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s/slide16.xml" ContentType="application/vnd.openxmlformats-officedocument.presentationml.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77" r:id="rId4"/>
    <p:sldMasterId id="2147483690" r:id="rId5"/>
  </p:sldMasterIdLst>
  <p:notesMasterIdLst>
    <p:notesMasterId r:id="rId26"/>
  </p:notesMasterIdLst>
  <p:sldIdLst>
    <p:sldId id="256" r:id="rId6"/>
    <p:sldId id="257" r:id="rId7"/>
    <p:sldId id="258" r:id="rId8"/>
    <p:sldId id="259" r:id="rId9"/>
    <p:sldId id="260" r:id="rId10"/>
    <p:sldId id="262" r:id="rId11"/>
    <p:sldId id="282" r:id="rId12"/>
    <p:sldId id="263" r:id="rId13"/>
    <p:sldId id="283" r:id="rId14"/>
    <p:sldId id="285" r:id="rId15"/>
    <p:sldId id="286" r:id="rId16"/>
    <p:sldId id="270" r:id="rId17"/>
    <p:sldId id="271" r:id="rId18"/>
    <p:sldId id="274" r:id="rId19"/>
    <p:sldId id="278" r:id="rId20"/>
    <p:sldId id="277" r:id="rId21"/>
    <p:sldId id="288" r:id="rId22"/>
    <p:sldId id="289" r:id="rId23"/>
    <p:sldId id="287" r:id="rId24"/>
    <p:sldId id="281" r:id="rId25"/>
  </p:sldIdLst>
  <p:sldSz cx="9144000" cy="6858000" type="letter"/>
  <p:notesSz cx="6858000" cy="9144000"/>
  <p:defaultTex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87"/>
  </p:normalViewPr>
  <p:slideViewPr>
    <p:cSldViewPr snapToGrid="0">
      <p:cViewPr varScale="1">
        <p:scale>
          <a:sx n="72" d="100"/>
          <a:sy n="72" d="100"/>
        </p:scale>
        <p:origin x="1506" y="60"/>
      </p:cViewPr>
      <p:guideLst>
        <p:guide orient="horz" pos="244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ustomXml" Target="../customXml/item2.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05850C-D4BB-4858-A577-CD5D3B982443}" type="datetimeFigureOut">
              <a:rPr lang="en-US" smtClean="0"/>
              <a:t>11/11/2022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972AB-C501-4915-961C-7D57DA2F2A4B}" type="slidenum">
              <a:rPr lang="en-US" smtClean="0"/>
              <a:t>‹#›</a:t>
            </a:fld>
            <a:endParaRPr lang="en-US"/>
          </a:p>
        </p:txBody>
      </p:sp>
    </p:spTree>
    <p:extLst>
      <p:ext uri="{BB962C8B-B14F-4D97-AF65-F5344CB8AC3E}">
        <p14:creationId xmlns:p14="http://schemas.microsoft.com/office/powerpoint/2010/main" val="465974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pPr algn="l"/>
            <a:r>
              <a:rPr lang="es-PA" b="1" i="0" u="none" strike="noStrike" dirty="0">
                <a:solidFill>
                  <a:srgbClr val="1C263D"/>
                </a:solidFill>
                <a:effectLst/>
                <a:latin typeface="scala-sans-offc-pro-b-"/>
              </a:rPr>
              <a:t>Bulto  </a:t>
            </a:r>
            <a:endParaRPr lang="es-PA" b="0" i="0" u="none" strike="noStrike" dirty="0">
              <a:solidFill>
                <a:srgbClr val="1C263D"/>
              </a:solidFill>
              <a:effectLst/>
              <a:latin typeface="reader_ff"/>
            </a:endParaRPr>
          </a:p>
          <a:p>
            <a:pPr algn="l"/>
            <a:r>
              <a:rPr lang="es-PA" b="0" i="0" u="none" strike="noStrike" dirty="0">
                <a:solidFill>
                  <a:srgbClr val="1C263D"/>
                </a:solidFill>
                <a:effectLst/>
                <a:latin typeface="scala-sans-offc-pro--"/>
              </a:rPr>
              <a:t>Producto final de la operación de envasado o embalado dispuesto para su  expedición, constituido por el envase o embalaje y su contenido.  </a:t>
            </a:r>
            <a:r>
              <a:rPr lang="es-PA" b="0" i="0" u="none" strike="noStrike" dirty="0">
                <a:solidFill>
                  <a:srgbClr val="1C263D"/>
                </a:solidFill>
                <a:effectLst/>
                <a:latin typeface="reader_ff"/>
              </a:rPr>
              <a:t>  </a:t>
            </a:r>
            <a:r>
              <a:rPr lang="es-PA" b="1" i="0" u="none" strike="noStrike" dirty="0">
                <a:solidFill>
                  <a:srgbClr val="1C263D"/>
                </a:solidFill>
                <a:effectLst/>
                <a:latin typeface="scala-sans-offc-pro-b-"/>
              </a:rPr>
              <a:t>•Bidón  </a:t>
            </a:r>
            <a:endParaRPr lang="es-PA" b="0" i="0" u="none" strike="noStrike" dirty="0">
              <a:solidFill>
                <a:srgbClr val="1C263D"/>
              </a:solidFill>
              <a:effectLst/>
              <a:latin typeface="reader_ff"/>
            </a:endParaRPr>
          </a:p>
          <a:p>
            <a:pPr algn="l"/>
            <a:r>
              <a:rPr lang="es-PA" b="0" i="0" u="none" strike="noStrike" dirty="0">
                <a:solidFill>
                  <a:srgbClr val="1C263D"/>
                </a:solidFill>
                <a:effectLst/>
                <a:latin typeface="scala-sans-offc-pro--"/>
              </a:rPr>
              <a:t>Envase cilíndrico con fondo plano o combado, de metal, cartón, plástico,  contrachapado u otro material apropiado, aunque también con otras formas.  Esta definición no se refiere a los toneles de madera ni a los cuñetes (jerri-  canes).  </a:t>
            </a:r>
            <a:r>
              <a:rPr lang="es-PA" b="0" i="0" u="none" strike="noStrike" dirty="0">
                <a:solidFill>
                  <a:srgbClr val="1C263D"/>
                </a:solidFill>
                <a:effectLst/>
                <a:latin typeface="reader_ff"/>
              </a:rPr>
              <a:t>  </a:t>
            </a:r>
            <a:r>
              <a:rPr lang="es-PA" b="1" i="0" u="none" strike="noStrike" dirty="0">
                <a:solidFill>
                  <a:srgbClr val="1C263D"/>
                </a:solidFill>
                <a:effectLst/>
                <a:latin typeface="scala-sans-offc-pro-b-"/>
              </a:rPr>
              <a:t>•Tonel de madera  </a:t>
            </a:r>
            <a:endParaRPr lang="es-PA" b="0" i="0" u="none" strike="noStrike" dirty="0">
              <a:solidFill>
                <a:srgbClr val="1C263D"/>
              </a:solidFill>
              <a:effectLst/>
              <a:latin typeface="reader_ff"/>
            </a:endParaRPr>
          </a:p>
          <a:p>
            <a:pPr algn="l"/>
            <a:r>
              <a:rPr lang="es-PA" b="0" i="0" u="none" strike="noStrike" dirty="0">
                <a:solidFill>
                  <a:srgbClr val="1C263D"/>
                </a:solidFill>
                <a:effectLst/>
                <a:latin typeface="scala-sans-offc-pro--"/>
              </a:rPr>
              <a:t>Envase de madera natural, de sección circular y pared combada, constituido  por duelas y fondos y provistos de aros.  </a:t>
            </a:r>
            <a:r>
              <a:rPr lang="es-PA" b="0" i="0" u="none" strike="noStrike" dirty="0">
                <a:solidFill>
                  <a:srgbClr val="1C263D"/>
                </a:solidFill>
                <a:effectLst/>
                <a:latin typeface="reader_ff"/>
              </a:rPr>
              <a:t>  </a:t>
            </a:r>
            <a:r>
              <a:rPr lang="es-PA" b="1" i="0" u="none" strike="noStrike" dirty="0">
                <a:solidFill>
                  <a:srgbClr val="1C263D"/>
                </a:solidFill>
                <a:effectLst/>
                <a:latin typeface="scala-sans-offc-pro-b-"/>
              </a:rPr>
              <a:t>•Cuñete (jerricán)  </a:t>
            </a:r>
            <a:endParaRPr lang="es-PA" b="0" i="0" u="none" strike="noStrike" dirty="0">
              <a:solidFill>
                <a:srgbClr val="1C263D"/>
              </a:solidFill>
              <a:effectLst/>
              <a:latin typeface="reader_ff"/>
            </a:endParaRPr>
          </a:p>
          <a:p>
            <a:pPr algn="l"/>
            <a:r>
              <a:rPr lang="es-PA" b="0" i="0" u="none" strike="noStrike" dirty="0">
                <a:solidFill>
                  <a:srgbClr val="1C263D"/>
                </a:solidFill>
                <a:effectLst/>
                <a:latin typeface="scala-sans-offc-pro--"/>
              </a:rPr>
              <a:t>Envase de metal o plástico, de sección rectangular o poligonal, provisto de  uno o varios orificios para el llenado y vaciado.  </a:t>
            </a:r>
            <a:r>
              <a:rPr lang="es-PA" b="0" i="0" u="none" strike="noStrike" dirty="0">
                <a:solidFill>
                  <a:srgbClr val="1C263D"/>
                </a:solidFill>
                <a:effectLst/>
                <a:latin typeface="reader_ff"/>
              </a:rPr>
              <a:t>  </a:t>
            </a:r>
          </a:p>
          <a:p>
            <a:pPr algn="l"/>
            <a:r>
              <a:rPr lang="es-PA" b="1" i="0" u="none" strike="noStrike" dirty="0">
                <a:solidFill>
                  <a:srgbClr val="1C263D"/>
                </a:solidFill>
                <a:effectLst/>
                <a:latin typeface="scala-sans-offc-pro-b-"/>
              </a:rPr>
              <a:t>•Caja  </a:t>
            </a:r>
            <a:endParaRPr lang="es-PA" b="0" i="0" u="none" strike="noStrike" dirty="0">
              <a:solidFill>
                <a:srgbClr val="1C263D"/>
              </a:solidFill>
              <a:effectLst/>
              <a:latin typeface="reader_ff"/>
            </a:endParaRPr>
          </a:p>
          <a:p>
            <a:pPr algn="l"/>
            <a:r>
              <a:rPr lang="es-PA" b="0" i="0" u="none" strike="noStrike" dirty="0">
                <a:solidFill>
                  <a:srgbClr val="1C263D"/>
                </a:solidFill>
                <a:effectLst/>
                <a:latin typeface="scala-sans-offc-pro--"/>
              </a:rPr>
              <a:t>Embalaje de lados compactos rectangulares o poligonales, de metal, madera,  contrachapado, aglomerado de madera, cartón, plástico u otro material apro-  piado.       Puede disponer de pequeños orificios para facilitar la manipulación o la  apertura, o para responder a los criterios de clasificación, con la condición de  que no se comprometa la integridad del embalaje durante el transporte.  </a:t>
            </a:r>
            <a:r>
              <a:rPr lang="es-PA" b="0" i="0" u="none" strike="noStrike" dirty="0">
                <a:solidFill>
                  <a:srgbClr val="1C263D"/>
                </a:solidFill>
                <a:effectLst/>
                <a:latin typeface="reader_ff"/>
              </a:rPr>
              <a:t>  </a:t>
            </a:r>
            <a:r>
              <a:rPr lang="es-PA" b="1" i="0" u="none" strike="noStrike" dirty="0">
                <a:solidFill>
                  <a:srgbClr val="1C263D"/>
                </a:solidFill>
                <a:effectLst/>
                <a:latin typeface="scala-sans-offc-pro-b-"/>
              </a:rPr>
              <a:t>•Saco  </a:t>
            </a:r>
            <a:endParaRPr lang="es-PA" b="0" i="0" u="none" strike="noStrike" dirty="0">
              <a:solidFill>
                <a:srgbClr val="1C263D"/>
              </a:solidFill>
              <a:effectLst/>
              <a:latin typeface="reader_ff"/>
            </a:endParaRPr>
          </a:p>
          <a:p>
            <a:pPr algn="l"/>
            <a:r>
              <a:rPr lang="es-PA" b="0" i="0" u="none" strike="noStrike" dirty="0">
                <a:solidFill>
                  <a:srgbClr val="1C263D"/>
                </a:solidFill>
                <a:effectLst/>
                <a:latin typeface="scala-sans-offc-pro--"/>
              </a:rPr>
              <a:t>Embalaje flexible de papel, láminas de plástico, textil, material tejido u otro  material apropiado, generalmente de forma rectangular o cilíndrica, abierto  por uno de sus lados.  </a:t>
            </a:r>
            <a:r>
              <a:rPr lang="es-PA" b="0" i="0" u="none" strike="noStrike" dirty="0">
                <a:solidFill>
                  <a:srgbClr val="1C263D"/>
                </a:solidFill>
                <a:effectLst/>
                <a:latin typeface="reader_ff"/>
              </a:rPr>
              <a:t>  </a:t>
            </a:r>
            <a:r>
              <a:rPr lang="es-PA" b="1" i="0" u="none" strike="noStrike" dirty="0">
                <a:solidFill>
                  <a:srgbClr val="1C263D"/>
                </a:solidFill>
                <a:effectLst/>
                <a:latin typeface="scala-sans-offc-pro-b-"/>
              </a:rPr>
              <a:t>•Embalaje compuesto  </a:t>
            </a:r>
            <a:endParaRPr lang="es-PA" b="0" i="0" u="none" strike="noStrike" dirty="0">
              <a:solidFill>
                <a:srgbClr val="1C263D"/>
              </a:solidFill>
              <a:effectLst/>
              <a:latin typeface="reader_ff"/>
            </a:endParaRPr>
          </a:p>
          <a:p>
            <a:pPr algn="l"/>
            <a:r>
              <a:rPr lang="es-PA" b="0" i="0" u="none" strike="noStrike" dirty="0">
                <a:solidFill>
                  <a:srgbClr val="1C263D"/>
                </a:solidFill>
                <a:effectLst/>
                <a:latin typeface="scala-sans-offc-pro--"/>
              </a:rPr>
              <a:t>Conjunto constituido por un recipiente interior de plástico, vidrio, porcelana o  gres, y por una protección exterior (metal, madera, contrachapado, cartón,  plástico, plástico expandido, etc.). Una vez ensamblado, este conjunto cons-  tituye un todo indisociable.  </a:t>
            </a:r>
            <a:r>
              <a:rPr lang="es-PA" b="0" i="0" u="none" strike="noStrike" dirty="0">
                <a:solidFill>
                  <a:srgbClr val="1C263D"/>
                </a:solidFill>
                <a:effectLst/>
                <a:latin typeface="reader_ff"/>
              </a:rPr>
              <a:t>  </a:t>
            </a:r>
            <a:r>
              <a:rPr lang="es-PA" b="1" i="0" u="none" strike="noStrike" dirty="0">
                <a:solidFill>
                  <a:srgbClr val="1C263D"/>
                </a:solidFill>
                <a:effectLst/>
                <a:latin typeface="scala-sans-offc-pro-b-"/>
              </a:rPr>
              <a:t>•Embalaje metálico ligero  </a:t>
            </a:r>
            <a:endParaRPr lang="es-PA" b="0" i="0" u="none" strike="noStrike" dirty="0">
              <a:solidFill>
                <a:srgbClr val="1C263D"/>
              </a:solidFill>
              <a:effectLst/>
              <a:latin typeface="reader_ff"/>
            </a:endParaRPr>
          </a:p>
          <a:p>
            <a:pPr algn="l"/>
            <a:r>
              <a:rPr lang="es-PA" b="0" i="0" u="none" strike="noStrike" dirty="0">
                <a:solidFill>
                  <a:srgbClr val="1C263D"/>
                </a:solidFill>
                <a:effectLst/>
                <a:latin typeface="scala-sans-offc-pro--"/>
              </a:rPr>
              <a:t>Embalaje de sección circular, elíptica, rectangul</a:t>
            </a:r>
            <a:endParaRPr lang="es-PA" b="0" i="0" u="none" strike="noStrike" dirty="0">
              <a:solidFill>
                <a:srgbClr val="1C263D"/>
              </a:solidFill>
              <a:effectLst/>
              <a:latin typeface="reader_ff"/>
            </a:endParaRPr>
          </a:p>
          <a:p>
            <a:endParaRPr lang="es-ES_tradnl" dirty="0"/>
          </a:p>
        </p:txBody>
      </p:sp>
      <p:sp>
        <p:nvSpPr>
          <p:cNvPr id="4" name="Marcador de número de diapositiva 3"/>
          <p:cNvSpPr>
            <a:spLocks noGrp="1"/>
          </p:cNvSpPr>
          <p:nvPr>
            <p:ph type="sldNum" sz="quarter" idx="5"/>
          </p:nvPr>
        </p:nvSpPr>
        <p:spPr/>
        <p:txBody>
          <a:bodyPr/>
          <a:lstStyle/>
          <a:p>
            <a:fld id="{EFB972AB-C501-4915-961C-7D57DA2F2A4B}" type="slidenum">
              <a:rPr lang="en-US" smtClean="0"/>
              <a:t>4</a:t>
            </a:fld>
            <a:endParaRPr lang="en-US"/>
          </a:p>
        </p:txBody>
      </p:sp>
    </p:spTree>
    <p:extLst>
      <p:ext uri="{BB962C8B-B14F-4D97-AF65-F5344CB8AC3E}">
        <p14:creationId xmlns:p14="http://schemas.microsoft.com/office/powerpoint/2010/main" val="381234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r>
              <a:rPr lang="es-PA" dirty="0">
                <a:effectLst/>
              </a:rPr>
              <a:t>El marcado UN siempre empieza por las letras «UN», a las que siguen:</a:t>
            </a:r>
          </a:p>
          <a:p>
            <a:r>
              <a:rPr lang="es-PA" b="1" dirty="0">
                <a:effectLst/>
              </a:rPr>
              <a:t>1H2 </a:t>
            </a:r>
            <a:br>
              <a:rPr lang="es-PA" dirty="0">
                <a:effectLst/>
              </a:rPr>
            </a:br>
            <a:r>
              <a:rPr lang="es-PA" dirty="0">
                <a:effectLst/>
              </a:rPr>
              <a:t>Una combinación de número, letra y número.</a:t>
            </a:r>
            <a:br>
              <a:rPr lang="es-PA" dirty="0">
                <a:effectLst/>
              </a:rPr>
            </a:br>
            <a:r>
              <a:rPr lang="es-PA" dirty="0">
                <a:effectLst/>
              </a:rPr>
              <a:t>La primera cifra (un número entre el 1 y el 7) describe el tipo de envase.</a:t>
            </a:r>
          </a:p>
          <a:p>
            <a:r>
              <a:rPr lang="es-PA" dirty="0">
                <a:effectLst/>
              </a:rPr>
              <a:t>0 = embalaje de metal de calibre</a:t>
            </a:r>
            <a:br>
              <a:rPr lang="es-PA" dirty="0">
                <a:effectLst/>
              </a:rPr>
            </a:br>
            <a:r>
              <a:rPr lang="es-PA" dirty="0">
                <a:effectLst/>
              </a:rPr>
              <a:t>1 = reservado</a:t>
            </a:r>
            <a:br>
              <a:rPr lang="es-PA" dirty="0">
                <a:effectLst/>
              </a:rPr>
            </a:br>
            <a:r>
              <a:rPr lang="es-PA" dirty="0">
                <a:effectLst/>
              </a:rPr>
              <a:t>2 = –</a:t>
            </a:r>
            <a:br>
              <a:rPr lang="es-PA" dirty="0">
                <a:effectLst/>
              </a:rPr>
            </a:br>
            <a:r>
              <a:rPr lang="es-PA" dirty="0">
                <a:effectLst/>
              </a:rPr>
              <a:t>3 = jerricán</a:t>
            </a:r>
            <a:br>
              <a:rPr lang="es-PA" dirty="0">
                <a:effectLst/>
              </a:rPr>
            </a:br>
            <a:r>
              <a:rPr lang="es-PA" dirty="0">
                <a:effectLst/>
              </a:rPr>
              <a:t>4 = caja</a:t>
            </a:r>
            <a:br>
              <a:rPr lang="es-PA" dirty="0">
                <a:effectLst/>
              </a:rPr>
            </a:br>
            <a:r>
              <a:rPr lang="es-PA" dirty="0">
                <a:effectLst/>
              </a:rPr>
              <a:t>5 = saco</a:t>
            </a:r>
            <a:br>
              <a:rPr lang="es-PA" dirty="0">
                <a:effectLst/>
              </a:rPr>
            </a:br>
            <a:r>
              <a:rPr lang="es-PA" dirty="0">
                <a:effectLst/>
              </a:rPr>
              <a:t>6 = embalaje/envase compuesto</a:t>
            </a:r>
            <a:br>
              <a:rPr lang="es-PA" dirty="0">
                <a:effectLst/>
              </a:rPr>
            </a:br>
            <a:r>
              <a:rPr lang="es-PA" dirty="0">
                <a:effectLst/>
              </a:rPr>
              <a:t>7 = –</a:t>
            </a:r>
          </a:p>
          <a:p>
            <a:r>
              <a:rPr lang="es-PA" dirty="0">
                <a:effectLst/>
              </a:rPr>
              <a:t>La letra define el material de embalaje. La «H» significa </a:t>
            </a:r>
            <a:r>
              <a:rPr lang="es-PA" i="1" dirty="0">
                <a:effectLst/>
              </a:rPr>
              <a:t>materiales plásticos</a:t>
            </a:r>
            <a:r>
              <a:rPr lang="es-PA" dirty="0">
                <a:effectLst/>
              </a:rPr>
              <a:t>.</a:t>
            </a:r>
            <a:br>
              <a:rPr lang="es-PA" dirty="0">
                <a:effectLst/>
              </a:rPr>
            </a:br>
            <a:r>
              <a:rPr lang="es-PA" dirty="0">
                <a:effectLst/>
              </a:rPr>
              <a:t>El segundo número indica si el envase lleva tapa desmontable o no.</a:t>
            </a:r>
          </a:p>
          <a:p>
            <a:r>
              <a:rPr lang="es-PA" dirty="0">
                <a:effectLst/>
              </a:rPr>
              <a:t>1 = con tapa no desmontable</a:t>
            </a:r>
            <a:br>
              <a:rPr lang="es-PA" dirty="0">
                <a:effectLst/>
              </a:rPr>
            </a:br>
            <a:r>
              <a:rPr lang="es-PA" dirty="0">
                <a:effectLst/>
              </a:rPr>
              <a:t>2 = con tapa desmontable</a:t>
            </a:r>
          </a:p>
          <a:p>
            <a:pPr algn="l"/>
            <a:r>
              <a:rPr lang="es-PA" b="1" i="0" u="none" strike="noStrike" dirty="0">
                <a:solidFill>
                  <a:srgbClr val="747474"/>
                </a:solidFill>
                <a:effectLst/>
                <a:latin typeface="Open Sans" panose="020B0606030504020204" pitchFamily="34" charset="0"/>
              </a:rPr>
              <a:t>Y23</a:t>
            </a:r>
            <a:br>
              <a:rPr lang="es-PA" b="1" i="0" u="none" strike="noStrike" dirty="0">
                <a:solidFill>
                  <a:srgbClr val="747474"/>
                </a:solidFill>
                <a:effectLst/>
                <a:latin typeface="Open Sans" panose="020B0606030504020204" pitchFamily="34" charset="0"/>
              </a:rPr>
            </a:br>
            <a:r>
              <a:rPr lang="es-PA" b="0" i="0" u="none" strike="noStrike" dirty="0">
                <a:solidFill>
                  <a:srgbClr val="747474"/>
                </a:solidFill>
                <a:effectLst/>
                <a:latin typeface="Open Sans" panose="020B0606030504020204" pitchFamily="34" charset="0"/>
              </a:rPr>
              <a:t>La letra indica para qué grupo de embalaje (I, II, III) está homologado el envase. El número describe la masa máxima bruta del envase (incluido el contenido). Para materiales líquidos, aquí se indica la densidad máxima del producto.</a:t>
            </a:r>
          </a:p>
          <a:p>
            <a:pPr algn="l"/>
            <a:r>
              <a:rPr lang="es-PA" b="1" i="0" u="none" strike="noStrike" dirty="0">
                <a:solidFill>
                  <a:srgbClr val="747474"/>
                </a:solidFill>
                <a:effectLst/>
                <a:latin typeface="Open Sans" panose="020B0606030504020204" pitchFamily="34" charset="0"/>
              </a:rPr>
              <a:t>S</a:t>
            </a:r>
            <a:br>
              <a:rPr lang="es-PA" b="1" i="0" u="none" strike="noStrike" dirty="0">
                <a:solidFill>
                  <a:srgbClr val="747474"/>
                </a:solidFill>
                <a:effectLst/>
                <a:latin typeface="Open Sans" panose="020B0606030504020204" pitchFamily="34" charset="0"/>
              </a:rPr>
            </a:br>
            <a:r>
              <a:rPr lang="es-PA" b="0" i="0" u="none" strike="noStrike" dirty="0">
                <a:solidFill>
                  <a:srgbClr val="747474"/>
                </a:solidFill>
                <a:effectLst/>
                <a:latin typeface="Open Sans" panose="020B0606030504020204" pitchFamily="34" charset="0"/>
              </a:rPr>
              <a:t>Esta letra describe el tipo de material. Para los materiales sólidos, se indica «S». En el caso de los materiales líquidos, se debe especificar la presión de prueba.</a:t>
            </a:r>
          </a:p>
          <a:p>
            <a:pPr algn="l"/>
            <a:r>
              <a:rPr lang="es-PA" b="1" i="0" u="none" strike="noStrike" dirty="0">
                <a:solidFill>
                  <a:srgbClr val="747474"/>
                </a:solidFill>
                <a:effectLst/>
                <a:latin typeface="Open Sans" panose="020B0606030504020204" pitchFamily="34" charset="0"/>
              </a:rPr>
              <a:t>…</a:t>
            </a:r>
            <a:br>
              <a:rPr lang="es-PA" b="1" i="0" u="none" strike="noStrike" dirty="0">
                <a:solidFill>
                  <a:srgbClr val="747474"/>
                </a:solidFill>
                <a:effectLst/>
                <a:latin typeface="Open Sans" panose="020B0606030504020204" pitchFamily="34" charset="0"/>
              </a:rPr>
            </a:br>
            <a:r>
              <a:rPr lang="es-PA" b="0" i="0" u="none" strike="noStrike" dirty="0">
                <a:solidFill>
                  <a:srgbClr val="747474"/>
                </a:solidFill>
                <a:effectLst/>
                <a:latin typeface="Open Sans" panose="020B0606030504020204" pitchFamily="34" charset="0"/>
              </a:rPr>
              <a:t>Aquí se indican las dos últimas cifras del año de fabricación.</a:t>
            </a:r>
          </a:p>
          <a:p>
            <a:pPr algn="l"/>
            <a:r>
              <a:rPr lang="es-PA" b="1" i="0" u="none" strike="noStrike" dirty="0">
                <a:solidFill>
                  <a:srgbClr val="747474"/>
                </a:solidFill>
                <a:effectLst/>
                <a:latin typeface="Open Sans" panose="020B0606030504020204" pitchFamily="34" charset="0"/>
              </a:rPr>
              <a:t>A</a:t>
            </a:r>
            <a:br>
              <a:rPr lang="es-PA" b="1" i="0" u="none" strike="noStrike" dirty="0">
                <a:solidFill>
                  <a:srgbClr val="747474"/>
                </a:solidFill>
                <a:effectLst/>
                <a:latin typeface="Open Sans" panose="020B0606030504020204" pitchFamily="34" charset="0"/>
              </a:rPr>
            </a:br>
            <a:r>
              <a:rPr lang="es-PA" b="0" i="0" u="none" strike="noStrike" dirty="0">
                <a:solidFill>
                  <a:srgbClr val="747474"/>
                </a:solidFill>
                <a:effectLst/>
                <a:latin typeface="Open Sans" panose="020B0606030504020204" pitchFamily="34" charset="0"/>
              </a:rPr>
              <a:t>Esta letra indica en qué país se ha expedido la homologación UN. La «A» corresponde a Austria.</a:t>
            </a:r>
          </a:p>
          <a:p>
            <a:pPr algn="l"/>
            <a:r>
              <a:rPr lang="es-PA" b="1" i="0" u="none" strike="noStrike" dirty="0">
                <a:solidFill>
                  <a:srgbClr val="747474"/>
                </a:solidFill>
                <a:effectLst/>
                <a:latin typeface="Open Sans" panose="020B0606030504020204" pitchFamily="34" charset="0"/>
              </a:rPr>
              <a:t>PA-01</a:t>
            </a:r>
            <a:br>
              <a:rPr lang="es-PA" b="1" i="0" u="none" strike="noStrike" dirty="0">
                <a:solidFill>
                  <a:srgbClr val="747474"/>
                </a:solidFill>
                <a:effectLst/>
                <a:latin typeface="Open Sans" panose="020B0606030504020204" pitchFamily="34" charset="0"/>
              </a:rPr>
            </a:br>
            <a:r>
              <a:rPr lang="es-PA" b="0" i="0" u="none" strike="noStrike" dirty="0">
                <a:solidFill>
                  <a:srgbClr val="747474"/>
                </a:solidFill>
                <a:effectLst/>
                <a:latin typeface="Open Sans" panose="020B0606030504020204" pitchFamily="34" charset="0"/>
              </a:rPr>
              <a:t>Esta información se refiere al organismo de control que ha homologado el envase.</a:t>
            </a:r>
          </a:p>
          <a:p>
            <a:pPr algn="l"/>
            <a:r>
              <a:rPr lang="es-PA" b="1" i="0" u="none" strike="noStrike" dirty="0">
                <a:solidFill>
                  <a:srgbClr val="747474"/>
                </a:solidFill>
                <a:effectLst/>
                <a:latin typeface="Open Sans" panose="020B0606030504020204" pitchFamily="34" charset="0"/>
              </a:rPr>
              <a:t>TGM-K149</a:t>
            </a:r>
            <a:br>
              <a:rPr lang="es-PA" b="1" i="0" u="none" strike="noStrike" dirty="0">
                <a:solidFill>
                  <a:srgbClr val="747474"/>
                </a:solidFill>
                <a:effectLst/>
                <a:latin typeface="Open Sans" panose="020B0606030504020204" pitchFamily="34" charset="0"/>
              </a:rPr>
            </a:br>
            <a:r>
              <a:rPr lang="es-PA" b="0" i="0" u="none" strike="noStrike" dirty="0">
                <a:solidFill>
                  <a:srgbClr val="747474"/>
                </a:solidFill>
                <a:effectLst/>
                <a:latin typeface="Open Sans" panose="020B0606030504020204" pitchFamily="34" charset="0"/>
              </a:rPr>
              <a:t>Las últimas cifras designan el número de homologación concedido por la autoridad de control.</a:t>
            </a:r>
          </a:p>
          <a:p>
            <a:endParaRPr lang="es-ES_tradnl" dirty="0"/>
          </a:p>
        </p:txBody>
      </p:sp>
      <p:sp>
        <p:nvSpPr>
          <p:cNvPr id="4" name="Marcador de número de diapositiva 3"/>
          <p:cNvSpPr>
            <a:spLocks noGrp="1"/>
          </p:cNvSpPr>
          <p:nvPr>
            <p:ph type="sldNum" sz="quarter" idx="5"/>
          </p:nvPr>
        </p:nvSpPr>
        <p:spPr/>
        <p:txBody>
          <a:bodyPr/>
          <a:lstStyle/>
          <a:p>
            <a:fld id="{EFB972AB-C501-4915-961C-7D57DA2F2A4B}" type="slidenum">
              <a:rPr lang="en-US" smtClean="0"/>
              <a:t>5</a:t>
            </a:fld>
            <a:endParaRPr lang="en-US"/>
          </a:p>
        </p:txBody>
      </p:sp>
    </p:spTree>
    <p:extLst>
      <p:ext uri="{BB962C8B-B14F-4D97-AF65-F5344CB8AC3E}">
        <p14:creationId xmlns:p14="http://schemas.microsoft.com/office/powerpoint/2010/main" val="2378780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FF5DC986-5CCA-41C7-9952-A6DFFC79E7D1}" type="slidenum">
              <a:rPr lang="ko-KR" altLang="en-US" smtClean="0"/>
              <a:t>14</a:t>
            </a:fld>
            <a:endParaRPr lang="ko-KR" altLang="en-US"/>
          </a:p>
        </p:txBody>
      </p:sp>
    </p:spTree>
    <p:extLst>
      <p:ext uri="{BB962C8B-B14F-4D97-AF65-F5344CB8AC3E}">
        <p14:creationId xmlns:p14="http://schemas.microsoft.com/office/powerpoint/2010/main" val="2208616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gradFill flip="none" rotWithShape="1">
          <a:gsLst>
            <a:gs pos="41000">
              <a:schemeClr val="accent1">
                <a:lumMod val="0"/>
                <a:lumOff val="100000"/>
              </a:schemeClr>
            </a:gs>
            <a:gs pos="75000">
              <a:schemeClr val="bg1">
                <a:lumMod val="85000"/>
              </a:schemeClr>
            </a:gs>
            <a:gs pos="97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45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3689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93246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12448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C764DE79-268F-4C1A-8933-263129D2AF90}" type="datetimeFigureOut">
              <a:rPr lang="en-US" dirty="0"/>
              <a:t>11/11/2022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62837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4540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84508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8228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36732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MX"/>
              <a:t>Haz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dirty="0"/>
              <a:t>11/11/2022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03211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dirty="0"/>
              <a:t>11/11/2022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82212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44105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24535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ver slide layout">
    <p:bg>
      <p:bgPr>
        <a:gradFill flip="none" rotWithShape="1">
          <a:gsLst>
            <a:gs pos="41000">
              <a:schemeClr val="accent1">
                <a:lumMod val="0"/>
                <a:lumOff val="100000"/>
              </a:schemeClr>
            </a:gs>
            <a:gs pos="75000">
              <a:schemeClr val="bg1">
                <a:lumMod val="85000"/>
              </a:schemeClr>
            </a:gs>
            <a:gs pos="97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327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3296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80740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C764DE79-268F-4C1A-8933-263129D2AF90}" type="datetimeFigureOut">
              <a:rPr lang="en-US" dirty="0"/>
              <a:t>11/11/2022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6684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66507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36577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4983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640229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1655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MX"/>
              <a:t>Haz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dirty="0"/>
              <a:t>11/11/2022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21324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dirty="0"/>
              <a:t>11/11/2022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42944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01885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939906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0584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Images &amp; Contents Layout">
    <p:spTree>
      <p:nvGrpSpPr>
        <p:cNvPr id="1" name=""/>
        <p:cNvGrpSpPr/>
        <p:nvPr/>
      </p:nvGrpSpPr>
      <p:grpSpPr>
        <a:xfrm>
          <a:off x="0" y="0"/>
          <a:ext cx="0" cy="0"/>
          <a:chOff x="0" y="0"/>
          <a:chExt cx="0" cy="0"/>
        </a:xfrm>
      </p:grpSpPr>
      <p:sp>
        <p:nvSpPr>
          <p:cNvPr id="7" name="Picture Placeholder 2"/>
          <p:cNvSpPr>
            <a:spLocks noGrp="1"/>
          </p:cNvSpPr>
          <p:nvPr>
            <p:ph type="pic" idx="14" hasCustomPrompt="1"/>
          </p:nvPr>
        </p:nvSpPr>
        <p:spPr>
          <a:xfrm>
            <a:off x="1259632" y="562895"/>
            <a:ext cx="2483976" cy="1800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
        <p:nvSpPr>
          <p:cNvPr id="5" name="Picture Placeholder 2"/>
          <p:cNvSpPr>
            <a:spLocks noGrp="1"/>
          </p:cNvSpPr>
          <p:nvPr>
            <p:ph type="pic" idx="15" hasCustomPrompt="1"/>
          </p:nvPr>
        </p:nvSpPr>
        <p:spPr>
          <a:xfrm>
            <a:off x="1259632" y="2531245"/>
            <a:ext cx="2483976" cy="1800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
        <p:nvSpPr>
          <p:cNvPr id="6" name="Picture Placeholder 2"/>
          <p:cNvSpPr>
            <a:spLocks noGrp="1"/>
          </p:cNvSpPr>
          <p:nvPr>
            <p:ph type="pic" idx="16" hasCustomPrompt="1"/>
          </p:nvPr>
        </p:nvSpPr>
        <p:spPr>
          <a:xfrm>
            <a:off x="1259632" y="4499595"/>
            <a:ext cx="2483976" cy="1800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56422217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810311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C3FD0B1-8B73-4344-9826-0E0B9E692CE5}"/>
              </a:ext>
            </a:extLst>
          </p:cNvPr>
          <p:cNvSpPr>
            <a:spLocks noGrp="1"/>
          </p:cNvSpPr>
          <p:nvPr>
            <p:ph type="pic" idx="13" hasCustomPrompt="1"/>
          </p:nvPr>
        </p:nvSpPr>
        <p:spPr>
          <a:xfrm>
            <a:off x="0" y="0"/>
            <a:ext cx="5220072"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35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9784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_Images &amp; Contents Layout">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3937992"/>
            <a:ext cx="9144000" cy="2920008"/>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b="1" dirty="0"/>
          </a:p>
        </p:txBody>
      </p:sp>
      <p:grpSp>
        <p:nvGrpSpPr>
          <p:cNvPr id="8" name="Group 7">
            <a:extLst>
              <a:ext uri="{FF2B5EF4-FFF2-40B4-BE49-F238E27FC236}">
                <a16:creationId xmlns:a16="http://schemas.microsoft.com/office/drawing/2014/main" id="{8CE3AA60-F98E-461D-A8F1-416F4930B4FB}"/>
              </a:ext>
            </a:extLst>
          </p:cNvPr>
          <p:cNvGrpSpPr/>
          <p:nvPr userDrawn="1"/>
        </p:nvGrpSpPr>
        <p:grpSpPr>
          <a:xfrm flipH="1">
            <a:off x="469762" y="1698994"/>
            <a:ext cx="3311932" cy="4616667"/>
            <a:chOff x="6446339" y="1280897"/>
            <a:chExt cx="4320717" cy="5285178"/>
          </a:xfrm>
        </p:grpSpPr>
        <p:sp>
          <p:nvSpPr>
            <p:cNvPr id="10" name="Freeform: Shape 9">
              <a:extLst>
                <a:ext uri="{FF2B5EF4-FFF2-40B4-BE49-F238E27FC236}">
                  <a16:creationId xmlns:a16="http://schemas.microsoft.com/office/drawing/2014/main" id="{45BF1D60-4E96-4E3C-B98D-5370E20EF474}"/>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endParaRPr lang="en-US" sz="1350"/>
            </a:p>
          </p:txBody>
        </p:sp>
        <p:sp>
          <p:nvSpPr>
            <p:cNvPr id="12" name="Freeform: Shape 11">
              <a:extLst>
                <a:ext uri="{FF2B5EF4-FFF2-40B4-BE49-F238E27FC236}">
                  <a16:creationId xmlns:a16="http://schemas.microsoft.com/office/drawing/2014/main" id="{08BCCF88-06F1-488C-87AE-E38FBA28D1AC}"/>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endParaRPr lang="en-US" sz="1350"/>
            </a:p>
          </p:txBody>
        </p:sp>
        <p:sp>
          <p:nvSpPr>
            <p:cNvPr id="13" name="Freeform: Shape 12">
              <a:extLst>
                <a:ext uri="{FF2B5EF4-FFF2-40B4-BE49-F238E27FC236}">
                  <a16:creationId xmlns:a16="http://schemas.microsoft.com/office/drawing/2014/main" id="{EEE90238-2BB1-43A4-9BE2-54B3CC39297B}"/>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endParaRPr lang="en-US" sz="1350"/>
            </a:p>
          </p:txBody>
        </p:sp>
        <p:sp>
          <p:nvSpPr>
            <p:cNvPr id="14" name="Freeform: Shape 13">
              <a:extLst>
                <a:ext uri="{FF2B5EF4-FFF2-40B4-BE49-F238E27FC236}">
                  <a16:creationId xmlns:a16="http://schemas.microsoft.com/office/drawing/2014/main" id="{32440D76-FC59-468E-A566-5FFD2D6688D2}"/>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endParaRPr lang="en-US" sz="1350"/>
            </a:p>
          </p:txBody>
        </p:sp>
        <p:sp>
          <p:nvSpPr>
            <p:cNvPr id="15" name="Freeform: Shape 14">
              <a:extLst>
                <a:ext uri="{FF2B5EF4-FFF2-40B4-BE49-F238E27FC236}">
                  <a16:creationId xmlns:a16="http://schemas.microsoft.com/office/drawing/2014/main" id="{FE671962-91F5-403D-A29A-091596522CBC}"/>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endParaRPr lang="en-US" sz="1350"/>
            </a:p>
          </p:txBody>
        </p:sp>
        <p:sp>
          <p:nvSpPr>
            <p:cNvPr id="16" name="Freeform: Shape 15">
              <a:extLst>
                <a:ext uri="{FF2B5EF4-FFF2-40B4-BE49-F238E27FC236}">
                  <a16:creationId xmlns:a16="http://schemas.microsoft.com/office/drawing/2014/main" id="{E5E5E563-0514-42D2-8D98-2B54B867E0AF}"/>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endParaRPr lang="en-US" sz="1350"/>
            </a:p>
          </p:txBody>
        </p:sp>
        <p:sp>
          <p:nvSpPr>
            <p:cNvPr id="17" name="Freeform: Shape 16">
              <a:extLst>
                <a:ext uri="{FF2B5EF4-FFF2-40B4-BE49-F238E27FC236}">
                  <a16:creationId xmlns:a16="http://schemas.microsoft.com/office/drawing/2014/main" id="{87AF6807-894C-4F19-8604-082CC7DC96AE}"/>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350">
                <a:solidFill>
                  <a:schemeClr val="tx1"/>
                </a:solidFill>
              </a:endParaRPr>
            </a:p>
          </p:txBody>
        </p:sp>
      </p:grpSp>
      <p:sp>
        <p:nvSpPr>
          <p:cNvPr id="9" name="Picture Placeholder 2">
            <a:extLst>
              <a:ext uri="{FF2B5EF4-FFF2-40B4-BE49-F238E27FC236}">
                <a16:creationId xmlns:a16="http://schemas.microsoft.com/office/drawing/2014/main" id="{8648DEAD-5289-42D0-8909-87695FD597F6}"/>
              </a:ext>
            </a:extLst>
          </p:cNvPr>
          <p:cNvSpPr>
            <a:spLocks noGrp="1"/>
          </p:cNvSpPr>
          <p:nvPr>
            <p:ph type="pic" idx="12" hasCustomPrompt="1"/>
          </p:nvPr>
        </p:nvSpPr>
        <p:spPr>
          <a:xfrm>
            <a:off x="681532" y="1946106"/>
            <a:ext cx="3003770" cy="2975928"/>
          </a:xfrm>
          <a:custGeom>
            <a:avLst/>
            <a:gdLst>
              <a:gd name="connsiteX0" fmla="*/ 0 w 4890798"/>
              <a:gd name="connsiteY0" fmla="*/ 0 h 3000625"/>
              <a:gd name="connsiteX1" fmla="*/ 4890798 w 4890798"/>
              <a:gd name="connsiteY1" fmla="*/ 0 h 3000625"/>
              <a:gd name="connsiteX2" fmla="*/ 4890798 w 4890798"/>
              <a:gd name="connsiteY2" fmla="*/ 3000625 h 3000625"/>
              <a:gd name="connsiteX3" fmla="*/ 0 w 4890798"/>
              <a:gd name="connsiteY3" fmla="*/ 3000625 h 3000625"/>
              <a:gd name="connsiteX4" fmla="*/ 0 w 4890798"/>
              <a:gd name="connsiteY4" fmla="*/ 0 h 3000625"/>
              <a:gd name="connsiteX0" fmla="*/ 0 w 4890798"/>
              <a:gd name="connsiteY0" fmla="*/ 0 h 3000625"/>
              <a:gd name="connsiteX1" fmla="*/ 4890798 w 4890798"/>
              <a:gd name="connsiteY1" fmla="*/ 0 h 3000625"/>
              <a:gd name="connsiteX2" fmla="*/ 4890798 w 4890798"/>
              <a:gd name="connsiteY2" fmla="*/ 3000625 h 3000625"/>
              <a:gd name="connsiteX3" fmla="*/ 818605 w 4890798"/>
              <a:gd name="connsiteY3" fmla="*/ 3000625 h 3000625"/>
              <a:gd name="connsiteX4" fmla="*/ 0 w 4890798"/>
              <a:gd name="connsiteY4" fmla="*/ 0 h 3000625"/>
              <a:gd name="connsiteX0" fmla="*/ 0 w 4890798"/>
              <a:gd name="connsiteY0" fmla="*/ 0 h 3000625"/>
              <a:gd name="connsiteX1" fmla="*/ 4890798 w 4890798"/>
              <a:gd name="connsiteY1" fmla="*/ 0 h 3000625"/>
              <a:gd name="connsiteX2" fmla="*/ 4890798 w 4890798"/>
              <a:gd name="connsiteY2" fmla="*/ 3000625 h 3000625"/>
              <a:gd name="connsiteX3" fmla="*/ 200297 w 4890798"/>
              <a:gd name="connsiteY3" fmla="*/ 2965791 h 3000625"/>
              <a:gd name="connsiteX4" fmla="*/ 0 w 4890798"/>
              <a:gd name="connsiteY4" fmla="*/ 0 h 3000625"/>
              <a:gd name="connsiteX0" fmla="*/ 0 w 4890798"/>
              <a:gd name="connsiteY0" fmla="*/ 0 h 2965791"/>
              <a:gd name="connsiteX1" fmla="*/ 4890798 w 4890798"/>
              <a:gd name="connsiteY1" fmla="*/ 0 h 2965791"/>
              <a:gd name="connsiteX2" fmla="*/ 3715140 w 4890798"/>
              <a:gd name="connsiteY2" fmla="*/ 2626157 h 2965791"/>
              <a:gd name="connsiteX3" fmla="*/ 200297 w 4890798"/>
              <a:gd name="connsiteY3" fmla="*/ 2965791 h 2965791"/>
              <a:gd name="connsiteX4" fmla="*/ 0 w 4890798"/>
              <a:gd name="connsiteY4" fmla="*/ 0 h 2965791"/>
              <a:gd name="connsiteX0" fmla="*/ 0 w 4890798"/>
              <a:gd name="connsiteY0" fmla="*/ 0 h 2965791"/>
              <a:gd name="connsiteX1" fmla="*/ 4890798 w 4890798"/>
              <a:gd name="connsiteY1" fmla="*/ 0 h 2965791"/>
              <a:gd name="connsiteX2" fmla="*/ 4037357 w 4890798"/>
              <a:gd name="connsiteY2" fmla="*/ 2800328 h 2965791"/>
              <a:gd name="connsiteX3" fmla="*/ 200297 w 4890798"/>
              <a:gd name="connsiteY3" fmla="*/ 2965791 h 2965791"/>
              <a:gd name="connsiteX4" fmla="*/ 0 w 4890798"/>
              <a:gd name="connsiteY4" fmla="*/ 0 h 2965791"/>
              <a:gd name="connsiteX0" fmla="*/ 0 w 4037357"/>
              <a:gd name="connsiteY0" fmla="*/ 0 h 2965791"/>
              <a:gd name="connsiteX1" fmla="*/ 3480009 w 4037357"/>
              <a:gd name="connsiteY1" fmla="*/ 418012 h 2965791"/>
              <a:gd name="connsiteX2" fmla="*/ 4037357 w 4037357"/>
              <a:gd name="connsiteY2" fmla="*/ 2800328 h 2965791"/>
              <a:gd name="connsiteX3" fmla="*/ 200297 w 4037357"/>
              <a:gd name="connsiteY3" fmla="*/ 2965791 h 2965791"/>
              <a:gd name="connsiteX4" fmla="*/ 0 w 4037357"/>
              <a:gd name="connsiteY4" fmla="*/ 0 h 2965791"/>
              <a:gd name="connsiteX0" fmla="*/ 0 w 4037357"/>
              <a:gd name="connsiteY0" fmla="*/ 0 h 2965791"/>
              <a:gd name="connsiteX1" fmla="*/ 3906729 w 4037357"/>
              <a:gd name="connsiteY1" fmla="*/ 775063 h 2965791"/>
              <a:gd name="connsiteX2" fmla="*/ 4037357 w 4037357"/>
              <a:gd name="connsiteY2" fmla="*/ 2800328 h 2965791"/>
              <a:gd name="connsiteX3" fmla="*/ 200297 w 4037357"/>
              <a:gd name="connsiteY3" fmla="*/ 2965791 h 2965791"/>
              <a:gd name="connsiteX4" fmla="*/ 0 w 4037357"/>
              <a:gd name="connsiteY4" fmla="*/ 0 h 2965791"/>
              <a:gd name="connsiteX0" fmla="*/ 0 w 4037357"/>
              <a:gd name="connsiteY0" fmla="*/ 0 h 2965791"/>
              <a:gd name="connsiteX1" fmla="*/ 3898021 w 4037357"/>
              <a:gd name="connsiteY1" fmla="*/ 748937 h 2965791"/>
              <a:gd name="connsiteX2" fmla="*/ 4037357 w 4037357"/>
              <a:gd name="connsiteY2" fmla="*/ 2800328 h 2965791"/>
              <a:gd name="connsiteX3" fmla="*/ 200297 w 4037357"/>
              <a:gd name="connsiteY3" fmla="*/ 2965791 h 2965791"/>
              <a:gd name="connsiteX4" fmla="*/ 0 w 4037357"/>
              <a:gd name="connsiteY4" fmla="*/ 0 h 2965791"/>
              <a:gd name="connsiteX0" fmla="*/ 0 w 4037357"/>
              <a:gd name="connsiteY0" fmla="*/ 0 h 2965791"/>
              <a:gd name="connsiteX1" fmla="*/ 3819644 w 4037357"/>
              <a:gd name="connsiteY1" fmla="*/ 818606 h 2965791"/>
              <a:gd name="connsiteX2" fmla="*/ 4037357 w 4037357"/>
              <a:gd name="connsiteY2" fmla="*/ 2800328 h 2965791"/>
              <a:gd name="connsiteX3" fmla="*/ 200297 w 4037357"/>
              <a:gd name="connsiteY3" fmla="*/ 2965791 h 2965791"/>
              <a:gd name="connsiteX4" fmla="*/ 0 w 4037357"/>
              <a:gd name="connsiteY4" fmla="*/ 0 h 2965791"/>
              <a:gd name="connsiteX0" fmla="*/ 0 w 3889312"/>
              <a:gd name="connsiteY0" fmla="*/ 0 h 2965791"/>
              <a:gd name="connsiteX1" fmla="*/ 3819644 w 3889312"/>
              <a:gd name="connsiteY1" fmla="*/ 818606 h 2965791"/>
              <a:gd name="connsiteX2" fmla="*/ 3889312 w 3889312"/>
              <a:gd name="connsiteY2" fmla="*/ 2782911 h 2965791"/>
              <a:gd name="connsiteX3" fmla="*/ 200297 w 3889312"/>
              <a:gd name="connsiteY3" fmla="*/ 2965791 h 2965791"/>
              <a:gd name="connsiteX4" fmla="*/ 0 w 3889312"/>
              <a:gd name="connsiteY4" fmla="*/ 0 h 2965791"/>
              <a:gd name="connsiteX0" fmla="*/ 0 w 3950272"/>
              <a:gd name="connsiteY0" fmla="*/ 0 h 2965791"/>
              <a:gd name="connsiteX1" fmla="*/ 3819644 w 3950272"/>
              <a:gd name="connsiteY1" fmla="*/ 818606 h 2965791"/>
              <a:gd name="connsiteX2" fmla="*/ 3950272 w 3950272"/>
              <a:gd name="connsiteY2" fmla="*/ 2765494 h 2965791"/>
              <a:gd name="connsiteX3" fmla="*/ 200297 w 3950272"/>
              <a:gd name="connsiteY3" fmla="*/ 2965791 h 2965791"/>
              <a:gd name="connsiteX4" fmla="*/ 0 w 3950272"/>
              <a:gd name="connsiteY4" fmla="*/ 0 h 2965791"/>
              <a:gd name="connsiteX0" fmla="*/ 0 w 3950272"/>
              <a:gd name="connsiteY0" fmla="*/ 0 h 2965791"/>
              <a:gd name="connsiteX1" fmla="*/ 3854479 w 3950272"/>
              <a:gd name="connsiteY1" fmla="*/ 827315 h 2965791"/>
              <a:gd name="connsiteX2" fmla="*/ 3950272 w 3950272"/>
              <a:gd name="connsiteY2" fmla="*/ 2765494 h 2965791"/>
              <a:gd name="connsiteX3" fmla="*/ 200297 w 3950272"/>
              <a:gd name="connsiteY3" fmla="*/ 2965791 h 2965791"/>
              <a:gd name="connsiteX4" fmla="*/ 0 w 3950272"/>
              <a:gd name="connsiteY4" fmla="*/ 0 h 2965791"/>
              <a:gd name="connsiteX0" fmla="*/ 0 w 3950272"/>
              <a:gd name="connsiteY0" fmla="*/ 0 h 2965791"/>
              <a:gd name="connsiteX1" fmla="*/ 3854479 w 3950272"/>
              <a:gd name="connsiteY1" fmla="*/ 827315 h 2965791"/>
              <a:gd name="connsiteX2" fmla="*/ 3950272 w 3950272"/>
              <a:gd name="connsiteY2" fmla="*/ 2791620 h 2965791"/>
              <a:gd name="connsiteX3" fmla="*/ 200297 w 3950272"/>
              <a:gd name="connsiteY3" fmla="*/ 2965791 h 2965791"/>
              <a:gd name="connsiteX4" fmla="*/ 0 w 3950272"/>
              <a:gd name="connsiteY4" fmla="*/ 0 h 2965791"/>
              <a:gd name="connsiteX0" fmla="*/ 0 w 3950272"/>
              <a:gd name="connsiteY0" fmla="*/ 0 h 2965791"/>
              <a:gd name="connsiteX1" fmla="*/ 3845770 w 3950272"/>
              <a:gd name="connsiteY1" fmla="*/ 775064 h 2965791"/>
              <a:gd name="connsiteX2" fmla="*/ 3950272 w 3950272"/>
              <a:gd name="connsiteY2" fmla="*/ 2791620 h 2965791"/>
              <a:gd name="connsiteX3" fmla="*/ 200297 w 3950272"/>
              <a:gd name="connsiteY3" fmla="*/ 2965791 h 2965791"/>
              <a:gd name="connsiteX4" fmla="*/ 0 w 3950272"/>
              <a:gd name="connsiteY4" fmla="*/ 0 h 2965791"/>
              <a:gd name="connsiteX0" fmla="*/ 0 w 3969322"/>
              <a:gd name="connsiteY0" fmla="*/ 0 h 2965791"/>
              <a:gd name="connsiteX1" fmla="*/ 3845770 w 3969322"/>
              <a:gd name="connsiteY1" fmla="*/ 775064 h 2965791"/>
              <a:gd name="connsiteX2" fmla="*/ 3969322 w 3969322"/>
              <a:gd name="connsiteY2" fmla="*/ 2877327 h 2965791"/>
              <a:gd name="connsiteX3" fmla="*/ 200297 w 3969322"/>
              <a:gd name="connsiteY3" fmla="*/ 2965791 h 2965791"/>
              <a:gd name="connsiteX4" fmla="*/ 0 w 3969322"/>
              <a:gd name="connsiteY4" fmla="*/ 0 h 2965791"/>
              <a:gd name="connsiteX0" fmla="*/ 0 w 3969322"/>
              <a:gd name="connsiteY0" fmla="*/ 0 h 2975314"/>
              <a:gd name="connsiteX1" fmla="*/ 3845770 w 3969322"/>
              <a:gd name="connsiteY1" fmla="*/ 775064 h 2975314"/>
              <a:gd name="connsiteX2" fmla="*/ 3969322 w 3969322"/>
              <a:gd name="connsiteY2" fmla="*/ 2877327 h 2975314"/>
              <a:gd name="connsiteX3" fmla="*/ 200297 w 3969322"/>
              <a:gd name="connsiteY3" fmla="*/ 2975314 h 2975314"/>
              <a:gd name="connsiteX4" fmla="*/ 0 w 3969322"/>
              <a:gd name="connsiteY4" fmla="*/ 0 h 2975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9322" h="2975314">
                <a:moveTo>
                  <a:pt x="0" y="0"/>
                </a:moveTo>
                <a:lnTo>
                  <a:pt x="3845770" y="775064"/>
                </a:lnTo>
                <a:lnTo>
                  <a:pt x="3969322" y="2877327"/>
                </a:lnTo>
                <a:lnTo>
                  <a:pt x="200297" y="2975314"/>
                </a:lnTo>
                <a:lnTo>
                  <a:pt x="0" y="0"/>
                </a:lnTo>
                <a:close/>
              </a:path>
            </a:pathLst>
          </a:custGeom>
          <a:solidFill>
            <a:schemeClr val="bg1">
              <a:lumMod val="95000"/>
            </a:schemeClr>
          </a:solidFill>
          <a:ln w="12700">
            <a:noFill/>
          </a:ln>
        </p:spPr>
        <p:txBody>
          <a:bodyPr anchor="ct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t>
            </a:r>
            <a:endParaRPr lang="ko-KR" altLang="en-US" dirty="0"/>
          </a:p>
        </p:txBody>
      </p:sp>
      <p:sp>
        <p:nvSpPr>
          <p:cNvPr id="18" name="Text Placeholder 9">
            <a:extLst>
              <a:ext uri="{FF2B5EF4-FFF2-40B4-BE49-F238E27FC236}">
                <a16:creationId xmlns:a16="http://schemas.microsoft.com/office/drawing/2014/main" id="{D32352E3-A549-4767-81E9-F00BC5097E5C}"/>
              </a:ext>
            </a:extLst>
          </p:cNvPr>
          <p:cNvSpPr>
            <a:spLocks noGrp="1"/>
          </p:cNvSpPr>
          <p:nvPr>
            <p:ph type="body" sz="quarter" idx="11" hasCustomPrompt="1"/>
          </p:nvPr>
        </p:nvSpPr>
        <p:spPr>
          <a:xfrm>
            <a:off x="242647" y="339510"/>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957137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23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2" name="그림 개체 틀 5">
            <a:extLst>
              <a:ext uri="{FF2B5EF4-FFF2-40B4-BE49-F238E27FC236}">
                <a16:creationId xmlns:a16="http://schemas.microsoft.com/office/drawing/2014/main" id="{6CAC6C94-EF5E-4D40-8064-70C4AE8D5388}"/>
              </a:ext>
            </a:extLst>
          </p:cNvPr>
          <p:cNvSpPr>
            <a:spLocks noGrp="1"/>
          </p:cNvSpPr>
          <p:nvPr>
            <p:ph type="pic" sz="quarter" idx="12" hasCustomPrompt="1"/>
          </p:nvPr>
        </p:nvSpPr>
        <p:spPr>
          <a:xfrm>
            <a:off x="0" y="0"/>
            <a:ext cx="9144000" cy="5573486"/>
          </a:xfrm>
          <a:prstGeom prst="rect">
            <a:avLst/>
          </a:prstGeom>
          <a:solidFill>
            <a:schemeClr val="bg1">
              <a:lumMod val="95000"/>
            </a:schemeClr>
          </a:solidFill>
          <a:effectLst/>
        </p:spPr>
        <p:txBody>
          <a:bodyPr wrap="square" anchor="ctr">
            <a:noAutofit/>
          </a:bodyPr>
          <a:lstStyle>
            <a:lvl1pPr marL="0" marR="0" indent="0" algn="ctr" defTabSz="685800" rtl="0" eaLnBrk="1" fontAlgn="auto" latinLnBrk="1" hangingPunct="1">
              <a:lnSpc>
                <a:spcPct val="90000"/>
              </a:lnSpc>
              <a:spcBef>
                <a:spcPts val="750"/>
              </a:spcBef>
              <a:spcAft>
                <a:spcPts val="0"/>
              </a:spcAft>
              <a:buClrTx/>
              <a:buSzTx/>
              <a:buFontTx/>
              <a:buNone/>
              <a:tabLst/>
              <a:defRPr sz="1350"/>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14648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_Images &amp; Contents Layout">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3937992"/>
            <a:ext cx="9144000" cy="2920008"/>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1050" b="1" dirty="0"/>
          </a:p>
        </p:txBody>
      </p:sp>
      <p:grpSp>
        <p:nvGrpSpPr>
          <p:cNvPr id="8" name="Group 7">
            <a:extLst>
              <a:ext uri="{FF2B5EF4-FFF2-40B4-BE49-F238E27FC236}">
                <a16:creationId xmlns:a16="http://schemas.microsoft.com/office/drawing/2014/main" id="{8CE3AA60-F98E-461D-A8F1-416F4930B4FB}"/>
              </a:ext>
            </a:extLst>
          </p:cNvPr>
          <p:cNvGrpSpPr/>
          <p:nvPr userDrawn="1"/>
        </p:nvGrpSpPr>
        <p:grpSpPr>
          <a:xfrm flipH="1">
            <a:off x="469762" y="1698994"/>
            <a:ext cx="3311932" cy="4616667"/>
            <a:chOff x="6446339" y="1280897"/>
            <a:chExt cx="4320717" cy="5285178"/>
          </a:xfrm>
        </p:grpSpPr>
        <p:sp>
          <p:nvSpPr>
            <p:cNvPr id="10" name="Freeform: Shape 9">
              <a:extLst>
                <a:ext uri="{FF2B5EF4-FFF2-40B4-BE49-F238E27FC236}">
                  <a16:creationId xmlns:a16="http://schemas.microsoft.com/office/drawing/2014/main" id="{45BF1D60-4E96-4E3C-B98D-5370E20EF474}"/>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endParaRPr lang="en-US" sz="1350"/>
            </a:p>
          </p:txBody>
        </p:sp>
        <p:sp>
          <p:nvSpPr>
            <p:cNvPr id="12" name="Freeform: Shape 11">
              <a:extLst>
                <a:ext uri="{FF2B5EF4-FFF2-40B4-BE49-F238E27FC236}">
                  <a16:creationId xmlns:a16="http://schemas.microsoft.com/office/drawing/2014/main" id="{08BCCF88-06F1-488C-87AE-E38FBA28D1AC}"/>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endParaRPr lang="en-US" sz="1350"/>
            </a:p>
          </p:txBody>
        </p:sp>
        <p:sp>
          <p:nvSpPr>
            <p:cNvPr id="13" name="Freeform: Shape 12">
              <a:extLst>
                <a:ext uri="{FF2B5EF4-FFF2-40B4-BE49-F238E27FC236}">
                  <a16:creationId xmlns:a16="http://schemas.microsoft.com/office/drawing/2014/main" id="{EEE90238-2BB1-43A4-9BE2-54B3CC39297B}"/>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endParaRPr lang="en-US" sz="1350"/>
            </a:p>
          </p:txBody>
        </p:sp>
        <p:sp>
          <p:nvSpPr>
            <p:cNvPr id="14" name="Freeform: Shape 13">
              <a:extLst>
                <a:ext uri="{FF2B5EF4-FFF2-40B4-BE49-F238E27FC236}">
                  <a16:creationId xmlns:a16="http://schemas.microsoft.com/office/drawing/2014/main" id="{32440D76-FC59-468E-A566-5FFD2D6688D2}"/>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endParaRPr lang="en-US" sz="1350"/>
            </a:p>
          </p:txBody>
        </p:sp>
        <p:sp>
          <p:nvSpPr>
            <p:cNvPr id="15" name="Freeform: Shape 14">
              <a:extLst>
                <a:ext uri="{FF2B5EF4-FFF2-40B4-BE49-F238E27FC236}">
                  <a16:creationId xmlns:a16="http://schemas.microsoft.com/office/drawing/2014/main" id="{FE671962-91F5-403D-A29A-091596522CBC}"/>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endParaRPr lang="en-US" sz="1350"/>
            </a:p>
          </p:txBody>
        </p:sp>
        <p:sp>
          <p:nvSpPr>
            <p:cNvPr id="16" name="Freeform: Shape 15">
              <a:extLst>
                <a:ext uri="{FF2B5EF4-FFF2-40B4-BE49-F238E27FC236}">
                  <a16:creationId xmlns:a16="http://schemas.microsoft.com/office/drawing/2014/main" id="{E5E5E563-0514-42D2-8D98-2B54B867E0AF}"/>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endParaRPr lang="en-US" sz="1350"/>
            </a:p>
          </p:txBody>
        </p:sp>
        <p:sp>
          <p:nvSpPr>
            <p:cNvPr id="17" name="Freeform: Shape 16">
              <a:extLst>
                <a:ext uri="{FF2B5EF4-FFF2-40B4-BE49-F238E27FC236}">
                  <a16:creationId xmlns:a16="http://schemas.microsoft.com/office/drawing/2014/main" id="{87AF6807-894C-4F19-8604-082CC7DC96AE}"/>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350">
                <a:solidFill>
                  <a:schemeClr val="tx1"/>
                </a:solidFill>
              </a:endParaRPr>
            </a:p>
          </p:txBody>
        </p:sp>
      </p:grpSp>
      <p:sp>
        <p:nvSpPr>
          <p:cNvPr id="9" name="Picture Placeholder 2">
            <a:extLst>
              <a:ext uri="{FF2B5EF4-FFF2-40B4-BE49-F238E27FC236}">
                <a16:creationId xmlns:a16="http://schemas.microsoft.com/office/drawing/2014/main" id="{8648DEAD-5289-42D0-8909-87695FD597F6}"/>
              </a:ext>
            </a:extLst>
          </p:cNvPr>
          <p:cNvSpPr>
            <a:spLocks noGrp="1"/>
          </p:cNvSpPr>
          <p:nvPr>
            <p:ph type="pic" idx="12" hasCustomPrompt="1"/>
          </p:nvPr>
        </p:nvSpPr>
        <p:spPr>
          <a:xfrm>
            <a:off x="681532" y="1946106"/>
            <a:ext cx="3003770" cy="2975928"/>
          </a:xfrm>
          <a:custGeom>
            <a:avLst/>
            <a:gdLst>
              <a:gd name="connsiteX0" fmla="*/ 0 w 4890798"/>
              <a:gd name="connsiteY0" fmla="*/ 0 h 3000625"/>
              <a:gd name="connsiteX1" fmla="*/ 4890798 w 4890798"/>
              <a:gd name="connsiteY1" fmla="*/ 0 h 3000625"/>
              <a:gd name="connsiteX2" fmla="*/ 4890798 w 4890798"/>
              <a:gd name="connsiteY2" fmla="*/ 3000625 h 3000625"/>
              <a:gd name="connsiteX3" fmla="*/ 0 w 4890798"/>
              <a:gd name="connsiteY3" fmla="*/ 3000625 h 3000625"/>
              <a:gd name="connsiteX4" fmla="*/ 0 w 4890798"/>
              <a:gd name="connsiteY4" fmla="*/ 0 h 3000625"/>
              <a:gd name="connsiteX0" fmla="*/ 0 w 4890798"/>
              <a:gd name="connsiteY0" fmla="*/ 0 h 3000625"/>
              <a:gd name="connsiteX1" fmla="*/ 4890798 w 4890798"/>
              <a:gd name="connsiteY1" fmla="*/ 0 h 3000625"/>
              <a:gd name="connsiteX2" fmla="*/ 4890798 w 4890798"/>
              <a:gd name="connsiteY2" fmla="*/ 3000625 h 3000625"/>
              <a:gd name="connsiteX3" fmla="*/ 818605 w 4890798"/>
              <a:gd name="connsiteY3" fmla="*/ 3000625 h 3000625"/>
              <a:gd name="connsiteX4" fmla="*/ 0 w 4890798"/>
              <a:gd name="connsiteY4" fmla="*/ 0 h 3000625"/>
              <a:gd name="connsiteX0" fmla="*/ 0 w 4890798"/>
              <a:gd name="connsiteY0" fmla="*/ 0 h 3000625"/>
              <a:gd name="connsiteX1" fmla="*/ 4890798 w 4890798"/>
              <a:gd name="connsiteY1" fmla="*/ 0 h 3000625"/>
              <a:gd name="connsiteX2" fmla="*/ 4890798 w 4890798"/>
              <a:gd name="connsiteY2" fmla="*/ 3000625 h 3000625"/>
              <a:gd name="connsiteX3" fmla="*/ 200297 w 4890798"/>
              <a:gd name="connsiteY3" fmla="*/ 2965791 h 3000625"/>
              <a:gd name="connsiteX4" fmla="*/ 0 w 4890798"/>
              <a:gd name="connsiteY4" fmla="*/ 0 h 3000625"/>
              <a:gd name="connsiteX0" fmla="*/ 0 w 4890798"/>
              <a:gd name="connsiteY0" fmla="*/ 0 h 2965791"/>
              <a:gd name="connsiteX1" fmla="*/ 4890798 w 4890798"/>
              <a:gd name="connsiteY1" fmla="*/ 0 h 2965791"/>
              <a:gd name="connsiteX2" fmla="*/ 3715140 w 4890798"/>
              <a:gd name="connsiteY2" fmla="*/ 2626157 h 2965791"/>
              <a:gd name="connsiteX3" fmla="*/ 200297 w 4890798"/>
              <a:gd name="connsiteY3" fmla="*/ 2965791 h 2965791"/>
              <a:gd name="connsiteX4" fmla="*/ 0 w 4890798"/>
              <a:gd name="connsiteY4" fmla="*/ 0 h 2965791"/>
              <a:gd name="connsiteX0" fmla="*/ 0 w 4890798"/>
              <a:gd name="connsiteY0" fmla="*/ 0 h 2965791"/>
              <a:gd name="connsiteX1" fmla="*/ 4890798 w 4890798"/>
              <a:gd name="connsiteY1" fmla="*/ 0 h 2965791"/>
              <a:gd name="connsiteX2" fmla="*/ 4037357 w 4890798"/>
              <a:gd name="connsiteY2" fmla="*/ 2800328 h 2965791"/>
              <a:gd name="connsiteX3" fmla="*/ 200297 w 4890798"/>
              <a:gd name="connsiteY3" fmla="*/ 2965791 h 2965791"/>
              <a:gd name="connsiteX4" fmla="*/ 0 w 4890798"/>
              <a:gd name="connsiteY4" fmla="*/ 0 h 2965791"/>
              <a:gd name="connsiteX0" fmla="*/ 0 w 4037357"/>
              <a:gd name="connsiteY0" fmla="*/ 0 h 2965791"/>
              <a:gd name="connsiteX1" fmla="*/ 3480009 w 4037357"/>
              <a:gd name="connsiteY1" fmla="*/ 418012 h 2965791"/>
              <a:gd name="connsiteX2" fmla="*/ 4037357 w 4037357"/>
              <a:gd name="connsiteY2" fmla="*/ 2800328 h 2965791"/>
              <a:gd name="connsiteX3" fmla="*/ 200297 w 4037357"/>
              <a:gd name="connsiteY3" fmla="*/ 2965791 h 2965791"/>
              <a:gd name="connsiteX4" fmla="*/ 0 w 4037357"/>
              <a:gd name="connsiteY4" fmla="*/ 0 h 2965791"/>
              <a:gd name="connsiteX0" fmla="*/ 0 w 4037357"/>
              <a:gd name="connsiteY0" fmla="*/ 0 h 2965791"/>
              <a:gd name="connsiteX1" fmla="*/ 3906729 w 4037357"/>
              <a:gd name="connsiteY1" fmla="*/ 775063 h 2965791"/>
              <a:gd name="connsiteX2" fmla="*/ 4037357 w 4037357"/>
              <a:gd name="connsiteY2" fmla="*/ 2800328 h 2965791"/>
              <a:gd name="connsiteX3" fmla="*/ 200297 w 4037357"/>
              <a:gd name="connsiteY3" fmla="*/ 2965791 h 2965791"/>
              <a:gd name="connsiteX4" fmla="*/ 0 w 4037357"/>
              <a:gd name="connsiteY4" fmla="*/ 0 h 2965791"/>
              <a:gd name="connsiteX0" fmla="*/ 0 w 4037357"/>
              <a:gd name="connsiteY0" fmla="*/ 0 h 2965791"/>
              <a:gd name="connsiteX1" fmla="*/ 3898021 w 4037357"/>
              <a:gd name="connsiteY1" fmla="*/ 748937 h 2965791"/>
              <a:gd name="connsiteX2" fmla="*/ 4037357 w 4037357"/>
              <a:gd name="connsiteY2" fmla="*/ 2800328 h 2965791"/>
              <a:gd name="connsiteX3" fmla="*/ 200297 w 4037357"/>
              <a:gd name="connsiteY3" fmla="*/ 2965791 h 2965791"/>
              <a:gd name="connsiteX4" fmla="*/ 0 w 4037357"/>
              <a:gd name="connsiteY4" fmla="*/ 0 h 2965791"/>
              <a:gd name="connsiteX0" fmla="*/ 0 w 4037357"/>
              <a:gd name="connsiteY0" fmla="*/ 0 h 2965791"/>
              <a:gd name="connsiteX1" fmla="*/ 3819644 w 4037357"/>
              <a:gd name="connsiteY1" fmla="*/ 818606 h 2965791"/>
              <a:gd name="connsiteX2" fmla="*/ 4037357 w 4037357"/>
              <a:gd name="connsiteY2" fmla="*/ 2800328 h 2965791"/>
              <a:gd name="connsiteX3" fmla="*/ 200297 w 4037357"/>
              <a:gd name="connsiteY3" fmla="*/ 2965791 h 2965791"/>
              <a:gd name="connsiteX4" fmla="*/ 0 w 4037357"/>
              <a:gd name="connsiteY4" fmla="*/ 0 h 2965791"/>
              <a:gd name="connsiteX0" fmla="*/ 0 w 3889312"/>
              <a:gd name="connsiteY0" fmla="*/ 0 h 2965791"/>
              <a:gd name="connsiteX1" fmla="*/ 3819644 w 3889312"/>
              <a:gd name="connsiteY1" fmla="*/ 818606 h 2965791"/>
              <a:gd name="connsiteX2" fmla="*/ 3889312 w 3889312"/>
              <a:gd name="connsiteY2" fmla="*/ 2782911 h 2965791"/>
              <a:gd name="connsiteX3" fmla="*/ 200297 w 3889312"/>
              <a:gd name="connsiteY3" fmla="*/ 2965791 h 2965791"/>
              <a:gd name="connsiteX4" fmla="*/ 0 w 3889312"/>
              <a:gd name="connsiteY4" fmla="*/ 0 h 2965791"/>
              <a:gd name="connsiteX0" fmla="*/ 0 w 3950272"/>
              <a:gd name="connsiteY0" fmla="*/ 0 h 2965791"/>
              <a:gd name="connsiteX1" fmla="*/ 3819644 w 3950272"/>
              <a:gd name="connsiteY1" fmla="*/ 818606 h 2965791"/>
              <a:gd name="connsiteX2" fmla="*/ 3950272 w 3950272"/>
              <a:gd name="connsiteY2" fmla="*/ 2765494 h 2965791"/>
              <a:gd name="connsiteX3" fmla="*/ 200297 w 3950272"/>
              <a:gd name="connsiteY3" fmla="*/ 2965791 h 2965791"/>
              <a:gd name="connsiteX4" fmla="*/ 0 w 3950272"/>
              <a:gd name="connsiteY4" fmla="*/ 0 h 2965791"/>
              <a:gd name="connsiteX0" fmla="*/ 0 w 3950272"/>
              <a:gd name="connsiteY0" fmla="*/ 0 h 2965791"/>
              <a:gd name="connsiteX1" fmla="*/ 3854479 w 3950272"/>
              <a:gd name="connsiteY1" fmla="*/ 827315 h 2965791"/>
              <a:gd name="connsiteX2" fmla="*/ 3950272 w 3950272"/>
              <a:gd name="connsiteY2" fmla="*/ 2765494 h 2965791"/>
              <a:gd name="connsiteX3" fmla="*/ 200297 w 3950272"/>
              <a:gd name="connsiteY3" fmla="*/ 2965791 h 2965791"/>
              <a:gd name="connsiteX4" fmla="*/ 0 w 3950272"/>
              <a:gd name="connsiteY4" fmla="*/ 0 h 2965791"/>
              <a:gd name="connsiteX0" fmla="*/ 0 w 3950272"/>
              <a:gd name="connsiteY0" fmla="*/ 0 h 2965791"/>
              <a:gd name="connsiteX1" fmla="*/ 3854479 w 3950272"/>
              <a:gd name="connsiteY1" fmla="*/ 827315 h 2965791"/>
              <a:gd name="connsiteX2" fmla="*/ 3950272 w 3950272"/>
              <a:gd name="connsiteY2" fmla="*/ 2791620 h 2965791"/>
              <a:gd name="connsiteX3" fmla="*/ 200297 w 3950272"/>
              <a:gd name="connsiteY3" fmla="*/ 2965791 h 2965791"/>
              <a:gd name="connsiteX4" fmla="*/ 0 w 3950272"/>
              <a:gd name="connsiteY4" fmla="*/ 0 h 2965791"/>
              <a:gd name="connsiteX0" fmla="*/ 0 w 3950272"/>
              <a:gd name="connsiteY0" fmla="*/ 0 h 2965791"/>
              <a:gd name="connsiteX1" fmla="*/ 3845770 w 3950272"/>
              <a:gd name="connsiteY1" fmla="*/ 775064 h 2965791"/>
              <a:gd name="connsiteX2" fmla="*/ 3950272 w 3950272"/>
              <a:gd name="connsiteY2" fmla="*/ 2791620 h 2965791"/>
              <a:gd name="connsiteX3" fmla="*/ 200297 w 3950272"/>
              <a:gd name="connsiteY3" fmla="*/ 2965791 h 2965791"/>
              <a:gd name="connsiteX4" fmla="*/ 0 w 3950272"/>
              <a:gd name="connsiteY4" fmla="*/ 0 h 2965791"/>
              <a:gd name="connsiteX0" fmla="*/ 0 w 3969322"/>
              <a:gd name="connsiteY0" fmla="*/ 0 h 2965791"/>
              <a:gd name="connsiteX1" fmla="*/ 3845770 w 3969322"/>
              <a:gd name="connsiteY1" fmla="*/ 775064 h 2965791"/>
              <a:gd name="connsiteX2" fmla="*/ 3969322 w 3969322"/>
              <a:gd name="connsiteY2" fmla="*/ 2877327 h 2965791"/>
              <a:gd name="connsiteX3" fmla="*/ 200297 w 3969322"/>
              <a:gd name="connsiteY3" fmla="*/ 2965791 h 2965791"/>
              <a:gd name="connsiteX4" fmla="*/ 0 w 3969322"/>
              <a:gd name="connsiteY4" fmla="*/ 0 h 2965791"/>
              <a:gd name="connsiteX0" fmla="*/ 0 w 3969322"/>
              <a:gd name="connsiteY0" fmla="*/ 0 h 2975314"/>
              <a:gd name="connsiteX1" fmla="*/ 3845770 w 3969322"/>
              <a:gd name="connsiteY1" fmla="*/ 775064 h 2975314"/>
              <a:gd name="connsiteX2" fmla="*/ 3969322 w 3969322"/>
              <a:gd name="connsiteY2" fmla="*/ 2877327 h 2975314"/>
              <a:gd name="connsiteX3" fmla="*/ 200297 w 3969322"/>
              <a:gd name="connsiteY3" fmla="*/ 2975314 h 2975314"/>
              <a:gd name="connsiteX4" fmla="*/ 0 w 3969322"/>
              <a:gd name="connsiteY4" fmla="*/ 0 h 2975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9322" h="2975314">
                <a:moveTo>
                  <a:pt x="0" y="0"/>
                </a:moveTo>
                <a:lnTo>
                  <a:pt x="3845770" y="775064"/>
                </a:lnTo>
                <a:lnTo>
                  <a:pt x="3969322" y="2877327"/>
                </a:lnTo>
                <a:lnTo>
                  <a:pt x="200297" y="2975314"/>
                </a:lnTo>
                <a:lnTo>
                  <a:pt x="0" y="0"/>
                </a:lnTo>
                <a:close/>
              </a:path>
            </a:pathLst>
          </a:custGeom>
          <a:solidFill>
            <a:schemeClr val="bg1">
              <a:lumMod val="95000"/>
            </a:schemeClr>
          </a:solidFill>
          <a:ln w="12700">
            <a:noFill/>
          </a:ln>
        </p:spPr>
        <p:txBody>
          <a:bodyPr anchor="ct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t>
            </a:r>
            <a:endParaRPr lang="ko-KR" altLang="en-US" dirty="0"/>
          </a:p>
        </p:txBody>
      </p:sp>
      <p:sp>
        <p:nvSpPr>
          <p:cNvPr id="18" name="Text Placeholder 9">
            <a:extLst>
              <a:ext uri="{FF2B5EF4-FFF2-40B4-BE49-F238E27FC236}">
                <a16:creationId xmlns:a16="http://schemas.microsoft.com/office/drawing/2014/main" id="{D32352E3-A549-4767-81E9-F00BC5097E5C}"/>
              </a:ext>
            </a:extLst>
          </p:cNvPr>
          <p:cNvSpPr>
            <a:spLocks noGrp="1"/>
          </p:cNvSpPr>
          <p:nvPr>
            <p:ph type="body" sz="quarter" idx="11" hasCustomPrompt="1"/>
          </p:nvPr>
        </p:nvSpPr>
        <p:spPr>
          <a:xfrm>
            <a:off x="242647" y="339510"/>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39241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0_Images &amp; Contents Layout">
    <p:spTree>
      <p:nvGrpSpPr>
        <p:cNvPr id="1" name=""/>
        <p:cNvGrpSpPr/>
        <p:nvPr/>
      </p:nvGrpSpPr>
      <p:grpSpPr>
        <a:xfrm>
          <a:off x="0" y="0"/>
          <a:ext cx="0" cy="0"/>
          <a:chOff x="0" y="0"/>
          <a:chExt cx="0" cy="0"/>
        </a:xfrm>
      </p:grpSpPr>
      <p:sp>
        <p:nvSpPr>
          <p:cNvPr id="7" name="Picture Placeholder 2"/>
          <p:cNvSpPr>
            <a:spLocks noGrp="1"/>
          </p:cNvSpPr>
          <p:nvPr>
            <p:ph type="pic" idx="14" hasCustomPrompt="1"/>
          </p:nvPr>
        </p:nvSpPr>
        <p:spPr>
          <a:xfrm>
            <a:off x="1259632" y="562895"/>
            <a:ext cx="2483976" cy="1800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
        <p:nvSpPr>
          <p:cNvPr id="5" name="Picture Placeholder 2"/>
          <p:cNvSpPr>
            <a:spLocks noGrp="1"/>
          </p:cNvSpPr>
          <p:nvPr>
            <p:ph type="pic" idx="15" hasCustomPrompt="1"/>
          </p:nvPr>
        </p:nvSpPr>
        <p:spPr>
          <a:xfrm>
            <a:off x="1259632" y="2531245"/>
            <a:ext cx="2483976" cy="1800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
        <p:nvSpPr>
          <p:cNvPr id="6" name="Picture Placeholder 2"/>
          <p:cNvSpPr>
            <a:spLocks noGrp="1"/>
          </p:cNvSpPr>
          <p:nvPr>
            <p:ph type="pic" idx="16" hasCustomPrompt="1"/>
          </p:nvPr>
        </p:nvSpPr>
        <p:spPr>
          <a:xfrm>
            <a:off x="1259632" y="4499595"/>
            <a:ext cx="2483976" cy="1800000"/>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13108216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C3FD0B1-8B73-4344-9826-0E0B9E692CE5}"/>
              </a:ext>
            </a:extLst>
          </p:cNvPr>
          <p:cNvSpPr>
            <a:spLocks noGrp="1"/>
          </p:cNvSpPr>
          <p:nvPr>
            <p:ph type="pic" idx="13" hasCustomPrompt="1"/>
          </p:nvPr>
        </p:nvSpPr>
        <p:spPr>
          <a:xfrm>
            <a:off x="0" y="0"/>
            <a:ext cx="5220072"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350">
                <a:solidFill>
                  <a:schemeClr val="tx1">
                    <a:lumMod val="75000"/>
                    <a:lumOff val="25000"/>
                  </a:schemeClr>
                </a:solidFill>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97102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9_Images &amp; Contents Layout">
    <p:spTree>
      <p:nvGrpSpPr>
        <p:cNvPr id="1" name=""/>
        <p:cNvGrpSpPr/>
        <p:nvPr/>
      </p:nvGrpSpPr>
      <p:grpSpPr>
        <a:xfrm>
          <a:off x="0" y="0"/>
          <a:ext cx="0" cy="0"/>
          <a:chOff x="0" y="0"/>
          <a:chExt cx="0" cy="0"/>
        </a:xfrm>
      </p:grpSpPr>
      <p:sp>
        <p:nvSpPr>
          <p:cNvPr id="13" name="Picture Placeholder 12"/>
          <p:cNvSpPr>
            <a:spLocks noGrp="1"/>
          </p:cNvSpPr>
          <p:nvPr>
            <p:ph type="pic" sz="quarter" idx="10" hasCustomPrompt="1"/>
          </p:nvPr>
        </p:nvSpPr>
        <p:spPr>
          <a:xfrm>
            <a:off x="2089225" y="1708875"/>
            <a:ext cx="4968728" cy="2826000"/>
          </a:xfrm>
          <a:prstGeom prst="rect">
            <a:avLst/>
          </a:prstGeom>
          <a:solidFill>
            <a:schemeClr val="bg1">
              <a:lumMod val="95000"/>
            </a:schemeClr>
          </a:solidFill>
        </p:spPr>
        <p:txBody>
          <a:bodyPr tIns="720000"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1350">
                <a:latin typeface="+mn-lt"/>
                <a:cs typeface="Arial" pitchFamily="34" charset="0"/>
              </a:defRPr>
            </a:lvl1pPr>
          </a:lstStyle>
          <a:p>
            <a:r>
              <a:rPr lang="en-US" altLang="ko-KR" dirty="0"/>
              <a:t>Place Your Picture Here And Send To Back</a:t>
            </a:r>
            <a:endParaRPr lang="ko-KR" altLang="en-US" dirty="0"/>
          </a:p>
          <a:p>
            <a:endParaRPr lang="ko-KR" altLang="en-US" dirty="0"/>
          </a:p>
        </p:txBody>
      </p:sp>
      <p:sp>
        <p:nvSpPr>
          <p:cNvPr id="9" name="Text Placeholder 9">
            <a:extLst>
              <a:ext uri="{FF2B5EF4-FFF2-40B4-BE49-F238E27FC236}">
                <a16:creationId xmlns:a16="http://schemas.microsoft.com/office/drawing/2014/main" id="{3C1360C2-C865-4284-B68D-EF12177F2CB2}"/>
              </a:ext>
            </a:extLst>
          </p:cNvPr>
          <p:cNvSpPr>
            <a:spLocks noGrp="1"/>
          </p:cNvSpPr>
          <p:nvPr>
            <p:ph type="body" sz="quarter" idx="11" hasCustomPrompt="1"/>
          </p:nvPr>
        </p:nvSpPr>
        <p:spPr>
          <a:xfrm>
            <a:off x="409898" y="319722"/>
            <a:ext cx="8324204" cy="659314"/>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68306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2" name="그림 개체 틀 5">
            <a:extLst>
              <a:ext uri="{FF2B5EF4-FFF2-40B4-BE49-F238E27FC236}">
                <a16:creationId xmlns:a16="http://schemas.microsoft.com/office/drawing/2014/main" id="{6CAC6C94-EF5E-4D40-8064-70C4AE8D5388}"/>
              </a:ext>
            </a:extLst>
          </p:cNvPr>
          <p:cNvSpPr>
            <a:spLocks noGrp="1"/>
          </p:cNvSpPr>
          <p:nvPr>
            <p:ph type="pic" sz="quarter" idx="12" hasCustomPrompt="1"/>
          </p:nvPr>
        </p:nvSpPr>
        <p:spPr>
          <a:xfrm>
            <a:off x="0" y="0"/>
            <a:ext cx="9144000" cy="5573486"/>
          </a:xfrm>
          <a:prstGeom prst="rect">
            <a:avLst/>
          </a:prstGeom>
          <a:solidFill>
            <a:schemeClr val="bg1">
              <a:lumMod val="95000"/>
            </a:schemeClr>
          </a:solidFill>
          <a:effectLst/>
        </p:spPr>
        <p:txBody>
          <a:bodyPr wrap="square" anchor="ctr">
            <a:noAutofit/>
          </a:bodyPr>
          <a:lstStyle>
            <a:lvl1pPr marL="0" marR="0" indent="0" algn="ctr" defTabSz="685800" rtl="0" eaLnBrk="1" fontAlgn="auto" latinLnBrk="1" hangingPunct="1">
              <a:lnSpc>
                <a:spcPct val="90000"/>
              </a:lnSpc>
              <a:spcBef>
                <a:spcPts val="750"/>
              </a:spcBef>
              <a:spcAft>
                <a:spcPts val="0"/>
              </a:spcAft>
              <a:buClrTx/>
              <a:buSzTx/>
              <a:buFontTx/>
              <a:buNone/>
              <a:tabLst/>
              <a:defRPr sz="1350"/>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5113741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5.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61" r:id="rId1"/>
    <p:sldLayoutId id="2147483653"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63" r:id="rId3"/>
    <p:sldLayoutId id="2147483664" r:id="rId4"/>
    <p:sldLayoutId id="2147483665" r:id="rId5"/>
    <p:sldLayoutId id="2147483666" r:id="rId6"/>
    <p:sldLayoutId id="2147483675" r:id="rId7"/>
    <p:sldLayoutId id="2147483676"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2438967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08887462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7" r:id="rId16"/>
    <p:sldLayoutId id="214748370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36.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chemeClr val="accent1">
                <a:lumMod val="0"/>
                <a:lumOff val="100000"/>
              </a:schemeClr>
            </a:gs>
            <a:gs pos="63000">
              <a:schemeClr val="bg1">
                <a:lumMod val="95000"/>
              </a:schemeClr>
            </a:gs>
            <a:gs pos="9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1" name="TextBox 230">
            <a:extLst>
              <a:ext uri="{FF2B5EF4-FFF2-40B4-BE49-F238E27FC236}">
                <a16:creationId xmlns:a16="http://schemas.microsoft.com/office/drawing/2014/main" id="{9CCFE827-BBEC-4714-A60A-3894EE62CC9E}"/>
              </a:ext>
            </a:extLst>
          </p:cNvPr>
          <p:cNvSpPr txBox="1"/>
          <p:nvPr/>
        </p:nvSpPr>
        <p:spPr>
          <a:xfrm>
            <a:off x="-198583" y="2030965"/>
            <a:ext cx="9143889" cy="461665"/>
          </a:xfrm>
          <a:prstGeom prst="rect">
            <a:avLst/>
          </a:prstGeom>
          <a:noFill/>
        </p:spPr>
        <p:txBody>
          <a:bodyPr wrap="square" rtlCol="0" anchor="ctr">
            <a:spAutoFit/>
          </a:bodyPr>
          <a:lstStyle/>
          <a:p>
            <a:pPr algn="ctr"/>
            <a:r>
              <a:rPr lang="en-US" altLang="ko-KR" sz="2400" b="1" dirty="0">
                <a:solidFill>
                  <a:schemeClr val="tx1">
                    <a:lumMod val="85000"/>
                    <a:lumOff val="15000"/>
                  </a:schemeClr>
                </a:solidFill>
                <a:cs typeface="Arial" pitchFamily="34" charset="0"/>
              </a:rPr>
              <a:t>LEGISLACIÓN PORTUARIA</a:t>
            </a:r>
            <a:endParaRPr lang="ko-KR" altLang="en-US" sz="2400" b="1" dirty="0">
              <a:solidFill>
                <a:schemeClr val="tx1">
                  <a:lumMod val="85000"/>
                  <a:lumOff val="15000"/>
                </a:schemeClr>
              </a:solidFill>
              <a:cs typeface="Arial" pitchFamily="34" charset="0"/>
            </a:endParaRPr>
          </a:p>
        </p:txBody>
      </p:sp>
      <p:sp>
        <p:nvSpPr>
          <p:cNvPr id="4" name="TextBox 229">
            <a:extLst>
              <a:ext uri="{FF2B5EF4-FFF2-40B4-BE49-F238E27FC236}">
                <a16:creationId xmlns:a16="http://schemas.microsoft.com/office/drawing/2014/main" id="{62EBA1E9-560D-A60E-B924-58FF992E663F}"/>
              </a:ext>
            </a:extLst>
          </p:cNvPr>
          <p:cNvSpPr txBox="1"/>
          <p:nvPr/>
        </p:nvSpPr>
        <p:spPr>
          <a:xfrm>
            <a:off x="-26321" y="4655817"/>
            <a:ext cx="9144000" cy="461665"/>
          </a:xfrm>
          <a:prstGeom prst="rect">
            <a:avLst/>
          </a:prstGeom>
          <a:noFill/>
        </p:spPr>
        <p:txBody>
          <a:bodyPr wrap="square" rtlCol="0" anchor="ctr">
            <a:spAutoFit/>
          </a:bodyPr>
          <a:lstStyle/>
          <a:p>
            <a:pPr algn="ctr"/>
            <a:r>
              <a:rPr lang="es-ES_tradnl" altLang="ko-KR" sz="2400" dirty="0">
                <a:solidFill>
                  <a:schemeClr val="tx1">
                    <a:lumMod val="85000"/>
                    <a:lumOff val="15000"/>
                  </a:schemeClr>
                </a:solidFill>
                <a:cs typeface="Arial" pitchFamily="34" charset="0"/>
              </a:rPr>
              <a:t>PARA LA SOSTENIBILIDAD SOCIAL PORTUARIA</a:t>
            </a:r>
          </a:p>
        </p:txBody>
      </p:sp>
      <p:sp>
        <p:nvSpPr>
          <p:cNvPr id="5" name="CuadroTexto 4">
            <a:extLst>
              <a:ext uri="{FF2B5EF4-FFF2-40B4-BE49-F238E27FC236}">
                <a16:creationId xmlns:a16="http://schemas.microsoft.com/office/drawing/2014/main" id="{FEB0AFB0-749D-57AF-2F94-BD4B1E56BC06}"/>
              </a:ext>
            </a:extLst>
          </p:cNvPr>
          <p:cNvSpPr txBox="1"/>
          <p:nvPr/>
        </p:nvSpPr>
        <p:spPr>
          <a:xfrm>
            <a:off x="290691" y="1231445"/>
            <a:ext cx="8536600" cy="646331"/>
          </a:xfrm>
          <a:prstGeom prst="rect">
            <a:avLst/>
          </a:prstGeom>
          <a:noFill/>
        </p:spPr>
        <p:txBody>
          <a:bodyPr wrap="square" rtlCol="0">
            <a:spAutoFit/>
          </a:bodyPr>
          <a:lstStyle/>
          <a:p>
            <a:pPr algn="ctr"/>
            <a:r>
              <a:rPr lang="es-ES_tradnl" dirty="0"/>
              <a:t>III Seminario Hemisférico sobre Relación Puerto-Ciudad, Responsabilidad Social y Equidad de Género; Fortaleciendo la integración sostenible del sector portuaria</a:t>
            </a:r>
          </a:p>
        </p:txBody>
      </p:sp>
      <p:grpSp>
        <p:nvGrpSpPr>
          <p:cNvPr id="6" name="Grupo 5">
            <a:extLst>
              <a:ext uri="{FF2B5EF4-FFF2-40B4-BE49-F238E27FC236}">
                <a16:creationId xmlns:a16="http://schemas.microsoft.com/office/drawing/2014/main" id="{1E7760F2-F364-B89E-D7EE-AD9274F28444}"/>
              </a:ext>
            </a:extLst>
          </p:cNvPr>
          <p:cNvGrpSpPr/>
          <p:nvPr/>
        </p:nvGrpSpPr>
        <p:grpSpPr>
          <a:xfrm>
            <a:off x="1020417" y="2079078"/>
            <a:ext cx="7381461" cy="2760287"/>
            <a:chOff x="2762046" y="-136234"/>
            <a:chExt cx="6870959" cy="5012164"/>
          </a:xfrm>
        </p:grpSpPr>
        <p:grpSp>
          <p:nvGrpSpPr>
            <p:cNvPr id="9" name="Group 7">
              <a:extLst>
                <a:ext uri="{FF2B5EF4-FFF2-40B4-BE49-F238E27FC236}">
                  <a16:creationId xmlns:a16="http://schemas.microsoft.com/office/drawing/2014/main" id="{5D872779-DFC4-1FBA-F1B1-29D9230B8888}"/>
                </a:ext>
              </a:extLst>
            </p:cNvPr>
            <p:cNvGrpSpPr/>
            <p:nvPr/>
          </p:nvGrpSpPr>
          <p:grpSpPr>
            <a:xfrm>
              <a:off x="2762046" y="-136234"/>
              <a:ext cx="6870959" cy="4032352"/>
              <a:chOff x="3112384" y="931200"/>
              <a:chExt cx="5729838" cy="3362664"/>
            </a:xfrm>
            <a:gradFill flip="none" rotWithShape="1">
              <a:gsLst>
                <a:gs pos="47000">
                  <a:schemeClr val="bg1">
                    <a:lumMod val="75000"/>
                  </a:schemeClr>
                </a:gs>
                <a:gs pos="85000">
                  <a:schemeClr val="bg1">
                    <a:lumMod val="65000"/>
                  </a:schemeClr>
                </a:gs>
              </a:gsLst>
              <a:lin ang="13800000" scaled="0"/>
              <a:tileRect/>
            </a:gradFill>
            <a:scene3d>
              <a:camera prst="perspectiveRelaxedModerately">
                <a:rot lat="18000000" lon="0" rev="0"/>
              </a:camera>
              <a:lightRig rig="threePt" dir="t"/>
            </a:scene3d>
          </p:grpSpPr>
          <p:sp>
            <p:nvSpPr>
              <p:cNvPr id="161" name="Freeform: Shape 110">
                <a:extLst>
                  <a:ext uri="{FF2B5EF4-FFF2-40B4-BE49-F238E27FC236}">
                    <a16:creationId xmlns:a16="http://schemas.microsoft.com/office/drawing/2014/main" id="{1B4BBAEF-72B4-DC73-781D-8ECEA1B1AC32}"/>
                  </a:ext>
                </a:extLst>
              </p:cNvPr>
              <p:cNvSpPr/>
              <p:nvPr/>
            </p:nvSpPr>
            <p:spPr>
              <a:xfrm>
                <a:off x="3155487" y="1552562"/>
                <a:ext cx="2117182" cy="2741302"/>
              </a:xfrm>
              <a:custGeom>
                <a:avLst/>
                <a:gdLst>
                  <a:gd name="connsiteX0" fmla="*/ 1901480 w 1906136"/>
                  <a:gd name="connsiteY0" fmla="*/ 1594450 h 2468044"/>
                  <a:gd name="connsiteX1" fmla="*/ 1898376 w 1906136"/>
                  <a:gd name="connsiteY1" fmla="*/ 1588241 h 2468044"/>
                  <a:gd name="connsiteX2" fmla="*/ 1892167 w 1906136"/>
                  <a:gd name="connsiteY2" fmla="*/ 1582963 h 2468044"/>
                  <a:gd name="connsiteX3" fmla="*/ 1886889 w 1906136"/>
                  <a:gd name="connsiteY3" fmla="*/ 1575513 h 2468044"/>
                  <a:gd name="connsiteX4" fmla="*/ 1879749 w 1906136"/>
                  <a:gd name="connsiteY4" fmla="*/ 1577686 h 2468044"/>
                  <a:gd name="connsiteX5" fmla="*/ 1870436 w 1906136"/>
                  <a:gd name="connsiteY5" fmla="*/ 1577686 h 2468044"/>
                  <a:gd name="connsiteX6" fmla="*/ 1862054 w 1906136"/>
                  <a:gd name="connsiteY6" fmla="*/ 1575513 h 2468044"/>
                  <a:gd name="connsiteX7" fmla="*/ 1855845 w 1906136"/>
                  <a:gd name="connsiteY7" fmla="*/ 1568062 h 2468044"/>
                  <a:gd name="connsiteX8" fmla="*/ 1854913 w 1906136"/>
                  <a:gd name="connsiteY8" fmla="*/ 1558748 h 2468044"/>
                  <a:gd name="connsiteX9" fmla="*/ 1850878 w 1906136"/>
                  <a:gd name="connsiteY9" fmla="*/ 1548193 h 2468044"/>
                  <a:gd name="connsiteX10" fmla="*/ 1845600 w 1906136"/>
                  <a:gd name="connsiteY10" fmla="*/ 1542916 h 2468044"/>
                  <a:gd name="connsiteX11" fmla="*/ 1789410 w 1906136"/>
                  <a:gd name="connsiteY11" fmla="*/ 1538569 h 2468044"/>
                  <a:gd name="connsiteX12" fmla="*/ 1785374 w 1906136"/>
                  <a:gd name="connsiteY12" fmla="*/ 1537638 h 2468044"/>
                  <a:gd name="connsiteX13" fmla="*/ 1782269 w 1906136"/>
                  <a:gd name="connsiteY13" fmla="*/ 1535465 h 2468044"/>
                  <a:gd name="connsiteX14" fmla="*/ 1778233 w 1906136"/>
                  <a:gd name="connsiteY14" fmla="*/ 1533292 h 2468044"/>
                  <a:gd name="connsiteX15" fmla="*/ 1777302 w 1906136"/>
                  <a:gd name="connsiteY15" fmla="*/ 1533292 h 2468044"/>
                  <a:gd name="connsiteX16" fmla="*/ 1771093 w 1906136"/>
                  <a:gd name="connsiteY16" fmla="*/ 1531119 h 2468044"/>
                  <a:gd name="connsiteX17" fmla="*/ 1767989 w 1906136"/>
                  <a:gd name="connsiteY17" fmla="*/ 1533292 h 2468044"/>
                  <a:gd name="connsiteX18" fmla="*/ 1762711 w 1906136"/>
                  <a:gd name="connsiteY18" fmla="*/ 1535465 h 2468044"/>
                  <a:gd name="connsiteX19" fmla="*/ 1758675 w 1906136"/>
                  <a:gd name="connsiteY19" fmla="*/ 1522737 h 2468044"/>
                  <a:gd name="connsiteX20" fmla="*/ 1736944 w 1906136"/>
                  <a:gd name="connsiteY20" fmla="*/ 1515286 h 2468044"/>
                  <a:gd name="connsiteX21" fmla="*/ 1713971 w 1906136"/>
                  <a:gd name="connsiteY21" fmla="*/ 1515286 h 2468044"/>
                  <a:gd name="connsiteX22" fmla="*/ 1717075 w 1906136"/>
                  <a:gd name="connsiteY22" fmla="*/ 1509077 h 2468044"/>
                  <a:gd name="connsiteX23" fmla="*/ 1721111 w 1906136"/>
                  <a:gd name="connsiteY23" fmla="*/ 1505973 h 2468044"/>
                  <a:gd name="connsiteX24" fmla="*/ 1724216 w 1906136"/>
                  <a:gd name="connsiteY24" fmla="*/ 1500695 h 2468044"/>
                  <a:gd name="connsiteX25" fmla="*/ 1728252 w 1906136"/>
                  <a:gd name="connsiteY25" fmla="*/ 1496349 h 2468044"/>
                  <a:gd name="connsiteX26" fmla="*/ 1729183 w 1906136"/>
                  <a:gd name="connsiteY26" fmla="*/ 1488898 h 2468044"/>
                  <a:gd name="connsiteX27" fmla="*/ 1704037 w 1906136"/>
                  <a:gd name="connsiteY27" fmla="*/ 1476170 h 2468044"/>
                  <a:gd name="connsiteX28" fmla="*/ 1682306 w 1906136"/>
                  <a:gd name="connsiteY28" fmla="*/ 1459406 h 2468044"/>
                  <a:gd name="connsiteX29" fmla="*/ 1662437 w 1906136"/>
                  <a:gd name="connsiteY29" fmla="*/ 1439537 h 2468044"/>
                  <a:gd name="connsiteX30" fmla="*/ 1645673 w 1906136"/>
                  <a:gd name="connsiteY30" fmla="*/ 1417496 h 2468044"/>
                  <a:gd name="connsiteX31" fmla="*/ 1621769 w 1906136"/>
                  <a:gd name="connsiteY31" fmla="*/ 1415322 h 2468044"/>
                  <a:gd name="connsiteX32" fmla="*/ 1604073 w 1906136"/>
                  <a:gd name="connsiteY32" fmla="*/ 1414391 h 2468044"/>
                  <a:gd name="connsiteX33" fmla="*/ 1582342 w 1906136"/>
                  <a:gd name="connsiteY33" fmla="*/ 1412218 h 2468044"/>
                  <a:gd name="connsiteX34" fmla="*/ 1578306 w 1906136"/>
                  <a:gd name="connsiteY34" fmla="*/ 1400732 h 2468044"/>
                  <a:gd name="connsiteX35" fmla="*/ 1571166 w 1906136"/>
                  <a:gd name="connsiteY35" fmla="*/ 1393281 h 2468044"/>
                  <a:gd name="connsiteX36" fmla="*/ 1562784 w 1906136"/>
                  <a:gd name="connsiteY36" fmla="*/ 1392350 h 2468044"/>
                  <a:gd name="connsiteX37" fmla="*/ 1549124 w 1906136"/>
                  <a:gd name="connsiteY37" fmla="*/ 1388003 h 2468044"/>
                  <a:gd name="connsiteX38" fmla="*/ 1549124 w 1906136"/>
                  <a:gd name="connsiteY38" fmla="*/ 1377448 h 2468044"/>
                  <a:gd name="connsiteX39" fmla="*/ 1536707 w 1906136"/>
                  <a:gd name="connsiteY39" fmla="*/ 1371239 h 2468044"/>
                  <a:gd name="connsiteX40" fmla="*/ 1529566 w 1906136"/>
                  <a:gd name="connsiteY40" fmla="*/ 1365962 h 2468044"/>
                  <a:gd name="connsiteX41" fmla="*/ 1522426 w 1906136"/>
                  <a:gd name="connsiteY41" fmla="*/ 1360684 h 2468044"/>
                  <a:gd name="connsiteX42" fmla="*/ 1510008 w 1906136"/>
                  <a:gd name="connsiteY42" fmla="*/ 1356338 h 2468044"/>
                  <a:gd name="connsiteX43" fmla="*/ 1512181 w 1906136"/>
                  <a:gd name="connsiteY43" fmla="*/ 1353233 h 2468044"/>
                  <a:gd name="connsiteX44" fmla="*/ 1512181 w 1906136"/>
                  <a:gd name="connsiteY44" fmla="*/ 1351060 h 2468044"/>
                  <a:gd name="connsiteX45" fmla="*/ 1514354 w 1906136"/>
                  <a:gd name="connsiteY45" fmla="*/ 1350129 h 2468044"/>
                  <a:gd name="connsiteX46" fmla="*/ 1514354 w 1906136"/>
                  <a:gd name="connsiteY46" fmla="*/ 1347956 h 2468044"/>
                  <a:gd name="connsiteX47" fmla="*/ 1514354 w 1906136"/>
                  <a:gd name="connsiteY47" fmla="*/ 1343609 h 2468044"/>
                  <a:gd name="connsiteX48" fmla="*/ 1488277 w 1906136"/>
                  <a:gd name="connsiteY48" fmla="*/ 1345783 h 2468044"/>
                  <a:gd name="connsiteX49" fmla="*/ 1463131 w 1906136"/>
                  <a:gd name="connsiteY49" fmla="*/ 1347956 h 2468044"/>
                  <a:gd name="connsiteX50" fmla="*/ 1441400 w 1906136"/>
                  <a:gd name="connsiteY50" fmla="*/ 1345783 h 2468044"/>
                  <a:gd name="connsiteX51" fmla="*/ 1419668 w 1906136"/>
                  <a:gd name="connsiteY51" fmla="*/ 1338332 h 2468044"/>
                  <a:gd name="connsiteX52" fmla="*/ 1402904 w 1906136"/>
                  <a:gd name="connsiteY52" fmla="*/ 1323741 h 2468044"/>
                  <a:gd name="connsiteX53" fmla="*/ 1399800 w 1906136"/>
                  <a:gd name="connsiteY53" fmla="*/ 1325914 h 2468044"/>
                  <a:gd name="connsiteX54" fmla="*/ 1395764 w 1906136"/>
                  <a:gd name="connsiteY54" fmla="*/ 1328087 h 2468044"/>
                  <a:gd name="connsiteX55" fmla="*/ 1393591 w 1906136"/>
                  <a:gd name="connsiteY55" fmla="*/ 1329019 h 2468044"/>
                  <a:gd name="connsiteX56" fmla="*/ 1392660 w 1906136"/>
                  <a:gd name="connsiteY56" fmla="*/ 1331192 h 2468044"/>
                  <a:gd name="connsiteX57" fmla="*/ 1390487 w 1906136"/>
                  <a:gd name="connsiteY57" fmla="*/ 1333365 h 2468044"/>
                  <a:gd name="connsiteX58" fmla="*/ 1386451 w 1906136"/>
                  <a:gd name="connsiteY58" fmla="*/ 1336469 h 2468044"/>
                  <a:gd name="connsiteX59" fmla="*/ 1386451 w 1906136"/>
                  <a:gd name="connsiteY59" fmla="*/ 1340815 h 2468044"/>
                  <a:gd name="connsiteX60" fmla="*/ 1383346 w 1906136"/>
                  <a:gd name="connsiteY60" fmla="*/ 1338642 h 2468044"/>
                  <a:gd name="connsiteX61" fmla="*/ 1381173 w 1906136"/>
                  <a:gd name="connsiteY61" fmla="*/ 1336469 h 2468044"/>
                  <a:gd name="connsiteX62" fmla="*/ 1379000 w 1906136"/>
                  <a:gd name="connsiteY62" fmla="*/ 1336469 h 2468044"/>
                  <a:gd name="connsiteX63" fmla="*/ 1379000 w 1906136"/>
                  <a:gd name="connsiteY63" fmla="*/ 1335538 h 2468044"/>
                  <a:gd name="connsiteX64" fmla="*/ 1381173 w 1906136"/>
                  <a:gd name="connsiteY64" fmla="*/ 1335538 h 2468044"/>
                  <a:gd name="connsiteX65" fmla="*/ 1381173 w 1906136"/>
                  <a:gd name="connsiteY65" fmla="*/ 1331192 h 2468044"/>
                  <a:gd name="connsiteX66" fmla="*/ 1383346 w 1906136"/>
                  <a:gd name="connsiteY66" fmla="*/ 1328087 h 2468044"/>
                  <a:gd name="connsiteX67" fmla="*/ 1378069 w 1906136"/>
                  <a:gd name="connsiteY67" fmla="*/ 1328087 h 2468044"/>
                  <a:gd name="connsiteX68" fmla="*/ 1374033 w 1906136"/>
                  <a:gd name="connsiteY68" fmla="*/ 1325914 h 2468044"/>
                  <a:gd name="connsiteX69" fmla="*/ 1371860 w 1906136"/>
                  <a:gd name="connsiteY69" fmla="*/ 1325914 h 2468044"/>
                  <a:gd name="connsiteX70" fmla="*/ 1368755 w 1906136"/>
                  <a:gd name="connsiteY70" fmla="*/ 1325914 h 2468044"/>
                  <a:gd name="connsiteX71" fmla="*/ 1366582 w 1906136"/>
                  <a:gd name="connsiteY71" fmla="*/ 1325914 h 2468044"/>
                  <a:gd name="connsiteX72" fmla="*/ 1363478 w 1906136"/>
                  <a:gd name="connsiteY72" fmla="*/ 1328087 h 2468044"/>
                  <a:gd name="connsiteX73" fmla="*/ 1343609 w 1906136"/>
                  <a:gd name="connsiteY73" fmla="*/ 1331192 h 2468044"/>
                  <a:gd name="connsiteX74" fmla="*/ 1329950 w 1906136"/>
                  <a:gd name="connsiteY74" fmla="*/ 1338642 h 2468044"/>
                  <a:gd name="connsiteX75" fmla="*/ 1319395 w 1906136"/>
                  <a:gd name="connsiteY75" fmla="*/ 1347956 h 2468044"/>
                  <a:gd name="connsiteX76" fmla="*/ 1310081 w 1906136"/>
                  <a:gd name="connsiteY76" fmla="*/ 1358511 h 2468044"/>
                  <a:gd name="connsiteX77" fmla="*/ 1302941 w 1906136"/>
                  <a:gd name="connsiteY77" fmla="*/ 1373102 h 2468044"/>
                  <a:gd name="connsiteX78" fmla="*/ 1296111 w 1906136"/>
                  <a:gd name="connsiteY78" fmla="*/ 1371550 h 2468044"/>
                  <a:gd name="connsiteX79" fmla="*/ 1290833 w 1906136"/>
                  <a:gd name="connsiteY79" fmla="*/ 1370618 h 2468044"/>
                  <a:gd name="connsiteX80" fmla="*/ 1288660 w 1906136"/>
                  <a:gd name="connsiteY80" fmla="*/ 1370618 h 2468044"/>
                  <a:gd name="connsiteX81" fmla="*/ 1286798 w 1906136"/>
                  <a:gd name="connsiteY81" fmla="*/ 1368445 h 2468044"/>
                  <a:gd name="connsiteX82" fmla="*/ 1283693 w 1906136"/>
                  <a:gd name="connsiteY82" fmla="*/ 1364099 h 2468044"/>
                  <a:gd name="connsiteX83" fmla="*/ 1281520 w 1906136"/>
                  <a:gd name="connsiteY83" fmla="*/ 1360994 h 2468044"/>
                  <a:gd name="connsiteX84" fmla="*/ 1264756 w 1906136"/>
                  <a:gd name="connsiteY84" fmla="*/ 1360994 h 2468044"/>
                  <a:gd name="connsiteX85" fmla="*/ 1255443 w 1906136"/>
                  <a:gd name="connsiteY85" fmla="*/ 1364099 h 2468044"/>
                  <a:gd name="connsiteX86" fmla="*/ 1248302 w 1906136"/>
                  <a:gd name="connsiteY86" fmla="*/ 1373412 h 2468044"/>
                  <a:gd name="connsiteX87" fmla="*/ 1234643 w 1906136"/>
                  <a:gd name="connsiteY87" fmla="*/ 1370308 h 2468044"/>
                  <a:gd name="connsiteX88" fmla="*/ 1223156 w 1906136"/>
                  <a:gd name="connsiteY88" fmla="*/ 1364099 h 2468044"/>
                  <a:gd name="connsiteX89" fmla="*/ 1216016 w 1906136"/>
                  <a:gd name="connsiteY89" fmla="*/ 1356648 h 2468044"/>
                  <a:gd name="connsiteX90" fmla="*/ 1210739 w 1906136"/>
                  <a:gd name="connsiteY90" fmla="*/ 1350439 h 2468044"/>
                  <a:gd name="connsiteX91" fmla="*/ 1201425 w 1906136"/>
                  <a:gd name="connsiteY91" fmla="*/ 1341126 h 2468044"/>
                  <a:gd name="connsiteX92" fmla="*/ 1201425 w 1906136"/>
                  <a:gd name="connsiteY92" fmla="*/ 1326535 h 2468044"/>
                  <a:gd name="connsiteX93" fmla="*/ 1205461 w 1906136"/>
                  <a:gd name="connsiteY93" fmla="*/ 1311944 h 2468044"/>
                  <a:gd name="connsiteX94" fmla="*/ 1208565 w 1906136"/>
                  <a:gd name="connsiteY94" fmla="*/ 1300457 h 2468044"/>
                  <a:gd name="connsiteX95" fmla="*/ 1206392 w 1906136"/>
                  <a:gd name="connsiteY95" fmla="*/ 1284625 h 2468044"/>
                  <a:gd name="connsiteX96" fmla="*/ 1199252 w 1906136"/>
                  <a:gd name="connsiteY96" fmla="*/ 1273138 h 2468044"/>
                  <a:gd name="connsiteX97" fmla="*/ 1190870 w 1906136"/>
                  <a:gd name="connsiteY97" fmla="*/ 1267861 h 2468044"/>
                  <a:gd name="connsiteX98" fmla="*/ 1177210 w 1906136"/>
                  <a:gd name="connsiteY98" fmla="*/ 1265688 h 2468044"/>
                  <a:gd name="connsiteX99" fmla="*/ 1162619 w 1906136"/>
                  <a:gd name="connsiteY99" fmla="*/ 1265688 h 2468044"/>
                  <a:gd name="connsiteX100" fmla="*/ 1147097 w 1906136"/>
                  <a:gd name="connsiteY100" fmla="*/ 1267861 h 2468044"/>
                  <a:gd name="connsiteX101" fmla="*/ 1128470 w 1906136"/>
                  <a:gd name="connsiteY101" fmla="*/ 1267861 h 2468044"/>
                  <a:gd name="connsiteX102" fmla="*/ 1134679 w 1906136"/>
                  <a:gd name="connsiteY102" fmla="*/ 1255132 h 2468044"/>
                  <a:gd name="connsiteX103" fmla="*/ 1139957 w 1906136"/>
                  <a:gd name="connsiteY103" fmla="*/ 1238368 h 2468044"/>
                  <a:gd name="connsiteX104" fmla="*/ 1145234 w 1906136"/>
                  <a:gd name="connsiteY104" fmla="*/ 1220362 h 2468044"/>
                  <a:gd name="connsiteX105" fmla="*/ 1150512 w 1906136"/>
                  <a:gd name="connsiteY105" fmla="*/ 1206703 h 2468044"/>
                  <a:gd name="connsiteX106" fmla="*/ 1157652 w 1906136"/>
                  <a:gd name="connsiteY106" fmla="*/ 1199252 h 2468044"/>
                  <a:gd name="connsiteX107" fmla="*/ 1157652 w 1906136"/>
                  <a:gd name="connsiteY107" fmla="*/ 1183420 h 2468044"/>
                  <a:gd name="connsiteX108" fmla="*/ 1152375 w 1906136"/>
                  <a:gd name="connsiteY108" fmla="*/ 1184351 h 2468044"/>
                  <a:gd name="connsiteX109" fmla="*/ 1148339 w 1906136"/>
                  <a:gd name="connsiteY109" fmla="*/ 1184351 h 2468044"/>
                  <a:gd name="connsiteX110" fmla="*/ 1147097 w 1906136"/>
                  <a:gd name="connsiteY110" fmla="*/ 1184351 h 2468044"/>
                  <a:gd name="connsiteX111" fmla="*/ 1147097 w 1906136"/>
                  <a:gd name="connsiteY111" fmla="*/ 1186524 h 2468044"/>
                  <a:gd name="connsiteX112" fmla="*/ 1144924 w 1906136"/>
                  <a:gd name="connsiteY112" fmla="*/ 1186524 h 2468044"/>
                  <a:gd name="connsiteX113" fmla="*/ 1144924 w 1906136"/>
                  <a:gd name="connsiteY113" fmla="*/ 1184351 h 2468044"/>
                  <a:gd name="connsiteX114" fmla="*/ 1142751 w 1906136"/>
                  <a:gd name="connsiteY114" fmla="*/ 1183420 h 2468044"/>
                  <a:gd name="connsiteX115" fmla="*/ 1141820 w 1906136"/>
                  <a:gd name="connsiteY115" fmla="*/ 1179073 h 2468044"/>
                  <a:gd name="connsiteX116" fmla="*/ 1125055 w 1906136"/>
                  <a:gd name="connsiteY116" fmla="*/ 1181246 h 2468044"/>
                  <a:gd name="connsiteX117" fmla="*/ 1113569 w 1906136"/>
                  <a:gd name="connsiteY117" fmla="*/ 1186524 h 2468044"/>
                  <a:gd name="connsiteX118" fmla="*/ 1105187 w 1906136"/>
                  <a:gd name="connsiteY118" fmla="*/ 1195837 h 2468044"/>
                  <a:gd name="connsiteX119" fmla="*/ 1103014 w 1906136"/>
                  <a:gd name="connsiteY119" fmla="*/ 1198942 h 2468044"/>
                  <a:gd name="connsiteX120" fmla="*/ 1100841 w 1906136"/>
                  <a:gd name="connsiteY120" fmla="*/ 1205151 h 2468044"/>
                  <a:gd name="connsiteX121" fmla="*/ 1098668 w 1906136"/>
                  <a:gd name="connsiteY121" fmla="*/ 1210428 h 2468044"/>
                  <a:gd name="connsiteX122" fmla="*/ 1097736 w 1906136"/>
                  <a:gd name="connsiteY122" fmla="*/ 1215706 h 2468044"/>
                  <a:gd name="connsiteX123" fmla="*/ 1093700 w 1906136"/>
                  <a:gd name="connsiteY123" fmla="*/ 1220052 h 2468044"/>
                  <a:gd name="connsiteX124" fmla="*/ 1093700 w 1906136"/>
                  <a:gd name="connsiteY124" fmla="*/ 1220983 h 2468044"/>
                  <a:gd name="connsiteX125" fmla="*/ 1091527 w 1906136"/>
                  <a:gd name="connsiteY125" fmla="*/ 1220983 h 2468044"/>
                  <a:gd name="connsiteX126" fmla="*/ 1090596 w 1906136"/>
                  <a:gd name="connsiteY126" fmla="*/ 1220983 h 2468044"/>
                  <a:gd name="connsiteX127" fmla="*/ 1086560 w 1906136"/>
                  <a:gd name="connsiteY127" fmla="*/ 1220983 h 2468044"/>
                  <a:gd name="connsiteX128" fmla="*/ 1084387 w 1906136"/>
                  <a:gd name="connsiteY128" fmla="*/ 1220983 h 2468044"/>
                  <a:gd name="connsiteX129" fmla="*/ 1081283 w 1906136"/>
                  <a:gd name="connsiteY129" fmla="*/ 1223157 h 2468044"/>
                  <a:gd name="connsiteX130" fmla="*/ 1066692 w 1906136"/>
                  <a:gd name="connsiteY130" fmla="*/ 1230607 h 2468044"/>
                  <a:gd name="connsiteX131" fmla="*/ 1057378 w 1906136"/>
                  <a:gd name="connsiteY131" fmla="*/ 1234953 h 2468044"/>
                  <a:gd name="connsiteX132" fmla="*/ 1052101 w 1906136"/>
                  <a:gd name="connsiteY132" fmla="*/ 1232780 h 2468044"/>
                  <a:gd name="connsiteX133" fmla="*/ 1048065 w 1906136"/>
                  <a:gd name="connsiteY133" fmla="*/ 1230607 h 2468044"/>
                  <a:gd name="connsiteX134" fmla="*/ 1044960 w 1906136"/>
                  <a:gd name="connsiteY134" fmla="*/ 1227503 h 2468044"/>
                  <a:gd name="connsiteX135" fmla="*/ 1037820 w 1906136"/>
                  <a:gd name="connsiteY135" fmla="*/ 1225330 h 2468044"/>
                  <a:gd name="connsiteX136" fmla="*/ 1025402 w 1906136"/>
                  <a:gd name="connsiteY136" fmla="*/ 1223157 h 2468044"/>
                  <a:gd name="connsiteX137" fmla="*/ 1013916 w 1906136"/>
                  <a:gd name="connsiteY137" fmla="*/ 1201115 h 2468044"/>
                  <a:gd name="connsiteX138" fmla="*/ 1006776 w 1906136"/>
                  <a:gd name="connsiteY138" fmla="*/ 1183109 h 2468044"/>
                  <a:gd name="connsiteX139" fmla="*/ 1005844 w 1906136"/>
                  <a:gd name="connsiteY139" fmla="*/ 1164172 h 2468044"/>
                  <a:gd name="connsiteX140" fmla="*/ 1005844 w 1906136"/>
                  <a:gd name="connsiteY140" fmla="*/ 1146166 h 2468044"/>
                  <a:gd name="connsiteX141" fmla="*/ 1012985 w 1906136"/>
                  <a:gd name="connsiteY141" fmla="*/ 1121951 h 2468044"/>
                  <a:gd name="connsiteX142" fmla="*/ 1016089 w 1906136"/>
                  <a:gd name="connsiteY142" fmla="*/ 1111396 h 2468044"/>
                  <a:gd name="connsiteX143" fmla="*/ 1016089 w 1906136"/>
                  <a:gd name="connsiteY143" fmla="*/ 1102083 h 2468044"/>
                  <a:gd name="connsiteX144" fmla="*/ 1013916 w 1906136"/>
                  <a:gd name="connsiteY144" fmla="*/ 1094632 h 2468044"/>
                  <a:gd name="connsiteX145" fmla="*/ 1017952 w 1906136"/>
                  <a:gd name="connsiteY145" fmla="*/ 1085319 h 2468044"/>
                  <a:gd name="connsiteX146" fmla="*/ 1025092 w 1906136"/>
                  <a:gd name="connsiteY146" fmla="*/ 1074764 h 2468044"/>
                  <a:gd name="connsiteX147" fmla="*/ 1035647 w 1906136"/>
                  <a:gd name="connsiteY147" fmla="*/ 1067313 h 2468044"/>
                  <a:gd name="connsiteX148" fmla="*/ 1048065 w 1906136"/>
                  <a:gd name="connsiteY148" fmla="*/ 1061104 h 2468044"/>
                  <a:gd name="connsiteX149" fmla="*/ 1059551 w 1906136"/>
                  <a:gd name="connsiteY149" fmla="*/ 1057999 h 2468044"/>
                  <a:gd name="connsiteX150" fmla="*/ 1076316 w 1906136"/>
                  <a:gd name="connsiteY150" fmla="*/ 1055826 h 2468044"/>
                  <a:gd name="connsiteX151" fmla="*/ 1091838 w 1906136"/>
                  <a:gd name="connsiteY151" fmla="*/ 1055826 h 2468044"/>
                  <a:gd name="connsiteX152" fmla="*/ 1108602 w 1906136"/>
                  <a:gd name="connsiteY152" fmla="*/ 1060173 h 2468044"/>
                  <a:gd name="connsiteX153" fmla="*/ 1121020 w 1906136"/>
                  <a:gd name="connsiteY153" fmla="*/ 1065450 h 2468044"/>
                  <a:gd name="connsiteX154" fmla="*/ 1137784 w 1906136"/>
                  <a:gd name="connsiteY154" fmla="*/ 1065450 h 2468044"/>
                  <a:gd name="connsiteX155" fmla="*/ 1134679 w 1906136"/>
                  <a:gd name="connsiteY155" fmla="*/ 1060173 h 2468044"/>
                  <a:gd name="connsiteX156" fmla="*/ 1132506 w 1906136"/>
                  <a:gd name="connsiteY156" fmla="*/ 1055826 h 2468044"/>
                  <a:gd name="connsiteX157" fmla="*/ 1130333 w 1906136"/>
                  <a:gd name="connsiteY157" fmla="*/ 1052722 h 2468044"/>
                  <a:gd name="connsiteX158" fmla="*/ 1127229 w 1906136"/>
                  <a:gd name="connsiteY158" fmla="*/ 1047444 h 2468044"/>
                  <a:gd name="connsiteX159" fmla="*/ 1125055 w 1906136"/>
                  <a:gd name="connsiteY159" fmla="*/ 1041235 h 2468044"/>
                  <a:gd name="connsiteX160" fmla="*/ 1128160 w 1906136"/>
                  <a:gd name="connsiteY160" fmla="*/ 1041235 h 2468044"/>
                  <a:gd name="connsiteX161" fmla="*/ 1128160 w 1906136"/>
                  <a:gd name="connsiteY161" fmla="*/ 1038131 h 2468044"/>
                  <a:gd name="connsiteX162" fmla="*/ 1149891 w 1906136"/>
                  <a:gd name="connsiteY162" fmla="*/ 1041235 h 2468044"/>
                  <a:gd name="connsiteX163" fmla="*/ 1168518 w 1906136"/>
                  <a:gd name="connsiteY163" fmla="*/ 1048686 h 2468044"/>
                  <a:gd name="connsiteX164" fmla="*/ 1184040 w 1906136"/>
                  <a:gd name="connsiteY164" fmla="*/ 1056137 h 2468044"/>
                  <a:gd name="connsiteX165" fmla="*/ 1197700 w 1906136"/>
                  <a:gd name="connsiteY165" fmla="*/ 1058310 h 2468044"/>
                  <a:gd name="connsiteX166" fmla="*/ 1208255 w 1906136"/>
                  <a:gd name="connsiteY166" fmla="*/ 1067623 h 2468044"/>
                  <a:gd name="connsiteX167" fmla="*/ 1219741 w 1906136"/>
                  <a:gd name="connsiteY167" fmla="*/ 1083456 h 2468044"/>
                  <a:gd name="connsiteX168" fmla="*/ 1230297 w 1906136"/>
                  <a:gd name="connsiteY168" fmla="*/ 1105498 h 2468044"/>
                  <a:gd name="connsiteX169" fmla="*/ 1239610 w 1906136"/>
                  <a:gd name="connsiteY169" fmla="*/ 1126608 h 2468044"/>
                  <a:gd name="connsiteX170" fmla="*/ 1244888 w 1906136"/>
                  <a:gd name="connsiteY170" fmla="*/ 1142441 h 2468044"/>
                  <a:gd name="connsiteX171" fmla="*/ 1257305 w 1906136"/>
                  <a:gd name="connsiteY171" fmla="*/ 1146787 h 2468044"/>
                  <a:gd name="connsiteX172" fmla="*/ 1257305 w 1906136"/>
                  <a:gd name="connsiteY172" fmla="*/ 1142441 h 2468044"/>
                  <a:gd name="connsiteX173" fmla="*/ 1261341 w 1906136"/>
                  <a:gd name="connsiteY173" fmla="*/ 1142441 h 2468044"/>
                  <a:gd name="connsiteX174" fmla="*/ 1257305 w 1906136"/>
                  <a:gd name="connsiteY174" fmla="*/ 1124435 h 2468044"/>
                  <a:gd name="connsiteX175" fmla="*/ 1250165 w 1906136"/>
                  <a:gd name="connsiteY175" fmla="*/ 1104566 h 2468044"/>
                  <a:gd name="connsiteX176" fmla="*/ 1243025 w 1906136"/>
                  <a:gd name="connsiteY176" fmla="*/ 1083456 h 2468044"/>
                  <a:gd name="connsiteX177" fmla="*/ 1237747 w 1906136"/>
                  <a:gd name="connsiteY177" fmla="*/ 1063587 h 2468044"/>
                  <a:gd name="connsiteX178" fmla="*/ 1235574 w 1906136"/>
                  <a:gd name="connsiteY178" fmla="*/ 1045581 h 2468044"/>
                  <a:gd name="connsiteX179" fmla="*/ 1241783 w 1906136"/>
                  <a:gd name="connsiteY179" fmla="*/ 1030991 h 2468044"/>
                  <a:gd name="connsiteX180" fmla="*/ 1247061 w 1906136"/>
                  <a:gd name="connsiteY180" fmla="*/ 1012053 h 2468044"/>
                  <a:gd name="connsiteX181" fmla="*/ 1257616 w 1906136"/>
                  <a:gd name="connsiteY181" fmla="*/ 997462 h 2468044"/>
                  <a:gd name="connsiteX182" fmla="*/ 1274380 w 1906136"/>
                  <a:gd name="connsiteY182" fmla="*/ 986907 h 2468044"/>
                  <a:gd name="connsiteX183" fmla="*/ 1291144 w 1906136"/>
                  <a:gd name="connsiteY183" fmla="*/ 975421 h 2468044"/>
                  <a:gd name="connsiteX184" fmla="*/ 1306666 w 1906136"/>
                  <a:gd name="connsiteY184" fmla="*/ 967039 h 2468044"/>
                  <a:gd name="connsiteX185" fmla="*/ 1321257 w 1906136"/>
                  <a:gd name="connsiteY185" fmla="*/ 957725 h 2468044"/>
                  <a:gd name="connsiteX186" fmla="*/ 1321257 w 1906136"/>
                  <a:gd name="connsiteY186" fmla="*/ 952448 h 2468044"/>
                  <a:gd name="connsiteX187" fmla="*/ 1318153 w 1906136"/>
                  <a:gd name="connsiteY187" fmla="*/ 940961 h 2468044"/>
                  <a:gd name="connsiteX188" fmla="*/ 1314117 w 1906136"/>
                  <a:gd name="connsiteY188" fmla="*/ 928233 h 2468044"/>
                  <a:gd name="connsiteX189" fmla="*/ 1311012 w 1906136"/>
                  <a:gd name="connsiteY189" fmla="*/ 917678 h 2468044"/>
                  <a:gd name="connsiteX190" fmla="*/ 1308839 w 1906136"/>
                  <a:gd name="connsiteY190" fmla="*/ 913332 h 2468044"/>
                  <a:gd name="connsiteX191" fmla="*/ 1308839 w 1906136"/>
                  <a:gd name="connsiteY191" fmla="*/ 904018 h 2468044"/>
                  <a:gd name="connsiteX192" fmla="*/ 1314117 w 1906136"/>
                  <a:gd name="connsiteY192" fmla="*/ 908364 h 2468044"/>
                  <a:gd name="connsiteX193" fmla="*/ 1316290 w 1906136"/>
                  <a:gd name="connsiteY193" fmla="*/ 910538 h 2468044"/>
                  <a:gd name="connsiteX194" fmla="*/ 1320326 w 1906136"/>
                  <a:gd name="connsiteY194" fmla="*/ 911469 h 2468044"/>
                  <a:gd name="connsiteX195" fmla="*/ 1321257 w 1906136"/>
                  <a:gd name="connsiteY195" fmla="*/ 913642 h 2468044"/>
                  <a:gd name="connsiteX196" fmla="*/ 1325293 w 1906136"/>
                  <a:gd name="connsiteY196" fmla="*/ 917988 h 2468044"/>
                  <a:gd name="connsiteX197" fmla="*/ 1337711 w 1906136"/>
                  <a:gd name="connsiteY197" fmla="*/ 886633 h 2468044"/>
                  <a:gd name="connsiteX198" fmla="*/ 1348266 w 1906136"/>
                  <a:gd name="connsiteY198" fmla="*/ 857141 h 2468044"/>
                  <a:gd name="connsiteX199" fmla="*/ 1362857 w 1906136"/>
                  <a:gd name="connsiteY199" fmla="*/ 854968 h 2468044"/>
                  <a:gd name="connsiteX200" fmla="*/ 1376517 w 1906136"/>
                  <a:gd name="connsiteY200" fmla="*/ 852795 h 2468044"/>
                  <a:gd name="connsiteX201" fmla="*/ 1391108 w 1906136"/>
                  <a:gd name="connsiteY201" fmla="*/ 849690 h 2468044"/>
                  <a:gd name="connsiteX202" fmla="*/ 1401663 w 1906136"/>
                  <a:gd name="connsiteY202" fmla="*/ 840377 h 2468044"/>
                  <a:gd name="connsiteX203" fmla="*/ 1408803 w 1906136"/>
                  <a:gd name="connsiteY203" fmla="*/ 840377 h 2468044"/>
                  <a:gd name="connsiteX204" fmla="*/ 1405698 w 1906136"/>
                  <a:gd name="connsiteY204" fmla="*/ 837272 h 2468044"/>
                  <a:gd name="connsiteX205" fmla="*/ 1398558 w 1906136"/>
                  <a:gd name="connsiteY205" fmla="*/ 835099 h 2468044"/>
                  <a:gd name="connsiteX206" fmla="*/ 1392349 w 1906136"/>
                  <a:gd name="connsiteY206" fmla="*/ 832926 h 2468044"/>
                  <a:gd name="connsiteX207" fmla="*/ 1398558 w 1906136"/>
                  <a:gd name="connsiteY207" fmla="*/ 814920 h 2468044"/>
                  <a:gd name="connsiteX208" fmla="*/ 1406940 w 1906136"/>
                  <a:gd name="connsiteY208" fmla="*/ 802192 h 2468044"/>
                  <a:gd name="connsiteX209" fmla="*/ 1420600 w 1906136"/>
                  <a:gd name="connsiteY209" fmla="*/ 792879 h 2468044"/>
                  <a:gd name="connsiteX210" fmla="*/ 1435191 w 1906136"/>
                  <a:gd name="connsiteY210" fmla="*/ 785428 h 2468044"/>
                  <a:gd name="connsiteX211" fmla="*/ 1448850 w 1906136"/>
                  <a:gd name="connsiteY211" fmla="*/ 780150 h 2468044"/>
                  <a:gd name="connsiteX212" fmla="*/ 1465615 w 1906136"/>
                  <a:gd name="connsiteY212" fmla="*/ 772700 h 2468044"/>
                  <a:gd name="connsiteX213" fmla="*/ 1478032 w 1906136"/>
                  <a:gd name="connsiteY213" fmla="*/ 763386 h 2468044"/>
                  <a:gd name="connsiteX214" fmla="*/ 1478032 w 1906136"/>
                  <a:gd name="connsiteY214" fmla="*/ 761213 h 2468044"/>
                  <a:gd name="connsiteX215" fmla="*/ 1478032 w 1906136"/>
                  <a:gd name="connsiteY215" fmla="*/ 759040 h 2468044"/>
                  <a:gd name="connsiteX216" fmla="*/ 1480205 w 1906136"/>
                  <a:gd name="connsiteY216" fmla="*/ 759040 h 2468044"/>
                  <a:gd name="connsiteX217" fmla="*/ 1482379 w 1906136"/>
                  <a:gd name="connsiteY217" fmla="*/ 759040 h 2468044"/>
                  <a:gd name="connsiteX218" fmla="*/ 1482379 w 1906136"/>
                  <a:gd name="connsiteY218" fmla="*/ 763386 h 2468044"/>
                  <a:gd name="connsiteX219" fmla="*/ 1489519 w 1906136"/>
                  <a:gd name="connsiteY219" fmla="*/ 766491 h 2468044"/>
                  <a:gd name="connsiteX220" fmla="*/ 1482379 w 1906136"/>
                  <a:gd name="connsiteY220" fmla="*/ 775804 h 2468044"/>
                  <a:gd name="connsiteX221" fmla="*/ 1475238 w 1906136"/>
                  <a:gd name="connsiteY221" fmla="*/ 781082 h 2468044"/>
                  <a:gd name="connsiteX222" fmla="*/ 1465925 w 1906136"/>
                  <a:gd name="connsiteY222" fmla="*/ 787291 h 2468044"/>
                  <a:gd name="connsiteX223" fmla="*/ 1465925 w 1906136"/>
                  <a:gd name="connsiteY223" fmla="*/ 803123 h 2468044"/>
                  <a:gd name="connsiteX224" fmla="*/ 1484552 w 1906136"/>
                  <a:gd name="connsiteY224" fmla="*/ 795673 h 2468044"/>
                  <a:gd name="connsiteX225" fmla="*/ 1499143 w 1906136"/>
                  <a:gd name="connsiteY225" fmla="*/ 785117 h 2468044"/>
                  <a:gd name="connsiteX226" fmla="*/ 1509698 w 1906136"/>
                  <a:gd name="connsiteY226" fmla="*/ 772389 h 2468044"/>
                  <a:gd name="connsiteX227" fmla="*/ 1511871 w 1906136"/>
                  <a:gd name="connsiteY227" fmla="*/ 770216 h 2468044"/>
                  <a:gd name="connsiteX228" fmla="*/ 1511871 w 1906136"/>
                  <a:gd name="connsiteY228" fmla="*/ 768043 h 2468044"/>
                  <a:gd name="connsiteX229" fmla="*/ 1514044 w 1906136"/>
                  <a:gd name="connsiteY229" fmla="*/ 768043 h 2468044"/>
                  <a:gd name="connsiteX230" fmla="*/ 1514044 w 1906136"/>
                  <a:gd name="connsiteY230" fmla="*/ 765870 h 2468044"/>
                  <a:gd name="connsiteX231" fmla="*/ 1514044 w 1906136"/>
                  <a:gd name="connsiteY231" fmla="*/ 762765 h 2468044"/>
                  <a:gd name="connsiteX232" fmla="*/ 1504731 w 1906136"/>
                  <a:gd name="connsiteY232" fmla="*/ 751279 h 2468044"/>
                  <a:gd name="connsiteX233" fmla="*/ 1497590 w 1906136"/>
                  <a:gd name="connsiteY233" fmla="*/ 740724 h 2468044"/>
                  <a:gd name="connsiteX234" fmla="*/ 1488277 w 1906136"/>
                  <a:gd name="connsiteY234" fmla="*/ 730169 h 2468044"/>
                  <a:gd name="connsiteX235" fmla="*/ 1473686 w 1906136"/>
                  <a:gd name="connsiteY235" fmla="*/ 722718 h 2468044"/>
                  <a:gd name="connsiteX236" fmla="*/ 1475859 w 1906136"/>
                  <a:gd name="connsiteY236" fmla="*/ 711231 h 2468044"/>
                  <a:gd name="connsiteX237" fmla="*/ 1478032 w 1906136"/>
                  <a:gd name="connsiteY237" fmla="*/ 703781 h 2468044"/>
                  <a:gd name="connsiteX238" fmla="*/ 1481137 w 1906136"/>
                  <a:gd name="connsiteY238" fmla="*/ 696330 h 2468044"/>
                  <a:gd name="connsiteX239" fmla="*/ 1486414 w 1906136"/>
                  <a:gd name="connsiteY239" fmla="*/ 687017 h 2468044"/>
                  <a:gd name="connsiteX240" fmla="*/ 1483310 w 1906136"/>
                  <a:gd name="connsiteY240" fmla="*/ 683912 h 2468044"/>
                  <a:gd name="connsiteX241" fmla="*/ 1479274 w 1906136"/>
                  <a:gd name="connsiteY241" fmla="*/ 681739 h 2468044"/>
                  <a:gd name="connsiteX242" fmla="*/ 1476170 w 1906136"/>
                  <a:gd name="connsiteY242" fmla="*/ 679566 h 2468044"/>
                  <a:gd name="connsiteX243" fmla="*/ 1473996 w 1906136"/>
                  <a:gd name="connsiteY243" fmla="*/ 678635 h 2468044"/>
                  <a:gd name="connsiteX244" fmla="*/ 1471823 w 1906136"/>
                  <a:gd name="connsiteY244" fmla="*/ 674288 h 2468044"/>
                  <a:gd name="connsiteX245" fmla="*/ 1470892 w 1906136"/>
                  <a:gd name="connsiteY245" fmla="*/ 671184 h 2468044"/>
                  <a:gd name="connsiteX246" fmla="*/ 1446988 w 1906136"/>
                  <a:gd name="connsiteY246" fmla="*/ 676461 h 2468044"/>
                  <a:gd name="connsiteX247" fmla="*/ 1425257 w 1906136"/>
                  <a:gd name="connsiteY247" fmla="*/ 685775 h 2468044"/>
                  <a:gd name="connsiteX248" fmla="*/ 1407561 w 1906136"/>
                  <a:gd name="connsiteY248" fmla="*/ 698503 h 2468044"/>
                  <a:gd name="connsiteX249" fmla="*/ 1403525 w 1906136"/>
                  <a:gd name="connsiteY249" fmla="*/ 698503 h 2468044"/>
                  <a:gd name="connsiteX250" fmla="*/ 1418116 w 1906136"/>
                  <a:gd name="connsiteY250" fmla="*/ 681739 h 2468044"/>
                  <a:gd name="connsiteX251" fmla="*/ 1437985 w 1906136"/>
                  <a:gd name="connsiteY251" fmla="*/ 672426 h 2468044"/>
                  <a:gd name="connsiteX252" fmla="*/ 1459716 w 1906136"/>
                  <a:gd name="connsiteY252" fmla="*/ 664975 h 2468044"/>
                  <a:gd name="connsiteX253" fmla="*/ 1485793 w 1906136"/>
                  <a:gd name="connsiteY253" fmla="*/ 661870 h 2468044"/>
                  <a:gd name="connsiteX254" fmla="*/ 1510940 w 1906136"/>
                  <a:gd name="connsiteY254" fmla="*/ 657524 h 2468044"/>
                  <a:gd name="connsiteX255" fmla="*/ 1537017 w 1906136"/>
                  <a:gd name="connsiteY255" fmla="*/ 654420 h 2468044"/>
                  <a:gd name="connsiteX256" fmla="*/ 1562163 w 1906136"/>
                  <a:gd name="connsiteY256" fmla="*/ 649142 h 2468044"/>
                  <a:gd name="connsiteX257" fmla="*/ 1583894 w 1906136"/>
                  <a:gd name="connsiteY257" fmla="*/ 639829 h 2468044"/>
                  <a:gd name="connsiteX258" fmla="*/ 1603763 w 1906136"/>
                  <a:gd name="connsiteY258" fmla="*/ 625238 h 2468044"/>
                  <a:gd name="connsiteX259" fmla="*/ 1603763 w 1906136"/>
                  <a:gd name="connsiteY259" fmla="*/ 622133 h 2468044"/>
                  <a:gd name="connsiteX260" fmla="*/ 1603763 w 1906136"/>
                  <a:gd name="connsiteY260" fmla="*/ 619960 h 2468044"/>
                  <a:gd name="connsiteX261" fmla="*/ 1603763 w 1906136"/>
                  <a:gd name="connsiteY261" fmla="*/ 615614 h 2468044"/>
                  <a:gd name="connsiteX262" fmla="*/ 1601590 w 1906136"/>
                  <a:gd name="connsiteY262" fmla="*/ 614683 h 2468044"/>
                  <a:gd name="connsiteX263" fmla="*/ 1601590 w 1906136"/>
                  <a:gd name="connsiteY263" fmla="*/ 610336 h 2468044"/>
                  <a:gd name="connsiteX264" fmla="*/ 1601590 w 1906136"/>
                  <a:gd name="connsiteY264" fmla="*/ 607232 h 2468044"/>
                  <a:gd name="connsiteX265" fmla="*/ 1603763 w 1906136"/>
                  <a:gd name="connsiteY265" fmla="*/ 601023 h 2468044"/>
                  <a:gd name="connsiteX266" fmla="*/ 1601590 w 1906136"/>
                  <a:gd name="connsiteY266" fmla="*/ 595746 h 2468044"/>
                  <a:gd name="connsiteX267" fmla="*/ 1601590 w 1906136"/>
                  <a:gd name="connsiteY267" fmla="*/ 590468 h 2468044"/>
                  <a:gd name="connsiteX268" fmla="*/ 1600658 w 1906136"/>
                  <a:gd name="connsiteY268" fmla="*/ 586122 h 2468044"/>
                  <a:gd name="connsiteX269" fmla="*/ 1600658 w 1906136"/>
                  <a:gd name="connsiteY269" fmla="*/ 580844 h 2468044"/>
                  <a:gd name="connsiteX270" fmla="*/ 1581721 w 1906136"/>
                  <a:gd name="connsiteY270" fmla="*/ 580844 h 2468044"/>
                  <a:gd name="connsiteX271" fmla="*/ 1579548 w 1906136"/>
                  <a:gd name="connsiteY271" fmla="*/ 566253 h 2468044"/>
                  <a:gd name="connsiteX272" fmla="*/ 1572408 w 1906136"/>
                  <a:gd name="connsiteY272" fmla="*/ 556940 h 2468044"/>
                  <a:gd name="connsiteX273" fmla="*/ 1565268 w 1906136"/>
                  <a:gd name="connsiteY273" fmla="*/ 549489 h 2468044"/>
                  <a:gd name="connsiteX274" fmla="*/ 1552850 w 1906136"/>
                  <a:gd name="connsiteY274" fmla="*/ 546385 h 2468044"/>
                  <a:gd name="connsiteX275" fmla="*/ 1543536 w 1906136"/>
                  <a:gd name="connsiteY275" fmla="*/ 556940 h 2468044"/>
                  <a:gd name="connsiteX276" fmla="*/ 1532981 w 1906136"/>
                  <a:gd name="connsiteY276" fmla="*/ 566253 h 2468044"/>
                  <a:gd name="connsiteX277" fmla="*/ 1521495 w 1906136"/>
                  <a:gd name="connsiteY277" fmla="*/ 577740 h 2468044"/>
                  <a:gd name="connsiteX278" fmla="*/ 1518390 w 1906136"/>
                  <a:gd name="connsiteY278" fmla="*/ 577740 h 2468044"/>
                  <a:gd name="connsiteX279" fmla="*/ 1530808 w 1906136"/>
                  <a:gd name="connsiteY279" fmla="*/ 558803 h 2468044"/>
                  <a:gd name="connsiteX280" fmla="*/ 1542295 w 1906136"/>
                  <a:gd name="connsiteY280" fmla="*/ 536761 h 2468044"/>
                  <a:gd name="connsiteX281" fmla="*/ 1528635 w 1906136"/>
                  <a:gd name="connsiteY281" fmla="*/ 526206 h 2468044"/>
                  <a:gd name="connsiteX282" fmla="*/ 1525531 w 1906136"/>
                  <a:gd name="connsiteY282" fmla="*/ 516892 h 2468044"/>
                  <a:gd name="connsiteX283" fmla="*/ 1527704 w 1906136"/>
                  <a:gd name="connsiteY283" fmla="*/ 506337 h 2468044"/>
                  <a:gd name="connsiteX284" fmla="*/ 1527704 w 1906136"/>
                  <a:gd name="connsiteY284" fmla="*/ 494851 h 2468044"/>
                  <a:gd name="connsiteX285" fmla="*/ 1521495 w 1906136"/>
                  <a:gd name="connsiteY285" fmla="*/ 480260 h 2468044"/>
                  <a:gd name="connsiteX286" fmla="*/ 1520563 w 1906136"/>
                  <a:gd name="connsiteY286" fmla="*/ 478087 h 2468044"/>
                  <a:gd name="connsiteX287" fmla="*/ 1516528 w 1906136"/>
                  <a:gd name="connsiteY287" fmla="*/ 478087 h 2468044"/>
                  <a:gd name="connsiteX288" fmla="*/ 1514354 w 1906136"/>
                  <a:gd name="connsiteY288" fmla="*/ 478087 h 2468044"/>
                  <a:gd name="connsiteX289" fmla="*/ 1511250 w 1906136"/>
                  <a:gd name="connsiteY289" fmla="*/ 478087 h 2468044"/>
                  <a:gd name="connsiteX290" fmla="*/ 1507214 w 1906136"/>
                  <a:gd name="connsiteY290" fmla="*/ 478087 h 2468044"/>
                  <a:gd name="connsiteX291" fmla="*/ 1506283 w 1906136"/>
                  <a:gd name="connsiteY291" fmla="*/ 477155 h 2468044"/>
                  <a:gd name="connsiteX292" fmla="*/ 1504110 w 1906136"/>
                  <a:gd name="connsiteY292" fmla="*/ 472809 h 2468044"/>
                  <a:gd name="connsiteX293" fmla="*/ 1501937 w 1906136"/>
                  <a:gd name="connsiteY293" fmla="*/ 469705 h 2468044"/>
                  <a:gd name="connsiteX294" fmla="*/ 1504110 w 1906136"/>
                  <a:gd name="connsiteY294" fmla="*/ 465358 h 2468044"/>
                  <a:gd name="connsiteX295" fmla="*/ 1504110 w 1906136"/>
                  <a:gd name="connsiteY295" fmla="*/ 462254 h 2468044"/>
                  <a:gd name="connsiteX296" fmla="*/ 1506283 w 1906136"/>
                  <a:gd name="connsiteY296" fmla="*/ 460081 h 2468044"/>
                  <a:gd name="connsiteX297" fmla="*/ 1506283 w 1906136"/>
                  <a:gd name="connsiteY297" fmla="*/ 455734 h 2468044"/>
                  <a:gd name="connsiteX298" fmla="*/ 1506283 w 1906136"/>
                  <a:gd name="connsiteY298" fmla="*/ 452630 h 2468044"/>
                  <a:gd name="connsiteX299" fmla="*/ 1500074 w 1906136"/>
                  <a:gd name="connsiteY299" fmla="*/ 443317 h 2468044"/>
                  <a:gd name="connsiteX300" fmla="*/ 1492934 w 1906136"/>
                  <a:gd name="connsiteY300" fmla="*/ 435866 h 2468044"/>
                  <a:gd name="connsiteX301" fmla="*/ 1485793 w 1906136"/>
                  <a:gd name="connsiteY301" fmla="*/ 428415 h 2468044"/>
                  <a:gd name="connsiteX302" fmla="*/ 1480516 w 1906136"/>
                  <a:gd name="connsiteY302" fmla="*/ 420964 h 2468044"/>
                  <a:gd name="connsiteX303" fmla="*/ 1478343 w 1906136"/>
                  <a:gd name="connsiteY303" fmla="*/ 408236 h 2468044"/>
                  <a:gd name="connsiteX304" fmla="*/ 1463752 w 1906136"/>
                  <a:gd name="connsiteY304" fmla="*/ 419723 h 2468044"/>
                  <a:gd name="connsiteX305" fmla="*/ 1455370 w 1906136"/>
                  <a:gd name="connsiteY305" fmla="*/ 434314 h 2468044"/>
                  <a:gd name="connsiteX306" fmla="*/ 1443883 w 1906136"/>
                  <a:gd name="connsiteY306" fmla="*/ 447973 h 2468044"/>
                  <a:gd name="connsiteX307" fmla="*/ 1429292 w 1906136"/>
                  <a:gd name="connsiteY307" fmla="*/ 459460 h 2468044"/>
                  <a:gd name="connsiteX308" fmla="*/ 1428361 w 1906136"/>
                  <a:gd name="connsiteY308" fmla="*/ 455114 h 2468044"/>
                  <a:gd name="connsiteX309" fmla="*/ 1422152 w 1906136"/>
                  <a:gd name="connsiteY309" fmla="*/ 454182 h 2468044"/>
                  <a:gd name="connsiteX310" fmla="*/ 1419048 w 1906136"/>
                  <a:gd name="connsiteY310" fmla="*/ 449836 h 2468044"/>
                  <a:gd name="connsiteX311" fmla="*/ 1415012 w 1906136"/>
                  <a:gd name="connsiteY311" fmla="*/ 447663 h 2468044"/>
                  <a:gd name="connsiteX312" fmla="*/ 1411907 w 1906136"/>
                  <a:gd name="connsiteY312" fmla="*/ 444558 h 2468044"/>
                  <a:gd name="connsiteX313" fmla="*/ 1409734 w 1906136"/>
                  <a:gd name="connsiteY313" fmla="*/ 442385 h 2468044"/>
                  <a:gd name="connsiteX314" fmla="*/ 1406630 w 1906136"/>
                  <a:gd name="connsiteY314" fmla="*/ 431830 h 2468044"/>
                  <a:gd name="connsiteX315" fmla="*/ 1404457 w 1906136"/>
                  <a:gd name="connsiteY315" fmla="*/ 417239 h 2468044"/>
                  <a:gd name="connsiteX316" fmla="*/ 1400421 w 1906136"/>
                  <a:gd name="connsiteY316" fmla="*/ 400475 h 2468044"/>
                  <a:gd name="connsiteX317" fmla="*/ 1399490 w 1906136"/>
                  <a:gd name="connsiteY317" fmla="*/ 391162 h 2468044"/>
                  <a:gd name="connsiteX318" fmla="*/ 1395454 w 1906136"/>
                  <a:gd name="connsiteY318" fmla="*/ 388057 h 2468044"/>
                  <a:gd name="connsiteX319" fmla="*/ 1390176 w 1906136"/>
                  <a:gd name="connsiteY319" fmla="*/ 385884 h 2468044"/>
                  <a:gd name="connsiteX320" fmla="*/ 1384899 w 1906136"/>
                  <a:gd name="connsiteY320" fmla="*/ 383711 h 2468044"/>
                  <a:gd name="connsiteX321" fmla="*/ 1378690 w 1906136"/>
                  <a:gd name="connsiteY321" fmla="*/ 383711 h 2468044"/>
                  <a:gd name="connsiteX322" fmla="*/ 1375585 w 1906136"/>
                  <a:gd name="connsiteY322" fmla="*/ 382780 h 2468044"/>
                  <a:gd name="connsiteX323" fmla="*/ 1370308 w 1906136"/>
                  <a:gd name="connsiteY323" fmla="*/ 378433 h 2468044"/>
                  <a:gd name="connsiteX324" fmla="*/ 1364099 w 1906136"/>
                  <a:gd name="connsiteY324" fmla="*/ 369120 h 2468044"/>
                  <a:gd name="connsiteX325" fmla="*/ 1358821 w 1906136"/>
                  <a:gd name="connsiteY325" fmla="*/ 356392 h 2468044"/>
                  <a:gd name="connsiteX326" fmla="*/ 1353544 w 1906136"/>
                  <a:gd name="connsiteY326" fmla="*/ 347078 h 2468044"/>
                  <a:gd name="connsiteX327" fmla="*/ 1329639 w 1906136"/>
                  <a:gd name="connsiteY327" fmla="*/ 351425 h 2468044"/>
                  <a:gd name="connsiteX328" fmla="*/ 1307908 w 1906136"/>
                  <a:gd name="connsiteY328" fmla="*/ 351425 h 2468044"/>
                  <a:gd name="connsiteX329" fmla="*/ 1282762 w 1906136"/>
                  <a:gd name="connsiteY329" fmla="*/ 347078 h 2468044"/>
                  <a:gd name="connsiteX330" fmla="*/ 1282762 w 1906136"/>
                  <a:gd name="connsiteY330" fmla="*/ 351425 h 2468044"/>
                  <a:gd name="connsiteX331" fmla="*/ 1278726 w 1906136"/>
                  <a:gd name="connsiteY331" fmla="*/ 351425 h 2468044"/>
                  <a:gd name="connsiteX332" fmla="*/ 1280899 w 1906136"/>
                  <a:gd name="connsiteY332" fmla="*/ 369431 h 2468044"/>
                  <a:gd name="connsiteX333" fmla="*/ 1286177 w 1906136"/>
                  <a:gd name="connsiteY333" fmla="*/ 388368 h 2468044"/>
                  <a:gd name="connsiteX334" fmla="*/ 1290213 w 1906136"/>
                  <a:gd name="connsiteY334" fmla="*/ 405132 h 2468044"/>
                  <a:gd name="connsiteX335" fmla="*/ 1293317 w 1906136"/>
                  <a:gd name="connsiteY335" fmla="*/ 420964 h 2468044"/>
                  <a:gd name="connsiteX336" fmla="*/ 1290213 w 1906136"/>
                  <a:gd name="connsiteY336" fmla="*/ 435555 h 2468044"/>
                  <a:gd name="connsiteX337" fmla="*/ 1283072 w 1906136"/>
                  <a:gd name="connsiteY337" fmla="*/ 448284 h 2468044"/>
                  <a:gd name="connsiteX338" fmla="*/ 1285246 w 1906136"/>
                  <a:gd name="connsiteY338" fmla="*/ 454493 h 2468044"/>
                  <a:gd name="connsiteX339" fmla="*/ 1288350 w 1906136"/>
                  <a:gd name="connsiteY339" fmla="*/ 457597 h 2468044"/>
                  <a:gd name="connsiteX340" fmla="*/ 1292386 w 1906136"/>
                  <a:gd name="connsiteY340" fmla="*/ 459770 h 2468044"/>
                  <a:gd name="connsiteX341" fmla="*/ 1295490 w 1906136"/>
                  <a:gd name="connsiteY341" fmla="*/ 461943 h 2468044"/>
                  <a:gd name="connsiteX342" fmla="*/ 1302630 w 1906136"/>
                  <a:gd name="connsiteY342" fmla="*/ 465048 h 2468044"/>
                  <a:gd name="connsiteX343" fmla="*/ 1302630 w 1906136"/>
                  <a:gd name="connsiteY343" fmla="*/ 481812 h 2468044"/>
                  <a:gd name="connsiteX344" fmla="*/ 1304804 w 1906136"/>
                  <a:gd name="connsiteY344" fmla="*/ 498576 h 2468044"/>
                  <a:gd name="connsiteX345" fmla="*/ 1302630 w 1906136"/>
                  <a:gd name="connsiteY345" fmla="*/ 509131 h 2468044"/>
                  <a:gd name="connsiteX346" fmla="*/ 1297353 w 1906136"/>
                  <a:gd name="connsiteY346" fmla="*/ 528068 h 2468044"/>
                  <a:gd name="connsiteX347" fmla="*/ 1288040 w 1906136"/>
                  <a:gd name="connsiteY347" fmla="*/ 542659 h 2468044"/>
                  <a:gd name="connsiteX348" fmla="*/ 1273449 w 1906136"/>
                  <a:gd name="connsiteY348" fmla="*/ 553214 h 2468044"/>
                  <a:gd name="connsiteX349" fmla="*/ 1258858 w 1906136"/>
                  <a:gd name="connsiteY349" fmla="*/ 560665 h 2468044"/>
                  <a:gd name="connsiteX350" fmla="*/ 1264135 w 1906136"/>
                  <a:gd name="connsiteY350" fmla="*/ 577429 h 2468044"/>
                  <a:gd name="connsiteX351" fmla="*/ 1268171 w 1906136"/>
                  <a:gd name="connsiteY351" fmla="*/ 595435 h 2468044"/>
                  <a:gd name="connsiteX352" fmla="*/ 1270344 w 1906136"/>
                  <a:gd name="connsiteY352" fmla="*/ 610026 h 2468044"/>
                  <a:gd name="connsiteX353" fmla="*/ 1270344 w 1906136"/>
                  <a:gd name="connsiteY353" fmla="*/ 621513 h 2468044"/>
                  <a:gd name="connsiteX354" fmla="*/ 1268171 w 1906136"/>
                  <a:gd name="connsiteY354" fmla="*/ 624617 h 2468044"/>
                  <a:gd name="connsiteX355" fmla="*/ 1268171 w 1906136"/>
                  <a:gd name="connsiteY355" fmla="*/ 626790 h 2468044"/>
                  <a:gd name="connsiteX356" fmla="*/ 1268171 w 1906136"/>
                  <a:gd name="connsiteY356" fmla="*/ 628963 h 2468044"/>
                  <a:gd name="connsiteX357" fmla="*/ 1265998 w 1906136"/>
                  <a:gd name="connsiteY357" fmla="*/ 628963 h 2468044"/>
                  <a:gd name="connsiteX358" fmla="*/ 1262893 w 1906136"/>
                  <a:gd name="connsiteY358" fmla="*/ 629895 h 2468044"/>
                  <a:gd name="connsiteX359" fmla="*/ 1260720 w 1906136"/>
                  <a:gd name="connsiteY359" fmla="*/ 629895 h 2468044"/>
                  <a:gd name="connsiteX360" fmla="*/ 1258547 w 1906136"/>
                  <a:gd name="connsiteY360" fmla="*/ 632068 h 2468044"/>
                  <a:gd name="connsiteX361" fmla="*/ 1256374 w 1906136"/>
                  <a:gd name="connsiteY361" fmla="*/ 632068 h 2468044"/>
                  <a:gd name="connsiteX362" fmla="*/ 1253270 w 1906136"/>
                  <a:gd name="connsiteY362" fmla="*/ 634241 h 2468044"/>
                  <a:gd name="connsiteX363" fmla="*/ 1242714 w 1906136"/>
                  <a:gd name="connsiteY363" fmla="*/ 617477 h 2468044"/>
                  <a:gd name="connsiteX364" fmla="*/ 1233401 w 1906136"/>
                  <a:gd name="connsiteY364" fmla="*/ 604748 h 2468044"/>
                  <a:gd name="connsiteX365" fmla="*/ 1229365 w 1906136"/>
                  <a:gd name="connsiteY365" fmla="*/ 593262 h 2468044"/>
                  <a:gd name="connsiteX366" fmla="*/ 1228434 w 1906136"/>
                  <a:gd name="connsiteY366" fmla="*/ 582707 h 2468044"/>
                  <a:gd name="connsiteX367" fmla="*/ 1226261 w 1906136"/>
                  <a:gd name="connsiteY367" fmla="*/ 571220 h 2468044"/>
                  <a:gd name="connsiteX368" fmla="*/ 1222225 w 1906136"/>
                  <a:gd name="connsiteY368" fmla="*/ 556629 h 2468044"/>
                  <a:gd name="connsiteX369" fmla="*/ 1219121 w 1906136"/>
                  <a:gd name="connsiteY369" fmla="*/ 536761 h 2468044"/>
                  <a:gd name="connsiteX370" fmla="*/ 1189939 w 1906136"/>
                  <a:gd name="connsiteY370" fmla="*/ 529310 h 2468044"/>
                  <a:gd name="connsiteX371" fmla="*/ 1185903 w 1906136"/>
                  <a:gd name="connsiteY371" fmla="*/ 529310 h 2468044"/>
                  <a:gd name="connsiteX372" fmla="*/ 1184972 w 1906136"/>
                  <a:gd name="connsiteY372" fmla="*/ 531483 h 2468044"/>
                  <a:gd name="connsiteX373" fmla="*/ 1180936 w 1906136"/>
                  <a:gd name="connsiteY373" fmla="*/ 533656 h 2468044"/>
                  <a:gd name="connsiteX374" fmla="*/ 1178763 w 1906136"/>
                  <a:gd name="connsiteY374" fmla="*/ 535829 h 2468044"/>
                  <a:gd name="connsiteX375" fmla="*/ 1175658 w 1906136"/>
                  <a:gd name="connsiteY375" fmla="*/ 535829 h 2468044"/>
                  <a:gd name="connsiteX376" fmla="*/ 1171622 w 1906136"/>
                  <a:gd name="connsiteY376" fmla="*/ 536761 h 2468044"/>
                  <a:gd name="connsiteX377" fmla="*/ 1168518 w 1906136"/>
                  <a:gd name="connsiteY377" fmla="*/ 535829 h 2468044"/>
                  <a:gd name="connsiteX378" fmla="*/ 1163240 w 1906136"/>
                  <a:gd name="connsiteY378" fmla="*/ 533656 h 2468044"/>
                  <a:gd name="connsiteX379" fmla="*/ 1150202 w 1906136"/>
                  <a:gd name="connsiteY379" fmla="*/ 527137 h 2468044"/>
                  <a:gd name="connsiteX380" fmla="*/ 1139646 w 1906136"/>
                  <a:gd name="connsiteY380" fmla="*/ 515650 h 2468044"/>
                  <a:gd name="connsiteX381" fmla="*/ 1127229 w 1906136"/>
                  <a:gd name="connsiteY381" fmla="*/ 502922 h 2468044"/>
                  <a:gd name="connsiteX382" fmla="*/ 1113569 w 1906136"/>
                  <a:gd name="connsiteY382" fmla="*/ 493609 h 2468044"/>
                  <a:gd name="connsiteX383" fmla="*/ 1101151 w 1906136"/>
                  <a:gd name="connsiteY383" fmla="*/ 488331 h 2468044"/>
                  <a:gd name="connsiteX384" fmla="*/ 1088733 w 1906136"/>
                  <a:gd name="connsiteY384" fmla="*/ 490504 h 2468044"/>
                  <a:gd name="connsiteX385" fmla="*/ 1083456 w 1906136"/>
                  <a:gd name="connsiteY385" fmla="*/ 488331 h 2468044"/>
                  <a:gd name="connsiteX386" fmla="*/ 1077247 w 1906136"/>
                  <a:gd name="connsiteY386" fmla="*/ 488331 h 2468044"/>
                  <a:gd name="connsiteX387" fmla="*/ 1076316 w 1906136"/>
                  <a:gd name="connsiteY387" fmla="*/ 486158 h 2468044"/>
                  <a:gd name="connsiteX388" fmla="*/ 1076316 w 1906136"/>
                  <a:gd name="connsiteY388" fmla="*/ 485227 h 2468044"/>
                  <a:gd name="connsiteX389" fmla="*/ 1076316 w 1906136"/>
                  <a:gd name="connsiteY389" fmla="*/ 483054 h 2468044"/>
                  <a:gd name="connsiteX390" fmla="*/ 1076316 w 1906136"/>
                  <a:gd name="connsiteY390" fmla="*/ 480881 h 2468044"/>
                  <a:gd name="connsiteX391" fmla="*/ 1076316 w 1906136"/>
                  <a:gd name="connsiteY391" fmla="*/ 477776 h 2468044"/>
                  <a:gd name="connsiteX392" fmla="*/ 1076316 w 1906136"/>
                  <a:gd name="connsiteY392" fmla="*/ 473430 h 2468044"/>
                  <a:gd name="connsiteX393" fmla="*/ 1072280 w 1906136"/>
                  <a:gd name="connsiteY393" fmla="*/ 470325 h 2468044"/>
                  <a:gd name="connsiteX394" fmla="*/ 1072280 w 1906136"/>
                  <a:gd name="connsiteY394" fmla="*/ 461012 h 2468044"/>
                  <a:gd name="connsiteX395" fmla="*/ 1052411 w 1906136"/>
                  <a:gd name="connsiteY395" fmla="*/ 461012 h 2468044"/>
                  <a:gd name="connsiteX396" fmla="*/ 1052411 w 1906136"/>
                  <a:gd name="connsiteY396" fmla="*/ 441143 h 2468044"/>
                  <a:gd name="connsiteX397" fmla="*/ 1048375 w 1906136"/>
                  <a:gd name="connsiteY397" fmla="*/ 421275 h 2468044"/>
                  <a:gd name="connsiteX398" fmla="*/ 1042166 w 1906136"/>
                  <a:gd name="connsiteY398" fmla="*/ 406684 h 2468044"/>
                  <a:gd name="connsiteX399" fmla="*/ 1042166 w 1906136"/>
                  <a:gd name="connsiteY399" fmla="*/ 382469 h 2468044"/>
                  <a:gd name="connsiteX400" fmla="*/ 1048375 w 1906136"/>
                  <a:gd name="connsiteY400" fmla="*/ 365705 h 2468044"/>
                  <a:gd name="connsiteX401" fmla="*/ 1057689 w 1906136"/>
                  <a:gd name="connsiteY401" fmla="*/ 355150 h 2468044"/>
                  <a:gd name="connsiteX402" fmla="*/ 1072280 w 1906136"/>
                  <a:gd name="connsiteY402" fmla="*/ 345837 h 2468044"/>
                  <a:gd name="connsiteX403" fmla="*/ 1089044 w 1906136"/>
                  <a:gd name="connsiteY403" fmla="*/ 340559 h 2468044"/>
                  <a:gd name="connsiteX404" fmla="*/ 1089044 w 1906136"/>
                  <a:gd name="connsiteY404" fmla="*/ 335282 h 2468044"/>
                  <a:gd name="connsiteX405" fmla="*/ 1086871 w 1906136"/>
                  <a:gd name="connsiteY405" fmla="*/ 329073 h 2468044"/>
                  <a:gd name="connsiteX406" fmla="*/ 1086871 w 1906136"/>
                  <a:gd name="connsiteY406" fmla="*/ 325968 h 2468044"/>
                  <a:gd name="connsiteX407" fmla="*/ 1084698 w 1906136"/>
                  <a:gd name="connsiteY407" fmla="*/ 323795 h 2468044"/>
                  <a:gd name="connsiteX408" fmla="*/ 1083766 w 1906136"/>
                  <a:gd name="connsiteY408" fmla="*/ 320691 h 2468044"/>
                  <a:gd name="connsiteX409" fmla="*/ 1081593 w 1906136"/>
                  <a:gd name="connsiteY409" fmla="*/ 316344 h 2468044"/>
                  <a:gd name="connsiteX410" fmla="*/ 1072280 w 1906136"/>
                  <a:gd name="connsiteY410" fmla="*/ 316344 h 2468044"/>
                  <a:gd name="connsiteX411" fmla="*/ 1072280 w 1906136"/>
                  <a:gd name="connsiteY411" fmla="*/ 313240 h 2468044"/>
                  <a:gd name="connsiteX412" fmla="*/ 1079420 w 1906136"/>
                  <a:gd name="connsiteY412" fmla="*/ 314171 h 2468044"/>
                  <a:gd name="connsiteX413" fmla="*/ 1083456 w 1906136"/>
                  <a:gd name="connsiteY413" fmla="*/ 316344 h 2468044"/>
                  <a:gd name="connsiteX414" fmla="*/ 1088733 w 1906136"/>
                  <a:gd name="connsiteY414" fmla="*/ 318517 h 2468044"/>
                  <a:gd name="connsiteX415" fmla="*/ 1094011 w 1906136"/>
                  <a:gd name="connsiteY415" fmla="*/ 320691 h 2468044"/>
                  <a:gd name="connsiteX416" fmla="*/ 1101151 w 1906136"/>
                  <a:gd name="connsiteY416" fmla="*/ 320691 h 2468044"/>
                  <a:gd name="connsiteX417" fmla="*/ 1105187 w 1906136"/>
                  <a:gd name="connsiteY417" fmla="*/ 307031 h 2468044"/>
                  <a:gd name="connsiteX418" fmla="*/ 1108291 w 1906136"/>
                  <a:gd name="connsiteY418" fmla="*/ 298649 h 2468044"/>
                  <a:gd name="connsiteX419" fmla="*/ 1115432 w 1906136"/>
                  <a:gd name="connsiteY419" fmla="*/ 291198 h 2468044"/>
                  <a:gd name="connsiteX420" fmla="*/ 1124745 w 1906136"/>
                  <a:gd name="connsiteY420" fmla="*/ 283748 h 2468044"/>
                  <a:gd name="connsiteX421" fmla="*/ 1126918 w 1906136"/>
                  <a:gd name="connsiteY421" fmla="*/ 279401 h 2468044"/>
                  <a:gd name="connsiteX422" fmla="*/ 1130023 w 1906136"/>
                  <a:gd name="connsiteY422" fmla="*/ 276297 h 2468044"/>
                  <a:gd name="connsiteX423" fmla="*/ 1132196 w 1906136"/>
                  <a:gd name="connsiteY423" fmla="*/ 271951 h 2468044"/>
                  <a:gd name="connsiteX424" fmla="*/ 1132196 w 1906136"/>
                  <a:gd name="connsiteY424" fmla="*/ 266673 h 2468044"/>
                  <a:gd name="connsiteX425" fmla="*/ 1130023 w 1906136"/>
                  <a:gd name="connsiteY425" fmla="*/ 261395 h 2468044"/>
                  <a:gd name="connsiteX426" fmla="*/ 1127849 w 1906136"/>
                  <a:gd name="connsiteY426" fmla="*/ 259222 h 2468044"/>
                  <a:gd name="connsiteX427" fmla="*/ 1126918 w 1906136"/>
                  <a:gd name="connsiteY427" fmla="*/ 257049 h 2468044"/>
                  <a:gd name="connsiteX428" fmla="*/ 1124745 w 1906136"/>
                  <a:gd name="connsiteY428" fmla="*/ 254876 h 2468044"/>
                  <a:gd name="connsiteX429" fmla="*/ 1120709 w 1906136"/>
                  <a:gd name="connsiteY429" fmla="*/ 251772 h 2468044"/>
                  <a:gd name="connsiteX430" fmla="*/ 1117605 w 1906136"/>
                  <a:gd name="connsiteY430" fmla="*/ 251772 h 2468044"/>
                  <a:gd name="connsiteX431" fmla="*/ 1117605 w 1906136"/>
                  <a:gd name="connsiteY431" fmla="*/ 247736 h 2468044"/>
                  <a:gd name="connsiteX432" fmla="*/ 1135300 w 1906136"/>
                  <a:gd name="connsiteY432" fmla="*/ 252082 h 2468044"/>
                  <a:gd name="connsiteX433" fmla="*/ 1147718 w 1906136"/>
                  <a:gd name="connsiteY433" fmla="*/ 259533 h 2468044"/>
                  <a:gd name="connsiteX434" fmla="*/ 1157031 w 1906136"/>
                  <a:gd name="connsiteY434" fmla="*/ 259533 h 2468044"/>
                  <a:gd name="connsiteX435" fmla="*/ 1159205 w 1906136"/>
                  <a:gd name="connsiteY435" fmla="*/ 241527 h 2468044"/>
                  <a:gd name="connsiteX436" fmla="*/ 1161378 w 1906136"/>
                  <a:gd name="connsiteY436" fmla="*/ 230040 h 2468044"/>
                  <a:gd name="connsiteX437" fmla="*/ 1157342 w 1906136"/>
                  <a:gd name="connsiteY437" fmla="*/ 219485 h 2468044"/>
                  <a:gd name="connsiteX438" fmla="*/ 1157342 w 1906136"/>
                  <a:gd name="connsiteY438" fmla="*/ 215139 h 2468044"/>
                  <a:gd name="connsiteX439" fmla="*/ 1208255 w 1906136"/>
                  <a:gd name="connsiteY439" fmla="*/ 212034 h 2468044"/>
                  <a:gd name="connsiteX440" fmla="*/ 1208255 w 1906136"/>
                  <a:gd name="connsiteY440" fmla="*/ 205826 h 2468044"/>
                  <a:gd name="connsiteX441" fmla="*/ 1206082 w 1906136"/>
                  <a:gd name="connsiteY441" fmla="*/ 202721 h 2468044"/>
                  <a:gd name="connsiteX442" fmla="*/ 1206082 w 1906136"/>
                  <a:gd name="connsiteY442" fmla="*/ 200548 h 2468044"/>
                  <a:gd name="connsiteX443" fmla="*/ 1205151 w 1906136"/>
                  <a:gd name="connsiteY443" fmla="*/ 198375 h 2468044"/>
                  <a:gd name="connsiteX444" fmla="*/ 1202977 w 1906136"/>
                  <a:gd name="connsiteY444" fmla="*/ 197444 h 2468044"/>
                  <a:gd name="connsiteX445" fmla="*/ 1200804 w 1906136"/>
                  <a:gd name="connsiteY445" fmla="*/ 195270 h 2468044"/>
                  <a:gd name="connsiteX446" fmla="*/ 1200804 w 1906136"/>
                  <a:gd name="connsiteY446" fmla="*/ 190924 h 2468044"/>
                  <a:gd name="connsiteX447" fmla="*/ 1206082 w 1906136"/>
                  <a:gd name="connsiteY447" fmla="*/ 193097 h 2468044"/>
                  <a:gd name="connsiteX448" fmla="*/ 1210118 w 1906136"/>
                  <a:gd name="connsiteY448" fmla="*/ 195270 h 2468044"/>
                  <a:gd name="connsiteX449" fmla="*/ 1213222 w 1906136"/>
                  <a:gd name="connsiteY449" fmla="*/ 197444 h 2468044"/>
                  <a:gd name="connsiteX450" fmla="*/ 1217258 w 1906136"/>
                  <a:gd name="connsiteY450" fmla="*/ 198375 h 2468044"/>
                  <a:gd name="connsiteX451" fmla="*/ 1224398 w 1906136"/>
                  <a:gd name="connsiteY451" fmla="*/ 198375 h 2468044"/>
                  <a:gd name="connsiteX452" fmla="*/ 1226571 w 1906136"/>
                  <a:gd name="connsiteY452" fmla="*/ 187820 h 2468044"/>
                  <a:gd name="connsiteX453" fmla="*/ 1229676 w 1906136"/>
                  <a:gd name="connsiteY453" fmla="*/ 173229 h 2468044"/>
                  <a:gd name="connsiteX454" fmla="*/ 1233711 w 1906136"/>
                  <a:gd name="connsiteY454" fmla="*/ 154292 h 2468044"/>
                  <a:gd name="connsiteX455" fmla="*/ 1234643 w 1906136"/>
                  <a:gd name="connsiteY455" fmla="*/ 138459 h 2468044"/>
                  <a:gd name="connsiteX456" fmla="*/ 1236816 w 1906136"/>
                  <a:gd name="connsiteY456" fmla="*/ 125731 h 2468044"/>
                  <a:gd name="connsiteX457" fmla="*/ 1236816 w 1906136"/>
                  <a:gd name="connsiteY457" fmla="*/ 118280 h 2468044"/>
                  <a:gd name="connsiteX458" fmla="*/ 1236816 w 1906136"/>
                  <a:gd name="connsiteY458" fmla="*/ 103689 h 2468044"/>
                  <a:gd name="connsiteX459" fmla="*/ 1229676 w 1906136"/>
                  <a:gd name="connsiteY459" fmla="*/ 97480 h 2468044"/>
                  <a:gd name="connsiteX460" fmla="*/ 1220362 w 1906136"/>
                  <a:gd name="connsiteY460" fmla="*/ 99653 h 2468044"/>
                  <a:gd name="connsiteX461" fmla="*/ 1211980 w 1906136"/>
                  <a:gd name="connsiteY461" fmla="*/ 103999 h 2468044"/>
                  <a:gd name="connsiteX462" fmla="*/ 1204840 w 1906136"/>
                  <a:gd name="connsiteY462" fmla="*/ 103999 h 2468044"/>
                  <a:gd name="connsiteX463" fmla="*/ 1202667 w 1906136"/>
                  <a:gd name="connsiteY463" fmla="*/ 99653 h 2468044"/>
                  <a:gd name="connsiteX464" fmla="*/ 1198631 w 1906136"/>
                  <a:gd name="connsiteY464" fmla="*/ 97480 h 2468044"/>
                  <a:gd name="connsiteX465" fmla="*/ 1197700 w 1906136"/>
                  <a:gd name="connsiteY465" fmla="*/ 94376 h 2468044"/>
                  <a:gd name="connsiteX466" fmla="*/ 1193664 w 1906136"/>
                  <a:gd name="connsiteY466" fmla="*/ 90029 h 2468044"/>
                  <a:gd name="connsiteX467" fmla="*/ 1191491 w 1906136"/>
                  <a:gd name="connsiteY467" fmla="*/ 86925 h 2468044"/>
                  <a:gd name="connsiteX468" fmla="*/ 1188386 w 1906136"/>
                  <a:gd name="connsiteY468" fmla="*/ 84752 h 2468044"/>
                  <a:gd name="connsiteX469" fmla="*/ 1184351 w 1906136"/>
                  <a:gd name="connsiteY469" fmla="*/ 82579 h 2468044"/>
                  <a:gd name="connsiteX470" fmla="*/ 1181246 w 1906136"/>
                  <a:gd name="connsiteY470" fmla="*/ 82579 h 2468044"/>
                  <a:gd name="connsiteX471" fmla="*/ 1177210 w 1906136"/>
                  <a:gd name="connsiteY471" fmla="*/ 86925 h 2468044"/>
                  <a:gd name="connsiteX472" fmla="*/ 1166655 w 1906136"/>
                  <a:gd name="connsiteY472" fmla="*/ 96238 h 2468044"/>
                  <a:gd name="connsiteX473" fmla="*/ 1162619 w 1906136"/>
                  <a:gd name="connsiteY473" fmla="*/ 108966 h 2468044"/>
                  <a:gd name="connsiteX474" fmla="*/ 1162619 w 1906136"/>
                  <a:gd name="connsiteY474" fmla="*/ 121695 h 2468044"/>
                  <a:gd name="connsiteX475" fmla="*/ 1164793 w 1906136"/>
                  <a:gd name="connsiteY475" fmla="*/ 134423 h 2468044"/>
                  <a:gd name="connsiteX476" fmla="*/ 1164793 w 1906136"/>
                  <a:gd name="connsiteY476" fmla="*/ 147151 h 2468044"/>
                  <a:gd name="connsiteX477" fmla="*/ 1157652 w 1906136"/>
                  <a:gd name="connsiteY477" fmla="*/ 163915 h 2468044"/>
                  <a:gd name="connsiteX478" fmla="*/ 1148339 w 1906136"/>
                  <a:gd name="connsiteY478" fmla="*/ 178506 h 2468044"/>
                  <a:gd name="connsiteX479" fmla="*/ 1143061 w 1906136"/>
                  <a:gd name="connsiteY479" fmla="*/ 176333 h 2468044"/>
                  <a:gd name="connsiteX480" fmla="*/ 1139957 w 1906136"/>
                  <a:gd name="connsiteY480" fmla="*/ 175402 h 2468044"/>
                  <a:gd name="connsiteX481" fmla="*/ 1137784 w 1906136"/>
                  <a:gd name="connsiteY481" fmla="*/ 173229 h 2468044"/>
                  <a:gd name="connsiteX482" fmla="*/ 1135611 w 1906136"/>
                  <a:gd name="connsiteY482" fmla="*/ 171056 h 2468044"/>
                  <a:gd name="connsiteX483" fmla="*/ 1132506 w 1906136"/>
                  <a:gd name="connsiteY483" fmla="*/ 167951 h 2468044"/>
                  <a:gd name="connsiteX484" fmla="*/ 1134679 w 1906136"/>
                  <a:gd name="connsiteY484" fmla="*/ 161742 h 2468044"/>
                  <a:gd name="connsiteX485" fmla="*/ 1134679 w 1906136"/>
                  <a:gd name="connsiteY485" fmla="*/ 153360 h 2468044"/>
                  <a:gd name="connsiteX486" fmla="*/ 1135611 w 1906136"/>
                  <a:gd name="connsiteY486" fmla="*/ 140632 h 2468044"/>
                  <a:gd name="connsiteX487" fmla="*/ 1137784 w 1906136"/>
                  <a:gd name="connsiteY487" fmla="*/ 126041 h 2468044"/>
                  <a:gd name="connsiteX488" fmla="*/ 1137784 w 1906136"/>
                  <a:gd name="connsiteY488" fmla="*/ 114244 h 2468044"/>
                  <a:gd name="connsiteX489" fmla="*/ 1128470 w 1906136"/>
                  <a:gd name="connsiteY489" fmla="*/ 118590 h 2468044"/>
                  <a:gd name="connsiteX490" fmla="*/ 1123193 w 1906136"/>
                  <a:gd name="connsiteY490" fmla="*/ 123868 h 2468044"/>
                  <a:gd name="connsiteX491" fmla="*/ 1117915 w 1906136"/>
                  <a:gd name="connsiteY491" fmla="*/ 129145 h 2468044"/>
                  <a:gd name="connsiteX492" fmla="*/ 1112638 w 1906136"/>
                  <a:gd name="connsiteY492" fmla="*/ 134423 h 2468044"/>
                  <a:gd name="connsiteX493" fmla="*/ 1101151 w 1906136"/>
                  <a:gd name="connsiteY493" fmla="*/ 134423 h 2468044"/>
                  <a:gd name="connsiteX494" fmla="*/ 1098047 w 1906136"/>
                  <a:gd name="connsiteY494" fmla="*/ 119832 h 2468044"/>
                  <a:gd name="connsiteX495" fmla="*/ 1098047 w 1906136"/>
                  <a:gd name="connsiteY495" fmla="*/ 103999 h 2468044"/>
                  <a:gd name="connsiteX496" fmla="*/ 1071969 w 1906136"/>
                  <a:gd name="connsiteY496" fmla="*/ 103999 h 2468044"/>
                  <a:gd name="connsiteX497" fmla="*/ 1076005 w 1906136"/>
                  <a:gd name="connsiteY497" fmla="*/ 96549 h 2468044"/>
                  <a:gd name="connsiteX498" fmla="*/ 1076936 w 1906136"/>
                  <a:gd name="connsiteY498" fmla="*/ 90340 h 2468044"/>
                  <a:gd name="connsiteX499" fmla="*/ 1079110 w 1906136"/>
                  <a:gd name="connsiteY499" fmla="*/ 85062 h 2468044"/>
                  <a:gd name="connsiteX500" fmla="*/ 1083145 w 1906136"/>
                  <a:gd name="connsiteY500" fmla="*/ 81958 h 2468044"/>
                  <a:gd name="connsiteX501" fmla="*/ 1088423 w 1906136"/>
                  <a:gd name="connsiteY501" fmla="*/ 77611 h 2468044"/>
                  <a:gd name="connsiteX502" fmla="*/ 1088423 w 1906136"/>
                  <a:gd name="connsiteY502" fmla="*/ 70161 h 2468044"/>
                  <a:gd name="connsiteX503" fmla="*/ 1088423 w 1906136"/>
                  <a:gd name="connsiteY503" fmla="*/ 62710 h 2468044"/>
                  <a:gd name="connsiteX504" fmla="*/ 1086250 w 1906136"/>
                  <a:gd name="connsiteY504" fmla="*/ 59606 h 2468044"/>
                  <a:gd name="connsiteX505" fmla="*/ 1083145 w 1906136"/>
                  <a:gd name="connsiteY505" fmla="*/ 55259 h 2468044"/>
                  <a:gd name="connsiteX506" fmla="*/ 1079110 w 1906136"/>
                  <a:gd name="connsiteY506" fmla="*/ 52155 h 2468044"/>
                  <a:gd name="connsiteX507" fmla="*/ 1071969 w 1906136"/>
                  <a:gd name="connsiteY507" fmla="*/ 49982 h 2468044"/>
                  <a:gd name="connsiteX508" fmla="*/ 1074142 w 1906136"/>
                  <a:gd name="connsiteY508" fmla="*/ 42531 h 2468044"/>
                  <a:gd name="connsiteX509" fmla="*/ 1076316 w 1906136"/>
                  <a:gd name="connsiteY509" fmla="*/ 39427 h 2468044"/>
                  <a:gd name="connsiteX510" fmla="*/ 1077247 w 1906136"/>
                  <a:gd name="connsiteY510" fmla="*/ 35080 h 2468044"/>
                  <a:gd name="connsiteX511" fmla="*/ 1079420 w 1906136"/>
                  <a:gd name="connsiteY511" fmla="*/ 29803 h 2468044"/>
                  <a:gd name="connsiteX512" fmla="*/ 1081593 w 1906136"/>
                  <a:gd name="connsiteY512" fmla="*/ 25457 h 2468044"/>
                  <a:gd name="connsiteX513" fmla="*/ 1079420 w 1906136"/>
                  <a:gd name="connsiteY513" fmla="*/ 22352 h 2468044"/>
                  <a:gd name="connsiteX514" fmla="*/ 1076316 w 1906136"/>
                  <a:gd name="connsiteY514" fmla="*/ 18006 h 2468044"/>
                  <a:gd name="connsiteX515" fmla="*/ 1074142 w 1906136"/>
                  <a:gd name="connsiteY515" fmla="*/ 17075 h 2468044"/>
                  <a:gd name="connsiteX516" fmla="*/ 1071969 w 1906136"/>
                  <a:gd name="connsiteY516" fmla="*/ 14901 h 2468044"/>
                  <a:gd name="connsiteX517" fmla="*/ 1069796 w 1906136"/>
                  <a:gd name="connsiteY517" fmla="*/ 12728 h 2468044"/>
                  <a:gd name="connsiteX518" fmla="*/ 1069796 w 1906136"/>
                  <a:gd name="connsiteY518" fmla="*/ 7451 h 2468044"/>
                  <a:gd name="connsiteX519" fmla="*/ 1068865 w 1906136"/>
                  <a:gd name="connsiteY519" fmla="*/ 0 h 2468044"/>
                  <a:gd name="connsiteX520" fmla="*/ 1057378 w 1906136"/>
                  <a:gd name="connsiteY520" fmla="*/ 2173 h 2468044"/>
                  <a:gd name="connsiteX521" fmla="*/ 1046823 w 1906136"/>
                  <a:gd name="connsiteY521" fmla="*/ 5278 h 2468044"/>
                  <a:gd name="connsiteX522" fmla="*/ 1037510 w 1906136"/>
                  <a:gd name="connsiteY522" fmla="*/ 9624 h 2468044"/>
                  <a:gd name="connsiteX523" fmla="*/ 1025092 w 1906136"/>
                  <a:gd name="connsiteY523" fmla="*/ 29492 h 2468044"/>
                  <a:gd name="connsiteX524" fmla="*/ 1021056 w 1906136"/>
                  <a:gd name="connsiteY524" fmla="*/ 47498 h 2468044"/>
                  <a:gd name="connsiteX525" fmla="*/ 1023229 w 1906136"/>
                  <a:gd name="connsiteY525" fmla="*/ 66435 h 2468044"/>
                  <a:gd name="connsiteX526" fmla="*/ 1032543 w 1906136"/>
                  <a:gd name="connsiteY526" fmla="*/ 82268 h 2468044"/>
                  <a:gd name="connsiteX527" fmla="*/ 1044960 w 1906136"/>
                  <a:gd name="connsiteY527" fmla="*/ 96859 h 2468044"/>
                  <a:gd name="connsiteX528" fmla="*/ 1047134 w 1906136"/>
                  <a:gd name="connsiteY528" fmla="*/ 104310 h 2468044"/>
                  <a:gd name="connsiteX529" fmla="*/ 1044960 w 1906136"/>
                  <a:gd name="connsiteY529" fmla="*/ 118901 h 2468044"/>
                  <a:gd name="connsiteX530" fmla="*/ 1044960 w 1906136"/>
                  <a:gd name="connsiteY530" fmla="*/ 135665 h 2468044"/>
                  <a:gd name="connsiteX531" fmla="*/ 1044960 w 1906136"/>
                  <a:gd name="connsiteY531" fmla="*/ 150256 h 2468044"/>
                  <a:gd name="connsiteX532" fmla="*/ 1032543 w 1906136"/>
                  <a:gd name="connsiteY532" fmla="*/ 150256 h 2468044"/>
                  <a:gd name="connsiteX533" fmla="*/ 1032543 w 1906136"/>
                  <a:gd name="connsiteY533" fmla="*/ 153360 h 2468044"/>
                  <a:gd name="connsiteX534" fmla="*/ 1030369 w 1906136"/>
                  <a:gd name="connsiteY534" fmla="*/ 159569 h 2468044"/>
                  <a:gd name="connsiteX535" fmla="*/ 1030369 w 1906136"/>
                  <a:gd name="connsiteY535" fmla="*/ 162674 h 2468044"/>
                  <a:gd name="connsiteX536" fmla="*/ 1028196 w 1906136"/>
                  <a:gd name="connsiteY536" fmla="*/ 170124 h 2468044"/>
                  <a:gd name="connsiteX537" fmla="*/ 1019814 w 1906136"/>
                  <a:gd name="connsiteY537" fmla="*/ 153360 h 2468044"/>
                  <a:gd name="connsiteX538" fmla="*/ 1012674 w 1906136"/>
                  <a:gd name="connsiteY538" fmla="*/ 137528 h 2468044"/>
                  <a:gd name="connsiteX539" fmla="*/ 988770 w 1906136"/>
                  <a:gd name="connsiteY539" fmla="*/ 137528 h 2468044"/>
                  <a:gd name="connsiteX540" fmla="*/ 988770 w 1906136"/>
                  <a:gd name="connsiteY540" fmla="*/ 150256 h 2468044"/>
                  <a:gd name="connsiteX541" fmla="*/ 986597 w 1906136"/>
                  <a:gd name="connsiteY541" fmla="*/ 152429 h 2468044"/>
                  <a:gd name="connsiteX542" fmla="*/ 984424 w 1906136"/>
                  <a:gd name="connsiteY542" fmla="*/ 153360 h 2468044"/>
                  <a:gd name="connsiteX543" fmla="*/ 983492 w 1906136"/>
                  <a:gd name="connsiteY543" fmla="*/ 155533 h 2468044"/>
                  <a:gd name="connsiteX544" fmla="*/ 981319 w 1906136"/>
                  <a:gd name="connsiteY544" fmla="*/ 157706 h 2468044"/>
                  <a:gd name="connsiteX545" fmla="*/ 962692 w 1906136"/>
                  <a:gd name="connsiteY545" fmla="*/ 157706 h 2468044"/>
                  <a:gd name="connsiteX546" fmla="*/ 950275 w 1906136"/>
                  <a:gd name="connsiteY546" fmla="*/ 155533 h 2468044"/>
                  <a:gd name="connsiteX547" fmla="*/ 937857 w 1906136"/>
                  <a:gd name="connsiteY547" fmla="*/ 153360 h 2468044"/>
                  <a:gd name="connsiteX548" fmla="*/ 925439 w 1906136"/>
                  <a:gd name="connsiteY548" fmla="*/ 150256 h 2468044"/>
                  <a:gd name="connsiteX549" fmla="*/ 905570 w 1906136"/>
                  <a:gd name="connsiteY549" fmla="*/ 150256 h 2468044"/>
                  <a:gd name="connsiteX550" fmla="*/ 901535 w 1906136"/>
                  <a:gd name="connsiteY550" fmla="*/ 142805 h 2468044"/>
                  <a:gd name="connsiteX551" fmla="*/ 898430 w 1906136"/>
                  <a:gd name="connsiteY551" fmla="*/ 139701 h 2468044"/>
                  <a:gd name="connsiteX552" fmla="*/ 894394 w 1906136"/>
                  <a:gd name="connsiteY552" fmla="*/ 133492 h 2468044"/>
                  <a:gd name="connsiteX553" fmla="*/ 889117 w 1906136"/>
                  <a:gd name="connsiteY553" fmla="*/ 130387 h 2468044"/>
                  <a:gd name="connsiteX554" fmla="*/ 889117 w 1906136"/>
                  <a:gd name="connsiteY554" fmla="*/ 117659 h 2468044"/>
                  <a:gd name="connsiteX555" fmla="*/ 842239 w 1906136"/>
                  <a:gd name="connsiteY555" fmla="*/ 122937 h 2468044"/>
                  <a:gd name="connsiteX556" fmla="*/ 842239 w 1906136"/>
                  <a:gd name="connsiteY556" fmla="*/ 126041 h 2468044"/>
                  <a:gd name="connsiteX557" fmla="*/ 838204 w 1906136"/>
                  <a:gd name="connsiteY557" fmla="*/ 126041 h 2468044"/>
                  <a:gd name="connsiteX558" fmla="*/ 838204 w 1906136"/>
                  <a:gd name="connsiteY558" fmla="*/ 132250 h 2468044"/>
                  <a:gd name="connsiteX559" fmla="*/ 840377 w 1906136"/>
                  <a:gd name="connsiteY559" fmla="*/ 135354 h 2468044"/>
                  <a:gd name="connsiteX560" fmla="*/ 842550 w 1906136"/>
                  <a:gd name="connsiteY560" fmla="*/ 139701 h 2468044"/>
                  <a:gd name="connsiteX561" fmla="*/ 843481 w 1906136"/>
                  <a:gd name="connsiteY561" fmla="*/ 140632 h 2468044"/>
                  <a:gd name="connsiteX562" fmla="*/ 845654 w 1906136"/>
                  <a:gd name="connsiteY562" fmla="*/ 145910 h 2468044"/>
                  <a:gd name="connsiteX563" fmla="*/ 877941 w 1906136"/>
                  <a:gd name="connsiteY563" fmla="*/ 145910 h 2468044"/>
                  <a:gd name="connsiteX564" fmla="*/ 877941 w 1906136"/>
                  <a:gd name="connsiteY564" fmla="*/ 150256 h 2468044"/>
                  <a:gd name="connsiteX565" fmla="*/ 870800 w 1906136"/>
                  <a:gd name="connsiteY565" fmla="*/ 152429 h 2468044"/>
                  <a:gd name="connsiteX566" fmla="*/ 865523 w 1906136"/>
                  <a:gd name="connsiteY566" fmla="*/ 153360 h 2468044"/>
                  <a:gd name="connsiteX567" fmla="*/ 858383 w 1906136"/>
                  <a:gd name="connsiteY567" fmla="*/ 153360 h 2468044"/>
                  <a:gd name="connsiteX568" fmla="*/ 849069 w 1906136"/>
                  <a:gd name="connsiteY568" fmla="*/ 153360 h 2468044"/>
                  <a:gd name="connsiteX569" fmla="*/ 849069 w 1906136"/>
                  <a:gd name="connsiteY569" fmla="*/ 189993 h 2468044"/>
                  <a:gd name="connsiteX570" fmla="*/ 840687 w 1906136"/>
                  <a:gd name="connsiteY570" fmla="*/ 179438 h 2468044"/>
                  <a:gd name="connsiteX571" fmla="*/ 831374 w 1906136"/>
                  <a:gd name="connsiteY571" fmla="*/ 167951 h 2468044"/>
                  <a:gd name="connsiteX572" fmla="*/ 822060 w 1906136"/>
                  <a:gd name="connsiteY572" fmla="*/ 157396 h 2468044"/>
                  <a:gd name="connsiteX573" fmla="*/ 813678 w 1906136"/>
                  <a:gd name="connsiteY573" fmla="*/ 155223 h 2468044"/>
                  <a:gd name="connsiteX574" fmla="*/ 799087 w 1906136"/>
                  <a:gd name="connsiteY574" fmla="*/ 155223 h 2468044"/>
                  <a:gd name="connsiteX575" fmla="*/ 782323 w 1906136"/>
                  <a:gd name="connsiteY575" fmla="*/ 155223 h 2468044"/>
                  <a:gd name="connsiteX576" fmla="*/ 765559 w 1906136"/>
                  <a:gd name="connsiteY576" fmla="*/ 153050 h 2468044"/>
                  <a:gd name="connsiteX577" fmla="*/ 753141 w 1906136"/>
                  <a:gd name="connsiteY577" fmla="*/ 153050 h 2468044"/>
                  <a:gd name="connsiteX578" fmla="*/ 755315 w 1906136"/>
                  <a:gd name="connsiteY578" fmla="*/ 149945 h 2468044"/>
                  <a:gd name="connsiteX579" fmla="*/ 756246 w 1906136"/>
                  <a:gd name="connsiteY579" fmla="*/ 147772 h 2468044"/>
                  <a:gd name="connsiteX580" fmla="*/ 756246 w 1906136"/>
                  <a:gd name="connsiteY580" fmla="*/ 145599 h 2468044"/>
                  <a:gd name="connsiteX581" fmla="*/ 758419 w 1906136"/>
                  <a:gd name="connsiteY581" fmla="*/ 144668 h 2468044"/>
                  <a:gd name="connsiteX582" fmla="*/ 762455 w 1906136"/>
                  <a:gd name="connsiteY582" fmla="*/ 142495 h 2468044"/>
                  <a:gd name="connsiteX583" fmla="*/ 765559 w 1906136"/>
                  <a:gd name="connsiteY583" fmla="*/ 140321 h 2468044"/>
                  <a:gd name="connsiteX584" fmla="*/ 763386 w 1906136"/>
                  <a:gd name="connsiteY584" fmla="*/ 137217 h 2468044"/>
                  <a:gd name="connsiteX585" fmla="*/ 760282 w 1906136"/>
                  <a:gd name="connsiteY585" fmla="*/ 129766 h 2468044"/>
                  <a:gd name="connsiteX586" fmla="*/ 756246 w 1906136"/>
                  <a:gd name="connsiteY586" fmla="*/ 124489 h 2468044"/>
                  <a:gd name="connsiteX587" fmla="*/ 753141 w 1906136"/>
                  <a:gd name="connsiteY587" fmla="*/ 120143 h 2468044"/>
                  <a:gd name="connsiteX588" fmla="*/ 749106 w 1906136"/>
                  <a:gd name="connsiteY588" fmla="*/ 117038 h 2468044"/>
                  <a:gd name="connsiteX589" fmla="*/ 746001 w 1906136"/>
                  <a:gd name="connsiteY589" fmla="*/ 117038 h 2468044"/>
                  <a:gd name="connsiteX590" fmla="*/ 742897 w 1906136"/>
                  <a:gd name="connsiteY590" fmla="*/ 117969 h 2468044"/>
                  <a:gd name="connsiteX591" fmla="*/ 736688 w 1906136"/>
                  <a:gd name="connsiteY591" fmla="*/ 120143 h 2468044"/>
                  <a:gd name="connsiteX592" fmla="*/ 733583 w 1906136"/>
                  <a:gd name="connsiteY592" fmla="*/ 122316 h 2468044"/>
                  <a:gd name="connsiteX593" fmla="*/ 728306 w 1906136"/>
                  <a:gd name="connsiteY593" fmla="*/ 122316 h 2468044"/>
                  <a:gd name="connsiteX594" fmla="*/ 722097 w 1906136"/>
                  <a:gd name="connsiteY594" fmla="*/ 122316 h 2468044"/>
                  <a:gd name="connsiteX595" fmla="*/ 706575 w 1906136"/>
                  <a:gd name="connsiteY595" fmla="*/ 110829 h 2468044"/>
                  <a:gd name="connsiteX596" fmla="*/ 689811 w 1906136"/>
                  <a:gd name="connsiteY596" fmla="*/ 98101 h 2468044"/>
                  <a:gd name="connsiteX597" fmla="*/ 673046 w 1906136"/>
                  <a:gd name="connsiteY597" fmla="*/ 85373 h 2468044"/>
                  <a:gd name="connsiteX598" fmla="*/ 653178 w 1906136"/>
                  <a:gd name="connsiteY598" fmla="*/ 80095 h 2468044"/>
                  <a:gd name="connsiteX599" fmla="*/ 649142 w 1906136"/>
                  <a:gd name="connsiteY599" fmla="*/ 81026 h 2468044"/>
                  <a:gd name="connsiteX600" fmla="*/ 643865 w 1906136"/>
                  <a:gd name="connsiteY600" fmla="*/ 83199 h 2468044"/>
                  <a:gd name="connsiteX601" fmla="*/ 640760 w 1906136"/>
                  <a:gd name="connsiteY601" fmla="*/ 87546 h 2468044"/>
                  <a:gd name="connsiteX602" fmla="*/ 635482 w 1906136"/>
                  <a:gd name="connsiteY602" fmla="*/ 90650 h 2468044"/>
                  <a:gd name="connsiteX603" fmla="*/ 629274 w 1906136"/>
                  <a:gd name="connsiteY603" fmla="*/ 92823 h 2468044"/>
                  <a:gd name="connsiteX604" fmla="*/ 628342 w 1906136"/>
                  <a:gd name="connsiteY604" fmla="*/ 88477 h 2468044"/>
                  <a:gd name="connsiteX605" fmla="*/ 626169 w 1906136"/>
                  <a:gd name="connsiteY605" fmla="*/ 85373 h 2468044"/>
                  <a:gd name="connsiteX606" fmla="*/ 622133 w 1906136"/>
                  <a:gd name="connsiteY606" fmla="*/ 80095 h 2468044"/>
                  <a:gd name="connsiteX607" fmla="*/ 621202 w 1906136"/>
                  <a:gd name="connsiteY607" fmla="*/ 80095 h 2468044"/>
                  <a:gd name="connsiteX608" fmla="*/ 617166 w 1906136"/>
                  <a:gd name="connsiteY608" fmla="*/ 80095 h 2468044"/>
                  <a:gd name="connsiteX609" fmla="*/ 614993 w 1906136"/>
                  <a:gd name="connsiteY609" fmla="*/ 81026 h 2468044"/>
                  <a:gd name="connsiteX610" fmla="*/ 611889 w 1906136"/>
                  <a:gd name="connsiteY610" fmla="*/ 83199 h 2468044"/>
                  <a:gd name="connsiteX611" fmla="*/ 609715 w 1906136"/>
                  <a:gd name="connsiteY611" fmla="*/ 85373 h 2468044"/>
                  <a:gd name="connsiteX612" fmla="*/ 606611 w 1906136"/>
                  <a:gd name="connsiteY612" fmla="*/ 88477 h 2468044"/>
                  <a:gd name="connsiteX613" fmla="*/ 592951 w 1906136"/>
                  <a:gd name="connsiteY613" fmla="*/ 85373 h 2468044"/>
                  <a:gd name="connsiteX614" fmla="*/ 584569 w 1906136"/>
                  <a:gd name="connsiteY614" fmla="*/ 77922 h 2468044"/>
                  <a:gd name="connsiteX615" fmla="*/ 578360 w 1906136"/>
                  <a:gd name="connsiteY615" fmla="*/ 68609 h 2468044"/>
                  <a:gd name="connsiteX616" fmla="*/ 573083 w 1906136"/>
                  <a:gd name="connsiteY616" fmla="*/ 55880 h 2468044"/>
                  <a:gd name="connsiteX617" fmla="*/ 569978 w 1906136"/>
                  <a:gd name="connsiteY617" fmla="*/ 58985 h 2468044"/>
                  <a:gd name="connsiteX618" fmla="*/ 565943 w 1906136"/>
                  <a:gd name="connsiteY618" fmla="*/ 65194 h 2468044"/>
                  <a:gd name="connsiteX619" fmla="*/ 563770 w 1906136"/>
                  <a:gd name="connsiteY619" fmla="*/ 70471 h 2468044"/>
                  <a:gd name="connsiteX620" fmla="*/ 562838 w 1906136"/>
                  <a:gd name="connsiteY620" fmla="*/ 75749 h 2468044"/>
                  <a:gd name="connsiteX621" fmla="*/ 546074 w 1906136"/>
                  <a:gd name="connsiteY621" fmla="*/ 77922 h 2468044"/>
                  <a:gd name="connsiteX622" fmla="*/ 533656 w 1906136"/>
                  <a:gd name="connsiteY622" fmla="*/ 77922 h 2468044"/>
                  <a:gd name="connsiteX623" fmla="*/ 521238 w 1906136"/>
                  <a:gd name="connsiteY623" fmla="*/ 80095 h 2468044"/>
                  <a:gd name="connsiteX624" fmla="*/ 511925 w 1906136"/>
                  <a:gd name="connsiteY624" fmla="*/ 85373 h 2468044"/>
                  <a:gd name="connsiteX625" fmla="*/ 502612 w 1906136"/>
                  <a:gd name="connsiteY625" fmla="*/ 95928 h 2468044"/>
                  <a:gd name="connsiteX626" fmla="*/ 482743 w 1906136"/>
                  <a:gd name="connsiteY626" fmla="*/ 92823 h 2468044"/>
                  <a:gd name="connsiteX627" fmla="*/ 482743 w 1906136"/>
                  <a:gd name="connsiteY627" fmla="*/ 85373 h 2468044"/>
                  <a:gd name="connsiteX628" fmla="*/ 504474 w 1906136"/>
                  <a:gd name="connsiteY628" fmla="*/ 76059 h 2468044"/>
                  <a:gd name="connsiteX629" fmla="*/ 524343 w 1906136"/>
                  <a:gd name="connsiteY629" fmla="*/ 63331 h 2468044"/>
                  <a:gd name="connsiteX630" fmla="*/ 542970 w 1906136"/>
                  <a:gd name="connsiteY630" fmla="*/ 48740 h 2468044"/>
                  <a:gd name="connsiteX631" fmla="*/ 549179 w 1906136"/>
                  <a:gd name="connsiteY631" fmla="*/ 48740 h 2468044"/>
                  <a:gd name="connsiteX632" fmla="*/ 546074 w 1906136"/>
                  <a:gd name="connsiteY632" fmla="*/ 46567 h 2468044"/>
                  <a:gd name="connsiteX633" fmla="*/ 542970 w 1906136"/>
                  <a:gd name="connsiteY633" fmla="*/ 44394 h 2468044"/>
                  <a:gd name="connsiteX634" fmla="*/ 536761 w 1906136"/>
                  <a:gd name="connsiteY634" fmla="*/ 43462 h 2468044"/>
                  <a:gd name="connsiteX635" fmla="*/ 533656 w 1906136"/>
                  <a:gd name="connsiteY635" fmla="*/ 41289 h 2468044"/>
                  <a:gd name="connsiteX636" fmla="*/ 516892 w 1906136"/>
                  <a:gd name="connsiteY636" fmla="*/ 44394 h 2468044"/>
                  <a:gd name="connsiteX637" fmla="*/ 504474 w 1906136"/>
                  <a:gd name="connsiteY637" fmla="*/ 50603 h 2468044"/>
                  <a:gd name="connsiteX638" fmla="*/ 492988 w 1906136"/>
                  <a:gd name="connsiteY638" fmla="*/ 58985 h 2468044"/>
                  <a:gd name="connsiteX639" fmla="*/ 482433 w 1906136"/>
                  <a:gd name="connsiteY639" fmla="*/ 66435 h 2468044"/>
                  <a:gd name="connsiteX640" fmla="*/ 470015 w 1906136"/>
                  <a:gd name="connsiteY640" fmla="*/ 73886 h 2468044"/>
                  <a:gd name="connsiteX641" fmla="*/ 455424 w 1906136"/>
                  <a:gd name="connsiteY641" fmla="*/ 78232 h 2468044"/>
                  <a:gd name="connsiteX642" fmla="*/ 433693 w 1906136"/>
                  <a:gd name="connsiteY642" fmla="*/ 80405 h 2468044"/>
                  <a:gd name="connsiteX643" fmla="*/ 436797 w 1906136"/>
                  <a:gd name="connsiteY643" fmla="*/ 88788 h 2468044"/>
                  <a:gd name="connsiteX644" fmla="*/ 443006 w 1906136"/>
                  <a:gd name="connsiteY644" fmla="*/ 96238 h 2468044"/>
                  <a:gd name="connsiteX645" fmla="*/ 448284 w 1906136"/>
                  <a:gd name="connsiteY645" fmla="*/ 103689 h 2468044"/>
                  <a:gd name="connsiteX646" fmla="*/ 453561 w 1906136"/>
                  <a:gd name="connsiteY646" fmla="*/ 109898 h 2468044"/>
                  <a:gd name="connsiteX647" fmla="*/ 453561 w 1906136"/>
                  <a:gd name="connsiteY647" fmla="*/ 117349 h 2468044"/>
                  <a:gd name="connsiteX648" fmla="*/ 429657 w 1906136"/>
                  <a:gd name="connsiteY648" fmla="*/ 113002 h 2468044"/>
                  <a:gd name="connsiteX649" fmla="*/ 409788 w 1906136"/>
                  <a:gd name="connsiteY649" fmla="*/ 102447 h 2468044"/>
                  <a:gd name="connsiteX650" fmla="*/ 392093 w 1906136"/>
                  <a:gd name="connsiteY650" fmla="*/ 90961 h 2468044"/>
                  <a:gd name="connsiteX651" fmla="*/ 373466 w 1906136"/>
                  <a:gd name="connsiteY651" fmla="*/ 78232 h 2468044"/>
                  <a:gd name="connsiteX652" fmla="*/ 353598 w 1906136"/>
                  <a:gd name="connsiteY652" fmla="*/ 68919 h 2468044"/>
                  <a:gd name="connsiteX653" fmla="*/ 322243 w 1906136"/>
                  <a:gd name="connsiteY653" fmla="*/ 73265 h 2468044"/>
                  <a:gd name="connsiteX654" fmla="*/ 307652 w 1906136"/>
                  <a:gd name="connsiteY654" fmla="*/ 68919 h 2468044"/>
                  <a:gd name="connsiteX655" fmla="*/ 293061 w 1906136"/>
                  <a:gd name="connsiteY655" fmla="*/ 61468 h 2468044"/>
                  <a:gd name="connsiteX656" fmla="*/ 277539 w 1906136"/>
                  <a:gd name="connsiteY656" fmla="*/ 56191 h 2468044"/>
                  <a:gd name="connsiteX657" fmla="*/ 266052 w 1906136"/>
                  <a:gd name="connsiteY657" fmla="*/ 51844 h 2468044"/>
                  <a:gd name="connsiteX658" fmla="*/ 262948 w 1906136"/>
                  <a:gd name="connsiteY658" fmla="*/ 51844 h 2468044"/>
                  <a:gd name="connsiteX659" fmla="*/ 256739 w 1906136"/>
                  <a:gd name="connsiteY659" fmla="*/ 54018 h 2468044"/>
                  <a:gd name="connsiteX660" fmla="*/ 253634 w 1906136"/>
                  <a:gd name="connsiteY660" fmla="*/ 56191 h 2468044"/>
                  <a:gd name="connsiteX661" fmla="*/ 249598 w 1906136"/>
                  <a:gd name="connsiteY661" fmla="*/ 56191 h 2468044"/>
                  <a:gd name="connsiteX662" fmla="*/ 244321 w 1906136"/>
                  <a:gd name="connsiteY662" fmla="*/ 58364 h 2468044"/>
                  <a:gd name="connsiteX663" fmla="*/ 239043 w 1906136"/>
                  <a:gd name="connsiteY663" fmla="*/ 56191 h 2468044"/>
                  <a:gd name="connsiteX664" fmla="*/ 233766 w 1906136"/>
                  <a:gd name="connsiteY664" fmla="*/ 54018 h 2468044"/>
                  <a:gd name="connsiteX665" fmla="*/ 229730 w 1906136"/>
                  <a:gd name="connsiteY665" fmla="*/ 50913 h 2468044"/>
                  <a:gd name="connsiteX666" fmla="*/ 226625 w 1906136"/>
                  <a:gd name="connsiteY666" fmla="*/ 46567 h 2468044"/>
                  <a:gd name="connsiteX667" fmla="*/ 221348 w 1906136"/>
                  <a:gd name="connsiteY667" fmla="*/ 41289 h 2468044"/>
                  <a:gd name="connsiteX668" fmla="*/ 217312 w 1906136"/>
                  <a:gd name="connsiteY668" fmla="*/ 38185 h 2468044"/>
                  <a:gd name="connsiteX669" fmla="*/ 214208 w 1906136"/>
                  <a:gd name="connsiteY669" fmla="*/ 36012 h 2468044"/>
                  <a:gd name="connsiteX670" fmla="*/ 210172 w 1906136"/>
                  <a:gd name="connsiteY670" fmla="*/ 36012 h 2468044"/>
                  <a:gd name="connsiteX671" fmla="*/ 207067 w 1906136"/>
                  <a:gd name="connsiteY671" fmla="*/ 36012 h 2468044"/>
                  <a:gd name="connsiteX672" fmla="*/ 203032 w 1906136"/>
                  <a:gd name="connsiteY672" fmla="*/ 38185 h 2468044"/>
                  <a:gd name="connsiteX673" fmla="*/ 199927 w 1906136"/>
                  <a:gd name="connsiteY673" fmla="*/ 39116 h 2468044"/>
                  <a:gd name="connsiteX674" fmla="*/ 195891 w 1906136"/>
                  <a:gd name="connsiteY674" fmla="*/ 39116 h 2468044"/>
                  <a:gd name="connsiteX675" fmla="*/ 190614 w 1906136"/>
                  <a:gd name="connsiteY675" fmla="*/ 39116 h 2468044"/>
                  <a:gd name="connsiteX676" fmla="*/ 186578 w 1906136"/>
                  <a:gd name="connsiteY676" fmla="*/ 36012 h 2468044"/>
                  <a:gd name="connsiteX677" fmla="*/ 183473 w 1906136"/>
                  <a:gd name="connsiteY677" fmla="*/ 31665 h 2468044"/>
                  <a:gd name="connsiteX678" fmla="*/ 181300 w 1906136"/>
                  <a:gd name="connsiteY678" fmla="*/ 30734 h 2468044"/>
                  <a:gd name="connsiteX679" fmla="*/ 181300 w 1906136"/>
                  <a:gd name="connsiteY679" fmla="*/ 26388 h 2468044"/>
                  <a:gd name="connsiteX680" fmla="*/ 179127 w 1906136"/>
                  <a:gd name="connsiteY680" fmla="*/ 24215 h 2468044"/>
                  <a:gd name="connsiteX681" fmla="*/ 179127 w 1906136"/>
                  <a:gd name="connsiteY681" fmla="*/ 21110 h 2468044"/>
                  <a:gd name="connsiteX682" fmla="*/ 176023 w 1906136"/>
                  <a:gd name="connsiteY682" fmla="*/ 18937 h 2468044"/>
                  <a:gd name="connsiteX683" fmla="*/ 170745 w 1906136"/>
                  <a:gd name="connsiteY683" fmla="*/ 15833 h 2468044"/>
                  <a:gd name="connsiteX684" fmla="*/ 153981 w 1906136"/>
                  <a:gd name="connsiteY684" fmla="*/ 26388 h 2468044"/>
                  <a:gd name="connsiteX685" fmla="*/ 137217 w 1906136"/>
                  <a:gd name="connsiteY685" fmla="*/ 33839 h 2468044"/>
                  <a:gd name="connsiteX686" fmla="*/ 117348 w 1906136"/>
                  <a:gd name="connsiteY686" fmla="*/ 39116 h 2468044"/>
                  <a:gd name="connsiteX687" fmla="*/ 99653 w 1906136"/>
                  <a:gd name="connsiteY687" fmla="*/ 48430 h 2468044"/>
                  <a:gd name="connsiteX688" fmla="*/ 85993 w 1906136"/>
                  <a:gd name="connsiteY688" fmla="*/ 58985 h 2468044"/>
                  <a:gd name="connsiteX689" fmla="*/ 82889 w 1906136"/>
                  <a:gd name="connsiteY689" fmla="*/ 70471 h 2468044"/>
                  <a:gd name="connsiteX690" fmla="*/ 78853 w 1906136"/>
                  <a:gd name="connsiteY690" fmla="*/ 83199 h 2468044"/>
                  <a:gd name="connsiteX691" fmla="*/ 73576 w 1906136"/>
                  <a:gd name="connsiteY691" fmla="*/ 95928 h 2468044"/>
                  <a:gd name="connsiteX692" fmla="*/ 56812 w 1906136"/>
                  <a:gd name="connsiteY692" fmla="*/ 105241 h 2468044"/>
                  <a:gd name="connsiteX693" fmla="*/ 36012 w 1906136"/>
                  <a:gd name="connsiteY693" fmla="*/ 107414 h 2468044"/>
                  <a:gd name="connsiteX694" fmla="*/ 14281 w 1906136"/>
                  <a:gd name="connsiteY694" fmla="*/ 105241 h 2468044"/>
                  <a:gd name="connsiteX695" fmla="*/ 12107 w 1906136"/>
                  <a:gd name="connsiteY695" fmla="*/ 110519 h 2468044"/>
                  <a:gd name="connsiteX696" fmla="*/ 9934 w 1906136"/>
                  <a:gd name="connsiteY696" fmla="*/ 116728 h 2468044"/>
                  <a:gd name="connsiteX697" fmla="*/ 6830 w 1906136"/>
                  <a:gd name="connsiteY697" fmla="*/ 122005 h 2468044"/>
                  <a:gd name="connsiteX698" fmla="*/ 15212 w 1906136"/>
                  <a:gd name="connsiteY698" fmla="*/ 138769 h 2468044"/>
                  <a:gd name="connsiteX699" fmla="*/ 29803 w 1906136"/>
                  <a:gd name="connsiteY699" fmla="*/ 149324 h 2468044"/>
                  <a:gd name="connsiteX700" fmla="*/ 46567 w 1906136"/>
                  <a:gd name="connsiteY700" fmla="*/ 159880 h 2468044"/>
                  <a:gd name="connsiteX701" fmla="*/ 61158 w 1906136"/>
                  <a:gd name="connsiteY701" fmla="*/ 171366 h 2468044"/>
                  <a:gd name="connsiteX702" fmla="*/ 73576 w 1906136"/>
                  <a:gd name="connsiteY702" fmla="*/ 185957 h 2468044"/>
                  <a:gd name="connsiteX703" fmla="*/ 77611 w 1906136"/>
                  <a:gd name="connsiteY703" fmla="*/ 191235 h 2468044"/>
                  <a:gd name="connsiteX704" fmla="*/ 78543 w 1906136"/>
                  <a:gd name="connsiteY704" fmla="*/ 196512 h 2468044"/>
                  <a:gd name="connsiteX705" fmla="*/ 80716 w 1906136"/>
                  <a:gd name="connsiteY705" fmla="*/ 202721 h 2468044"/>
                  <a:gd name="connsiteX706" fmla="*/ 82889 w 1906136"/>
                  <a:gd name="connsiteY706" fmla="*/ 207999 h 2468044"/>
                  <a:gd name="connsiteX707" fmla="*/ 85993 w 1906136"/>
                  <a:gd name="connsiteY707" fmla="*/ 213276 h 2468044"/>
                  <a:gd name="connsiteX708" fmla="*/ 85993 w 1906136"/>
                  <a:gd name="connsiteY708" fmla="*/ 220727 h 2468044"/>
                  <a:gd name="connsiteX709" fmla="*/ 73576 w 1906136"/>
                  <a:gd name="connsiteY709" fmla="*/ 226005 h 2468044"/>
                  <a:gd name="connsiteX710" fmla="*/ 70471 w 1906136"/>
                  <a:gd name="connsiteY710" fmla="*/ 220727 h 2468044"/>
                  <a:gd name="connsiteX711" fmla="*/ 64262 w 1906136"/>
                  <a:gd name="connsiteY711" fmla="*/ 215449 h 2468044"/>
                  <a:gd name="connsiteX712" fmla="*/ 58985 w 1906136"/>
                  <a:gd name="connsiteY712" fmla="*/ 211103 h 2468044"/>
                  <a:gd name="connsiteX713" fmla="*/ 53707 w 1906136"/>
                  <a:gd name="connsiteY713" fmla="*/ 205826 h 2468044"/>
                  <a:gd name="connsiteX714" fmla="*/ 49671 w 1906136"/>
                  <a:gd name="connsiteY714" fmla="*/ 205826 h 2468044"/>
                  <a:gd name="connsiteX715" fmla="*/ 48740 w 1906136"/>
                  <a:gd name="connsiteY715" fmla="*/ 205826 h 2468044"/>
                  <a:gd name="connsiteX716" fmla="*/ 46567 w 1906136"/>
                  <a:gd name="connsiteY716" fmla="*/ 207999 h 2468044"/>
                  <a:gd name="connsiteX717" fmla="*/ 44394 w 1906136"/>
                  <a:gd name="connsiteY717" fmla="*/ 207999 h 2468044"/>
                  <a:gd name="connsiteX718" fmla="*/ 43462 w 1906136"/>
                  <a:gd name="connsiteY718" fmla="*/ 210172 h 2468044"/>
                  <a:gd name="connsiteX719" fmla="*/ 26698 w 1906136"/>
                  <a:gd name="connsiteY719" fmla="*/ 210172 h 2468044"/>
                  <a:gd name="connsiteX720" fmla="*/ 28871 w 1906136"/>
                  <a:gd name="connsiteY720" fmla="*/ 213276 h 2468044"/>
                  <a:gd name="connsiteX721" fmla="*/ 28871 w 1906136"/>
                  <a:gd name="connsiteY721" fmla="*/ 215449 h 2468044"/>
                  <a:gd name="connsiteX722" fmla="*/ 29803 w 1906136"/>
                  <a:gd name="connsiteY722" fmla="*/ 217623 h 2468044"/>
                  <a:gd name="connsiteX723" fmla="*/ 26698 w 1906136"/>
                  <a:gd name="connsiteY723" fmla="*/ 220727 h 2468044"/>
                  <a:gd name="connsiteX724" fmla="*/ 22663 w 1906136"/>
                  <a:gd name="connsiteY724" fmla="*/ 225073 h 2468044"/>
                  <a:gd name="connsiteX725" fmla="*/ 19558 w 1906136"/>
                  <a:gd name="connsiteY725" fmla="*/ 225073 h 2468044"/>
                  <a:gd name="connsiteX726" fmla="*/ 15522 w 1906136"/>
                  <a:gd name="connsiteY726" fmla="*/ 226005 h 2468044"/>
                  <a:gd name="connsiteX727" fmla="*/ 10245 w 1906136"/>
                  <a:gd name="connsiteY727" fmla="*/ 228178 h 2468044"/>
                  <a:gd name="connsiteX728" fmla="*/ 7140 w 1906136"/>
                  <a:gd name="connsiteY728" fmla="*/ 230351 h 2468044"/>
                  <a:gd name="connsiteX729" fmla="*/ 0 w 1906136"/>
                  <a:gd name="connsiteY729" fmla="*/ 230351 h 2468044"/>
                  <a:gd name="connsiteX730" fmla="*/ 3104 w 1906136"/>
                  <a:gd name="connsiteY730" fmla="*/ 257670 h 2468044"/>
                  <a:gd name="connsiteX731" fmla="*/ 17695 w 1906136"/>
                  <a:gd name="connsiteY731" fmla="*/ 265121 h 2468044"/>
                  <a:gd name="connsiteX732" fmla="*/ 36322 w 1906136"/>
                  <a:gd name="connsiteY732" fmla="*/ 268225 h 2468044"/>
                  <a:gd name="connsiteX733" fmla="*/ 51844 w 1906136"/>
                  <a:gd name="connsiteY733" fmla="*/ 274434 h 2468044"/>
                  <a:gd name="connsiteX734" fmla="*/ 63331 w 1906136"/>
                  <a:gd name="connsiteY734" fmla="*/ 277539 h 2468044"/>
                  <a:gd name="connsiteX735" fmla="*/ 68609 w 1906136"/>
                  <a:gd name="connsiteY735" fmla="*/ 277539 h 2468044"/>
                  <a:gd name="connsiteX736" fmla="*/ 71713 w 1906136"/>
                  <a:gd name="connsiteY736" fmla="*/ 275365 h 2468044"/>
                  <a:gd name="connsiteX737" fmla="*/ 75749 w 1906136"/>
                  <a:gd name="connsiteY737" fmla="*/ 274434 h 2468044"/>
                  <a:gd name="connsiteX738" fmla="*/ 77922 w 1906136"/>
                  <a:gd name="connsiteY738" fmla="*/ 272261 h 2468044"/>
                  <a:gd name="connsiteX739" fmla="*/ 78853 w 1906136"/>
                  <a:gd name="connsiteY739" fmla="*/ 270088 h 2468044"/>
                  <a:gd name="connsiteX740" fmla="*/ 82889 w 1906136"/>
                  <a:gd name="connsiteY740" fmla="*/ 266983 h 2468044"/>
                  <a:gd name="connsiteX741" fmla="*/ 97790 w 1906136"/>
                  <a:gd name="connsiteY741" fmla="*/ 266983 h 2468044"/>
                  <a:gd name="connsiteX742" fmla="*/ 95617 w 1906136"/>
                  <a:gd name="connsiteY742" fmla="*/ 267915 h 2468044"/>
                  <a:gd name="connsiteX743" fmla="*/ 95617 w 1906136"/>
                  <a:gd name="connsiteY743" fmla="*/ 270088 h 2468044"/>
                  <a:gd name="connsiteX744" fmla="*/ 95617 w 1906136"/>
                  <a:gd name="connsiteY744" fmla="*/ 272261 h 2468044"/>
                  <a:gd name="connsiteX745" fmla="*/ 93444 w 1906136"/>
                  <a:gd name="connsiteY745" fmla="*/ 272261 h 2468044"/>
                  <a:gd name="connsiteX746" fmla="*/ 91271 w 1906136"/>
                  <a:gd name="connsiteY746" fmla="*/ 274434 h 2468044"/>
                  <a:gd name="connsiteX747" fmla="*/ 91271 w 1906136"/>
                  <a:gd name="connsiteY747" fmla="*/ 292440 h 2468044"/>
                  <a:gd name="connsiteX748" fmla="*/ 85993 w 1906136"/>
                  <a:gd name="connsiteY748" fmla="*/ 303926 h 2468044"/>
                  <a:gd name="connsiteX749" fmla="*/ 78853 w 1906136"/>
                  <a:gd name="connsiteY749" fmla="*/ 311377 h 2468044"/>
                  <a:gd name="connsiteX750" fmla="*/ 68298 w 1906136"/>
                  <a:gd name="connsiteY750" fmla="*/ 316655 h 2468044"/>
                  <a:gd name="connsiteX751" fmla="*/ 56812 w 1906136"/>
                  <a:gd name="connsiteY751" fmla="*/ 319759 h 2468044"/>
                  <a:gd name="connsiteX752" fmla="*/ 44394 w 1906136"/>
                  <a:gd name="connsiteY752" fmla="*/ 327210 h 2468044"/>
                  <a:gd name="connsiteX753" fmla="*/ 37253 w 1906136"/>
                  <a:gd name="connsiteY753" fmla="*/ 336523 h 2468044"/>
                  <a:gd name="connsiteX754" fmla="*/ 31976 w 1906136"/>
                  <a:gd name="connsiteY754" fmla="*/ 347078 h 2468044"/>
                  <a:gd name="connsiteX755" fmla="*/ 26698 w 1906136"/>
                  <a:gd name="connsiteY755" fmla="*/ 360738 h 2468044"/>
                  <a:gd name="connsiteX756" fmla="*/ 20489 w 1906136"/>
                  <a:gd name="connsiteY756" fmla="*/ 371293 h 2468044"/>
                  <a:gd name="connsiteX757" fmla="*/ 31976 w 1906136"/>
                  <a:gd name="connsiteY757" fmla="*/ 391162 h 2468044"/>
                  <a:gd name="connsiteX758" fmla="*/ 46567 w 1906136"/>
                  <a:gd name="connsiteY758" fmla="*/ 410099 h 2468044"/>
                  <a:gd name="connsiteX759" fmla="*/ 64262 w 1906136"/>
                  <a:gd name="connsiteY759" fmla="*/ 422827 h 2468044"/>
                  <a:gd name="connsiteX760" fmla="*/ 66435 w 1906136"/>
                  <a:gd name="connsiteY760" fmla="*/ 425000 h 2468044"/>
                  <a:gd name="connsiteX761" fmla="*/ 69540 w 1906136"/>
                  <a:gd name="connsiteY761" fmla="*/ 425000 h 2468044"/>
                  <a:gd name="connsiteX762" fmla="*/ 71713 w 1906136"/>
                  <a:gd name="connsiteY762" fmla="*/ 425000 h 2468044"/>
                  <a:gd name="connsiteX763" fmla="*/ 73886 w 1906136"/>
                  <a:gd name="connsiteY763" fmla="*/ 422827 h 2468044"/>
                  <a:gd name="connsiteX764" fmla="*/ 76991 w 1906136"/>
                  <a:gd name="connsiteY764" fmla="*/ 419723 h 2468044"/>
                  <a:gd name="connsiteX765" fmla="*/ 81026 w 1906136"/>
                  <a:gd name="connsiteY765" fmla="*/ 430278 h 2468044"/>
                  <a:gd name="connsiteX766" fmla="*/ 86304 w 1906136"/>
                  <a:gd name="connsiteY766" fmla="*/ 444869 h 2468044"/>
                  <a:gd name="connsiteX767" fmla="*/ 88477 w 1906136"/>
                  <a:gd name="connsiteY767" fmla="*/ 455424 h 2468044"/>
                  <a:gd name="connsiteX768" fmla="*/ 93755 w 1906136"/>
                  <a:gd name="connsiteY768" fmla="*/ 455424 h 2468044"/>
                  <a:gd name="connsiteX769" fmla="*/ 97790 w 1906136"/>
                  <a:gd name="connsiteY769" fmla="*/ 455734 h 2468044"/>
                  <a:gd name="connsiteX770" fmla="*/ 98722 w 1906136"/>
                  <a:gd name="connsiteY770" fmla="*/ 455734 h 2468044"/>
                  <a:gd name="connsiteX771" fmla="*/ 100895 w 1906136"/>
                  <a:gd name="connsiteY771" fmla="*/ 453561 h 2468044"/>
                  <a:gd name="connsiteX772" fmla="*/ 103068 w 1906136"/>
                  <a:gd name="connsiteY772" fmla="*/ 451388 h 2468044"/>
                  <a:gd name="connsiteX773" fmla="*/ 105241 w 1906136"/>
                  <a:gd name="connsiteY773" fmla="*/ 449215 h 2468044"/>
                  <a:gd name="connsiteX774" fmla="*/ 108346 w 1906136"/>
                  <a:gd name="connsiteY774" fmla="*/ 451388 h 2468044"/>
                  <a:gd name="connsiteX775" fmla="*/ 110208 w 1906136"/>
                  <a:gd name="connsiteY775" fmla="*/ 451388 h 2468044"/>
                  <a:gd name="connsiteX776" fmla="*/ 112381 w 1906136"/>
                  <a:gd name="connsiteY776" fmla="*/ 453561 h 2468044"/>
                  <a:gd name="connsiteX777" fmla="*/ 112381 w 1906136"/>
                  <a:gd name="connsiteY777" fmla="*/ 456666 h 2468044"/>
                  <a:gd name="connsiteX778" fmla="*/ 112381 w 1906136"/>
                  <a:gd name="connsiteY778" fmla="*/ 461012 h 2468044"/>
                  <a:gd name="connsiteX779" fmla="*/ 124799 w 1906136"/>
                  <a:gd name="connsiteY779" fmla="*/ 456666 h 2468044"/>
                  <a:gd name="connsiteX780" fmla="*/ 134113 w 1906136"/>
                  <a:gd name="connsiteY780" fmla="*/ 453561 h 2468044"/>
                  <a:gd name="connsiteX781" fmla="*/ 147772 w 1906136"/>
                  <a:gd name="connsiteY781" fmla="*/ 449215 h 2468044"/>
                  <a:gd name="connsiteX782" fmla="*/ 144668 w 1906136"/>
                  <a:gd name="connsiteY782" fmla="*/ 471257 h 2468044"/>
                  <a:gd name="connsiteX783" fmla="*/ 135354 w 1906136"/>
                  <a:gd name="connsiteY783" fmla="*/ 488021 h 2468044"/>
                  <a:gd name="connsiteX784" fmla="*/ 122937 w 1906136"/>
                  <a:gd name="connsiteY784" fmla="*/ 502612 h 2468044"/>
                  <a:gd name="connsiteX785" fmla="*/ 106172 w 1906136"/>
                  <a:gd name="connsiteY785" fmla="*/ 515340 h 2468044"/>
                  <a:gd name="connsiteX786" fmla="*/ 88477 w 1906136"/>
                  <a:gd name="connsiteY786" fmla="*/ 527137 h 2468044"/>
                  <a:gd name="connsiteX787" fmla="*/ 69850 w 1906136"/>
                  <a:gd name="connsiteY787" fmla="*/ 537692 h 2468044"/>
                  <a:gd name="connsiteX788" fmla="*/ 54328 w 1906136"/>
                  <a:gd name="connsiteY788" fmla="*/ 549179 h 2468044"/>
                  <a:gd name="connsiteX789" fmla="*/ 41910 w 1906136"/>
                  <a:gd name="connsiteY789" fmla="*/ 561907 h 2468044"/>
                  <a:gd name="connsiteX790" fmla="*/ 37874 w 1906136"/>
                  <a:gd name="connsiteY790" fmla="*/ 561907 h 2468044"/>
                  <a:gd name="connsiteX791" fmla="*/ 37874 w 1906136"/>
                  <a:gd name="connsiteY791" fmla="*/ 565011 h 2468044"/>
                  <a:gd name="connsiteX792" fmla="*/ 48430 w 1906136"/>
                  <a:gd name="connsiteY792" fmla="*/ 561907 h 2468044"/>
                  <a:gd name="connsiteX793" fmla="*/ 65194 w 1906136"/>
                  <a:gd name="connsiteY793" fmla="*/ 554456 h 2468044"/>
                  <a:gd name="connsiteX794" fmla="*/ 86925 w 1906136"/>
                  <a:gd name="connsiteY794" fmla="*/ 543901 h 2468044"/>
                  <a:gd name="connsiteX795" fmla="*/ 108656 w 1906136"/>
                  <a:gd name="connsiteY795" fmla="*/ 530241 h 2468044"/>
                  <a:gd name="connsiteX796" fmla="*/ 130387 w 1906136"/>
                  <a:gd name="connsiteY796" fmla="*/ 515650 h 2468044"/>
                  <a:gd name="connsiteX797" fmla="*/ 152118 w 1906136"/>
                  <a:gd name="connsiteY797" fmla="*/ 502922 h 2468044"/>
                  <a:gd name="connsiteX798" fmla="*/ 169814 w 1906136"/>
                  <a:gd name="connsiteY798" fmla="*/ 492367 h 2468044"/>
                  <a:gd name="connsiteX799" fmla="*/ 184405 w 1906136"/>
                  <a:gd name="connsiteY799" fmla="*/ 480881 h 2468044"/>
                  <a:gd name="connsiteX800" fmla="*/ 191545 w 1906136"/>
                  <a:gd name="connsiteY800" fmla="*/ 473430 h 2468044"/>
                  <a:gd name="connsiteX801" fmla="*/ 203032 w 1906136"/>
                  <a:gd name="connsiteY801" fmla="*/ 456666 h 2468044"/>
                  <a:gd name="connsiteX802" fmla="*/ 210172 w 1906136"/>
                  <a:gd name="connsiteY802" fmla="*/ 438660 h 2468044"/>
                  <a:gd name="connsiteX803" fmla="*/ 215449 w 1906136"/>
                  <a:gd name="connsiteY803" fmla="*/ 421896 h 2468044"/>
                  <a:gd name="connsiteX804" fmla="*/ 222590 w 1906136"/>
                  <a:gd name="connsiteY804" fmla="*/ 406063 h 2468044"/>
                  <a:gd name="connsiteX805" fmla="*/ 234076 w 1906136"/>
                  <a:gd name="connsiteY805" fmla="*/ 391472 h 2468044"/>
                  <a:gd name="connsiteX806" fmla="*/ 247736 w 1906136"/>
                  <a:gd name="connsiteY806" fmla="*/ 379986 h 2468044"/>
                  <a:gd name="connsiteX807" fmla="*/ 247736 w 1906136"/>
                  <a:gd name="connsiteY807" fmla="*/ 376881 h 2468044"/>
                  <a:gd name="connsiteX808" fmla="*/ 257049 w 1906136"/>
                  <a:gd name="connsiteY808" fmla="*/ 376881 h 2468044"/>
                  <a:gd name="connsiteX809" fmla="*/ 247736 w 1906136"/>
                  <a:gd name="connsiteY809" fmla="*/ 392714 h 2468044"/>
                  <a:gd name="connsiteX810" fmla="*/ 237181 w 1906136"/>
                  <a:gd name="connsiteY810" fmla="*/ 407305 h 2468044"/>
                  <a:gd name="connsiteX811" fmla="*/ 230040 w 1906136"/>
                  <a:gd name="connsiteY811" fmla="*/ 424069 h 2468044"/>
                  <a:gd name="connsiteX812" fmla="*/ 224763 w 1906136"/>
                  <a:gd name="connsiteY812" fmla="*/ 440833 h 2468044"/>
                  <a:gd name="connsiteX813" fmla="*/ 246494 w 1906136"/>
                  <a:gd name="connsiteY813" fmla="*/ 435555 h 2468044"/>
                  <a:gd name="connsiteX814" fmla="*/ 262016 w 1906136"/>
                  <a:gd name="connsiteY814" fmla="*/ 426242 h 2468044"/>
                  <a:gd name="connsiteX815" fmla="*/ 280643 w 1906136"/>
                  <a:gd name="connsiteY815" fmla="*/ 416929 h 2468044"/>
                  <a:gd name="connsiteX816" fmla="*/ 280643 w 1906136"/>
                  <a:gd name="connsiteY816" fmla="*/ 392714 h 2468044"/>
                  <a:gd name="connsiteX817" fmla="*/ 297407 w 1906136"/>
                  <a:gd name="connsiteY817" fmla="*/ 394887 h 2468044"/>
                  <a:gd name="connsiteX818" fmla="*/ 307962 w 1906136"/>
                  <a:gd name="connsiteY818" fmla="*/ 400165 h 2468044"/>
                  <a:gd name="connsiteX819" fmla="*/ 317276 w 1906136"/>
                  <a:gd name="connsiteY819" fmla="*/ 407615 h 2468044"/>
                  <a:gd name="connsiteX820" fmla="*/ 327831 w 1906136"/>
                  <a:gd name="connsiteY820" fmla="*/ 413824 h 2468044"/>
                  <a:gd name="connsiteX821" fmla="*/ 361048 w 1906136"/>
                  <a:gd name="connsiteY821" fmla="*/ 413824 h 2468044"/>
                  <a:gd name="connsiteX822" fmla="*/ 376571 w 1906136"/>
                  <a:gd name="connsiteY822" fmla="*/ 422206 h 2468044"/>
                  <a:gd name="connsiteX823" fmla="*/ 393335 w 1906136"/>
                  <a:gd name="connsiteY823" fmla="*/ 436797 h 2468044"/>
                  <a:gd name="connsiteX824" fmla="*/ 407926 w 1906136"/>
                  <a:gd name="connsiteY824" fmla="*/ 449526 h 2468044"/>
                  <a:gd name="connsiteX825" fmla="*/ 427794 w 1906136"/>
                  <a:gd name="connsiteY825" fmla="*/ 458839 h 2468044"/>
                  <a:gd name="connsiteX826" fmla="*/ 451699 w 1906136"/>
                  <a:gd name="connsiteY826" fmla="*/ 464117 h 2468044"/>
                  <a:gd name="connsiteX827" fmla="*/ 471567 w 1906136"/>
                  <a:gd name="connsiteY827" fmla="*/ 473430 h 2468044"/>
                  <a:gd name="connsiteX828" fmla="*/ 486158 w 1906136"/>
                  <a:gd name="connsiteY828" fmla="*/ 486158 h 2468044"/>
                  <a:gd name="connsiteX829" fmla="*/ 498576 w 1906136"/>
                  <a:gd name="connsiteY829" fmla="*/ 502922 h 2468044"/>
                  <a:gd name="connsiteX830" fmla="*/ 507889 w 1906136"/>
                  <a:gd name="connsiteY830" fmla="*/ 519686 h 2468044"/>
                  <a:gd name="connsiteX831" fmla="*/ 519376 w 1906136"/>
                  <a:gd name="connsiteY831" fmla="*/ 536450 h 2468044"/>
                  <a:gd name="connsiteX832" fmla="*/ 531794 w 1906136"/>
                  <a:gd name="connsiteY832" fmla="*/ 550110 h 2468044"/>
                  <a:gd name="connsiteX833" fmla="*/ 527758 w 1906136"/>
                  <a:gd name="connsiteY833" fmla="*/ 574325 h 2468044"/>
                  <a:gd name="connsiteX834" fmla="*/ 539244 w 1906136"/>
                  <a:gd name="connsiteY834" fmla="*/ 579602 h 2468044"/>
                  <a:gd name="connsiteX835" fmla="*/ 546385 w 1906136"/>
                  <a:gd name="connsiteY835" fmla="*/ 588916 h 2468044"/>
                  <a:gd name="connsiteX836" fmla="*/ 551662 w 1906136"/>
                  <a:gd name="connsiteY836" fmla="*/ 600402 h 2468044"/>
                  <a:gd name="connsiteX837" fmla="*/ 554767 w 1906136"/>
                  <a:gd name="connsiteY837" fmla="*/ 613131 h 2468044"/>
                  <a:gd name="connsiteX838" fmla="*/ 560976 w 1906136"/>
                  <a:gd name="connsiteY838" fmla="*/ 625859 h 2468044"/>
                  <a:gd name="connsiteX839" fmla="*/ 568116 w 1906136"/>
                  <a:gd name="connsiteY839" fmla="*/ 637345 h 2468044"/>
                  <a:gd name="connsiteX840" fmla="*/ 576498 w 1906136"/>
                  <a:gd name="connsiteY840" fmla="*/ 645727 h 2468044"/>
                  <a:gd name="connsiteX841" fmla="*/ 591089 w 1906136"/>
                  <a:gd name="connsiteY841" fmla="*/ 651005 h 2468044"/>
                  <a:gd name="connsiteX842" fmla="*/ 587984 w 1906136"/>
                  <a:gd name="connsiteY842" fmla="*/ 653178 h 2468044"/>
                  <a:gd name="connsiteX843" fmla="*/ 583949 w 1906136"/>
                  <a:gd name="connsiteY843" fmla="*/ 653178 h 2468044"/>
                  <a:gd name="connsiteX844" fmla="*/ 580844 w 1906136"/>
                  <a:gd name="connsiteY844" fmla="*/ 653178 h 2468044"/>
                  <a:gd name="connsiteX845" fmla="*/ 576808 w 1906136"/>
                  <a:gd name="connsiteY845" fmla="*/ 651005 h 2468044"/>
                  <a:gd name="connsiteX846" fmla="*/ 568426 w 1906136"/>
                  <a:gd name="connsiteY846" fmla="*/ 651005 h 2468044"/>
                  <a:gd name="connsiteX847" fmla="*/ 576808 w 1906136"/>
                  <a:gd name="connsiteY847" fmla="*/ 669942 h 2468044"/>
                  <a:gd name="connsiteX848" fmla="*/ 588295 w 1906136"/>
                  <a:gd name="connsiteY848" fmla="*/ 686706 h 2468044"/>
                  <a:gd name="connsiteX849" fmla="*/ 600713 w 1906136"/>
                  <a:gd name="connsiteY849" fmla="*/ 702539 h 2468044"/>
                  <a:gd name="connsiteX850" fmla="*/ 604748 w 1906136"/>
                  <a:gd name="connsiteY850" fmla="*/ 704712 h 2468044"/>
                  <a:gd name="connsiteX851" fmla="*/ 605680 w 1906136"/>
                  <a:gd name="connsiteY851" fmla="*/ 704712 h 2468044"/>
                  <a:gd name="connsiteX852" fmla="*/ 605680 w 1906136"/>
                  <a:gd name="connsiteY852" fmla="*/ 706885 h 2468044"/>
                  <a:gd name="connsiteX853" fmla="*/ 607853 w 1906136"/>
                  <a:gd name="connsiteY853" fmla="*/ 706885 h 2468044"/>
                  <a:gd name="connsiteX854" fmla="*/ 613130 w 1906136"/>
                  <a:gd name="connsiteY854" fmla="*/ 706885 h 2468044"/>
                  <a:gd name="connsiteX855" fmla="*/ 619339 w 1906136"/>
                  <a:gd name="connsiteY855" fmla="*/ 706885 h 2468044"/>
                  <a:gd name="connsiteX856" fmla="*/ 620271 w 1906136"/>
                  <a:gd name="connsiteY856" fmla="*/ 704712 h 2468044"/>
                  <a:gd name="connsiteX857" fmla="*/ 624306 w 1906136"/>
                  <a:gd name="connsiteY857" fmla="*/ 702539 h 2468044"/>
                  <a:gd name="connsiteX858" fmla="*/ 626480 w 1906136"/>
                  <a:gd name="connsiteY858" fmla="*/ 701608 h 2468044"/>
                  <a:gd name="connsiteX859" fmla="*/ 626480 w 1906136"/>
                  <a:gd name="connsiteY859" fmla="*/ 699434 h 2468044"/>
                  <a:gd name="connsiteX860" fmla="*/ 627411 w 1906136"/>
                  <a:gd name="connsiteY860" fmla="*/ 699434 h 2468044"/>
                  <a:gd name="connsiteX861" fmla="*/ 627411 w 1906136"/>
                  <a:gd name="connsiteY861" fmla="*/ 695088 h 2468044"/>
                  <a:gd name="connsiteX862" fmla="*/ 622133 w 1906136"/>
                  <a:gd name="connsiteY862" fmla="*/ 687638 h 2468044"/>
                  <a:gd name="connsiteX863" fmla="*/ 614993 w 1906136"/>
                  <a:gd name="connsiteY863" fmla="*/ 682360 h 2468044"/>
                  <a:gd name="connsiteX864" fmla="*/ 607853 w 1906136"/>
                  <a:gd name="connsiteY864" fmla="*/ 677082 h 2468044"/>
                  <a:gd name="connsiteX865" fmla="*/ 600713 w 1906136"/>
                  <a:gd name="connsiteY865" fmla="*/ 671805 h 2468044"/>
                  <a:gd name="connsiteX866" fmla="*/ 600713 w 1906136"/>
                  <a:gd name="connsiteY866" fmla="*/ 662491 h 2468044"/>
                  <a:gd name="connsiteX867" fmla="*/ 617477 w 1906136"/>
                  <a:gd name="connsiteY867" fmla="*/ 673047 h 2468044"/>
                  <a:gd name="connsiteX868" fmla="*/ 632068 w 1906136"/>
                  <a:gd name="connsiteY868" fmla="*/ 687638 h 2468044"/>
                  <a:gd name="connsiteX869" fmla="*/ 644485 w 1906136"/>
                  <a:gd name="connsiteY869" fmla="*/ 702228 h 2468044"/>
                  <a:gd name="connsiteX870" fmla="*/ 644485 w 1906136"/>
                  <a:gd name="connsiteY870" fmla="*/ 723339 h 2468044"/>
                  <a:gd name="connsiteX871" fmla="*/ 642312 w 1906136"/>
                  <a:gd name="connsiteY871" fmla="*/ 718992 h 2468044"/>
                  <a:gd name="connsiteX872" fmla="*/ 639208 w 1906136"/>
                  <a:gd name="connsiteY872" fmla="*/ 715888 h 2468044"/>
                  <a:gd name="connsiteX873" fmla="*/ 637035 w 1906136"/>
                  <a:gd name="connsiteY873" fmla="*/ 711542 h 2468044"/>
                  <a:gd name="connsiteX874" fmla="*/ 633930 w 1906136"/>
                  <a:gd name="connsiteY874" fmla="*/ 709369 h 2468044"/>
                  <a:gd name="connsiteX875" fmla="*/ 629894 w 1906136"/>
                  <a:gd name="connsiteY875" fmla="*/ 709369 h 2468044"/>
                  <a:gd name="connsiteX876" fmla="*/ 626790 w 1906136"/>
                  <a:gd name="connsiteY876" fmla="*/ 709369 h 2468044"/>
                  <a:gd name="connsiteX877" fmla="*/ 622754 w 1906136"/>
                  <a:gd name="connsiteY877" fmla="*/ 709369 h 2468044"/>
                  <a:gd name="connsiteX878" fmla="*/ 617477 w 1906136"/>
                  <a:gd name="connsiteY878" fmla="*/ 711542 h 2468044"/>
                  <a:gd name="connsiteX879" fmla="*/ 615304 w 1906136"/>
                  <a:gd name="connsiteY879" fmla="*/ 723028 h 2468044"/>
                  <a:gd name="connsiteX880" fmla="*/ 613130 w 1906136"/>
                  <a:gd name="connsiteY880" fmla="*/ 741034 h 2468044"/>
                  <a:gd name="connsiteX881" fmla="*/ 613130 w 1906136"/>
                  <a:gd name="connsiteY881" fmla="*/ 763076 h 2468044"/>
                  <a:gd name="connsiteX882" fmla="*/ 613130 w 1906136"/>
                  <a:gd name="connsiteY882" fmla="*/ 787291 h 2468044"/>
                  <a:gd name="connsiteX883" fmla="*/ 613130 w 1906136"/>
                  <a:gd name="connsiteY883" fmla="*/ 807159 h 2468044"/>
                  <a:gd name="connsiteX884" fmla="*/ 612199 w 1906136"/>
                  <a:gd name="connsiteY884" fmla="*/ 821750 h 2468044"/>
                  <a:gd name="connsiteX885" fmla="*/ 612199 w 1906136"/>
                  <a:gd name="connsiteY885" fmla="*/ 829201 h 2468044"/>
                  <a:gd name="connsiteX886" fmla="*/ 613130 w 1906136"/>
                  <a:gd name="connsiteY886" fmla="*/ 859624 h 2468044"/>
                  <a:gd name="connsiteX887" fmla="*/ 617166 w 1906136"/>
                  <a:gd name="connsiteY887" fmla="*/ 881666 h 2468044"/>
                  <a:gd name="connsiteX888" fmla="*/ 622444 w 1906136"/>
                  <a:gd name="connsiteY888" fmla="*/ 898430 h 2468044"/>
                  <a:gd name="connsiteX889" fmla="*/ 629584 w 1906136"/>
                  <a:gd name="connsiteY889" fmla="*/ 911158 h 2468044"/>
                  <a:gd name="connsiteX890" fmla="*/ 641071 w 1906136"/>
                  <a:gd name="connsiteY890" fmla="*/ 922645 h 2468044"/>
                  <a:gd name="connsiteX891" fmla="*/ 651626 w 1906136"/>
                  <a:gd name="connsiteY891" fmla="*/ 935373 h 2468044"/>
                  <a:gd name="connsiteX892" fmla="*/ 664043 w 1906136"/>
                  <a:gd name="connsiteY892" fmla="*/ 953379 h 2468044"/>
                  <a:gd name="connsiteX893" fmla="*/ 669321 w 1906136"/>
                  <a:gd name="connsiteY893" fmla="*/ 964866 h 2468044"/>
                  <a:gd name="connsiteX894" fmla="*/ 673357 w 1906136"/>
                  <a:gd name="connsiteY894" fmla="*/ 975421 h 2468044"/>
                  <a:gd name="connsiteX895" fmla="*/ 680497 w 1906136"/>
                  <a:gd name="connsiteY895" fmla="*/ 984734 h 2468044"/>
                  <a:gd name="connsiteX896" fmla="*/ 691052 w 1906136"/>
                  <a:gd name="connsiteY896" fmla="*/ 992185 h 2468044"/>
                  <a:gd name="connsiteX897" fmla="*/ 704712 w 1906136"/>
                  <a:gd name="connsiteY897" fmla="*/ 997462 h 2468044"/>
                  <a:gd name="connsiteX898" fmla="*/ 715267 w 1906136"/>
                  <a:gd name="connsiteY898" fmla="*/ 1003671 h 2468044"/>
                  <a:gd name="connsiteX899" fmla="*/ 724580 w 1906136"/>
                  <a:gd name="connsiteY899" fmla="*/ 1014226 h 2468044"/>
                  <a:gd name="connsiteX900" fmla="*/ 731721 w 1906136"/>
                  <a:gd name="connsiteY900" fmla="*/ 1026955 h 2468044"/>
                  <a:gd name="connsiteX901" fmla="*/ 734825 w 1906136"/>
                  <a:gd name="connsiteY901" fmla="*/ 1041546 h 2468044"/>
                  <a:gd name="connsiteX902" fmla="*/ 741034 w 1906136"/>
                  <a:gd name="connsiteY902" fmla="*/ 1054274 h 2468044"/>
                  <a:gd name="connsiteX903" fmla="*/ 747243 w 1906136"/>
                  <a:gd name="connsiteY903" fmla="*/ 1065761 h 2468044"/>
                  <a:gd name="connsiteX904" fmla="*/ 760903 w 1906136"/>
                  <a:gd name="connsiteY904" fmla="*/ 1075074 h 2468044"/>
                  <a:gd name="connsiteX905" fmla="*/ 758729 w 1906136"/>
                  <a:gd name="connsiteY905" fmla="*/ 1076005 h 2468044"/>
                  <a:gd name="connsiteX906" fmla="*/ 758729 w 1906136"/>
                  <a:gd name="connsiteY906" fmla="*/ 1078178 h 2468044"/>
                  <a:gd name="connsiteX907" fmla="*/ 758729 w 1906136"/>
                  <a:gd name="connsiteY907" fmla="*/ 1080351 h 2468044"/>
                  <a:gd name="connsiteX908" fmla="*/ 756556 w 1906136"/>
                  <a:gd name="connsiteY908" fmla="*/ 1080351 h 2468044"/>
                  <a:gd name="connsiteX909" fmla="*/ 754383 w 1906136"/>
                  <a:gd name="connsiteY909" fmla="*/ 1080351 h 2468044"/>
                  <a:gd name="connsiteX910" fmla="*/ 751279 w 1906136"/>
                  <a:gd name="connsiteY910" fmla="*/ 1082525 h 2468044"/>
                  <a:gd name="connsiteX911" fmla="*/ 760592 w 1906136"/>
                  <a:gd name="connsiteY911" fmla="*/ 1095253 h 2468044"/>
                  <a:gd name="connsiteX912" fmla="*/ 771147 w 1906136"/>
                  <a:gd name="connsiteY912" fmla="*/ 1102704 h 2468044"/>
                  <a:gd name="connsiteX913" fmla="*/ 782634 w 1906136"/>
                  <a:gd name="connsiteY913" fmla="*/ 1110154 h 2468044"/>
                  <a:gd name="connsiteX914" fmla="*/ 791016 w 1906136"/>
                  <a:gd name="connsiteY914" fmla="*/ 1119468 h 2468044"/>
                  <a:gd name="connsiteX915" fmla="*/ 797225 w 1906136"/>
                  <a:gd name="connsiteY915" fmla="*/ 1130023 h 2468044"/>
                  <a:gd name="connsiteX916" fmla="*/ 800329 w 1906136"/>
                  <a:gd name="connsiteY916" fmla="*/ 1142751 h 2468044"/>
                  <a:gd name="connsiteX917" fmla="*/ 804365 w 1906136"/>
                  <a:gd name="connsiteY917" fmla="*/ 1155479 h 2468044"/>
                  <a:gd name="connsiteX918" fmla="*/ 809643 w 1906136"/>
                  <a:gd name="connsiteY918" fmla="*/ 1155479 h 2468044"/>
                  <a:gd name="connsiteX919" fmla="*/ 811816 w 1906136"/>
                  <a:gd name="connsiteY919" fmla="*/ 1155479 h 2468044"/>
                  <a:gd name="connsiteX920" fmla="*/ 812747 w 1906136"/>
                  <a:gd name="connsiteY920" fmla="*/ 1155479 h 2468044"/>
                  <a:gd name="connsiteX921" fmla="*/ 814920 w 1906136"/>
                  <a:gd name="connsiteY921" fmla="*/ 1155479 h 2468044"/>
                  <a:gd name="connsiteX922" fmla="*/ 817093 w 1906136"/>
                  <a:gd name="connsiteY922" fmla="*/ 1155479 h 2468044"/>
                  <a:gd name="connsiteX923" fmla="*/ 820198 w 1906136"/>
                  <a:gd name="connsiteY923" fmla="*/ 1155479 h 2468044"/>
                  <a:gd name="connsiteX924" fmla="*/ 822371 w 1906136"/>
                  <a:gd name="connsiteY924" fmla="*/ 1159826 h 2468044"/>
                  <a:gd name="connsiteX925" fmla="*/ 822371 w 1906136"/>
                  <a:gd name="connsiteY925" fmla="*/ 1162930 h 2468044"/>
                  <a:gd name="connsiteX926" fmla="*/ 824544 w 1906136"/>
                  <a:gd name="connsiteY926" fmla="*/ 1169139 h 2468044"/>
                  <a:gd name="connsiteX927" fmla="*/ 824544 w 1906136"/>
                  <a:gd name="connsiteY927" fmla="*/ 1176590 h 2468044"/>
                  <a:gd name="connsiteX928" fmla="*/ 827648 w 1906136"/>
                  <a:gd name="connsiteY928" fmla="*/ 1174417 h 2468044"/>
                  <a:gd name="connsiteX929" fmla="*/ 827648 w 1906136"/>
                  <a:gd name="connsiteY929" fmla="*/ 1172243 h 2468044"/>
                  <a:gd name="connsiteX930" fmla="*/ 829822 w 1906136"/>
                  <a:gd name="connsiteY930" fmla="*/ 1170070 h 2468044"/>
                  <a:gd name="connsiteX931" fmla="*/ 831995 w 1906136"/>
                  <a:gd name="connsiteY931" fmla="*/ 1166966 h 2468044"/>
                  <a:gd name="connsiteX932" fmla="*/ 831995 w 1906136"/>
                  <a:gd name="connsiteY932" fmla="*/ 1159515 h 2468044"/>
                  <a:gd name="connsiteX933" fmla="*/ 827959 w 1906136"/>
                  <a:gd name="connsiteY933" fmla="*/ 1148960 h 2468044"/>
                  <a:gd name="connsiteX934" fmla="*/ 819577 w 1906136"/>
                  <a:gd name="connsiteY934" fmla="*/ 1132196 h 2468044"/>
                  <a:gd name="connsiteX935" fmla="*/ 808090 w 1906136"/>
                  <a:gd name="connsiteY935" fmla="*/ 1113259 h 2468044"/>
                  <a:gd name="connsiteX936" fmla="*/ 797535 w 1906136"/>
                  <a:gd name="connsiteY936" fmla="*/ 1095253 h 2468044"/>
                  <a:gd name="connsiteX937" fmla="*/ 783876 w 1906136"/>
                  <a:gd name="connsiteY937" fmla="*/ 1076316 h 2468044"/>
                  <a:gd name="connsiteX938" fmla="*/ 773320 w 1906136"/>
                  <a:gd name="connsiteY938" fmla="*/ 1061725 h 2468044"/>
                  <a:gd name="connsiteX939" fmla="*/ 761834 w 1906136"/>
                  <a:gd name="connsiteY939" fmla="*/ 1048996 h 2468044"/>
                  <a:gd name="connsiteX940" fmla="*/ 756556 w 1906136"/>
                  <a:gd name="connsiteY940" fmla="*/ 1041546 h 2468044"/>
                  <a:gd name="connsiteX941" fmla="*/ 756556 w 1906136"/>
                  <a:gd name="connsiteY941" fmla="*/ 1021677 h 2468044"/>
                  <a:gd name="connsiteX942" fmla="*/ 760592 w 1906136"/>
                  <a:gd name="connsiteY942" fmla="*/ 1023850 h 2468044"/>
                  <a:gd name="connsiteX943" fmla="*/ 763697 w 1906136"/>
                  <a:gd name="connsiteY943" fmla="*/ 1026955 h 2468044"/>
                  <a:gd name="connsiteX944" fmla="*/ 767732 w 1906136"/>
                  <a:gd name="connsiteY944" fmla="*/ 1031301 h 2468044"/>
                  <a:gd name="connsiteX945" fmla="*/ 776114 w 1906136"/>
                  <a:gd name="connsiteY945" fmla="*/ 1036578 h 2468044"/>
                  <a:gd name="connsiteX946" fmla="*/ 782323 w 1906136"/>
                  <a:gd name="connsiteY946" fmla="*/ 1048065 h 2468044"/>
                  <a:gd name="connsiteX947" fmla="*/ 785428 w 1906136"/>
                  <a:gd name="connsiteY947" fmla="*/ 1058620 h 2468044"/>
                  <a:gd name="connsiteX948" fmla="*/ 789464 w 1906136"/>
                  <a:gd name="connsiteY948" fmla="*/ 1069175 h 2468044"/>
                  <a:gd name="connsiteX949" fmla="*/ 796604 w 1906136"/>
                  <a:gd name="connsiteY949" fmla="*/ 1078489 h 2468044"/>
                  <a:gd name="connsiteX950" fmla="*/ 797535 w 1906136"/>
                  <a:gd name="connsiteY950" fmla="*/ 1080662 h 2468044"/>
                  <a:gd name="connsiteX951" fmla="*/ 803744 w 1906136"/>
                  <a:gd name="connsiteY951" fmla="*/ 1082835 h 2468044"/>
                  <a:gd name="connsiteX952" fmla="*/ 806849 w 1906136"/>
                  <a:gd name="connsiteY952" fmla="*/ 1082835 h 2468044"/>
                  <a:gd name="connsiteX953" fmla="*/ 812126 w 1906136"/>
                  <a:gd name="connsiteY953" fmla="*/ 1083766 h 2468044"/>
                  <a:gd name="connsiteX954" fmla="*/ 816162 w 1906136"/>
                  <a:gd name="connsiteY954" fmla="*/ 1085939 h 2468044"/>
                  <a:gd name="connsiteX955" fmla="*/ 833857 w 1906136"/>
                  <a:gd name="connsiteY955" fmla="*/ 1112327 h 2468044"/>
                  <a:gd name="connsiteX956" fmla="*/ 852484 w 1906136"/>
                  <a:gd name="connsiteY956" fmla="*/ 1137473 h 2468044"/>
                  <a:gd name="connsiteX957" fmla="*/ 870179 w 1906136"/>
                  <a:gd name="connsiteY957" fmla="*/ 1161688 h 2468044"/>
                  <a:gd name="connsiteX958" fmla="*/ 890048 w 1906136"/>
                  <a:gd name="connsiteY958" fmla="*/ 1183730 h 2468044"/>
                  <a:gd name="connsiteX959" fmla="*/ 882908 w 1906136"/>
                  <a:gd name="connsiteY959" fmla="*/ 1206703 h 2468044"/>
                  <a:gd name="connsiteX960" fmla="*/ 886944 w 1906136"/>
                  <a:gd name="connsiteY960" fmla="*/ 1211049 h 2468044"/>
                  <a:gd name="connsiteX961" fmla="*/ 894084 w 1906136"/>
                  <a:gd name="connsiteY961" fmla="*/ 1218500 h 2468044"/>
                  <a:gd name="connsiteX962" fmla="*/ 901224 w 1906136"/>
                  <a:gd name="connsiteY962" fmla="*/ 1227813 h 2468044"/>
                  <a:gd name="connsiteX963" fmla="*/ 910537 w 1906136"/>
                  <a:gd name="connsiteY963" fmla="*/ 1235264 h 2468044"/>
                  <a:gd name="connsiteX964" fmla="*/ 915815 w 1906136"/>
                  <a:gd name="connsiteY964" fmla="*/ 1242715 h 2468044"/>
                  <a:gd name="connsiteX965" fmla="*/ 918919 w 1906136"/>
                  <a:gd name="connsiteY965" fmla="*/ 1243646 h 2468044"/>
                  <a:gd name="connsiteX966" fmla="*/ 939719 w 1906136"/>
                  <a:gd name="connsiteY966" fmla="*/ 1240541 h 2468044"/>
                  <a:gd name="connsiteX967" fmla="*/ 940651 w 1906136"/>
                  <a:gd name="connsiteY967" fmla="*/ 1242715 h 2468044"/>
                  <a:gd name="connsiteX968" fmla="*/ 944686 w 1906136"/>
                  <a:gd name="connsiteY968" fmla="*/ 1245819 h 2468044"/>
                  <a:gd name="connsiteX969" fmla="*/ 947791 w 1906136"/>
                  <a:gd name="connsiteY969" fmla="*/ 1250165 h 2468044"/>
                  <a:gd name="connsiteX970" fmla="*/ 951827 w 1906136"/>
                  <a:gd name="connsiteY970" fmla="*/ 1253270 h 2468044"/>
                  <a:gd name="connsiteX971" fmla="*/ 954931 w 1906136"/>
                  <a:gd name="connsiteY971" fmla="*/ 1256374 h 2468044"/>
                  <a:gd name="connsiteX972" fmla="*/ 978835 w 1906136"/>
                  <a:gd name="connsiteY972" fmla="*/ 1260720 h 2468044"/>
                  <a:gd name="connsiteX973" fmla="*/ 981940 w 1906136"/>
                  <a:gd name="connsiteY973" fmla="*/ 1262894 h 2468044"/>
                  <a:gd name="connsiteX974" fmla="*/ 985976 w 1906136"/>
                  <a:gd name="connsiteY974" fmla="*/ 1265998 h 2468044"/>
                  <a:gd name="connsiteX975" fmla="*/ 991253 w 1906136"/>
                  <a:gd name="connsiteY975" fmla="*/ 1271276 h 2468044"/>
                  <a:gd name="connsiteX976" fmla="*/ 995289 w 1906136"/>
                  <a:gd name="connsiteY976" fmla="*/ 1275622 h 2468044"/>
                  <a:gd name="connsiteX977" fmla="*/ 998394 w 1906136"/>
                  <a:gd name="connsiteY977" fmla="*/ 1278726 h 2468044"/>
                  <a:gd name="connsiteX978" fmla="*/ 1002429 w 1906136"/>
                  <a:gd name="connsiteY978" fmla="*/ 1280899 h 2468044"/>
                  <a:gd name="connsiteX979" fmla="*/ 1010811 w 1906136"/>
                  <a:gd name="connsiteY979" fmla="*/ 1283073 h 2468044"/>
                  <a:gd name="connsiteX980" fmla="*/ 1017952 w 1906136"/>
                  <a:gd name="connsiteY980" fmla="*/ 1278726 h 2468044"/>
                  <a:gd name="connsiteX981" fmla="*/ 1024161 w 1906136"/>
                  <a:gd name="connsiteY981" fmla="*/ 1275622 h 2468044"/>
                  <a:gd name="connsiteX982" fmla="*/ 1031301 w 1906136"/>
                  <a:gd name="connsiteY982" fmla="*/ 1271276 h 2468044"/>
                  <a:gd name="connsiteX983" fmla="*/ 1041856 w 1906136"/>
                  <a:gd name="connsiteY983" fmla="*/ 1271276 h 2468044"/>
                  <a:gd name="connsiteX984" fmla="*/ 1058620 w 1906136"/>
                  <a:gd name="connsiteY984" fmla="*/ 1278726 h 2468044"/>
                  <a:gd name="connsiteX985" fmla="*/ 1069175 w 1906136"/>
                  <a:gd name="connsiteY985" fmla="*/ 1288040 h 2468044"/>
                  <a:gd name="connsiteX986" fmla="*/ 1081593 w 1906136"/>
                  <a:gd name="connsiteY986" fmla="*/ 1297353 h 2468044"/>
                  <a:gd name="connsiteX987" fmla="*/ 1102393 w 1906136"/>
                  <a:gd name="connsiteY987" fmla="*/ 1304804 h 2468044"/>
                  <a:gd name="connsiteX988" fmla="*/ 1117915 w 1906136"/>
                  <a:gd name="connsiteY988" fmla="*/ 1310081 h 2468044"/>
                  <a:gd name="connsiteX989" fmla="*/ 1132506 w 1906136"/>
                  <a:gd name="connsiteY989" fmla="*/ 1314428 h 2468044"/>
                  <a:gd name="connsiteX990" fmla="*/ 1141820 w 1906136"/>
                  <a:gd name="connsiteY990" fmla="*/ 1317532 h 2468044"/>
                  <a:gd name="connsiteX991" fmla="*/ 1151133 w 1906136"/>
                  <a:gd name="connsiteY991" fmla="*/ 1326845 h 2468044"/>
                  <a:gd name="connsiteX992" fmla="*/ 1159515 w 1906136"/>
                  <a:gd name="connsiteY992" fmla="*/ 1339574 h 2468044"/>
                  <a:gd name="connsiteX993" fmla="*/ 1168828 w 1906136"/>
                  <a:gd name="connsiteY993" fmla="*/ 1361615 h 2468044"/>
                  <a:gd name="connsiteX994" fmla="*/ 1180315 w 1906136"/>
                  <a:gd name="connsiteY994" fmla="*/ 1364720 h 2468044"/>
                  <a:gd name="connsiteX995" fmla="*/ 1195837 w 1906136"/>
                  <a:gd name="connsiteY995" fmla="*/ 1372171 h 2468044"/>
                  <a:gd name="connsiteX996" fmla="*/ 1212601 w 1906136"/>
                  <a:gd name="connsiteY996" fmla="*/ 1381484 h 2468044"/>
                  <a:gd name="connsiteX997" fmla="*/ 1229365 w 1906136"/>
                  <a:gd name="connsiteY997" fmla="*/ 1390797 h 2468044"/>
                  <a:gd name="connsiteX998" fmla="*/ 1238679 w 1906136"/>
                  <a:gd name="connsiteY998" fmla="*/ 1398248 h 2468044"/>
                  <a:gd name="connsiteX999" fmla="*/ 1241783 w 1906136"/>
                  <a:gd name="connsiteY999" fmla="*/ 1396075 h 2468044"/>
                  <a:gd name="connsiteX1000" fmla="*/ 1243956 w 1906136"/>
                  <a:gd name="connsiteY1000" fmla="*/ 1396075 h 2468044"/>
                  <a:gd name="connsiteX1001" fmla="*/ 1244888 w 1906136"/>
                  <a:gd name="connsiteY1001" fmla="*/ 1396075 h 2468044"/>
                  <a:gd name="connsiteX1002" fmla="*/ 1247061 w 1906136"/>
                  <a:gd name="connsiteY1002" fmla="*/ 1393902 h 2468044"/>
                  <a:gd name="connsiteX1003" fmla="*/ 1249234 w 1906136"/>
                  <a:gd name="connsiteY1003" fmla="*/ 1393902 h 2468044"/>
                  <a:gd name="connsiteX1004" fmla="*/ 1251407 w 1906136"/>
                  <a:gd name="connsiteY1004" fmla="*/ 1390797 h 2468044"/>
                  <a:gd name="connsiteX1005" fmla="*/ 1251407 w 1906136"/>
                  <a:gd name="connsiteY1005" fmla="*/ 1388624 h 2468044"/>
                  <a:gd name="connsiteX1006" fmla="*/ 1251407 w 1906136"/>
                  <a:gd name="connsiteY1006" fmla="*/ 1385520 h 2468044"/>
                  <a:gd name="connsiteX1007" fmla="*/ 1249234 w 1906136"/>
                  <a:gd name="connsiteY1007" fmla="*/ 1381173 h 2468044"/>
                  <a:gd name="connsiteX1008" fmla="*/ 1252338 w 1906136"/>
                  <a:gd name="connsiteY1008" fmla="*/ 1379000 h 2468044"/>
                  <a:gd name="connsiteX1009" fmla="*/ 1254511 w 1906136"/>
                  <a:gd name="connsiteY1009" fmla="*/ 1378069 h 2468044"/>
                  <a:gd name="connsiteX1010" fmla="*/ 1256684 w 1906136"/>
                  <a:gd name="connsiteY1010" fmla="*/ 1375896 h 2468044"/>
                  <a:gd name="connsiteX1011" fmla="*/ 1258858 w 1906136"/>
                  <a:gd name="connsiteY1011" fmla="*/ 1373723 h 2468044"/>
                  <a:gd name="connsiteX1012" fmla="*/ 1265998 w 1906136"/>
                  <a:gd name="connsiteY1012" fmla="*/ 1373723 h 2468044"/>
                  <a:gd name="connsiteX1013" fmla="*/ 1273138 w 1906136"/>
                  <a:gd name="connsiteY1013" fmla="*/ 1385209 h 2468044"/>
                  <a:gd name="connsiteX1014" fmla="*/ 1280278 w 1906136"/>
                  <a:gd name="connsiteY1014" fmla="*/ 1395764 h 2468044"/>
                  <a:gd name="connsiteX1015" fmla="*/ 1285556 w 1906136"/>
                  <a:gd name="connsiteY1015" fmla="*/ 1405078 h 2468044"/>
                  <a:gd name="connsiteX1016" fmla="*/ 1287729 w 1906136"/>
                  <a:gd name="connsiteY1016" fmla="*/ 1419669 h 2468044"/>
                  <a:gd name="connsiteX1017" fmla="*/ 1287729 w 1906136"/>
                  <a:gd name="connsiteY1017" fmla="*/ 1434260 h 2468044"/>
                  <a:gd name="connsiteX1018" fmla="*/ 1288660 w 1906136"/>
                  <a:gd name="connsiteY1018" fmla="*/ 1444815 h 2468044"/>
                  <a:gd name="connsiteX1019" fmla="*/ 1276243 w 1906136"/>
                  <a:gd name="connsiteY1019" fmla="*/ 1459406 h 2468044"/>
                  <a:gd name="connsiteX1020" fmla="*/ 1261652 w 1906136"/>
                  <a:gd name="connsiteY1020" fmla="*/ 1472134 h 2468044"/>
                  <a:gd name="connsiteX1021" fmla="*/ 1249234 w 1906136"/>
                  <a:gd name="connsiteY1021" fmla="*/ 1485794 h 2468044"/>
                  <a:gd name="connsiteX1022" fmla="*/ 1242094 w 1906136"/>
                  <a:gd name="connsiteY1022" fmla="*/ 1501626 h 2468044"/>
                  <a:gd name="connsiteX1023" fmla="*/ 1236816 w 1906136"/>
                  <a:gd name="connsiteY1023" fmla="*/ 1518390 h 2468044"/>
                  <a:gd name="connsiteX1024" fmla="*/ 1229676 w 1906136"/>
                  <a:gd name="connsiteY1024" fmla="*/ 1535155 h 2468044"/>
                  <a:gd name="connsiteX1025" fmla="*/ 1234953 w 1906136"/>
                  <a:gd name="connsiteY1025" fmla="*/ 1537328 h 2468044"/>
                  <a:gd name="connsiteX1026" fmla="*/ 1240231 w 1906136"/>
                  <a:gd name="connsiteY1026" fmla="*/ 1537328 h 2468044"/>
                  <a:gd name="connsiteX1027" fmla="*/ 1245508 w 1906136"/>
                  <a:gd name="connsiteY1027" fmla="*/ 1538259 h 2468044"/>
                  <a:gd name="connsiteX1028" fmla="*/ 1254822 w 1906136"/>
                  <a:gd name="connsiteY1028" fmla="*/ 1538259 h 2468044"/>
                  <a:gd name="connsiteX1029" fmla="*/ 1254822 w 1906136"/>
                  <a:gd name="connsiteY1029" fmla="*/ 1542605 h 2468044"/>
                  <a:gd name="connsiteX1030" fmla="*/ 1245508 w 1906136"/>
                  <a:gd name="connsiteY1030" fmla="*/ 1547883 h 2468044"/>
                  <a:gd name="connsiteX1031" fmla="*/ 1239300 w 1906136"/>
                  <a:gd name="connsiteY1031" fmla="*/ 1553160 h 2468044"/>
                  <a:gd name="connsiteX1032" fmla="*/ 1229986 w 1906136"/>
                  <a:gd name="connsiteY1032" fmla="*/ 1558438 h 2468044"/>
                  <a:gd name="connsiteX1033" fmla="*/ 1229986 w 1906136"/>
                  <a:gd name="connsiteY1033" fmla="*/ 1565889 h 2468044"/>
                  <a:gd name="connsiteX1034" fmla="*/ 1229986 w 1906136"/>
                  <a:gd name="connsiteY1034" fmla="*/ 1573339 h 2468044"/>
                  <a:gd name="connsiteX1035" fmla="*/ 1229986 w 1906136"/>
                  <a:gd name="connsiteY1035" fmla="*/ 1579548 h 2468044"/>
                  <a:gd name="connsiteX1036" fmla="*/ 1225950 w 1906136"/>
                  <a:gd name="connsiteY1036" fmla="*/ 1586999 h 2468044"/>
                  <a:gd name="connsiteX1037" fmla="*/ 1229986 w 1906136"/>
                  <a:gd name="connsiteY1037" fmla="*/ 1590104 h 2468044"/>
                  <a:gd name="connsiteX1038" fmla="*/ 1233091 w 1906136"/>
                  <a:gd name="connsiteY1038" fmla="*/ 1594450 h 2468044"/>
                  <a:gd name="connsiteX1039" fmla="*/ 1237126 w 1906136"/>
                  <a:gd name="connsiteY1039" fmla="*/ 1595381 h 2468044"/>
                  <a:gd name="connsiteX1040" fmla="*/ 1242404 w 1906136"/>
                  <a:gd name="connsiteY1040" fmla="*/ 1595381 h 2468044"/>
                  <a:gd name="connsiteX1041" fmla="*/ 1245508 w 1906136"/>
                  <a:gd name="connsiteY1041" fmla="*/ 1599727 h 2468044"/>
                  <a:gd name="connsiteX1042" fmla="*/ 1256995 w 1906136"/>
                  <a:gd name="connsiteY1042" fmla="*/ 1610283 h 2468044"/>
                  <a:gd name="connsiteX1043" fmla="*/ 1264135 w 1906136"/>
                  <a:gd name="connsiteY1043" fmla="*/ 1624873 h 2468044"/>
                  <a:gd name="connsiteX1044" fmla="*/ 1269413 w 1906136"/>
                  <a:gd name="connsiteY1044" fmla="*/ 1643811 h 2468044"/>
                  <a:gd name="connsiteX1045" fmla="*/ 1274690 w 1906136"/>
                  <a:gd name="connsiteY1045" fmla="*/ 1659643 h 2468044"/>
                  <a:gd name="connsiteX1046" fmla="*/ 1281831 w 1906136"/>
                  <a:gd name="connsiteY1046" fmla="*/ 1676407 h 2468044"/>
                  <a:gd name="connsiteX1047" fmla="*/ 1302630 w 1906136"/>
                  <a:gd name="connsiteY1047" fmla="*/ 1705900 h 2468044"/>
                  <a:gd name="connsiteX1048" fmla="*/ 1327777 w 1906136"/>
                  <a:gd name="connsiteY1048" fmla="*/ 1733219 h 2468044"/>
                  <a:gd name="connsiteX1049" fmla="*/ 1359132 w 1906136"/>
                  <a:gd name="connsiteY1049" fmla="*/ 1754329 h 2468044"/>
                  <a:gd name="connsiteX1050" fmla="*/ 1395454 w 1906136"/>
                  <a:gd name="connsiteY1050" fmla="*/ 1767989 h 2468044"/>
                  <a:gd name="connsiteX1051" fmla="*/ 1391418 w 1906136"/>
                  <a:gd name="connsiteY1051" fmla="*/ 1797481 h 2468044"/>
                  <a:gd name="connsiteX1052" fmla="*/ 1389245 w 1906136"/>
                  <a:gd name="connsiteY1052" fmla="*/ 1829147 h 2468044"/>
                  <a:gd name="connsiteX1053" fmla="*/ 1388314 w 1906136"/>
                  <a:gd name="connsiteY1053" fmla="*/ 1861744 h 2468044"/>
                  <a:gd name="connsiteX1054" fmla="*/ 1382105 w 1906136"/>
                  <a:gd name="connsiteY1054" fmla="*/ 1893409 h 2468044"/>
                  <a:gd name="connsiteX1055" fmla="*/ 1371549 w 1906136"/>
                  <a:gd name="connsiteY1055" fmla="*/ 1941839 h 2468044"/>
                  <a:gd name="connsiteX1056" fmla="*/ 1362236 w 1906136"/>
                  <a:gd name="connsiteY1056" fmla="*/ 1991199 h 2468044"/>
                  <a:gd name="connsiteX1057" fmla="*/ 1351681 w 1906136"/>
                  <a:gd name="connsiteY1057" fmla="*/ 2036214 h 2468044"/>
                  <a:gd name="connsiteX1058" fmla="*/ 1339263 w 1906136"/>
                  <a:gd name="connsiteY1058" fmla="*/ 2080297 h 2468044"/>
                  <a:gd name="connsiteX1059" fmla="*/ 1337090 w 1906136"/>
                  <a:gd name="connsiteY1059" fmla="*/ 2091784 h 2468044"/>
                  <a:gd name="connsiteX1060" fmla="*/ 1340194 w 1906136"/>
                  <a:gd name="connsiteY1060" fmla="*/ 2104512 h 2468044"/>
                  <a:gd name="connsiteX1061" fmla="*/ 1342368 w 1906136"/>
                  <a:gd name="connsiteY1061" fmla="*/ 2111963 h 2468044"/>
                  <a:gd name="connsiteX1062" fmla="*/ 1329950 w 1906136"/>
                  <a:gd name="connsiteY1062" fmla="*/ 2188643 h 2468044"/>
                  <a:gd name="connsiteX1063" fmla="*/ 1329950 w 1906136"/>
                  <a:gd name="connsiteY1063" fmla="*/ 2192989 h 2468044"/>
                  <a:gd name="connsiteX1064" fmla="*/ 1337090 w 1906136"/>
                  <a:gd name="connsiteY1064" fmla="*/ 2190816 h 2468044"/>
                  <a:gd name="connsiteX1065" fmla="*/ 1340194 w 1906136"/>
                  <a:gd name="connsiteY1065" fmla="*/ 2186470 h 2468044"/>
                  <a:gd name="connsiteX1066" fmla="*/ 1342368 w 1906136"/>
                  <a:gd name="connsiteY1066" fmla="*/ 2183365 h 2468044"/>
                  <a:gd name="connsiteX1067" fmla="*/ 1345472 w 1906136"/>
                  <a:gd name="connsiteY1067" fmla="*/ 2179019 h 2468044"/>
                  <a:gd name="connsiteX1068" fmla="*/ 1349508 w 1906136"/>
                  <a:gd name="connsiteY1068" fmla="*/ 2175915 h 2468044"/>
                  <a:gd name="connsiteX1069" fmla="*/ 1349508 w 1906136"/>
                  <a:gd name="connsiteY1069" fmla="*/ 2179019 h 2468044"/>
                  <a:gd name="connsiteX1070" fmla="*/ 1354785 w 1906136"/>
                  <a:gd name="connsiteY1070" fmla="*/ 2179019 h 2468044"/>
                  <a:gd name="connsiteX1071" fmla="*/ 1345472 w 1906136"/>
                  <a:gd name="connsiteY1071" fmla="*/ 2215652 h 2468044"/>
                  <a:gd name="connsiteX1072" fmla="*/ 1334917 w 1906136"/>
                  <a:gd name="connsiteY1072" fmla="*/ 2215652 h 2468044"/>
                  <a:gd name="connsiteX1073" fmla="*/ 1327777 w 1906136"/>
                  <a:gd name="connsiteY1073" fmla="*/ 2234589 h 2468044"/>
                  <a:gd name="connsiteX1074" fmla="*/ 1320636 w 1906136"/>
                  <a:gd name="connsiteY1074" fmla="*/ 2256631 h 2468044"/>
                  <a:gd name="connsiteX1075" fmla="*/ 1315359 w 1906136"/>
                  <a:gd name="connsiteY1075" fmla="*/ 2279604 h 2468044"/>
                  <a:gd name="connsiteX1076" fmla="*/ 1313186 w 1906136"/>
                  <a:gd name="connsiteY1076" fmla="*/ 2305992 h 2468044"/>
                  <a:gd name="connsiteX1077" fmla="*/ 1311012 w 1906136"/>
                  <a:gd name="connsiteY1077" fmla="*/ 2333311 h 2468044"/>
                  <a:gd name="connsiteX1078" fmla="*/ 1315048 w 1906136"/>
                  <a:gd name="connsiteY1078" fmla="*/ 2357525 h 2468044"/>
                  <a:gd name="connsiteX1079" fmla="*/ 1322189 w 1906136"/>
                  <a:gd name="connsiteY1079" fmla="*/ 2380499 h 2468044"/>
                  <a:gd name="connsiteX1080" fmla="*/ 1332744 w 1906136"/>
                  <a:gd name="connsiteY1080" fmla="*/ 2401609 h 2468044"/>
                  <a:gd name="connsiteX1081" fmla="*/ 1349508 w 1906136"/>
                  <a:gd name="connsiteY1081" fmla="*/ 2416200 h 2468044"/>
                  <a:gd name="connsiteX1082" fmla="*/ 1369376 w 1906136"/>
                  <a:gd name="connsiteY1082" fmla="*/ 2426755 h 2468044"/>
                  <a:gd name="connsiteX1083" fmla="*/ 1369376 w 1906136"/>
                  <a:gd name="connsiteY1083" fmla="*/ 2434206 h 2468044"/>
                  <a:gd name="connsiteX1084" fmla="*/ 1354785 w 1906136"/>
                  <a:gd name="connsiteY1084" fmla="*/ 2424892 h 2468044"/>
                  <a:gd name="connsiteX1085" fmla="*/ 1342368 w 1906136"/>
                  <a:gd name="connsiteY1085" fmla="*/ 2414337 h 2468044"/>
                  <a:gd name="connsiteX1086" fmla="*/ 1329950 w 1906136"/>
                  <a:gd name="connsiteY1086" fmla="*/ 2401609 h 2468044"/>
                  <a:gd name="connsiteX1087" fmla="*/ 1325914 w 1906136"/>
                  <a:gd name="connsiteY1087" fmla="*/ 2401609 h 2468044"/>
                  <a:gd name="connsiteX1088" fmla="*/ 1332123 w 1906136"/>
                  <a:gd name="connsiteY1088" fmla="*/ 2416200 h 2468044"/>
                  <a:gd name="connsiteX1089" fmla="*/ 1342678 w 1906136"/>
                  <a:gd name="connsiteY1089" fmla="*/ 2430791 h 2468044"/>
                  <a:gd name="connsiteX1090" fmla="*/ 1357269 w 1906136"/>
                  <a:gd name="connsiteY1090" fmla="*/ 2445382 h 2468044"/>
                  <a:gd name="connsiteX1091" fmla="*/ 1374033 w 1906136"/>
                  <a:gd name="connsiteY1091" fmla="*/ 2458110 h 2468044"/>
                  <a:gd name="connsiteX1092" fmla="*/ 1389555 w 1906136"/>
                  <a:gd name="connsiteY1092" fmla="*/ 2466492 h 2468044"/>
                  <a:gd name="connsiteX1093" fmla="*/ 1406319 w 1906136"/>
                  <a:gd name="connsiteY1093" fmla="*/ 2470838 h 2468044"/>
                  <a:gd name="connsiteX1094" fmla="*/ 1423083 w 1906136"/>
                  <a:gd name="connsiteY1094" fmla="*/ 2466492 h 2468044"/>
                  <a:gd name="connsiteX1095" fmla="*/ 1426188 w 1906136"/>
                  <a:gd name="connsiteY1095" fmla="*/ 2465561 h 2468044"/>
                  <a:gd name="connsiteX1096" fmla="*/ 1428361 w 1906136"/>
                  <a:gd name="connsiteY1096" fmla="*/ 2463388 h 2468044"/>
                  <a:gd name="connsiteX1097" fmla="*/ 1430534 w 1906136"/>
                  <a:gd name="connsiteY1097" fmla="*/ 2463388 h 2468044"/>
                  <a:gd name="connsiteX1098" fmla="*/ 1430534 w 1906136"/>
                  <a:gd name="connsiteY1098" fmla="*/ 2461214 h 2468044"/>
                  <a:gd name="connsiteX1099" fmla="*/ 1432707 w 1906136"/>
                  <a:gd name="connsiteY1099" fmla="*/ 2460283 h 2468044"/>
                  <a:gd name="connsiteX1100" fmla="*/ 1435812 w 1906136"/>
                  <a:gd name="connsiteY1100" fmla="*/ 2458110 h 2468044"/>
                  <a:gd name="connsiteX1101" fmla="*/ 1432707 w 1906136"/>
                  <a:gd name="connsiteY1101" fmla="*/ 2453764 h 2468044"/>
                  <a:gd name="connsiteX1102" fmla="*/ 1432707 w 1906136"/>
                  <a:gd name="connsiteY1102" fmla="*/ 2452832 h 2468044"/>
                  <a:gd name="connsiteX1103" fmla="*/ 1432707 w 1906136"/>
                  <a:gd name="connsiteY1103" fmla="*/ 2452832 h 2468044"/>
                  <a:gd name="connsiteX1104" fmla="*/ 1432707 w 1906136"/>
                  <a:gd name="connsiteY1104" fmla="*/ 2450659 h 2468044"/>
                  <a:gd name="connsiteX1105" fmla="*/ 1428671 w 1906136"/>
                  <a:gd name="connsiteY1105" fmla="*/ 2450659 h 2468044"/>
                  <a:gd name="connsiteX1106" fmla="*/ 1427740 w 1906136"/>
                  <a:gd name="connsiteY1106" fmla="*/ 2450659 h 2468044"/>
                  <a:gd name="connsiteX1107" fmla="*/ 1421531 w 1906136"/>
                  <a:gd name="connsiteY1107" fmla="*/ 2450659 h 2468044"/>
                  <a:gd name="connsiteX1108" fmla="*/ 1420600 w 1906136"/>
                  <a:gd name="connsiteY1108" fmla="*/ 2439173 h 2468044"/>
                  <a:gd name="connsiteX1109" fmla="*/ 1418427 w 1906136"/>
                  <a:gd name="connsiteY1109" fmla="*/ 2426444 h 2468044"/>
                  <a:gd name="connsiteX1110" fmla="*/ 1416254 w 1906136"/>
                  <a:gd name="connsiteY1110" fmla="*/ 2415889 h 2468044"/>
                  <a:gd name="connsiteX1111" fmla="*/ 1413149 w 1906136"/>
                  <a:gd name="connsiteY1111" fmla="*/ 2406576 h 2468044"/>
                  <a:gd name="connsiteX1112" fmla="*/ 1410976 w 1906136"/>
                  <a:gd name="connsiteY1112" fmla="*/ 2404403 h 2468044"/>
                  <a:gd name="connsiteX1113" fmla="*/ 1410976 w 1906136"/>
                  <a:gd name="connsiteY1113" fmla="*/ 2402230 h 2468044"/>
                  <a:gd name="connsiteX1114" fmla="*/ 1408803 w 1906136"/>
                  <a:gd name="connsiteY1114" fmla="*/ 2402230 h 2468044"/>
                  <a:gd name="connsiteX1115" fmla="*/ 1405698 w 1906136"/>
                  <a:gd name="connsiteY1115" fmla="*/ 2401298 h 2468044"/>
                  <a:gd name="connsiteX1116" fmla="*/ 1396385 w 1906136"/>
                  <a:gd name="connsiteY1116" fmla="*/ 2414027 h 2468044"/>
                  <a:gd name="connsiteX1117" fmla="*/ 1384899 w 1906136"/>
                  <a:gd name="connsiteY1117" fmla="*/ 2426755 h 2468044"/>
                  <a:gd name="connsiteX1118" fmla="*/ 1384899 w 1906136"/>
                  <a:gd name="connsiteY1118" fmla="*/ 2431101 h 2468044"/>
                  <a:gd name="connsiteX1119" fmla="*/ 1381794 w 1906136"/>
                  <a:gd name="connsiteY1119" fmla="*/ 2431101 h 2468044"/>
                  <a:gd name="connsiteX1120" fmla="*/ 1381794 w 1906136"/>
                  <a:gd name="connsiteY1120" fmla="*/ 2424892 h 2468044"/>
                  <a:gd name="connsiteX1121" fmla="*/ 1381794 w 1906136"/>
                  <a:gd name="connsiteY1121" fmla="*/ 2421788 h 2468044"/>
                  <a:gd name="connsiteX1122" fmla="*/ 1383967 w 1906136"/>
                  <a:gd name="connsiteY1122" fmla="*/ 2417442 h 2468044"/>
                  <a:gd name="connsiteX1123" fmla="*/ 1384899 w 1906136"/>
                  <a:gd name="connsiteY1123" fmla="*/ 2414337 h 2468044"/>
                  <a:gd name="connsiteX1124" fmla="*/ 1394212 w 1906136"/>
                  <a:gd name="connsiteY1124" fmla="*/ 2402851 h 2468044"/>
                  <a:gd name="connsiteX1125" fmla="*/ 1406630 w 1906136"/>
                  <a:gd name="connsiteY1125" fmla="*/ 2392295 h 2468044"/>
                  <a:gd name="connsiteX1126" fmla="*/ 1420289 w 1906136"/>
                  <a:gd name="connsiteY1126" fmla="*/ 2384845 h 2468044"/>
                  <a:gd name="connsiteX1127" fmla="*/ 1428671 w 1906136"/>
                  <a:gd name="connsiteY1127" fmla="*/ 2382672 h 2468044"/>
                  <a:gd name="connsiteX1128" fmla="*/ 1427740 w 1906136"/>
                  <a:gd name="connsiteY1128" fmla="*/ 2373358 h 2468044"/>
                  <a:gd name="connsiteX1129" fmla="*/ 1423704 w 1906136"/>
                  <a:gd name="connsiteY1129" fmla="*/ 2368081 h 2468044"/>
                  <a:gd name="connsiteX1130" fmla="*/ 1418427 w 1906136"/>
                  <a:gd name="connsiteY1130" fmla="*/ 2362803 h 2468044"/>
                  <a:gd name="connsiteX1131" fmla="*/ 1413149 w 1906136"/>
                  <a:gd name="connsiteY1131" fmla="*/ 2357525 h 2468044"/>
                  <a:gd name="connsiteX1132" fmla="*/ 1418427 w 1906136"/>
                  <a:gd name="connsiteY1132" fmla="*/ 2340761 h 2468044"/>
                  <a:gd name="connsiteX1133" fmla="*/ 1427740 w 1906136"/>
                  <a:gd name="connsiteY1133" fmla="*/ 2322756 h 2468044"/>
                  <a:gd name="connsiteX1134" fmla="*/ 1440158 w 1906136"/>
                  <a:gd name="connsiteY1134" fmla="*/ 2303818 h 2468044"/>
                  <a:gd name="connsiteX1135" fmla="*/ 1454749 w 1906136"/>
                  <a:gd name="connsiteY1135" fmla="*/ 2289227 h 2468044"/>
                  <a:gd name="connsiteX1136" fmla="*/ 1469340 w 1906136"/>
                  <a:gd name="connsiteY1136" fmla="*/ 2281777 h 2468044"/>
                  <a:gd name="connsiteX1137" fmla="*/ 1472444 w 1906136"/>
                  <a:gd name="connsiteY1137" fmla="*/ 2269048 h 2468044"/>
                  <a:gd name="connsiteX1138" fmla="*/ 1467167 w 1906136"/>
                  <a:gd name="connsiteY1138" fmla="*/ 2264702 h 2468044"/>
                  <a:gd name="connsiteX1139" fmla="*/ 1461889 w 1906136"/>
                  <a:gd name="connsiteY1139" fmla="*/ 2261598 h 2468044"/>
                  <a:gd name="connsiteX1140" fmla="*/ 1455680 w 1906136"/>
                  <a:gd name="connsiteY1140" fmla="*/ 2258493 h 2468044"/>
                  <a:gd name="connsiteX1141" fmla="*/ 1452576 w 1906136"/>
                  <a:gd name="connsiteY1141" fmla="*/ 2252284 h 2468044"/>
                  <a:gd name="connsiteX1142" fmla="*/ 1448540 w 1906136"/>
                  <a:gd name="connsiteY1142" fmla="*/ 2244834 h 2468044"/>
                  <a:gd name="connsiteX1143" fmla="*/ 1448540 w 1906136"/>
                  <a:gd name="connsiteY1143" fmla="*/ 2243902 h 2468044"/>
                  <a:gd name="connsiteX1144" fmla="*/ 1447609 w 1906136"/>
                  <a:gd name="connsiteY1144" fmla="*/ 2241729 h 2468044"/>
                  <a:gd name="connsiteX1145" fmla="*/ 1448540 w 1906136"/>
                  <a:gd name="connsiteY1145" fmla="*/ 2239556 h 2468044"/>
                  <a:gd name="connsiteX1146" fmla="*/ 1448540 w 1906136"/>
                  <a:gd name="connsiteY1146" fmla="*/ 2237383 h 2468044"/>
                  <a:gd name="connsiteX1147" fmla="*/ 1448540 w 1906136"/>
                  <a:gd name="connsiteY1147" fmla="*/ 2234279 h 2468044"/>
                  <a:gd name="connsiteX1148" fmla="*/ 1448540 w 1906136"/>
                  <a:gd name="connsiteY1148" fmla="*/ 2229001 h 2468044"/>
                  <a:gd name="connsiteX1149" fmla="*/ 1454749 w 1906136"/>
                  <a:gd name="connsiteY1149" fmla="*/ 2229001 h 2468044"/>
                  <a:gd name="connsiteX1150" fmla="*/ 1460026 w 1906136"/>
                  <a:gd name="connsiteY1150" fmla="*/ 2226828 h 2468044"/>
                  <a:gd name="connsiteX1151" fmla="*/ 1462200 w 1906136"/>
                  <a:gd name="connsiteY1151" fmla="*/ 2226828 h 2468044"/>
                  <a:gd name="connsiteX1152" fmla="*/ 1465304 w 1906136"/>
                  <a:gd name="connsiteY1152" fmla="*/ 2224655 h 2468044"/>
                  <a:gd name="connsiteX1153" fmla="*/ 1469340 w 1906136"/>
                  <a:gd name="connsiteY1153" fmla="*/ 2214100 h 2468044"/>
                  <a:gd name="connsiteX1154" fmla="*/ 1472444 w 1906136"/>
                  <a:gd name="connsiteY1154" fmla="*/ 2202613 h 2468044"/>
                  <a:gd name="connsiteX1155" fmla="*/ 1477722 w 1906136"/>
                  <a:gd name="connsiteY1155" fmla="*/ 2192058 h 2468044"/>
                  <a:gd name="connsiteX1156" fmla="*/ 1479895 w 1906136"/>
                  <a:gd name="connsiteY1156" fmla="*/ 2185849 h 2468044"/>
                  <a:gd name="connsiteX1157" fmla="*/ 1483931 w 1906136"/>
                  <a:gd name="connsiteY1157" fmla="*/ 2184918 h 2468044"/>
                  <a:gd name="connsiteX1158" fmla="*/ 1489208 w 1906136"/>
                  <a:gd name="connsiteY1158" fmla="*/ 2182745 h 2468044"/>
                  <a:gd name="connsiteX1159" fmla="*/ 1494486 w 1906136"/>
                  <a:gd name="connsiteY1159" fmla="*/ 2180571 h 2468044"/>
                  <a:gd name="connsiteX1160" fmla="*/ 1501626 w 1906136"/>
                  <a:gd name="connsiteY1160" fmla="*/ 2178398 h 2468044"/>
                  <a:gd name="connsiteX1161" fmla="*/ 1498522 w 1906136"/>
                  <a:gd name="connsiteY1161" fmla="*/ 2173121 h 2468044"/>
                  <a:gd name="connsiteX1162" fmla="*/ 1496349 w 1906136"/>
                  <a:gd name="connsiteY1162" fmla="*/ 2170016 h 2468044"/>
                  <a:gd name="connsiteX1163" fmla="*/ 1492313 w 1906136"/>
                  <a:gd name="connsiteY1163" fmla="*/ 2165670 h 2468044"/>
                  <a:gd name="connsiteX1164" fmla="*/ 1489208 w 1906136"/>
                  <a:gd name="connsiteY1164" fmla="*/ 2163497 h 2468044"/>
                  <a:gd name="connsiteX1165" fmla="*/ 1485173 w 1906136"/>
                  <a:gd name="connsiteY1165" fmla="*/ 2162566 h 2468044"/>
                  <a:gd name="connsiteX1166" fmla="*/ 1479895 w 1906136"/>
                  <a:gd name="connsiteY1166" fmla="*/ 2158219 h 2468044"/>
                  <a:gd name="connsiteX1167" fmla="*/ 1472755 w 1906136"/>
                  <a:gd name="connsiteY1167" fmla="*/ 2155115 h 2468044"/>
                  <a:gd name="connsiteX1168" fmla="*/ 1472755 w 1906136"/>
                  <a:gd name="connsiteY1168" fmla="*/ 2147664 h 2468044"/>
                  <a:gd name="connsiteX1169" fmla="*/ 1487346 w 1906136"/>
                  <a:gd name="connsiteY1169" fmla="*/ 2145491 h 2468044"/>
                  <a:gd name="connsiteX1170" fmla="*/ 1501937 w 1906136"/>
                  <a:gd name="connsiteY1170" fmla="*/ 2145491 h 2468044"/>
                  <a:gd name="connsiteX1171" fmla="*/ 1513423 w 1906136"/>
                  <a:gd name="connsiteY1171" fmla="*/ 2143318 h 2468044"/>
                  <a:gd name="connsiteX1172" fmla="*/ 1521805 w 1906136"/>
                  <a:gd name="connsiteY1172" fmla="*/ 2143318 h 2468044"/>
                  <a:gd name="connsiteX1173" fmla="*/ 1520874 w 1906136"/>
                  <a:gd name="connsiteY1173" fmla="*/ 2135867 h 2468044"/>
                  <a:gd name="connsiteX1174" fmla="*/ 1520874 w 1906136"/>
                  <a:gd name="connsiteY1174" fmla="*/ 2132763 h 2468044"/>
                  <a:gd name="connsiteX1175" fmla="*/ 1520874 w 1906136"/>
                  <a:gd name="connsiteY1175" fmla="*/ 2129037 h 2468044"/>
                  <a:gd name="connsiteX1176" fmla="*/ 1520874 w 1906136"/>
                  <a:gd name="connsiteY1176" fmla="*/ 2128106 h 2468044"/>
                  <a:gd name="connsiteX1177" fmla="*/ 1521805 w 1906136"/>
                  <a:gd name="connsiteY1177" fmla="*/ 2123760 h 2468044"/>
                  <a:gd name="connsiteX1178" fmla="*/ 1521805 w 1906136"/>
                  <a:gd name="connsiteY1178" fmla="*/ 2116309 h 2468044"/>
                  <a:gd name="connsiteX1179" fmla="*/ 1521805 w 1906136"/>
                  <a:gd name="connsiteY1179" fmla="*/ 2108858 h 2468044"/>
                  <a:gd name="connsiteX1180" fmla="*/ 1523978 w 1906136"/>
                  <a:gd name="connsiteY1180" fmla="*/ 2103581 h 2468044"/>
                  <a:gd name="connsiteX1181" fmla="*/ 1526151 w 1906136"/>
                  <a:gd name="connsiteY1181" fmla="*/ 2099235 h 2468044"/>
                  <a:gd name="connsiteX1182" fmla="*/ 1553160 w 1906136"/>
                  <a:gd name="connsiteY1182" fmla="*/ 2091784 h 2468044"/>
                  <a:gd name="connsiteX1183" fmla="*/ 1585447 w 1906136"/>
                  <a:gd name="connsiteY1183" fmla="*/ 2090853 h 2468044"/>
                  <a:gd name="connsiteX1184" fmla="*/ 1587620 w 1906136"/>
                  <a:gd name="connsiteY1184" fmla="*/ 2076262 h 2468044"/>
                  <a:gd name="connsiteX1185" fmla="*/ 1589793 w 1906136"/>
                  <a:gd name="connsiteY1185" fmla="*/ 2062602 h 2468044"/>
                  <a:gd name="connsiteX1186" fmla="*/ 1587620 w 1906136"/>
                  <a:gd name="connsiteY1186" fmla="*/ 2052047 h 2468044"/>
                  <a:gd name="connsiteX1187" fmla="*/ 1582342 w 1906136"/>
                  <a:gd name="connsiteY1187" fmla="*/ 2041492 h 2468044"/>
                  <a:gd name="connsiteX1188" fmla="*/ 1569924 w 1906136"/>
                  <a:gd name="connsiteY1188" fmla="*/ 2034041 h 2468044"/>
                  <a:gd name="connsiteX1189" fmla="*/ 1569924 w 1906136"/>
                  <a:gd name="connsiteY1189" fmla="*/ 2026590 h 2468044"/>
                  <a:gd name="connsiteX1190" fmla="*/ 1592897 w 1906136"/>
                  <a:gd name="connsiteY1190" fmla="*/ 2031868 h 2468044"/>
                  <a:gd name="connsiteX1191" fmla="*/ 1618975 w 1906136"/>
                  <a:gd name="connsiteY1191" fmla="*/ 2037145 h 2468044"/>
                  <a:gd name="connsiteX1192" fmla="*/ 1631393 w 1906136"/>
                  <a:gd name="connsiteY1192" fmla="*/ 2022554 h 2468044"/>
                  <a:gd name="connsiteX1193" fmla="*/ 1642879 w 1906136"/>
                  <a:gd name="connsiteY1193" fmla="*/ 2009826 h 2468044"/>
                  <a:gd name="connsiteX1194" fmla="*/ 1653434 w 1906136"/>
                  <a:gd name="connsiteY1194" fmla="*/ 1995235 h 2468044"/>
                  <a:gd name="connsiteX1195" fmla="*/ 1662747 w 1906136"/>
                  <a:gd name="connsiteY1195" fmla="*/ 1973194 h 2468044"/>
                  <a:gd name="connsiteX1196" fmla="*/ 1663679 w 1906136"/>
                  <a:gd name="connsiteY1196" fmla="*/ 1973194 h 2468044"/>
                  <a:gd name="connsiteX1197" fmla="*/ 1665852 w 1906136"/>
                  <a:gd name="connsiteY1197" fmla="*/ 1971020 h 2468044"/>
                  <a:gd name="connsiteX1198" fmla="*/ 1668025 w 1906136"/>
                  <a:gd name="connsiteY1198" fmla="*/ 1971020 h 2468044"/>
                  <a:gd name="connsiteX1199" fmla="*/ 1670198 w 1906136"/>
                  <a:gd name="connsiteY1199" fmla="*/ 1968847 h 2468044"/>
                  <a:gd name="connsiteX1200" fmla="*/ 1671130 w 1906136"/>
                  <a:gd name="connsiteY1200" fmla="*/ 1973194 h 2468044"/>
                  <a:gd name="connsiteX1201" fmla="*/ 1673303 w 1906136"/>
                  <a:gd name="connsiteY1201" fmla="*/ 1978471 h 2468044"/>
                  <a:gd name="connsiteX1202" fmla="*/ 1673303 w 1906136"/>
                  <a:gd name="connsiteY1202" fmla="*/ 1982817 h 2468044"/>
                  <a:gd name="connsiteX1203" fmla="*/ 1673303 w 1906136"/>
                  <a:gd name="connsiteY1203" fmla="*/ 1990268 h 2468044"/>
                  <a:gd name="connsiteX1204" fmla="*/ 1678580 w 1906136"/>
                  <a:gd name="connsiteY1204" fmla="*/ 1990268 h 2468044"/>
                  <a:gd name="connsiteX1205" fmla="*/ 1685721 w 1906136"/>
                  <a:gd name="connsiteY1205" fmla="*/ 1969158 h 2468044"/>
                  <a:gd name="connsiteX1206" fmla="*/ 1692861 w 1906136"/>
                  <a:gd name="connsiteY1206" fmla="*/ 1953325 h 2468044"/>
                  <a:gd name="connsiteX1207" fmla="*/ 1700001 w 1906136"/>
                  <a:gd name="connsiteY1207" fmla="*/ 1936561 h 2468044"/>
                  <a:gd name="connsiteX1208" fmla="*/ 1704037 w 1906136"/>
                  <a:gd name="connsiteY1208" fmla="*/ 1916692 h 2468044"/>
                  <a:gd name="connsiteX1209" fmla="*/ 1706210 w 1906136"/>
                  <a:gd name="connsiteY1209" fmla="*/ 1892478 h 2468044"/>
                  <a:gd name="connsiteX1210" fmla="*/ 1718628 w 1906136"/>
                  <a:gd name="connsiteY1210" fmla="*/ 1892478 h 2468044"/>
                  <a:gd name="connsiteX1211" fmla="*/ 1716455 w 1906136"/>
                  <a:gd name="connsiteY1211" fmla="*/ 1887200 h 2468044"/>
                  <a:gd name="connsiteX1212" fmla="*/ 1714282 w 1906136"/>
                  <a:gd name="connsiteY1212" fmla="*/ 1881923 h 2468044"/>
                  <a:gd name="connsiteX1213" fmla="*/ 1714282 w 1906136"/>
                  <a:gd name="connsiteY1213" fmla="*/ 1877576 h 2468044"/>
                  <a:gd name="connsiteX1214" fmla="*/ 1714282 w 1906136"/>
                  <a:gd name="connsiteY1214" fmla="*/ 1874472 h 2468044"/>
                  <a:gd name="connsiteX1215" fmla="*/ 1718317 w 1906136"/>
                  <a:gd name="connsiteY1215" fmla="*/ 1868263 h 2468044"/>
                  <a:gd name="connsiteX1216" fmla="*/ 1727631 w 1906136"/>
                  <a:gd name="connsiteY1216" fmla="*/ 1857708 h 2468044"/>
                  <a:gd name="connsiteX1217" fmla="*/ 1742222 w 1906136"/>
                  <a:gd name="connsiteY1217" fmla="*/ 1852430 h 2468044"/>
                  <a:gd name="connsiteX1218" fmla="*/ 1757744 w 1906136"/>
                  <a:gd name="connsiteY1218" fmla="*/ 1848084 h 2468044"/>
                  <a:gd name="connsiteX1219" fmla="*/ 1774508 w 1906136"/>
                  <a:gd name="connsiteY1219" fmla="*/ 1847153 h 2468044"/>
                  <a:gd name="connsiteX1220" fmla="*/ 1791272 w 1906136"/>
                  <a:gd name="connsiteY1220" fmla="*/ 1844979 h 2468044"/>
                  <a:gd name="connsiteX1221" fmla="*/ 1801827 w 1906136"/>
                  <a:gd name="connsiteY1221" fmla="*/ 1840633 h 2468044"/>
                  <a:gd name="connsiteX1222" fmla="*/ 1807105 w 1906136"/>
                  <a:gd name="connsiteY1222" fmla="*/ 1833183 h 2468044"/>
                  <a:gd name="connsiteX1223" fmla="*/ 1816418 w 1906136"/>
                  <a:gd name="connsiteY1223" fmla="*/ 1820454 h 2468044"/>
                  <a:gd name="connsiteX1224" fmla="*/ 1825732 w 1906136"/>
                  <a:gd name="connsiteY1224" fmla="*/ 1803690 h 2468044"/>
                  <a:gd name="connsiteX1225" fmla="*/ 1835045 w 1906136"/>
                  <a:gd name="connsiteY1225" fmla="*/ 1787857 h 2468044"/>
                  <a:gd name="connsiteX1226" fmla="*/ 1842185 w 1906136"/>
                  <a:gd name="connsiteY1226" fmla="*/ 1773267 h 2468044"/>
                  <a:gd name="connsiteX1227" fmla="*/ 1845290 w 1906136"/>
                  <a:gd name="connsiteY1227" fmla="*/ 1763953 h 2468044"/>
                  <a:gd name="connsiteX1228" fmla="*/ 1847463 w 1906136"/>
                  <a:gd name="connsiteY1228" fmla="*/ 1749362 h 2468044"/>
                  <a:gd name="connsiteX1229" fmla="*/ 1843427 w 1906136"/>
                  <a:gd name="connsiteY1229" fmla="*/ 1732598 h 2468044"/>
                  <a:gd name="connsiteX1230" fmla="*/ 1842496 w 1906136"/>
                  <a:gd name="connsiteY1230" fmla="*/ 1718007 h 2468044"/>
                  <a:gd name="connsiteX1231" fmla="*/ 1842496 w 1906136"/>
                  <a:gd name="connsiteY1231" fmla="*/ 1707452 h 2468044"/>
                  <a:gd name="connsiteX1232" fmla="*/ 1850878 w 1906136"/>
                  <a:gd name="connsiteY1232" fmla="*/ 1690688 h 2468044"/>
                  <a:gd name="connsiteX1233" fmla="*/ 1863296 w 1906136"/>
                  <a:gd name="connsiteY1233" fmla="*/ 1668646 h 2468044"/>
                  <a:gd name="connsiteX1234" fmla="*/ 1877887 w 1906136"/>
                  <a:gd name="connsiteY1234" fmla="*/ 1646605 h 2468044"/>
                  <a:gd name="connsiteX1235" fmla="*/ 1892477 w 1906136"/>
                  <a:gd name="connsiteY1235" fmla="*/ 1626736 h 2468044"/>
                  <a:gd name="connsiteX1236" fmla="*/ 1906137 w 1906136"/>
                  <a:gd name="connsiteY1236" fmla="*/ 1609972 h 2468044"/>
                  <a:gd name="connsiteX1237" fmla="*/ 1903964 w 1906136"/>
                  <a:gd name="connsiteY1237" fmla="*/ 1601590 h 2468044"/>
                  <a:gd name="connsiteX1238" fmla="*/ 1901480 w 1906136"/>
                  <a:gd name="connsiteY1238" fmla="*/ 1594450 h 2468044"/>
                  <a:gd name="connsiteX1239" fmla="*/ 1340815 w 1906136"/>
                  <a:gd name="connsiteY1239" fmla="*/ 768043 h 2468044"/>
                  <a:gd name="connsiteX1240" fmla="*/ 1342988 w 1906136"/>
                  <a:gd name="connsiteY1240" fmla="*/ 765870 h 2468044"/>
                  <a:gd name="connsiteX1241" fmla="*/ 1345162 w 1906136"/>
                  <a:gd name="connsiteY1241" fmla="*/ 763697 h 2468044"/>
                  <a:gd name="connsiteX1242" fmla="*/ 1348266 w 1906136"/>
                  <a:gd name="connsiteY1242" fmla="*/ 760592 h 2468044"/>
                  <a:gd name="connsiteX1243" fmla="*/ 1350439 w 1906136"/>
                  <a:gd name="connsiteY1243" fmla="*/ 756246 h 2468044"/>
                  <a:gd name="connsiteX1244" fmla="*/ 1353544 w 1906136"/>
                  <a:gd name="connsiteY1244" fmla="*/ 756246 h 2468044"/>
                  <a:gd name="connsiteX1245" fmla="*/ 1352612 w 1906136"/>
                  <a:gd name="connsiteY1245" fmla="*/ 760592 h 2468044"/>
                  <a:gd name="connsiteX1246" fmla="*/ 1350439 w 1906136"/>
                  <a:gd name="connsiteY1246" fmla="*/ 762765 h 2468044"/>
                  <a:gd name="connsiteX1247" fmla="*/ 1348266 w 1906136"/>
                  <a:gd name="connsiteY1247" fmla="*/ 765870 h 2468044"/>
                  <a:gd name="connsiteX1248" fmla="*/ 1348266 w 1906136"/>
                  <a:gd name="connsiteY1248" fmla="*/ 768043 h 2468044"/>
                  <a:gd name="connsiteX1249" fmla="*/ 1347335 w 1906136"/>
                  <a:gd name="connsiteY1249" fmla="*/ 773320 h 2468044"/>
                  <a:gd name="connsiteX1250" fmla="*/ 1343299 w 1906136"/>
                  <a:gd name="connsiteY1250" fmla="*/ 771147 h 2468044"/>
                  <a:gd name="connsiteX1251" fmla="*/ 1341126 w 1906136"/>
                  <a:gd name="connsiteY1251" fmla="*/ 770216 h 2468044"/>
                  <a:gd name="connsiteX1252" fmla="*/ 1341126 w 1906136"/>
                  <a:gd name="connsiteY1252" fmla="*/ 768043 h 2468044"/>
                  <a:gd name="connsiteX1253" fmla="*/ 1108602 w 1906136"/>
                  <a:gd name="connsiteY1253" fmla="*/ 713094 h 2468044"/>
                  <a:gd name="connsiteX1254" fmla="*/ 1117915 w 1906136"/>
                  <a:gd name="connsiteY1254" fmla="*/ 701608 h 2468044"/>
                  <a:gd name="connsiteX1255" fmla="*/ 1126297 w 1906136"/>
                  <a:gd name="connsiteY1255" fmla="*/ 688879 h 2468044"/>
                  <a:gd name="connsiteX1256" fmla="*/ 1144924 w 1906136"/>
                  <a:gd name="connsiteY1256" fmla="*/ 691052 h 2468044"/>
                  <a:gd name="connsiteX1257" fmla="*/ 1159515 w 1906136"/>
                  <a:gd name="connsiteY1257" fmla="*/ 698503 h 2468044"/>
                  <a:gd name="connsiteX1258" fmla="*/ 1167897 w 1906136"/>
                  <a:gd name="connsiteY1258" fmla="*/ 705954 h 2468044"/>
                  <a:gd name="connsiteX1259" fmla="*/ 1175037 w 1906136"/>
                  <a:gd name="connsiteY1259" fmla="*/ 716509 h 2468044"/>
                  <a:gd name="connsiteX1260" fmla="*/ 1181246 w 1906136"/>
                  <a:gd name="connsiteY1260" fmla="*/ 727995 h 2468044"/>
                  <a:gd name="connsiteX1261" fmla="*/ 1189628 w 1906136"/>
                  <a:gd name="connsiteY1261" fmla="*/ 736377 h 2468044"/>
                  <a:gd name="connsiteX1262" fmla="*/ 1203288 w 1906136"/>
                  <a:gd name="connsiteY1262" fmla="*/ 746001 h 2468044"/>
                  <a:gd name="connsiteX1263" fmla="*/ 1211670 w 1906136"/>
                  <a:gd name="connsiteY1263" fmla="*/ 749106 h 2468044"/>
                  <a:gd name="connsiteX1264" fmla="*/ 1218810 w 1906136"/>
                  <a:gd name="connsiteY1264" fmla="*/ 749106 h 2468044"/>
                  <a:gd name="connsiteX1265" fmla="*/ 1228124 w 1906136"/>
                  <a:gd name="connsiteY1265" fmla="*/ 751279 h 2468044"/>
                  <a:gd name="connsiteX1266" fmla="*/ 1237437 w 1906136"/>
                  <a:gd name="connsiteY1266" fmla="*/ 756556 h 2468044"/>
                  <a:gd name="connsiteX1267" fmla="*/ 1237437 w 1906136"/>
                  <a:gd name="connsiteY1267" fmla="*/ 766180 h 2468044"/>
                  <a:gd name="connsiteX1268" fmla="*/ 1235264 w 1906136"/>
                  <a:gd name="connsiteY1268" fmla="*/ 771458 h 2468044"/>
                  <a:gd name="connsiteX1269" fmla="*/ 1235264 w 1906136"/>
                  <a:gd name="connsiteY1269" fmla="*/ 775804 h 2468044"/>
                  <a:gd name="connsiteX1270" fmla="*/ 1233091 w 1906136"/>
                  <a:gd name="connsiteY1270" fmla="*/ 777977 h 2468044"/>
                  <a:gd name="connsiteX1271" fmla="*/ 1232159 w 1906136"/>
                  <a:gd name="connsiteY1271" fmla="*/ 778909 h 2468044"/>
                  <a:gd name="connsiteX1272" fmla="*/ 1229986 w 1906136"/>
                  <a:gd name="connsiteY1272" fmla="*/ 778909 h 2468044"/>
                  <a:gd name="connsiteX1273" fmla="*/ 1227813 w 1906136"/>
                  <a:gd name="connsiteY1273" fmla="*/ 778909 h 2468044"/>
                  <a:gd name="connsiteX1274" fmla="*/ 1225640 w 1906136"/>
                  <a:gd name="connsiteY1274" fmla="*/ 781082 h 2468044"/>
                  <a:gd name="connsiteX1275" fmla="*/ 1224709 w 1906136"/>
                  <a:gd name="connsiteY1275" fmla="*/ 783255 h 2468044"/>
                  <a:gd name="connsiteX1276" fmla="*/ 1222535 w 1906136"/>
                  <a:gd name="connsiteY1276" fmla="*/ 785428 h 2468044"/>
                  <a:gd name="connsiteX1277" fmla="*/ 1218500 w 1906136"/>
                  <a:gd name="connsiteY1277" fmla="*/ 795983 h 2468044"/>
                  <a:gd name="connsiteX1278" fmla="*/ 1220673 w 1906136"/>
                  <a:gd name="connsiteY1278" fmla="*/ 805607 h 2468044"/>
                  <a:gd name="connsiteX1279" fmla="*/ 1222846 w 1906136"/>
                  <a:gd name="connsiteY1279" fmla="*/ 810884 h 2468044"/>
                  <a:gd name="connsiteX1280" fmla="*/ 1222846 w 1906136"/>
                  <a:gd name="connsiteY1280" fmla="*/ 818335 h 2468044"/>
                  <a:gd name="connsiteX1281" fmla="*/ 1217568 w 1906136"/>
                  <a:gd name="connsiteY1281" fmla="*/ 827959 h 2468044"/>
                  <a:gd name="connsiteX1282" fmla="*/ 1218500 w 1906136"/>
                  <a:gd name="connsiteY1282" fmla="*/ 831063 h 2468044"/>
                  <a:gd name="connsiteX1283" fmla="*/ 1218500 w 1906136"/>
                  <a:gd name="connsiteY1283" fmla="*/ 833237 h 2468044"/>
                  <a:gd name="connsiteX1284" fmla="*/ 1218500 w 1906136"/>
                  <a:gd name="connsiteY1284" fmla="*/ 835410 h 2468044"/>
                  <a:gd name="connsiteX1285" fmla="*/ 1220673 w 1906136"/>
                  <a:gd name="connsiteY1285" fmla="*/ 837583 h 2468044"/>
                  <a:gd name="connsiteX1286" fmla="*/ 1222846 w 1906136"/>
                  <a:gd name="connsiteY1286" fmla="*/ 838514 h 2468044"/>
                  <a:gd name="connsiteX1287" fmla="*/ 1225950 w 1906136"/>
                  <a:gd name="connsiteY1287" fmla="*/ 837583 h 2468044"/>
                  <a:gd name="connsiteX1288" fmla="*/ 1237437 w 1906136"/>
                  <a:gd name="connsiteY1288" fmla="*/ 833237 h 2468044"/>
                  <a:gd name="connsiteX1289" fmla="*/ 1252959 w 1906136"/>
                  <a:gd name="connsiteY1289" fmla="*/ 825786 h 2468044"/>
                  <a:gd name="connsiteX1290" fmla="*/ 1269723 w 1906136"/>
                  <a:gd name="connsiteY1290" fmla="*/ 815231 h 2468044"/>
                  <a:gd name="connsiteX1291" fmla="*/ 1288350 w 1906136"/>
                  <a:gd name="connsiteY1291" fmla="*/ 805607 h 2468044"/>
                  <a:gd name="connsiteX1292" fmla="*/ 1302941 w 1906136"/>
                  <a:gd name="connsiteY1292" fmla="*/ 794120 h 2468044"/>
                  <a:gd name="connsiteX1293" fmla="*/ 1315359 w 1906136"/>
                  <a:gd name="connsiteY1293" fmla="*/ 786670 h 2468044"/>
                  <a:gd name="connsiteX1294" fmla="*/ 1322499 w 1906136"/>
                  <a:gd name="connsiteY1294" fmla="*/ 781392 h 2468044"/>
                  <a:gd name="connsiteX1295" fmla="*/ 1325603 w 1906136"/>
                  <a:gd name="connsiteY1295" fmla="*/ 783565 h 2468044"/>
                  <a:gd name="connsiteX1296" fmla="*/ 1327777 w 1906136"/>
                  <a:gd name="connsiteY1296" fmla="*/ 783565 h 2468044"/>
                  <a:gd name="connsiteX1297" fmla="*/ 1329950 w 1906136"/>
                  <a:gd name="connsiteY1297" fmla="*/ 783565 h 2468044"/>
                  <a:gd name="connsiteX1298" fmla="*/ 1332123 w 1906136"/>
                  <a:gd name="connsiteY1298" fmla="*/ 785738 h 2468044"/>
                  <a:gd name="connsiteX1299" fmla="*/ 1332123 w 1906136"/>
                  <a:gd name="connsiteY1299" fmla="*/ 786670 h 2468044"/>
                  <a:gd name="connsiteX1300" fmla="*/ 1333054 w 1906136"/>
                  <a:gd name="connsiteY1300" fmla="*/ 791016 h 2468044"/>
                  <a:gd name="connsiteX1301" fmla="*/ 1337090 w 1906136"/>
                  <a:gd name="connsiteY1301" fmla="*/ 791016 h 2468044"/>
                  <a:gd name="connsiteX1302" fmla="*/ 1329950 w 1906136"/>
                  <a:gd name="connsiteY1302" fmla="*/ 801571 h 2468044"/>
                  <a:gd name="connsiteX1303" fmla="*/ 1313186 w 1906136"/>
                  <a:gd name="connsiteY1303" fmla="*/ 811195 h 2468044"/>
                  <a:gd name="connsiteX1304" fmla="*/ 1295490 w 1906136"/>
                  <a:gd name="connsiteY1304" fmla="*/ 818646 h 2468044"/>
                  <a:gd name="connsiteX1305" fmla="*/ 1276863 w 1906136"/>
                  <a:gd name="connsiteY1305" fmla="*/ 826096 h 2468044"/>
                  <a:gd name="connsiteX1306" fmla="*/ 1259168 w 1906136"/>
                  <a:gd name="connsiteY1306" fmla="*/ 835720 h 2468044"/>
                  <a:gd name="connsiteX1307" fmla="*/ 1242404 w 1906136"/>
                  <a:gd name="connsiteY1307" fmla="*/ 845344 h 2468044"/>
                  <a:gd name="connsiteX1308" fmla="*/ 1233091 w 1906136"/>
                  <a:gd name="connsiteY1308" fmla="*/ 859004 h 2468044"/>
                  <a:gd name="connsiteX1309" fmla="*/ 1210118 w 1906136"/>
                  <a:gd name="connsiteY1309" fmla="*/ 855899 h 2468044"/>
                  <a:gd name="connsiteX1310" fmla="*/ 1207945 w 1906136"/>
                  <a:gd name="connsiteY1310" fmla="*/ 831684 h 2468044"/>
                  <a:gd name="connsiteX1311" fmla="*/ 1207945 w 1906136"/>
                  <a:gd name="connsiteY1311" fmla="*/ 809332 h 2468044"/>
                  <a:gd name="connsiteX1312" fmla="*/ 1207945 w 1906136"/>
                  <a:gd name="connsiteY1312" fmla="*/ 791326 h 2468044"/>
                  <a:gd name="connsiteX1313" fmla="*/ 1205771 w 1906136"/>
                  <a:gd name="connsiteY1313" fmla="*/ 771147 h 2468044"/>
                  <a:gd name="connsiteX1314" fmla="*/ 1193354 w 1906136"/>
                  <a:gd name="connsiteY1314" fmla="*/ 771147 h 2468044"/>
                  <a:gd name="connsiteX1315" fmla="*/ 1191180 w 1906136"/>
                  <a:gd name="connsiteY1315" fmla="*/ 778598 h 2468044"/>
                  <a:gd name="connsiteX1316" fmla="*/ 1185903 w 1906136"/>
                  <a:gd name="connsiteY1316" fmla="*/ 789153 h 2468044"/>
                  <a:gd name="connsiteX1317" fmla="*/ 1180625 w 1906136"/>
                  <a:gd name="connsiteY1317" fmla="*/ 801882 h 2468044"/>
                  <a:gd name="connsiteX1318" fmla="*/ 1174416 w 1906136"/>
                  <a:gd name="connsiteY1318" fmla="*/ 816783 h 2468044"/>
                  <a:gd name="connsiteX1319" fmla="*/ 1169139 w 1906136"/>
                  <a:gd name="connsiteY1319" fmla="*/ 828269 h 2468044"/>
                  <a:gd name="connsiteX1320" fmla="*/ 1166034 w 1906136"/>
                  <a:gd name="connsiteY1320" fmla="*/ 835720 h 2468044"/>
                  <a:gd name="connsiteX1321" fmla="*/ 1166034 w 1906136"/>
                  <a:gd name="connsiteY1321" fmla="*/ 838825 h 2468044"/>
                  <a:gd name="connsiteX1322" fmla="*/ 1159825 w 1906136"/>
                  <a:gd name="connsiteY1322" fmla="*/ 837893 h 2468044"/>
                  <a:gd name="connsiteX1323" fmla="*/ 1158894 w 1906136"/>
                  <a:gd name="connsiteY1323" fmla="*/ 835720 h 2468044"/>
                  <a:gd name="connsiteX1324" fmla="*/ 1156721 w 1906136"/>
                  <a:gd name="connsiteY1324" fmla="*/ 833547 h 2468044"/>
                  <a:gd name="connsiteX1325" fmla="*/ 1154548 w 1906136"/>
                  <a:gd name="connsiteY1325" fmla="*/ 831374 h 2468044"/>
                  <a:gd name="connsiteX1326" fmla="*/ 1154548 w 1906136"/>
                  <a:gd name="connsiteY1326" fmla="*/ 828269 h 2468044"/>
                  <a:gd name="connsiteX1327" fmla="*/ 1153306 w 1906136"/>
                  <a:gd name="connsiteY1327" fmla="*/ 822061 h 2468044"/>
                  <a:gd name="connsiteX1328" fmla="*/ 1153306 w 1906136"/>
                  <a:gd name="connsiteY1328" fmla="*/ 812747 h 2468044"/>
                  <a:gd name="connsiteX1329" fmla="*/ 1159515 w 1906136"/>
                  <a:gd name="connsiteY1329" fmla="*/ 797846 h 2468044"/>
                  <a:gd name="connsiteX1330" fmla="*/ 1166655 w 1906136"/>
                  <a:gd name="connsiteY1330" fmla="*/ 780771 h 2468044"/>
                  <a:gd name="connsiteX1331" fmla="*/ 1175037 w 1906136"/>
                  <a:gd name="connsiteY1331" fmla="*/ 768043 h 2468044"/>
                  <a:gd name="connsiteX1332" fmla="*/ 1182177 w 1906136"/>
                  <a:gd name="connsiteY1332" fmla="*/ 756556 h 2468044"/>
                  <a:gd name="connsiteX1333" fmla="*/ 1175037 w 1906136"/>
                  <a:gd name="connsiteY1333" fmla="*/ 748174 h 2468044"/>
                  <a:gd name="connsiteX1334" fmla="*/ 1167897 w 1906136"/>
                  <a:gd name="connsiteY1334" fmla="*/ 743828 h 2468044"/>
                  <a:gd name="connsiteX1335" fmla="*/ 1160757 w 1906136"/>
                  <a:gd name="connsiteY1335" fmla="*/ 740724 h 2468044"/>
                  <a:gd name="connsiteX1336" fmla="*/ 1152375 w 1906136"/>
                  <a:gd name="connsiteY1336" fmla="*/ 736377 h 2468044"/>
                  <a:gd name="connsiteX1337" fmla="*/ 1147097 w 1906136"/>
                  <a:gd name="connsiteY1337" fmla="*/ 723649 h 2468044"/>
                  <a:gd name="connsiteX1338" fmla="*/ 1137784 w 1906136"/>
                  <a:gd name="connsiteY1338" fmla="*/ 723649 h 2468044"/>
                  <a:gd name="connsiteX1339" fmla="*/ 1137784 w 1906136"/>
                  <a:gd name="connsiteY1339" fmla="*/ 728927 h 2468044"/>
                  <a:gd name="connsiteX1340" fmla="*/ 1135611 w 1906136"/>
                  <a:gd name="connsiteY1340" fmla="*/ 733273 h 2468044"/>
                  <a:gd name="connsiteX1341" fmla="*/ 1135611 w 1906136"/>
                  <a:gd name="connsiteY1341" fmla="*/ 738551 h 2468044"/>
                  <a:gd name="connsiteX1342" fmla="*/ 1133438 w 1906136"/>
                  <a:gd name="connsiteY1342" fmla="*/ 746001 h 2468044"/>
                  <a:gd name="connsiteX1343" fmla="*/ 1126297 w 1906136"/>
                  <a:gd name="connsiteY1343" fmla="*/ 736377 h 2468044"/>
                  <a:gd name="connsiteX1344" fmla="*/ 1121020 w 1906136"/>
                  <a:gd name="connsiteY1344" fmla="*/ 731100 h 2468044"/>
                  <a:gd name="connsiteX1345" fmla="*/ 1113879 w 1906136"/>
                  <a:gd name="connsiteY1345" fmla="*/ 727995 h 2468044"/>
                  <a:gd name="connsiteX1346" fmla="*/ 1103324 w 1906136"/>
                  <a:gd name="connsiteY1346" fmla="*/ 728927 h 2468044"/>
                  <a:gd name="connsiteX1347" fmla="*/ 1108602 w 1906136"/>
                  <a:gd name="connsiteY1347" fmla="*/ 713094 h 246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Lst>
                <a:rect l="l" t="t" r="r" b="b"/>
                <a:pathLst>
                  <a:path w="1906136" h="2468044">
                    <a:moveTo>
                      <a:pt x="1901480" y="1594450"/>
                    </a:moveTo>
                    <a:lnTo>
                      <a:pt x="1898376" y="1588241"/>
                    </a:lnTo>
                    <a:lnTo>
                      <a:pt x="1892167" y="1582963"/>
                    </a:lnTo>
                    <a:lnTo>
                      <a:pt x="1886889" y="1575513"/>
                    </a:lnTo>
                    <a:lnTo>
                      <a:pt x="1879749" y="1577686"/>
                    </a:lnTo>
                    <a:lnTo>
                      <a:pt x="1870436" y="1577686"/>
                    </a:lnTo>
                    <a:lnTo>
                      <a:pt x="1862054" y="1575513"/>
                    </a:lnTo>
                    <a:lnTo>
                      <a:pt x="1855845" y="1568062"/>
                    </a:lnTo>
                    <a:lnTo>
                      <a:pt x="1854913" y="1558748"/>
                    </a:lnTo>
                    <a:lnTo>
                      <a:pt x="1850878" y="1548193"/>
                    </a:lnTo>
                    <a:lnTo>
                      <a:pt x="1845600" y="1542916"/>
                    </a:lnTo>
                    <a:lnTo>
                      <a:pt x="1789410" y="1538569"/>
                    </a:lnTo>
                    <a:lnTo>
                      <a:pt x="1785374" y="1537638"/>
                    </a:lnTo>
                    <a:lnTo>
                      <a:pt x="1782269" y="1535465"/>
                    </a:lnTo>
                    <a:lnTo>
                      <a:pt x="1778233" y="1533292"/>
                    </a:lnTo>
                    <a:lnTo>
                      <a:pt x="1777302" y="1533292"/>
                    </a:lnTo>
                    <a:lnTo>
                      <a:pt x="1771093" y="1531119"/>
                    </a:lnTo>
                    <a:lnTo>
                      <a:pt x="1767989" y="1533292"/>
                    </a:lnTo>
                    <a:lnTo>
                      <a:pt x="1762711" y="1535465"/>
                    </a:lnTo>
                    <a:lnTo>
                      <a:pt x="1758675" y="1522737"/>
                    </a:lnTo>
                    <a:lnTo>
                      <a:pt x="1736944" y="1515286"/>
                    </a:lnTo>
                    <a:lnTo>
                      <a:pt x="1713971" y="1515286"/>
                    </a:lnTo>
                    <a:lnTo>
                      <a:pt x="1717075" y="1509077"/>
                    </a:lnTo>
                    <a:lnTo>
                      <a:pt x="1721111" y="1505973"/>
                    </a:lnTo>
                    <a:lnTo>
                      <a:pt x="1724216" y="1500695"/>
                    </a:lnTo>
                    <a:lnTo>
                      <a:pt x="1728252" y="1496349"/>
                    </a:lnTo>
                    <a:lnTo>
                      <a:pt x="1729183" y="1488898"/>
                    </a:lnTo>
                    <a:lnTo>
                      <a:pt x="1704037" y="1476170"/>
                    </a:lnTo>
                    <a:lnTo>
                      <a:pt x="1682306" y="1459406"/>
                    </a:lnTo>
                    <a:lnTo>
                      <a:pt x="1662437" y="1439537"/>
                    </a:lnTo>
                    <a:lnTo>
                      <a:pt x="1645673" y="1417496"/>
                    </a:lnTo>
                    <a:lnTo>
                      <a:pt x="1621769" y="1415322"/>
                    </a:lnTo>
                    <a:lnTo>
                      <a:pt x="1604073" y="1414391"/>
                    </a:lnTo>
                    <a:lnTo>
                      <a:pt x="1582342" y="1412218"/>
                    </a:lnTo>
                    <a:lnTo>
                      <a:pt x="1578306" y="1400732"/>
                    </a:lnTo>
                    <a:lnTo>
                      <a:pt x="1571166" y="1393281"/>
                    </a:lnTo>
                    <a:lnTo>
                      <a:pt x="1562784" y="1392350"/>
                    </a:lnTo>
                    <a:lnTo>
                      <a:pt x="1549124" y="1388003"/>
                    </a:lnTo>
                    <a:lnTo>
                      <a:pt x="1549124" y="1377448"/>
                    </a:lnTo>
                    <a:lnTo>
                      <a:pt x="1536707" y="1371239"/>
                    </a:lnTo>
                    <a:lnTo>
                      <a:pt x="1529566" y="1365962"/>
                    </a:lnTo>
                    <a:lnTo>
                      <a:pt x="1522426" y="1360684"/>
                    </a:lnTo>
                    <a:lnTo>
                      <a:pt x="1510008" y="1356338"/>
                    </a:lnTo>
                    <a:lnTo>
                      <a:pt x="1512181" y="1353233"/>
                    </a:lnTo>
                    <a:lnTo>
                      <a:pt x="1512181" y="1351060"/>
                    </a:lnTo>
                    <a:lnTo>
                      <a:pt x="1514354" y="1350129"/>
                    </a:lnTo>
                    <a:lnTo>
                      <a:pt x="1514354" y="1347956"/>
                    </a:lnTo>
                    <a:lnTo>
                      <a:pt x="1514354" y="1343609"/>
                    </a:lnTo>
                    <a:lnTo>
                      <a:pt x="1488277" y="1345783"/>
                    </a:lnTo>
                    <a:lnTo>
                      <a:pt x="1463131" y="1347956"/>
                    </a:lnTo>
                    <a:lnTo>
                      <a:pt x="1441400" y="1345783"/>
                    </a:lnTo>
                    <a:lnTo>
                      <a:pt x="1419668" y="1338332"/>
                    </a:lnTo>
                    <a:lnTo>
                      <a:pt x="1402904" y="1323741"/>
                    </a:lnTo>
                    <a:lnTo>
                      <a:pt x="1399800" y="1325914"/>
                    </a:lnTo>
                    <a:lnTo>
                      <a:pt x="1395764" y="1328087"/>
                    </a:lnTo>
                    <a:lnTo>
                      <a:pt x="1393591" y="1329019"/>
                    </a:lnTo>
                    <a:lnTo>
                      <a:pt x="1392660" y="1331192"/>
                    </a:lnTo>
                    <a:lnTo>
                      <a:pt x="1390487" y="1333365"/>
                    </a:lnTo>
                    <a:lnTo>
                      <a:pt x="1386451" y="1336469"/>
                    </a:lnTo>
                    <a:lnTo>
                      <a:pt x="1386451" y="1340815"/>
                    </a:lnTo>
                    <a:lnTo>
                      <a:pt x="1383346" y="1338642"/>
                    </a:lnTo>
                    <a:lnTo>
                      <a:pt x="1381173" y="1336469"/>
                    </a:lnTo>
                    <a:lnTo>
                      <a:pt x="1379000" y="1336469"/>
                    </a:lnTo>
                    <a:lnTo>
                      <a:pt x="1379000" y="1335538"/>
                    </a:lnTo>
                    <a:lnTo>
                      <a:pt x="1381173" y="1335538"/>
                    </a:lnTo>
                    <a:lnTo>
                      <a:pt x="1381173" y="1331192"/>
                    </a:lnTo>
                    <a:lnTo>
                      <a:pt x="1383346" y="1328087"/>
                    </a:lnTo>
                    <a:lnTo>
                      <a:pt x="1378069" y="1328087"/>
                    </a:lnTo>
                    <a:lnTo>
                      <a:pt x="1374033" y="1325914"/>
                    </a:lnTo>
                    <a:lnTo>
                      <a:pt x="1371860" y="1325914"/>
                    </a:lnTo>
                    <a:lnTo>
                      <a:pt x="1368755" y="1325914"/>
                    </a:lnTo>
                    <a:lnTo>
                      <a:pt x="1366582" y="1325914"/>
                    </a:lnTo>
                    <a:lnTo>
                      <a:pt x="1363478" y="1328087"/>
                    </a:lnTo>
                    <a:lnTo>
                      <a:pt x="1343609" y="1331192"/>
                    </a:lnTo>
                    <a:lnTo>
                      <a:pt x="1329950" y="1338642"/>
                    </a:lnTo>
                    <a:lnTo>
                      <a:pt x="1319395" y="1347956"/>
                    </a:lnTo>
                    <a:lnTo>
                      <a:pt x="1310081" y="1358511"/>
                    </a:lnTo>
                    <a:lnTo>
                      <a:pt x="1302941" y="1373102"/>
                    </a:lnTo>
                    <a:lnTo>
                      <a:pt x="1296111" y="1371550"/>
                    </a:lnTo>
                    <a:lnTo>
                      <a:pt x="1290833" y="1370618"/>
                    </a:lnTo>
                    <a:lnTo>
                      <a:pt x="1288660" y="1370618"/>
                    </a:lnTo>
                    <a:lnTo>
                      <a:pt x="1286798" y="1368445"/>
                    </a:lnTo>
                    <a:lnTo>
                      <a:pt x="1283693" y="1364099"/>
                    </a:lnTo>
                    <a:lnTo>
                      <a:pt x="1281520" y="1360994"/>
                    </a:lnTo>
                    <a:lnTo>
                      <a:pt x="1264756" y="1360994"/>
                    </a:lnTo>
                    <a:lnTo>
                      <a:pt x="1255443" y="1364099"/>
                    </a:lnTo>
                    <a:lnTo>
                      <a:pt x="1248302" y="1373412"/>
                    </a:lnTo>
                    <a:lnTo>
                      <a:pt x="1234643" y="1370308"/>
                    </a:lnTo>
                    <a:lnTo>
                      <a:pt x="1223156" y="1364099"/>
                    </a:lnTo>
                    <a:lnTo>
                      <a:pt x="1216016" y="1356648"/>
                    </a:lnTo>
                    <a:lnTo>
                      <a:pt x="1210739" y="1350439"/>
                    </a:lnTo>
                    <a:lnTo>
                      <a:pt x="1201425" y="1341126"/>
                    </a:lnTo>
                    <a:lnTo>
                      <a:pt x="1201425" y="1326535"/>
                    </a:lnTo>
                    <a:lnTo>
                      <a:pt x="1205461" y="1311944"/>
                    </a:lnTo>
                    <a:lnTo>
                      <a:pt x="1208565" y="1300457"/>
                    </a:lnTo>
                    <a:lnTo>
                      <a:pt x="1206392" y="1284625"/>
                    </a:lnTo>
                    <a:lnTo>
                      <a:pt x="1199252" y="1273138"/>
                    </a:lnTo>
                    <a:lnTo>
                      <a:pt x="1190870" y="1267861"/>
                    </a:lnTo>
                    <a:lnTo>
                      <a:pt x="1177210" y="1265688"/>
                    </a:lnTo>
                    <a:lnTo>
                      <a:pt x="1162619" y="1265688"/>
                    </a:lnTo>
                    <a:lnTo>
                      <a:pt x="1147097" y="1267861"/>
                    </a:lnTo>
                    <a:lnTo>
                      <a:pt x="1128470" y="1267861"/>
                    </a:lnTo>
                    <a:lnTo>
                      <a:pt x="1134679" y="1255132"/>
                    </a:lnTo>
                    <a:lnTo>
                      <a:pt x="1139957" y="1238368"/>
                    </a:lnTo>
                    <a:lnTo>
                      <a:pt x="1145234" y="1220362"/>
                    </a:lnTo>
                    <a:lnTo>
                      <a:pt x="1150512" y="1206703"/>
                    </a:lnTo>
                    <a:lnTo>
                      <a:pt x="1157652" y="1199252"/>
                    </a:lnTo>
                    <a:lnTo>
                      <a:pt x="1157652" y="1183420"/>
                    </a:lnTo>
                    <a:lnTo>
                      <a:pt x="1152375" y="1184351"/>
                    </a:lnTo>
                    <a:lnTo>
                      <a:pt x="1148339" y="1184351"/>
                    </a:lnTo>
                    <a:lnTo>
                      <a:pt x="1147097" y="1184351"/>
                    </a:lnTo>
                    <a:lnTo>
                      <a:pt x="1147097" y="1186524"/>
                    </a:lnTo>
                    <a:lnTo>
                      <a:pt x="1144924" y="1186524"/>
                    </a:lnTo>
                    <a:lnTo>
                      <a:pt x="1144924" y="1184351"/>
                    </a:lnTo>
                    <a:lnTo>
                      <a:pt x="1142751" y="1183420"/>
                    </a:lnTo>
                    <a:lnTo>
                      <a:pt x="1141820" y="1179073"/>
                    </a:lnTo>
                    <a:lnTo>
                      <a:pt x="1125055" y="1181246"/>
                    </a:lnTo>
                    <a:lnTo>
                      <a:pt x="1113569" y="1186524"/>
                    </a:lnTo>
                    <a:lnTo>
                      <a:pt x="1105187" y="1195837"/>
                    </a:lnTo>
                    <a:lnTo>
                      <a:pt x="1103014" y="1198942"/>
                    </a:lnTo>
                    <a:lnTo>
                      <a:pt x="1100841" y="1205151"/>
                    </a:lnTo>
                    <a:lnTo>
                      <a:pt x="1098668" y="1210428"/>
                    </a:lnTo>
                    <a:lnTo>
                      <a:pt x="1097736" y="1215706"/>
                    </a:lnTo>
                    <a:lnTo>
                      <a:pt x="1093700" y="1220052"/>
                    </a:lnTo>
                    <a:lnTo>
                      <a:pt x="1093700" y="1220983"/>
                    </a:lnTo>
                    <a:lnTo>
                      <a:pt x="1091527" y="1220983"/>
                    </a:lnTo>
                    <a:lnTo>
                      <a:pt x="1090596" y="1220983"/>
                    </a:lnTo>
                    <a:lnTo>
                      <a:pt x="1086560" y="1220983"/>
                    </a:lnTo>
                    <a:lnTo>
                      <a:pt x="1084387" y="1220983"/>
                    </a:lnTo>
                    <a:lnTo>
                      <a:pt x="1081283" y="1223157"/>
                    </a:lnTo>
                    <a:lnTo>
                      <a:pt x="1066692" y="1230607"/>
                    </a:lnTo>
                    <a:lnTo>
                      <a:pt x="1057378" y="1234953"/>
                    </a:lnTo>
                    <a:lnTo>
                      <a:pt x="1052101" y="1232780"/>
                    </a:lnTo>
                    <a:lnTo>
                      <a:pt x="1048065" y="1230607"/>
                    </a:lnTo>
                    <a:lnTo>
                      <a:pt x="1044960" y="1227503"/>
                    </a:lnTo>
                    <a:lnTo>
                      <a:pt x="1037820" y="1225330"/>
                    </a:lnTo>
                    <a:lnTo>
                      <a:pt x="1025402" y="1223157"/>
                    </a:lnTo>
                    <a:lnTo>
                      <a:pt x="1013916" y="1201115"/>
                    </a:lnTo>
                    <a:lnTo>
                      <a:pt x="1006776" y="1183109"/>
                    </a:lnTo>
                    <a:lnTo>
                      <a:pt x="1005844" y="1164172"/>
                    </a:lnTo>
                    <a:lnTo>
                      <a:pt x="1005844" y="1146166"/>
                    </a:lnTo>
                    <a:lnTo>
                      <a:pt x="1012985" y="1121951"/>
                    </a:lnTo>
                    <a:lnTo>
                      <a:pt x="1016089" y="1111396"/>
                    </a:lnTo>
                    <a:lnTo>
                      <a:pt x="1016089" y="1102083"/>
                    </a:lnTo>
                    <a:lnTo>
                      <a:pt x="1013916" y="1094632"/>
                    </a:lnTo>
                    <a:lnTo>
                      <a:pt x="1017952" y="1085319"/>
                    </a:lnTo>
                    <a:lnTo>
                      <a:pt x="1025092" y="1074764"/>
                    </a:lnTo>
                    <a:lnTo>
                      <a:pt x="1035647" y="1067313"/>
                    </a:lnTo>
                    <a:lnTo>
                      <a:pt x="1048065" y="1061104"/>
                    </a:lnTo>
                    <a:lnTo>
                      <a:pt x="1059551" y="1057999"/>
                    </a:lnTo>
                    <a:lnTo>
                      <a:pt x="1076316" y="1055826"/>
                    </a:lnTo>
                    <a:lnTo>
                      <a:pt x="1091838" y="1055826"/>
                    </a:lnTo>
                    <a:lnTo>
                      <a:pt x="1108602" y="1060173"/>
                    </a:lnTo>
                    <a:lnTo>
                      <a:pt x="1121020" y="1065450"/>
                    </a:lnTo>
                    <a:lnTo>
                      <a:pt x="1137784" y="1065450"/>
                    </a:lnTo>
                    <a:lnTo>
                      <a:pt x="1134679" y="1060173"/>
                    </a:lnTo>
                    <a:lnTo>
                      <a:pt x="1132506" y="1055826"/>
                    </a:lnTo>
                    <a:lnTo>
                      <a:pt x="1130333" y="1052722"/>
                    </a:lnTo>
                    <a:lnTo>
                      <a:pt x="1127229" y="1047444"/>
                    </a:lnTo>
                    <a:lnTo>
                      <a:pt x="1125055" y="1041235"/>
                    </a:lnTo>
                    <a:lnTo>
                      <a:pt x="1128160" y="1041235"/>
                    </a:lnTo>
                    <a:lnTo>
                      <a:pt x="1128160" y="1038131"/>
                    </a:lnTo>
                    <a:lnTo>
                      <a:pt x="1149891" y="1041235"/>
                    </a:lnTo>
                    <a:lnTo>
                      <a:pt x="1168518" y="1048686"/>
                    </a:lnTo>
                    <a:lnTo>
                      <a:pt x="1184040" y="1056137"/>
                    </a:lnTo>
                    <a:lnTo>
                      <a:pt x="1197700" y="1058310"/>
                    </a:lnTo>
                    <a:lnTo>
                      <a:pt x="1208255" y="1067623"/>
                    </a:lnTo>
                    <a:lnTo>
                      <a:pt x="1219741" y="1083456"/>
                    </a:lnTo>
                    <a:lnTo>
                      <a:pt x="1230297" y="1105498"/>
                    </a:lnTo>
                    <a:lnTo>
                      <a:pt x="1239610" y="1126608"/>
                    </a:lnTo>
                    <a:lnTo>
                      <a:pt x="1244888" y="1142441"/>
                    </a:lnTo>
                    <a:lnTo>
                      <a:pt x="1257305" y="1146787"/>
                    </a:lnTo>
                    <a:lnTo>
                      <a:pt x="1257305" y="1142441"/>
                    </a:lnTo>
                    <a:lnTo>
                      <a:pt x="1261341" y="1142441"/>
                    </a:lnTo>
                    <a:lnTo>
                      <a:pt x="1257305" y="1124435"/>
                    </a:lnTo>
                    <a:lnTo>
                      <a:pt x="1250165" y="1104566"/>
                    </a:lnTo>
                    <a:lnTo>
                      <a:pt x="1243025" y="1083456"/>
                    </a:lnTo>
                    <a:lnTo>
                      <a:pt x="1237747" y="1063587"/>
                    </a:lnTo>
                    <a:lnTo>
                      <a:pt x="1235574" y="1045581"/>
                    </a:lnTo>
                    <a:lnTo>
                      <a:pt x="1241783" y="1030991"/>
                    </a:lnTo>
                    <a:lnTo>
                      <a:pt x="1247061" y="1012053"/>
                    </a:lnTo>
                    <a:lnTo>
                      <a:pt x="1257616" y="997462"/>
                    </a:lnTo>
                    <a:lnTo>
                      <a:pt x="1274380" y="986907"/>
                    </a:lnTo>
                    <a:lnTo>
                      <a:pt x="1291144" y="975421"/>
                    </a:lnTo>
                    <a:lnTo>
                      <a:pt x="1306666" y="967039"/>
                    </a:lnTo>
                    <a:lnTo>
                      <a:pt x="1321257" y="957725"/>
                    </a:lnTo>
                    <a:lnTo>
                      <a:pt x="1321257" y="952448"/>
                    </a:lnTo>
                    <a:lnTo>
                      <a:pt x="1318153" y="940961"/>
                    </a:lnTo>
                    <a:lnTo>
                      <a:pt x="1314117" y="928233"/>
                    </a:lnTo>
                    <a:lnTo>
                      <a:pt x="1311012" y="917678"/>
                    </a:lnTo>
                    <a:lnTo>
                      <a:pt x="1308839" y="913332"/>
                    </a:lnTo>
                    <a:lnTo>
                      <a:pt x="1308839" y="904018"/>
                    </a:lnTo>
                    <a:lnTo>
                      <a:pt x="1314117" y="908364"/>
                    </a:lnTo>
                    <a:lnTo>
                      <a:pt x="1316290" y="910538"/>
                    </a:lnTo>
                    <a:lnTo>
                      <a:pt x="1320326" y="911469"/>
                    </a:lnTo>
                    <a:lnTo>
                      <a:pt x="1321257" y="913642"/>
                    </a:lnTo>
                    <a:lnTo>
                      <a:pt x="1325293" y="917988"/>
                    </a:lnTo>
                    <a:lnTo>
                      <a:pt x="1337711" y="886633"/>
                    </a:lnTo>
                    <a:lnTo>
                      <a:pt x="1348266" y="857141"/>
                    </a:lnTo>
                    <a:lnTo>
                      <a:pt x="1362857" y="854968"/>
                    </a:lnTo>
                    <a:lnTo>
                      <a:pt x="1376517" y="852795"/>
                    </a:lnTo>
                    <a:lnTo>
                      <a:pt x="1391108" y="849690"/>
                    </a:lnTo>
                    <a:lnTo>
                      <a:pt x="1401663" y="840377"/>
                    </a:lnTo>
                    <a:lnTo>
                      <a:pt x="1408803" y="840377"/>
                    </a:lnTo>
                    <a:lnTo>
                      <a:pt x="1405698" y="837272"/>
                    </a:lnTo>
                    <a:lnTo>
                      <a:pt x="1398558" y="835099"/>
                    </a:lnTo>
                    <a:lnTo>
                      <a:pt x="1392349" y="832926"/>
                    </a:lnTo>
                    <a:lnTo>
                      <a:pt x="1398558" y="814920"/>
                    </a:lnTo>
                    <a:lnTo>
                      <a:pt x="1406940" y="802192"/>
                    </a:lnTo>
                    <a:lnTo>
                      <a:pt x="1420600" y="792879"/>
                    </a:lnTo>
                    <a:lnTo>
                      <a:pt x="1435191" y="785428"/>
                    </a:lnTo>
                    <a:lnTo>
                      <a:pt x="1448850" y="780150"/>
                    </a:lnTo>
                    <a:lnTo>
                      <a:pt x="1465615" y="772700"/>
                    </a:lnTo>
                    <a:lnTo>
                      <a:pt x="1478032" y="763386"/>
                    </a:lnTo>
                    <a:lnTo>
                      <a:pt x="1478032" y="761213"/>
                    </a:lnTo>
                    <a:lnTo>
                      <a:pt x="1478032" y="759040"/>
                    </a:lnTo>
                    <a:lnTo>
                      <a:pt x="1480205" y="759040"/>
                    </a:lnTo>
                    <a:lnTo>
                      <a:pt x="1482379" y="759040"/>
                    </a:lnTo>
                    <a:lnTo>
                      <a:pt x="1482379" y="763386"/>
                    </a:lnTo>
                    <a:lnTo>
                      <a:pt x="1489519" y="766491"/>
                    </a:lnTo>
                    <a:lnTo>
                      <a:pt x="1482379" y="775804"/>
                    </a:lnTo>
                    <a:lnTo>
                      <a:pt x="1475238" y="781082"/>
                    </a:lnTo>
                    <a:lnTo>
                      <a:pt x="1465925" y="787291"/>
                    </a:lnTo>
                    <a:lnTo>
                      <a:pt x="1465925" y="803123"/>
                    </a:lnTo>
                    <a:lnTo>
                      <a:pt x="1484552" y="795673"/>
                    </a:lnTo>
                    <a:lnTo>
                      <a:pt x="1499143" y="785117"/>
                    </a:lnTo>
                    <a:lnTo>
                      <a:pt x="1509698" y="772389"/>
                    </a:lnTo>
                    <a:lnTo>
                      <a:pt x="1511871" y="770216"/>
                    </a:lnTo>
                    <a:lnTo>
                      <a:pt x="1511871" y="768043"/>
                    </a:lnTo>
                    <a:lnTo>
                      <a:pt x="1514044" y="768043"/>
                    </a:lnTo>
                    <a:lnTo>
                      <a:pt x="1514044" y="765870"/>
                    </a:lnTo>
                    <a:lnTo>
                      <a:pt x="1514044" y="762765"/>
                    </a:lnTo>
                    <a:lnTo>
                      <a:pt x="1504731" y="751279"/>
                    </a:lnTo>
                    <a:lnTo>
                      <a:pt x="1497590" y="740724"/>
                    </a:lnTo>
                    <a:lnTo>
                      <a:pt x="1488277" y="730169"/>
                    </a:lnTo>
                    <a:lnTo>
                      <a:pt x="1473686" y="722718"/>
                    </a:lnTo>
                    <a:lnTo>
                      <a:pt x="1475859" y="711231"/>
                    </a:lnTo>
                    <a:lnTo>
                      <a:pt x="1478032" y="703781"/>
                    </a:lnTo>
                    <a:lnTo>
                      <a:pt x="1481137" y="696330"/>
                    </a:lnTo>
                    <a:lnTo>
                      <a:pt x="1486414" y="687017"/>
                    </a:lnTo>
                    <a:lnTo>
                      <a:pt x="1483310" y="683912"/>
                    </a:lnTo>
                    <a:lnTo>
                      <a:pt x="1479274" y="681739"/>
                    </a:lnTo>
                    <a:lnTo>
                      <a:pt x="1476170" y="679566"/>
                    </a:lnTo>
                    <a:lnTo>
                      <a:pt x="1473996" y="678635"/>
                    </a:lnTo>
                    <a:lnTo>
                      <a:pt x="1471823" y="674288"/>
                    </a:lnTo>
                    <a:lnTo>
                      <a:pt x="1470892" y="671184"/>
                    </a:lnTo>
                    <a:lnTo>
                      <a:pt x="1446988" y="676461"/>
                    </a:lnTo>
                    <a:lnTo>
                      <a:pt x="1425257" y="685775"/>
                    </a:lnTo>
                    <a:lnTo>
                      <a:pt x="1407561" y="698503"/>
                    </a:lnTo>
                    <a:lnTo>
                      <a:pt x="1403525" y="698503"/>
                    </a:lnTo>
                    <a:lnTo>
                      <a:pt x="1418116" y="681739"/>
                    </a:lnTo>
                    <a:lnTo>
                      <a:pt x="1437985" y="672426"/>
                    </a:lnTo>
                    <a:lnTo>
                      <a:pt x="1459716" y="664975"/>
                    </a:lnTo>
                    <a:lnTo>
                      <a:pt x="1485793" y="661870"/>
                    </a:lnTo>
                    <a:lnTo>
                      <a:pt x="1510940" y="657524"/>
                    </a:lnTo>
                    <a:lnTo>
                      <a:pt x="1537017" y="654420"/>
                    </a:lnTo>
                    <a:lnTo>
                      <a:pt x="1562163" y="649142"/>
                    </a:lnTo>
                    <a:lnTo>
                      <a:pt x="1583894" y="639829"/>
                    </a:lnTo>
                    <a:lnTo>
                      <a:pt x="1603763" y="625238"/>
                    </a:lnTo>
                    <a:lnTo>
                      <a:pt x="1603763" y="622133"/>
                    </a:lnTo>
                    <a:lnTo>
                      <a:pt x="1603763" y="619960"/>
                    </a:lnTo>
                    <a:lnTo>
                      <a:pt x="1603763" y="615614"/>
                    </a:lnTo>
                    <a:lnTo>
                      <a:pt x="1601590" y="614683"/>
                    </a:lnTo>
                    <a:lnTo>
                      <a:pt x="1601590" y="610336"/>
                    </a:lnTo>
                    <a:lnTo>
                      <a:pt x="1601590" y="607232"/>
                    </a:lnTo>
                    <a:lnTo>
                      <a:pt x="1603763" y="601023"/>
                    </a:lnTo>
                    <a:lnTo>
                      <a:pt x="1601590" y="595746"/>
                    </a:lnTo>
                    <a:lnTo>
                      <a:pt x="1601590" y="590468"/>
                    </a:lnTo>
                    <a:lnTo>
                      <a:pt x="1600658" y="586122"/>
                    </a:lnTo>
                    <a:lnTo>
                      <a:pt x="1600658" y="580844"/>
                    </a:lnTo>
                    <a:lnTo>
                      <a:pt x="1581721" y="580844"/>
                    </a:lnTo>
                    <a:lnTo>
                      <a:pt x="1579548" y="566253"/>
                    </a:lnTo>
                    <a:lnTo>
                      <a:pt x="1572408" y="556940"/>
                    </a:lnTo>
                    <a:lnTo>
                      <a:pt x="1565268" y="549489"/>
                    </a:lnTo>
                    <a:lnTo>
                      <a:pt x="1552850" y="546385"/>
                    </a:lnTo>
                    <a:lnTo>
                      <a:pt x="1543536" y="556940"/>
                    </a:lnTo>
                    <a:lnTo>
                      <a:pt x="1532981" y="566253"/>
                    </a:lnTo>
                    <a:lnTo>
                      <a:pt x="1521495" y="577740"/>
                    </a:lnTo>
                    <a:lnTo>
                      <a:pt x="1518390" y="577740"/>
                    </a:lnTo>
                    <a:lnTo>
                      <a:pt x="1530808" y="558803"/>
                    </a:lnTo>
                    <a:lnTo>
                      <a:pt x="1542295" y="536761"/>
                    </a:lnTo>
                    <a:lnTo>
                      <a:pt x="1528635" y="526206"/>
                    </a:lnTo>
                    <a:lnTo>
                      <a:pt x="1525531" y="516892"/>
                    </a:lnTo>
                    <a:lnTo>
                      <a:pt x="1527704" y="506337"/>
                    </a:lnTo>
                    <a:lnTo>
                      <a:pt x="1527704" y="494851"/>
                    </a:lnTo>
                    <a:lnTo>
                      <a:pt x="1521495" y="480260"/>
                    </a:lnTo>
                    <a:lnTo>
                      <a:pt x="1520563" y="478087"/>
                    </a:lnTo>
                    <a:lnTo>
                      <a:pt x="1516528" y="478087"/>
                    </a:lnTo>
                    <a:lnTo>
                      <a:pt x="1514354" y="478087"/>
                    </a:lnTo>
                    <a:lnTo>
                      <a:pt x="1511250" y="478087"/>
                    </a:lnTo>
                    <a:lnTo>
                      <a:pt x="1507214" y="478087"/>
                    </a:lnTo>
                    <a:lnTo>
                      <a:pt x="1506283" y="477155"/>
                    </a:lnTo>
                    <a:lnTo>
                      <a:pt x="1504110" y="472809"/>
                    </a:lnTo>
                    <a:lnTo>
                      <a:pt x="1501937" y="469705"/>
                    </a:lnTo>
                    <a:lnTo>
                      <a:pt x="1504110" y="465358"/>
                    </a:lnTo>
                    <a:lnTo>
                      <a:pt x="1504110" y="462254"/>
                    </a:lnTo>
                    <a:lnTo>
                      <a:pt x="1506283" y="460081"/>
                    </a:lnTo>
                    <a:lnTo>
                      <a:pt x="1506283" y="455734"/>
                    </a:lnTo>
                    <a:lnTo>
                      <a:pt x="1506283" y="452630"/>
                    </a:lnTo>
                    <a:lnTo>
                      <a:pt x="1500074" y="443317"/>
                    </a:lnTo>
                    <a:lnTo>
                      <a:pt x="1492934" y="435866"/>
                    </a:lnTo>
                    <a:lnTo>
                      <a:pt x="1485793" y="428415"/>
                    </a:lnTo>
                    <a:lnTo>
                      <a:pt x="1480516" y="420964"/>
                    </a:lnTo>
                    <a:lnTo>
                      <a:pt x="1478343" y="408236"/>
                    </a:lnTo>
                    <a:lnTo>
                      <a:pt x="1463752" y="419723"/>
                    </a:lnTo>
                    <a:lnTo>
                      <a:pt x="1455370" y="434314"/>
                    </a:lnTo>
                    <a:lnTo>
                      <a:pt x="1443883" y="447973"/>
                    </a:lnTo>
                    <a:lnTo>
                      <a:pt x="1429292" y="459460"/>
                    </a:lnTo>
                    <a:lnTo>
                      <a:pt x="1428361" y="455114"/>
                    </a:lnTo>
                    <a:lnTo>
                      <a:pt x="1422152" y="454182"/>
                    </a:lnTo>
                    <a:lnTo>
                      <a:pt x="1419048" y="449836"/>
                    </a:lnTo>
                    <a:lnTo>
                      <a:pt x="1415012" y="447663"/>
                    </a:lnTo>
                    <a:lnTo>
                      <a:pt x="1411907" y="444558"/>
                    </a:lnTo>
                    <a:lnTo>
                      <a:pt x="1409734" y="442385"/>
                    </a:lnTo>
                    <a:lnTo>
                      <a:pt x="1406630" y="431830"/>
                    </a:lnTo>
                    <a:lnTo>
                      <a:pt x="1404457" y="417239"/>
                    </a:lnTo>
                    <a:lnTo>
                      <a:pt x="1400421" y="400475"/>
                    </a:lnTo>
                    <a:lnTo>
                      <a:pt x="1399490" y="391162"/>
                    </a:lnTo>
                    <a:lnTo>
                      <a:pt x="1395454" y="388057"/>
                    </a:lnTo>
                    <a:lnTo>
                      <a:pt x="1390176" y="385884"/>
                    </a:lnTo>
                    <a:lnTo>
                      <a:pt x="1384899" y="383711"/>
                    </a:lnTo>
                    <a:lnTo>
                      <a:pt x="1378690" y="383711"/>
                    </a:lnTo>
                    <a:lnTo>
                      <a:pt x="1375585" y="382780"/>
                    </a:lnTo>
                    <a:lnTo>
                      <a:pt x="1370308" y="378433"/>
                    </a:lnTo>
                    <a:lnTo>
                      <a:pt x="1364099" y="369120"/>
                    </a:lnTo>
                    <a:lnTo>
                      <a:pt x="1358821" y="356392"/>
                    </a:lnTo>
                    <a:lnTo>
                      <a:pt x="1353544" y="347078"/>
                    </a:lnTo>
                    <a:lnTo>
                      <a:pt x="1329639" y="351425"/>
                    </a:lnTo>
                    <a:lnTo>
                      <a:pt x="1307908" y="351425"/>
                    </a:lnTo>
                    <a:lnTo>
                      <a:pt x="1282762" y="347078"/>
                    </a:lnTo>
                    <a:lnTo>
                      <a:pt x="1282762" y="351425"/>
                    </a:lnTo>
                    <a:lnTo>
                      <a:pt x="1278726" y="351425"/>
                    </a:lnTo>
                    <a:lnTo>
                      <a:pt x="1280899" y="369431"/>
                    </a:lnTo>
                    <a:lnTo>
                      <a:pt x="1286177" y="388368"/>
                    </a:lnTo>
                    <a:lnTo>
                      <a:pt x="1290213" y="405132"/>
                    </a:lnTo>
                    <a:lnTo>
                      <a:pt x="1293317" y="420964"/>
                    </a:lnTo>
                    <a:lnTo>
                      <a:pt x="1290213" y="435555"/>
                    </a:lnTo>
                    <a:lnTo>
                      <a:pt x="1283072" y="448284"/>
                    </a:lnTo>
                    <a:lnTo>
                      <a:pt x="1285246" y="454493"/>
                    </a:lnTo>
                    <a:lnTo>
                      <a:pt x="1288350" y="457597"/>
                    </a:lnTo>
                    <a:lnTo>
                      <a:pt x="1292386" y="459770"/>
                    </a:lnTo>
                    <a:lnTo>
                      <a:pt x="1295490" y="461943"/>
                    </a:lnTo>
                    <a:lnTo>
                      <a:pt x="1302630" y="465048"/>
                    </a:lnTo>
                    <a:lnTo>
                      <a:pt x="1302630" y="481812"/>
                    </a:lnTo>
                    <a:lnTo>
                      <a:pt x="1304804" y="498576"/>
                    </a:lnTo>
                    <a:lnTo>
                      <a:pt x="1302630" y="509131"/>
                    </a:lnTo>
                    <a:lnTo>
                      <a:pt x="1297353" y="528068"/>
                    </a:lnTo>
                    <a:lnTo>
                      <a:pt x="1288040" y="542659"/>
                    </a:lnTo>
                    <a:lnTo>
                      <a:pt x="1273449" y="553214"/>
                    </a:lnTo>
                    <a:lnTo>
                      <a:pt x="1258858" y="560665"/>
                    </a:lnTo>
                    <a:lnTo>
                      <a:pt x="1264135" y="577429"/>
                    </a:lnTo>
                    <a:lnTo>
                      <a:pt x="1268171" y="595435"/>
                    </a:lnTo>
                    <a:lnTo>
                      <a:pt x="1270344" y="610026"/>
                    </a:lnTo>
                    <a:lnTo>
                      <a:pt x="1270344" y="621513"/>
                    </a:lnTo>
                    <a:lnTo>
                      <a:pt x="1268171" y="624617"/>
                    </a:lnTo>
                    <a:lnTo>
                      <a:pt x="1268171" y="626790"/>
                    </a:lnTo>
                    <a:lnTo>
                      <a:pt x="1268171" y="628963"/>
                    </a:lnTo>
                    <a:lnTo>
                      <a:pt x="1265998" y="628963"/>
                    </a:lnTo>
                    <a:lnTo>
                      <a:pt x="1262893" y="629895"/>
                    </a:lnTo>
                    <a:lnTo>
                      <a:pt x="1260720" y="629895"/>
                    </a:lnTo>
                    <a:lnTo>
                      <a:pt x="1258547" y="632068"/>
                    </a:lnTo>
                    <a:lnTo>
                      <a:pt x="1256374" y="632068"/>
                    </a:lnTo>
                    <a:lnTo>
                      <a:pt x="1253270" y="634241"/>
                    </a:lnTo>
                    <a:lnTo>
                      <a:pt x="1242714" y="617477"/>
                    </a:lnTo>
                    <a:lnTo>
                      <a:pt x="1233401" y="604748"/>
                    </a:lnTo>
                    <a:lnTo>
                      <a:pt x="1229365" y="593262"/>
                    </a:lnTo>
                    <a:lnTo>
                      <a:pt x="1228434" y="582707"/>
                    </a:lnTo>
                    <a:lnTo>
                      <a:pt x="1226261" y="571220"/>
                    </a:lnTo>
                    <a:lnTo>
                      <a:pt x="1222225" y="556629"/>
                    </a:lnTo>
                    <a:lnTo>
                      <a:pt x="1219121" y="536761"/>
                    </a:lnTo>
                    <a:lnTo>
                      <a:pt x="1189939" y="529310"/>
                    </a:lnTo>
                    <a:lnTo>
                      <a:pt x="1185903" y="529310"/>
                    </a:lnTo>
                    <a:lnTo>
                      <a:pt x="1184972" y="531483"/>
                    </a:lnTo>
                    <a:lnTo>
                      <a:pt x="1180936" y="533656"/>
                    </a:lnTo>
                    <a:lnTo>
                      <a:pt x="1178763" y="535829"/>
                    </a:lnTo>
                    <a:lnTo>
                      <a:pt x="1175658" y="535829"/>
                    </a:lnTo>
                    <a:lnTo>
                      <a:pt x="1171622" y="536761"/>
                    </a:lnTo>
                    <a:lnTo>
                      <a:pt x="1168518" y="535829"/>
                    </a:lnTo>
                    <a:lnTo>
                      <a:pt x="1163240" y="533656"/>
                    </a:lnTo>
                    <a:lnTo>
                      <a:pt x="1150202" y="527137"/>
                    </a:lnTo>
                    <a:lnTo>
                      <a:pt x="1139646" y="515650"/>
                    </a:lnTo>
                    <a:lnTo>
                      <a:pt x="1127229" y="502922"/>
                    </a:lnTo>
                    <a:lnTo>
                      <a:pt x="1113569" y="493609"/>
                    </a:lnTo>
                    <a:lnTo>
                      <a:pt x="1101151" y="488331"/>
                    </a:lnTo>
                    <a:lnTo>
                      <a:pt x="1088733" y="490504"/>
                    </a:lnTo>
                    <a:lnTo>
                      <a:pt x="1083456" y="488331"/>
                    </a:lnTo>
                    <a:lnTo>
                      <a:pt x="1077247" y="488331"/>
                    </a:lnTo>
                    <a:lnTo>
                      <a:pt x="1076316" y="486158"/>
                    </a:lnTo>
                    <a:lnTo>
                      <a:pt x="1076316" y="485227"/>
                    </a:lnTo>
                    <a:lnTo>
                      <a:pt x="1076316" y="483054"/>
                    </a:lnTo>
                    <a:lnTo>
                      <a:pt x="1076316" y="480881"/>
                    </a:lnTo>
                    <a:lnTo>
                      <a:pt x="1076316" y="477776"/>
                    </a:lnTo>
                    <a:lnTo>
                      <a:pt x="1076316" y="473430"/>
                    </a:lnTo>
                    <a:lnTo>
                      <a:pt x="1072280" y="470325"/>
                    </a:lnTo>
                    <a:lnTo>
                      <a:pt x="1072280" y="461012"/>
                    </a:lnTo>
                    <a:lnTo>
                      <a:pt x="1052411" y="461012"/>
                    </a:lnTo>
                    <a:lnTo>
                      <a:pt x="1052411" y="441143"/>
                    </a:lnTo>
                    <a:lnTo>
                      <a:pt x="1048375" y="421275"/>
                    </a:lnTo>
                    <a:lnTo>
                      <a:pt x="1042166" y="406684"/>
                    </a:lnTo>
                    <a:lnTo>
                      <a:pt x="1042166" y="382469"/>
                    </a:lnTo>
                    <a:lnTo>
                      <a:pt x="1048375" y="365705"/>
                    </a:lnTo>
                    <a:lnTo>
                      <a:pt x="1057689" y="355150"/>
                    </a:lnTo>
                    <a:lnTo>
                      <a:pt x="1072280" y="345837"/>
                    </a:lnTo>
                    <a:lnTo>
                      <a:pt x="1089044" y="340559"/>
                    </a:lnTo>
                    <a:lnTo>
                      <a:pt x="1089044" y="335282"/>
                    </a:lnTo>
                    <a:lnTo>
                      <a:pt x="1086871" y="329073"/>
                    </a:lnTo>
                    <a:lnTo>
                      <a:pt x="1086871" y="325968"/>
                    </a:lnTo>
                    <a:lnTo>
                      <a:pt x="1084698" y="323795"/>
                    </a:lnTo>
                    <a:lnTo>
                      <a:pt x="1083766" y="320691"/>
                    </a:lnTo>
                    <a:lnTo>
                      <a:pt x="1081593" y="316344"/>
                    </a:lnTo>
                    <a:lnTo>
                      <a:pt x="1072280" y="316344"/>
                    </a:lnTo>
                    <a:lnTo>
                      <a:pt x="1072280" y="313240"/>
                    </a:lnTo>
                    <a:lnTo>
                      <a:pt x="1079420" y="314171"/>
                    </a:lnTo>
                    <a:lnTo>
                      <a:pt x="1083456" y="316344"/>
                    </a:lnTo>
                    <a:lnTo>
                      <a:pt x="1088733" y="318517"/>
                    </a:lnTo>
                    <a:lnTo>
                      <a:pt x="1094011" y="320691"/>
                    </a:lnTo>
                    <a:lnTo>
                      <a:pt x="1101151" y="320691"/>
                    </a:lnTo>
                    <a:lnTo>
                      <a:pt x="1105187" y="307031"/>
                    </a:lnTo>
                    <a:lnTo>
                      <a:pt x="1108291" y="298649"/>
                    </a:lnTo>
                    <a:lnTo>
                      <a:pt x="1115432" y="291198"/>
                    </a:lnTo>
                    <a:lnTo>
                      <a:pt x="1124745" y="283748"/>
                    </a:lnTo>
                    <a:lnTo>
                      <a:pt x="1126918" y="279401"/>
                    </a:lnTo>
                    <a:lnTo>
                      <a:pt x="1130023" y="276297"/>
                    </a:lnTo>
                    <a:lnTo>
                      <a:pt x="1132196" y="271951"/>
                    </a:lnTo>
                    <a:lnTo>
                      <a:pt x="1132196" y="266673"/>
                    </a:lnTo>
                    <a:lnTo>
                      <a:pt x="1130023" y="261395"/>
                    </a:lnTo>
                    <a:lnTo>
                      <a:pt x="1127849" y="259222"/>
                    </a:lnTo>
                    <a:lnTo>
                      <a:pt x="1126918" y="257049"/>
                    </a:lnTo>
                    <a:lnTo>
                      <a:pt x="1124745" y="254876"/>
                    </a:lnTo>
                    <a:lnTo>
                      <a:pt x="1120709" y="251772"/>
                    </a:lnTo>
                    <a:lnTo>
                      <a:pt x="1117605" y="251772"/>
                    </a:lnTo>
                    <a:lnTo>
                      <a:pt x="1117605" y="247736"/>
                    </a:lnTo>
                    <a:lnTo>
                      <a:pt x="1135300" y="252082"/>
                    </a:lnTo>
                    <a:lnTo>
                      <a:pt x="1147718" y="259533"/>
                    </a:lnTo>
                    <a:lnTo>
                      <a:pt x="1157031" y="259533"/>
                    </a:lnTo>
                    <a:lnTo>
                      <a:pt x="1159205" y="241527"/>
                    </a:lnTo>
                    <a:lnTo>
                      <a:pt x="1161378" y="230040"/>
                    </a:lnTo>
                    <a:lnTo>
                      <a:pt x="1157342" y="219485"/>
                    </a:lnTo>
                    <a:lnTo>
                      <a:pt x="1157342" y="215139"/>
                    </a:lnTo>
                    <a:lnTo>
                      <a:pt x="1208255" y="212034"/>
                    </a:lnTo>
                    <a:lnTo>
                      <a:pt x="1208255" y="205826"/>
                    </a:lnTo>
                    <a:lnTo>
                      <a:pt x="1206082" y="202721"/>
                    </a:lnTo>
                    <a:lnTo>
                      <a:pt x="1206082" y="200548"/>
                    </a:lnTo>
                    <a:lnTo>
                      <a:pt x="1205151" y="198375"/>
                    </a:lnTo>
                    <a:lnTo>
                      <a:pt x="1202977" y="197444"/>
                    </a:lnTo>
                    <a:lnTo>
                      <a:pt x="1200804" y="195270"/>
                    </a:lnTo>
                    <a:lnTo>
                      <a:pt x="1200804" y="190924"/>
                    </a:lnTo>
                    <a:lnTo>
                      <a:pt x="1206082" y="193097"/>
                    </a:lnTo>
                    <a:lnTo>
                      <a:pt x="1210118" y="195270"/>
                    </a:lnTo>
                    <a:lnTo>
                      <a:pt x="1213222" y="197444"/>
                    </a:lnTo>
                    <a:lnTo>
                      <a:pt x="1217258" y="198375"/>
                    </a:lnTo>
                    <a:lnTo>
                      <a:pt x="1224398" y="198375"/>
                    </a:lnTo>
                    <a:lnTo>
                      <a:pt x="1226571" y="187820"/>
                    </a:lnTo>
                    <a:lnTo>
                      <a:pt x="1229676" y="173229"/>
                    </a:lnTo>
                    <a:lnTo>
                      <a:pt x="1233711" y="154292"/>
                    </a:lnTo>
                    <a:lnTo>
                      <a:pt x="1234643" y="138459"/>
                    </a:lnTo>
                    <a:lnTo>
                      <a:pt x="1236816" y="125731"/>
                    </a:lnTo>
                    <a:lnTo>
                      <a:pt x="1236816" y="118280"/>
                    </a:lnTo>
                    <a:lnTo>
                      <a:pt x="1236816" y="103689"/>
                    </a:lnTo>
                    <a:lnTo>
                      <a:pt x="1229676" y="97480"/>
                    </a:lnTo>
                    <a:lnTo>
                      <a:pt x="1220362" y="99653"/>
                    </a:lnTo>
                    <a:lnTo>
                      <a:pt x="1211980" y="103999"/>
                    </a:lnTo>
                    <a:lnTo>
                      <a:pt x="1204840" y="103999"/>
                    </a:lnTo>
                    <a:lnTo>
                      <a:pt x="1202667" y="99653"/>
                    </a:lnTo>
                    <a:lnTo>
                      <a:pt x="1198631" y="97480"/>
                    </a:lnTo>
                    <a:lnTo>
                      <a:pt x="1197700" y="94376"/>
                    </a:lnTo>
                    <a:lnTo>
                      <a:pt x="1193664" y="90029"/>
                    </a:lnTo>
                    <a:lnTo>
                      <a:pt x="1191491" y="86925"/>
                    </a:lnTo>
                    <a:lnTo>
                      <a:pt x="1188386" y="84752"/>
                    </a:lnTo>
                    <a:lnTo>
                      <a:pt x="1184351" y="82579"/>
                    </a:lnTo>
                    <a:lnTo>
                      <a:pt x="1181246" y="82579"/>
                    </a:lnTo>
                    <a:lnTo>
                      <a:pt x="1177210" y="86925"/>
                    </a:lnTo>
                    <a:lnTo>
                      <a:pt x="1166655" y="96238"/>
                    </a:lnTo>
                    <a:lnTo>
                      <a:pt x="1162619" y="108966"/>
                    </a:lnTo>
                    <a:lnTo>
                      <a:pt x="1162619" y="121695"/>
                    </a:lnTo>
                    <a:lnTo>
                      <a:pt x="1164793" y="134423"/>
                    </a:lnTo>
                    <a:lnTo>
                      <a:pt x="1164793" y="147151"/>
                    </a:lnTo>
                    <a:lnTo>
                      <a:pt x="1157652" y="163915"/>
                    </a:lnTo>
                    <a:lnTo>
                      <a:pt x="1148339" y="178506"/>
                    </a:lnTo>
                    <a:lnTo>
                      <a:pt x="1143061" y="176333"/>
                    </a:lnTo>
                    <a:lnTo>
                      <a:pt x="1139957" y="175402"/>
                    </a:lnTo>
                    <a:lnTo>
                      <a:pt x="1137784" y="173229"/>
                    </a:lnTo>
                    <a:lnTo>
                      <a:pt x="1135611" y="171056"/>
                    </a:lnTo>
                    <a:lnTo>
                      <a:pt x="1132506" y="167951"/>
                    </a:lnTo>
                    <a:lnTo>
                      <a:pt x="1134679" y="161742"/>
                    </a:lnTo>
                    <a:lnTo>
                      <a:pt x="1134679" y="153360"/>
                    </a:lnTo>
                    <a:lnTo>
                      <a:pt x="1135611" y="140632"/>
                    </a:lnTo>
                    <a:lnTo>
                      <a:pt x="1137784" y="126041"/>
                    </a:lnTo>
                    <a:lnTo>
                      <a:pt x="1137784" y="114244"/>
                    </a:lnTo>
                    <a:lnTo>
                      <a:pt x="1128470" y="118590"/>
                    </a:lnTo>
                    <a:lnTo>
                      <a:pt x="1123193" y="123868"/>
                    </a:lnTo>
                    <a:lnTo>
                      <a:pt x="1117915" y="129145"/>
                    </a:lnTo>
                    <a:lnTo>
                      <a:pt x="1112638" y="134423"/>
                    </a:lnTo>
                    <a:lnTo>
                      <a:pt x="1101151" y="134423"/>
                    </a:lnTo>
                    <a:lnTo>
                      <a:pt x="1098047" y="119832"/>
                    </a:lnTo>
                    <a:lnTo>
                      <a:pt x="1098047" y="103999"/>
                    </a:lnTo>
                    <a:lnTo>
                      <a:pt x="1071969" y="103999"/>
                    </a:lnTo>
                    <a:lnTo>
                      <a:pt x="1076005" y="96549"/>
                    </a:lnTo>
                    <a:lnTo>
                      <a:pt x="1076936" y="90340"/>
                    </a:lnTo>
                    <a:lnTo>
                      <a:pt x="1079110" y="85062"/>
                    </a:lnTo>
                    <a:lnTo>
                      <a:pt x="1083145" y="81958"/>
                    </a:lnTo>
                    <a:lnTo>
                      <a:pt x="1088423" y="77611"/>
                    </a:lnTo>
                    <a:lnTo>
                      <a:pt x="1088423" y="70161"/>
                    </a:lnTo>
                    <a:lnTo>
                      <a:pt x="1088423" y="62710"/>
                    </a:lnTo>
                    <a:lnTo>
                      <a:pt x="1086250" y="59606"/>
                    </a:lnTo>
                    <a:lnTo>
                      <a:pt x="1083145" y="55259"/>
                    </a:lnTo>
                    <a:lnTo>
                      <a:pt x="1079110" y="52155"/>
                    </a:lnTo>
                    <a:lnTo>
                      <a:pt x="1071969" y="49982"/>
                    </a:lnTo>
                    <a:lnTo>
                      <a:pt x="1074142" y="42531"/>
                    </a:lnTo>
                    <a:lnTo>
                      <a:pt x="1076316" y="39427"/>
                    </a:lnTo>
                    <a:lnTo>
                      <a:pt x="1077247" y="35080"/>
                    </a:lnTo>
                    <a:lnTo>
                      <a:pt x="1079420" y="29803"/>
                    </a:lnTo>
                    <a:lnTo>
                      <a:pt x="1081593" y="25457"/>
                    </a:lnTo>
                    <a:lnTo>
                      <a:pt x="1079420" y="22352"/>
                    </a:lnTo>
                    <a:lnTo>
                      <a:pt x="1076316" y="18006"/>
                    </a:lnTo>
                    <a:lnTo>
                      <a:pt x="1074142" y="17075"/>
                    </a:lnTo>
                    <a:lnTo>
                      <a:pt x="1071969" y="14901"/>
                    </a:lnTo>
                    <a:lnTo>
                      <a:pt x="1069796" y="12728"/>
                    </a:lnTo>
                    <a:lnTo>
                      <a:pt x="1069796" y="7451"/>
                    </a:lnTo>
                    <a:lnTo>
                      <a:pt x="1068865" y="0"/>
                    </a:lnTo>
                    <a:lnTo>
                      <a:pt x="1057378" y="2173"/>
                    </a:lnTo>
                    <a:lnTo>
                      <a:pt x="1046823" y="5278"/>
                    </a:lnTo>
                    <a:lnTo>
                      <a:pt x="1037510" y="9624"/>
                    </a:lnTo>
                    <a:lnTo>
                      <a:pt x="1025092" y="29492"/>
                    </a:lnTo>
                    <a:lnTo>
                      <a:pt x="1021056" y="47498"/>
                    </a:lnTo>
                    <a:lnTo>
                      <a:pt x="1023229" y="66435"/>
                    </a:lnTo>
                    <a:lnTo>
                      <a:pt x="1032543" y="82268"/>
                    </a:lnTo>
                    <a:lnTo>
                      <a:pt x="1044960" y="96859"/>
                    </a:lnTo>
                    <a:lnTo>
                      <a:pt x="1047134" y="104310"/>
                    </a:lnTo>
                    <a:lnTo>
                      <a:pt x="1044960" y="118901"/>
                    </a:lnTo>
                    <a:lnTo>
                      <a:pt x="1044960" y="135665"/>
                    </a:lnTo>
                    <a:lnTo>
                      <a:pt x="1044960" y="150256"/>
                    </a:lnTo>
                    <a:lnTo>
                      <a:pt x="1032543" y="150256"/>
                    </a:lnTo>
                    <a:lnTo>
                      <a:pt x="1032543" y="153360"/>
                    </a:lnTo>
                    <a:lnTo>
                      <a:pt x="1030369" y="159569"/>
                    </a:lnTo>
                    <a:lnTo>
                      <a:pt x="1030369" y="162674"/>
                    </a:lnTo>
                    <a:lnTo>
                      <a:pt x="1028196" y="170124"/>
                    </a:lnTo>
                    <a:lnTo>
                      <a:pt x="1019814" y="153360"/>
                    </a:lnTo>
                    <a:lnTo>
                      <a:pt x="1012674" y="137528"/>
                    </a:lnTo>
                    <a:lnTo>
                      <a:pt x="988770" y="137528"/>
                    </a:lnTo>
                    <a:lnTo>
                      <a:pt x="988770" y="150256"/>
                    </a:lnTo>
                    <a:lnTo>
                      <a:pt x="986597" y="152429"/>
                    </a:lnTo>
                    <a:lnTo>
                      <a:pt x="984424" y="153360"/>
                    </a:lnTo>
                    <a:lnTo>
                      <a:pt x="983492" y="155533"/>
                    </a:lnTo>
                    <a:lnTo>
                      <a:pt x="981319" y="157706"/>
                    </a:lnTo>
                    <a:lnTo>
                      <a:pt x="962692" y="157706"/>
                    </a:lnTo>
                    <a:lnTo>
                      <a:pt x="950275" y="155533"/>
                    </a:lnTo>
                    <a:lnTo>
                      <a:pt x="937857" y="153360"/>
                    </a:lnTo>
                    <a:lnTo>
                      <a:pt x="925439" y="150256"/>
                    </a:lnTo>
                    <a:lnTo>
                      <a:pt x="905570" y="150256"/>
                    </a:lnTo>
                    <a:lnTo>
                      <a:pt x="901535" y="142805"/>
                    </a:lnTo>
                    <a:lnTo>
                      <a:pt x="898430" y="139701"/>
                    </a:lnTo>
                    <a:lnTo>
                      <a:pt x="894394" y="133492"/>
                    </a:lnTo>
                    <a:lnTo>
                      <a:pt x="889117" y="130387"/>
                    </a:lnTo>
                    <a:lnTo>
                      <a:pt x="889117" y="117659"/>
                    </a:lnTo>
                    <a:lnTo>
                      <a:pt x="842239" y="122937"/>
                    </a:lnTo>
                    <a:lnTo>
                      <a:pt x="842239" y="126041"/>
                    </a:lnTo>
                    <a:lnTo>
                      <a:pt x="838204" y="126041"/>
                    </a:lnTo>
                    <a:lnTo>
                      <a:pt x="838204" y="132250"/>
                    </a:lnTo>
                    <a:lnTo>
                      <a:pt x="840377" y="135354"/>
                    </a:lnTo>
                    <a:lnTo>
                      <a:pt x="842550" y="139701"/>
                    </a:lnTo>
                    <a:lnTo>
                      <a:pt x="843481" y="140632"/>
                    </a:lnTo>
                    <a:lnTo>
                      <a:pt x="845654" y="145910"/>
                    </a:lnTo>
                    <a:lnTo>
                      <a:pt x="877941" y="145910"/>
                    </a:lnTo>
                    <a:lnTo>
                      <a:pt x="877941" y="150256"/>
                    </a:lnTo>
                    <a:lnTo>
                      <a:pt x="870800" y="152429"/>
                    </a:lnTo>
                    <a:lnTo>
                      <a:pt x="865523" y="153360"/>
                    </a:lnTo>
                    <a:lnTo>
                      <a:pt x="858383" y="153360"/>
                    </a:lnTo>
                    <a:lnTo>
                      <a:pt x="849069" y="153360"/>
                    </a:lnTo>
                    <a:lnTo>
                      <a:pt x="849069" y="189993"/>
                    </a:lnTo>
                    <a:lnTo>
                      <a:pt x="840687" y="179438"/>
                    </a:lnTo>
                    <a:lnTo>
                      <a:pt x="831374" y="167951"/>
                    </a:lnTo>
                    <a:lnTo>
                      <a:pt x="822060" y="157396"/>
                    </a:lnTo>
                    <a:lnTo>
                      <a:pt x="813678" y="155223"/>
                    </a:lnTo>
                    <a:lnTo>
                      <a:pt x="799087" y="155223"/>
                    </a:lnTo>
                    <a:lnTo>
                      <a:pt x="782323" y="155223"/>
                    </a:lnTo>
                    <a:lnTo>
                      <a:pt x="765559" y="153050"/>
                    </a:lnTo>
                    <a:lnTo>
                      <a:pt x="753141" y="153050"/>
                    </a:lnTo>
                    <a:lnTo>
                      <a:pt x="755315" y="149945"/>
                    </a:lnTo>
                    <a:lnTo>
                      <a:pt x="756246" y="147772"/>
                    </a:lnTo>
                    <a:lnTo>
                      <a:pt x="756246" y="145599"/>
                    </a:lnTo>
                    <a:lnTo>
                      <a:pt x="758419" y="144668"/>
                    </a:lnTo>
                    <a:lnTo>
                      <a:pt x="762455" y="142495"/>
                    </a:lnTo>
                    <a:lnTo>
                      <a:pt x="765559" y="140321"/>
                    </a:lnTo>
                    <a:lnTo>
                      <a:pt x="763386" y="137217"/>
                    </a:lnTo>
                    <a:lnTo>
                      <a:pt x="760282" y="129766"/>
                    </a:lnTo>
                    <a:lnTo>
                      <a:pt x="756246" y="124489"/>
                    </a:lnTo>
                    <a:lnTo>
                      <a:pt x="753141" y="120143"/>
                    </a:lnTo>
                    <a:lnTo>
                      <a:pt x="749106" y="117038"/>
                    </a:lnTo>
                    <a:lnTo>
                      <a:pt x="746001" y="117038"/>
                    </a:lnTo>
                    <a:lnTo>
                      <a:pt x="742897" y="117969"/>
                    </a:lnTo>
                    <a:lnTo>
                      <a:pt x="736688" y="120143"/>
                    </a:lnTo>
                    <a:lnTo>
                      <a:pt x="733583" y="122316"/>
                    </a:lnTo>
                    <a:lnTo>
                      <a:pt x="728306" y="122316"/>
                    </a:lnTo>
                    <a:lnTo>
                      <a:pt x="722097" y="122316"/>
                    </a:lnTo>
                    <a:lnTo>
                      <a:pt x="706575" y="110829"/>
                    </a:lnTo>
                    <a:lnTo>
                      <a:pt x="689811" y="98101"/>
                    </a:lnTo>
                    <a:lnTo>
                      <a:pt x="673046" y="85373"/>
                    </a:lnTo>
                    <a:lnTo>
                      <a:pt x="653178" y="80095"/>
                    </a:lnTo>
                    <a:lnTo>
                      <a:pt x="649142" y="81026"/>
                    </a:lnTo>
                    <a:lnTo>
                      <a:pt x="643865" y="83199"/>
                    </a:lnTo>
                    <a:lnTo>
                      <a:pt x="640760" y="87546"/>
                    </a:lnTo>
                    <a:lnTo>
                      <a:pt x="635482" y="90650"/>
                    </a:lnTo>
                    <a:lnTo>
                      <a:pt x="629274" y="92823"/>
                    </a:lnTo>
                    <a:lnTo>
                      <a:pt x="628342" y="88477"/>
                    </a:lnTo>
                    <a:lnTo>
                      <a:pt x="626169" y="85373"/>
                    </a:lnTo>
                    <a:lnTo>
                      <a:pt x="622133" y="80095"/>
                    </a:lnTo>
                    <a:lnTo>
                      <a:pt x="621202" y="80095"/>
                    </a:lnTo>
                    <a:lnTo>
                      <a:pt x="617166" y="80095"/>
                    </a:lnTo>
                    <a:lnTo>
                      <a:pt x="614993" y="81026"/>
                    </a:lnTo>
                    <a:lnTo>
                      <a:pt x="611889" y="83199"/>
                    </a:lnTo>
                    <a:lnTo>
                      <a:pt x="609715" y="85373"/>
                    </a:lnTo>
                    <a:lnTo>
                      <a:pt x="606611" y="88477"/>
                    </a:lnTo>
                    <a:lnTo>
                      <a:pt x="592951" y="85373"/>
                    </a:lnTo>
                    <a:lnTo>
                      <a:pt x="584569" y="77922"/>
                    </a:lnTo>
                    <a:lnTo>
                      <a:pt x="578360" y="68609"/>
                    </a:lnTo>
                    <a:lnTo>
                      <a:pt x="573083" y="55880"/>
                    </a:lnTo>
                    <a:lnTo>
                      <a:pt x="569978" y="58985"/>
                    </a:lnTo>
                    <a:lnTo>
                      <a:pt x="565943" y="65194"/>
                    </a:lnTo>
                    <a:lnTo>
                      <a:pt x="563770" y="70471"/>
                    </a:lnTo>
                    <a:lnTo>
                      <a:pt x="562838" y="75749"/>
                    </a:lnTo>
                    <a:lnTo>
                      <a:pt x="546074" y="77922"/>
                    </a:lnTo>
                    <a:lnTo>
                      <a:pt x="533656" y="77922"/>
                    </a:lnTo>
                    <a:lnTo>
                      <a:pt x="521238" y="80095"/>
                    </a:lnTo>
                    <a:lnTo>
                      <a:pt x="511925" y="85373"/>
                    </a:lnTo>
                    <a:lnTo>
                      <a:pt x="502612" y="95928"/>
                    </a:lnTo>
                    <a:lnTo>
                      <a:pt x="482743" y="92823"/>
                    </a:lnTo>
                    <a:lnTo>
                      <a:pt x="482743" y="85373"/>
                    </a:lnTo>
                    <a:lnTo>
                      <a:pt x="504474" y="76059"/>
                    </a:lnTo>
                    <a:lnTo>
                      <a:pt x="524343" y="63331"/>
                    </a:lnTo>
                    <a:lnTo>
                      <a:pt x="542970" y="48740"/>
                    </a:lnTo>
                    <a:lnTo>
                      <a:pt x="549179" y="48740"/>
                    </a:lnTo>
                    <a:lnTo>
                      <a:pt x="546074" y="46567"/>
                    </a:lnTo>
                    <a:lnTo>
                      <a:pt x="542970" y="44394"/>
                    </a:lnTo>
                    <a:lnTo>
                      <a:pt x="536761" y="43462"/>
                    </a:lnTo>
                    <a:lnTo>
                      <a:pt x="533656" y="41289"/>
                    </a:lnTo>
                    <a:lnTo>
                      <a:pt x="516892" y="44394"/>
                    </a:lnTo>
                    <a:lnTo>
                      <a:pt x="504474" y="50603"/>
                    </a:lnTo>
                    <a:lnTo>
                      <a:pt x="492988" y="58985"/>
                    </a:lnTo>
                    <a:lnTo>
                      <a:pt x="482433" y="66435"/>
                    </a:lnTo>
                    <a:lnTo>
                      <a:pt x="470015" y="73886"/>
                    </a:lnTo>
                    <a:lnTo>
                      <a:pt x="455424" y="78232"/>
                    </a:lnTo>
                    <a:lnTo>
                      <a:pt x="433693" y="80405"/>
                    </a:lnTo>
                    <a:lnTo>
                      <a:pt x="436797" y="88788"/>
                    </a:lnTo>
                    <a:lnTo>
                      <a:pt x="443006" y="96238"/>
                    </a:lnTo>
                    <a:lnTo>
                      <a:pt x="448284" y="103689"/>
                    </a:lnTo>
                    <a:lnTo>
                      <a:pt x="453561" y="109898"/>
                    </a:lnTo>
                    <a:lnTo>
                      <a:pt x="453561" y="117349"/>
                    </a:lnTo>
                    <a:lnTo>
                      <a:pt x="429657" y="113002"/>
                    </a:lnTo>
                    <a:lnTo>
                      <a:pt x="409788" y="102447"/>
                    </a:lnTo>
                    <a:lnTo>
                      <a:pt x="392093" y="90961"/>
                    </a:lnTo>
                    <a:lnTo>
                      <a:pt x="373466" y="78232"/>
                    </a:lnTo>
                    <a:lnTo>
                      <a:pt x="353598" y="68919"/>
                    </a:lnTo>
                    <a:lnTo>
                      <a:pt x="322243" y="73265"/>
                    </a:lnTo>
                    <a:lnTo>
                      <a:pt x="307652" y="68919"/>
                    </a:lnTo>
                    <a:lnTo>
                      <a:pt x="293061" y="61468"/>
                    </a:lnTo>
                    <a:lnTo>
                      <a:pt x="277539" y="56191"/>
                    </a:lnTo>
                    <a:lnTo>
                      <a:pt x="266052" y="51844"/>
                    </a:lnTo>
                    <a:lnTo>
                      <a:pt x="262948" y="51844"/>
                    </a:lnTo>
                    <a:lnTo>
                      <a:pt x="256739" y="54018"/>
                    </a:lnTo>
                    <a:lnTo>
                      <a:pt x="253634" y="56191"/>
                    </a:lnTo>
                    <a:lnTo>
                      <a:pt x="249598" y="56191"/>
                    </a:lnTo>
                    <a:lnTo>
                      <a:pt x="244321" y="58364"/>
                    </a:lnTo>
                    <a:lnTo>
                      <a:pt x="239043" y="56191"/>
                    </a:lnTo>
                    <a:lnTo>
                      <a:pt x="233766" y="54018"/>
                    </a:lnTo>
                    <a:lnTo>
                      <a:pt x="229730" y="50913"/>
                    </a:lnTo>
                    <a:lnTo>
                      <a:pt x="226625" y="46567"/>
                    </a:lnTo>
                    <a:lnTo>
                      <a:pt x="221348" y="41289"/>
                    </a:lnTo>
                    <a:lnTo>
                      <a:pt x="217312" y="38185"/>
                    </a:lnTo>
                    <a:lnTo>
                      <a:pt x="214208" y="36012"/>
                    </a:lnTo>
                    <a:lnTo>
                      <a:pt x="210172" y="36012"/>
                    </a:lnTo>
                    <a:lnTo>
                      <a:pt x="207067" y="36012"/>
                    </a:lnTo>
                    <a:lnTo>
                      <a:pt x="203032" y="38185"/>
                    </a:lnTo>
                    <a:lnTo>
                      <a:pt x="199927" y="39116"/>
                    </a:lnTo>
                    <a:lnTo>
                      <a:pt x="195891" y="39116"/>
                    </a:lnTo>
                    <a:lnTo>
                      <a:pt x="190614" y="39116"/>
                    </a:lnTo>
                    <a:lnTo>
                      <a:pt x="186578" y="36012"/>
                    </a:lnTo>
                    <a:lnTo>
                      <a:pt x="183473" y="31665"/>
                    </a:lnTo>
                    <a:lnTo>
                      <a:pt x="181300" y="30734"/>
                    </a:lnTo>
                    <a:lnTo>
                      <a:pt x="181300" y="26388"/>
                    </a:lnTo>
                    <a:lnTo>
                      <a:pt x="179127" y="24215"/>
                    </a:lnTo>
                    <a:lnTo>
                      <a:pt x="179127" y="21110"/>
                    </a:lnTo>
                    <a:lnTo>
                      <a:pt x="176023" y="18937"/>
                    </a:lnTo>
                    <a:lnTo>
                      <a:pt x="170745" y="15833"/>
                    </a:lnTo>
                    <a:lnTo>
                      <a:pt x="153981" y="26388"/>
                    </a:lnTo>
                    <a:lnTo>
                      <a:pt x="137217" y="33839"/>
                    </a:lnTo>
                    <a:lnTo>
                      <a:pt x="117348" y="39116"/>
                    </a:lnTo>
                    <a:lnTo>
                      <a:pt x="99653" y="48430"/>
                    </a:lnTo>
                    <a:lnTo>
                      <a:pt x="85993" y="58985"/>
                    </a:lnTo>
                    <a:lnTo>
                      <a:pt x="82889" y="70471"/>
                    </a:lnTo>
                    <a:lnTo>
                      <a:pt x="78853" y="83199"/>
                    </a:lnTo>
                    <a:lnTo>
                      <a:pt x="73576" y="95928"/>
                    </a:lnTo>
                    <a:lnTo>
                      <a:pt x="56812" y="105241"/>
                    </a:lnTo>
                    <a:lnTo>
                      <a:pt x="36012" y="107414"/>
                    </a:lnTo>
                    <a:lnTo>
                      <a:pt x="14281" y="105241"/>
                    </a:lnTo>
                    <a:lnTo>
                      <a:pt x="12107" y="110519"/>
                    </a:lnTo>
                    <a:lnTo>
                      <a:pt x="9934" y="116728"/>
                    </a:lnTo>
                    <a:lnTo>
                      <a:pt x="6830" y="122005"/>
                    </a:lnTo>
                    <a:lnTo>
                      <a:pt x="15212" y="138769"/>
                    </a:lnTo>
                    <a:lnTo>
                      <a:pt x="29803" y="149324"/>
                    </a:lnTo>
                    <a:lnTo>
                      <a:pt x="46567" y="159880"/>
                    </a:lnTo>
                    <a:lnTo>
                      <a:pt x="61158" y="171366"/>
                    </a:lnTo>
                    <a:lnTo>
                      <a:pt x="73576" y="185957"/>
                    </a:lnTo>
                    <a:lnTo>
                      <a:pt x="77611" y="191235"/>
                    </a:lnTo>
                    <a:lnTo>
                      <a:pt x="78543" y="196512"/>
                    </a:lnTo>
                    <a:lnTo>
                      <a:pt x="80716" y="202721"/>
                    </a:lnTo>
                    <a:lnTo>
                      <a:pt x="82889" y="207999"/>
                    </a:lnTo>
                    <a:lnTo>
                      <a:pt x="85993" y="213276"/>
                    </a:lnTo>
                    <a:lnTo>
                      <a:pt x="85993" y="220727"/>
                    </a:lnTo>
                    <a:lnTo>
                      <a:pt x="73576" y="226005"/>
                    </a:lnTo>
                    <a:lnTo>
                      <a:pt x="70471" y="220727"/>
                    </a:lnTo>
                    <a:lnTo>
                      <a:pt x="64262" y="215449"/>
                    </a:lnTo>
                    <a:lnTo>
                      <a:pt x="58985" y="211103"/>
                    </a:lnTo>
                    <a:lnTo>
                      <a:pt x="53707" y="205826"/>
                    </a:lnTo>
                    <a:lnTo>
                      <a:pt x="49671" y="205826"/>
                    </a:lnTo>
                    <a:lnTo>
                      <a:pt x="48740" y="205826"/>
                    </a:lnTo>
                    <a:lnTo>
                      <a:pt x="46567" y="207999"/>
                    </a:lnTo>
                    <a:lnTo>
                      <a:pt x="44394" y="207999"/>
                    </a:lnTo>
                    <a:lnTo>
                      <a:pt x="43462" y="210172"/>
                    </a:lnTo>
                    <a:lnTo>
                      <a:pt x="26698" y="210172"/>
                    </a:lnTo>
                    <a:lnTo>
                      <a:pt x="28871" y="213276"/>
                    </a:lnTo>
                    <a:lnTo>
                      <a:pt x="28871" y="215449"/>
                    </a:lnTo>
                    <a:lnTo>
                      <a:pt x="29803" y="217623"/>
                    </a:lnTo>
                    <a:lnTo>
                      <a:pt x="26698" y="220727"/>
                    </a:lnTo>
                    <a:lnTo>
                      <a:pt x="22663" y="225073"/>
                    </a:lnTo>
                    <a:lnTo>
                      <a:pt x="19558" y="225073"/>
                    </a:lnTo>
                    <a:lnTo>
                      <a:pt x="15522" y="226005"/>
                    </a:lnTo>
                    <a:lnTo>
                      <a:pt x="10245" y="228178"/>
                    </a:lnTo>
                    <a:lnTo>
                      <a:pt x="7140" y="230351"/>
                    </a:lnTo>
                    <a:lnTo>
                      <a:pt x="0" y="230351"/>
                    </a:lnTo>
                    <a:lnTo>
                      <a:pt x="3104" y="257670"/>
                    </a:lnTo>
                    <a:lnTo>
                      <a:pt x="17695" y="265121"/>
                    </a:lnTo>
                    <a:lnTo>
                      <a:pt x="36322" y="268225"/>
                    </a:lnTo>
                    <a:lnTo>
                      <a:pt x="51844" y="274434"/>
                    </a:lnTo>
                    <a:lnTo>
                      <a:pt x="63331" y="277539"/>
                    </a:lnTo>
                    <a:lnTo>
                      <a:pt x="68609" y="277539"/>
                    </a:lnTo>
                    <a:lnTo>
                      <a:pt x="71713" y="275365"/>
                    </a:lnTo>
                    <a:lnTo>
                      <a:pt x="75749" y="274434"/>
                    </a:lnTo>
                    <a:lnTo>
                      <a:pt x="77922" y="272261"/>
                    </a:lnTo>
                    <a:lnTo>
                      <a:pt x="78853" y="270088"/>
                    </a:lnTo>
                    <a:lnTo>
                      <a:pt x="82889" y="266983"/>
                    </a:lnTo>
                    <a:lnTo>
                      <a:pt x="97790" y="266983"/>
                    </a:lnTo>
                    <a:lnTo>
                      <a:pt x="95617" y="267915"/>
                    </a:lnTo>
                    <a:lnTo>
                      <a:pt x="95617" y="270088"/>
                    </a:lnTo>
                    <a:lnTo>
                      <a:pt x="95617" y="272261"/>
                    </a:lnTo>
                    <a:lnTo>
                      <a:pt x="93444" y="272261"/>
                    </a:lnTo>
                    <a:lnTo>
                      <a:pt x="91271" y="274434"/>
                    </a:lnTo>
                    <a:lnTo>
                      <a:pt x="91271" y="292440"/>
                    </a:lnTo>
                    <a:lnTo>
                      <a:pt x="85993" y="303926"/>
                    </a:lnTo>
                    <a:lnTo>
                      <a:pt x="78853" y="311377"/>
                    </a:lnTo>
                    <a:lnTo>
                      <a:pt x="68298" y="316655"/>
                    </a:lnTo>
                    <a:lnTo>
                      <a:pt x="56812" y="319759"/>
                    </a:lnTo>
                    <a:lnTo>
                      <a:pt x="44394" y="327210"/>
                    </a:lnTo>
                    <a:lnTo>
                      <a:pt x="37253" y="336523"/>
                    </a:lnTo>
                    <a:lnTo>
                      <a:pt x="31976" y="347078"/>
                    </a:lnTo>
                    <a:lnTo>
                      <a:pt x="26698" y="360738"/>
                    </a:lnTo>
                    <a:lnTo>
                      <a:pt x="20489" y="371293"/>
                    </a:lnTo>
                    <a:lnTo>
                      <a:pt x="31976" y="391162"/>
                    </a:lnTo>
                    <a:lnTo>
                      <a:pt x="46567" y="410099"/>
                    </a:lnTo>
                    <a:lnTo>
                      <a:pt x="64262" y="422827"/>
                    </a:lnTo>
                    <a:lnTo>
                      <a:pt x="66435" y="425000"/>
                    </a:lnTo>
                    <a:lnTo>
                      <a:pt x="69540" y="425000"/>
                    </a:lnTo>
                    <a:lnTo>
                      <a:pt x="71713" y="425000"/>
                    </a:lnTo>
                    <a:lnTo>
                      <a:pt x="73886" y="422827"/>
                    </a:lnTo>
                    <a:lnTo>
                      <a:pt x="76991" y="419723"/>
                    </a:lnTo>
                    <a:lnTo>
                      <a:pt x="81026" y="430278"/>
                    </a:lnTo>
                    <a:lnTo>
                      <a:pt x="86304" y="444869"/>
                    </a:lnTo>
                    <a:lnTo>
                      <a:pt x="88477" y="455424"/>
                    </a:lnTo>
                    <a:lnTo>
                      <a:pt x="93755" y="455424"/>
                    </a:lnTo>
                    <a:lnTo>
                      <a:pt x="97790" y="455734"/>
                    </a:lnTo>
                    <a:lnTo>
                      <a:pt x="98722" y="455734"/>
                    </a:lnTo>
                    <a:lnTo>
                      <a:pt x="100895" y="453561"/>
                    </a:lnTo>
                    <a:lnTo>
                      <a:pt x="103068" y="451388"/>
                    </a:lnTo>
                    <a:lnTo>
                      <a:pt x="105241" y="449215"/>
                    </a:lnTo>
                    <a:lnTo>
                      <a:pt x="108346" y="451388"/>
                    </a:lnTo>
                    <a:lnTo>
                      <a:pt x="110208" y="451388"/>
                    </a:lnTo>
                    <a:lnTo>
                      <a:pt x="112381" y="453561"/>
                    </a:lnTo>
                    <a:lnTo>
                      <a:pt x="112381" y="456666"/>
                    </a:lnTo>
                    <a:lnTo>
                      <a:pt x="112381" y="461012"/>
                    </a:lnTo>
                    <a:lnTo>
                      <a:pt x="124799" y="456666"/>
                    </a:lnTo>
                    <a:lnTo>
                      <a:pt x="134113" y="453561"/>
                    </a:lnTo>
                    <a:lnTo>
                      <a:pt x="147772" y="449215"/>
                    </a:lnTo>
                    <a:lnTo>
                      <a:pt x="144668" y="471257"/>
                    </a:lnTo>
                    <a:lnTo>
                      <a:pt x="135354" y="488021"/>
                    </a:lnTo>
                    <a:lnTo>
                      <a:pt x="122937" y="502612"/>
                    </a:lnTo>
                    <a:lnTo>
                      <a:pt x="106172" y="515340"/>
                    </a:lnTo>
                    <a:lnTo>
                      <a:pt x="88477" y="527137"/>
                    </a:lnTo>
                    <a:lnTo>
                      <a:pt x="69850" y="537692"/>
                    </a:lnTo>
                    <a:lnTo>
                      <a:pt x="54328" y="549179"/>
                    </a:lnTo>
                    <a:lnTo>
                      <a:pt x="41910" y="561907"/>
                    </a:lnTo>
                    <a:lnTo>
                      <a:pt x="37874" y="561907"/>
                    </a:lnTo>
                    <a:lnTo>
                      <a:pt x="37874" y="565011"/>
                    </a:lnTo>
                    <a:lnTo>
                      <a:pt x="48430" y="561907"/>
                    </a:lnTo>
                    <a:lnTo>
                      <a:pt x="65194" y="554456"/>
                    </a:lnTo>
                    <a:lnTo>
                      <a:pt x="86925" y="543901"/>
                    </a:lnTo>
                    <a:lnTo>
                      <a:pt x="108656" y="530241"/>
                    </a:lnTo>
                    <a:lnTo>
                      <a:pt x="130387" y="515650"/>
                    </a:lnTo>
                    <a:lnTo>
                      <a:pt x="152118" y="502922"/>
                    </a:lnTo>
                    <a:lnTo>
                      <a:pt x="169814" y="492367"/>
                    </a:lnTo>
                    <a:lnTo>
                      <a:pt x="184405" y="480881"/>
                    </a:lnTo>
                    <a:lnTo>
                      <a:pt x="191545" y="473430"/>
                    </a:lnTo>
                    <a:lnTo>
                      <a:pt x="203032" y="456666"/>
                    </a:lnTo>
                    <a:lnTo>
                      <a:pt x="210172" y="438660"/>
                    </a:lnTo>
                    <a:lnTo>
                      <a:pt x="215449" y="421896"/>
                    </a:lnTo>
                    <a:lnTo>
                      <a:pt x="222590" y="406063"/>
                    </a:lnTo>
                    <a:lnTo>
                      <a:pt x="234076" y="391472"/>
                    </a:lnTo>
                    <a:lnTo>
                      <a:pt x="247736" y="379986"/>
                    </a:lnTo>
                    <a:lnTo>
                      <a:pt x="247736" y="376881"/>
                    </a:lnTo>
                    <a:lnTo>
                      <a:pt x="257049" y="376881"/>
                    </a:lnTo>
                    <a:lnTo>
                      <a:pt x="247736" y="392714"/>
                    </a:lnTo>
                    <a:lnTo>
                      <a:pt x="237181" y="407305"/>
                    </a:lnTo>
                    <a:lnTo>
                      <a:pt x="230040" y="424069"/>
                    </a:lnTo>
                    <a:lnTo>
                      <a:pt x="224763" y="440833"/>
                    </a:lnTo>
                    <a:lnTo>
                      <a:pt x="246494" y="435555"/>
                    </a:lnTo>
                    <a:lnTo>
                      <a:pt x="262016" y="426242"/>
                    </a:lnTo>
                    <a:lnTo>
                      <a:pt x="280643" y="416929"/>
                    </a:lnTo>
                    <a:lnTo>
                      <a:pt x="280643" y="392714"/>
                    </a:lnTo>
                    <a:lnTo>
                      <a:pt x="297407" y="394887"/>
                    </a:lnTo>
                    <a:lnTo>
                      <a:pt x="307962" y="400165"/>
                    </a:lnTo>
                    <a:lnTo>
                      <a:pt x="317276" y="407615"/>
                    </a:lnTo>
                    <a:lnTo>
                      <a:pt x="327831" y="413824"/>
                    </a:lnTo>
                    <a:lnTo>
                      <a:pt x="361048" y="413824"/>
                    </a:lnTo>
                    <a:lnTo>
                      <a:pt x="376571" y="422206"/>
                    </a:lnTo>
                    <a:lnTo>
                      <a:pt x="393335" y="436797"/>
                    </a:lnTo>
                    <a:lnTo>
                      <a:pt x="407926" y="449526"/>
                    </a:lnTo>
                    <a:lnTo>
                      <a:pt x="427794" y="458839"/>
                    </a:lnTo>
                    <a:lnTo>
                      <a:pt x="451699" y="464117"/>
                    </a:lnTo>
                    <a:lnTo>
                      <a:pt x="471567" y="473430"/>
                    </a:lnTo>
                    <a:lnTo>
                      <a:pt x="486158" y="486158"/>
                    </a:lnTo>
                    <a:lnTo>
                      <a:pt x="498576" y="502922"/>
                    </a:lnTo>
                    <a:lnTo>
                      <a:pt x="507889" y="519686"/>
                    </a:lnTo>
                    <a:lnTo>
                      <a:pt x="519376" y="536450"/>
                    </a:lnTo>
                    <a:lnTo>
                      <a:pt x="531794" y="550110"/>
                    </a:lnTo>
                    <a:lnTo>
                      <a:pt x="527758" y="574325"/>
                    </a:lnTo>
                    <a:lnTo>
                      <a:pt x="539244" y="579602"/>
                    </a:lnTo>
                    <a:lnTo>
                      <a:pt x="546385" y="588916"/>
                    </a:lnTo>
                    <a:lnTo>
                      <a:pt x="551662" y="600402"/>
                    </a:lnTo>
                    <a:lnTo>
                      <a:pt x="554767" y="613131"/>
                    </a:lnTo>
                    <a:lnTo>
                      <a:pt x="560976" y="625859"/>
                    </a:lnTo>
                    <a:lnTo>
                      <a:pt x="568116" y="637345"/>
                    </a:lnTo>
                    <a:lnTo>
                      <a:pt x="576498" y="645727"/>
                    </a:lnTo>
                    <a:lnTo>
                      <a:pt x="591089" y="651005"/>
                    </a:lnTo>
                    <a:lnTo>
                      <a:pt x="587984" y="653178"/>
                    </a:lnTo>
                    <a:lnTo>
                      <a:pt x="583949" y="653178"/>
                    </a:lnTo>
                    <a:lnTo>
                      <a:pt x="580844" y="653178"/>
                    </a:lnTo>
                    <a:lnTo>
                      <a:pt x="576808" y="651005"/>
                    </a:lnTo>
                    <a:lnTo>
                      <a:pt x="568426" y="651005"/>
                    </a:lnTo>
                    <a:lnTo>
                      <a:pt x="576808" y="669942"/>
                    </a:lnTo>
                    <a:lnTo>
                      <a:pt x="588295" y="686706"/>
                    </a:lnTo>
                    <a:lnTo>
                      <a:pt x="600713" y="702539"/>
                    </a:lnTo>
                    <a:lnTo>
                      <a:pt x="604748" y="704712"/>
                    </a:lnTo>
                    <a:lnTo>
                      <a:pt x="605680" y="704712"/>
                    </a:lnTo>
                    <a:lnTo>
                      <a:pt x="605680" y="706885"/>
                    </a:lnTo>
                    <a:lnTo>
                      <a:pt x="607853" y="706885"/>
                    </a:lnTo>
                    <a:lnTo>
                      <a:pt x="613130" y="706885"/>
                    </a:lnTo>
                    <a:lnTo>
                      <a:pt x="619339" y="706885"/>
                    </a:lnTo>
                    <a:lnTo>
                      <a:pt x="620271" y="704712"/>
                    </a:lnTo>
                    <a:lnTo>
                      <a:pt x="624306" y="702539"/>
                    </a:lnTo>
                    <a:lnTo>
                      <a:pt x="626480" y="701608"/>
                    </a:lnTo>
                    <a:lnTo>
                      <a:pt x="626480" y="699434"/>
                    </a:lnTo>
                    <a:lnTo>
                      <a:pt x="627411" y="699434"/>
                    </a:lnTo>
                    <a:lnTo>
                      <a:pt x="627411" y="695088"/>
                    </a:lnTo>
                    <a:lnTo>
                      <a:pt x="622133" y="687638"/>
                    </a:lnTo>
                    <a:lnTo>
                      <a:pt x="614993" y="682360"/>
                    </a:lnTo>
                    <a:lnTo>
                      <a:pt x="607853" y="677082"/>
                    </a:lnTo>
                    <a:lnTo>
                      <a:pt x="600713" y="671805"/>
                    </a:lnTo>
                    <a:lnTo>
                      <a:pt x="600713" y="662491"/>
                    </a:lnTo>
                    <a:lnTo>
                      <a:pt x="617477" y="673047"/>
                    </a:lnTo>
                    <a:lnTo>
                      <a:pt x="632068" y="687638"/>
                    </a:lnTo>
                    <a:lnTo>
                      <a:pt x="644485" y="702228"/>
                    </a:lnTo>
                    <a:lnTo>
                      <a:pt x="644485" y="723339"/>
                    </a:lnTo>
                    <a:lnTo>
                      <a:pt x="642312" y="718992"/>
                    </a:lnTo>
                    <a:lnTo>
                      <a:pt x="639208" y="715888"/>
                    </a:lnTo>
                    <a:lnTo>
                      <a:pt x="637035" y="711542"/>
                    </a:lnTo>
                    <a:lnTo>
                      <a:pt x="633930" y="709369"/>
                    </a:lnTo>
                    <a:lnTo>
                      <a:pt x="629894" y="709369"/>
                    </a:lnTo>
                    <a:lnTo>
                      <a:pt x="626790" y="709369"/>
                    </a:lnTo>
                    <a:lnTo>
                      <a:pt x="622754" y="709369"/>
                    </a:lnTo>
                    <a:lnTo>
                      <a:pt x="617477" y="711542"/>
                    </a:lnTo>
                    <a:lnTo>
                      <a:pt x="615304" y="723028"/>
                    </a:lnTo>
                    <a:lnTo>
                      <a:pt x="613130" y="741034"/>
                    </a:lnTo>
                    <a:lnTo>
                      <a:pt x="613130" y="763076"/>
                    </a:lnTo>
                    <a:lnTo>
                      <a:pt x="613130" y="787291"/>
                    </a:lnTo>
                    <a:lnTo>
                      <a:pt x="613130" y="807159"/>
                    </a:lnTo>
                    <a:lnTo>
                      <a:pt x="612199" y="821750"/>
                    </a:lnTo>
                    <a:lnTo>
                      <a:pt x="612199" y="829201"/>
                    </a:lnTo>
                    <a:lnTo>
                      <a:pt x="613130" y="859624"/>
                    </a:lnTo>
                    <a:lnTo>
                      <a:pt x="617166" y="881666"/>
                    </a:lnTo>
                    <a:lnTo>
                      <a:pt x="622444" y="898430"/>
                    </a:lnTo>
                    <a:lnTo>
                      <a:pt x="629584" y="911158"/>
                    </a:lnTo>
                    <a:lnTo>
                      <a:pt x="641071" y="922645"/>
                    </a:lnTo>
                    <a:lnTo>
                      <a:pt x="651626" y="935373"/>
                    </a:lnTo>
                    <a:lnTo>
                      <a:pt x="664043" y="953379"/>
                    </a:lnTo>
                    <a:lnTo>
                      <a:pt x="669321" y="964866"/>
                    </a:lnTo>
                    <a:lnTo>
                      <a:pt x="673357" y="975421"/>
                    </a:lnTo>
                    <a:lnTo>
                      <a:pt x="680497" y="984734"/>
                    </a:lnTo>
                    <a:lnTo>
                      <a:pt x="691052" y="992185"/>
                    </a:lnTo>
                    <a:lnTo>
                      <a:pt x="704712" y="997462"/>
                    </a:lnTo>
                    <a:lnTo>
                      <a:pt x="715267" y="1003671"/>
                    </a:lnTo>
                    <a:lnTo>
                      <a:pt x="724580" y="1014226"/>
                    </a:lnTo>
                    <a:lnTo>
                      <a:pt x="731721" y="1026955"/>
                    </a:lnTo>
                    <a:lnTo>
                      <a:pt x="734825" y="1041546"/>
                    </a:lnTo>
                    <a:lnTo>
                      <a:pt x="741034" y="1054274"/>
                    </a:lnTo>
                    <a:lnTo>
                      <a:pt x="747243" y="1065761"/>
                    </a:lnTo>
                    <a:lnTo>
                      <a:pt x="760903" y="1075074"/>
                    </a:lnTo>
                    <a:lnTo>
                      <a:pt x="758729" y="1076005"/>
                    </a:lnTo>
                    <a:lnTo>
                      <a:pt x="758729" y="1078178"/>
                    </a:lnTo>
                    <a:lnTo>
                      <a:pt x="758729" y="1080351"/>
                    </a:lnTo>
                    <a:lnTo>
                      <a:pt x="756556" y="1080351"/>
                    </a:lnTo>
                    <a:lnTo>
                      <a:pt x="754383" y="1080351"/>
                    </a:lnTo>
                    <a:lnTo>
                      <a:pt x="751279" y="1082525"/>
                    </a:lnTo>
                    <a:lnTo>
                      <a:pt x="760592" y="1095253"/>
                    </a:lnTo>
                    <a:lnTo>
                      <a:pt x="771147" y="1102704"/>
                    </a:lnTo>
                    <a:lnTo>
                      <a:pt x="782634" y="1110154"/>
                    </a:lnTo>
                    <a:lnTo>
                      <a:pt x="791016" y="1119468"/>
                    </a:lnTo>
                    <a:lnTo>
                      <a:pt x="797225" y="1130023"/>
                    </a:lnTo>
                    <a:lnTo>
                      <a:pt x="800329" y="1142751"/>
                    </a:lnTo>
                    <a:lnTo>
                      <a:pt x="804365" y="1155479"/>
                    </a:lnTo>
                    <a:lnTo>
                      <a:pt x="809643" y="1155479"/>
                    </a:lnTo>
                    <a:lnTo>
                      <a:pt x="811816" y="1155479"/>
                    </a:lnTo>
                    <a:lnTo>
                      <a:pt x="812747" y="1155479"/>
                    </a:lnTo>
                    <a:lnTo>
                      <a:pt x="814920" y="1155479"/>
                    </a:lnTo>
                    <a:lnTo>
                      <a:pt x="817093" y="1155479"/>
                    </a:lnTo>
                    <a:lnTo>
                      <a:pt x="820198" y="1155479"/>
                    </a:lnTo>
                    <a:lnTo>
                      <a:pt x="822371" y="1159826"/>
                    </a:lnTo>
                    <a:lnTo>
                      <a:pt x="822371" y="1162930"/>
                    </a:lnTo>
                    <a:lnTo>
                      <a:pt x="824544" y="1169139"/>
                    </a:lnTo>
                    <a:lnTo>
                      <a:pt x="824544" y="1176590"/>
                    </a:lnTo>
                    <a:lnTo>
                      <a:pt x="827648" y="1174417"/>
                    </a:lnTo>
                    <a:lnTo>
                      <a:pt x="827648" y="1172243"/>
                    </a:lnTo>
                    <a:lnTo>
                      <a:pt x="829822" y="1170070"/>
                    </a:lnTo>
                    <a:lnTo>
                      <a:pt x="831995" y="1166966"/>
                    </a:lnTo>
                    <a:lnTo>
                      <a:pt x="831995" y="1159515"/>
                    </a:lnTo>
                    <a:lnTo>
                      <a:pt x="827959" y="1148960"/>
                    </a:lnTo>
                    <a:lnTo>
                      <a:pt x="819577" y="1132196"/>
                    </a:lnTo>
                    <a:lnTo>
                      <a:pt x="808090" y="1113259"/>
                    </a:lnTo>
                    <a:lnTo>
                      <a:pt x="797535" y="1095253"/>
                    </a:lnTo>
                    <a:lnTo>
                      <a:pt x="783876" y="1076316"/>
                    </a:lnTo>
                    <a:lnTo>
                      <a:pt x="773320" y="1061725"/>
                    </a:lnTo>
                    <a:lnTo>
                      <a:pt x="761834" y="1048996"/>
                    </a:lnTo>
                    <a:lnTo>
                      <a:pt x="756556" y="1041546"/>
                    </a:lnTo>
                    <a:lnTo>
                      <a:pt x="756556" y="1021677"/>
                    </a:lnTo>
                    <a:lnTo>
                      <a:pt x="760592" y="1023850"/>
                    </a:lnTo>
                    <a:lnTo>
                      <a:pt x="763697" y="1026955"/>
                    </a:lnTo>
                    <a:lnTo>
                      <a:pt x="767732" y="1031301"/>
                    </a:lnTo>
                    <a:lnTo>
                      <a:pt x="776114" y="1036578"/>
                    </a:lnTo>
                    <a:lnTo>
                      <a:pt x="782323" y="1048065"/>
                    </a:lnTo>
                    <a:lnTo>
                      <a:pt x="785428" y="1058620"/>
                    </a:lnTo>
                    <a:lnTo>
                      <a:pt x="789464" y="1069175"/>
                    </a:lnTo>
                    <a:lnTo>
                      <a:pt x="796604" y="1078489"/>
                    </a:lnTo>
                    <a:lnTo>
                      <a:pt x="797535" y="1080662"/>
                    </a:lnTo>
                    <a:lnTo>
                      <a:pt x="803744" y="1082835"/>
                    </a:lnTo>
                    <a:lnTo>
                      <a:pt x="806849" y="1082835"/>
                    </a:lnTo>
                    <a:lnTo>
                      <a:pt x="812126" y="1083766"/>
                    </a:lnTo>
                    <a:lnTo>
                      <a:pt x="816162" y="1085939"/>
                    </a:lnTo>
                    <a:lnTo>
                      <a:pt x="833857" y="1112327"/>
                    </a:lnTo>
                    <a:lnTo>
                      <a:pt x="852484" y="1137473"/>
                    </a:lnTo>
                    <a:lnTo>
                      <a:pt x="870179" y="1161688"/>
                    </a:lnTo>
                    <a:lnTo>
                      <a:pt x="890048" y="1183730"/>
                    </a:lnTo>
                    <a:lnTo>
                      <a:pt x="882908" y="1206703"/>
                    </a:lnTo>
                    <a:lnTo>
                      <a:pt x="886944" y="1211049"/>
                    </a:lnTo>
                    <a:lnTo>
                      <a:pt x="894084" y="1218500"/>
                    </a:lnTo>
                    <a:lnTo>
                      <a:pt x="901224" y="1227813"/>
                    </a:lnTo>
                    <a:lnTo>
                      <a:pt x="910537" y="1235264"/>
                    </a:lnTo>
                    <a:lnTo>
                      <a:pt x="915815" y="1242715"/>
                    </a:lnTo>
                    <a:lnTo>
                      <a:pt x="918919" y="1243646"/>
                    </a:lnTo>
                    <a:lnTo>
                      <a:pt x="939719" y="1240541"/>
                    </a:lnTo>
                    <a:lnTo>
                      <a:pt x="940651" y="1242715"/>
                    </a:lnTo>
                    <a:lnTo>
                      <a:pt x="944686" y="1245819"/>
                    </a:lnTo>
                    <a:lnTo>
                      <a:pt x="947791" y="1250165"/>
                    </a:lnTo>
                    <a:lnTo>
                      <a:pt x="951827" y="1253270"/>
                    </a:lnTo>
                    <a:lnTo>
                      <a:pt x="954931" y="1256374"/>
                    </a:lnTo>
                    <a:lnTo>
                      <a:pt x="978835" y="1260720"/>
                    </a:lnTo>
                    <a:lnTo>
                      <a:pt x="981940" y="1262894"/>
                    </a:lnTo>
                    <a:lnTo>
                      <a:pt x="985976" y="1265998"/>
                    </a:lnTo>
                    <a:lnTo>
                      <a:pt x="991253" y="1271276"/>
                    </a:lnTo>
                    <a:lnTo>
                      <a:pt x="995289" y="1275622"/>
                    </a:lnTo>
                    <a:lnTo>
                      <a:pt x="998394" y="1278726"/>
                    </a:lnTo>
                    <a:lnTo>
                      <a:pt x="1002429" y="1280899"/>
                    </a:lnTo>
                    <a:lnTo>
                      <a:pt x="1010811" y="1283073"/>
                    </a:lnTo>
                    <a:lnTo>
                      <a:pt x="1017952" y="1278726"/>
                    </a:lnTo>
                    <a:lnTo>
                      <a:pt x="1024161" y="1275622"/>
                    </a:lnTo>
                    <a:lnTo>
                      <a:pt x="1031301" y="1271276"/>
                    </a:lnTo>
                    <a:lnTo>
                      <a:pt x="1041856" y="1271276"/>
                    </a:lnTo>
                    <a:lnTo>
                      <a:pt x="1058620" y="1278726"/>
                    </a:lnTo>
                    <a:lnTo>
                      <a:pt x="1069175" y="1288040"/>
                    </a:lnTo>
                    <a:lnTo>
                      <a:pt x="1081593" y="1297353"/>
                    </a:lnTo>
                    <a:lnTo>
                      <a:pt x="1102393" y="1304804"/>
                    </a:lnTo>
                    <a:lnTo>
                      <a:pt x="1117915" y="1310081"/>
                    </a:lnTo>
                    <a:lnTo>
                      <a:pt x="1132506" y="1314428"/>
                    </a:lnTo>
                    <a:lnTo>
                      <a:pt x="1141820" y="1317532"/>
                    </a:lnTo>
                    <a:lnTo>
                      <a:pt x="1151133" y="1326845"/>
                    </a:lnTo>
                    <a:lnTo>
                      <a:pt x="1159515" y="1339574"/>
                    </a:lnTo>
                    <a:lnTo>
                      <a:pt x="1168828" y="1361615"/>
                    </a:lnTo>
                    <a:lnTo>
                      <a:pt x="1180315" y="1364720"/>
                    </a:lnTo>
                    <a:lnTo>
                      <a:pt x="1195837" y="1372171"/>
                    </a:lnTo>
                    <a:lnTo>
                      <a:pt x="1212601" y="1381484"/>
                    </a:lnTo>
                    <a:lnTo>
                      <a:pt x="1229365" y="1390797"/>
                    </a:lnTo>
                    <a:lnTo>
                      <a:pt x="1238679" y="1398248"/>
                    </a:lnTo>
                    <a:lnTo>
                      <a:pt x="1241783" y="1396075"/>
                    </a:lnTo>
                    <a:lnTo>
                      <a:pt x="1243956" y="1396075"/>
                    </a:lnTo>
                    <a:lnTo>
                      <a:pt x="1244888" y="1396075"/>
                    </a:lnTo>
                    <a:lnTo>
                      <a:pt x="1247061" y="1393902"/>
                    </a:lnTo>
                    <a:lnTo>
                      <a:pt x="1249234" y="1393902"/>
                    </a:lnTo>
                    <a:lnTo>
                      <a:pt x="1251407" y="1390797"/>
                    </a:lnTo>
                    <a:lnTo>
                      <a:pt x="1251407" y="1388624"/>
                    </a:lnTo>
                    <a:lnTo>
                      <a:pt x="1251407" y="1385520"/>
                    </a:lnTo>
                    <a:lnTo>
                      <a:pt x="1249234" y="1381173"/>
                    </a:lnTo>
                    <a:lnTo>
                      <a:pt x="1252338" y="1379000"/>
                    </a:lnTo>
                    <a:lnTo>
                      <a:pt x="1254511" y="1378069"/>
                    </a:lnTo>
                    <a:lnTo>
                      <a:pt x="1256684" y="1375896"/>
                    </a:lnTo>
                    <a:lnTo>
                      <a:pt x="1258858" y="1373723"/>
                    </a:lnTo>
                    <a:lnTo>
                      <a:pt x="1265998" y="1373723"/>
                    </a:lnTo>
                    <a:lnTo>
                      <a:pt x="1273138" y="1385209"/>
                    </a:lnTo>
                    <a:lnTo>
                      <a:pt x="1280278" y="1395764"/>
                    </a:lnTo>
                    <a:lnTo>
                      <a:pt x="1285556" y="1405078"/>
                    </a:lnTo>
                    <a:lnTo>
                      <a:pt x="1287729" y="1419669"/>
                    </a:lnTo>
                    <a:lnTo>
                      <a:pt x="1287729" y="1434260"/>
                    </a:lnTo>
                    <a:lnTo>
                      <a:pt x="1288660" y="1444815"/>
                    </a:lnTo>
                    <a:lnTo>
                      <a:pt x="1276243" y="1459406"/>
                    </a:lnTo>
                    <a:lnTo>
                      <a:pt x="1261652" y="1472134"/>
                    </a:lnTo>
                    <a:lnTo>
                      <a:pt x="1249234" y="1485794"/>
                    </a:lnTo>
                    <a:lnTo>
                      <a:pt x="1242094" y="1501626"/>
                    </a:lnTo>
                    <a:lnTo>
                      <a:pt x="1236816" y="1518390"/>
                    </a:lnTo>
                    <a:lnTo>
                      <a:pt x="1229676" y="1535155"/>
                    </a:lnTo>
                    <a:lnTo>
                      <a:pt x="1234953" y="1537328"/>
                    </a:lnTo>
                    <a:lnTo>
                      <a:pt x="1240231" y="1537328"/>
                    </a:lnTo>
                    <a:lnTo>
                      <a:pt x="1245508" y="1538259"/>
                    </a:lnTo>
                    <a:lnTo>
                      <a:pt x="1254822" y="1538259"/>
                    </a:lnTo>
                    <a:lnTo>
                      <a:pt x="1254822" y="1542605"/>
                    </a:lnTo>
                    <a:lnTo>
                      <a:pt x="1245508" y="1547883"/>
                    </a:lnTo>
                    <a:lnTo>
                      <a:pt x="1239300" y="1553160"/>
                    </a:lnTo>
                    <a:lnTo>
                      <a:pt x="1229986" y="1558438"/>
                    </a:lnTo>
                    <a:lnTo>
                      <a:pt x="1229986" y="1565889"/>
                    </a:lnTo>
                    <a:lnTo>
                      <a:pt x="1229986" y="1573339"/>
                    </a:lnTo>
                    <a:lnTo>
                      <a:pt x="1229986" y="1579548"/>
                    </a:lnTo>
                    <a:lnTo>
                      <a:pt x="1225950" y="1586999"/>
                    </a:lnTo>
                    <a:lnTo>
                      <a:pt x="1229986" y="1590104"/>
                    </a:lnTo>
                    <a:lnTo>
                      <a:pt x="1233091" y="1594450"/>
                    </a:lnTo>
                    <a:lnTo>
                      <a:pt x="1237126" y="1595381"/>
                    </a:lnTo>
                    <a:lnTo>
                      <a:pt x="1242404" y="1595381"/>
                    </a:lnTo>
                    <a:lnTo>
                      <a:pt x="1245508" y="1599727"/>
                    </a:lnTo>
                    <a:lnTo>
                      <a:pt x="1256995" y="1610283"/>
                    </a:lnTo>
                    <a:lnTo>
                      <a:pt x="1264135" y="1624873"/>
                    </a:lnTo>
                    <a:lnTo>
                      <a:pt x="1269413" y="1643811"/>
                    </a:lnTo>
                    <a:lnTo>
                      <a:pt x="1274690" y="1659643"/>
                    </a:lnTo>
                    <a:lnTo>
                      <a:pt x="1281831" y="1676407"/>
                    </a:lnTo>
                    <a:lnTo>
                      <a:pt x="1302630" y="1705900"/>
                    </a:lnTo>
                    <a:lnTo>
                      <a:pt x="1327777" y="1733219"/>
                    </a:lnTo>
                    <a:lnTo>
                      <a:pt x="1359132" y="1754329"/>
                    </a:lnTo>
                    <a:lnTo>
                      <a:pt x="1395454" y="1767989"/>
                    </a:lnTo>
                    <a:lnTo>
                      <a:pt x="1391418" y="1797481"/>
                    </a:lnTo>
                    <a:lnTo>
                      <a:pt x="1389245" y="1829147"/>
                    </a:lnTo>
                    <a:lnTo>
                      <a:pt x="1388314" y="1861744"/>
                    </a:lnTo>
                    <a:lnTo>
                      <a:pt x="1382105" y="1893409"/>
                    </a:lnTo>
                    <a:lnTo>
                      <a:pt x="1371549" y="1941839"/>
                    </a:lnTo>
                    <a:lnTo>
                      <a:pt x="1362236" y="1991199"/>
                    </a:lnTo>
                    <a:lnTo>
                      <a:pt x="1351681" y="2036214"/>
                    </a:lnTo>
                    <a:lnTo>
                      <a:pt x="1339263" y="2080297"/>
                    </a:lnTo>
                    <a:lnTo>
                      <a:pt x="1337090" y="2091784"/>
                    </a:lnTo>
                    <a:lnTo>
                      <a:pt x="1340194" y="2104512"/>
                    </a:lnTo>
                    <a:lnTo>
                      <a:pt x="1342368" y="2111963"/>
                    </a:lnTo>
                    <a:lnTo>
                      <a:pt x="1329950" y="2188643"/>
                    </a:lnTo>
                    <a:lnTo>
                      <a:pt x="1329950" y="2192989"/>
                    </a:lnTo>
                    <a:lnTo>
                      <a:pt x="1337090" y="2190816"/>
                    </a:lnTo>
                    <a:lnTo>
                      <a:pt x="1340194" y="2186470"/>
                    </a:lnTo>
                    <a:lnTo>
                      <a:pt x="1342368" y="2183365"/>
                    </a:lnTo>
                    <a:lnTo>
                      <a:pt x="1345472" y="2179019"/>
                    </a:lnTo>
                    <a:lnTo>
                      <a:pt x="1349508" y="2175915"/>
                    </a:lnTo>
                    <a:lnTo>
                      <a:pt x="1349508" y="2179019"/>
                    </a:lnTo>
                    <a:lnTo>
                      <a:pt x="1354785" y="2179019"/>
                    </a:lnTo>
                    <a:lnTo>
                      <a:pt x="1345472" y="2215652"/>
                    </a:lnTo>
                    <a:lnTo>
                      <a:pt x="1334917" y="2215652"/>
                    </a:lnTo>
                    <a:lnTo>
                      <a:pt x="1327777" y="2234589"/>
                    </a:lnTo>
                    <a:lnTo>
                      <a:pt x="1320636" y="2256631"/>
                    </a:lnTo>
                    <a:lnTo>
                      <a:pt x="1315359" y="2279604"/>
                    </a:lnTo>
                    <a:lnTo>
                      <a:pt x="1313186" y="2305992"/>
                    </a:lnTo>
                    <a:lnTo>
                      <a:pt x="1311012" y="2333311"/>
                    </a:lnTo>
                    <a:lnTo>
                      <a:pt x="1315048" y="2357525"/>
                    </a:lnTo>
                    <a:lnTo>
                      <a:pt x="1322189" y="2380499"/>
                    </a:lnTo>
                    <a:lnTo>
                      <a:pt x="1332744" y="2401609"/>
                    </a:lnTo>
                    <a:lnTo>
                      <a:pt x="1349508" y="2416200"/>
                    </a:lnTo>
                    <a:lnTo>
                      <a:pt x="1369376" y="2426755"/>
                    </a:lnTo>
                    <a:lnTo>
                      <a:pt x="1369376" y="2434206"/>
                    </a:lnTo>
                    <a:lnTo>
                      <a:pt x="1354785" y="2424892"/>
                    </a:lnTo>
                    <a:lnTo>
                      <a:pt x="1342368" y="2414337"/>
                    </a:lnTo>
                    <a:lnTo>
                      <a:pt x="1329950" y="2401609"/>
                    </a:lnTo>
                    <a:lnTo>
                      <a:pt x="1325914" y="2401609"/>
                    </a:lnTo>
                    <a:lnTo>
                      <a:pt x="1332123" y="2416200"/>
                    </a:lnTo>
                    <a:lnTo>
                      <a:pt x="1342678" y="2430791"/>
                    </a:lnTo>
                    <a:lnTo>
                      <a:pt x="1357269" y="2445382"/>
                    </a:lnTo>
                    <a:lnTo>
                      <a:pt x="1374033" y="2458110"/>
                    </a:lnTo>
                    <a:lnTo>
                      <a:pt x="1389555" y="2466492"/>
                    </a:lnTo>
                    <a:lnTo>
                      <a:pt x="1406319" y="2470838"/>
                    </a:lnTo>
                    <a:lnTo>
                      <a:pt x="1423083" y="2466492"/>
                    </a:lnTo>
                    <a:lnTo>
                      <a:pt x="1426188" y="2465561"/>
                    </a:lnTo>
                    <a:lnTo>
                      <a:pt x="1428361" y="2463388"/>
                    </a:lnTo>
                    <a:lnTo>
                      <a:pt x="1430534" y="2463388"/>
                    </a:lnTo>
                    <a:lnTo>
                      <a:pt x="1430534" y="2461214"/>
                    </a:lnTo>
                    <a:lnTo>
                      <a:pt x="1432707" y="2460283"/>
                    </a:lnTo>
                    <a:lnTo>
                      <a:pt x="1435812" y="2458110"/>
                    </a:lnTo>
                    <a:lnTo>
                      <a:pt x="1432707" y="2453764"/>
                    </a:lnTo>
                    <a:lnTo>
                      <a:pt x="1432707" y="2452832"/>
                    </a:lnTo>
                    <a:lnTo>
                      <a:pt x="1432707" y="2452832"/>
                    </a:lnTo>
                    <a:lnTo>
                      <a:pt x="1432707" y="2450659"/>
                    </a:lnTo>
                    <a:lnTo>
                      <a:pt x="1428671" y="2450659"/>
                    </a:lnTo>
                    <a:lnTo>
                      <a:pt x="1427740" y="2450659"/>
                    </a:lnTo>
                    <a:lnTo>
                      <a:pt x="1421531" y="2450659"/>
                    </a:lnTo>
                    <a:lnTo>
                      <a:pt x="1420600" y="2439173"/>
                    </a:lnTo>
                    <a:lnTo>
                      <a:pt x="1418427" y="2426444"/>
                    </a:lnTo>
                    <a:lnTo>
                      <a:pt x="1416254" y="2415889"/>
                    </a:lnTo>
                    <a:lnTo>
                      <a:pt x="1413149" y="2406576"/>
                    </a:lnTo>
                    <a:lnTo>
                      <a:pt x="1410976" y="2404403"/>
                    </a:lnTo>
                    <a:lnTo>
                      <a:pt x="1410976" y="2402230"/>
                    </a:lnTo>
                    <a:lnTo>
                      <a:pt x="1408803" y="2402230"/>
                    </a:lnTo>
                    <a:lnTo>
                      <a:pt x="1405698" y="2401298"/>
                    </a:lnTo>
                    <a:lnTo>
                      <a:pt x="1396385" y="2414027"/>
                    </a:lnTo>
                    <a:lnTo>
                      <a:pt x="1384899" y="2426755"/>
                    </a:lnTo>
                    <a:lnTo>
                      <a:pt x="1384899" y="2431101"/>
                    </a:lnTo>
                    <a:lnTo>
                      <a:pt x="1381794" y="2431101"/>
                    </a:lnTo>
                    <a:lnTo>
                      <a:pt x="1381794" y="2424892"/>
                    </a:lnTo>
                    <a:lnTo>
                      <a:pt x="1381794" y="2421788"/>
                    </a:lnTo>
                    <a:lnTo>
                      <a:pt x="1383967" y="2417442"/>
                    </a:lnTo>
                    <a:lnTo>
                      <a:pt x="1384899" y="2414337"/>
                    </a:lnTo>
                    <a:lnTo>
                      <a:pt x="1394212" y="2402851"/>
                    </a:lnTo>
                    <a:lnTo>
                      <a:pt x="1406630" y="2392295"/>
                    </a:lnTo>
                    <a:lnTo>
                      <a:pt x="1420289" y="2384845"/>
                    </a:lnTo>
                    <a:lnTo>
                      <a:pt x="1428671" y="2382672"/>
                    </a:lnTo>
                    <a:lnTo>
                      <a:pt x="1427740" y="2373358"/>
                    </a:lnTo>
                    <a:lnTo>
                      <a:pt x="1423704" y="2368081"/>
                    </a:lnTo>
                    <a:lnTo>
                      <a:pt x="1418427" y="2362803"/>
                    </a:lnTo>
                    <a:lnTo>
                      <a:pt x="1413149" y="2357525"/>
                    </a:lnTo>
                    <a:lnTo>
                      <a:pt x="1418427" y="2340761"/>
                    </a:lnTo>
                    <a:lnTo>
                      <a:pt x="1427740" y="2322756"/>
                    </a:lnTo>
                    <a:lnTo>
                      <a:pt x="1440158" y="2303818"/>
                    </a:lnTo>
                    <a:lnTo>
                      <a:pt x="1454749" y="2289227"/>
                    </a:lnTo>
                    <a:lnTo>
                      <a:pt x="1469340" y="2281777"/>
                    </a:lnTo>
                    <a:lnTo>
                      <a:pt x="1472444" y="2269048"/>
                    </a:lnTo>
                    <a:lnTo>
                      <a:pt x="1467167" y="2264702"/>
                    </a:lnTo>
                    <a:lnTo>
                      <a:pt x="1461889" y="2261598"/>
                    </a:lnTo>
                    <a:lnTo>
                      <a:pt x="1455680" y="2258493"/>
                    </a:lnTo>
                    <a:lnTo>
                      <a:pt x="1452576" y="2252284"/>
                    </a:lnTo>
                    <a:lnTo>
                      <a:pt x="1448540" y="2244834"/>
                    </a:lnTo>
                    <a:lnTo>
                      <a:pt x="1448540" y="2243902"/>
                    </a:lnTo>
                    <a:lnTo>
                      <a:pt x="1447609" y="2241729"/>
                    </a:lnTo>
                    <a:lnTo>
                      <a:pt x="1448540" y="2239556"/>
                    </a:lnTo>
                    <a:lnTo>
                      <a:pt x="1448540" y="2237383"/>
                    </a:lnTo>
                    <a:lnTo>
                      <a:pt x="1448540" y="2234279"/>
                    </a:lnTo>
                    <a:lnTo>
                      <a:pt x="1448540" y="2229001"/>
                    </a:lnTo>
                    <a:lnTo>
                      <a:pt x="1454749" y="2229001"/>
                    </a:lnTo>
                    <a:lnTo>
                      <a:pt x="1460026" y="2226828"/>
                    </a:lnTo>
                    <a:lnTo>
                      <a:pt x="1462200" y="2226828"/>
                    </a:lnTo>
                    <a:lnTo>
                      <a:pt x="1465304" y="2224655"/>
                    </a:lnTo>
                    <a:lnTo>
                      <a:pt x="1469340" y="2214100"/>
                    </a:lnTo>
                    <a:lnTo>
                      <a:pt x="1472444" y="2202613"/>
                    </a:lnTo>
                    <a:lnTo>
                      <a:pt x="1477722" y="2192058"/>
                    </a:lnTo>
                    <a:lnTo>
                      <a:pt x="1479895" y="2185849"/>
                    </a:lnTo>
                    <a:lnTo>
                      <a:pt x="1483931" y="2184918"/>
                    </a:lnTo>
                    <a:lnTo>
                      <a:pt x="1489208" y="2182745"/>
                    </a:lnTo>
                    <a:lnTo>
                      <a:pt x="1494486" y="2180571"/>
                    </a:lnTo>
                    <a:lnTo>
                      <a:pt x="1501626" y="2178398"/>
                    </a:lnTo>
                    <a:lnTo>
                      <a:pt x="1498522" y="2173121"/>
                    </a:lnTo>
                    <a:lnTo>
                      <a:pt x="1496349" y="2170016"/>
                    </a:lnTo>
                    <a:lnTo>
                      <a:pt x="1492313" y="2165670"/>
                    </a:lnTo>
                    <a:lnTo>
                      <a:pt x="1489208" y="2163497"/>
                    </a:lnTo>
                    <a:lnTo>
                      <a:pt x="1485173" y="2162566"/>
                    </a:lnTo>
                    <a:lnTo>
                      <a:pt x="1479895" y="2158219"/>
                    </a:lnTo>
                    <a:lnTo>
                      <a:pt x="1472755" y="2155115"/>
                    </a:lnTo>
                    <a:lnTo>
                      <a:pt x="1472755" y="2147664"/>
                    </a:lnTo>
                    <a:lnTo>
                      <a:pt x="1487346" y="2145491"/>
                    </a:lnTo>
                    <a:lnTo>
                      <a:pt x="1501937" y="2145491"/>
                    </a:lnTo>
                    <a:lnTo>
                      <a:pt x="1513423" y="2143318"/>
                    </a:lnTo>
                    <a:lnTo>
                      <a:pt x="1521805" y="2143318"/>
                    </a:lnTo>
                    <a:lnTo>
                      <a:pt x="1520874" y="2135867"/>
                    </a:lnTo>
                    <a:lnTo>
                      <a:pt x="1520874" y="2132763"/>
                    </a:lnTo>
                    <a:lnTo>
                      <a:pt x="1520874" y="2129037"/>
                    </a:lnTo>
                    <a:lnTo>
                      <a:pt x="1520874" y="2128106"/>
                    </a:lnTo>
                    <a:lnTo>
                      <a:pt x="1521805" y="2123760"/>
                    </a:lnTo>
                    <a:lnTo>
                      <a:pt x="1521805" y="2116309"/>
                    </a:lnTo>
                    <a:lnTo>
                      <a:pt x="1521805" y="2108858"/>
                    </a:lnTo>
                    <a:lnTo>
                      <a:pt x="1523978" y="2103581"/>
                    </a:lnTo>
                    <a:lnTo>
                      <a:pt x="1526151" y="2099235"/>
                    </a:lnTo>
                    <a:lnTo>
                      <a:pt x="1553160" y="2091784"/>
                    </a:lnTo>
                    <a:lnTo>
                      <a:pt x="1585447" y="2090853"/>
                    </a:lnTo>
                    <a:lnTo>
                      <a:pt x="1587620" y="2076262"/>
                    </a:lnTo>
                    <a:lnTo>
                      <a:pt x="1589793" y="2062602"/>
                    </a:lnTo>
                    <a:lnTo>
                      <a:pt x="1587620" y="2052047"/>
                    </a:lnTo>
                    <a:lnTo>
                      <a:pt x="1582342" y="2041492"/>
                    </a:lnTo>
                    <a:lnTo>
                      <a:pt x="1569924" y="2034041"/>
                    </a:lnTo>
                    <a:lnTo>
                      <a:pt x="1569924" y="2026590"/>
                    </a:lnTo>
                    <a:lnTo>
                      <a:pt x="1592897" y="2031868"/>
                    </a:lnTo>
                    <a:lnTo>
                      <a:pt x="1618975" y="2037145"/>
                    </a:lnTo>
                    <a:lnTo>
                      <a:pt x="1631393" y="2022554"/>
                    </a:lnTo>
                    <a:lnTo>
                      <a:pt x="1642879" y="2009826"/>
                    </a:lnTo>
                    <a:lnTo>
                      <a:pt x="1653434" y="1995235"/>
                    </a:lnTo>
                    <a:lnTo>
                      <a:pt x="1662747" y="1973194"/>
                    </a:lnTo>
                    <a:lnTo>
                      <a:pt x="1663679" y="1973194"/>
                    </a:lnTo>
                    <a:lnTo>
                      <a:pt x="1665852" y="1971020"/>
                    </a:lnTo>
                    <a:lnTo>
                      <a:pt x="1668025" y="1971020"/>
                    </a:lnTo>
                    <a:lnTo>
                      <a:pt x="1670198" y="1968847"/>
                    </a:lnTo>
                    <a:lnTo>
                      <a:pt x="1671130" y="1973194"/>
                    </a:lnTo>
                    <a:lnTo>
                      <a:pt x="1673303" y="1978471"/>
                    </a:lnTo>
                    <a:lnTo>
                      <a:pt x="1673303" y="1982817"/>
                    </a:lnTo>
                    <a:lnTo>
                      <a:pt x="1673303" y="1990268"/>
                    </a:lnTo>
                    <a:lnTo>
                      <a:pt x="1678580" y="1990268"/>
                    </a:lnTo>
                    <a:lnTo>
                      <a:pt x="1685721" y="1969158"/>
                    </a:lnTo>
                    <a:lnTo>
                      <a:pt x="1692861" y="1953325"/>
                    </a:lnTo>
                    <a:lnTo>
                      <a:pt x="1700001" y="1936561"/>
                    </a:lnTo>
                    <a:lnTo>
                      <a:pt x="1704037" y="1916692"/>
                    </a:lnTo>
                    <a:lnTo>
                      <a:pt x="1706210" y="1892478"/>
                    </a:lnTo>
                    <a:lnTo>
                      <a:pt x="1718628" y="1892478"/>
                    </a:lnTo>
                    <a:lnTo>
                      <a:pt x="1716455" y="1887200"/>
                    </a:lnTo>
                    <a:lnTo>
                      <a:pt x="1714282" y="1881923"/>
                    </a:lnTo>
                    <a:lnTo>
                      <a:pt x="1714282" y="1877576"/>
                    </a:lnTo>
                    <a:lnTo>
                      <a:pt x="1714282" y="1874472"/>
                    </a:lnTo>
                    <a:lnTo>
                      <a:pt x="1718317" y="1868263"/>
                    </a:lnTo>
                    <a:lnTo>
                      <a:pt x="1727631" y="1857708"/>
                    </a:lnTo>
                    <a:lnTo>
                      <a:pt x="1742222" y="1852430"/>
                    </a:lnTo>
                    <a:lnTo>
                      <a:pt x="1757744" y="1848084"/>
                    </a:lnTo>
                    <a:lnTo>
                      <a:pt x="1774508" y="1847153"/>
                    </a:lnTo>
                    <a:lnTo>
                      <a:pt x="1791272" y="1844979"/>
                    </a:lnTo>
                    <a:lnTo>
                      <a:pt x="1801827" y="1840633"/>
                    </a:lnTo>
                    <a:lnTo>
                      <a:pt x="1807105" y="1833183"/>
                    </a:lnTo>
                    <a:lnTo>
                      <a:pt x="1816418" y="1820454"/>
                    </a:lnTo>
                    <a:lnTo>
                      <a:pt x="1825732" y="1803690"/>
                    </a:lnTo>
                    <a:lnTo>
                      <a:pt x="1835045" y="1787857"/>
                    </a:lnTo>
                    <a:lnTo>
                      <a:pt x="1842185" y="1773267"/>
                    </a:lnTo>
                    <a:lnTo>
                      <a:pt x="1845290" y="1763953"/>
                    </a:lnTo>
                    <a:lnTo>
                      <a:pt x="1847463" y="1749362"/>
                    </a:lnTo>
                    <a:lnTo>
                      <a:pt x="1843427" y="1732598"/>
                    </a:lnTo>
                    <a:lnTo>
                      <a:pt x="1842496" y="1718007"/>
                    </a:lnTo>
                    <a:lnTo>
                      <a:pt x="1842496" y="1707452"/>
                    </a:lnTo>
                    <a:lnTo>
                      <a:pt x="1850878" y="1690688"/>
                    </a:lnTo>
                    <a:lnTo>
                      <a:pt x="1863296" y="1668646"/>
                    </a:lnTo>
                    <a:lnTo>
                      <a:pt x="1877887" y="1646605"/>
                    </a:lnTo>
                    <a:lnTo>
                      <a:pt x="1892477" y="1626736"/>
                    </a:lnTo>
                    <a:lnTo>
                      <a:pt x="1906137" y="1609972"/>
                    </a:lnTo>
                    <a:lnTo>
                      <a:pt x="1903964" y="1601590"/>
                    </a:lnTo>
                    <a:lnTo>
                      <a:pt x="1901480" y="1594450"/>
                    </a:lnTo>
                    <a:close/>
                    <a:moveTo>
                      <a:pt x="1340815" y="768043"/>
                    </a:moveTo>
                    <a:lnTo>
                      <a:pt x="1342988" y="765870"/>
                    </a:lnTo>
                    <a:lnTo>
                      <a:pt x="1345162" y="763697"/>
                    </a:lnTo>
                    <a:lnTo>
                      <a:pt x="1348266" y="760592"/>
                    </a:lnTo>
                    <a:lnTo>
                      <a:pt x="1350439" y="756246"/>
                    </a:lnTo>
                    <a:lnTo>
                      <a:pt x="1353544" y="756246"/>
                    </a:lnTo>
                    <a:lnTo>
                      <a:pt x="1352612" y="760592"/>
                    </a:lnTo>
                    <a:lnTo>
                      <a:pt x="1350439" y="762765"/>
                    </a:lnTo>
                    <a:lnTo>
                      <a:pt x="1348266" y="765870"/>
                    </a:lnTo>
                    <a:lnTo>
                      <a:pt x="1348266" y="768043"/>
                    </a:lnTo>
                    <a:lnTo>
                      <a:pt x="1347335" y="773320"/>
                    </a:lnTo>
                    <a:lnTo>
                      <a:pt x="1343299" y="771147"/>
                    </a:lnTo>
                    <a:lnTo>
                      <a:pt x="1341126" y="770216"/>
                    </a:lnTo>
                    <a:lnTo>
                      <a:pt x="1341126" y="768043"/>
                    </a:lnTo>
                    <a:close/>
                    <a:moveTo>
                      <a:pt x="1108602" y="713094"/>
                    </a:moveTo>
                    <a:lnTo>
                      <a:pt x="1117915" y="701608"/>
                    </a:lnTo>
                    <a:lnTo>
                      <a:pt x="1126297" y="688879"/>
                    </a:lnTo>
                    <a:lnTo>
                      <a:pt x="1144924" y="691052"/>
                    </a:lnTo>
                    <a:lnTo>
                      <a:pt x="1159515" y="698503"/>
                    </a:lnTo>
                    <a:lnTo>
                      <a:pt x="1167897" y="705954"/>
                    </a:lnTo>
                    <a:lnTo>
                      <a:pt x="1175037" y="716509"/>
                    </a:lnTo>
                    <a:lnTo>
                      <a:pt x="1181246" y="727995"/>
                    </a:lnTo>
                    <a:lnTo>
                      <a:pt x="1189628" y="736377"/>
                    </a:lnTo>
                    <a:lnTo>
                      <a:pt x="1203288" y="746001"/>
                    </a:lnTo>
                    <a:lnTo>
                      <a:pt x="1211670" y="749106"/>
                    </a:lnTo>
                    <a:lnTo>
                      <a:pt x="1218810" y="749106"/>
                    </a:lnTo>
                    <a:lnTo>
                      <a:pt x="1228124" y="751279"/>
                    </a:lnTo>
                    <a:lnTo>
                      <a:pt x="1237437" y="756556"/>
                    </a:lnTo>
                    <a:lnTo>
                      <a:pt x="1237437" y="766180"/>
                    </a:lnTo>
                    <a:lnTo>
                      <a:pt x="1235264" y="771458"/>
                    </a:lnTo>
                    <a:lnTo>
                      <a:pt x="1235264" y="775804"/>
                    </a:lnTo>
                    <a:lnTo>
                      <a:pt x="1233091" y="777977"/>
                    </a:lnTo>
                    <a:lnTo>
                      <a:pt x="1232159" y="778909"/>
                    </a:lnTo>
                    <a:lnTo>
                      <a:pt x="1229986" y="778909"/>
                    </a:lnTo>
                    <a:lnTo>
                      <a:pt x="1227813" y="778909"/>
                    </a:lnTo>
                    <a:lnTo>
                      <a:pt x="1225640" y="781082"/>
                    </a:lnTo>
                    <a:lnTo>
                      <a:pt x="1224709" y="783255"/>
                    </a:lnTo>
                    <a:lnTo>
                      <a:pt x="1222535" y="785428"/>
                    </a:lnTo>
                    <a:lnTo>
                      <a:pt x="1218500" y="795983"/>
                    </a:lnTo>
                    <a:lnTo>
                      <a:pt x="1220673" y="805607"/>
                    </a:lnTo>
                    <a:lnTo>
                      <a:pt x="1222846" y="810884"/>
                    </a:lnTo>
                    <a:lnTo>
                      <a:pt x="1222846" y="818335"/>
                    </a:lnTo>
                    <a:lnTo>
                      <a:pt x="1217568" y="827959"/>
                    </a:lnTo>
                    <a:lnTo>
                      <a:pt x="1218500" y="831063"/>
                    </a:lnTo>
                    <a:lnTo>
                      <a:pt x="1218500" y="833237"/>
                    </a:lnTo>
                    <a:lnTo>
                      <a:pt x="1218500" y="835410"/>
                    </a:lnTo>
                    <a:lnTo>
                      <a:pt x="1220673" y="837583"/>
                    </a:lnTo>
                    <a:lnTo>
                      <a:pt x="1222846" y="838514"/>
                    </a:lnTo>
                    <a:lnTo>
                      <a:pt x="1225950" y="837583"/>
                    </a:lnTo>
                    <a:lnTo>
                      <a:pt x="1237437" y="833237"/>
                    </a:lnTo>
                    <a:lnTo>
                      <a:pt x="1252959" y="825786"/>
                    </a:lnTo>
                    <a:lnTo>
                      <a:pt x="1269723" y="815231"/>
                    </a:lnTo>
                    <a:lnTo>
                      <a:pt x="1288350" y="805607"/>
                    </a:lnTo>
                    <a:lnTo>
                      <a:pt x="1302941" y="794120"/>
                    </a:lnTo>
                    <a:lnTo>
                      <a:pt x="1315359" y="786670"/>
                    </a:lnTo>
                    <a:lnTo>
                      <a:pt x="1322499" y="781392"/>
                    </a:lnTo>
                    <a:lnTo>
                      <a:pt x="1325603" y="783565"/>
                    </a:lnTo>
                    <a:lnTo>
                      <a:pt x="1327777" y="783565"/>
                    </a:lnTo>
                    <a:lnTo>
                      <a:pt x="1329950" y="783565"/>
                    </a:lnTo>
                    <a:lnTo>
                      <a:pt x="1332123" y="785738"/>
                    </a:lnTo>
                    <a:lnTo>
                      <a:pt x="1332123" y="786670"/>
                    </a:lnTo>
                    <a:lnTo>
                      <a:pt x="1333054" y="791016"/>
                    </a:lnTo>
                    <a:lnTo>
                      <a:pt x="1337090" y="791016"/>
                    </a:lnTo>
                    <a:lnTo>
                      <a:pt x="1329950" y="801571"/>
                    </a:lnTo>
                    <a:lnTo>
                      <a:pt x="1313186" y="811195"/>
                    </a:lnTo>
                    <a:lnTo>
                      <a:pt x="1295490" y="818646"/>
                    </a:lnTo>
                    <a:lnTo>
                      <a:pt x="1276863" y="826096"/>
                    </a:lnTo>
                    <a:lnTo>
                      <a:pt x="1259168" y="835720"/>
                    </a:lnTo>
                    <a:lnTo>
                      <a:pt x="1242404" y="845344"/>
                    </a:lnTo>
                    <a:lnTo>
                      <a:pt x="1233091" y="859004"/>
                    </a:lnTo>
                    <a:lnTo>
                      <a:pt x="1210118" y="855899"/>
                    </a:lnTo>
                    <a:lnTo>
                      <a:pt x="1207945" y="831684"/>
                    </a:lnTo>
                    <a:lnTo>
                      <a:pt x="1207945" y="809332"/>
                    </a:lnTo>
                    <a:lnTo>
                      <a:pt x="1207945" y="791326"/>
                    </a:lnTo>
                    <a:lnTo>
                      <a:pt x="1205771" y="771147"/>
                    </a:lnTo>
                    <a:lnTo>
                      <a:pt x="1193354" y="771147"/>
                    </a:lnTo>
                    <a:lnTo>
                      <a:pt x="1191180" y="778598"/>
                    </a:lnTo>
                    <a:lnTo>
                      <a:pt x="1185903" y="789153"/>
                    </a:lnTo>
                    <a:lnTo>
                      <a:pt x="1180625" y="801882"/>
                    </a:lnTo>
                    <a:lnTo>
                      <a:pt x="1174416" y="816783"/>
                    </a:lnTo>
                    <a:lnTo>
                      <a:pt x="1169139" y="828269"/>
                    </a:lnTo>
                    <a:lnTo>
                      <a:pt x="1166034" y="835720"/>
                    </a:lnTo>
                    <a:lnTo>
                      <a:pt x="1166034" y="838825"/>
                    </a:lnTo>
                    <a:lnTo>
                      <a:pt x="1159825" y="837893"/>
                    </a:lnTo>
                    <a:lnTo>
                      <a:pt x="1158894" y="835720"/>
                    </a:lnTo>
                    <a:lnTo>
                      <a:pt x="1156721" y="833547"/>
                    </a:lnTo>
                    <a:lnTo>
                      <a:pt x="1154548" y="831374"/>
                    </a:lnTo>
                    <a:lnTo>
                      <a:pt x="1154548" y="828269"/>
                    </a:lnTo>
                    <a:lnTo>
                      <a:pt x="1153306" y="822061"/>
                    </a:lnTo>
                    <a:lnTo>
                      <a:pt x="1153306" y="812747"/>
                    </a:lnTo>
                    <a:lnTo>
                      <a:pt x="1159515" y="797846"/>
                    </a:lnTo>
                    <a:lnTo>
                      <a:pt x="1166655" y="780771"/>
                    </a:lnTo>
                    <a:lnTo>
                      <a:pt x="1175037" y="768043"/>
                    </a:lnTo>
                    <a:lnTo>
                      <a:pt x="1182177" y="756556"/>
                    </a:lnTo>
                    <a:lnTo>
                      <a:pt x="1175037" y="748174"/>
                    </a:lnTo>
                    <a:lnTo>
                      <a:pt x="1167897" y="743828"/>
                    </a:lnTo>
                    <a:lnTo>
                      <a:pt x="1160757" y="740724"/>
                    </a:lnTo>
                    <a:lnTo>
                      <a:pt x="1152375" y="736377"/>
                    </a:lnTo>
                    <a:lnTo>
                      <a:pt x="1147097" y="723649"/>
                    </a:lnTo>
                    <a:lnTo>
                      <a:pt x="1137784" y="723649"/>
                    </a:lnTo>
                    <a:lnTo>
                      <a:pt x="1137784" y="728927"/>
                    </a:lnTo>
                    <a:lnTo>
                      <a:pt x="1135611" y="733273"/>
                    </a:lnTo>
                    <a:lnTo>
                      <a:pt x="1135611" y="738551"/>
                    </a:lnTo>
                    <a:lnTo>
                      <a:pt x="1133438" y="746001"/>
                    </a:lnTo>
                    <a:lnTo>
                      <a:pt x="1126297" y="736377"/>
                    </a:lnTo>
                    <a:lnTo>
                      <a:pt x="1121020" y="731100"/>
                    </a:lnTo>
                    <a:lnTo>
                      <a:pt x="1113879" y="727995"/>
                    </a:lnTo>
                    <a:lnTo>
                      <a:pt x="1103324" y="728927"/>
                    </a:lnTo>
                    <a:lnTo>
                      <a:pt x="1108602" y="713094"/>
                    </a:lnTo>
                    <a:close/>
                  </a:path>
                </a:pathLst>
              </a:custGeom>
              <a:grpFill/>
              <a:ln w="3104" cap="flat">
                <a:noFill/>
                <a:prstDash val="solid"/>
                <a:miter/>
              </a:ln>
            </p:spPr>
            <p:txBody>
              <a:bodyPr rtlCol="0" anchor="ctr"/>
              <a:lstStyle/>
              <a:p>
                <a:endParaRPr lang="es-ES_tradnl" sz="1350"/>
              </a:p>
            </p:txBody>
          </p:sp>
          <p:sp>
            <p:nvSpPr>
              <p:cNvPr id="162" name="Freeform: Shape 111">
                <a:extLst>
                  <a:ext uri="{FF2B5EF4-FFF2-40B4-BE49-F238E27FC236}">
                    <a16:creationId xmlns:a16="http://schemas.microsoft.com/office/drawing/2014/main" id="{00FE962C-5058-53A7-D2F0-9527C47ADE75}"/>
                  </a:ext>
                </a:extLst>
              </p:cNvPr>
              <p:cNvSpPr/>
              <p:nvPr/>
            </p:nvSpPr>
            <p:spPr>
              <a:xfrm>
                <a:off x="4175803" y="931200"/>
                <a:ext cx="3324044" cy="1144795"/>
              </a:xfrm>
              <a:custGeom>
                <a:avLst/>
                <a:gdLst>
                  <a:gd name="connsiteX0" fmla="*/ 7140 w 2992697"/>
                  <a:gd name="connsiteY0" fmla="*/ 256428 h 1030680"/>
                  <a:gd name="connsiteX1" fmla="*/ 26077 w 2992697"/>
                  <a:gd name="connsiteY1" fmla="*/ 261706 h 1030680"/>
                  <a:gd name="connsiteX2" fmla="*/ 38495 w 2992697"/>
                  <a:gd name="connsiteY2" fmla="*/ 271330 h 1030680"/>
                  <a:gd name="connsiteX3" fmla="*/ 49050 w 2992697"/>
                  <a:gd name="connsiteY3" fmla="*/ 279712 h 1030680"/>
                  <a:gd name="connsiteX4" fmla="*/ 60537 w 2992697"/>
                  <a:gd name="connsiteY4" fmla="*/ 291198 h 1030680"/>
                  <a:gd name="connsiteX5" fmla="*/ 71092 w 2992697"/>
                  <a:gd name="connsiteY5" fmla="*/ 299580 h 1030680"/>
                  <a:gd name="connsiteX6" fmla="*/ 71092 w 2992697"/>
                  <a:gd name="connsiteY6" fmla="*/ 296476 h 1030680"/>
                  <a:gd name="connsiteX7" fmla="*/ 77301 w 2992697"/>
                  <a:gd name="connsiteY7" fmla="*/ 296476 h 1030680"/>
                  <a:gd name="connsiteX8" fmla="*/ 77301 w 2992697"/>
                  <a:gd name="connsiteY8" fmla="*/ 299580 h 1030680"/>
                  <a:gd name="connsiteX9" fmla="*/ 78232 w 2992697"/>
                  <a:gd name="connsiteY9" fmla="*/ 303926 h 1030680"/>
                  <a:gd name="connsiteX10" fmla="*/ 82268 w 2992697"/>
                  <a:gd name="connsiteY10" fmla="*/ 309204 h 1030680"/>
                  <a:gd name="connsiteX11" fmla="*/ 84441 w 2992697"/>
                  <a:gd name="connsiteY11" fmla="*/ 316655 h 1030680"/>
                  <a:gd name="connsiteX12" fmla="*/ 76991 w 2992697"/>
                  <a:gd name="connsiteY12" fmla="*/ 316655 h 1030680"/>
                  <a:gd name="connsiteX13" fmla="*/ 72955 w 2992697"/>
                  <a:gd name="connsiteY13" fmla="*/ 316655 h 1030680"/>
                  <a:gd name="connsiteX14" fmla="*/ 72955 w 2992697"/>
                  <a:gd name="connsiteY14" fmla="*/ 318828 h 1030680"/>
                  <a:gd name="connsiteX15" fmla="*/ 70782 w 2992697"/>
                  <a:gd name="connsiteY15" fmla="*/ 318828 h 1030680"/>
                  <a:gd name="connsiteX16" fmla="*/ 67677 w 2992697"/>
                  <a:gd name="connsiteY16" fmla="*/ 318828 h 1030680"/>
                  <a:gd name="connsiteX17" fmla="*/ 63641 w 2992697"/>
                  <a:gd name="connsiteY17" fmla="*/ 321001 h 1030680"/>
                  <a:gd name="connsiteX18" fmla="*/ 49050 w 2992697"/>
                  <a:gd name="connsiteY18" fmla="*/ 309514 h 1030680"/>
                  <a:gd name="connsiteX19" fmla="*/ 34460 w 2992697"/>
                  <a:gd name="connsiteY19" fmla="*/ 304237 h 1030680"/>
                  <a:gd name="connsiteX20" fmla="*/ 16764 w 2992697"/>
                  <a:gd name="connsiteY20" fmla="*/ 299891 h 1030680"/>
                  <a:gd name="connsiteX21" fmla="*/ 0 w 2992697"/>
                  <a:gd name="connsiteY21" fmla="*/ 291509 h 1030680"/>
                  <a:gd name="connsiteX22" fmla="*/ 6209 w 2992697"/>
                  <a:gd name="connsiteY22" fmla="*/ 286231 h 1030680"/>
                  <a:gd name="connsiteX23" fmla="*/ 7140 w 2992697"/>
                  <a:gd name="connsiteY23" fmla="*/ 280022 h 1030680"/>
                  <a:gd name="connsiteX24" fmla="*/ 6209 w 2992697"/>
                  <a:gd name="connsiteY24" fmla="*/ 274745 h 1030680"/>
                  <a:gd name="connsiteX25" fmla="*/ 6209 w 2992697"/>
                  <a:gd name="connsiteY25" fmla="*/ 266983 h 1030680"/>
                  <a:gd name="connsiteX26" fmla="*/ 7140 w 2992697"/>
                  <a:gd name="connsiteY26" fmla="*/ 256428 h 1030680"/>
                  <a:gd name="connsiteX27" fmla="*/ 7140 w 2992697"/>
                  <a:gd name="connsiteY27" fmla="*/ 256428 h 1030680"/>
                  <a:gd name="connsiteX28" fmla="*/ 7140 w 2992697"/>
                  <a:gd name="connsiteY28" fmla="*/ 256428 h 1030680"/>
                  <a:gd name="connsiteX29" fmla="*/ 1275001 w 2992697"/>
                  <a:gd name="connsiteY29" fmla="*/ 248978 h 1030680"/>
                  <a:gd name="connsiteX30" fmla="*/ 1279037 w 2992697"/>
                  <a:gd name="connsiteY30" fmla="*/ 248978 h 1030680"/>
                  <a:gd name="connsiteX31" fmla="*/ 1282141 w 2992697"/>
                  <a:gd name="connsiteY31" fmla="*/ 249909 h 1030680"/>
                  <a:gd name="connsiteX32" fmla="*/ 1284314 w 2992697"/>
                  <a:gd name="connsiteY32" fmla="*/ 252082 h 1030680"/>
                  <a:gd name="connsiteX33" fmla="*/ 1286487 w 2992697"/>
                  <a:gd name="connsiteY33" fmla="*/ 254255 h 1030680"/>
                  <a:gd name="connsiteX34" fmla="*/ 1287419 w 2992697"/>
                  <a:gd name="connsiteY34" fmla="*/ 256428 h 1030680"/>
                  <a:gd name="connsiteX35" fmla="*/ 1287419 w 2992697"/>
                  <a:gd name="connsiteY35" fmla="*/ 257670 h 1030680"/>
                  <a:gd name="connsiteX36" fmla="*/ 1287419 w 2992697"/>
                  <a:gd name="connsiteY36" fmla="*/ 259843 h 1030680"/>
                  <a:gd name="connsiteX37" fmla="*/ 1289592 w 2992697"/>
                  <a:gd name="connsiteY37" fmla="*/ 264189 h 1030680"/>
                  <a:gd name="connsiteX38" fmla="*/ 1282141 w 2992697"/>
                  <a:gd name="connsiteY38" fmla="*/ 264189 h 1030680"/>
                  <a:gd name="connsiteX39" fmla="*/ 1279037 w 2992697"/>
                  <a:gd name="connsiteY39" fmla="*/ 265121 h 1030680"/>
                  <a:gd name="connsiteX40" fmla="*/ 1275001 w 2992697"/>
                  <a:gd name="connsiteY40" fmla="*/ 265121 h 1030680"/>
                  <a:gd name="connsiteX41" fmla="*/ 1271896 w 2992697"/>
                  <a:gd name="connsiteY41" fmla="*/ 267294 h 1030680"/>
                  <a:gd name="connsiteX42" fmla="*/ 1265687 w 2992697"/>
                  <a:gd name="connsiteY42" fmla="*/ 267294 h 1030680"/>
                  <a:gd name="connsiteX43" fmla="*/ 1265687 w 2992697"/>
                  <a:gd name="connsiteY43" fmla="*/ 264189 h 1030680"/>
                  <a:gd name="connsiteX44" fmla="*/ 1262583 w 2992697"/>
                  <a:gd name="connsiteY44" fmla="*/ 264189 h 1030680"/>
                  <a:gd name="connsiteX45" fmla="*/ 1262583 w 2992697"/>
                  <a:gd name="connsiteY45" fmla="*/ 250530 h 1030680"/>
                  <a:gd name="connsiteX46" fmla="*/ 1267861 w 2992697"/>
                  <a:gd name="connsiteY46" fmla="*/ 250530 h 1030680"/>
                  <a:gd name="connsiteX47" fmla="*/ 1273138 w 2992697"/>
                  <a:gd name="connsiteY47" fmla="*/ 249598 h 1030680"/>
                  <a:gd name="connsiteX48" fmla="*/ 1275001 w 2992697"/>
                  <a:gd name="connsiteY48" fmla="*/ 249598 h 1030680"/>
                  <a:gd name="connsiteX49" fmla="*/ 1275001 w 2992697"/>
                  <a:gd name="connsiteY49" fmla="*/ 248978 h 1030680"/>
                  <a:gd name="connsiteX50" fmla="*/ 1275001 w 2992697"/>
                  <a:gd name="connsiteY50" fmla="*/ 248978 h 1030680"/>
                  <a:gd name="connsiteX51" fmla="*/ 63641 w 2992697"/>
                  <a:gd name="connsiteY51" fmla="*/ 239664 h 1030680"/>
                  <a:gd name="connsiteX52" fmla="*/ 80405 w 2992697"/>
                  <a:gd name="connsiteY52" fmla="*/ 239664 h 1030680"/>
                  <a:gd name="connsiteX53" fmla="*/ 80405 w 2992697"/>
                  <a:gd name="connsiteY53" fmla="*/ 242769 h 1030680"/>
                  <a:gd name="connsiteX54" fmla="*/ 77301 w 2992697"/>
                  <a:gd name="connsiteY54" fmla="*/ 242769 h 1030680"/>
                  <a:gd name="connsiteX55" fmla="*/ 73265 w 2992697"/>
                  <a:gd name="connsiteY55" fmla="*/ 242769 h 1030680"/>
                  <a:gd name="connsiteX56" fmla="*/ 71092 w 2992697"/>
                  <a:gd name="connsiteY56" fmla="*/ 244942 h 1030680"/>
                  <a:gd name="connsiteX57" fmla="*/ 70161 w 2992697"/>
                  <a:gd name="connsiteY57" fmla="*/ 244942 h 1030680"/>
                  <a:gd name="connsiteX58" fmla="*/ 70161 w 2992697"/>
                  <a:gd name="connsiteY58" fmla="*/ 244942 h 1030680"/>
                  <a:gd name="connsiteX59" fmla="*/ 67988 w 2992697"/>
                  <a:gd name="connsiteY59" fmla="*/ 244942 h 1030680"/>
                  <a:gd name="connsiteX60" fmla="*/ 65815 w 2992697"/>
                  <a:gd name="connsiteY60" fmla="*/ 242769 h 1030680"/>
                  <a:gd name="connsiteX61" fmla="*/ 63641 w 2992697"/>
                  <a:gd name="connsiteY61" fmla="*/ 239664 h 1030680"/>
                  <a:gd name="connsiteX62" fmla="*/ 63641 w 2992697"/>
                  <a:gd name="connsiteY62" fmla="*/ 239664 h 1030680"/>
                  <a:gd name="connsiteX63" fmla="*/ 63641 w 2992697"/>
                  <a:gd name="connsiteY63" fmla="*/ 239664 h 1030680"/>
                  <a:gd name="connsiteX64" fmla="*/ 1790651 w 2992697"/>
                  <a:gd name="connsiteY64" fmla="*/ 213276 h 1030680"/>
                  <a:gd name="connsiteX65" fmla="*/ 1803069 w 2992697"/>
                  <a:gd name="connsiteY65" fmla="*/ 213276 h 1030680"/>
                  <a:gd name="connsiteX66" fmla="*/ 1807105 w 2992697"/>
                  <a:gd name="connsiteY66" fmla="*/ 228178 h 1030680"/>
                  <a:gd name="connsiteX67" fmla="*/ 1810209 w 2992697"/>
                  <a:gd name="connsiteY67" fmla="*/ 237801 h 1030680"/>
                  <a:gd name="connsiteX68" fmla="*/ 1817660 w 2992697"/>
                  <a:gd name="connsiteY68" fmla="*/ 242148 h 1030680"/>
                  <a:gd name="connsiteX69" fmla="*/ 1830078 w 2992697"/>
                  <a:gd name="connsiteY69" fmla="*/ 247425 h 1030680"/>
                  <a:gd name="connsiteX70" fmla="*/ 1824800 w 2992697"/>
                  <a:gd name="connsiteY70" fmla="*/ 269467 h 1030680"/>
                  <a:gd name="connsiteX71" fmla="*/ 1817350 w 2992697"/>
                  <a:gd name="connsiteY71" fmla="*/ 291509 h 1030680"/>
                  <a:gd name="connsiteX72" fmla="*/ 1806794 w 2992697"/>
                  <a:gd name="connsiteY72" fmla="*/ 307341 h 1030680"/>
                  <a:gd name="connsiteX73" fmla="*/ 1806794 w 2992697"/>
                  <a:gd name="connsiteY73" fmla="*/ 287162 h 1030680"/>
                  <a:gd name="connsiteX74" fmla="*/ 1782890 w 2992697"/>
                  <a:gd name="connsiteY74" fmla="*/ 287162 h 1030680"/>
                  <a:gd name="connsiteX75" fmla="*/ 1785063 w 2992697"/>
                  <a:gd name="connsiteY75" fmla="*/ 263879 h 1030680"/>
                  <a:gd name="connsiteX76" fmla="*/ 1787236 w 2992697"/>
                  <a:gd name="connsiteY76" fmla="*/ 241837 h 1030680"/>
                  <a:gd name="connsiteX77" fmla="*/ 1790651 w 2992697"/>
                  <a:gd name="connsiteY77" fmla="*/ 213276 h 1030680"/>
                  <a:gd name="connsiteX78" fmla="*/ 1790651 w 2992697"/>
                  <a:gd name="connsiteY78" fmla="*/ 213276 h 1030680"/>
                  <a:gd name="connsiteX79" fmla="*/ 1790651 w 2992697"/>
                  <a:gd name="connsiteY79" fmla="*/ 213276 h 1030680"/>
                  <a:gd name="connsiteX80" fmla="*/ 2941784 w 2992697"/>
                  <a:gd name="connsiteY80" fmla="*/ 165778 h 1030680"/>
                  <a:gd name="connsiteX81" fmla="*/ 2945820 w 2992697"/>
                  <a:gd name="connsiteY81" fmla="*/ 165778 h 1030680"/>
                  <a:gd name="connsiteX82" fmla="*/ 2945820 w 2992697"/>
                  <a:gd name="connsiteY82" fmla="*/ 170124 h 1030680"/>
                  <a:gd name="connsiteX83" fmla="*/ 2946751 w 2992697"/>
                  <a:gd name="connsiteY83" fmla="*/ 175402 h 1030680"/>
                  <a:gd name="connsiteX84" fmla="*/ 2948925 w 2992697"/>
                  <a:gd name="connsiteY84" fmla="*/ 177575 h 1030680"/>
                  <a:gd name="connsiteX85" fmla="*/ 2951098 w 2992697"/>
                  <a:gd name="connsiteY85" fmla="*/ 180679 h 1030680"/>
                  <a:gd name="connsiteX86" fmla="*/ 2953271 w 2992697"/>
                  <a:gd name="connsiteY86" fmla="*/ 182853 h 1030680"/>
                  <a:gd name="connsiteX87" fmla="*/ 2956375 w 2992697"/>
                  <a:gd name="connsiteY87" fmla="*/ 185957 h 1030680"/>
                  <a:gd name="connsiteX88" fmla="*/ 2960411 w 2992697"/>
                  <a:gd name="connsiteY88" fmla="*/ 182853 h 1030680"/>
                  <a:gd name="connsiteX89" fmla="*/ 2961342 w 2992697"/>
                  <a:gd name="connsiteY89" fmla="*/ 178506 h 1030680"/>
                  <a:gd name="connsiteX90" fmla="*/ 2963515 w 2992697"/>
                  <a:gd name="connsiteY90" fmla="*/ 177575 h 1030680"/>
                  <a:gd name="connsiteX91" fmla="*/ 2967551 w 2992697"/>
                  <a:gd name="connsiteY91" fmla="*/ 177575 h 1030680"/>
                  <a:gd name="connsiteX92" fmla="*/ 2972829 w 2992697"/>
                  <a:gd name="connsiteY92" fmla="*/ 175402 h 1030680"/>
                  <a:gd name="connsiteX93" fmla="*/ 2975933 w 2992697"/>
                  <a:gd name="connsiteY93" fmla="*/ 185957 h 1030680"/>
                  <a:gd name="connsiteX94" fmla="*/ 2982142 w 2992697"/>
                  <a:gd name="connsiteY94" fmla="*/ 193408 h 1030680"/>
                  <a:gd name="connsiteX95" fmla="*/ 2987420 w 2992697"/>
                  <a:gd name="connsiteY95" fmla="*/ 200858 h 1030680"/>
                  <a:gd name="connsiteX96" fmla="*/ 2990524 w 2992697"/>
                  <a:gd name="connsiteY96" fmla="*/ 210482 h 1030680"/>
                  <a:gd name="connsiteX97" fmla="*/ 2992697 w 2992697"/>
                  <a:gd name="connsiteY97" fmla="*/ 223211 h 1030680"/>
                  <a:gd name="connsiteX98" fmla="*/ 2992697 w 2992697"/>
                  <a:gd name="connsiteY98" fmla="*/ 225384 h 1030680"/>
                  <a:gd name="connsiteX99" fmla="*/ 2990524 w 2992697"/>
                  <a:gd name="connsiteY99" fmla="*/ 227557 h 1030680"/>
                  <a:gd name="connsiteX100" fmla="*/ 2990524 w 2992697"/>
                  <a:gd name="connsiteY100" fmla="*/ 228488 h 1030680"/>
                  <a:gd name="connsiteX101" fmla="*/ 2990524 w 2992697"/>
                  <a:gd name="connsiteY101" fmla="*/ 230661 h 1030680"/>
                  <a:gd name="connsiteX102" fmla="*/ 2990524 w 2992697"/>
                  <a:gd name="connsiteY102" fmla="*/ 232834 h 1030680"/>
                  <a:gd name="connsiteX103" fmla="*/ 2989593 w 2992697"/>
                  <a:gd name="connsiteY103" fmla="*/ 235939 h 1030680"/>
                  <a:gd name="connsiteX104" fmla="*/ 2978106 w 2992697"/>
                  <a:gd name="connsiteY104" fmla="*/ 243390 h 1030680"/>
                  <a:gd name="connsiteX105" fmla="*/ 2961342 w 2992697"/>
                  <a:gd name="connsiteY105" fmla="*/ 250840 h 1030680"/>
                  <a:gd name="connsiteX106" fmla="*/ 2941474 w 2992697"/>
                  <a:gd name="connsiteY106" fmla="*/ 255186 h 1030680"/>
                  <a:gd name="connsiteX107" fmla="*/ 2921605 w 2992697"/>
                  <a:gd name="connsiteY107" fmla="*/ 258291 h 1030680"/>
                  <a:gd name="connsiteX108" fmla="*/ 2904841 w 2992697"/>
                  <a:gd name="connsiteY108" fmla="*/ 260464 h 1030680"/>
                  <a:gd name="connsiteX109" fmla="*/ 2907014 w 2992697"/>
                  <a:gd name="connsiteY109" fmla="*/ 250840 h 1030680"/>
                  <a:gd name="connsiteX110" fmla="*/ 2909187 w 2992697"/>
                  <a:gd name="connsiteY110" fmla="*/ 247736 h 1030680"/>
                  <a:gd name="connsiteX111" fmla="*/ 2911360 w 2992697"/>
                  <a:gd name="connsiteY111" fmla="*/ 243390 h 1030680"/>
                  <a:gd name="connsiteX112" fmla="*/ 2912292 w 2992697"/>
                  <a:gd name="connsiteY112" fmla="*/ 242458 h 1030680"/>
                  <a:gd name="connsiteX113" fmla="*/ 2914465 w 2992697"/>
                  <a:gd name="connsiteY113" fmla="*/ 242458 h 1030680"/>
                  <a:gd name="connsiteX114" fmla="*/ 2918501 w 2992697"/>
                  <a:gd name="connsiteY114" fmla="*/ 240285 h 1030680"/>
                  <a:gd name="connsiteX115" fmla="*/ 2919432 w 2992697"/>
                  <a:gd name="connsiteY115" fmla="*/ 240285 h 1030680"/>
                  <a:gd name="connsiteX116" fmla="*/ 2921605 w 2992697"/>
                  <a:gd name="connsiteY116" fmla="*/ 238112 h 1030680"/>
                  <a:gd name="connsiteX117" fmla="*/ 2925641 w 2992697"/>
                  <a:gd name="connsiteY117" fmla="*/ 235939 h 1030680"/>
                  <a:gd name="connsiteX118" fmla="*/ 2930919 w 2992697"/>
                  <a:gd name="connsiteY118" fmla="*/ 221037 h 1030680"/>
                  <a:gd name="connsiteX119" fmla="*/ 2930919 w 2992697"/>
                  <a:gd name="connsiteY119" fmla="*/ 206136 h 1030680"/>
                  <a:gd name="connsiteX120" fmla="*/ 2928746 w 2992697"/>
                  <a:gd name="connsiteY120" fmla="*/ 192476 h 1030680"/>
                  <a:gd name="connsiteX121" fmla="*/ 2931850 w 2992697"/>
                  <a:gd name="connsiteY121" fmla="*/ 180990 h 1030680"/>
                  <a:gd name="connsiteX122" fmla="*/ 2941163 w 2992697"/>
                  <a:gd name="connsiteY122" fmla="*/ 170435 h 1030680"/>
                  <a:gd name="connsiteX123" fmla="*/ 2941163 w 2992697"/>
                  <a:gd name="connsiteY123" fmla="*/ 165778 h 1030680"/>
                  <a:gd name="connsiteX124" fmla="*/ 2941784 w 2992697"/>
                  <a:gd name="connsiteY124" fmla="*/ 165778 h 1030680"/>
                  <a:gd name="connsiteX125" fmla="*/ 2941784 w 2992697"/>
                  <a:gd name="connsiteY125" fmla="*/ 165778 h 1030680"/>
                  <a:gd name="connsiteX126" fmla="*/ 148083 w 2992697"/>
                  <a:gd name="connsiteY126" fmla="*/ 158327 h 1030680"/>
                  <a:gd name="connsiteX127" fmla="*/ 167951 w 2992697"/>
                  <a:gd name="connsiteY127" fmla="*/ 180369 h 1030680"/>
                  <a:gd name="connsiteX128" fmla="*/ 193097 w 2992697"/>
                  <a:gd name="connsiteY128" fmla="*/ 197133 h 1030680"/>
                  <a:gd name="connsiteX129" fmla="*/ 224452 w 2992697"/>
                  <a:gd name="connsiteY129" fmla="*/ 209861 h 1030680"/>
                  <a:gd name="connsiteX130" fmla="*/ 226625 w 2992697"/>
                  <a:gd name="connsiteY130" fmla="*/ 227867 h 1030680"/>
                  <a:gd name="connsiteX131" fmla="*/ 231903 w 2992697"/>
                  <a:gd name="connsiteY131" fmla="*/ 241527 h 1030680"/>
                  <a:gd name="connsiteX132" fmla="*/ 237181 w 2992697"/>
                  <a:gd name="connsiteY132" fmla="*/ 248978 h 1030680"/>
                  <a:gd name="connsiteX133" fmla="*/ 244631 w 2992697"/>
                  <a:gd name="connsiteY133" fmla="*/ 256428 h 1030680"/>
                  <a:gd name="connsiteX134" fmla="*/ 252082 w 2992697"/>
                  <a:gd name="connsiteY134" fmla="*/ 266983 h 1030680"/>
                  <a:gd name="connsiteX135" fmla="*/ 239664 w 2992697"/>
                  <a:gd name="connsiteY135" fmla="*/ 269157 h 1030680"/>
                  <a:gd name="connsiteX136" fmla="*/ 227246 w 2992697"/>
                  <a:gd name="connsiteY136" fmla="*/ 271330 h 1030680"/>
                  <a:gd name="connsiteX137" fmla="*/ 215760 w 2992697"/>
                  <a:gd name="connsiteY137" fmla="*/ 276607 h 1030680"/>
                  <a:gd name="connsiteX138" fmla="*/ 208309 w 2992697"/>
                  <a:gd name="connsiteY138" fmla="*/ 284058 h 1030680"/>
                  <a:gd name="connsiteX139" fmla="*/ 207378 w 2992697"/>
                  <a:gd name="connsiteY139" fmla="*/ 287162 h 1030680"/>
                  <a:gd name="connsiteX140" fmla="*/ 205205 w 2992697"/>
                  <a:gd name="connsiteY140" fmla="*/ 291509 h 1030680"/>
                  <a:gd name="connsiteX141" fmla="*/ 203032 w 2992697"/>
                  <a:gd name="connsiteY141" fmla="*/ 294613 h 1030680"/>
                  <a:gd name="connsiteX142" fmla="*/ 200858 w 2992697"/>
                  <a:gd name="connsiteY142" fmla="*/ 296786 h 1030680"/>
                  <a:gd name="connsiteX143" fmla="*/ 197754 w 2992697"/>
                  <a:gd name="connsiteY143" fmla="*/ 299891 h 1030680"/>
                  <a:gd name="connsiteX144" fmla="*/ 186267 w 2992697"/>
                  <a:gd name="connsiteY144" fmla="*/ 302064 h 1030680"/>
                  <a:gd name="connsiteX145" fmla="*/ 170745 w 2992697"/>
                  <a:gd name="connsiteY145" fmla="*/ 304237 h 1030680"/>
                  <a:gd name="connsiteX146" fmla="*/ 151808 w 2992697"/>
                  <a:gd name="connsiteY146" fmla="*/ 302064 h 1030680"/>
                  <a:gd name="connsiteX147" fmla="*/ 137217 w 2992697"/>
                  <a:gd name="connsiteY147" fmla="*/ 299891 h 1030680"/>
                  <a:gd name="connsiteX148" fmla="*/ 134113 w 2992697"/>
                  <a:gd name="connsiteY148" fmla="*/ 289335 h 1030680"/>
                  <a:gd name="connsiteX149" fmla="*/ 131939 w 2992697"/>
                  <a:gd name="connsiteY149" fmla="*/ 281885 h 1030680"/>
                  <a:gd name="connsiteX150" fmla="*/ 129766 w 2992697"/>
                  <a:gd name="connsiteY150" fmla="*/ 276607 h 1030680"/>
                  <a:gd name="connsiteX151" fmla="*/ 124489 w 2992697"/>
                  <a:gd name="connsiteY151" fmla="*/ 266983 h 1030680"/>
                  <a:gd name="connsiteX152" fmla="*/ 148393 w 2992697"/>
                  <a:gd name="connsiteY152" fmla="*/ 259533 h 1030680"/>
                  <a:gd name="connsiteX153" fmla="*/ 148393 w 2992697"/>
                  <a:gd name="connsiteY153" fmla="*/ 256428 h 1030680"/>
                  <a:gd name="connsiteX154" fmla="*/ 129456 w 2992697"/>
                  <a:gd name="connsiteY154" fmla="*/ 254255 h 1030680"/>
                  <a:gd name="connsiteX155" fmla="*/ 117038 w 2992697"/>
                  <a:gd name="connsiteY155" fmla="*/ 249909 h 1030680"/>
                  <a:gd name="connsiteX156" fmla="*/ 107725 w 2992697"/>
                  <a:gd name="connsiteY156" fmla="*/ 242458 h 1030680"/>
                  <a:gd name="connsiteX157" fmla="*/ 106793 w 2992697"/>
                  <a:gd name="connsiteY157" fmla="*/ 237181 h 1030680"/>
                  <a:gd name="connsiteX158" fmla="*/ 102758 w 2992697"/>
                  <a:gd name="connsiteY158" fmla="*/ 231903 h 1030680"/>
                  <a:gd name="connsiteX159" fmla="*/ 100584 w 2992697"/>
                  <a:gd name="connsiteY159" fmla="*/ 226625 h 1030680"/>
                  <a:gd name="connsiteX160" fmla="*/ 100584 w 2992697"/>
                  <a:gd name="connsiteY160" fmla="*/ 220417 h 1030680"/>
                  <a:gd name="connsiteX161" fmla="*/ 100584 w 2992697"/>
                  <a:gd name="connsiteY161" fmla="*/ 217312 h 1030680"/>
                  <a:gd name="connsiteX162" fmla="*/ 100584 w 2992697"/>
                  <a:gd name="connsiteY162" fmla="*/ 212966 h 1030680"/>
                  <a:gd name="connsiteX163" fmla="*/ 102758 w 2992697"/>
                  <a:gd name="connsiteY163" fmla="*/ 212966 h 1030680"/>
                  <a:gd name="connsiteX164" fmla="*/ 104931 w 2992697"/>
                  <a:gd name="connsiteY164" fmla="*/ 212034 h 1030680"/>
                  <a:gd name="connsiteX165" fmla="*/ 107104 w 2992697"/>
                  <a:gd name="connsiteY165" fmla="*/ 212034 h 1030680"/>
                  <a:gd name="connsiteX166" fmla="*/ 108035 w 2992697"/>
                  <a:gd name="connsiteY166" fmla="*/ 212034 h 1030680"/>
                  <a:gd name="connsiteX167" fmla="*/ 112071 w 2992697"/>
                  <a:gd name="connsiteY167" fmla="*/ 209861 h 1030680"/>
                  <a:gd name="connsiteX168" fmla="*/ 113623 w 2992697"/>
                  <a:gd name="connsiteY168" fmla="*/ 204894 h 1030680"/>
                  <a:gd name="connsiteX169" fmla="*/ 113623 w 2992697"/>
                  <a:gd name="connsiteY169" fmla="*/ 198685 h 1030680"/>
                  <a:gd name="connsiteX170" fmla="*/ 113623 w 2992697"/>
                  <a:gd name="connsiteY170" fmla="*/ 195581 h 1030680"/>
                  <a:gd name="connsiteX171" fmla="*/ 114554 w 2992697"/>
                  <a:gd name="connsiteY171" fmla="*/ 193408 h 1030680"/>
                  <a:gd name="connsiteX172" fmla="*/ 116728 w 2992697"/>
                  <a:gd name="connsiteY172" fmla="*/ 190303 h 1030680"/>
                  <a:gd name="connsiteX173" fmla="*/ 118901 w 2992697"/>
                  <a:gd name="connsiteY173" fmla="*/ 190303 h 1030680"/>
                  <a:gd name="connsiteX174" fmla="*/ 121074 w 2992697"/>
                  <a:gd name="connsiteY174" fmla="*/ 188130 h 1030680"/>
                  <a:gd name="connsiteX175" fmla="*/ 122005 w 2992697"/>
                  <a:gd name="connsiteY175" fmla="*/ 188130 h 1030680"/>
                  <a:gd name="connsiteX176" fmla="*/ 124178 w 2992697"/>
                  <a:gd name="connsiteY176" fmla="*/ 188130 h 1030680"/>
                  <a:gd name="connsiteX177" fmla="*/ 127283 w 2992697"/>
                  <a:gd name="connsiteY177" fmla="*/ 185957 h 1030680"/>
                  <a:gd name="connsiteX178" fmla="*/ 129456 w 2992697"/>
                  <a:gd name="connsiteY178" fmla="*/ 178506 h 1030680"/>
                  <a:gd name="connsiteX179" fmla="*/ 131629 w 2992697"/>
                  <a:gd name="connsiteY179" fmla="*/ 173229 h 1030680"/>
                  <a:gd name="connsiteX180" fmla="*/ 133802 w 2992697"/>
                  <a:gd name="connsiteY180" fmla="*/ 167951 h 1030680"/>
                  <a:gd name="connsiteX181" fmla="*/ 136907 w 2992697"/>
                  <a:gd name="connsiteY181" fmla="*/ 162674 h 1030680"/>
                  <a:gd name="connsiteX182" fmla="*/ 139080 w 2992697"/>
                  <a:gd name="connsiteY182" fmla="*/ 160500 h 1030680"/>
                  <a:gd name="connsiteX183" fmla="*/ 141253 w 2992697"/>
                  <a:gd name="connsiteY183" fmla="*/ 160500 h 1030680"/>
                  <a:gd name="connsiteX184" fmla="*/ 142184 w 2992697"/>
                  <a:gd name="connsiteY184" fmla="*/ 158327 h 1030680"/>
                  <a:gd name="connsiteX185" fmla="*/ 144357 w 2992697"/>
                  <a:gd name="connsiteY185" fmla="*/ 158327 h 1030680"/>
                  <a:gd name="connsiteX186" fmla="*/ 148083 w 2992697"/>
                  <a:gd name="connsiteY186" fmla="*/ 158327 h 1030680"/>
                  <a:gd name="connsiteX187" fmla="*/ 148083 w 2992697"/>
                  <a:gd name="connsiteY187" fmla="*/ 158327 h 1030680"/>
                  <a:gd name="connsiteX188" fmla="*/ 148083 w 2992697"/>
                  <a:gd name="connsiteY188" fmla="*/ 158327 h 1030680"/>
                  <a:gd name="connsiteX189" fmla="*/ 1222846 w 2992697"/>
                  <a:gd name="connsiteY189" fmla="*/ 138148 h 1030680"/>
                  <a:gd name="connsiteX190" fmla="*/ 1228124 w 2992697"/>
                  <a:gd name="connsiteY190" fmla="*/ 140322 h 1030680"/>
                  <a:gd name="connsiteX191" fmla="*/ 1233401 w 2992697"/>
                  <a:gd name="connsiteY191" fmla="*/ 141253 h 1030680"/>
                  <a:gd name="connsiteX192" fmla="*/ 1236506 w 2992697"/>
                  <a:gd name="connsiteY192" fmla="*/ 143426 h 1030680"/>
                  <a:gd name="connsiteX193" fmla="*/ 1242714 w 2992697"/>
                  <a:gd name="connsiteY193" fmla="*/ 145599 h 1030680"/>
                  <a:gd name="connsiteX194" fmla="*/ 1242714 w 2992697"/>
                  <a:gd name="connsiteY194" fmla="*/ 150877 h 1030680"/>
                  <a:gd name="connsiteX195" fmla="*/ 1243646 w 2992697"/>
                  <a:gd name="connsiteY195" fmla="*/ 155223 h 1030680"/>
                  <a:gd name="connsiteX196" fmla="*/ 1243646 w 2992697"/>
                  <a:gd name="connsiteY196" fmla="*/ 158327 h 1030680"/>
                  <a:gd name="connsiteX197" fmla="*/ 1245819 w 2992697"/>
                  <a:gd name="connsiteY197" fmla="*/ 162674 h 1030680"/>
                  <a:gd name="connsiteX198" fmla="*/ 1233401 w 2992697"/>
                  <a:gd name="connsiteY198" fmla="*/ 162674 h 1030680"/>
                  <a:gd name="connsiteX199" fmla="*/ 1231228 w 2992697"/>
                  <a:gd name="connsiteY199" fmla="*/ 158327 h 1030680"/>
                  <a:gd name="connsiteX200" fmla="*/ 1229055 w 2992697"/>
                  <a:gd name="connsiteY200" fmla="*/ 155223 h 1030680"/>
                  <a:gd name="connsiteX201" fmla="*/ 1225950 w 2992697"/>
                  <a:gd name="connsiteY201" fmla="*/ 150877 h 1030680"/>
                  <a:gd name="connsiteX202" fmla="*/ 1223777 w 2992697"/>
                  <a:gd name="connsiteY202" fmla="*/ 148704 h 1030680"/>
                  <a:gd name="connsiteX203" fmla="*/ 1223777 w 2992697"/>
                  <a:gd name="connsiteY203" fmla="*/ 143426 h 1030680"/>
                  <a:gd name="connsiteX204" fmla="*/ 1222846 w 2992697"/>
                  <a:gd name="connsiteY204" fmla="*/ 138148 h 1030680"/>
                  <a:gd name="connsiteX205" fmla="*/ 1222846 w 2992697"/>
                  <a:gd name="connsiteY205" fmla="*/ 138148 h 1030680"/>
                  <a:gd name="connsiteX206" fmla="*/ 1222846 w 2992697"/>
                  <a:gd name="connsiteY206" fmla="*/ 138148 h 1030680"/>
                  <a:gd name="connsiteX207" fmla="*/ 1730114 w 2992697"/>
                  <a:gd name="connsiteY207" fmla="*/ 113934 h 1030680"/>
                  <a:gd name="connsiteX208" fmla="*/ 1736323 w 2992697"/>
                  <a:gd name="connsiteY208" fmla="*/ 123557 h 1030680"/>
                  <a:gd name="connsiteX209" fmla="*/ 1741601 w 2992697"/>
                  <a:gd name="connsiteY209" fmla="*/ 141563 h 1030680"/>
                  <a:gd name="connsiteX210" fmla="*/ 1749051 w 2992697"/>
                  <a:gd name="connsiteY210" fmla="*/ 158327 h 1030680"/>
                  <a:gd name="connsiteX211" fmla="*/ 1758365 w 2992697"/>
                  <a:gd name="connsiteY211" fmla="*/ 175091 h 1030680"/>
                  <a:gd name="connsiteX212" fmla="*/ 1763642 w 2992697"/>
                  <a:gd name="connsiteY212" fmla="*/ 182542 h 1030680"/>
                  <a:gd name="connsiteX213" fmla="*/ 1766747 w 2992697"/>
                  <a:gd name="connsiteY213" fmla="*/ 178196 h 1030680"/>
                  <a:gd name="connsiteX214" fmla="*/ 1768920 w 2992697"/>
                  <a:gd name="connsiteY214" fmla="*/ 177265 h 1030680"/>
                  <a:gd name="connsiteX215" fmla="*/ 1772956 w 2992697"/>
                  <a:gd name="connsiteY215" fmla="*/ 177265 h 1030680"/>
                  <a:gd name="connsiteX216" fmla="*/ 1776060 w 2992697"/>
                  <a:gd name="connsiteY216" fmla="*/ 175091 h 1030680"/>
                  <a:gd name="connsiteX217" fmla="*/ 1783511 w 2992697"/>
                  <a:gd name="connsiteY217" fmla="*/ 175091 h 1030680"/>
                  <a:gd name="connsiteX218" fmla="*/ 1783511 w 2992697"/>
                  <a:gd name="connsiteY218" fmla="*/ 178196 h 1030680"/>
                  <a:gd name="connsiteX219" fmla="*/ 1787547 w 2992697"/>
                  <a:gd name="connsiteY219" fmla="*/ 178196 h 1030680"/>
                  <a:gd name="connsiteX220" fmla="*/ 1787547 w 2992697"/>
                  <a:gd name="connsiteY220" fmla="*/ 189682 h 1030680"/>
                  <a:gd name="connsiteX221" fmla="*/ 1759296 w 2992697"/>
                  <a:gd name="connsiteY221" fmla="*/ 192787 h 1030680"/>
                  <a:gd name="connsiteX222" fmla="*/ 1756192 w 2992697"/>
                  <a:gd name="connsiteY222" fmla="*/ 222279 h 1030680"/>
                  <a:gd name="connsiteX223" fmla="*/ 1746878 w 2992697"/>
                  <a:gd name="connsiteY223" fmla="*/ 246494 h 1030680"/>
                  <a:gd name="connsiteX224" fmla="*/ 1739428 w 2992697"/>
                  <a:gd name="connsiteY224" fmla="*/ 270709 h 1030680"/>
                  <a:gd name="connsiteX225" fmla="*/ 1736323 w 2992697"/>
                  <a:gd name="connsiteY225" fmla="*/ 290888 h 1030680"/>
                  <a:gd name="connsiteX226" fmla="*/ 1734150 w 2992697"/>
                  <a:gd name="connsiteY226" fmla="*/ 311067 h 1030680"/>
                  <a:gd name="connsiteX227" fmla="*/ 1734150 w 2992697"/>
                  <a:gd name="connsiteY227" fmla="*/ 327831 h 1030680"/>
                  <a:gd name="connsiteX228" fmla="*/ 1730114 w 2992697"/>
                  <a:gd name="connsiteY228" fmla="*/ 343664 h 1030680"/>
                  <a:gd name="connsiteX229" fmla="*/ 1727010 w 2992697"/>
                  <a:gd name="connsiteY229" fmla="*/ 343664 h 1030680"/>
                  <a:gd name="connsiteX230" fmla="*/ 1727010 w 2992697"/>
                  <a:gd name="connsiteY230" fmla="*/ 340559 h 1030680"/>
                  <a:gd name="connsiteX231" fmla="*/ 1721732 w 2992697"/>
                  <a:gd name="connsiteY231" fmla="*/ 333108 h 1030680"/>
                  <a:gd name="connsiteX232" fmla="*/ 1712419 w 2992697"/>
                  <a:gd name="connsiteY232" fmla="*/ 323485 h 1030680"/>
                  <a:gd name="connsiteX233" fmla="*/ 1701864 w 2992697"/>
                  <a:gd name="connsiteY233" fmla="*/ 310756 h 1030680"/>
                  <a:gd name="connsiteX234" fmla="*/ 1692550 w 2992697"/>
                  <a:gd name="connsiteY234" fmla="*/ 298028 h 1030680"/>
                  <a:gd name="connsiteX235" fmla="*/ 1685100 w 2992697"/>
                  <a:gd name="connsiteY235" fmla="*/ 285300 h 1030680"/>
                  <a:gd name="connsiteX236" fmla="*/ 1681064 w 2992697"/>
                  <a:gd name="connsiteY236" fmla="*/ 273813 h 1030680"/>
                  <a:gd name="connsiteX237" fmla="*/ 1683237 w 2992697"/>
                  <a:gd name="connsiteY237" fmla="*/ 266363 h 1030680"/>
                  <a:gd name="connsiteX238" fmla="*/ 1687273 w 2992697"/>
                  <a:gd name="connsiteY238" fmla="*/ 264189 h 1030680"/>
                  <a:gd name="connsiteX239" fmla="*/ 1690377 w 2992697"/>
                  <a:gd name="connsiteY239" fmla="*/ 264189 h 1030680"/>
                  <a:gd name="connsiteX240" fmla="*/ 1692550 w 2992697"/>
                  <a:gd name="connsiteY240" fmla="*/ 264189 h 1030680"/>
                  <a:gd name="connsiteX241" fmla="*/ 1694723 w 2992697"/>
                  <a:gd name="connsiteY241" fmla="*/ 264189 h 1030680"/>
                  <a:gd name="connsiteX242" fmla="*/ 1695655 w 2992697"/>
                  <a:gd name="connsiteY242" fmla="*/ 264189 h 1030680"/>
                  <a:gd name="connsiteX243" fmla="*/ 1697828 w 2992697"/>
                  <a:gd name="connsiteY243" fmla="*/ 264189 h 1030680"/>
                  <a:gd name="connsiteX244" fmla="*/ 1700001 w 2992697"/>
                  <a:gd name="connsiteY244" fmla="*/ 263879 h 1030680"/>
                  <a:gd name="connsiteX245" fmla="*/ 1703106 w 2992697"/>
                  <a:gd name="connsiteY245" fmla="*/ 259533 h 1030680"/>
                  <a:gd name="connsiteX246" fmla="*/ 1700001 w 2992697"/>
                  <a:gd name="connsiteY246" fmla="*/ 259533 h 1030680"/>
                  <a:gd name="connsiteX247" fmla="*/ 1700001 w 2992697"/>
                  <a:gd name="connsiteY247" fmla="*/ 256428 h 1030680"/>
                  <a:gd name="connsiteX248" fmla="*/ 1683237 w 2992697"/>
                  <a:gd name="connsiteY248" fmla="*/ 254255 h 1030680"/>
                  <a:gd name="connsiteX249" fmla="*/ 1673924 w 2992697"/>
                  <a:gd name="connsiteY249" fmla="*/ 248978 h 1030680"/>
                  <a:gd name="connsiteX250" fmla="*/ 1666473 w 2992697"/>
                  <a:gd name="connsiteY250" fmla="*/ 239354 h 1030680"/>
                  <a:gd name="connsiteX251" fmla="*/ 1673924 w 2992697"/>
                  <a:gd name="connsiteY251" fmla="*/ 237181 h 1030680"/>
                  <a:gd name="connsiteX252" fmla="*/ 1680132 w 2992697"/>
                  <a:gd name="connsiteY252" fmla="*/ 235007 h 1030680"/>
                  <a:gd name="connsiteX253" fmla="*/ 1683237 w 2992697"/>
                  <a:gd name="connsiteY253" fmla="*/ 234076 h 1030680"/>
                  <a:gd name="connsiteX254" fmla="*/ 1687273 w 2992697"/>
                  <a:gd name="connsiteY254" fmla="*/ 231903 h 1030680"/>
                  <a:gd name="connsiteX255" fmla="*/ 1690377 w 2992697"/>
                  <a:gd name="connsiteY255" fmla="*/ 229730 h 1030680"/>
                  <a:gd name="connsiteX256" fmla="*/ 1694413 w 2992697"/>
                  <a:gd name="connsiteY256" fmla="*/ 226625 h 1030680"/>
                  <a:gd name="connsiteX257" fmla="*/ 1694413 w 2992697"/>
                  <a:gd name="connsiteY257" fmla="*/ 222279 h 1030680"/>
                  <a:gd name="connsiteX258" fmla="*/ 1679822 w 2992697"/>
                  <a:gd name="connsiteY258" fmla="*/ 222279 h 1030680"/>
                  <a:gd name="connsiteX259" fmla="*/ 1675786 w 2992697"/>
                  <a:gd name="connsiteY259" fmla="*/ 224452 h 1030680"/>
                  <a:gd name="connsiteX260" fmla="*/ 1672682 w 2992697"/>
                  <a:gd name="connsiteY260" fmla="*/ 224452 h 1030680"/>
                  <a:gd name="connsiteX261" fmla="*/ 1668646 w 2992697"/>
                  <a:gd name="connsiteY261" fmla="*/ 226625 h 1030680"/>
                  <a:gd name="connsiteX262" fmla="*/ 1663369 w 2992697"/>
                  <a:gd name="connsiteY262" fmla="*/ 226625 h 1030680"/>
                  <a:gd name="connsiteX263" fmla="*/ 1654055 w 2992697"/>
                  <a:gd name="connsiteY263" fmla="*/ 209861 h 1030680"/>
                  <a:gd name="connsiteX264" fmla="*/ 1643500 w 2992697"/>
                  <a:gd name="connsiteY264" fmla="*/ 193097 h 1030680"/>
                  <a:gd name="connsiteX265" fmla="*/ 1644431 w 2992697"/>
                  <a:gd name="connsiteY265" fmla="*/ 187820 h 1030680"/>
                  <a:gd name="connsiteX266" fmla="*/ 1644431 w 2992697"/>
                  <a:gd name="connsiteY266" fmla="*/ 184715 h 1030680"/>
                  <a:gd name="connsiteX267" fmla="*/ 1646604 w 2992697"/>
                  <a:gd name="connsiteY267" fmla="*/ 182542 h 1030680"/>
                  <a:gd name="connsiteX268" fmla="*/ 1648778 w 2992697"/>
                  <a:gd name="connsiteY268" fmla="*/ 178196 h 1030680"/>
                  <a:gd name="connsiteX269" fmla="*/ 1648778 w 2992697"/>
                  <a:gd name="connsiteY269" fmla="*/ 175091 h 1030680"/>
                  <a:gd name="connsiteX270" fmla="*/ 1650951 w 2992697"/>
                  <a:gd name="connsiteY270" fmla="*/ 169814 h 1030680"/>
                  <a:gd name="connsiteX271" fmla="*/ 1646915 w 2992697"/>
                  <a:gd name="connsiteY271" fmla="*/ 169814 h 1030680"/>
                  <a:gd name="connsiteX272" fmla="*/ 1646915 w 2992697"/>
                  <a:gd name="connsiteY272" fmla="*/ 165468 h 1030680"/>
                  <a:gd name="connsiteX273" fmla="*/ 1643810 w 2992697"/>
                  <a:gd name="connsiteY273" fmla="*/ 167641 h 1030680"/>
                  <a:gd name="connsiteX274" fmla="*/ 1641637 w 2992697"/>
                  <a:gd name="connsiteY274" fmla="*/ 167641 h 1030680"/>
                  <a:gd name="connsiteX275" fmla="*/ 1639464 w 2992697"/>
                  <a:gd name="connsiteY275" fmla="*/ 167641 h 1030680"/>
                  <a:gd name="connsiteX276" fmla="*/ 1639464 w 2992697"/>
                  <a:gd name="connsiteY276" fmla="*/ 167641 h 1030680"/>
                  <a:gd name="connsiteX277" fmla="*/ 1637291 w 2992697"/>
                  <a:gd name="connsiteY277" fmla="*/ 167641 h 1030680"/>
                  <a:gd name="connsiteX278" fmla="*/ 1637291 w 2992697"/>
                  <a:gd name="connsiteY278" fmla="*/ 165468 h 1030680"/>
                  <a:gd name="connsiteX279" fmla="*/ 1634187 w 2992697"/>
                  <a:gd name="connsiteY279" fmla="*/ 162363 h 1030680"/>
                  <a:gd name="connsiteX280" fmla="*/ 1632013 w 2992697"/>
                  <a:gd name="connsiteY280" fmla="*/ 158017 h 1030680"/>
                  <a:gd name="connsiteX281" fmla="*/ 1629840 w 2992697"/>
                  <a:gd name="connsiteY281" fmla="*/ 154912 h 1030680"/>
                  <a:gd name="connsiteX282" fmla="*/ 1628909 w 2992697"/>
                  <a:gd name="connsiteY282" fmla="*/ 152739 h 1030680"/>
                  <a:gd name="connsiteX283" fmla="*/ 1628909 w 2992697"/>
                  <a:gd name="connsiteY283" fmla="*/ 147462 h 1030680"/>
                  <a:gd name="connsiteX284" fmla="*/ 1626736 w 2992697"/>
                  <a:gd name="connsiteY284" fmla="*/ 141253 h 1030680"/>
                  <a:gd name="connsiteX285" fmla="*/ 1646604 w 2992697"/>
                  <a:gd name="connsiteY285" fmla="*/ 128525 h 1030680"/>
                  <a:gd name="connsiteX286" fmla="*/ 1666473 w 2992697"/>
                  <a:gd name="connsiteY286" fmla="*/ 117969 h 1030680"/>
                  <a:gd name="connsiteX287" fmla="*/ 1668646 w 2992697"/>
                  <a:gd name="connsiteY287" fmla="*/ 123247 h 1030680"/>
                  <a:gd name="connsiteX288" fmla="*/ 1670819 w 2992697"/>
                  <a:gd name="connsiteY288" fmla="*/ 128525 h 1030680"/>
                  <a:gd name="connsiteX289" fmla="*/ 1672992 w 2992697"/>
                  <a:gd name="connsiteY289" fmla="*/ 130698 h 1030680"/>
                  <a:gd name="connsiteX290" fmla="*/ 1676097 w 2992697"/>
                  <a:gd name="connsiteY290" fmla="*/ 132871 h 1030680"/>
                  <a:gd name="connsiteX291" fmla="*/ 1678270 w 2992697"/>
                  <a:gd name="connsiteY291" fmla="*/ 132871 h 1030680"/>
                  <a:gd name="connsiteX292" fmla="*/ 1680443 w 2992697"/>
                  <a:gd name="connsiteY292" fmla="*/ 133802 h 1030680"/>
                  <a:gd name="connsiteX293" fmla="*/ 1683547 w 2992697"/>
                  <a:gd name="connsiteY293" fmla="*/ 135975 h 1030680"/>
                  <a:gd name="connsiteX294" fmla="*/ 1687583 w 2992697"/>
                  <a:gd name="connsiteY294" fmla="*/ 138148 h 1030680"/>
                  <a:gd name="connsiteX295" fmla="*/ 1690688 w 2992697"/>
                  <a:gd name="connsiteY295" fmla="*/ 148704 h 1030680"/>
                  <a:gd name="connsiteX296" fmla="*/ 1692861 w 2992697"/>
                  <a:gd name="connsiteY296" fmla="*/ 162363 h 1030680"/>
                  <a:gd name="connsiteX297" fmla="*/ 1695034 w 2992697"/>
                  <a:gd name="connsiteY297" fmla="*/ 175091 h 1030680"/>
                  <a:gd name="connsiteX298" fmla="*/ 1703416 w 2992697"/>
                  <a:gd name="connsiteY298" fmla="*/ 175091 h 1030680"/>
                  <a:gd name="connsiteX299" fmla="*/ 1703416 w 2992697"/>
                  <a:gd name="connsiteY299" fmla="*/ 165468 h 1030680"/>
                  <a:gd name="connsiteX300" fmla="*/ 1700311 w 2992697"/>
                  <a:gd name="connsiteY300" fmla="*/ 154912 h 1030680"/>
                  <a:gd name="connsiteX301" fmla="*/ 1700311 w 2992697"/>
                  <a:gd name="connsiteY301" fmla="*/ 141253 h 1030680"/>
                  <a:gd name="connsiteX302" fmla="*/ 1703416 w 2992697"/>
                  <a:gd name="connsiteY302" fmla="*/ 128525 h 1030680"/>
                  <a:gd name="connsiteX303" fmla="*/ 1707452 w 2992697"/>
                  <a:gd name="connsiteY303" fmla="*/ 117969 h 1030680"/>
                  <a:gd name="connsiteX304" fmla="*/ 1730114 w 2992697"/>
                  <a:gd name="connsiteY304" fmla="*/ 113934 h 1030680"/>
                  <a:gd name="connsiteX305" fmla="*/ 1730114 w 2992697"/>
                  <a:gd name="connsiteY305" fmla="*/ 113934 h 1030680"/>
                  <a:gd name="connsiteX306" fmla="*/ 1730114 w 2992697"/>
                  <a:gd name="connsiteY306" fmla="*/ 113934 h 1030680"/>
                  <a:gd name="connsiteX307" fmla="*/ 2755827 w 2992697"/>
                  <a:gd name="connsiteY307" fmla="*/ 104620 h 1030680"/>
                  <a:gd name="connsiteX308" fmla="*/ 2761105 w 2992697"/>
                  <a:gd name="connsiteY308" fmla="*/ 108966 h 1030680"/>
                  <a:gd name="connsiteX309" fmla="*/ 2765140 w 2992697"/>
                  <a:gd name="connsiteY309" fmla="*/ 112071 h 1030680"/>
                  <a:gd name="connsiteX310" fmla="*/ 2770418 w 2992697"/>
                  <a:gd name="connsiteY310" fmla="*/ 112071 h 1030680"/>
                  <a:gd name="connsiteX311" fmla="*/ 2775696 w 2992697"/>
                  <a:gd name="connsiteY311" fmla="*/ 112071 h 1030680"/>
                  <a:gd name="connsiteX312" fmla="*/ 2785009 w 2992697"/>
                  <a:gd name="connsiteY312" fmla="*/ 114244 h 1030680"/>
                  <a:gd name="connsiteX313" fmla="*/ 2782836 w 2992697"/>
                  <a:gd name="connsiteY313" fmla="*/ 118590 h 1030680"/>
                  <a:gd name="connsiteX314" fmla="*/ 2782836 w 2992697"/>
                  <a:gd name="connsiteY314" fmla="*/ 119522 h 1030680"/>
                  <a:gd name="connsiteX315" fmla="*/ 2782836 w 2992697"/>
                  <a:gd name="connsiteY315" fmla="*/ 121695 h 1030680"/>
                  <a:gd name="connsiteX316" fmla="*/ 2781905 w 2992697"/>
                  <a:gd name="connsiteY316" fmla="*/ 123868 h 1030680"/>
                  <a:gd name="connsiteX317" fmla="*/ 2781905 w 2992697"/>
                  <a:gd name="connsiteY317" fmla="*/ 126041 h 1030680"/>
                  <a:gd name="connsiteX318" fmla="*/ 2768245 w 2992697"/>
                  <a:gd name="connsiteY318" fmla="*/ 133492 h 1030680"/>
                  <a:gd name="connsiteX319" fmla="*/ 2750550 w 2992697"/>
                  <a:gd name="connsiteY319" fmla="*/ 136596 h 1030680"/>
                  <a:gd name="connsiteX320" fmla="*/ 2731613 w 2992697"/>
                  <a:gd name="connsiteY320" fmla="*/ 138769 h 1030680"/>
                  <a:gd name="connsiteX321" fmla="*/ 2730681 w 2992697"/>
                  <a:gd name="connsiteY321" fmla="*/ 134423 h 1030680"/>
                  <a:gd name="connsiteX322" fmla="*/ 2730681 w 2992697"/>
                  <a:gd name="connsiteY322" fmla="*/ 131319 h 1030680"/>
                  <a:gd name="connsiteX323" fmla="*/ 2728508 w 2992697"/>
                  <a:gd name="connsiteY323" fmla="*/ 126972 h 1030680"/>
                  <a:gd name="connsiteX324" fmla="*/ 2728508 w 2992697"/>
                  <a:gd name="connsiteY324" fmla="*/ 121695 h 1030680"/>
                  <a:gd name="connsiteX325" fmla="*/ 2733786 w 2992697"/>
                  <a:gd name="connsiteY325" fmla="*/ 118590 h 1030680"/>
                  <a:gd name="connsiteX326" fmla="*/ 2737821 w 2992697"/>
                  <a:gd name="connsiteY326" fmla="*/ 114244 h 1030680"/>
                  <a:gd name="connsiteX327" fmla="*/ 2740926 w 2992697"/>
                  <a:gd name="connsiteY327" fmla="*/ 112071 h 1030680"/>
                  <a:gd name="connsiteX328" fmla="*/ 2744961 w 2992697"/>
                  <a:gd name="connsiteY328" fmla="*/ 108966 h 1030680"/>
                  <a:gd name="connsiteX329" fmla="*/ 2748066 w 2992697"/>
                  <a:gd name="connsiteY329" fmla="*/ 106793 h 1030680"/>
                  <a:gd name="connsiteX330" fmla="*/ 2755827 w 2992697"/>
                  <a:gd name="connsiteY330" fmla="*/ 104620 h 1030680"/>
                  <a:gd name="connsiteX331" fmla="*/ 2755827 w 2992697"/>
                  <a:gd name="connsiteY331" fmla="*/ 104620 h 1030680"/>
                  <a:gd name="connsiteX332" fmla="*/ 2755827 w 2992697"/>
                  <a:gd name="connsiteY332" fmla="*/ 104620 h 1030680"/>
                  <a:gd name="connsiteX333" fmla="*/ 2195472 w 2992697"/>
                  <a:gd name="connsiteY333" fmla="*/ 104620 h 1030680"/>
                  <a:gd name="connsiteX334" fmla="*/ 2210063 w 2992697"/>
                  <a:gd name="connsiteY334" fmla="*/ 106793 h 1030680"/>
                  <a:gd name="connsiteX335" fmla="*/ 2220619 w 2992697"/>
                  <a:gd name="connsiteY335" fmla="*/ 112071 h 1030680"/>
                  <a:gd name="connsiteX336" fmla="*/ 2231174 w 2992697"/>
                  <a:gd name="connsiteY336" fmla="*/ 118280 h 1030680"/>
                  <a:gd name="connsiteX337" fmla="*/ 2228069 w 2992697"/>
                  <a:gd name="connsiteY337" fmla="*/ 121384 h 1030680"/>
                  <a:gd name="connsiteX338" fmla="*/ 2225896 w 2992697"/>
                  <a:gd name="connsiteY338" fmla="*/ 126662 h 1030680"/>
                  <a:gd name="connsiteX339" fmla="*/ 2222792 w 2992697"/>
                  <a:gd name="connsiteY339" fmla="*/ 128835 h 1030680"/>
                  <a:gd name="connsiteX340" fmla="*/ 2217514 w 2992697"/>
                  <a:gd name="connsiteY340" fmla="*/ 131008 h 1030680"/>
                  <a:gd name="connsiteX341" fmla="*/ 2211305 w 2992697"/>
                  <a:gd name="connsiteY341" fmla="*/ 133181 h 1030680"/>
                  <a:gd name="connsiteX342" fmla="*/ 2203855 w 2992697"/>
                  <a:gd name="connsiteY342" fmla="*/ 133181 h 1030680"/>
                  <a:gd name="connsiteX343" fmla="*/ 2198577 w 2992697"/>
                  <a:gd name="connsiteY343" fmla="*/ 136286 h 1030680"/>
                  <a:gd name="connsiteX344" fmla="*/ 2193300 w 2992697"/>
                  <a:gd name="connsiteY344" fmla="*/ 136286 h 1030680"/>
                  <a:gd name="connsiteX345" fmla="*/ 2188022 w 2992697"/>
                  <a:gd name="connsiteY345" fmla="*/ 138459 h 1030680"/>
                  <a:gd name="connsiteX346" fmla="*/ 2180571 w 2992697"/>
                  <a:gd name="connsiteY346" fmla="*/ 138459 h 1030680"/>
                  <a:gd name="connsiteX347" fmla="*/ 2180571 w 2992697"/>
                  <a:gd name="connsiteY347" fmla="*/ 126972 h 1030680"/>
                  <a:gd name="connsiteX348" fmla="*/ 2181502 w 2992697"/>
                  <a:gd name="connsiteY348" fmla="*/ 119522 h 1030680"/>
                  <a:gd name="connsiteX349" fmla="*/ 2188953 w 2992697"/>
                  <a:gd name="connsiteY349" fmla="*/ 114244 h 1030680"/>
                  <a:gd name="connsiteX350" fmla="*/ 2195472 w 2992697"/>
                  <a:gd name="connsiteY350" fmla="*/ 104620 h 1030680"/>
                  <a:gd name="connsiteX351" fmla="*/ 2195472 w 2992697"/>
                  <a:gd name="connsiteY351" fmla="*/ 104620 h 1030680"/>
                  <a:gd name="connsiteX352" fmla="*/ 2195472 w 2992697"/>
                  <a:gd name="connsiteY352" fmla="*/ 104620 h 1030680"/>
                  <a:gd name="connsiteX353" fmla="*/ 798156 w 2992697"/>
                  <a:gd name="connsiteY353" fmla="*/ 104620 h 1030680"/>
                  <a:gd name="connsiteX354" fmla="*/ 812747 w 2992697"/>
                  <a:gd name="connsiteY354" fmla="*/ 104620 h 1030680"/>
                  <a:gd name="connsiteX355" fmla="*/ 815852 w 2992697"/>
                  <a:gd name="connsiteY355" fmla="*/ 114244 h 1030680"/>
                  <a:gd name="connsiteX356" fmla="*/ 819887 w 2992697"/>
                  <a:gd name="connsiteY356" fmla="*/ 119522 h 1030680"/>
                  <a:gd name="connsiteX357" fmla="*/ 822992 w 2992697"/>
                  <a:gd name="connsiteY357" fmla="*/ 126972 h 1030680"/>
                  <a:gd name="connsiteX358" fmla="*/ 825165 w 2992697"/>
                  <a:gd name="connsiteY358" fmla="*/ 138459 h 1030680"/>
                  <a:gd name="connsiteX359" fmla="*/ 822060 w 2992697"/>
                  <a:gd name="connsiteY359" fmla="*/ 138459 h 1030680"/>
                  <a:gd name="connsiteX360" fmla="*/ 810574 w 2992697"/>
                  <a:gd name="connsiteY360" fmla="*/ 131008 h 1030680"/>
                  <a:gd name="connsiteX361" fmla="*/ 803123 w 2992697"/>
                  <a:gd name="connsiteY361" fmla="*/ 123557 h 1030680"/>
                  <a:gd name="connsiteX362" fmla="*/ 797846 w 2992697"/>
                  <a:gd name="connsiteY362" fmla="*/ 116107 h 1030680"/>
                  <a:gd name="connsiteX363" fmla="*/ 797846 w 2992697"/>
                  <a:gd name="connsiteY363" fmla="*/ 104620 h 1030680"/>
                  <a:gd name="connsiteX364" fmla="*/ 798156 w 2992697"/>
                  <a:gd name="connsiteY364" fmla="*/ 104620 h 1030680"/>
                  <a:gd name="connsiteX365" fmla="*/ 798156 w 2992697"/>
                  <a:gd name="connsiteY365" fmla="*/ 104620 h 1030680"/>
                  <a:gd name="connsiteX366" fmla="*/ 2852997 w 2992697"/>
                  <a:gd name="connsiteY366" fmla="*/ 81337 h 1030680"/>
                  <a:gd name="connsiteX367" fmla="*/ 2856101 w 2992697"/>
                  <a:gd name="connsiteY367" fmla="*/ 81337 h 1030680"/>
                  <a:gd name="connsiteX368" fmla="*/ 2860137 w 2992697"/>
                  <a:gd name="connsiteY368" fmla="*/ 83510 h 1030680"/>
                  <a:gd name="connsiteX369" fmla="*/ 2861068 w 2992697"/>
                  <a:gd name="connsiteY369" fmla="*/ 83510 h 1030680"/>
                  <a:gd name="connsiteX370" fmla="*/ 2863241 w 2992697"/>
                  <a:gd name="connsiteY370" fmla="*/ 83510 h 1030680"/>
                  <a:gd name="connsiteX371" fmla="*/ 2865415 w 2992697"/>
                  <a:gd name="connsiteY371" fmla="*/ 84441 h 1030680"/>
                  <a:gd name="connsiteX372" fmla="*/ 2861379 w 2992697"/>
                  <a:gd name="connsiteY372" fmla="*/ 88788 h 1030680"/>
                  <a:gd name="connsiteX373" fmla="*/ 2858274 w 2992697"/>
                  <a:gd name="connsiteY373" fmla="*/ 91892 h 1030680"/>
                  <a:gd name="connsiteX374" fmla="*/ 2856101 w 2992697"/>
                  <a:gd name="connsiteY374" fmla="*/ 97170 h 1030680"/>
                  <a:gd name="connsiteX375" fmla="*/ 2853928 w 2992697"/>
                  <a:gd name="connsiteY375" fmla="*/ 101516 h 1030680"/>
                  <a:gd name="connsiteX376" fmla="*/ 2852997 w 2992697"/>
                  <a:gd name="connsiteY376" fmla="*/ 108966 h 1030680"/>
                  <a:gd name="connsiteX377" fmla="*/ 2856101 w 2992697"/>
                  <a:gd name="connsiteY377" fmla="*/ 108966 h 1030680"/>
                  <a:gd name="connsiteX378" fmla="*/ 2860137 w 2992697"/>
                  <a:gd name="connsiteY378" fmla="*/ 103689 h 1030680"/>
                  <a:gd name="connsiteX379" fmla="*/ 2863241 w 2992697"/>
                  <a:gd name="connsiteY379" fmla="*/ 99343 h 1030680"/>
                  <a:gd name="connsiteX380" fmla="*/ 2867277 w 2992697"/>
                  <a:gd name="connsiteY380" fmla="*/ 96238 h 1030680"/>
                  <a:gd name="connsiteX381" fmla="*/ 2872555 w 2992697"/>
                  <a:gd name="connsiteY381" fmla="*/ 94065 h 1030680"/>
                  <a:gd name="connsiteX382" fmla="*/ 2883110 w 2992697"/>
                  <a:gd name="connsiteY382" fmla="*/ 104620 h 1030680"/>
                  <a:gd name="connsiteX383" fmla="*/ 2896770 w 2992697"/>
                  <a:gd name="connsiteY383" fmla="*/ 114244 h 1030680"/>
                  <a:gd name="connsiteX384" fmla="*/ 2905151 w 2992697"/>
                  <a:gd name="connsiteY384" fmla="*/ 121695 h 1030680"/>
                  <a:gd name="connsiteX385" fmla="*/ 2905151 w 2992697"/>
                  <a:gd name="connsiteY385" fmla="*/ 145910 h 1030680"/>
                  <a:gd name="connsiteX386" fmla="*/ 2911360 w 2992697"/>
                  <a:gd name="connsiteY386" fmla="*/ 151187 h 1030680"/>
                  <a:gd name="connsiteX387" fmla="*/ 2916638 w 2992697"/>
                  <a:gd name="connsiteY387" fmla="*/ 155533 h 1030680"/>
                  <a:gd name="connsiteX388" fmla="*/ 2921916 w 2992697"/>
                  <a:gd name="connsiteY388" fmla="*/ 156465 h 1030680"/>
                  <a:gd name="connsiteX389" fmla="*/ 2925952 w 2992697"/>
                  <a:gd name="connsiteY389" fmla="*/ 163915 h 1030680"/>
                  <a:gd name="connsiteX390" fmla="*/ 2929056 w 2992697"/>
                  <a:gd name="connsiteY390" fmla="*/ 178817 h 1030680"/>
                  <a:gd name="connsiteX391" fmla="*/ 2921605 w 2992697"/>
                  <a:gd name="connsiteY391" fmla="*/ 188441 h 1030680"/>
                  <a:gd name="connsiteX392" fmla="*/ 2918501 w 2992697"/>
                  <a:gd name="connsiteY392" fmla="*/ 198064 h 1030680"/>
                  <a:gd name="connsiteX393" fmla="*/ 2911050 w 2992697"/>
                  <a:gd name="connsiteY393" fmla="*/ 203342 h 1030680"/>
                  <a:gd name="connsiteX394" fmla="*/ 2901737 w 2992697"/>
                  <a:gd name="connsiteY394" fmla="*/ 205515 h 1030680"/>
                  <a:gd name="connsiteX395" fmla="*/ 2884972 w 2992697"/>
                  <a:gd name="connsiteY395" fmla="*/ 206446 h 1030680"/>
                  <a:gd name="connsiteX396" fmla="*/ 2872555 w 2992697"/>
                  <a:gd name="connsiteY396" fmla="*/ 195891 h 1030680"/>
                  <a:gd name="connsiteX397" fmla="*/ 2853618 w 2992697"/>
                  <a:gd name="connsiteY397" fmla="*/ 186267 h 1030680"/>
                  <a:gd name="connsiteX398" fmla="*/ 2833749 w 2992697"/>
                  <a:gd name="connsiteY398" fmla="*/ 180990 h 1030680"/>
                  <a:gd name="connsiteX399" fmla="*/ 2813881 w 2992697"/>
                  <a:gd name="connsiteY399" fmla="*/ 173539 h 1030680"/>
                  <a:gd name="connsiteX400" fmla="*/ 2796185 w 2992697"/>
                  <a:gd name="connsiteY400" fmla="*/ 166089 h 1030680"/>
                  <a:gd name="connsiteX401" fmla="*/ 2784699 w 2992697"/>
                  <a:gd name="connsiteY401" fmla="*/ 155533 h 1030680"/>
                  <a:gd name="connsiteX402" fmla="*/ 2792149 w 2992697"/>
                  <a:gd name="connsiteY402" fmla="*/ 151187 h 1030680"/>
                  <a:gd name="connsiteX403" fmla="*/ 2797427 w 2992697"/>
                  <a:gd name="connsiteY403" fmla="*/ 148083 h 1030680"/>
                  <a:gd name="connsiteX404" fmla="*/ 2801463 w 2992697"/>
                  <a:gd name="connsiteY404" fmla="*/ 143736 h 1030680"/>
                  <a:gd name="connsiteX405" fmla="*/ 2803636 w 2992697"/>
                  <a:gd name="connsiteY405" fmla="*/ 138459 h 1030680"/>
                  <a:gd name="connsiteX406" fmla="*/ 2804567 w 2992697"/>
                  <a:gd name="connsiteY406" fmla="*/ 128835 h 1030680"/>
                  <a:gd name="connsiteX407" fmla="*/ 2803636 w 2992697"/>
                  <a:gd name="connsiteY407" fmla="*/ 125731 h 1030680"/>
                  <a:gd name="connsiteX408" fmla="*/ 2801463 w 2992697"/>
                  <a:gd name="connsiteY408" fmla="*/ 119522 h 1030680"/>
                  <a:gd name="connsiteX409" fmla="*/ 2801463 w 2992697"/>
                  <a:gd name="connsiteY409" fmla="*/ 111760 h 1030680"/>
                  <a:gd name="connsiteX410" fmla="*/ 2801463 w 2992697"/>
                  <a:gd name="connsiteY410" fmla="*/ 104310 h 1030680"/>
                  <a:gd name="connsiteX411" fmla="*/ 2801463 w 2992697"/>
                  <a:gd name="connsiteY411" fmla="*/ 103378 h 1030680"/>
                  <a:gd name="connsiteX412" fmla="*/ 2803636 w 2992697"/>
                  <a:gd name="connsiteY412" fmla="*/ 103378 h 1030680"/>
                  <a:gd name="connsiteX413" fmla="*/ 2803636 w 2992697"/>
                  <a:gd name="connsiteY413" fmla="*/ 103378 h 1030680"/>
                  <a:gd name="connsiteX414" fmla="*/ 2803636 w 2992697"/>
                  <a:gd name="connsiteY414" fmla="*/ 103378 h 1030680"/>
                  <a:gd name="connsiteX415" fmla="*/ 2803636 w 2992697"/>
                  <a:gd name="connsiteY415" fmla="*/ 103378 h 1030680"/>
                  <a:gd name="connsiteX416" fmla="*/ 2804567 w 2992697"/>
                  <a:gd name="connsiteY416" fmla="*/ 101205 h 1030680"/>
                  <a:gd name="connsiteX417" fmla="*/ 2821331 w 2992697"/>
                  <a:gd name="connsiteY417" fmla="*/ 96859 h 1030680"/>
                  <a:gd name="connsiteX418" fmla="*/ 2839027 w 2992697"/>
                  <a:gd name="connsiteY418" fmla="*/ 88477 h 1030680"/>
                  <a:gd name="connsiteX419" fmla="*/ 2852997 w 2992697"/>
                  <a:gd name="connsiteY419" fmla="*/ 81337 h 1030680"/>
                  <a:gd name="connsiteX420" fmla="*/ 2852997 w 2992697"/>
                  <a:gd name="connsiteY420" fmla="*/ 81337 h 1030680"/>
                  <a:gd name="connsiteX421" fmla="*/ 2852997 w 2992697"/>
                  <a:gd name="connsiteY421" fmla="*/ 81337 h 1030680"/>
                  <a:gd name="connsiteX422" fmla="*/ 2621404 w 2992697"/>
                  <a:gd name="connsiteY422" fmla="*/ 76991 h 1030680"/>
                  <a:gd name="connsiteX423" fmla="*/ 2631959 w 2992697"/>
                  <a:gd name="connsiteY423" fmla="*/ 76991 h 1030680"/>
                  <a:gd name="connsiteX424" fmla="*/ 2646550 w 2992697"/>
                  <a:gd name="connsiteY424" fmla="*/ 91892 h 1030680"/>
                  <a:gd name="connsiteX425" fmla="*/ 2665487 w 2992697"/>
                  <a:gd name="connsiteY425" fmla="*/ 104620 h 1030680"/>
                  <a:gd name="connsiteX426" fmla="*/ 2665487 w 2992697"/>
                  <a:gd name="connsiteY426" fmla="*/ 108656 h 1030680"/>
                  <a:gd name="connsiteX427" fmla="*/ 2661451 w 2992697"/>
                  <a:gd name="connsiteY427" fmla="*/ 108656 h 1030680"/>
                  <a:gd name="connsiteX428" fmla="*/ 2661451 w 2992697"/>
                  <a:gd name="connsiteY428" fmla="*/ 113934 h 1030680"/>
                  <a:gd name="connsiteX429" fmla="*/ 2643756 w 2992697"/>
                  <a:gd name="connsiteY429" fmla="*/ 104310 h 1030680"/>
                  <a:gd name="connsiteX430" fmla="*/ 2631338 w 2992697"/>
                  <a:gd name="connsiteY430" fmla="*/ 91582 h 1030680"/>
                  <a:gd name="connsiteX431" fmla="*/ 2621404 w 2992697"/>
                  <a:gd name="connsiteY431" fmla="*/ 76991 h 1030680"/>
                  <a:gd name="connsiteX432" fmla="*/ 2621404 w 2992697"/>
                  <a:gd name="connsiteY432" fmla="*/ 76991 h 1030680"/>
                  <a:gd name="connsiteX433" fmla="*/ 2621404 w 2992697"/>
                  <a:gd name="connsiteY433" fmla="*/ 76991 h 1030680"/>
                  <a:gd name="connsiteX434" fmla="*/ 2255078 w 2992697"/>
                  <a:gd name="connsiteY434" fmla="*/ 71713 h 1030680"/>
                  <a:gd name="connsiteX435" fmla="*/ 2269669 w 2992697"/>
                  <a:gd name="connsiteY435" fmla="*/ 76059 h 1030680"/>
                  <a:gd name="connsiteX436" fmla="*/ 2281155 w 2992697"/>
                  <a:gd name="connsiteY436" fmla="*/ 79164 h 1030680"/>
                  <a:gd name="connsiteX437" fmla="*/ 2291711 w 2992697"/>
                  <a:gd name="connsiteY437" fmla="*/ 84441 h 1030680"/>
                  <a:gd name="connsiteX438" fmla="*/ 2291711 w 2992697"/>
                  <a:gd name="connsiteY438" fmla="*/ 94065 h 1030680"/>
                  <a:gd name="connsiteX439" fmla="*/ 2282397 w 2992697"/>
                  <a:gd name="connsiteY439" fmla="*/ 96238 h 1030680"/>
                  <a:gd name="connsiteX440" fmla="*/ 2274015 w 2992697"/>
                  <a:gd name="connsiteY440" fmla="*/ 99343 h 1030680"/>
                  <a:gd name="connsiteX441" fmla="*/ 2260356 w 2992697"/>
                  <a:gd name="connsiteY441" fmla="*/ 101516 h 1030680"/>
                  <a:gd name="connsiteX442" fmla="*/ 2255078 w 2992697"/>
                  <a:gd name="connsiteY442" fmla="*/ 103689 h 1030680"/>
                  <a:gd name="connsiteX443" fmla="*/ 2251974 w 2992697"/>
                  <a:gd name="connsiteY443" fmla="*/ 104620 h 1030680"/>
                  <a:gd name="connsiteX444" fmla="*/ 2245765 w 2992697"/>
                  <a:gd name="connsiteY444" fmla="*/ 104620 h 1030680"/>
                  <a:gd name="connsiteX445" fmla="*/ 2240487 w 2992697"/>
                  <a:gd name="connsiteY445" fmla="*/ 104620 h 1030680"/>
                  <a:gd name="connsiteX446" fmla="*/ 2240487 w 2992697"/>
                  <a:gd name="connsiteY446" fmla="*/ 94065 h 1030680"/>
                  <a:gd name="connsiteX447" fmla="*/ 2244523 w 2992697"/>
                  <a:gd name="connsiteY447" fmla="*/ 88788 h 1030680"/>
                  <a:gd name="connsiteX448" fmla="*/ 2249800 w 2992697"/>
                  <a:gd name="connsiteY448" fmla="*/ 81337 h 1030680"/>
                  <a:gd name="connsiteX449" fmla="*/ 2255078 w 2992697"/>
                  <a:gd name="connsiteY449" fmla="*/ 71713 h 1030680"/>
                  <a:gd name="connsiteX450" fmla="*/ 2255078 w 2992697"/>
                  <a:gd name="connsiteY450" fmla="*/ 71713 h 1030680"/>
                  <a:gd name="connsiteX451" fmla="*/ 2255078 w 2992697"/>
                  <a:gd name="connsiteY451" fmla="*/ 71713 h 1030680"/>
                  <a:gd name="connsiteX452" fmla="*/ 1810520 w 2992697"/>
                  <a:gd name="connsiteY452" fmla="*/ 61158 h 1030680"/>
                  <a:gd name="connsiteX453" fmla="*/ 1810520 w 2992697"/>
                  <a:gd name="connsiteY453" fmla="*/ 81337 h 1030680"/>
                  <a:gd name="connsiteX454" fmla="*/ 1817970 w 2992697"/>
                  <a:gd name="connsiteY454" fmla="*/ 81337 h 1030680"/>
                  <a:gd name="connsiteX455" fmla="*/ 1822006 w 2992697"/>
                  <a:gd name="connsiteY455" fmla="*/ 79164 h 1030680"/>
                  <a:gd name="connsiteX456" fmla="*/ 1825111 w 2992697"/>
                  <a:gd name="connsiteY456" fmla="*/ 79164 h 1030680"/>
                  <a:gd name="connsiteX457" fmla="*/ 1829146 w 2992697"/>
                  <a:gd name="connsiteY457" fmla="*/ 79164 h 1030680"/>
                  <a:gd name="connsiteX458" fmla="*/ 1830078 w 2992697"/>
                  <a:gd name="connsiteY458" fmla="*/ 79164 h 1030680"/>
                  <a:gd name="connsiteX459" fmla="*/ 1834114 w 2992697"/>
                  <a:gd name="connsiteY459" fmla="*/ 81337 h 1030680"/>
                  <a:gd name="connsiteX460" fmla="*/ 1839391 w 2992697"/>
                  <a:gd name="connsiteY460" fmla="*/ 84441 h 1030680"/>
                  <a:gd name="connsiteX461" fmla="*/ 1839391 w 2992697"/>
                  <a:gd name="connsiteY461" fmla="*/ 94065 h 1030680"/>
                  <a:gd name="connsiteX462" fmla="*/ 1843427 w 2992697"/>
                  <a:gd name="connsiteY462" fmla="*/ 96238 h 1030680"/>
                  <a:gd name="connsiteX463" fmla="*/ 1848705 w 2992697"/>
                  <a:gd name="connsiteY463" fmla="*/ 96238 h 1030680"/>
                  <a:gd name="connsiteX464" fmla="*/ 1851809 w 2992697"/>
                  <a:gd name="connsiteY464" fmla="*/ 94065 h 1030680"/>
                  <a:gd name="connsiteX465" fmla="*/ 1858018 w 2992697"/>
                  <a:gd name="connsiteY465" fmla="*/ 94065 h 1030680"/>
                  <a:gd name="connsiteX466" fmla="*/ 1858949 w 2992697"/>
                  <a:gd name="connsiteY466" fmla="*/ 91892 h 1030680"/>
                  <a:gd name="connsiteX467" fmla="*/ 1862985 w 2992697"/>
                  <a:gd name="connsiteY467" fmla="*/ 94065 h 1030680"/>
                  <a:gd name="connsiteX468" fmla="*/ 1866090 w 2992697"/>
                  <a:gd name="connsiteY468" fmla="*/ 97170 h 1030680"/>
                  <a:gd name="connsiteX469" fmla="*/ 1870125 w 2992697"/>
                  <a:gd name="connsiteY469" fmla="*/ 103378 h 1030680"/>
                  <a:gd name="connsiteX470" fmla="*/ 1873230 w 2992697"/>
                  <a:gd name="connsiteY470" fmla="*/ 108656 h 1030680"/>
                  <a:gd name="connsiteX471" fmla="*/ 1867952 w 2992697"/>
                  <a:gd name="connsiteY471" fmla="*/ 121384 h 1030680"/>
                  <a:gd name="connsiteX472" fmla="*/ 1862675 w 2992697"/>
                  <a:gd name="connsiteY472" fmla="*/ 134113 h 1030680"/>
                  <a:gd name="connsiteX473" fmla="*/ 1858639 w 2992697"/>
                  <a:gd name="connsiteY473" fmla="*/ 149014 h 1030680"/>
                  <a:gd name="connsiteX474" fmla="*/ 1846221 w 2992697"/>
                  <a:gd name="connsiteY474" fmla="*/ 149014 h 1030680"/>
                  <a:gd name="connsiteX475" fmla="*/ 1836908 w 2992697"/>
                  <a:gd name="connsiteY475" fmla="*/ 153360 h 1030680"/>
                  <a:gd name="connsiteX476" fmla="*/ 1828526 w 2992697"/>
                  <a:gd name="connsiteY476" fmla="*/ 158638 h 1030680"/>
                  <a:gd name="connsiteX477" fmla="*/ 1813935 w 2992697"/>
                  <a:gd name="connsiteY477" fmla="*/ 162984 h 1030680"/>
                  <a:gd name="connsiteX478" fmla="*/ 1804621 w 2992697"/>
                  <a:gd name="connsiteY478" fmla="*/ 155533 h 1030680"/>
                  <a:gd name="connsiteX479" fmla="*/ 1792203 w 2992697"/>
                  <a:gd name="connsiteY479" fmla="*/ 151187 h 1030680"/>
                  <a:gd name="connsiteX480" fmla="*/ 1779786 w 2992697"/>
                  <a:gd name="connsiteY480" fmla="*/ 145910 h 1030680"/>
                  <a:gd name="connsiteX481" fmla="*/ 1777613 w 2992697"/>
                  <a:gd name="connsiteY481" fmla="*/ 141563 h 1030680"/>
                  <a:gd name="connsiteX482" fmla="*/ 1777613 w 2992697"/>
                  <a:gd name="connsiteY482" fmla="*/ 138459 h 1030680"/>
                  <a:gd name="connsiteX483" fmla="*/ 1775439 w 2992697"/>
                  <a:gd name="connsiteY483" fmla="*/ 134113 h 1030680"/>
                  <a:gd name="connsiteX484" fmla="*/ 1773266 w 2992697"/>
                  <a:gd name="connsiteY484" fmla="*/ 128835 h 1030680"/>
                  <a:gd name="connsiteX485" fmla="*/ 1767989 w 2992697"/>
                  <a:gd name="connsiteY485" fmla="*/ 123557 h 1030680"/>
                  <a:gd name="connsiteX486" fmla="*/ 1762711 w 2992697"/>
                  <a:gd name="connsiteY486" fmla="*/ 118280 h 1030680"/>
                  <a:gd name="connsiteX487" fmla="*/ 1758675 w 2992697"/>
                  <a:gd name="connsiteY487" fmla="*/ 113934 h 1030680"/>
                  <a:gd name="connsiteX488" fmla="*/ 1755571 w 2992697"/>
                  <a:gd name="connsiteY488" fmla="*/ 106483 h 1030680"/>
                  <a:gd name="connsiteX489" fmla="*/ 1753398 w 2992697"/>
                  <a:gd name="connsiteY489" fmla="*/ 93755 h 1030680"/>
                  <a:gd name="connsiteX490" fmla="*/ 1760848 w 2992697"/>
                  <a:gd name="connsiteY490" fmla="*/ 84131 h 1030680"/>
                  <a:gd name="connsiteX491" fmla="*/ 1766126 w 2992697"/>
                  <a:gd name="connsiteY491" fmla="*/ 76680 h 1030680"/>
                  <a:gd name="connsiteX492" fmla="*/ 1773577 w 2992697"/>
                  <a:gd name="connsiteY492" fmla="*/ 76680 h 1030680"/>
                  <a:gd name="connsiteX493" fmla="*/ 1779786 w 2992697"/>
                  <a:gd name="connsiteY493" fmla="*/ 78853 h 1030680"/>
                  <a:gd name="connsiteX494" fmla="*/ 1787236 w 2992697"/>
                  <a:gd name="connsiteY494" fmla="*/ 81026 h 1030680"/>
                  <a:gd name="connsiteX495" fmla="*/ 1794687 w 2992697"/>
                  <a:gd name="connsiteY495" fmla="*/ 81026 h 1030680"/>
                  <a:gd name="connsiteX496" fmla="*/ 1794687 w 2992697"/>
                  <a:gd name="connsiteY496" fmla="*/ 68298 h 1030680"/>
                  <a:gd name="connsiteX497" fmla="*/ 1797791 w 2992697"/>
                  <a:gd name="connsiteY497" fmla="*/ 66125 h 1030680"/>
                  <a:gd name="connsiteX498" fmla="*/ 1801827 w 2992697"/>
                  <a:gd name="connsiteY498" fmla="*/ 63952 h 1030680"/>
                  <a:gd name="connsiteX499" fmla="*/ 1802759 w 2992697"/>
                  <a:gd name="connsiteY499" fmla="*/ 63952 h 1030680"/>
                  <a:gd name="connsiteX500" fmla="*/ 1806794 w 2992697"/>
                  <a:gd name="connsiteY500" fmla="*/ 61779 h 1030680"/>
                  <a:gd name="connsiteX501" fmla="*/ 1810520 w 2992697"/>
                  <a:gd name="connsiteY501" fmla="*/ 61158 h 1030680"/>
                  <a:gd name="connsiteX502" fmla="*/ 1810520 w 2992697"/>
                  <a:gd name="connsiteY502" fmla="*/ 61158 h 1030680"/>
                  <a:gd name="connsiteX503" fmla="*/ 1810520 w 2992697"/>
                  <a:gd name="connsiteY503" fmla="*/ 61158 h 1030680"/>
                  <a:gd name="connsiteX504" fmla="*/ 2281155 w 2992697"/>
                  <a:gd name="connsiteY504" fmla="*/ 47498 h 1030680"/>
                  <a:gd name="connsiteX505" fmla="*/ 2295747 w 2992697"/>
                  <a:gd name="connsiteY505" fmla="*/ 47498 h 1030680"/>
                  <a:gd name="connsiteX506" fmla="*/ 2304129 w 2992697"/>
                  <a:gd name="connsiteY506" fmla="*/ 57122 h 1030680"/>
                  <a:gd name="connsiteX507" fmla="*/ 2313442 w 2992697"/>
                  <a:gd name="connsiteY507" fmla="*/ 62400 h 1030680"/>
                  <a:gd name="connsiteX508" fmla="*/ 2320893 w 2992697"/>
                  <a:gd name="connsiteY508" fmla="*/ 69850 h 1030680"/>
                  <a:gd name="connsiteX509" fmla="*/ 2328343 w 2992697"/>
                  <a:gd name="connsiteY509" fmla="*/ 81337 h 1030680"/>
                  <a:gd name="connsiteX510" fmla="*/ 2311579 w 2992697"/>
                  <a:gd name="connsiteY510" fmla="*/ 81337 h 1030680"/>
                  <a:gd name="connsiteX511" fmla="*/ 2301024 w 2992697"/>
                  <a:gd name="connsiteY511" fmla="*/ 69850 h 1030680"/>
                  <a:gd name="connsiteX512" fmla="*/ 2289538 w 2992697"/>
                  <a:gd name="connsiteY512" fmla="*/ 61468 h 1030680"/>
                  <a:gd name="connsiteX513" fmla="*/ 2281155 w 2992697"/>
                  <a:gd name="connsiteY513" fmla="*/ 47498 h 1030680"/>
                  <a:gd name="connsiteX514" fmla="*/ 2281155 w 2992697"/>
                  <a:gd name="connsiteY514" fmla="*/ 47498 h 1030680"/>
                  <a:gd name="connsiteX515" fmla="*/ 2281155 w 2992697"/>
                  <a:gd name="connsiteY515" fmla="*/ 47498 h 1030680"/>
                  <a:gd name="connsiteX516" fmla="*/ 439281 w 2992697"/>
                  <a:gd name="connsiteY516" fmla="*/ 47498 h 1030680"/>
                  <a:gd name="connsiteX517" fmla="*/ 451699 w 2992697"/>
                  <a:gd name="connsiteY517" fmla="*/ 47498 h 1030680"/>
                  <a:gd name="connsiteX518" fmla="*/ 456976 w 2992697"/>
                  <a:gd name="connsiteY518" fmla="*/ 51844 h 1030680"/>
                  <a:gd name="connsiteX519" fmla="*/ 461012 w 2992697"/>
                  <a:gd name="connsiteY519" fmla="*/ 54949 h 1030680"/>
                  <a:gd name="connsiteX520" fmla="*/ 463185 w 2992697"/>
                  <a:gd name="connsiteY520" fmla="*/ 59295 h 1030680"/>
                  <a:gd name="connsiteX521" fmla="*/ 466290 w 2992697"/>
                  <a:gd name="connsiteY521" fmla="*/ 64573 h 1030680"/>
                  <a:gd name="connsiteX522" fmla="*/ 468463 w 2992697"/>
                  <a:gd name="connsiteY522" fmla="*/ 68919 h 1030680"/>
                  <a:gd name="connsiteX523" fmla="*/ 477776 w 2992697"/>
                  <a:gd name="connsiteY523" fmla="*/ 59295 h 1030680"/>
                  <a:gd name="connsiteX524" fmla="*/ 488331 w 2992697"/>
                  <a:gd name="connsiteY524" fmla="*/ 54949 h 1030680"/>
                  <a:gd name="connsiteX525" fmla="*/ 505095 w 2992697"/>
                  <a:gd name="connsiteY525" fmla="*/ 57122 h 1030680"/>
                  <a:gd name="connsiteX526" fmla="*/ 505095 w 2992697"/>
                  <a:gd name="connsiteY526" fmla="*/ 72023 h 1030680"/>
                  <a:gd name="connsiteX527" fmla="*/ 528068 w 2992697"/>
                  <a:gd name="connsiteY527" fmla="*/ 74197 h 1030680"/>
                  <a:gd name="connsiteX528" fmla="*/ 548868 w 2992697"/>
                  <a:gd name="connsiteY528" fmla="*/ 77301 h 1030680"/>
                  <a:gd name="connsiteX529" fmla="*/ 566564 w 2992697"/>
                  <a:gd name="connsiteY529" fmla="*/ 81647 h 1030680"/>
                  <a:gd name="connsiteX530" fmla="*/ 586432 w 2992697"/>
                  <a:gd name="connsiteY530" fmla="*/ 83820 h 1030680"/>
                  <a:gd name="connsiteX531" fmla="*/ 608474 w 2992697"/>
                  <a:gd name="connsiteY531" fmla="*/ 81647 h 1030680"/>
                  <a:gd name="connsiteX532" fmla="*/ 608474 w 2992697"/>
                  <a:gd name="connsiteY532" fmla="*/ 94376 h 1030680"/>
                  <a:gd name="connsiteX533" fmla="*/ 612510 w 2992697"/>
                  <a:gd name="connsiteY533" fmla="*/ 94376 h 1030680"/>
                  <a:gd name="connsiteX534" fmla="*/ 615614 w 2992697"/>
                  <a:gd name="connsiteY534" fmla="*/ 94376 h 1030680"/>
                  <a:gd name="connsiteX535" fmla="*/ 617787 w 2992697"/>
                  <a:gd name="connsiteY535" fmla="*/ 94376 h 1030680"/>
                  <a:gd name="connsiteX536" fmla="*/ 619960 w 2992697"/>
                  <a:gd name="connsiteY536" fmla="*/ 96549 h 1030680"/>
                  <a:gd name="connsiteX537" fmla="*/ 622133 w 2992697"/>
                  <a:gd name="connsiteY537" fmla="*/ 97480 h 1030680"/>
                  <a:gd name="connsiteX538" fmla="*/ 618098 w 2992697"/>
                  <a:gd name="connsiteY538" fmla="*/ 97480 h 1030680"/>
                  <a:gd name="connsiteX539" fmla="*/ 601023 w 2992697"/>
                  <a:gd name="connsiteY539" fmla="*/ 108656 h 1030680"/>
                  <a:gd name="connsiteX540" fmla="*/ 581155 w 2992697"/>
                  <a:gd name="connsiteY540" fmla="*/ 121384 h 1030680"/>
                  <a:gd name="connsiteX541" fmla="*/ 557250 w 2992697"/>
                  <a:gd name="connsiteY541" fmla="*/ 132871 h 1030680"/>
                  <a:gd name="connsiteX542" fmla="*/ 535209 w 2992697"/>
                  <a:gd name="connsiteY542" fmla="*/ 145599 h 1030680"/>
                  <a:gd name="connsiteX543" fmla="*/ 519686 w 2992697"/>
                  <a:gd name="connsiteY543" fmla="*/ 156154 h 1030680"/>
                  <a:gd name="connsiteX544" fmla="*/ 508200 w 2992697"/>
                  <a:gd name="connsiteY544" fmla="*/ 165778 h 1030680"/>
                  <a:gd name="connsiteX545" fmla="*/ 524964 w 2992697"/>
                  <a:gd name="connsiteY545" fmla="*/ 165778 h 1030680"/>
                  <a:gd name="connsiteX546" fmla="*/ 530241 w 2992697"/>
                  <a:gd name="connsiteY546" fmla="*/ 162674 h 1030680"/>
                  <a:gd name="connsiteX547" fmla="*/ 535519 w 2992697"/>
                  <a:gd name="connsiteY547" fmla="*/ 160500 h 1030680"/>
                  <a:gd name="connsiteX548" fmla="*/ 541728 w 2992697"/>
                  <a:gd name="connsiteY548" fmla="*/ 158327 h 1030680"/>
                  <a:gd name="connsiteX549" fmla="*/ 549179 w 2992697"/>
                  <a:gd name="connsiteY549" fmla="*/ 158327 h 1030680"/>
                  <a:gd name="connsiteX550" fmla="*/ 549179 w 2992697"/>
                  <a:gd name="connsiteY550" fmla="*/ 162674 h 1030680"/>
                  <a:gd name="connsiteX551" fmla="*/ 527137 w 2992697"/>
                  <a:gd name="connsiteY551" fmla="*/ 178506 h 1030680"/>
                  <a:gd name="connsiteX552" fmla="*/ 508200 w 2992697"/>
                  <a:gd name="connsiteY552" fmla="*/ 195270 h 1030680"/>
                  <a:gd name="connsiteX553" fmla="*/ 492677 w 2992697"/>
                  <a:gd name="connsiteY553" fmla="*/ 212034 h 1030680"/>
                  <a:gd name="connsiteX554" fmla="*/ 473740 w 2992697"/>
                  <a:gd name="connsiteY554" fmla="*/ 226936 h 1030680"/>
                  <a:gd name="connsiteX555" fmla="*/ 453872 w 2992697"/>
                  <a:gd name="connsiteY555" fmla="*/ 239664 h 1030680"/>
                  <a:gd name="connsiteX556" fmla="*/ 427794 w 2992697"/>
                  <a:gd name="connsiteY556" fmla="*/ 247115 h 1030680"/>
                  <a:gd name="connsiteX557" fmla="*/ 427794 w 2992697"/>
                  <a:gd name="connsiteY557" fmla="*/ 259843 h 1030680"/>
                  <a:gd name="connsiteX558" fmla="*/ 415377 w 2992697"/>
                  <a:gd name="connsiteY558" fmla="*/ 262016 h 1030680"/>
                  <a:gd name="connsiteX559" fmla="*/ 400786 w 2992697"/>
                  <a:gd name="connsiteY559" fmla="*/ 267294 h 1030680"/>
                  <a:gd name="connsiteX560" fmla="*/ 392403 w 2992697"/>
                  <a:gd name="connsiteY560" fmla="*/ 274745 h 1030680"/>
                  <a:gd name="connsiteX561" fmla="*/ 397681 w 2992697"/>
                  <a:gd name="connsiteY561" fmla="*/ 279091 h 1030680"/>
                  <a:gd name="connsiteX562" fmla="*/ 400786 w 2992697"/>
                  <a:gd name="connsiteY562" fmla="*/ 282195 h 1030680"/>
                  <a:gd name="connsiteX563" fmla="*/ 402959 w 2992697"/>
                  <a:gd name="connsiteY563" fmla="*/ 284368 h 1030680"/>
                  <a:gd name="connsiteX564" fmla="*/ 402959 w 2992697"/>
                  <a:gd name="connsiteY564" fmla="*/ 287473 h 1030680"/>
                  <a:gd name="connsiteX565" fmla="*/ 402959 w 2992697"/>
                  <a:gd name="connsiteY565" fmla="*/ 291819 h 1030680"/>
                  <a:gd name="connsiteX566" fmla="*/ 400786 w 2992697"/>
                  <a:gd name="connsiteY566" fmla="*/ 297097 h 1030680"/>
                  <a:gd name="connsiteX567" fmla="*/ 400786 w 2992697"/>
                  <a:gd name="connsiteY567" fmla="*/ 304547 h 1030680"/>
                  <a:gd name="connsiteX568" fmla="*/ 361048 w 2992697"/>
                  <a:gd name="connsiteY568" fmla="*/ 307652 h 1030680"/>
                  <a:gd name="connsiteX569" fmla="*/ 361048 w 2992697"/>
                  <a:gd name="connsiteY569" fmla="*/ 311998 h 1030680"/>
                  <a:gd name="connsiteX570" fmla="*/ 366326 w 2992697"/>
                  <a:gd name="connsiteY570" fmla="*/ 314171 h 1030680"/>
                  <a:gd name="connsiteX571" fmla="*/ 368499 w 2992697"/>
                  <a:gd name="connsiteY571" fmla="*/ 314171 h 1030680"/>
                  <a:gd name="connsiteX572" fmla="*/ 371604 w 2992697"/>
                  <a:gd name="connsiteY572" fmla="*/ 314171 h 1030680"/>
                  <a:gd name="connsiteX573" fmla="*/ 371604 w 2992697"/>
                  <a:gd name="connsiteY573" fmla="*/ 314171 h 1030680"/>
                  <a:gd name="connsiteX574" fmla="*/ 373777 w 2992697"/>
                  <a:gd name="connsiteY574" fmla="*/ 315103 h 1030680"/>
                  <a:gd name="connsiteX575" fmla="*/ 373777 w 2992697"/>
                  <a:gd name="connsiteY575" fmla="*/ 317276 h 1030680"/>
                  <a:gd name="connsiteX576" fmla="*/ 377813 w 2992697"/>
                  <a:gd name="connsiteY576" fmla="*/ 321622 h 1030680"/>
                  <a:gd name="connsiteX577" fmla="*/ 371604 w 2992697"/>
                  <a:gd name="connsiteY577" fmla="*/ 321622 h 1030680"/>
                  <a:gd name="connsiteX578" fmla="*/ 363222 w 2992697"/>
                  <a:gd name="connsiteY578" fmla="*/ 324726 h 1030680"/>
                  <a:gd name="connsiteX579" fmla="*/ 351735 w 2992697"/>
                  <a:gd name="connsiteY579" fmla="*/ 329073 h 1030680"/>
                  <a:gd name="connsiteX580" fmla="*/ 341180 w 2992697"/>
                  <a:gd name="connsiteY580" fmla="*/ 332177 h 1030680"/>
                  <a:gd name="connsiteX581" fmla="*/ 344284 w 2992697"/>
                  <a:gd name="connsiteY581" fmla="*/ 334350 h 1030680"/>
                  <a:gd name="connsiteX582" fmla="*/ 346458 w 2992697"/>
                  <a:gd name="connsiteY582" fmla="*/ 334350 h 1030680"/>
                  <a:gd name="connsiteX583" fmla="*/ 348631 w 2992697"/>
                  <a:gd name="connsiteY583" fmla="*/ 334350 h 1030680"/>
                  <a:gd name="connsiteX584" fmla="*/ 349562 w 2992697"/>
                  <a:gd name="connsiteY584" fmla="*/ 336523 h 1030680"/>
                  <a:gd name="connsiteX585" fmla="*/ 351735 w 2992697"/>
                  <a:gd name="connsiteY585" fmla="*/ 336523 h 1030680"/>
                  <a:gd name="connsiteX586" fmla="*/ 349562 w 2992697"/>
                  <a:gd name="connsiteY586" fmla="*/ 339628 h 1030680"/>
                  <a:gd name="connsiteX587" fmla="*/ 348631 w 2992697"/>
                  <a:gd name="connsiteY587" fmla="*/ 343974 h 1030680"/>
                  <a:gd name="connsiteX588" fmla="*/ 346458 w 2992697"/>
                  <a:gd name="connsiteY588" fmla="*/ 344905 h 1030680"/>
                  <a:gd name="connsiteX589" fmla="*/ 348631 w 2992697"/>
                  <a:gd name="connsiteY589" fmla="*/ 347078 h 1030680"/>
                  <a:gd name="connsiteX590" fmla="*/ 348631 w 2992697"/>
                  <a:gd name="connsiteY590" fmla="*/ 349252 h 1030680"/>
                  <a:gd name="connsiteX591" fmla="*/ 349562 w 2992697"/>
                  <a:gd name="connsiteY591" fmla="*/ 352356 h 1030680"/>
                  <a:gd name="connsiteX592" fmla="*/ 351735 w 2992697"/>
                  <a:gd name="connsiteY592" fmla="*/ 356702 h 1030680"/>
                  <a:gd name="connsiteX593" fmla="*/ 344284 w 2992697"/>
                  <a:gd name="connsiteY593" fmla="*/ 358875 h 1030680"/>
                  <a:gd name="connsiteX594" fmla="*/ 339007 w 2992697"/>
                  <a:gd name="connsiteY594" fmla="*/ 358875 h 1030680"/>
                  <a:gd name="connsiteX595" fmla="*/ 333729 w 2992697"/>
                  <a:gd name="connsiteY595" fmla="*/ 358875 h 1030680"/>
                  <a:gd name="connsiteX596" fmla="*/ 327520 w 2992697"/>
                  <a:gd name="connsiteY596" fmla="*/ 361980 h 1030680"/>
                  <a:gd name="connsiteX597" fmla="*/ 346458 w 2992697"/>
                  <a:gd name="connsiteY597" fmla="*/ 361980 h 1030680"/>
                  <a:gd name="connsiteX598" fmla="*/ 361048 w 2992697"/>
                  <a:gd name="connsiteY598" fmla="*/ 366326 h 1030680"/>
                  <a:gd name="connsiteX599" fmla="*/ 361048 w 2992697"/>
                  <a:gd name="connsiteY599" fmla="*/ 373777 h 1030680"/>
                  <a:gd name="connsiteX600" fmla="*/ 337144 w 2992697"/>
                  <a:gd name="connsiteY600" fmla="*/ 373777 h 1030680"/>
                  <a:gd name="connsiteX601" fmla="*/ 334971 w 2992697"/>
                  <a:gd name="connsiteY601" fmla="*/ 379054 h 1030680"/>
                  <a:gd name="connsiteX602" fmla="*/ 334971 w 2992697"/>
                  <a:gd name="connsiteY602" fmla="*/ 381227 h 1030680"/>
                  <a:gd name="connsiteX603" fmla="*/ 334971 w 2992697"/>
                  <a:gd name="connsiteY603" fmla="*/ 382159 h 1030680"/>
                  <a:gd name="connsiteX604" fmla="*/ 334040 w 2992697"/>
                  <a:gd name="connsiteY604" fmla="*/ 384332 h 1030680"/>
                  <a:gd name="connsiteX605" fmla="*/ 331867 w 2992697"/>
                  <a:gd name="connsiteY605" fmla="*/ 386505 h 1030680"/>
                  <a:gd name="connsiteX606" fmla="*/ 322553 w 2992697"/>
                  <a:gd name="connsiteY606" fmla="*/ 389609 h 1030680"/>
                  <a:gd name="connsiteX607" fmla="*/ 310135 w 2992697"/>
                  <a:gd name="connsiteY607" fmla="*/ 389609 h 1030680"/>
                  <a:gd name="connsiteX608" fmla="*/ 297717 w 2992697"/>
                  <a:gd name="connsiteY608" fmla="*/ 389609 h 1030680"/>
                  <a:gd name="connsiteX609" fmla="*/ 285300 w 2992697"/>
                  <a:gd name="connsiteY609" fmla="*/ 382159 h 1030680"/>
                  <a:gd name="connsiteX610" fmla="*/ 268536 w 2992697"/>
                  <a:gd name="connsiteY610" fmla="*/ 382159 h 1030680"/>
                  <a:gd name="connsiteX611" fmla="*/ 251772 w 2992697"/>
                  <a:gd name="connsiteY611" fmla="*/ 384332 h 1030680"/>
                  <a:gd name="connsiteX612" fmla="*/ 234076 w 2992697"/>
                  <a:gd name="connsiteY612" fmla="*/ 386505 h 1030680"/>
                  <a:gd name="connsiteX613" fmla="*/ 217312 w 2992697"/>
                  <a:gd name="connsiteY613" fmla="*/ 384332 h 1030680"/>
                  <a:gd name="connsiteX614" fmla="*/ 200548 w 2992697"/>
                  <a:gd name="connsiteY614" fmla="*/ 379054 h 1030680"/>
                  <a:gd name="connsiteX615" fmla="*/ 199617 w 2992697"/>
                  <a:gd name="connsiteY615" fmla="*/ 376881 h 1030680"/>
                  <a:gd name="connsiteX616" fmla="*/ 199617 w 2992697"/>
                  <a:gd name="connsiteY616" fmla="*/ 374708 h 1030680"/>
                  <a:gd name="connsiteX617" fmla="*/ 197444 w 2992697"/>
                  <a:gd name="connsiteY617" fmla="*/ 374708 h 1030680"/>
                  <a:gd name="connsiteX618" fmla="*/ 197444 w 2992697"/>
                  <a:gd name="connsiteY618" fmla="*/ 372535 h 1030680"/>
                  <a:gd name="connsiteX619" fmla="*/ 197444 w 2992697"/>
                  <a:gd name="connsiteY619" fmla="*/ 368189 h 1030680"/>
                  <a:gd name="connsiteX620" fmla="*/ 200548 w 2992697"/>
                  <a:gd name="connsiteY620" fmla="*/ 368189 h 1030680"/>
                  <a:gd name="connsiteX621" fmla="*/ 202721 w 2992697"/>
                  <a:gd name="connsiteY621" fmla="*/ 365084 h 1030680"/>
                  <a:gd name="connsiteX622" fmla="*/ 206757 w 2992697"/>
                  <a:gd name="connsiteY622" fmla="*/ 360738 h 1030680"/>
                  <a:gd name="connsiteX623" fmla="*/ 207688 w 2992697"/>
                  <a:gd name="connsiteY623" fmla="*/ 358565 h 1030680"/>
                  <a:gd name="connsiteX624" fmla="*/ 211724 w 2992697"/>
                  <a:gd name="connsiteY624" fmla="*/ 357634 h 1030680"/>
                  <a:gd name="connsiteX625" fmla="*/ 213897 w 2992697"/>
                  <a:gd name="connsiteY625" fmla="*/ 353287 h 1030680"/>
                  <a:gd name="connsiteX626" fmla="*/ 217002 w 2992697"/>
                  <a:gd name="connsiteY626" fmla="*/ 348010 h 1030680"/>
                  <a:gd name="connsiteX627" fmla="*/ 209551 w 2992697"/>
                  <a:gd name="connsiteY627" fmla="*/ 345837 h 1030680"/>
                  <a:gd name="connsiteX628" fmla="*/ 204273 w 2992697"/>
                  <a:gd name="connsiteY628" fmla="*/ 342732 h 1030680"/>
                  <a:gd name="connsiteX629" fmla="*/ 200238 w 2992697"/>
                  <a:gd name="connsiteY629" fmla="*/ 336523 h 1030680"/>
                  <a:gd name="connsiteX630" fmla="*/ 199306 w 2992697"/>
                  <a:gd name="connsiteY630" fmla="*/ 331246 h 1030680"/>
                  <a:gd name="connsiteX631" fmla="*/ 197133 w 2992697"/>
                  <a:gd name="connsiteY631" fmla="*/ 323795 h 1030680"/>
                  <a:gd name="connsiteX632" fmla="*/ 204584 w 2992697"/>
                  <a:gd name="connsiteY632" fmla="*/ 323795 h 1030680"/>
                  <a:gd name="connsiteX633" fmla="*/ 217002 w 2992697"/>
                  <a:gd name="connsiteY633" fmla="*/ 320691 h 1030680"/>
                  <a:gd name="connsiteX634" fmla="*/ 231593 w 2992697"/>
                  <a:gd name="connsiteY634" fmla="*/ 323795 h 1030680"/>
                  <a:gd name="connsiteX635" fmla="*/ 244010 w 2992697"/>
                  <a:gd name="connsiteY635" fmla="*/ 329073 h 1030680"/>
                  <a:gd name="connsiteX636" fmla="*/ 256428 w 2992697"/>
                  <a:gd name="connsiteY636" fmla="*/ 335281 h 1030680"/>
                  <a:gd name="connsiteX637" fmla="*/ 256428 w 2992697"/>
                  <a:gd name="connsiteY637" fmla="*/ 327831 h 1030680"/>
                  <a:gd name="connsiteX638" fmla="*/ 244010 w 2992697"/>
                  <a:gd name="connsiteY638" fmla="*/ 321622 h 1030680"/>
                  <a:gd name="connsiteX639" fmla="*/ 233455 w 2992697"/>
                  <a:gd name="connsiteY639" fmla="*/ 316344 h 1030680"/>
                  <a:gd name="connsiteX640" fmla="*/ 224142 w 2992697"/>
                  <a:gd name="connsiteY640" fmla="*/ 306720 h 1030680"/>
                  <a:gd name="connsiteX641" fmla="*/ 227246 w 2992697"/>
                  <a:gd name="connsiteY641" fmla="*/ 306720 h 1030680"/>
                  <a:gd name="connsiteX642" fmla="*/ 236560 w 2992697"/>
                  <a:gd name="connsiteY642" fmla="*/ 293061 h 1030680"/>
                  <a:gd name="connsiteX643" fmla="*/ 248046 w 2992697"/>
                  <a:gd name="connsiteY643" fmla="*/ 283437 h 1030680"/>
                  <a:gd name="connsiteX644" fmla="*/ 262637 w 2992697"/>
                  <a:gd name="connsiteY644" fmla="*/ 275986 h 1030680"/>
                  <a:gd name="connsiteX645" fmla="*/ 280333 w 2992697"/>
                  <a:gd name="connsiteY645" fmla="*/ 270709 h 1030680"/>
                  <a:gd name="connsiteX646" fmla="*/ 280333 w 2992697"/>
                  <a:gd name="connsiteY646" fmla="*/ 266983 h 1030680"/>
                  <a:gd name="connsiteX647" fmla="*/ 263568 w 2992697"/>
                  <a:gd name="connsiteY647" fmla="*/ 261706 h 1030680"/>
                  <a:gd name="connsiteX648" fmla="*/ 251151 w 2992697"/>
                  <a:gd name="connsiteY648" fmla="*/ 252082 h 1030680"/>
                  <a:gd name="connsiteX649" fmla="*/ 240595 w 2992697"/>
                  <a:gd name="connsiteY649" fmla="*/ 239354 h 1030680"/>
                  <a:gd name="connsiteX650" fmla="*/ 231282 w 2992697"/>
                  <a:gd name="connsiteY650" fmla="*/ 226625 h 1030680"/>
                  <a:gd name="connsiteX651" fmla="*/ 236560 w 2992697"/>
                  <a:gd name="connsiteY651" fmla="*/ 224452 h 1030680"/>
                  <a:gd name="connsiteX652" fmla="*/ 240595 w 2992697"/>
                  <a:gd name="connsiteY652" fmla="*/ 224452 h 1030680"/>
                  <a:gd name="connsiteX653" fmla="*/ 245873 w 2992697"/>
                  <a:gd name="connsiteY653" fmla="*/ 222279 h 1030680"/>
                  <a:gd name="connsiteX654" fmla="*/ 251151 w 2992697"/>
                  <a:gd name="connsiteY654" fmla="*/ 222279 h 1030680"/>
                  <a:gd name="connsiteX655" fmla="*/ 258601 w 2992697"/>
                  <a:gd name="connsiteY655" fmla="*/ 227557 h 1030680"/>
                  <a:gd name="connsiteX656" fmla="*/ 263879 w 2992697"/>
                  <a:gd name="connsiteY656" fmla="*/ 233766 h 1030680"/>
                  <a:gd name="connsiteX657" fmla="*/ 271330 w 2992697"/>
                  <a:gd name="connsiteY657" fmla="*/ 239043 h 1030680"/>
                  <a:gd name="connsiteX658" fmla="*/ 271330 w 2992697"/>
                  <a:gd name="connsiteY658" fmla="*/ 234697 h 1030680"/>
                  <a:gd name="connsiteX659" fmla="*/ 270398 w 2992697"/>
                  <a:gd name="connsiteY659" fmla="*/ 231593 h 1030680"/>
                  <a:gd name="connsiteX660" fmla="*/ 268225 w 2992697"/>
                  <a:gd name="connsiteY660" fmla="*/ 231593 h 1030680"/>
                  <a:gd name="connsiteX661" fmla="*/ 268225 w 2992697"/>
                  <a:gd name="connsiteY661" fmla="*/ 229419 h 1030680"/>
                  <a:gd name="connsiteX662" fmla="*/ 266052 w 2992697"/>
                  <a:gd name="connsiteY662" fmla="*/ 227246 h 1030680"/>
                  <a:gd name="connsiteX663" fmla="*/ 266052 w 2992697"/>
                  <a:gd name="connsiteY663" fmla="*/ 226315 h 1030680"/>
                  <a:gd name="connsiteX664" fmla="*/ 263879 w 2992697"/>
                  <a:gd name="connsiteY664" fmla="*/ 221969 h 1030680"/>
                  <a:gd name="connsiteX665" fmla="*/ 267915 w 2992697"/>
                  <a:gd name="connsiteY665" fmla="*/ 221969 h 1030680"/>
                  <a:gd name="connsiteX666" fmla="*/ 267915 w 2992697"/>
                  <a:gd name="connsiteY666" fmla="*/ 218864 h 1030680"/>
                  <a:gd name="connsiteX667" fmla="*/ 284679 w 2992697"/>
                  <a:gd name="connsiteY667" fmla="*/ 212655 h 1030680"/>
                  <a:gd name="connsiteX668" fmla="*/ 300201 w 2992697"/>
                  <a:gd name="connsiteY668" fmla="*/ 209551 h 1030680"/>
                  <a:gd name="connsiteX669" fmla="*/ 316965 w 2992697"/>
                  <a:gd name="connsiteY669" fmla="*/ 207378 h 1030680"/>
                  <a:gd name="connsiteX670" fmla="*/ 336834 w 2992697"/>
                  <a:gd name="connsiteY670" fmla="*/ 209551 h 1030680"/>
                  <a:gd name="connsiteX671" fmla="*/ 327520 w 2992697"/>
                  <a:gd name="connsiteY671" fmla="*/ 198064 h 1030680"/>
                  <a:gd name="connsiteX672" fmla="*/ 339007 w 2992697"/>
                  <a:gd name="connsiteY672" fmla="*/ 194960 h 1030680"/>
                  <a:gd name="connsiteX673" fmla="*/ 351425 w 2992697"/>
                  <a:gd name="connsiteY673" fmla="*/ 189682 h 1030680"/>
                  <a:gd name="connsiteX674" fmla="*/ 363842 w 2992697"/>
                  <a:gd name="connsiteY674" fmla="*/ 184405 h 1030680"/>
                  <a:gd name="connsiteX675" fmla="*/ 371293 w 2992697"/>
                  <a:gd name="connsiteY675" fmla="*/ 178196 h 1030680"/>
                  <a:gd name="connsiteX676" fmla="*/ 377502 w 2992697"/>
                  <a:gd name="connsiteY676" fmla="*/ 178196 h 1030680"/>
                  <a:gd name="connsiteX677" fmla="*/ 377502 w 2992697"/>
                  <a:gd name="connsiteY677" fmla="*/ 175091 h 1030680"/>
                  <a:gd name="connsiteX678" fmla="*/ 368189 w 2992697"/>
                  <a:gd name="connsiteY678" fmla="*/ 175091 h 1030680"/>
                  <a:gd name="connsiteX679" fmla="*/ 364153 w 2992697"/>
                  <a:gd name="connsiteY679" fmla="*/ 177265 h 1030680"/>
                  <a:gd name="connsiteX680" fmla="*/ 361048 w 2992697"/>
                  <a:gd name="connsiteY680" fmla="*/ 178196 h 1030680"/>
                  <a:gd name="connsiteX681" fmla="*/ 358875 w 2992697"/>
                  <a:gd name="connsiteY681" fmla="*/ 178196 h 1030680"/>
                  <a:gd name="connsiteX682" fmla="*/ 356702 w 2992697"/>
                  <a:gd name="connsiteY682" fmla="*/ 178196 h 1030680"/>
                  <a:gd name="connsiteX683" fmla="*/ 355771 w 2992697"/>
                  <a:gd name="connsiteY683" fmla="*/ 178196 h 1030680"/>
                  <a:gd name="connsiteX684" fmla="*/ 353598 w 2992697"/>
                  <a:gd name="connsiteY684" fmla="*/ 177265 h 1030680"/>
                  <a:gd name="connsiteX685" fmla="*/ 351425 w 2992697"/>
                  <a:gd name="connsiteY685" fmla="*/ 175091 h 1030680"/>
                  <a:gd name="connsiteX686" fmla="*/ 348320 w 2992697"/>
                  <a:gd name="connsiteY686" fmla="*/ 175091 h 1030680"/>
                  <a:gd name="connsiteX687" fmla="*/ 344284 w 2992697"/>
                  <a:gd name="connsiteY687" fmla="*/ 178196 h 1030680"/>
                  <a:gd name="connsiteX688" fmla="*/ 339007 w 2992697"/>
                  <a:gd name="connsiteY688" fmla="*/ 184405 h 1030680"/>
                  <a:gd name="connsiteX689" fmla="*/ 333729 w 2992697"/>
                  <a:gd name="connsiteY689" fmla="*/ 189682 h 1030680"/>
                  <a:gd name="connsiteX690" fmla="*/ 329693 w 2992697"/>
                  <a:gd name="connsiteY690" fmla="*/ 194960 h 1030680"/>
                  <a:gd name="connsiteX691" fmla="*/ 324416 w 2992697"/>
                  <a:gd name="connsiteY691" fmla="*/ 198064 h 1030680"/>
                  <a:gd name="connsiteX692" fmla="*/ 304547 w 2992697"/>
                  <a:gd name="connsiteY692" fmla="*/ 204273 h 1030680"/>
                  <a:gd name="connsiteX693" fmla="*/ 285610 w 2992697"/>
                  <a:gd name="connsiteY693" fmla="*/ 204273 h 1030680"/>
                  <a:gd name="connsiteX694" fmla="*/ 267915 w 2992697"/>
                  <a:gd name="connsiteY694" fmla="*/ 199927 h 1030680"/>
                  <a:gd name="connsiteX695" fmla="*/ 251151 w 2992697"/>
                  <a:gd name="connsiteY695" fmla="*/ 192476 h 1030680"/>
                  <a:gd name="connsiteX696" fmla="*/ 248978 w 2992697"/>
                  <a:gd name="connsiteY696" fmla="*/ 192476 h 1030680"/>
                  <a:gd name="connsiteX697" fmla="*/ 245873 w 2992697"/>
                  <a:gd name="connsiteY697" fmla="*/ 194650 h 1030680"/>
                  <a:gd name="connsiteX698" fmla="*/ 240595 w 2992697"/>
                  <a:gd name="connsiteY698" fmla="*/ 196823 h 1030680"/>
                  <a:gd name="connsiteX699" fmla="*/ 236560 w 2992697"/>
                  <a:gd name="connsiteY699" fmla="*/ 197754 h 1030680"/>
                  <a:gd name="connsiteX700" fmla="*/ 233455 w 2992697"/>
                  <a:gd name="connsiteY700" fmla="*/ 199927 h 1030680"/>
                  <a:gd name="connsiteX701" fmla="*/ 227246 w 2992697"/>
                  <a:gd name="connsiteY701" fmla="*/ 202100 h 1030680"/>
                  <a:gd name="connsiteX702" fmla="*/ 224142 w 2992697"/>
                  <a:gd name="connsiteY702" fmla="*/ 192476 h 1030680"/>
                  <a:gd name="connsiteX703" fmla="*/ 227246 w 2992697"/>
                  <a:gd name="connsiteY703" fmla="*/ 191545 h 1030680"/>
                  <a:gd name="connsiteX704" fmla="*/ 227246 w 2992697"/>
                  <a:gd name="connsiteY704" fmla="*/ 191545 h 1030680"/>
                  <a:gd name="connsiteX705" fmla="*/ 229419 w 2992697"/>
                  <a:gd name="connsiteY705" fmla="*/ 189372 h 1030680"/>
                  <a:gd name="connsiteX706" fmla="*/ 231593 w 2992697"/>
                  <a:gd name="connsiteY706" fmla="*/ 185026 h 1030680"/>
                  <a:gd name="connsiteX707" fmla="*/ 221037 w 2992697"/>
                  <a:gd name="connsiteY707" fmla="*/ 185026 h 1030680"/>
                  <a:gd name="connsiteX708" fmla="*/ 217002 w 2992697"/>
                  <a:gd name="connsiteY708" fmla="*/ 187199 h 1030680"/>
                  <a:gd name="connsiteX709" fmla="*/ 211724 w 2992697"/>
                  <a:gd name="connsiteY709" fmla="*/ 189372 h 1030680"/>
                  <a:gd name="connsiteX710" fmla="*/ 206446 w 2992697"/>
                  <a:gd name="connsiteY710" fmla="*/ 189372 h 1030680"/>
                  <a:gd name="connsiteX711" fmla="*/ 200238 w 2992697"/>
                  <a:gd name="connsiteY711" fmla="*/ 189372 h 1030680"/>
                  <a:gd name="connsiteX712" fmla="*/ 197133 w 2992697"/>
                  <a:gd name="connsiteY712" fmla="*/ 177885 h 1030680"/>
                  <a:gd name="connsiteX713" fmla="*/ 200238 w 2992697"/>
                  <a:gd name="connsiteY713" fmla="*/ 176954 h 1030680"/>
                  <a:gd name="connsiteX714" fmla="*/ 202411 w 2992697"/>
                  <a:gd name="connsiteY714" fmla="*/ 176954 h 1030680"/>
                  <a:gd name="connsiteX715" fmla="*/ 204584 w 2992697"/>
                  <a:gd name="connsiteY715" fmla="*/ 176954 h 1030680"/>
                  <a:gd name="connsiteX716" fmla="*/ 206757 w 2992697"/>
                  <a:gd name="connsiteY716" fmla="*/ 174781 h 1030680"/>
                  <a:gd name="connsiteX717" fmla="*/ 207688 w 2992697"/>
                  <a:gd name="connsiteY717" fmla="*/ 174781 h 1030680"/>
                  <a:gd name="connsiteX718" fmla="*/ 184715 w 2992697"/>
                  <a:gd name="connsiteY718" fmla="*/ 177885 h 1030680"/>
                  <a:gd name="connsiteX719" fmla="*/ 182542 w 2992697"/>
                  <a:gd name="connsiteY719" fmla="*/ 172608 h 1030680"/>
                  <a:gd name="connsiteX720" fmla="*/ 178506 w 2992697"/>
                  <a:gd name="connsiteY720" fmla="*/ 169503 h 1030680"/>
                  <a:gd name="connsiteX721" fmla="*/ 177575 w 2992697"/>
                  <a:gd name="connsiteY721" fmla="*/ 167330 h 1030680"/>
                  <a:gd name="connsiteX722" fmla="*/ 175402 w 2992697"/>
                  <a:gd name="connsiteY722" fmla="*/ 162984 h 1030680"/>
                  <a:gd name="connsiteX723" fmla="*/ 171366 w 2992697"/>
                  <a:gd name="connsiteY723" fmla="*/ 157706 h 1030680"/>
                  <a:gd name="connsiteX724" fmla="*/ 177575 w 2992697"/>
                  <a:gd name="connsiteY724" fmla="*/ 155533 h 1030680"/>
                  <a:gd name="connsiteX725" fmla="*/ 180679 w 2992697"/>
                  <a:gd name="connsiteY725" fmla="*/ 155533 h 1030680"/>
                  <a:gd name="connsiteX726" fmla="*/ 182853 w 2992697"/>
                  <a:gd name="connsiteY726" fmla="*/ 155533 h 1030680"/>
                  <a:gd name="connsiteX727" fmla="*/ 185026 w 2992697"/>
                  <a:gd name="connsiteY727" fmla="*/ 155533 h 1030680"/>
                  <a:gd name="connsiteX728" fmla="*/ 185026 w 2992697"/>
                  <a:gd name="connsiteY728" fmla="*/ 155223 h 1030680"/>
                  <a:gd name="connsiteX729" fmla="*/ 185957 w 2992697"/>
                  <a:gd name="connsiteY729" fmla="*/ 153050 h 1030680"/>
                  <a:gd name="connsiteX730" fmla="*/ 188130 w 2992697"/>
                  <a:gd name="connsiteY730" fmla="*/ 148704 h 1030680"/>
                  <a:gd name="connsiteX731" fmla="*/ 180679 w 2992697"/>
                  <a:gd name="connsiteY731" fmla="*/ 147772 h 1030680"/>
                  <a:gd name="connsiteX732" fmla="*/ 173229 w 2992697"/>
                  <a:gd name="connsiteY732" fmla="*/ 145599 h 1030680"/>
                  <a:gd name="connsiteX733" fmla="*/ 170124 w 2992697"/>
                  <a:gd name="connsiteY733" fmla="*/ 141253 h 1030680"/>
                  <a:gd name="connsiteX734" fmla="*/ 163915 w 2992697"/>
                  <a:gd name="connsiteY734" fmla="*/ 138148 h 1030680"/>
                  <a:gd name="connsiteX735" fmla="*/ 167951 w 2992697"/>
                  <a:gd name="connsiteY735" fmla="*/ 138148 h 1030680"/>
                  <a:gd name="connsiteX736" fmla="*/ 167951 w 2992697"/>
                  <a:gd name="connsiteY736" fmla="*/ 132871 h 1030680"/>
                  <a:gd name="connsiteX737" fmla="*/ 185647 w 2992697"/>
                  <a:gd name="connsiteY737" fmla="*/ 135975 h 1030680"/>
                  <a:gd name="connsiteX738" fmla="*/ 194960 w 2992697"/>
                  <a:gd name="connsiteY738" fmla="*/ 133802 h 1030680"/>
                  <a:gd name="connsiteX739" fmla="*/ 202411 w 2992697"/>
                  <a:gd name="connsiteY739" fmla="*/ 130698 h 1030680"/>
                  <a:gd name="connsiteX740" fmla="*/ 206446 w 2992697"/>
                  <a:gd name="connsiteY740" fmla="*/ 125420 h 1030680"/>
                  <a:gd name="connsiteX741" fmla="*/ 211724 w 2992697"/>
                  <a:gd name="connsiteY741" fmla="*/ 117969 h 1030680"/>
                  <a:gd name="connsiteX742" fmla="*/ 221037 w 2992697"/>
                  <a:gd name="connsiteY742" fmla="*/ 113623 h 1030680"/>
                  <a:gd name="connsiteX743" fmla="*/ 231593 w 2992697"/>
                  <a:gd name="connsiteY743" fmla="*/ 110519 h 1030680"/>
                  <a:gd name="connsiteX744" fmla="*/ 239043 w 2992697"/>
                  <a:gd name="connsiteY744" fmla="*/ 113623 h 1030680"/>
                  <a:gd name="connsiteX745" fmla="*/ 248357 w 2992697"/>
                  <a:gd name="connsiteY745" fmla="*/ 117969 h 1030680"/>
                  <a:gd name="connsiteX746" fmla="*/ 255807 w 2992697"/>
                  <a:gd name="connsiteY746" fmla="*/ 118901 h 1030680"/>
                  <a:gd name="connsiteX747" fmla="*/ 264189 w 2992697"/>
                  <a:gd name="connsiteY747" fmla="*/ 117969 h 1030680"/>
                  <a:gd name="connsiteX748" fmla="*/ 261085 w 2992697"/>
                  <a:gd name="connsiteY748" fmla="*/ 115796 h 1030680"/>
                  <a:gd name="connsiteX749" fmla="*/ 257049 w 2992697"/>
                  <a:gd name="connsiteY749" fmla="*/ 113623 h 1030680"/>
                  <a:gd name="connsiteX750" fmla="*/ 256118 w 2992697"/>
                  <a:gd name="connsiteY750" fmla="*/ 113623 h 1030680"/>
                  <a:gd name="connsiteX751" fmla="*/ 256118 w 2992697"/>
                  <a:gd name="connsiteY751" fmla="*/ 111760 h 1030680"/>
                  <a:gd name="connsiteX752" fmla="*/ 253945 w 2992697"/>
                  <a:gd name="connsiteY752" fmla="*/ 110829 h 1030680"/>
                  <a:gd name="connsiteX753" fmla="*/ 253945 w 2992697"/>
                  <a:gd name="connsiteY753" fmla="*/ 106483 h 1030680"/>
                  <a:gd name="connsiteX754" fmla="*/ 251772 w 2992697"/>
                  <a:gd name="connsiteY754" fmla="*/ 101205 h 1030680"/>
                  <a:gd name="connsiteX755" fmla="*/ 257049 w 2992697"/>
                  <a:gd name="connsiteY755" fmla="*/ 99032 h 1030680"/>
                  <a:gd name="connsiteX756" fmla="*/ 261085 w 2992697"/>
                  <a:gd name="connsiteY756" fmla="*/ 96859 h 1030680"/>
                  <a:gd name="connsiteX757" fmla="*/ 264189 w 2992697"/>
                  <a:gd name="connsiteY757" fmla="*/ 96859 h 1030680"/>
                  <a:gd name="connsiteX758" fmla="*/ 266363 w 2992697"/>
                  <a:gd name="connsiteY758" fmla="*/ 95928 h 1030680"/>
                  <a:gd name="connsiteX759" fmla="*/ 270398 w 2992697"/>
                  <a:gd name="connsiteY759" fmla="*/ 93755 h 1030680"/>
                  <a:gd name="connsiteX760" fmla="*/ 277849 w 2992697"/>
                  <a:gd name="connsiteY760" fmla="*/ 93755 h 1030680"/>
                  <a:gd name="connsiteX761" fmla="*/ 280953 w 2992697"/>
                  <a:gd name="connsiteY761" fmla="*/ 95928 h 1030680"/>
                  <a:gd name="connsiteX762" fmla="*/ 284989 w 2992697"/>
                  <a:gd name="connsiteY762" fmla="*/ 99032 h 1030680"/>
                  <a:gd name="connsiteX763" fmla="*/ 288094 w 2992697"/>
                  <a:gd name="connsiteY763" fmla="*/ 101205 h 1030680"/>
                  <a:gd name="connsiteX764" fmla="*/ 288094 w 2992697"/>
                  <a:gd name="connsiteY764" fmla="*/ 96859 h 1030680"/>
                  <a:gd name="connsiteX765" fmla="*/ 285921 w 2992697"/>
                  <a:gd name="connsiteY765" fmla="*/ 95928 h 1030680"/>
                  <a:gd name="connsiteX766" fmla="*/ 285921 w 2992697"/>
                  <a:gd name="connsiteY766" fmla="*/ 93755 h 1030680"/>
                  <a:gd name="connsiteX767" fmla="*/ 285921 w 2992697"/>
                  <a:gd name="connsiteY767" fmla="*/ 93755 h 1030680"/>
                  <a:gd name="connsiteX768" fmla="*/ 285921 w 2992697"/>
                  <a:gd name="connsiteY768" fmla="*/ 91582 h 1030680"/>
                  <a:gd name="connsiteX769" fmla="*/ 284989 w 2992697"/>
                  <a:gd name="connsiteY769" fmla="*/ 88477 h 1030680"/>
                  <a:gd name="connsiteX770" fmla="*/ 290267 w 2992697"/>
                  <a:gd name="connsiteY770" fmla="*/ 86304 h 1030680"/>
                  <a:gd name="connsiteX771" fmla="*/ 293371 w 2992697"/>
                  <a:gd name="connsiteY771" fmla="*/ 84131 h 1030680"/>
                  <a:gd name="connsiteX772" fmla="*/ 299580 w 2992697"/>
                  <a:gd name="connsiteY772" fmla="*/ 81026 h 1030680"/>
                  <a:gd name="connsiteX773" fmla="*/ 302685 w 2992697"/>
                  <a:gd name="connsiteY773" fmla="*/ 76680 h 1030680"/>
                  <a:gd name="connsiteX774" fmla="*/ 304858 w 2992697"/>
                  <a:gd name="connsiteY774" fmla="*/ 76680 h 1030680"/>
                  <a:gd name="connsiteX775" fmla="*/ 312308 w 2992697"/>
                  <a:gd name="connsiteY775" fmla="*/ 76680 h 1030680"/>
                  <a:gd name="connsiteX776" fmla="*/ 317586 w 2992697"/>
                  <a:gd name="connsiteY776" fmla="*/ 78853 h 1030680"/>
                  <a:gd name="connsiteX777" fmla="*/ 321622 w 2992697"/>
                  <a:gd name="connsiteY777" fmla="*/ 83199 h 1030680"/>
                  <a:gd name="connsiteX778" fmla="*/ 327831 w 2992697"/>
                  <a:gd name="connsiteY778" fmla="*/ 83199 h 1030680"/>
                  <a:gd name="connsiteX779" fmla="*/ 337144 w 2992697"/>
                  <a:gd name="connsiteY779" fmla="*/ 81026 h 1030680"/>
                  <a:gd name="connsiteX780" fmla="*/ 341180 w 2992697"/>
                  <a:gd name="connsiteY780" fmla="*/ 68298 h 1030680"/>
                  <a:gd name="connsiteX781" fmla="*/ 346458 w 2992697"/>
                  <a:gd name="connsiteY781" fmla="*/ 66125 h 1030680"/>
                  <a:gd name="connsiteX782" fmla="*/ 351735 w 2992697"/>
                  <a:gd name="connsiteY782" fmla="*/ 66125 h 1030680"/>
                  <a:gd name="connsiteX783" fmla="*/ 357013 w 2992697"/>
                  <a:gd name="connsiteY783" fmla="*/ 66125 h 1030680"/>
                  <a:gd name="connsiteX784" fmla="*/ 361048 w 2992697"/>
                  <a:gd name="connsiteY784" fmla="*/ 68298 h 1030680"/>
                  <a:gd name="connsiteX785" fmla="*/ 364153 w 2992697"/>
                  <a:gd name="connsiteY785" fmla="*/ 68298 h 1030680"/>
                  <a:gd name="connsiteX786" fmla="*/ 371604 w 2992697"/>
                  <a:gd name="connsiteY786" fmla="*/ 56812 h 1030680"/>
                  <a:gd name="connsiteX787" fmla="*/ 383090 w 2992697"/>
                  <a:gd name="connsiteY787" fmla="*/ 54638 h 1030680"/>
                  <a:gd name="connsiteX788" fmla="*/ 390541 w 2992697"/>
                  <a:gd name="connsiteY788" fmla="*/ 58985 h 1030680"/>
                  <a:gd name="connsiteX789" fmla="*/ 397992 w 2992697"/>
                  <a:gd name="connsiteY789" fmla="*/ 62089 h 1030680"/>
                  <a:gd name="connsiteX790" fmla="*/ 405442 w 2992697"/>
                  <a:gd name="connsiteY790" fmla="*/ 64262 h 1030680"/>
                  <a:gd name="connsiteX791" fmla="*/ 414756 w 2992697"/>
                  <a:gd name="connsiteY791" fmla="*/ 61158 h 1030680"/>
                  <a:gd name="connsiteX792" fmla="*/ 427173 w 2992697"/>
                  <a:gd name="connsiteY792" fmla="*/ 53707 h 1030680"/>
                  <a:gd name="connsiteX793" fmla="*/ 439281 w 2992697"/>
                  <a:gd name="connsiteY793" fmla="*/ 47498 h 1030680"/>
                  <a:gd name="connsiteX794" fmla="*/ 439281 w 2992697"/>
                  <a:gd name="connsiteY794" fmla="*/ 47498 h 1030680"/>
                  <a:gd name="connsiteX795" fmla="*/ 439281 w 2992697"/>
                  <a:gd name="connsiteY795" fmla="*/ 47498 h 1030680"/>
                  <a:gd name="connsiteX796" fmla="*/ 2195472 w 2992697"/>
                  <a:gd name="connsiteY796" fmla="*/ 44394 h 1030680"/>
                  <a:gd name="connsiteX797" fmla="*/ 2202923 w 2992697"/>
                  <a:gd name="connsiteY797" fmla="*/ 46567 h 1030680"/>
                  <a:gd name="connsiteX798" fmla="*/ 2210374 w 2992697"/>
                  <a:gd name="connsiteY798" fmla="*/ 49671 h 1030680"/>
                  <a:gd name="connsiteX799" fmla="*/ 2213478 w 2992697"/>
                  <a:gd name="connsiteY799" fmla="*/ 54018 h 1030680"/>
                  <a:gd name="connsiteX800" fmla="*/ 2218756 w 2992697"/>
                  <a:gd name="connsiteY800" fmla="*/ 57122 h 1030680"/>
                  <a:gd name="connsiteX801" fmla="*/ 2224965 w 2992697"/>
                  <a:gd name="connsiteY801" fmla="*/ 61468 h 1030680"/>
                  <a:gd name="connsiteX802" fmla="*/ 2220929 w 2992697"/>
                  <a:gd name="connsiteY802" fmla="*/ 72023 h 1030680"/>
                  <a:gd name="connsiteX803" fmla="*/ 2198888 w 2992697"/>
                  <a:gd name="connsiteY803" fmla="*/ 84752 h 1030680"/>
                  <a:gd name="connsiteX804" fmla="*/ 2182123 w 2992697"/>
                  <a:gd name="connsiteY804" fmla="*/ 99653 h 1030680"/>
                  <a:gd name="connsiteX805" fmla="*/ 2167532 w 2992697"/>
                  <a:gd name="connsiteY805" fmla="*/ 118590 h 1030680"/>
                  <a:gd name="connsiteX806" fmla="*/ 2164428 w 2992697"/>
                  <a:gd name="connsiteY806" fmla="*/ 118590 h 1030680"/>
                  <a:gd name="connsiteX807" fmla="*/ 2164428 w 2992697"/>
                  <a:gd name="connsiteY807" fmla="*/ 114244 h 1030680"/>
                  <a:gd name="connsiteX808" fmla="*/ 2159150 w 2992697"/>
                  <a:gd name="connsiteY808" fmla="*/ 111140 h 1030680"/>
                  <a:gd name="connsiteX809" fmla="*/ 2155115 w 2992697"/>
                  <a:gd name="connsiteY809" fmla="*/ 106793 h 1030680"/>
                  <a:gd name="connsiteX810" fmla="*/ 2152942 w 2992697"/>
                  <a:gd name="connsiteY810" fmla="*/ 103689 h 1030680"/>
                  <a:gd name="connsiteX811" fmla="*/ 2149837 w 2992697"/>
                  <a:gd name="connsiteY811" fmla="*/ 99343 h 1030680"/>
                  <a:gd name="connsiteX812" fmla="*/ 2147664 w 2992697"/>
                  <a:gd name="connsiteY812" fmla="*/ 94065 h 1030680"/>
                  <a:gd name="connsiteX813" fmla="*/ 2151700 w 2992697"/>
                  <a:gd name="connsiteY813" fmla="*/ 86614 h 1030680"/>
                  <a:gd name="connsiteX814" fmla="*/ 2152631 w 2992697"/>
                  <a:gd name="connsiteY814" fmla="*/ 81337 h 1030680"/>
                  <a:gd name="connsiteX815" fmla="*/ 2154804 w 2992697"/>
                  <a:gd name="connsiteY815" fmla="*/ 71713 h 1030680"/>
                  <a:gd name="connsiteX816" fmla="*/ 2127795 w 2992697"/>
                  <a:gd name="connsiteY816" fmla="*/ 71713 h 1030680"/>
                  <a:gd name="connsiteX817" fmla="*/ 2127795 w 2992697"/>
                  <a:gd name="connsiteY817" fmla="*/ 64262 h 1030680"/>
                  <a:gd name="connsiteX818" fmla="*/ 2142386 w 2992697"/>
                  <a:gd name="connsiteY818" fmla="*/ 58985 h 1030680"/>
                  <a:gd name="connsiteX819" fmla="*/ 2156977 w 2992697"/>
                  <a:gd name="connsiteY819" fmla="*/ 54638 h 1030680"/>
                  <a:gd name="connsiteX820" fmla="*/ 2174673 w 2992697"/>
                  <a:gd name="connsiteY820" fmla="*/ 51534 h 1030680"/>
                  <a:gd name="connsiteX821" fmla="*/ 2176846 w 2992697"/>
                  <a:gd name="connsiteY821" fmla="*/ 56812 h 1030680"/>
                  <a:gd name="connsiteX822" fmla="*/ 2179019 w 2992697"/>
                  <a:gd name="connsiteY822" fmla="*/ 58985 h 1030680"/>
                  <a:gd name="connsiteX823" fmla="*/ 2179019 w 2992697"/>
                  <a:gd name="connsiteY823" fmla="*/ 61158 h 1030680"/>
                  <a:gd name="connsiteX824" fmla="*/ 2181192 w 2992697"/>
                  <a:gd name="connsiteY824" fmla="*/ 61158 h 1030680"/>
                  <a:gd name="connsiteX825" fmla="*/ 2181192 w 2992697"/>
                  <a:gd name="connsiteY825" fmla="*/ 62089 h 1030680"/>
                  <a:gd name="connsiteX826" fmla="*/ 2184297 w 2992697"/>
                  <a:gd name="connsiteY826" fmla="*/ 64262 h 1030680"/>
                  <a:gd name="connsiteX827" fmla="*/ 2186470 w 2992697"/>
                  <a:gd name="connsiteY827" fmla="*/ 58985 h 1030680"/>
                  <a:gd name="connsiteX828" fmla="*/ 2188643 w 2992697"/>
                  <a:gd name="connsiteY828" fmla="*/ 54638 h 1030680"/>
                  <a:gd name="connsiteX829" fmla="*/ 2189574 w 2992697"/>
                  <a:gd name="connsiteY829" fmla="*/ 51534 h 1030680"/>
                  <a:gd name="connsiteX830" fmla="*/ 2193610 w 2992697"/>
                  <a:gd name="connsiteY830" fmla="*/ 47188 h 1030680"/>
                  <a:gd name="connsiteX831" fmla="*/ 2195472 w 2992697"/>
                  <a:gd name="connsiteY831" fmla="*/ 44394 h 1030680"/>
                  <a:gd name="connsiteX832" fmla="*/ 2195472 w 2992697"/>
                  <a:gd name="connsiteY832" fmla="*/ 44394 h 1030680"/>
                  <a:gd name="connsiteX833" fmla="*/ 2195472 w 2992697"/>
                  <a:gd name="connsiteY833" fmla="*/ 44394 h 1030680"/>
                  <a:gd name="connsiteX834" fmla="*/ 2240487 w 2992697"/>
                  <a:gd name="connsiteY834" fmla="*/ 24215 h 1030680"/>
                  <a:gd name="connsiteX835" fmla="*/ 2244523 w 2992697"/>
                  <a:gd name="connsiteY835" fmla="*/ 25146 h 1030680"/>
                  <a:gd name="connsiteX836" fmla="*/ 2245454 w 2992697"/>
                  <a:gd name="connsiteY836" fmla="*/ 25146 h 1030680"/>
                  <a:gd name="connsiteX837" fmla="*/ 2247628 w 2992697"/>
                  <a:gd name="connsiteY837" fmla="*/ 27319 h 1030680"/>
                  <a:gd name="connsiteX838" fmla="*/ 2247628 w 2992697"/>
                  <a:gd name="connsiteY838" fmla="*/ 27319 h 1030680"/>
                  <a:gd name="connsiteX839" fmla="*/ 2249800 w 2992697"/>
                  <a:gd name="connsiteY839" fmla="*/ 29492 h 1030680"/>
                  <a:gd name="connsiteX840" fmla="*/ 2251974 w 2992697"/>
                  <a:gd name="connsiteY840" fmla="*/ 32597 h 1030680"/>
                  <a:gd name="connsiteX841" fmla="*/ 2255078 w 2992697"/>
                  <a:gd name="connsiteY841" fmla="*/ 38806 h 1030680"/>
                  <a:gd name="connsiteX842" fmla="*/ 2259114 w 2992697"/>
                  <a:gd name="connsiteY842" fmla="*/ 44083 h 1030680"/>
                  <a:gd name="connsiteX843" fmla="*/ 2260045 w 2992697"/>
                  <a:gd name="connsiteY843" fmla="*/ 51534 h 1030680"/>
                  <a:gd name="connsiteX844" fmla="*/ 2251663 w 2992697"/>
                  <a:gd name="connsiteY844" fmla="*/ 51534 h 1030680"/>
                  <a:gd name="connsiteX845" fmla="*/ 2251663 w 2992697"/>
                  <a:gd name="connsiteY845" fmla="*/ 47188 h 1030680"/>
                  <a:gd name="connsiteX846" fmla="*/ 2247628 w 2992697"/>
                  <a:gd name="connsiteY846" fmla="*/ 44083 h 1030680"/>
                  <a:gd name="connsiteX847" fmla="*/ 2244523 w 2992697"/>
                  <a:gd name="connsiteY847" fmla="*/ 39737 h 1030680"/>
                  <a:gd name="connsiteX848" fmla="*/ 2242350 w 2992697"/>
                  <a:gd name="connsiteY848" fmla="*/ 36633 h 1030680"/>
                  <a:gd name="connsiteX849" fmla="*/ 2240177 w 2992697"/>
                  <a:gd name="connsiteY849" fmla="*/ 31355 h 1030680"/>
                  <a:gd name="connsiteX850" fmla="*/ 2240177 w 2992697"/>
                  <a:gd name="connsiteY850" fmla="*/ 24215 h 1030680"/>
                  <a:gd name="connsiteX851" fmla="*/ 2240487 w 2992697"/>
                  <a:gd name="connsiteY851" fmla="*/ 24215 h 1030680"/>
                  <a:gd name="connsiteX852" fmla="*/ 2240487 w 2992697"/>
                  <a:gd name="connsiteY852" fmla="*/ 24215 h 1030680"/>
                  <a:gd name="connsiteX853" fmla="*/ 984113 w 2992697"/>
                  <a:gd name="connsiteY853" fmla="*/ 20179 h 1030680"/>
                  <a:gd name="connsiteX854" fmla="*/ 1009259 w 2992697"/>
                  <a:gd name="connsiteY854" fmla="*/ 20179 h 1030680"/>
                  <a:gd name="connsiteX855" fmla="*/ 1035337 w 2992697"/>
                  <a:gd name="connsiteY855" fmla="*/ 24525 h 1030680"/>
                  <a:gd name="connsiteX856" fmla="*/ 1058310 w 2992697"/>
                  <a:gd name="connsiteY856" fmla="*/ 27630 h 1030680"/>
                  <a:gd name="connsiteX857" fmla="*/ 1079110 w 2992697"/>
                  <a:gd name="connsiteY857" fmla="*/ 32907 h 1030680"/>
                  <a:gd name="connsiteX858" fmla="*/ 1109223 w 2992697"/>
                  <a:gd name="connsiteY858" fmla="*/ 27630 h 1030680"/>
                  <a:gd name="connsiteX859" fmla="*/ 1113259 w 2992697"/>
                  <a:gd name="connsiteY859" fmla="*/ 31976 h 1030680"/>
                  <a:gd name="connsiteX860" fmla="*/ 1116363 w 2992697"/>
                  <a:gd name="connsiteY860" fmla="*/ 32907 h 1030680"/>
                  <a:gd name="connsiteX861" fmla="*/ 1120399 w 2992697"/>
                  <a:gd name="connsiteY861" fmla="*/ 39116 h 1030680"/>
                  <a:gd name="connsiteX862" fmla="*/ 1122572 w 2992697"/>
                  <a:gd name="connsiteY862" fmla="*/ 42221 h 1030680"/>
                  <a:gd name="connsiteX863" fmla="*/ 1125676 w 2992697"/>
                  <a:gd name="connsiteY863" fmla="*/ 44394 h 1030680"/>
                  <a:gd name="connsiteX864" fmla="*/ 1143372 w 2992697"/>
                  <a:gd name="connsiteY864" fmla="*/ 51844 h 1030680"/>
                  <a:gd name="connsiteX865" fmla="*/ 1164172 w 2992697"/>
                  <a:gd name="connsiteY865" fmla="*/ 57122 h 1030680"/>
                  <a:gd name="connsiteX866" fmla="*/ 1181867 w 2992697"/>
                  <a:gd name="connsiteY866" fmla="*/ 61468 h 1030680"/>
                  <a:gd name="connsiteX867" fmla="*/ 1181867 w 2992697"/>
                  <a:gd name="connsiteY867" fmla="*/ 68919 h 1030680"/>
                  <a:gd name="connsiteX868" fmla="*/ 1152685 w 2992697"/>
                  <a:gd name="connsiteY868" fmla="*/ 68919 h 1030680"/>
                  <a:gd name="connsiteX869" fmla="*/ 1140267 w 2992697"/>
                  <a:gd name="connsiteY869" fmla="*/ 62710 h 1030680"/>
                  <a:gd name="connsiteX870" fmla="*/ 1125676 w 2992697"/>
                  <a:gd name="connsiteY870" fmla="*/ 62710 h 1030680"/>
                  <a:gd name="connsiteX871" fmla="*/ 1108912 w 2992697"/>
                  <a:gd name="connsiteY871" fmla="*/ 64883 h 1030680"/>
                  <a:gd name="connsiteX872" fmla="*/ 1093390 w 2992697"/>
                  <a:gd name="connsiteY872" fmla="*/ 69229 h 1030680"/>
                  <a:gd name="connsiteX873" fmla="*/ 1093390 w 2992697"/>
                  <a:gd name="connsiteY873" fmla="*/ 77611 h 1030680"/>
                  <a:gd name="connsiteX874" fmla="*/ 1113259 w 2992697"/>
                  <a:gd name="connsiteY874" fmla="*/ 77611 h 1030680"/>
                  <a:gd name="connsiteX875" fmla="*/ 1127850 w 2992697"/>
                  <a:gd name="connsiteY875" fmla="*/ 74507 h 1030680"/>
                  <a:gd name="connsiteX876" fmla="*/ 1145545 w 2992697"/>
                  <a:gd name="connsiteY876" fmla="*/ 72334 h 1030680"/>
                  <a:gd name="connsiteX877" fmla="*/ 1167587 w 2992697"/>
                  <a:gd name="connsiteY877" fmla="*/ 72334 h 1030680"/>
                  <a:gd name="connsiteX878" fmla="*/ 1189628 w 2992697"/>
                  <a:gd name="connsiteY878" fmla="*/ 72334 h 1030680"/>
                  <a:gd name="connsiteX879" fmla="*/ 1206392 w 2992697"/>
                  <a:gd name="connsiteY879" fmla="*/ 72334 h 1030680"/>
                  <a:gd name="connsiteX880" fmla="*/ 1220983 w 2992697"/>
                  <a:gd name="connsiteY880" fmla="*/ 87235 h 1030680"/>
                  <a:gd name="connsiteX881" fmla="*/ 1238679 w 2992697"/>
                  <a:gd name="connsiteY881" fmla="*/ 97790 h 1030680"/>
                  <a:gd name="connsiteX882" fmla="*/ 1233401 w 2992697"/>
                  <a:gd name="connsiteY882" fmla="*/ 109277 h 1030680"/>
                  <a:gd name="connsiteX883" fmla="*/ 1222846 w 2992697"/>
                  <a:gd name="connsiteY883" fmla="*/ 116728 h 1030680"/>
                  <a:gd name="connsiteX884" fmla="*/ 1213533 w 2992697"/>
                  <a:gd name="connsiteY884" fmla="*/ 122005 h 1030680"/>
                  <a:gd name="connsiteX885" fmla="*/ 1201115 w 2992697"/>
                  <a:gd name="connsiteY885" fmla="*/ 126351 h 1030680"/>
                  <a:gd name="connsiteX886" fmla="*/ 1182178 w 2992697"/>
                  <a:gd name="connsiteY886" fmla="*/ 126351 h 1030680"/>
                  <a:gd name="connsiteX887" fmla="*/ 1165413 w 2992697"/>
                  <a:gd name="connsiteY887" fmla="*/ 131629 h 1030680"/>
                  <a:gd name="connsiteX888" fmla="*/ 1147718 w 2992697"/>
                  <a:gd name="connsiteY888" fmla="*/ 131629 h 1030680"/>
                  <a:gd name="connsiteX889" fmla="*/ 1127850 w 2992697"/>
                  <a:gd name="connsiteY889" fmla="*/ 129456 h 1030680"/>
                  <a:gd name="connsiteX890" fmla="*/ 1108912 w 2992697"/>
                  <a:gd name="connsiteY890" fmla="*/ 127283 h 1030680"/>
                  <a:gd name="connsiteX891" fmla="*/ 1091527 w 2992697"/>
                  <a:gd name="connsiteY891" fmla="*/ 127283 h 1030680"/>
                  <a:gd name="connsiteX892" fmla="*/ 1076936 w 2992697"/>
                  <a:gd name="connsiteY892" fmla="*/ 131629 h 1030680"/>
                  <a:gd name="connsiteX893" fmla="*/ 1065450 w 2992697"/>
                  <a:gd name="connsiteY893" fmla="*/ 142184 h 1030680"/>
                  <a:gd name="connsiteX894" fmla="*/ 1109223 w 2992697"/>
                  <a:gd name="connsiteY894" fmla="*/ 142184 h 1030680"/>
                  <a:gd name="connsiteX895" fmla="*/ 1122882 w 2992697"/>
                  <a:gd name="connsiteY895" fmla="*/ 139080 h 1030680"/>
                  <a:gd name="connsiteX896" fmla="*/ 1138405 w 2992697"/>
                  <a:gd name="connsiteY896" fmla="*/ 136907 h 1030680"/>
                  <a:gd name="connsiteX897" fmla="*/ 1157342 w 2992697"/>
                  <a:gd name="connsiteY897" fmla="*/ 139080 h 1030680"/>
                  <a:gd name="connsiteX898" fmla="*/ 1169760 w 2992697"/>
                  <a:gd name="connsiteY898" fmla="*/ 142184 h 1030680"/>
                  <a:gd name="connsiteX899" fmla="*/ 1172864 w 2992697"/>
                  <a:gd name="connsiteY899" fmla="*/ 155844 h 1030680"/>
                  <a:gd name="connsiteX900" fmla="*/ 1179073 w 2992697"/>
                  <a:gd name="connsiteY900" fmla="*/ 153671 h 1030680"/>
                  <a:gd name="connsiteX901" fmla="*/ 1187455 w 2992697"/>
                  <a:gd name="connsiteY901" fmla="*/ 148393 h 1030680"/>
                  <a:gd name="connsiteX902" fmla="*/ 1198942 w 2992697"/>
                  <a:gd name="connsiteY902" fmla="*/ 144047 h 1030680"/>
                  <a:gd name="connsiteX903" fmla="*/ 1209497 w 2992697"/>
                  <a:gd name="connsiteY903" fmla="*/ 141874 h 1030680"/>
                  <a:gd name="connsiteX904" fmla="*/ 1211670 w 2992697"/>
                  <a:gd name="connsiteY904" fmla="*/ 148083 h 1030680"/>
                  <a:gd name="connsiteX905" fmla="*/ 1213843 w 2992697"/>
                  <a:gd name="connsiteY905" fmla="*/ 151187 h 1030680"/>
                  <a:gd name="connsiteX906" fmla="*/ 1216016 w 2992697"/>
                  <a:gd name="connsiteY906" fmla="*/ 153360 h 1030680"/>
                  <a:gd name="connsiteX907" fmla="*/ 1219121 w 2992697"/>
                  <a:gd name="connsiteY907" fmla="*/ 155533 h 1030680"/>
                  <a:gd name="connsiteX908" fmla="*/ 1223156 w 2992697"/>
                  <a:gd name="connsiteY908" fmla="*/ 158638 h 1030680"/>
                  <a:gd name="connsiteX909" fmla="*/ 1206392 w 2992697"/>
                  <a:gd name="connsiteY909" fmla="*/ 189993 h 1030680"/>
                  <a:gd name="connsiteX910" fmla="*/ 1213843 w 2992697"/>
                  <a:gd name="connsiteY910" fmla="*/ 189993 h 1030680"/>
                  <a:gd name="connsiteX911" fmla="*/ 1226261 w 2992697"/>
                  <a:gd name="connsiteY911" fmla="*/ 182542 h 1030680"/>
                  <a:gd name="connsiteX912" fmla="*/ 1243025 w 2992697"/>
                  <a:gd name="connsiteY912" fmla="*/ 172918 h 1030680"/>
                  <a:gd name="connsiteX913" fmla="*/ 1262893 w 2992697"/>
                  <a:gd name="connsiteY913" fmla="*/ 165468 h 1030680"/>
                  <a:gd name="connsiteX914" fmla="*/ 1284935 w 2992697"/>
                  <a:gd name="connsiteY914" fmla="*/ 158017 h 1030680"/>
                  <a:gd name="connsiteX915" fmla="*/ 1308839 w 2992697"/>
                  <a:gd name="connsiteY915" fmla="*/ 152739 h 1030680"/>
                  <a:gd name="connsiteX916" fmla="*/ 1329639 w 2992697"/>
                  <a:gd name="connsiteY916" fmla="*/ 152739 h 1030680"/>
                  <a:gd name="connsiteX917" fmla="*/ 1350439 w 2992697"/>
                  <a:gd name="connsiteY917" fmla="*/ 154912 h 1030680"/>
                  <a:gd name="connsiteX918" fmla="*/ 1365030 w 2992697"/>
                  <a:gd name="connsiteY918" fmla="*/ 163294 h 1030680"/>
                  <a:gd name="connsiteX919" fmla="*/ 1373412 w 2992697"/>
                  <a:gd name="connsiteY919" fmla="*/ 178196 h 1030680"/>
                  <a:gd name="connsiteX920" fmla="*/ 1379621 w 2992697"/>
                  <a:gd name="connsiteY920" fmla="*/ 178196 h 1030680"/>
                  <a:gd name="connsiteX921" fmla="*/ 1379621 w 2992697"/>
                  <a:gd name="connsiteY921" fmla="*/ 180369 h 1030680"/>
                  <a:gd name="connsiteX922" fmla="*/ 1379621 w 2992697"/>
                  <a:gd name="connsiteY922" fmla="*/ 180369 h 1030680"/>
                  <a:gd name="connsiteX923" fmla="*/ 1377448 w 2992697"/>
                  <a:gd name="connsiteY923" fmla="*/ 182542 h 1030680"/>
                  <a:gd name="connsiteX924" fmla="*/ 1375275 w 2992697"/>
                  <a:gd name="connsiteY924" fmla="*/ 182542 h 1030680"/>
                  <a:gd name="connsiteX925" fmla="*/ 1375275 w 2992697"/>
                  <a:gd name="connsiteY925" fmla="*/ 182542 h 1030680"/>
                  <a:gd name="connsiteX926" fmla="*/ 1373102 w 2992697"/>
                  <a:gd name="connsiteY926" fmla="*/ 182542 h 1030680"/>
                  <a:gd name="connsiteX927" fmla="*/ 1369997 w 2992697"/>
                  <a:gd name="connsiteY927" fmla="*/ 185647 h 1030680"/>
                  <a:gd name="connsiteX928" fmla="*/ 1364720 w 2992697"/>
                  <a:gd name="connsiteY928" fmla="*/ 187820 h 1030680"/>
                  <a:gd name="connsiteX929" fmla="*/ 1358511 w 2992697"/>
                  <a:gd name="connsiteY929" fmla="*/ 189993 h 1030680"/>
                  <a:gd name="connsiteX930" fmla="*/ 1351060 w 2992697"/>
                  <a:gd name="connsiteY930" fmla="*/ 192166 h 1030680"/>
                  <a:gd name="connsiteX931" fmla="*/ 1345783 w 2992697"/>
                  <a:gd name="connsiteY931" fmla="*/ 193097 h 1030680"/>
                  <a:gd name="connsiteX932" fmla="*/ 1333365 w 2992697"/>
                  <a:gd name="connsiteY932" fmla="*/ 213276 h 1030680"/>
                  <a:gd name="connsiteX933" fmla="*/ 1309460 w 2992697"/>
                  <a:gd name="connsiteY933" fmla="*/ 228178 h 1030680"/>
                  <a:gd name="connsiteX934" fmla="*/ 1282452 w 2992697"/>
                  <a:gd name="connsiteY934" fmla="*/ 237801 h 1030680"/>
                  <a:gd name="connsiteX935" fmla="*/ 1250165 w 2992697"/>
                  <a:gd name="connsiteY935" fmla="*/ 243079 h 1030680"/>
                  <a:gd name="connsiteX936" fmla="*/ 1250165 w 2992697"/>
                  <a:gd name="connsiteY936" fmla="*/ 249288 h 1030680"/>
                  <a:gd name="connsiteX937" fmla="*/ 1250165 w 2992697"/>
                  <a:gd name="connsiteY937" fmla="*/ 252392 h 1030680"/>
                  <a:gd name="connsiteX938" fmla="*/ 1250165 w 2992697"/>
                  <a:gd name="connsiteY938" fmla="*/ 254566 h 1030680"/>
                  <a:gd name="connsiteX939" fmla="*/ 1247992 w 2992697"/>
                  <a:gd name="connsiteY939" fmla="*/ 256739 h 1030680"/>
                  <a:gd name="connsiteX940" fmla="*/ 1250165 w 2992697"/>
                  <a:gd name="connsiteY940" fmla="*/ 257670 h 1030680"/>
                  <a:gd name="connsiteX941" fmla="*/ 1250165 w 2992697"/>
                  <a:gd name="connsiteY941" fmla="*/ 259843 h 1030680"/>
                  <a:gd name="connsiteX942" fmla="*/ 1253270 w 2992697"/>
                  <a:gd name="connsiteY942" fmla="*/ 264189 h 1030680"/>
                  <a:gd name="connsiteX943" fmla="*/ 1258547 w 2992697"/>
                  <a:gd name="connsiteY943" fmla="*/ 267294 h 1030680"/>
                  <a:gd name="connsiteX944" fmla="*/ 1262583 w 2992697"/>
                  <a:gd name="connsiteY944" fmla="*/ 269467 h 1030680"/>
                  <a:gd name="connsiteX945" fmla="*/ 1265687 w 2992697"/>
                  <a:gd name="connsiteY945" fmla="*/ 272571 h 1030680"/>
                  <a:gd name="connsiteX946" fmla="*/ 1269723 w 2992697"/>
                  <a:gd name="connsiteY946" fmla="*/ 274745 h 1030680"/>
                  <a:gd name="connsiteX947" fmla="*/ 1272828 w 2992697"/>
                  <a:gd name="connsiteY947" fmla="*/ 280022 h 1030680"/>
                  <a:gd name="connsiteX948" fmla="*/ 1269723 w 2992697"/>
                  <a:gd name="connsiteY948" fmla="*/ 287473 h 1030680"/>
                  <a:gd name="connsiteX949" fmla="*/ 1265687 w 2992697"/>
                  <a:gd name="connsiteY949" fmla="*/ 304237 h 1030680"/>
                  <a:gd name="connsiteX950" fmla="*/ 1262583 w 2992697"/>
                  <a:gd name="connsiteY950" fmla="*/ 324416 h 1030680"/>
                  <a:gd name="connsiteX951" fmla="*/ 1258547 w 2992697"/>
                  <a:gd name="connsiteY951" fmla="*/ 344595 h 1030680"/>
                  <a:gd name="connsiteX952" fmla="*/ 1258547 w 2992697"/>
                  <a:gd name="connsiteY952" fmla="*/ 361359 h 1030680"/>
                  <a:gd name="connsiteX953" fmla="*/ 1262583 w 2992697"/>
                  <a:gd name="connsiteY953" fmla="*/ 359186 h 1030680"/>
                  <a:gd name="connsiteX954" fmla="*/ 1265687 w 2992697"/>
                  <a:gd name="connsiteY954" fmla="*/ 359186 h 1030680"/>
                  <a:gd name="connsiteX955" fmla="*/ 1267861 w 2992697"/>
                  <a:gd name="connsiteY955" fmla="*/ 359186 h 1030680"/>
                  <a:gd name="connsiteX956" fmla="*/ 1271896 w 2992697"/>
                  <a:gd name="connsiteY956" fmla="*/ 359186 h 1030680"/>
                  <a:gd name="connsiteX957" fmla="*/ 1272828 w 2992697"/>
                  <a:gd name="connsiteY957" fmla="*/ 359186 h 1030680"/>
                  <a:gd name="connsiteX958" fmla="*/ 1279037 w 2992697"/>
                  <a:gd name="connsiteY958" fmla="*/ 361359 h 1030680"/>
                  <a:gd name="connsiteX959" fmla="*/ 1276864 w 2992697"/>
                  <a:gd name="connsiteY959" fmla="*/ 366636 h 1030680"/>
                  <a:gd name="connsiteX960" fmla="*/ 1276864 w 2992697"/>
                  <a:gd name="connsiteY960" fmla="*/ 368810 h 1030680"/>
                  <a:gd name="connsiteX961" fmla="*/ 1276864 w 2992697"/>
                  <a:gd name="connsiteY961" fmla="*/ 373156 h 1030680"/>
                  <a:gd name="connsiteX962" fmla="*/ 1276864 w 2992697"/>
                  <a:gd name="connsiteY962" fmla="*/ 374087 h 1030680"/>
                  <a:gd name="connsiteX963" fmla="*/ 1276864 w 2992697"/>
                  <a:gd name="connsiteY963" fmla="*/ 378433 h 1030680"/>
                  <a:gd name="connsiteX964" fmla="*/ 1279037 w 2992697"/>
                  <a:gd name="connsiteY964" fmla="*/ 385884 h 1030680"/>
                  <a:gd name="connsiteX965" fmla="*/ 1272828 w 2992697"/>
                  <a:gd name="connsiteY965" fmla="*/ 385884 h 1030680"/>
                  <a:gd name="connsiteX966" fmla="*/ 1272828 w 2992697"/>
                  <a:gd name="connsiteY966" fmla="*/ 388989 h 1030680"/>
                  <a:gd name="connsiteX967" fmla="*/ 1269723 w 2992697"/>
                  <a:gd name="connsiteY967" fmla="*/ 388057 h 1030680"/>
                  <a:gd name="connsiteX968" fmla="*/ 1265687 w 2992697"/>
                  <a:gd name="connsiteY968" fmla="*/ 383711 h 1030680"/>
                  <a:gd name="connsiteX969" fmla="*/ 1264756 w 2992697"/>
                  <a:gd name="connsiteY969" fmla="*/ 381538 h 1030680"/>
                  <a:gd name="connsiteX970" fmla="*/ 1260720 w 2992697"/>
                  <a:gd name="connsiteY970" fmla="*/ 380607 h 1030680"/>
                  <a:gd name="connsiteX971" fmla="*/ 1257616 w 2992697"/>
                  <a:gd name="connsiteY971" fmla="*/ 378433 h 1030680"/>
                  <a:gd name="connsiteX972" fmla="*/ 1250165 w 2992697"/>
                  <a:gd name="connsiteY972" fmla="*/ 378433 h 1030680"/>
                  <a:gd name="connsiteX973" fmla="*/ 1246129 w 2992697"/>
                  <a:gd name="connsiteY973" fmla="*/ 380607 h 1030680"/>
                  <a:gd name="connsiteX974" fmla="*/ 1243025 w 2992697"/>
                  <a:gd name="connsiteY974" fmla="*/ 381538 h 1030680"/>
                  <a:gd name="connsiteX975" fmla="*/ 1238989 w 2992697"/>
                  <a:gd name="connsiteY975" fmla="*/ 383711 h 1030680"/>
                  <a:gd name="connsiteX976" fmla="*/ 1236816 w 2992697"/>
                  <a:gd name="connsiteY976" fmla="*/ 385884 h 1030680"/>
                  <a:gd name="connsiteX977" fmla="*/ 1233711 w 2992697"/>
                  <a:gd name="connsiteY977" fmla="*/ 388057 h 1030680"/>
                  <a:gd name="connsiteX978" fmla="*/ 1231538 w 2992697"/>
                  <a:gd name="connsiteY978" fmla="*/ 391162 h 1030680"/>
                  <a:gd name="connsiteX979" fmla="*/ 1229365 w 2992697"/>
                  <a:gd name="connsiteY979" fmla="*/ 398612 h 1030680"/>
                  <a:gd name="connsiteX980" fmla="*/ 1253270 w 2992697"/>
                  <a:gd name="connsiteY980" fmla="*/ 406063 h 1030680"/>
                  <a:gd name="connsiteX981" fmla="*/ 1258547 w 2992697"/>
                  <a:gd name="connsiteY981" fmla="*/ 438660 h 1030680"/>
                  <a:gd name="connsiteX982" fmla="*/ 1253270 w 2992697"/>
                  <a:gd name="connsiteY982" fmla="*/ 438660 h 1030680"/>
                  <a:gd name="connsiteX983" fmla="*/ 1250165 w 2992697"/>
                  <a:gd name="connsiteY983" fmla="*/ 438660 h 1030680"/>
                  <a:gd name="connsiteX984" fmla="*/ 1246129 w 2992697"/>
                  <a:gd name="connsiteY984" fmla="*/ 440833 h 1030680"/>
                  <a:gd name="connsiteX985" fmla="*/ 1243025 w 2992697"/>
                  <a:gd name="connsiteY985" fmla="*/ 443006 h 1030680"/>
                  <a:gd name="connsiteX986" fmla="*/ 1243025 w 2992697"/>
                  <a:gd name="connsiteY986" fmla="*/ 450457 h 1030680"/>
                  <a:gd name="connsiteX987" fmla="*/ 1251407 w 2992697"/>
                  <a:gd name="connsiteY987" fmla="*/ 455734 h 1030680"/>
                  <a:gd name="connsiteX988" fmla="*/ 1257616 w 2992697"/>
                  <a:gd name="connsiteY988" fmla="*/ 463185 h 1030680"/>
                  <a:gd name="connsiteX989" fmla="*/ 1260720 w 2992697"/>
                  <a:gd name="connsiteY989" fmla="*/ 472809 h 1030680"/>
                  <a:gd name="connsiteX990" fmla="*/ 1262893 w 2992697"/>
                  <a:gd name="connsiteY990" fmla="*/ 487710 h 1030680"/>
                  <a:gd name="connsiteX991" fmla="*/ 1253580 w 2992697"/>
                  <a:gd name="connsiteY991" fmla="*/ 487710 h 1030680"/>
                  <a:gd name="connsiteX992" fmla="*/ 1251407 w 2992697"/>
                  <a:gd name="connsiteY992" fmla="*/ 487710 h 1030680"/>
                  <a:gd name="connsiteX993" fmla="*/ 1246129 w 2992697"/>
                  <a:gd name="connsiteY993" fmla="*/ 485537 h 1030680"/>
                  <a:gd name="connsiteX994" fmla="*/ 1243025 w 2992697"/>
                  <a:gd name="connsiteY994" fmla="*/ 487710 h 1030680"/>
                  <a:gd name="connsiteX995" fmla="*/ 1236816 w 2992697"/>
                  <a:gd name="connsiteY995" fmla="*/ 487710 h 1030680"/>
                  <a:gd name="connsiteX996" fmla="*/ 1233711 w 2992697"/>
                  <a:gd name="connsiteY996" fmla="*/ 490815 h 1030680"/>
                  <a:gd name="connsiteX997" fmla="*/ 1229676 w 2992697"/>
                  <a:gd name="connsiteY997" fmla="*/ 495161 h 1030680"/>
                  <a:gd name="connsiteX998" fmla="*/ 1235885 w 2992697"/>
                  <a:gd name="connsiteY998" fmla="*/ 498266 h 1030680"/>
                  <a:gd name="connsiteX999" fmla="*/ 1238989 w 2992697"/>
                  <a:gd name="connsiteY999" fmla="*/ 500439 h 1030680"/>
                  <a:gd name="connsiteX1000" fmla="*/ 1241162 w 2992697"/>
                  <a:gd name="connsiteY1000" fmla="*/ 502612 h 1030680"/>
                  <a:gd name="connsiteX1001" fmla="*/ 1243335 w 2992697"/>
                  <a:gd name="connsiteY1001" fmla="*/ 503543 h 1030680"/>
                  <a:gd name="connsiteX1002" fmla="*/ 1244267 w 2992697"/>
                  <a:gd name="connsiteY1002" fmla="*/ 509752 h 1030680"/>
                  <a:gd name="connsiteX1003" fmla="*/ 1246440 w 2992697"/>
                  <a:gd name="connsiteY1003" fmla="*/ 515030 h 1030680"/>
                  <a:gd name="connsiteX1004" fmla="*/ 1244267 w 2992697"/>
                  <a:gd name="connsiteY1004" fmla="*/ 517203 h 1030680"/>
                  <a:gd name="connsiteX1005" fmla="*/ 1244267 w 2992697"/>
                  <a:gd name="connsiteY1005" fmla="*/ 518134 h 1030680"/>
                  <a:gd name="connsiteX1006" fmla="*/ 1244267 w 2992697"/>
                  <a:gd name="connsiteY1006" fmla="*/ 518134 h 1030680"/>
                  <a:gd name="connsiteX1007" fmla="*/ 1243335 w 2992697"/>
                  <a:gd name="connsiteY1007" fmla="*/ 520307 h 1030680"/>
                  <a:gd name="connsiteX1008" fmla="*/ 1243335 w 2992697"/>
                  <a:gd name="connsiteY1008" fmla="*/ 524653 h 1030680"/>
                  <a:gd name="connsiteX1009" fmla="*/ 1228124 w 2992697"/>
                  <a:gd name="connsiteY1009" fmla="*/ 524653 h 1030680"/>
                  <a:gd name="connsiteX1010" fmla="*/ 1213533 w 2992697"/>
                  <a:gd name="connsiteY1010" fmla="*/ 527758 h 1030680"/>
                  <a:gd name="connsiteX1011" fmla="*/ 1202046 w 2992697"/>
                  <a:gd name="connsiteY1011" fmla="*/ 532104 h 1030680"/>
                  <a:gd name="connsiteX1012" fmla="*/ 1206082 w 2992697"/>
                  <a:gd name="connsiteY1012" fmla="*/ 532104 h 1030680"/>
                  <a:gd name="connsiteX1013" fmla="*/ 1211359 w 2992697"/>
                  <a:gd name="connsiteY1013" fmla="*/ 535209 h 1030680"/>
                  <a:gd name="connsiteX1014" fmla="*/ 1215395 w 2992697"/>
                  <a:gd name="connsiteY1014" fmla="*/ 537382 h 1030680"/>
                  <a:gd name="connsiteX1015" fmla="*/ 1218500 w 2992697"/>
                  <a:gd name="connsiteY1015" fmla="*/ 537382 h 1030680"/>
                  <a:gd name="connsiteX1016" fmla="*/ 1222536 w 2992697"/>
                  <a:gd name="connsiteY1016" fmla="*/ 539555 h 1030680"/>
                  <a:gd name="connsiteX1017" fmla="*/ 1225640 w 2992697"/>
                  <a:gd name="connsiteY1017" fmla="*/ 542659 h 1030680"/>
                  <a:gd name="connsiteX1018" fmla="*/ 1228744 w 2992697"/>
                  <a:gd name="connsiteY1018" fmla="*/ 547937 h 1030680"/>
                  <a:gd name="connsiteX1019" fmla="*/ 1222536 w 2992697"/>
                  <a:gd name="connsiteY1019" fmla="*/ 557561 h 1030680"/>
                  <a:gd name="connsiteX1020" fmla="*/ 1218500 w 2992697"/>
                  <a:gd name="connsiteY1020" fmla="*/ 569047 h 1030680"/>
                  <a:gd name="connsiteX1021" fmla="*/ 1213222 w 2992697"/>
                  <a:gd name="connsiteY1021" fmla="*/ 581775 h 1030680"/>
                  <a:gd name="connsiteX1022" fmla="*/ 1211049 w 2992697"/>
                  <a:gd name="connsiteY1022" fmla="*/ 576498 h 1030680"/>
                  <a:gd name="connsiteX1023" fmla="*/ 1207945 w 2992697"/>
                  <a:gd name="connsiteY1023" fmla="*/ 572152 h 1030680"/>
                  <a:gd name="connsiteX1024" fmla="*/ 1205771 w 2992697"/>
                  <a:gd name="connsiteY1024" fmla="*/ 569979 h 1030680"/>
                  <a:gd name="connsiteX1025" fmla="*/ 1201736 w 2992697"/>
                  <a:gd name="connsiteY1025" fmla="*/ 569979 h 1030680"/>
                  <a:gd name="connsiteX1026" fmla="*/ 1196458 w 2992697"/>
                  <a:gd name="connsiteY1026" fmla="*/ 569047 h 1030680"/>
                  <a:gd name="connsiteX1027" fmla="*/ 1189007 w 2992697"/>
                  <a:gd name="connsiteY1027" fmla="*/ 569047 h 1030680"/>
                  <a:gd name="connsiteX1028" fmla="*/ 1189007 w 2992697"/>
                  <a:gd name="connsiteY1028" fmla="*/ 572152 h 1030680"/>
                  <a:gd name="connsiteX1029" fmla="*/ 1193043 w 2992697"/>
                  <a:gd name="connsiteY1029" fmla="*/ 572152 h 1030680"/>
                  <a:gd name="connsiteX1030" fmla="*/ 1205461 w 2992697"/>
                  <a:gd name="connsiteY1030" fmla="*/ 584880 h 1030680"/>
                  <a:gd name="connsiteX1031" fmla="*/ 1216016 w 2992697"/>
                  <a:gd name="connsiteY1031" fmla="*/ 599781 h 1030680"/>
                  <a:gd name="connsiteX1032" fmla="*/ 1222225 w 2992697"/>
                  <a:gd name="connsiteY1032" fmla="*/ 618719 h 1030680"/>
                  <a:gd name="connsiteX1033" fmla="*/ 1225329 w 2992697"/>
                  <a:gd name="connsiteY1033" fmla="*/ 640760 h 1030680"/>
                  <a:gd name="connsiteX1034" fmla="*/ 1222225 w 2992697"/>
                  <a:gd name="connsiteY1034" fmla="*/ 640760 h 1030680"/>
                  <a:gd name="connsiteX1035" fmla="*/ 1222225 w 2992697"/>
                  <a:gd name="connsiteY1035" fmla="*/ 646038 h 1030680"/>
                  <a:gd name="connsiteX1036" fmla="*/ 1193043 w 2992697"/>
                  <a:gd name="connsiteY1036" fmla="*/ 649142 h 1030680"/>
                  <a:gd name="connsiteX1037" fmla="*/ 1193043 w 2992697"/>
                  <a:gd name="connsiteY1037" fmla="*/ 628963 h 1030680"/>
                  <a:gd name="connsiteX1038" fmla="*/ 1189007 w 2992697"/>
                  <a:gd name="connsiteY1038" fmla="*/ 625859 h 1030680"/>
                  <a:gd name="connsiteX1039" fmla="*/ 1185903 w 2992697"/>
                  <a:gd name="connsiteY1039" fmla="*/ 623686 h 1030680"/>
                  <a:gd name="connsiteX1040" fmla="*/ 1183730 w 2992697"/>
                  <a:gd name="connsiteY1040" fmla="*/ 621513 h 1030680"/>
                  <a:gd name="connsiteX1041" fmla="*/ 1178452 w 2992697"/>
                  <a:gd name="connsiteY1041" fmla="*/ 618408 h 1030680"/>
                  <a:gd name="connsiteX1042" fmla="*/ 1172243 w 2992697"/>
                  <a:gd name="connsiteY1042" fmla="*/ 616235 h 1030680"/>
                  <a:gd name="connsiteX1043" fmla="*/ 1163861 w 2992697"/>
                  <a:gd name="connsiteY1043" fmla="*/ 621513 h 1030680"/>
                  <a:gd name="connsiteX1044" fmla="*/ 1152375 w 2992697"/>
                  <a:gd name="connsiteY1044" fmla="*/ 625859 h 1030680"/>
                  <a:gd name="connsiteX1045" fmla="*/ 1139957 w 2992697"/>
                  <a:gd name="connsiteY1045" fmla="*/ 626790 h 1030680"/>
                  <a:gd name="connsiteX1046" fmla="*/ 1128470 w 2992697"/>
                  <a:gd name="connsiteY1046" fmla="*/ 631136 h 1030680"/>
                  <a:gd name="connsiteX1047" fmla="*/ 1122262 w 2992697"/>
                  <a:gd name="connsiteY1047" fmla="*/ 636414 h 1030680"/>
                  <a:gd name="connsiteX1048" fmla="*/ 1128470 w 2992697"/>
                  <a:gd name="connsiteY1048" fmla="*/ 636414 h 1030680"/>
                  <a:gd name="connsiteX1049" fmla="*/ 1137784 w 2992697"/>
                  <a:gd name="connsiteY1049" fmla="*/ 636414 h 1030680"/>
                  <a:gd name="connsiteX1050" fmla="*/ 1152375 w 2992697"/>
                  <a:gd name="connsiteY1050" fmla="*/ 634241 h 1030680"/>
                  <a:gd name="connsiteX1051" fmla="*/ 1169139 w 2992697"/>
                  <a:gd name="connsiteY1051" fmla="*/ 633309 h 1030680"/>
                  <a:gd name="connsiteX1052" fmla="*/ 1169139 w 2992697"/>
                  <a:gd name="connsiteY1052" fmla="*/ 640760 h 1030680"/>
                  <a:gd name="connsiteX1053" fmla="*/ 1132506 w 2992697"/>
                  <a:gd name="connsiteY1053" fmla="*/ 653488 h 1030680"/>
                  <a:gd name="connsiteX1054" fmla="*/ 1132506 w 2992697"/>
                  <a:gd name="connsiteY1054" fmla="*/ 656593 h 1030680"/>
                  <a:gd name="connsiteX1055" fmla="*/ 1141820 w 2992697"/>
                  <a:gd name="connsiteY1055" fmla="*/ 656593 h 1030680"/>
                  <a:gd name="connsiteX1056" fmla="*/ 1147097 w 2992697"/>
                  <a:gd name="connsiteY1056" fmla="*/ 655662 h 1030680"/>
                  <a:gd name="connsiteX1057" fmla="*/ 1154548 w 2992697"/>
                  <a:gd name="connsiteY1057" fmla="*/ 653488 h 1030680"/>
                  <a:gd name="connsiteX1058" fmla="*/ 1161999 w 2992697"/>
                  <a:gd name="connsiteY1058" fmla="*/ 651315 h 1030680"/>
                  <a:gd name="connsiteX1059" fmla="*/ 1169449 w 2992697"/>
                  <a:gd name="connsiteY1059" fmla="*/ 649142 h 1030680"/>
                  <a:gd name="connsiteX1060" fmla="*/ 1171622 w 2992697"/>
                  <a:gd name="connsiteY1060" fmla="*/ 658766 h 1030680"/>
                  <a:gd name="connsiteX1061" fmla="*/ 1179073 w 2992697"/>
                  <a:gd name="connsiteY1061" fmla="*/ 663112 h 1030680"/>
                  <a:gd name="connsiteX1062" fmla="*/ 1186524 w 2992697"/>
                  <a:gd name="connsiteY1062" fmla="*/ 664044 h 1030680"/>
                  <a:gd name="connsiteX1063" fmla="*/ 1198942 w 2992697"/>
                  <a:gd name="connsiteY1063" fmla="*/ 663112 h 1030680"/>
                  <a:gd name="connsiteX1064" fmla="*/ 1213533 w 2992697"/>
                  <a:gd name="connsiteY1064" fmla="*/ 663112 h 1030680"/>
                  <a:gd name="connsiteX1065" fmla="*/ 1213533 w 2992697"/>
                  <a:gd name="connsiteY1065" fmla="*/ 666217 h 1030680"/>
                  <a:gd name="connsiteX1066" fmla="*/ 1209497 w 2992697"/>
                  <a:gd name="connsiteY1066" fmla="*/ 666217 h 1030680"/>
                  <a:gd name="connsiteX1067" fmla="*/ 1189628 w 2992697"/>
                  <a:gd name="connsiteY1067" fmla="*/ 685154 h 1030680"/>
                  <a:gd name="connsiteX1068" fmla="*/ 1167587 w 2992697"/>
                  <a:gd name="connsiteY1068" fmla="*/ 703160 h 1030680"/>
                  <a:gd name="connsiteX1069" fmla="*/ 1145545 w 2992697"/>
                  <a:gd name="connsiteY1069" fmla="*/ 718061 h 1030680"/>
                  <a:gd name="connsiteX1070" fmla="*/ 1120399 w 2992697"/>
                  <a:gd name="connsiteY1070" fmla="*/ 730789 h 1030680"/>
                  <a:gd name="connsiteX1071" fmla="*/ 1093390 w 2992697"/>
                  <a:gd name="connsiteY1071" fmla="*/ 736067 h 1030680"/>
                  <a:gd name="connsiteX1072" fmla="*/ 1062035 w 2992697"/>
                  <a:gd name="connsiteY1072" fmla="*/ 735136 h 1030680"/>
                  <a:gd name="connsiteX1073" fmla="*/ 1062035 w 2992697"/>
                  <a:gd name="connsiteY1073" fmla="*/ 740413 h 1030680"/>
                  <a:gd name="connsiteX1074" fmla="*/ 1062035 w 2992697"/>
                  <a:gd name="connsiteY1074" fmla="*/ 745691 h 1030680"/>
                  <a:gd name="connsiteX1075" fmla="*/ 1059862 w 2992697"/>
                  <a:gd name="connsiteY1075" fmla="*/ 750037 h 1030680"/>
                  <a:gd name="connsiteX1076" fmla="*/ 1057689 w 2992697"/>
                  <a:gd name="connsiteY1076" fmla="*/ 750968 h 1030680"/>
                  <a:gd name="connsiteX1077" fmla="*/ 1056757 w 2992697"/>
                  <a:gd name="connsiteY1077" fmla="*/ 750968 h 1030680"/>
                  <a:gd name="connsiteX1078" fmla="*/ 1054584 w 2992697"/>
                  <a:gd name="connsiteY1078" fmla="*/ 753142 h 1030680"/>
                  <a:gd name="connsiteX1079" fmla="*/ 1050548 w 2992697"/>
                  <a:gd name="connsiteY1079" fmla="*/ 755315 h 1030680"/>
                  <a:gd name="connsiteX1080" fmla="*/ 1047444 w 2992697"/>
                  <a:gd name="connsiteY1080" fmla="*/ 757488 h 1030680"/>
                  <a:gd name="connsiteX1081" fmla="*/ 1045271 w 2992697"/>
                  <a:gd name="connsiteY1081" fmla="*/ 758419 h 1030680"/>
                  <a:gd name="connsiteX1082" fmla="*/ 1042166 w 2992697"/>
                  <a:gd name="connsiteY1082" fmla="*/ 762765 h 1030680"/>
                  <a:gd name="connsiteX1083" fmla="*/ 1038131 w 2992697"/>
                  <a:gd name="connsiteY1083" fmla="*/ 773321 h 1030680"/>
                  <a:gd name="connsiteX1084" fmla="*/ 1035957 w 2992697"/>
                  <a:gd name="connsiteY1084" fmla="*/ 786980 h 1030680"/>
                  <a:gd name="connsiteX1085" fmla="*/ 1032853 w 2992697"/>
                  <a:gd name="connsiteY1085" fmla="*/ 795362 h 1030680"/>
                  <a:gd name="connsiteX1086" fmla="*/ 1023540 w 2992697"/>
                  <a:gd name="connsiteY1086" fmla="*/ 804986 h 1030680"/>
                  <a:gd name="connsiteX1087" fmla="*/ 1008017 w 2992697"/>
                  <a:gd name="connsiteY1087" fmla="*/ 815541 h 1030680"/>
                  <a:gd name="connsiteX1088" fmla="*/ 987218 w 2992697"/>
                  <a:gd name="connsiteY1088" fmla="*/ 825165 h 1030680"/>
                  <a:gd name="connsiteX1089" fmla="*/ 969522 w 2992697"/>
                  <a:gd name="connsiteY1089" fmla="*/ 832616 h 1030680"/>
                  <a:gd name="connsiteX1090" fmla="*/ 952758 w 2992697"/>
                  <a:gd name="connsiteY1090" fmla="*/ 836962 h 1030680"/>
                  <a:gd name="connsiteX1091" fmla="*/ 952758 w 2992697"/>
                  <a:gd name="connsiteY1091" fmla="*/ 832616 h 1030680"/>
                  <a:gd name="connsiteX1092" fmla="*/ 952758 w 2992697"/>
                  <a:gd name="connsiteY1092" fmla="*/ 829511 h 1030680"/>
                  <a:gd name="connsiteX1093" fmla="*/ 950585 w 2992697"/>
                  <a:gd name="connsiteY1093" fmla="*/ 829511 h 1030680"/>
                  <a:gd name="connsiteX1094" fmla="*/ 950585 w 2992697"/>
                  <a:gd name="connsiteY1094" fmla="*/ 827338 h 1030680"/>
                  <a:gd name="connsiteX1095" fmla="*/ 949654 w 2992697"/>
                  <a:gd name="connsiteY1095" fmla="*/ 825165 h 1030680"/>
                  <a:gd name="connsiteX1096" fmla="*/ 947480 w 2992697"/>
                  <a:gd name="connsiteY1096" fmla="*/ 840066 h 1030680"/>
                  <a:gd name="connsiteX1097" fmla="*/ 942203 w 2992697"/>
                  <a:gd name="connsiteY1097" fmla="*/ 852795 h 1030680"/>
                  <a:gd name="connsiteX1098" fmla="*/ 938167 w 2992697"/>
                  <a:gd name="connsiteY1098" fmla="*/ 864281 h 1030680"/>
                  <a:gd name="connsiteX1099" fmla="*/ 932890 w 2992697"/>
                  <a:gd name="connsiteY1099" fmla="*/ 874836 h 1030680"/>
                  <a:gd name="connsiteX1100" fmla="*/ 928854 w 2992697"/>
                  <a:gd name="connsiteY1100" fmla="*/ 889738 h 1030680"/>
                  <a:gd name="connsiteX1101" fmla="*/ 932890 w 2992697"/>
                  <a:gd name="connsiteY1101" fmla="*/ 891911 h 1030680"/>
                  <a:gd name="connsiteX1102" fmla="*/ 932890 w 2992697"/>
                  <a:gd name="connsiteY1102" fmla="*/ 894084 h 1030680"/>
                  <a:gd name="connsiteX1103" fmla="*/ 935063 w 2992697"/>
                  <a:gd name="connsiteY1103" fmla="*/ 894084 h 1030680"/>
                  <a:gd name="connsiteX1104" fmla="*/ 935063 w 2992697"/>
                  <a:gd name="connsiteY1104" fmla="*/ 894084 h 1030680"/>
                  <a:gd name="connsiteX1105" fmla="*/ 935063 w 2992697"/>
                  <a:gd name="connsiteY1105" fmla="*/ 896257 h 1030680"/>
                  <a:gd name="connsiteX1106" fmla="*/ 932890 w 2992697"/>
                  <a:gd name="connsiteY1106" fmla="*/ 897188 h 1030680"/>
                  <a:gd name="connsiteX1107" fmla="*/ 928854 w 2992697"/>
                  <a:gd name="connsiteY1107" fmla="*/ 901535 h 1030680"/>
                  <a:gd name="connsiteX1108" fmla="*/ 925749 w 2992697"/>
                  <a:gd name="connsiteY1108" fmla="*/ 903708 h 1030680"/>
                  <a:gd name="connsiteX1109" fmla="*/ 922645 w 2992697"/>
                  <a:gd name="connsiteY1109" fmla="*/ 906812 h 1030680"/>
                  <a:gd name="connsiteX1110" fmla="*/ 918609 w 2992697"/>
                  <a:gd name="connsiteY1110" fmla="*/ 908985 h 1030680"/>
                  <a:gd name="connsiteX1111" fmla="*/ 916436 w 2992697"/>
                  <a:gd name="connsiteY1111" fmla="*/ 912090 h 1030680"/>
                  <a:gd name="connsiteX1112" fmla="*/ 913331 w 2992697"/>
                  <a:gd name="connsiteY1112" fmla="*/ 917367 h 1030680"/>
                  <a:gd name="connsiteX1113" fmla="*/ 905881 w 2992697"/>
                  <a:gd name="connsiteY1113" fmla="*/ 938478 h 1030680"/>
                  <a:gd name="connsiteX1114" fmla="*/ 900603 w 2992697"/>
                  <a:gd name="connsiteY1114" fmla="*/ 960519 h 1030680"/>
                  <a:gd name="connsiteX1115" fmla="*/ 898430 w 2992697"/>
                  <a:gd name="connsiteY1115" fmla="*/ 985976 h 1030680"/>
                  <a:gd name="connsiteX1116" fmla="*/ 894394 w 2992697"/>
                  <a:gd name="connsiteY1116" fmla="*/ 1010191 h 1030680"/>
                  <a:gd name="connsiteX1117" fmla="*/ 889117 w 2992697"/>
                  <a:gd name="connsiteY1117" fmla="*/ 1032232 h 1030680"/>
                  <a:gd name="connsiteX1118" fmla="*/ 886012 w 2992697"/>
                  <a:gd name="connsiteY1118" fmla="*/ 1030059 h 1030680"/>
                  <a:gd name="connsiteX1119" fmla="*/ 886012 w 2992697"/>
                  <a:gd name="connsiteY1119" fmla="*/ 1030059 h 1030680"/>
                  <a:gd name="connsiteX1120" fmla="*/ 883839 w 2992697"/>
                  <a:gd name="connsiteY1120" fmla="*/ 1030059 h 1030680"/>
                  <a:gd name="connsiteX1121" fmla="*/ 883839 w 2992697"/>
                  <a:gd name="connsiteY1121" fmla="*/ 1027886 h 1030680"/>
                  <a:gd name="connsiteX1122" fmla="*/ 881666 w 2992697"/>
                  <a:gd name="connsiteY1122" fmla="*/ 1027886 h 1030680"/>
                  <a:gd name="connsiteX1123" fmla="*/ 876388 w 2992697"/>
                  <a:gd name="connsiteY1123" fmla="*/ 1024782 h 1030680"/>
                  <a:gd name="connsiteX1124" fmla="*/ 867075 w 2992697"/>
                  <a:gd name="connsiteY1124" fmla="*/ 1017331 h 1030680"/>
                  <a:gd name="connsiteX1125" fmla="*/ 852484 w 2992697"/>
                  <a:gd name="connsiteY1125" fmla="*/ 1005844 h 1030680"/>
                  <a:gd name="connsiteX1126" fmla="*/ 835720 w 2992697"/>
                  <a:gd name="connsiteY1126" fmla="*/ 996221 h 1030680"/>
                  <a:gd name="connsiteX1127" fmla="*/ 820198 w 2992697"/>
                  <a:gd name="connsiteY1127" fmla="*/ 985665 h 1030680"/>
                  <a:gd name="connsiteX1128" fmla="*/ 807780 w 2992697"/>
                  <a:gd name="connsiteY1128" fmla="*/ 976042 h 1030680"/>
                  <a:gd name="connsiteX1129" fmla="*/ 796294 w 2992697"/>
                  <a:gd name="connsiteY1129" fmla="*/ 970764 h 1030680"/>
                  <a:gd name="connsiteX1130" fmla="*/ 793189 w 2992697"/>
                  <a:gd name="connsiteY1130" fmla="*/ 968591 h 1030680"/>
                  <a:gd name="connsiteX1131" fmla="*/ 789153 w 2992697"/>
                  <a:gd name="connsiteY1131" fmla="*/ 928543 h 1030680"/>
                  <a:gd name="connsiteX1132" fmla="*/ 786980 w 2992697"/>
                  <a:gd name="connsiteY1132" fmla="*/ 924197 h 1030680"/>
                  <a:gd name="connsiteX1133" fmla="*/ 781703 w 2992697"/>
                  <a:gd name="connsiteY1133" fmla="*/ 921093 h 1030680"/>
                  <a:gd name="connsiteX1134" fmla="*/ 778598 w 2992697"/>
                  <a:gd name="connsiteY1134" fmla="*/ 918920 h 1030680"/>
                  <a:gd name="connsiteX1135" fmla="*/ 772389 w 2992697"/>
                  <a:gd name="connsiteY1135" fmla="*/ 914573 h 1030680"/>
                  <a:gd name="connsiteX1136" fmla="*/ 769285 w 2992697"/>
                  <a:gd name="connsiteY1136" fmla="*/ 911469 h 1030680"/>
                  <a:gd name="connsiteX1137" fmla="*/ 772389 w 2992697"/>
                  <a:gd name="connsiteY1137" fmla="*/ 909296 h 1030680"/>
                  <a:gd name="connsiteX1138" fmla="*/ 772389 w 2992697"/>
                  <a:gd name="connsiteY1138" fmla="*/ 907123 h 1030680"/>
                  <a:gd name="connsiteX1139" fmla="*/ 774562 w 2992697"/>
                  <a:gd name="connsiteY1139" fmla="*/ 906191 h 1030680"/>
                  <a:gd name="connsiteX1140" fmla="*/ 774562 w 2992697"/>
                  <a:gd name="connsiteY1140" fmla="*/ 906191 h 1030680"/>
                  <a:gd name="connsiteX1141" fmla="*/ 776735 w 2992697"/>
                  <a:gd name="connsiteY1141" fmla="*/ 901845 h 1030680"/>
                  <a:gd name="connsiteX1142" fmla="*/ 778908 w 2992697"/>
                  <a:gd name="connsiteY1142" fmla="*/ 898741 h 1030680"/>
                  <a:gd name="connsiteX1143" fmla="*/ 769595 w 2992697"/>
                  <a:gd name="connsiteY1143" fmla="*/ 898741 h 1030680"/>
                  <a:gd name="connsiteX1144" fmla="*/ 764317 w 2992697"/>
                  <a:gd name="connsiteY1144" fmla="*/ 898741 h 1030680"/>
                  <a:gd name="connsiteX1145" fmla="*/ 760282 w 2992697"/>
                  <a:gd name="connsiteY1145" fmla="*/ 898741 h 1030680"/>
                  <a:gd name="connsiteX1146" fmla="*/ 758109 w 2992697"/>
                  <a:gd name="connsiteY1146" fmla="*/ 896567 h 1030680"/>
                  <a:gd name="connsiteX1147" fmla="*/ 757177 w 2992697"/>
                  <a:gd name="connsiteY1147" fmla="*/ 893463 h 1030680"/>
                  <a:gd name="connsiteX1148" fmla="*/ 753141 w 2992697"/>
                  <a:gd name="connsiteY1148" fmla="*/ 887254 h 1030680"/>
                  <a:gd name="connsiteX1149" fmla="*/ 750968 w 2992697"/>
                  <a:gd name="connsiteY1149" fmla="*/ 884150 h 1030680"/>
                  <a:gd name="connsiteX1150" fmla="*/ 750968 w 2992697"/>
                  <a:gd name="connsiteY1150" fmla="*/ 879803 h 1030680"/>
                  <a:gd name="connsiteX1151" fmla="*/ 750968 w 2992697"/>
                  <a:gd name="connsiteY1151" fmla="*/ 878872 h 1030680"/>
                  <a:gd name="connsiteX1152" fmla="*/ 750968 w 2992697"/>
                  <a:gd name="connsiteY1152" fmla="*/ 874526 h 1030680"/>
                  <a:gd name="connsiteX1153" fmla="*/ 753141 w 2992697"/>
                  <a:gd name="connsiteY1153" fmla="*/ 871421 h 1030680"/>
                  <a:gd name="connsiteX1154" fmla="*/ 753141 w 2992697"/>
                  <a:gd name="connsiteY1154" fmla="*/ 867075 h 1030680"/>
                  <a:gd name="connsiteX1155" fmla="*/ 742586 w 2992697"/>
                  <a:gd name="connsiteY1155" fmla="*/ 867075 h 1030680"/>
                  <a:gd name="connsiteX1156" fmla="*/ 742586 w 2992697"/>
                  <a:gd name="connsiteY1156" fmla="*/ 861798 h 1030680"/>
                  <a:gd name="connsiteX1157" fmla="*/ 743518 w 2992697"/>
                  <a:gd name="connsiteY1157" fmla="*/ 856520 h 1030680"/>
                  <a:gd name="connsiteX1158" fmla="*/ 745691 w 2992697"/>
                  <a:gd name="connsiteY1158" fmla="*/ 854347 h 1030680"/>
                  <a:gd name="connsiteX1159" fmla="*/ 745691 w 2992697"/>
                  <a:gd name="connsiteY1159" fmla="*/ 850622 h 1030680"/>
                  <a:gd name="connsiteX1160" fmla="*/ 747864 w 2992697"/>
                  <a:gd name="connsiteY1160" fmla="*/ 847517 h 1030680"/>
                  <a:gd name="connsiteX1161" fmla="*/ 750037 w 2992697"/>
                  <a:gd name="connsiteY1161" fmla="*/ 842239 h 1030680"/>
                  <a:gd name="connsiteX1162" fmla="*/ 743828 w 2992697"/>
                  <a:gd name="connsiteY1162" fmla="*/ 842239 h 1030680"/>
                  <a:gd name="connsiteX1163" fmla="*/ 737619 w 2992697"/>
                  <a:gd name="connsiteY1163" fmla="*/ 842239 h 1030680"/>
                  <a:gd name="connsiteX1164" fmla="*/ 734515 w 2992697"/>
                  <a:gd name="connsiteY1164" fmla="*/ 840066 h 1030680"/>
                  <a:gd name="connsiteX1165" fmla="*/ 728306 w 2992697"/>
                  <a:gd name="connsiteY1165" fmla="*/ 837893 h 1030680"/>
                  <a:gd name="connsiteX1166" fmla="*/ 727375 w 2992697"/>
                  <a:gd name="connsiteY1166" fmla="*/ 810574 h 1030680"/>
                  <a:gd name="connsiteX1167" fmla="*/ 725201 w 2992697"/>
                  <a:gd name="connsiteY1167" fmla="*/ 785117 h 1030680"/>
                  <a:gd name="connsiteX1168" fmla="*/ 725201 w 2992697"/>
                  <a:gd name="connsiteY1168" fmla="*/ 760903 h 1030680"/>
                  <a:gd name="connsiteX1169" fmla="*/ 732652 w 2992697"/>
                  <a:gd name="connsiteY1169" fmla="*/ 736688 h 1030680"/>
                  <a:gd name="connsiteX1170" fmla="*/ 740103 w 2992697"/>
                  <a:gd name="connsiteY1170" fmla="*/ 726133 h 1030680"/>
                  <a:gd name="connsiteX1171" fmla="*/ 749416 w 2992697"/>
                  <a:gd name="connsiteY1171" fmla="*/ 718682 h 1030680"/>
                  <a:gd name="connsiteX1172" fmla="*/ 756867 w 2992697"/>
                  <a:gd name="connsiteY1172" fmla="*/ 712473 h 1030680"/>
                  <a:gd name="connsiteX1173" fmla="*/ 762144 w 2992697"/>
                  <a:gd name="connsiteY1173" fmla="*/ 704091 h 1030680"/>
                  <a:gd name="connsiteX1174" fmla="*/ 767422 w 2992697"/>
                  <a:gd name="connsiteY1174" fmla="*/ 692605 h 1030680"/>
                  <a:gd name="connsiteX1175" fmla="*/ 769595 w 2992697"/>
                  <a:gd name="connsiteY1175" fmla="*/ 672426 h 1030680"/>
                  <a:gd name="connsiteX1176" fmla="*/ 765559 w 2992697"/>
                  <a:gd name="connsiteY1176" fmla="*/ 672426 h 1030680"/>
                  <a:gd name="connsiteX1177" fmla="*/ 762455 w 2992697"/>
                  <a:gd name="connsiteY1177" fmla="*/ 676772 h 1030680"/>
                  <a:gd name="connsiteX1178" fmla="*/ 758419 w 2992697"/>
                  <a:gd name="connsiteY1178" fmla="*/ 677703 h 1030680"/>
                  <a:gd name="connsiteX1179" fmla="*/ 757488 w 2992697"/>
                  <a:gd name="connsiteY1179" fmla="*/ 677703 h 1030680"/>
                  <a:gd name="connsiteX1180" fmla="*/ 753452 w 2992697"/>
                  <a:gd name="connsiteY1180" fmla="*/ 677703 h 1030680"/>
                  <a:gd name="connsiteX1181" fmla="*/ 750347 w 2992697"/>
                  <a:gd name="connsiteY1181" fmla="*/ 676772 h 1030680"/>
                  <a:gd name="connsiteX1182" fmla="*/ 735757 w 2992697"/>
                  <a:gd name="connsiteY1182" fmla="*/ 672426 h 1030680"/>
                  <a:gd name="connsiteX1183" fmla="*/ 724270 w 2992697"/>
                  <a:gd name="connsiteY1183" fmla="*/ 664975 h 1030680"/>
                  <a:gd name="connsiteX1184" fmla="*/ 716819 w 2992697"/>
                  <a:gd name="connsiteY1184" fmla="*/ 654420 h 1030680"/>
                  <a:gd name="connsiteX1185" fmla="*/ 713715 w 2992697"/>
                  <a:gd name="connsiteY1185" fmla="*/ 635483 h 1030680"/>
                  <a:gd name="connsiteX1186" fmla="*/ 718992 w 2992697"/>
                  <a:gd name="connsiteY1186" fmla="*/ 635483 h 1030680"/>
                  <a:gd name="connsiteX1187" fmla="*/ 718992 w 2992697"/>
                  <a:gd name="connsiteY1187" fmla="*/ 632378 h 1030680"/>
                  <a:gd name="connsiteX1188" fmla="*/ 728306 w 2992697"/>
                  <a:gd name="connsiteY1188" fmla="*/ 637656 h 1030680"/>
                  <a:gd name="connsiteX1189" fmla="*/ 738861 w 2992697"/>
                  <a:gd name="connsiteY1189" fmla="*/ 645106 h 1030680"/>
                  <a:gd name="connsiteX1190" fmla="*/ 748174 w 2992697"/>
                  <a:gd name="connsiteY1190" fmla="*/ 648211 h 1030680"/>
                  <a:gd name="connsiteX1191" fmla="*/ 758729 w 2992697"/>
                  <a:gd name="connsiteY1191" fmla="*/ 648211 h 1030680"/>
                  <a:gd name="connsiteX1192" fmla="*/ 758729 w 2992697"/>
                  <a:gd name="connsiteY1192" fmla="*/ 647280 h 1030680"/>
                  <a:gd name="connsiteX1193" fmla="*/ 760903 w 2992697"/>
                  <a:gd name="connsiteY1193" fmla="*/ 645106 h 1030680"/>
                  <a:gd name="connsiteX1194" fmla="*/ 760903 w 2992697"/>
                  <a:gd name="connsiteY1194" fmla="*/ 645106 h 1030680"/>
                  <a:gd name="connsiteX1195" fmla="*/ 760903 w 2992697"/>
                  <a:gd name="connsiteY1195" fmla="*/ 642623 h 1030680"/>
                  <a:gd name="connsiteX1196" fmla="*/ 763076 w 2992697"/>
                  <a:gd name="connsiteY1196" fmla="*/ 639518 h 1030680"/>
                  <a:gd name="connsiteX1197" fmla="*/ 743207 w 2992697"/>
                  <a:gd name="connsiteY1197" fmla="*/ 624617 h 1030680"/>
                  <a:gd name="connsiteX1198" fmla="*/ 726443 w 2992697"/>
                  <a:gd name="connsiteY1198" fmla="*/ 603507 h 1030680"/>
                  <a:gd name="connsiteX1199" fmla="*/ 721166 w 2992697"/>
                  <a:gd name="connsiteY1199" fmla="*/ 605680 h 1030680"/>
                  <a:gd name="connsiteX1200" fmla="*/ 717130 w 2992697"/>
                  <a:gd name="connsiteY1200" fmla="*/ 607853 h 1030680"/>
                  <a:gd name="connsiteX1201" fmla="*/ 711852 w 2992697"/>
                  <a:gd name="connsiteY1201" fmla="*/ 610026 h 1030680"/>
                  <a:gd name="connsiteX1202" fmla="*/ 706575 w 2992697"/>
                  <a:gd name="connsiteY1202" fmla="*/ 610957 h 1030680"/>
                  <a:gd name="connsiteX1203" fmla="*/ 702539 w 2992697"/>
                  <a:gd name="connsiteY1203" fmla="*/ 607853 h 1030680"/>
                  <a:gd name="connsiteX1204" fmla="*/ 701608 w 2992697"/>
                  <a:gd name="connsiteY1204" fmla="*/ 605680 h 1030680"/>
                  <a:gd name="connsiteX1205" fmla="*/ 699434 w 2992697"/>
                  <a:gd name="connsiteY1205" fmla="*/ 602575 h 1030680"/>
                  <a:gd name="connsiteX1206" fmla="*/ 697261 w 2992697"/>
                  <a:gd name="connsiteY1206" fmla="*/ 600402 h 1030680"/>
                  <a:gd name="connsiteX1207" fmla="*/ 694157 w 2992697"/>
                  <a:gd name="connsiteY1207" fmla="*/ 595125 h 1030680"/>
                  <a:gd name="connsiteX1208" fmla="*/ 704712 w 2992697"/>
                  <a:gd name="connsiteY1208" fmla="*/ 583638 h 1030680"/>
                  <a:gd name="connsiteX1209" fmla="*/ 706885 w 2992697"/>
                  <a:gd name="connsiteY1209" fmla="*/ 567805 h 1030680"/>
                  <a:gd name="connsiteX1210" fmla="*/ 704712 w 2992697"/>
                  <a:gd name="connsiteY1210" fmla="*/ 546695 h 1030680"/>
                  <a:gd name="connsiteX1211" fmla="*/ 699434 w 2992697"/>
                  <a:gd name="connsiteY1211" fmla="*/ 524653 h 1030680"/>
                  <a:gd name="connsiteX1212" fmla="*/ 690121 w 2992697"/>
                  <a:gd name="connsiteY1212" fmla="*/ 501370 h 1030680"/>
                  <a:gd name="connsiteX1213" fmla="*/ 679566 w 2992697"/>
                  <a:gd name="connsiteY1213" fmla="*/ 479328 h 1030680"/>
                  <a:gd name="connsiteX1214" fmla="*/ 665906 w 2992697"/>
                  <a:gd name="connsiteY1214" fmla="*/ 459149 h 1030680"/>
                  <a:gd name="connsiteX1215" fmla="*/ 655351 w 2992697"/>
                  <a:gd name="connsiteY1215" fmla="*/ 440212 h 1030680"/>
                  <a:gd name="connsiteX1216" fmla="*/ 646038 w 2992697"/>
                  <a:gd name="connsiteY1216" fmla="*/ 425311 h 1030680"/>
                  <a:gd name="connsiteX1217" fmla="*/ 623996 w 2992697"/>
                  <a:gd name="connsiteY1217" fmla="*/ 410409 h 1030680"/>
                  <a:gd name="connsiteX1218" fmla="*/ 598850 w 2992697"/>
                  <a:gd name="connsiteY1218" fmla="*/ 405132 h 1030680"/>
                  <a:gd name="connsiteX1219" fmla="*/ 572772 w 2992697"/>
                  <a:gd name="connsiteY1219" fmla="*/ 405132 h 1030680"/>
                  <a:gd name="connsiteX1220" fmla="*/ 543591 w 2992697"/>
                  <a:gd name="connsiteY1220" fmla="*/ 405132 h 1030680"/>
                  <a:gd name="connsiteX1221" fmla="*/ 515340 w 2992697"/>
                  <a:gd name="connsiteY1221" fmla="*/ 407305 h 1030680"/>
                  <a:gd name="connsiteX1222" fmla="*/ 486158 w 2992697"/>
                  <a:gd name="connsiteY1222" fmla="*/ 405132 h 1030680"/>
                  <a:gd name="connsiteX1223" fmla="*/ 486158 w 2992697"/>
                  <a:gd name="connsiteY1223" fmla="*/ 399854 h 1030680"/>
                  <a:gd name="connsiteX1224" fmla="*/ 486158 w 2992697"/>
                  <a:gd name="connsiteY1224" fmla="*/ 395508 h 1030680"/>
                  <a:gd name="connsiteX1225" fmla="*/ 487089 w 2992697"/>
                  <a:gd name="connsiteY1225" fmla="*/ 394577 h 1030680"/>
                  <a:gd name="connsiteX1226" fmla="*/ 487089 w 2992697"/>
                  <a:gd name="connsiteY1226" fmla="*/ 392404 h 1030680"/>
                  <a:gd name="connsiteX1227" fmla="*/ 487089 w 2992697"/>
                  <a:gd name="connsiteY1227" fmla="*/ 390230 h 1030680"/>
                  <a:gd name="connsiteX1228" fmla="*/ 486158 w 2992697"/>
                  <a:gd name="connsiteY1228" fmla="*/ 388057 h 1030680"/>
                  <a:gd name="connsiteX1229" fmla="*/ 474672 w 2992697"/>
                  <a:gd name="connsiteY1229" fmla="*/ 382780 h 1030680"/>
                  <a:gd name="connsiteX1230" fmla="*/ 464116 w 2992697"/>
                  <a:gd name="connsiteY1230" fmla="*/ 379675 h 1030680"/>
                  <a:gd name="connsiteX1231" fmla="*/ 452630 w 2992697"/>
                  <a:gd name="connsiteY1231" fmla="*/ 372225 h 1030680"/>
                  <a:gd name="connsiteX1232" fmla="*/ 461943 w 2992697"/>
                  <a:gd name="connsiteY1232" fmla="*/ 372225 h 1030680"/>
                  <a:gd name="connsiteX1233" fmla="*/ 472499 w 2992697"/>
                  <a:gd name="connsiteY1233" fmla="*/ 367878 h 1030680"/>
                  <a:gd name="connsiteX1234" fmla="*/ 487089 w 2992697"/>
                  <a:gd name="connsiteY1234" fmla="*/ 364774 h 1030680"/>
                  <a:gd name="connsiteX1235" fmla="*/ 503854 w 2992697"/>
                  <a:gd name="connsiteY1235" fmla="*/ 362601 h 1030680"/>
                  <a:gd name="connsiteX1236" fmla="*/ 516271 w 2992697"/>
                  <a:gd name="connsiteY1236" fmla="*/ 358254 h 1030680"/>
                  <a:gd name="connsiteX1237" fmla="*/ 525585 w 2992697"/>
                  <a:gd name="connsiteY1237" fmla="*/ 350804 h 1030680"/>
                  <a:gd name="connsiteX1238" fmla="*/ 481812 w 2992697"/>
                  <a:gd name="connsiteY1238" fmla="*/ 350804 h 1030680"/>
                  <a:gd name="connsiteX1239" fmla="*/ 471257 w 2992697"/>
                  <a:gd name="connsiteY1239" fmla="*/ 347699 h 1030680"/>
                  <a:gd name="connsiteX1240" fmla="*/ 461943 w 2992697"/>
                  <a:gd name="connsiteY1240" fmla="*/ 347699 h 1030680"/>
                  <a:gd name="connsiteX1241" fmla="*/ 450457 w 2992697"/>
                  <a:gd name="connsiteY1241" fmla="*/ 345526 h 1030680"/>
                  <a:gd name="connsiteX1242" fmla="*/ 442075 w 2992697"/>
                  <a:gd name="connsiteY1242" fmla="*/ 343353 h 1030680"/>
                  <a:gd name="connsiteX1243" fmla="*/ 432761 w 2992697"/>
                  <a:gd name="connsiteY1243" fmla="*/ 340249 h 1030680"/>
                  <a:gd name="connsiteX1244" fmla="*/ 427484 w 2992697"/>
                  <a:gd name="connsiteY1244" fmla="*/ 330625 h 1030680"/>
                  <a:gd name="connsiteX1245" fmla="*/ 425311 w 2992697"/>
                  <a:gd name="connsiteY1245" fmla="*/ 315723 h 1030680"/>
                  <a:gd name="connsiteX1246" fmla="*/ 447352 w 2992697"/>
                  <a:gd name="connsiteY1246" fmla="*/ 312619 h 1030680"/>
                  <a:gd name="connsiteX1247" fmla="*/ 467221 w 2992697"/>
                  <a:gd name="connsiteY1247" fmla="*/ 305168 h 1030680"/>
                  <a:gd name="connsiteX1248" fmla="*/ 483985 w 2992697"/>
                  <a:gd name="connsiteY1248" fmla="*/ 297718 h 1030680"/>
                  <a:gd name="connsiteX1249" fmla="*/ 501680 w 2992697"/>
                  <a:gd name="connsiteY1249" fmla="*/ 290267 h 1030680"/>
                  <a:gd name="connsiteX1250" fmla="*/ 538313 w 2992697"/>
                  <a:gd name="connsiteY1250" fmla="*/ 290267 h 1030680"/>
                  <a:gd name="connsiteX1251" fmla="*/ 552904 w 2992697"/>
                  <a:gd name="connsiteY1251" fmla="*/ 241837 h 1030680"/>
                  <a:gd name="connsiteX1252" fmla="*/ 518444 w 2992697"/>
                  <a:gd name="connsiteY1252" fmla="*/ 241837 h 1030680"/>
                  <a:gd name="connsiteX1253" fmla="*/ 509131 w 2992697"/>
                  <a:gd name="connsiteY1253" fmla="*/ 229109 h 1030680"/>
                  <a:gd name="connsiteX1254" fmla="*/ 520618 w 2992697"/>
                  <a:gd name="connsiteY1254" fmla="*/ 221658 h 1030680"/>
                  <a:gd name="connsiteX1255" fmla="*/ 529000 w 2992697"/>
                  <a:gd name="connsiteY1255" fmla="*/ 214208 h 1030680"/>
                  <a:gd name="connsiteX1256" fmla="*/ 540486 w 2992697"/>
                  <a:gd name="connsiteY1256" fmla="*/ 208930 h 1030680"/>
                  <a:gd name="connsiteX1257" fmla="*/ 552904 w 2992697"/>
                  <a:gd name="connsiteY1257" fmla="*/ 204584 h 1030680"/>
                  <a:gd name="connsiteX1258" fmla="*/ 552904 w 2992697"/>
                  <a:gd name="connsiteY1258" fmla="*/ 191856 h 1030680"/>
                  <a:gd name="connsiteX1259" fmla="*/ 567495 w 2992697"/>
                  <a:gd name="connsiteY1259" fmla="*/ 184405 h 1030680"/>
                  <a:gd name="connsiteX1260" fmla="*/ 574946 w 2992697"/>
                  <a:gd name="connsiteY1260" fmla="*/ 176023 h 1030680"/>
                  <a:gd name="connsiteX1261" fmla="*/ 582396 w 2992697"/>
                  <a:gd name="connsiteY1261" fmla="*/ 164536 h 1030680"/>
                  <a:gd name="connsiteX1262" fmla="*/ 593883 w 2992697"/>
                  <a:gd name="connsiteY1262" fmla="*/ 157086 h 1030680"/>
                  <a:gd name="connsiteX1263" fmla="*/ 606301 w 2992697"/>
                  <a:gd name="connsiteY1263" fmla="*/ 151808 h 1030680"/>
                  <a:gd name="connsiteX1264" fmla="*/ 616856 w 2992697"/>
                  <a:gd name="connsiteY1264" fmla="*/ 151808 h 1030680"/>
                  <a:gd name="connsiteX1265" fmla="*/ 626169 w 2992697"/>
                  <a:gd name="connsiteY1265" fmla="*/ 154912 h 1030680"/>
                  <a:gd name="connsiteX1266" fmla="*/ 638587 w 2992697"/>
                  <a:gd name="connsiteY1266" fmla="*/ 153981 h 1030680"/>
                  <a:gd name="connsiteX1267" fmla="*/ 629274 w 2992697"/>
                  <a:gd name="connsiteY1267" fmla="*/ 149635 h 1030680"/>
                  <a:gd name="connsiteX1268" fmla="*/ 623996 w 2992697"/>
                  <a:gd name="connsiteY1268" fmla="*/ 147462 h 1030680"/>
                  <a:gd name="connsiteX1269" fmla="*/ 618718 w 2992697"/>
                  <a:gd name="connsiteY1269" fmla="*/ 146530 h 1030680"/>
                  <a:gd name="connsiteX1270" fmla="*/ 613441 w 2992697"/>
                  <a:gd name="connsiteY1270" fmla="*/ 140322 h 1030680"/>
                  <a:gd name="connsiteX1271" fmla="*/ 631136 w 2992697"/>
                  <a:gd name="connsiteY1271" fmla="*/ 137217 h 1030680"/>
                  <a:gd name="connsiteX1272" fmla="*/ 647900 w 2992697"/>
                  <a:gd name="connsiteY1272" fmla="*/ 131939 h 1030680"/>
                  <a:gd name="connsiteX1273" fmla="*/ 662491 w 2992697"/>
                  <a:gd name="connsiteY1273" fmla="*/ 127593 h 1030680"/>
                  <a:gd name="connsiteX1274" fmla="*/ 679255 w 2992697"/>
                  <a:gd name="connsiteY1274" fmla="*/ 124489 h 1030680"/>
                  <a:gd name="connsiteX1275" fmla="*/ 680187 w 2992697"/>
                  <a:gd name="connsiteY1275" fmla="*/ 131939 h 1030680"/>
                  <a:gd name="connsiteX1276" fmla="*/ 682360 w 2992697"/>
                  <a:gd name="connsiteY1276" fmla="*/ 135044 h 1030680"/>
                  <a:gd name="connsiteX1277" fmla="*/ 684533 w 2992697"/>
                  <a:gd name="connsiteY1277" fmla="*/ 140322 h 1030680"/>
                  <a:gd name="connsiteX1278" fmla="*/ 686706 w 2992697"/>
                  <a:gd name="connsiteY1278" fmla="*/ 144668 h 1030680"/>
                  <a:gd name="connsiteX1279" fmla="*/ 691984 w 2992697"/>
                  <a:gd name="connsiteY1279" fmla="*/ 146841 h 1030680"/>
                  <a:gd name="connsiteX1280" fmla="*/ 699434 w 2992697"/>
                  <a:gd name="connsiteY1280" fmla="*/ 147772 h 1030680"/>
                  <a:gd name="connsiteX1281" fmla="*/ 699434 w 2992697"/>
                  <a:gd name="connsiteY1281" fmla="*/ 142495 h 1030680"/>
                  <a:gd name="connsiteX1282" fmla="*/ 702539 w 2992697"/>
                  <a:gd name="connsiteY1282" fmla="*/ 137217 h 1030680"/>
                  <a:gd name="connsiteX1283" fmla="*/ 704712 w 2992697"/>
                  <a:gd name="connsiteY1283" fmla="*/ 129766 h 1030680"/>
                  <a:gd name="connsiteX1284" fmla="*/ 706885 w 2992697"/>
                  <a:gd name="connsiteY1284" fmla="*/ 124489 h 1030680"/>
                  <a:gd name="connsiteX1285" fmla="*/ 709989 w 2992697"/>
                  <a:gd name="connsiteY1285" fmla="*/ 129766 h 1030680"/>
                  <a:gd name="connsiteX1286" fmla="*/ 716198 w 2992697"/>
                  <a:gd name="connsiteY1286" fmla="*/ 135044 h 1030680"/>
                  <a:gd name="connsiteX1287" fmla="*/ 719303 w 2992697"/>
                  <a:gd name="connsiteY1287" fmla="*/ 139390 h 1030680"/>
                  <a:gd name="connsiteX1288" fmla="*/ 726754 w 2992697"/>
                  <a:gd name="connsiteY1288" fmla="*/ 142495 h 1030680"/>
                  <a:gd name="connsiteX1289" fmla="*/ 734204 w 2992697"/>
                  <a:gd name="connsiteY1289" fmla="*/ 144668 h 1030680"/>
                  <a:gd name="connsiteX1290" fmla="*/ 730168 w 2992697"/>
                  <a:gd name="connsiteY1290" fmla="*/ 120453 h 1030680"/>
                  <a:gd name="connsiteX1291" fmla="*/ 743828 w 2992697"/>
                  <a:gd name="connsiteY1291" fmla="*/ 117349 h 1030680"/>
                  <a:gd name="connsiteX1292" fmla="*/ 754383 w 2992697"/>
                  <a:gd name="connsiteY1292" fmla="*/ 113002 h 1030680"/>
                  <a:gd name="connsiteX1293" fmla="*/ 771147 w 2992697"/>
                  <a:gd name="connsiteY1293" fmla="*/ 117349 h 1030680"/>
                  <a:gd name="connsiteX1294" fmla="*/ 788843 w 2992697"/>
                  <a:gd name="connsiteY1294" fmla="*/ 124799 h 1030680"/>
                  <a:gd name="connsiteX1295" fmla="*/ 807780 w 2992697"/>
                  <a:gd name="connsiteY1295" fmla="*/ 135354 h 1030680"/>
                  <a:gd name="connsiteX1296" fmla="*/ 827648 w 2992697"/>
                  <a:gd name="connsiteY1296" fmla="*/ 144978 h 1030680"/>
                  <a:gd name="connsiteX1297" fmla="*/ 844413 w 2992697"/>
                  <a:gd name="connsiteY1297" fmla="*/ 152429 h 1030680"/>
                  <a:gd name="connsiteX1298" fmla="*/ 859935 w 2992697"/>
                  <a:gd name="connsiteY1298" fmla="*/ 157706 h 1030680"/>
                  <a:gd name="connsiteX1299" fmla="*/ 859935 w 2992697"/>
                  <a:gd name="connsiteY1299" fmla="*/ 154602 h 1030680"/>
                  <a:gd name="connsiteX1300" fmla="*/ 849380 w 2992697"/>
                  <a:gd name="connsiteY1300" fmla="*/ 144978 h 1030680"/>
                  <a:gd name="connsiteX1301" fmla="*/ 841929 w 2992697"/>
                  <a:gd name="connsiteY1301" fmla="*/ 137527 h 1030680"/>
                  <a:gd name="connsiteX1302" fmla="*/ 837893 w 2992697"/>
                  <a:gd name="connsiteY1302" fmla="*/ 127904 h 1030680"/>
                  <a:gd name="connsiteX1303" fmla="*/ 844102 w 2992697"/>
                  <a:gd name="connsiteY1303" fmla="*/ 117349 h 1030680"/>
                  <a:gd name="connsiteX1304" fmla="*/ 840066 w 2992697"/>
                  <a:gd name="connsiteY1304" fmla="*/ 113002 h 1030680"/>
                  <a:gd name="connsiteX1305" fmla="*/ 834789 w 2992697"/>
                  <a:gd name="connsiteY1305" fmla="*/ 107725 h 1030680"/>
                  <a:gd name="connsiteX1306" fmla="*/ 829511 w 2992697"/>
                  <a:gd name="connsiteY1306" fmla="*/ 103378 h 1030680"/>
                  <a:gd name="connsiteX1307" fmla="*/ 824234 w 2992697"/>
                  <a:gd name="connsiteY1307" fmla="*/ 100274 h 1030680"/>
                  <a:gd name="connsiteX1308" fmla="*/ 820198 w 2992697"/>
                  <a:gd name="connsiteY1308" fmla="*/ 95928 h 1030680"/>
                  <a:gd name="connsiteX1309" fmla="*/ 824234 w 2992697"/>
                  <a:gd name="connsiteY1309" fmla="*/ 87546 h 1030680"/>
                  <a:gd name="connsiteX1310" fmla="*/ 834789 w 2992697"/>
                  <a:gd name="connsiteY1310" fmla="*/ 90650 h 1030680"/>
                  <a:gd name="connsiteX1311" fmla="*/ 849380 w 2992697"/>
                  <a:gd name="connsiteY1311" fmla="*/ 92823 h 1030680"/>
                  <a:gd name="connsiteX1312" fmla="*/ 861797 w 2992697"/>
                  <a:gd name="connsiteY1312" fmla="*/ 90650 h 1030680"/>
                  <a:gd name="connsiteX1313" fmla="*/ 871111 w 2992697"/>
                  <a:gd name="connsiteY1313" fmla="*/ 83199 h 1030680"/>
                  <a:gd name="connsiteX1314" fmla="*/ 827338 w 2992697"/>
                  <a:gd name="connsiteY1314" fmla="*/ 83199 h 1030680"/>
                  <a:gd name="connsiteX1315" fmla="*/ 827338 w 2992697"/>
                  <a:gd name="connsiteY1315" fmla="*/ 80095 h 1030680"/>
                  <a:gd name="connsiteX1316" fmla="*/ 824234 w 2992697"/>
                  <a:gd name="connsiteY1316" fmla="*/ 80095 h 1030680"/>
                  <a:gd name="connsiteX1317" fmla="*/ 824234 w 2992697"/>
                  <a:gd name="connsiteY1317" fmla="*/ 75749 h 1030680"/>
                  <a:gd name="connsiteX1318" fmla="*/ 829511 w 2992697"/>
                  <a:gd name="connsiteY1318" fmla="*/ 72644 h 1030680"/>
                  <a:gd name="connsiteX1319" fmla="*/ 834789 w 2992697"/>
                  <a:gd name="connsiteY1319" fmla="*/ 68298 h 1030680"/>
                  <a:gd name="connsiteX1320" fmla="*/ 840066 w 2992697"/>
                  <a:gd name="connsiteY1320" fmla="*/ 65194 h 1030680"/>
                  <a:gd name="connsiteX1321" fmla="*/ 845344 w 2992697"/>
                  <a:gd name="connsiteY1321" fmla="*/ 60847 h 1030680"/>
                  <a:gd name="connsiteX1322" fmla="*/ 851553 w 2992697"/>
                  <a:gd name="connsiteY1322" fmla="*/ 59916 h 1030680"/>
                  <a:gd name="connsiteX1323" fmla="*/ 874526 w 2992697"/>
                  <a:gd name="connsiteY1323" fmla="*/ 63020 h 1030680"/>
                  <a:gd name="connsiteX1324" fmla="*/ 880735 w 2992697"/>
                  <a:gd name="connsiteY1324" fmla="*/ 46256 h 1030680"/>
                  <a:gd name="connsiteX1325" fmla="*/ 907743 w 2992697"/>
                  <a:gd name="connsiteY1325" fmla="*/ 50603 h 1030680"/>
                  <a:gd name="connsiteX1326" fmla="*/ 909917 w 2992697"/>
                  <a:gd name="connsiteY1326" fmla="*/ 50603 h 1030680"/>
                  <a:gd name="connsiteX1327" fmla="*/ 910848 w 2992697"/>
                  <a:gd name="connsiteY1327" fmla="*/ 46256 h 1030680"/>
                  <a:gd name="connsiteX1328" fmla="*/ 913021 w 2992697"/>
                  <a:gd name="connsiteY1328" fmla="*/ 45325 h 1030680"/>
                  <a:gd name="connsiteX1329" fmla="*/ 915194 w 2992697"/>
                  <a:gd name="connsiteY1329" fmla="*/ 40979 h 1030680"/>
                  <a:gd name="connsiteX1330" fmla="*/ 920472 w 2992697"/>
                  <a:gd name="connsiteY1330" fmla="*/ 38806 h 1030680"/>
                  <a:gd name="connsiteX1331" fmla="*/ 924508 w 2992697"/>
                  <a:gd name="connsiteY1331" fmla="*/ 45015 h 1030680"/>
                  <a:gd name="connsiteX1332" fmla="*/ 929785 w 2992697"/>
                  <a:gd name="connsiteY1332" fmla="*/ 50292 h 1030680"/>
                  <a:gd name="connsiteX1333" fmla="*/ 935063 w 2992697"/>
                  <a:gd name="connsiteY1333" fmla="*/ 55570 h 1030680"/>
                  <a:gd name="connsiteX1334" fmla="*/ 935063 w 2992697"/>
                  <a:gd name="connsiteY1334" fmla="*/ 45946 h 1030680"/>
                  <a:gd name="connsiteX1335" fmla="*/ 937236 w 2992697"/>
                  <a:gd name="connsiteY1335" fmla="*/ 45015 h 1030680"/>
                  <a:gd name="connsiteX1336" fmla="*/ 937236 w 2992697"/>
                  <a:gd name="connsiteY1336" fmla="*/ 42842 h 1030680"/>
                  <a:gd name="connsiteX1337" fmla="*/ 937236 w 2992697"/>
                  <a:gd name="connsiteY1337" fmla="*/ 40668 h 1030680"/>
                  <a:gd name="connsiteX1338" fmla="*/ 937236 w 2992697"/>
                  <a:gd name="connsiteY1338" fmla="*/ 38495 h 1030680"/>
                  <a:gd name="connsiteX1339" fmla="*/ 938167 w 2992697"/>
                  <a:gd name="connsiteY1339" fmla="*/ 35391 h 1030680"/>
                  <a:gd name="connsiteX1340" fmla="*/ 940340 w 2992697"/>
                  <a:gd name="connsiteY1340" fmla="*/ 33218 h 1030680"/>
                  <a:gd name="connsiteX1341" fmla="*/ 944376 w 2992697"/>
                  <a:gd name="connsiteY1341" fmla="*/ 31045 h 1030680"/>
                  <a:gd name="connsiteX1342" fmla="*/ 962071 w 2992697"/>
                  <a:gd name="connsiteY1342" fmla="*/ 22663 h 1030680"/>
                  <a:gd name="connsiteX1343" fmla="*/ 984113 w 2992697"/>
                  <a:gd name="connsiteY1343" fmla="*/ 20179 h 1030680"/>
                  <a:gd name="connsiteX1344" fmla="*/ 984113 w 2992697"/>
                  <a:gd name="connsiteY1344" fmla="*/ 20179 h 1030680"/>
                  <a:gd name="connsiteX1345" fmla="*/ 984113 w 2992697"/>
                  <a:gd name="connsiteY1345" fmla="*/ 20179 h 1030680"/>
                  <a:gd name="connsiteX1346" fmla="*/ 2301024 w 2992697"/>
                  <a:gd name="connsiteY1346" fmla="*/ 16764 h 1030680"/>
                  <a:gd name="connsiteX1347" fmla="*/ 2311579 w 2992697"/>
                  <a:gd name="connsiteY1347" fmla="*/ 19869 h 1030680"/>
                  <a:gd name="connsiteX1348" fmla="*/ 2311579 w 2992697"/>
                  <a:gd name="connsiteY1348" fmla="*/ 27319 h 1030680"/>
                  <a:gd name="connsiteX1349" fmla="*/ 2296057 w 2992697"/>
                  <a:gd name="connsiteY1349" fmla="*/ 27319 h 1030680"/>
                  <a:gd name="connsiteX1350" fmla="*/ 2301024 w 2992697"/>
                  <a:gd name="connsiteY1350" fmla="*/ 16764 h 1030680"/>
                  <a:gd name="connsiteX1351" fmla="*/ 2301024 w 2992697"/>
                  <a:gd name="connsiteY1351" fmla="*/ 16764 h 1030680"/>
                  <a:gd name="connsiteX1352" fmla="*/ 2301024 w 2992697"/>
                  <a:gd name="connsiteY1352" fmla="*/ 16764 h 1030680"/>
                  <a:gd name="connsiteX1353" fmla="*/ 2792460 w 2992697"/>
                  <a:gd name="connsiteY1353" fmla="*/ 0 h 1030680"/>
                  <a:gd name="connsiteX1354" fmla="*/ 2797737 w 2992697"/>
                  <a:gd name="connsiteY1354" fmla="*/ 3104 h 1030680"/>
                  <a:gd name="connsiteX1355" fmla="*/ 2801773 w 2992697"/>
                  <a:gd name="connsiteY1355" fmla="*/ 7451 h 1030680"/>
                  <a:gd name="connsiteX1356" fmla="*/ 2803946 w 2992697"/>
                  <a:gd name="connsiteY1356" fmla="*/ 10555 h 1030680"/>
                  <a:gd name="connsiteX1357" fmla="*/ 2804878 w 2992697"/>
                  <a:gd name="connsiteY1357" fmla="*/ 16764 h 1030680"/>
                  <a:gd name="connsiteX1358" fmla="*/ 2807051 w 2992697"/>
                  <a:gd name="connsiteY1358" fmla="*/ 19869 h 1030680"/>
                  <a:gd name="connsiteX1359" fmla="*/ 2809224 w 2992697"/>
                  <a:gd name="connsiteY1359" fmla="*/ 25146 h 1030680"/>
                  <a:gd name="connsiteX1360" fmla="*/ 2812328 w 2992697"/>
                  <a:gd name="connsiteY1360" fmla="*/ 27319 h 1030680"/>
                  <a:gd name="connsiteX1361" fmla="*/ 2823815 w 2992697"/>
                  <a:gd name="connsiteY1361" fmla="*/ 32597 h 1030680"/>
                  <a:gd name="connsiteX1362" fmla="*/ 2834370 w 2992697"/>
                  <a:gd name="connsiteY1362" fmla="*/ 34770 h 1030680"/>
                  <a:gd name="connsiteX1363" fmla="*/ 2841821 w 2992697"/>
                  <a:gd name="connsiteY1363" fmla="*/ 34770 h 1030680"/>
                  <a:gd name="connsiteX1364" fmla="*/ 2847098 w 2992697"/>
                  <a:gd name="connsiteY1364" fmla="*/ 39116 h 1030680"/>
                  <a:gd name="connsiteX1365" fmla="*/ 2851134 w 2992697"/>
                  <a:gd name="connsiteY1365" fmla="*/ 46567 h 1030680"/>
                  <a:gd name="connsiteX1366" fmla="*/ 2853307 w 2992697"/>
                  <a:gd name="connsiteY1366" fmla="*/ 61468 h 1030680"/>
                  <a:gd name="connsiteX1367" fmla="*/ 2851134 w 2992697"/>
                  <a:gd name="connsiteY1367" fmla="*/ 62400 h 1030680"/>
                  <a:gd name="connsiteX1368" fmla="*/ 2851134 w 2992697"/>
                  <a:gd name="connsiteY1368" fmla="*/ 62400 h 1030680"/>
                  <a:gd name="connsiteX1369" fmla="*/ 2851134 w 2992697"/>
                  <a:gd name="connsiteY1369" fmla="*/ 64573 h 1030680"/>
                  <a:gd name="connsiteX1370" fmla="*/ 2851134 w 2992697"/>
                  <a:gd name="connsiteY1370" fmla="*/ 66746 h 1030680"/>
                  <a:gd name="connsiteX1371" fmla="*/ 2848961 w 2992697"/>
                  <a:gd name="connsiteY1371" fmla="*/ 68919 h 1030680"/>
                  <a:gd name="connsiteX1372" fmla="*/ 2825988 w 2992697"/>
                  <a:gd name="connsiteY1372" fmla="*/ 68919 h 1030680"/>
                  <a:gd name="connsiteX1373" fmla="*/ 2802084 w 2992697"/>
                  <a:gd name="connsiteY1373" fmla="*/ 68919 h 1030680"/>
                  <a:gd name="connsiteX1374" fmla="*/ 2782215 w 2992697"/>
                  <a:gd name="connsiteY1374" fmla="*/ 77301 h 1030680"/>
                  <a:gd name="connsiteX1375" fmla="*/ 2778179 w 2992697"/>
                  <a:gd name="connsiteY1375" fmla="*/ 79474 h 1030680"/>
                  <a:gd name="connsiteX1376" fmla="*/ 2776006 w 2992697"/>
                  <a:gd name="connsiteY1376" fmla="*/ 83820 h 1030680"/>
                  <a:gd name="connsiteX1377" fmla="*/ 2775075 w 2992697"/>
                  <a:gd name="connsiteY1377" fmla="*/ 84752 h 1030680"/>
                  <a:gd name="connsiteX1378" fmla="*/ 2772902 w 2992697"/>
                  <a:gd name="connsiteY1378" fmla="*/ 86925 h 1030680"/>
                  <a:gd name="connsiteX1379" fmla="*/ 2770729 w 2992697"/>
                  <a:gd name="connsiteY1379" fmla="*/ 89098 h 1030680"/>
                  <a:gd name="connsiteX1380" fmla="*/ 2767624 w 2992697"/>
                  <a:gd name="connsiteY1380" fmla="*/ 91271 h 1030680"/>
                  <a:gd name="connsiteX1381" fmla="*/ 2761415 w 2992697"/>
                  <a:gd name="connsiteY1381" fmla="*/ 94376 h 1030680"/>
                  <a:gd name="connsiteX1382" fmla="*/ 2758311 w 2992697"/>
                  <a:gd name="connsiteY1382" fmla="*/ 89098 h 1030680"/>
                  <a:gd name="connsiteX1383" fmla="*/ 2756137 w 2992697"/>
                  <a:gd name="connsiteY1383" fmla="*/ 84752 h 1030680"/>
                  <a:gd name="connsiteX1384" fmla="*/ 2753033 w 2992697"/>
                  <a:gd name="connsiteY1384" fmla="*/ 81647 h 1030680"/>
                  <a:gd name="connsiteX1385" fmla="*/ 2765451 w 2992697"/>
                  <a:gd name="connsiteY1385" fmla="*/ 49982 h 1030680"/>
                  <a:gd name="connsiteX1386" fmla="*/ 2777869 w 2992697"/>
                  <a:gd name="connsiteY1386" fmla="*/ 24525 h 1030680"/>
                  <a:gd name="connsiteX1387" fmla="*/ 2792460 w 2992697"/>
                  <a:gd name="connsiteY1387" fmla="*/ 0 h 1030680"/>
                  <a:gd name="connsiteX1388" fmla="*/ 2792460 w 2992697"/>
                  <a:gd name="connsiteY1388" fmla="*/ 0 h 1030680"/>
                  <a:gd name="connsiteX1389" fmla="*/ 2792460 w 2992697"/>
                  <a:gd name="connsiteY1389" fmla="*/ 0 h 1030680"/>
                  <a:gd name="connsiteX1390" fmla="*/ 2665177 w 2992697"/>
                  <a:gd name="connsiteY1390" fmla="*/ 0 h 1030680"/>
                  <a:gd name="connsiteX1391" fmla="*/ 2674490 w 2992697"/>
                  <a:gd name="connsiteY1391" fmla="*/ 9624 h 1030680"/>
                  <a:gd name="connsiteX1392" fmla="*/ 2679768 w 2992697"/>
                  <a:gd name="connsiteY1392" fmla="*/ 20179 h 1030680"/>
                  <a:gd name="connsiteX1393" fmla="*/ 2685046 w 2992697"/>
                  <a:gd name="connsiteY1393" fmla="*/ 32907 h 1030680"/>
                  <a:gd name="connsiteX1394" fmla="*/ 2675732 w 2992697"/>
                  <a:gd name="connsiteY1394" fmla="*/ 32907 h 1030680"/>
                  <a:gd name="connsiteX1395" fmla="*/ 2675732 w 2992697"/>
                  <a:gd name="connsiteY1395" fmla="*/ 27319 h 1030680"/>
                  <a:gd name="connsiteX1396" fmla="*/ 2672628 w 2992697"/>
                  <a:gd name="connsiteY1396" fmla="*/ 24215 h 1030680"/>
                  <a:gd name="connsiteX1397" fmla="*/ 2668592 w 2992697"/>
                  <a:gd name="connsiteY1397" fmla="*/ 19869 h 1030680"/>
                  <a:gd name="connsiteX1398" fmla="*/ 2667660 w 2992697"/>
                  <a:gd name="connsiteY1398" fmla="*/ 14591 h 1030680"/>
                  <a:gd name="connsiteX1399" fmla="*/ 2665487 w 2992697"/>
                  <a:gd name="connsiteY1399" fmla="*/ 9313 h 1030680"/>
                  <a:gd name="connsiteX1400" fmla="*/ 2665487 w 2992697"/>
                  <a:gd name="connsiteY1400" fmla="*/ 0 h 1030680"/>
                  <a:gd name="connsiteX1401" fmla="*/ 2665177 w 2992697"/>
                  <a:gd name="connsiteY1401" fmla="*/ 0 h 1030680"/>
                  <a:gd name="connsiteX1402" fmla="*/ 2665177 w 2992697"/>
                  <a:gd name="connsiteY1402" fmla="*/ 0 h 103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Lst>
                <a:rect l="l" t="t" r="r" b="b"/>
                <a:pathLst>
                  <a:path w="2992697" h="1030680">
                    <a:moveTo>
                      <a:pt x="7140" y="256428"/>
                    </a:moveTo>
                    <a:lnTo>
                      <a:pt x="26077" y="261706"/>
                    </a:lnTo>
                    <a:lnTo>
                      <a:pt x="38495" y="271330"/>
                    </a:lnTo>
                    <a:lnTo>
                      <a:pt x="49050" y="279712"/>
                    </a:lnTo>
                    <a:lnTo>
                      <a:pt x="60537" y="291198"/>
                    </a:lnTo>
                    <a:lnTo>
                      <a:pt x="71092" y="299580"/>
                    </a:lnTo>
                    <a:lnTo>
                      <a:pt x="71092" y="296476"/>
                    </a:lnTo>
                    <a:lnTo>
                      <a:pt x="77301" y="296476"/>
                    </a:lnTo>
                    <a:lnTo>
                      <a:pt x="77301" y="299580"/>
                    </a:lnTo>
                    <a:lnTo>
                      <a:pt x="78232" y="303926"/>
                    </a:lnTo>
                    <a:lnTo>
                      <a:pt x="82268" y="309204"/>
                    </a:lnTo>
                    <a:lnTo>
                      <a:pt x="84441" y="316655"/>
                    </a:lnTo>
                    <a:lnTo>
                      <a:pt x="76991" y="316655"/>
                    </a:lnTo>
                    <a:lnTo>
                      <a:pt x="72955" y="316655"/>
                    </a:lnTo>
                    <a:lnTo>
                      <a:pt x="72955" y="318828"/>
                    </a:lnTo>
                    <a:lnTo>
                      <a:pt x="70782" y="318828"/>
                    </a:lnTo>
                    <a:lnTo>
                      <a:pt x="67677" y="318828"/>
                    </a:lnTo>
                    <a:lnTo>
                      <a:pt x="63641" y="321001"/>
                    </a:lnTo>
                    <a:lnTo>
                      <a:pt x="49050" y="309514"/>
                    </a:lnTo>
                    <a:lnTo>
                      <a:pt x="34460" y="304237"/>
                    </a:lnTo>
                    <a:lnTo>
                      <a:pt x="16764" y="299891"/>
                    </a:lnTo>
                    <a:lnTo>
                      <a:pt x="0" y="291509"/>
                    </a:lnTo>
                    <a:lnTo>
                      <a:pt x="6209" y="286231"/>
                    </a:lnTo>
                    <a:lnTo>
                      <a:pt x="7140" y="280022"/>
                    </a:lnTo>
                    <a:lnTo>
                      <a:pt x="6209" y="274745"/>
                    </a:lnTo>
                    <a:lnTo>
                      <a:pt x="6209" y="266983"/>
                    </a:lnTo>
                    <a:lnTo>
                      <a:pt x="7140" y="256428"/>
                    </a:lnTo>
                    <a:lnTo>
                      <a:pt x="7140" y="256428"/>
                    </a:lnTo>
                    <a:lnTo>
                      <a:pt x="7140" y="256428"/>
                    </a:lnTo>
                    <a:close/>
                    <a:moveTo>
                      <a:pt x="1275001" y="248978"/>
                    </a:moveTo>
                    <a:lnTo>
                      <a:pt x="1279037" y="248978"/>
                    </a:lnTo>
                    <a:lnTo>
                      <a:pt x="1282141" y="249909"/>
                    </a:lnTo>
                    <a:lnTo>
                      <a:pt x="1284314" y="252082"/>
                    </a:lnTo>
                    <a:lnTo>
                      <a:pt x="1286487" y="254255"/>
                    </a:lnTo>
                    <a:lnTo>
                      <a:pt x="1287419" y="256428"/>
                    </a:lnTo>
                    <a:lnTo>
                      <a:pt x="1287419" y="257670"/>
                    </a:lnTo>
                    <a:lnTo>
                      <a:pt x="1287419" y="259843"/>
                    </a:lnTo>
                    <a:lnTo>
                      <a:pt x="1289592" y="264189"/>
                    </a:lnTo>
                    <a:lnTo>
                      <a:pt x="1282141" y="264189"/>
                    </a:lnTo>
                    <a:lnTo>
                      <a:pt x="1279037" y="265121"/>
                    </a:lnTo>
                    <a:lnTo>
                      <a:pt x="1275001" y="265121"/>
                    </a:lnTo>
                    <a:lnTo>
                      <a:pt x="1271896" y="267294"/>
                    </a:lnTo>
                    <a:lnTo>
                      <a:pt x="1265687" y="267294"/>
                    </a:lnTo>
                    <a:lnTo>
                      <a:pt x="1265687" y="264189"/>
                    </a:lnTo>
                    <a:lnTo>
                      <a:pt x="1262583" y="264189"/>
                    </a:lnTo>
                    <a:lnTo>
                      <a:pt x="1262583" y="250530"/>
                    </a:lnTo>
                    <a:lnTo>
                      <a:pt x="1267861" y="250530"/>
                    </a:lnTo>
                    <a:lnTo>
                      <a:pt x="1273138" y="249598"/>
                    </a:lnTo>
                    <a:lnTo>
                      <a:pt x="1275001" y="249598"/>
                    </a:lnTo>
                    <a:lnTo>
                      <a:pt x="1275001" y="248978"/>
                    </a:lnTo>
                    <a:lnTo>
                      <a:pt x="1275001" y="248978"/>
                    </a:lnTo>
                    <a:close/>
                    <a:moveTo>
                      <a:pt x="63641" y="239664"/>
                    </a:moveTo>
                    <a:lnTo>
                      <a:pt x="80405" y="239664"/>
                    </a:lnTo>
                    <a:lnTo>
                      <a:pt x="80405" y="242769"/>
                    </a:lnTo>
                    <a:lnTo>
                      <a:pt x="77301" y="242769"/>
                    </a:lnTo>
                    <a:lnTo>
                      <a:pt x="73265" y="242769"/>
                    </a:lnTo>
                    <a:lnTo>
                      <a:pt x="71092" y="244942"/>
                    </a:lnTo>
                    <a:lnTo>
                      <a:pt x="70161" y="244942"/>
                    </a:lnTo>
                    <a:lnTo>
                      <a:pt x="70161" y="244942"/>
                    </a:lnTo>
                    <a:lnTo>
                      <a:pt x="67988" y="244942"/>
                    </a:lnTo>
                    <a:lnTo>
                      <a:pt x="65815" y="242769"/>
                    </a:lnTo>
                    <a:lnTo>
                      <a:pt x="63641" y="239664"/>
                    </a:lnTo>
                    <a:lnTo>
                      <a:pt x="63641" y="239664"/>
                    </a:lnTo>
                    <a:lnTo>
                      <a:pt x="63641" y="239664"/>
                    </a:lnTo>
                    <a:close/>
                    <a:moveTo>
                      <a:pt x="1790651" y="213276"/>
                    </a:moveTo>
                    <a:lnTo>
                      <a:pt x="1803069" y="213276"/>
                    </a:lnTo>
                    <a:lnTo>
                      <a:pt x="1807105" y="228178"/>
                    </a:lnTo>
                    <a:lnTo>
                      <a:pt x="1810209" y="237801"/>
                    </a:lnTo>
                    <a:lnTo>
                      <a:pt x="1817660" y="242148"/>
                    </a:lnTo>
                    <a:lnTo>
                      <a:pt x="1830078" y="247425"/>
                    </a:lnTo>
                    <a:lnTo>
                      <a:pt x="1824800" y="269467"/>
                    </a:lnTo>
                    <a:lnTo>
                      <a:pt x="1817350" y="291509"/>
                    </a:lnTo>
                    <a:lnTo>
                      <a:pt x="1806794" y="307341"/>
                    </a:lnTo>
                    <a:lnTo>
                      <a:pt x="1806794" y="287162"/>
                    </a:lnTo>
                    <a:lnTo>
                      <a:pt x="1782890" y="287162"/>
                    </a:lnTo>
                    <a:lnTo>
                      <a:pt x="1785063" y="263879"/>
                    </a:lnTo>
                    <a:lnTo>
                      <a:pt x="1787236" y="241837"/>
                    </a:lnTo>
                    <a:lnTo>
                      <a:pt x="1790651" y="213276"/>
                    </a:lnTo>
                    <a:lnTo>
                      <a:pt x="1790651" y="213276"/>
                    </a:lnTo>
                    <a:lnTo>
                      <a:pt x="1790651" y="213276"/>
                    </a:lnTo>
                    <a:close/>
                    <a:moveTo>
                      <a:pt x="2941784" y="165778"/>
                    </a:moveTo>
                    <a:lnTo>
                      <a:pt x="2945820" y="165778"/>
                    </a:lnTo>
                    <a:lnTo>
                      <a:pt x="2945820" y="170124"/>
                    </a:lnTo>
                    <a:lnTo>
                      <a:pt x="2946751" y="175402"/>
                    </a:lnTo>
                    <a:lnTo>
                      <a:pt x="2948925" y="177575"/>
                    </a:lnTo>
                    <a:lnTo>
                      <a:pt x="2951098" y="180679"/>
                    </a:lnTo>
                    <a:lnTo>
                      <a:pt x="2953271" y="182853"/>
                    </a:lnTo>
                    <a:lnTo>
                      <a:pt x="2956375" y="185957"/>
                    </a:lnTo>
                    <a:lnTo>
                      <a:pt x="2960411" y="182853"/>
                    </a:lnTo>
                    <a:lnTo>
                      <a:pt x="2961342" y="178506"/>
                    </a:lnTo>
                    <a:lnTo>
                      <a:pt x="2963515" y="177575"/>
                    </a:lnTo>
                    <a:lnTo>
                      <a:pt x="2967551" y="177575"/>
                    </a:lnTo>
                    <a:lnTo>
                      <a:pt x="2972829" y="175402"/>
                    </a:lnTo>
                    <a:lnTo>
                      <a:pt x="2975933" y="185957"/>
                    </a:lnTo>
                    <a:lnTo>
                      <a:pt x="2982142" y="193408"/>
                    </a:lnTo>
                    <a:lnTo>
                      <a:pt x="2987420" y="200858"/>
                    </a:lnTo>
                    <a:lnTo>
                      <a:pt x="2990524" y="210482"/>
                    </a:lnTo>
                    <a:lnTo>
                      <a:pt x="2992697" y="223211"/>
                    </a:lnTo>
                    <a:lnTo>
                      <a:pt x="2992697" y="225384"/>
                    </a:lnTo>
                    <a:lnTo>
                      <a:pt x="2990524" y="227557"/>
                    </a:lnTo>
                    <a:lnTo>
                      <a:pt x="2990524" y="228488"/>
                    </a:lnTo>
                    <a:lnTo>
                      <a:pt x="2990524" y="230661"/>
                    </a:lnTo>
                    <a:lnTo>
                      <a:pt x="2990524" y="232834"/>
                    </a:lnTo>
                    <a:lnTo>
                      <a:pt x="2989593" y="235939"/>
                    </a:lnTo>
                    <a:lnTo>
                      <a:pt x="2978106" y="243390"/>
                    </a:lnTo>
                    <a:lnTo>
                      <a:pt x="2961342" y="250840"/>
                    </a:lnTo>
                    <a:lnTo>
                      <a:pt x="2941474" y="255186"/>
                    </a:lnTo>
                    <a:lnTo>
                      <a:pt x="2921605" y="258291"/>
                    </a:lnTo>
                    <a:lnTo>
                      <a:pt x="2904841" y="260464"/>
                    </a:lnTo>
                    <a:lnTo>
                      <a:pt x="2907014" y="250840"/>
                    </a:lnTo>
                    <a:lnTo>
                      <a:pt x="2909187" y="247736"/>
                    </a:lnTo>
                    <a:lnTo>
                      <a:pt x="2911360" y="243390"/>
                    </a:lnTo>
                    <a:lnTo>
                      <a:pt x="2912292" y="242458"/>
                    </a:lnTo>
                    <a:lnTo>
                      <a:pt x="2914465" y="242458"/>
                    </a:lnTo>
                    <a:lnTo>
                      <a:pt x="2918501" y="240285"/>
                    </a:lnTo>
                    <a:lnTo>
                      <a:pt x="2919432" y="240285"/>
                    </a:lnTo>
                    <a:lnTo>
                      <a:pt x="2921605" y="238112"/>
                    </a:lnTo>
                    <a:lnTo>
                      <a:pt x="2925641" y="235939"/>
                    </a:lnTo>
                    <a:lnTo>
                      <a:pt x="2930919" y="221037"/>
                    </a:lnTo>
                    <a:lnTo>
                      <a:pt x="2930919" y="206136"/>
                    </a:lnTo>
                    <a:lnTo>
                      <a:pt x="2928746" y="192476"/>
                    </a:lnTo>
                    <a:lnTo>
                      <a:pt x="2931850" y="180990"/>
                    </a:lnTo>
                    <a:lnTo>
                      <a:pt x="2941163" y="170435"/>
                    </a:lnTo>
                    <a:lnTo>
                      <a:pt x="2941163" y="165778"/>
                    </a:lnTo>
                    <a:lnTo>
                      <a:pt x="2941784" y="165778"/>
                    </a:lnTo>
                    <a:lnTo>
                      <a:pt x="2941784" y="165778"/>
                    </a:lnTo>
                    <a:close/>
                    <a:moveTo>
                      <a:pt x="148083" y="158327"/>
                    </a:moveTo>
                    <a:lnTo>
                      <a:pt x="167951" y="180369"/>
                    </a:lnTo>
                    <a:lnTo>
                      <a:pt x="193097" y="197133"/>
                    </a:lnTo>
                    <a:lnTo>
                      <a:pt x="224452" y="209861"/>
                    </a:lnTo>
                    <a:lnTo>
                      <a:pt x="226625" y="227867"/>
                    </a:lnTo>
                    <a:lnTo>
                      <a:pt x="231903" y="241527"/>
                    </a:lnTo>
                    <a:lnTo>
                      <a:pt x="237181" y="248978"/>
                    </a:lnTo>
                    <a:lnTo>
                      <a:pt x="244631" y="256428"/>
                    </a:lnTo>
                    <a:lnTo>
                      <a:pt x="252082" y="266983"/>
                    </a:lnTo>
                    <a:lnTo>
                      <a:pt x="239664" y="269157"/>
                    </a:lnTo>
                    <a:lnTo>
                      <a:pt x="227246" y="271330"/>
                    </a:lnTo>
                    <a:lnTo>
                      <a:pt x="215760" y="276607"/>
                    </a:lnTo>
                    <a:lnTo>
                      <a:pt x="208309" y="284058"/>
                    </a:lnTo>
                    <a:lnTo>
                      <a:pt x="207378" y="287162"/>
                    </a:lnTo>
                    <a:lnTo>
                      <a:pt x="205205" y="291509"/>
                    </a:lnTo>
                    <a:lnTo>
                      <a:pt x="203032" y="294613"/>
                    </a:lnTo>
                    <a:lnTo>
                      <a:pt x="200858" y="296786"/>
                    </a:lnTo>
                    <a:lnTo>
                      <a:pt x="197754" y="299891"/>
                    </a:lnTo>
                    <a:lnTo>
                      <a:pt x="186267" y="302064"/>
                    </a:lnTo>
                    <a:lnTo>
                      <a:pt x="170745" y="304237"/>
                    </a:lnTo>
                    <a:lnTo>
                      <a:pt x="151808" y="302064"/>
                    </a:lnTo>
                    <a:lnTo>
                      <a:pt x="137217" y="299891"/>
                    </a:lnTo>
                    <a:lnTo>
                      <a:pt x="134113" y="289335"/>
                    </a:lnTo>
                    <a:lnTo>
                      <a:pt x="131939" y="281885"/>
                    </a:lnTo>
                    <a:lnTo>
                      <a:pt x="129766" y="276607"/>
                    </a:lnTo>
                    <a:lnTo>
                      <a:pt x="124489" y="266983"/>
                    </a:lnTo>
                    <a:lnTo>
                      <a:pt x="148393" y="259533"/>
                    </a:lnTo>
                    <a:lnTo>
                      <a:pt x="148393" y="256428"/>
                    </a:lnTo>
                    <a:lnTo>
                      <a:pt x="129456" y="254255"/>
                    </a:lnTo>
                    <a:lnTo>
                      <a:pt x="117038" y="249909"/>
                    </a:lnTo>
                    <a:lnTo>
                      <a:pt x="107725" y="242458"/>
                    </a:lnTo>
                    <a:lnTo>
                      <a:pt x="106793" y="237181"/>
                    </a:lnTo>
                    <a:lnTo>
                      <a:pt x="102758" y="231903"/>
                    </a:lnTo>
                    <a:lnTo>
                      <a:pt x="100584" y="226625"/>
                    </a:lnTo>
                    <a:lnTo>
                      <a:pt x="100584" y="220417"/>
                    </a:lnTo>
                    <a:lnTo>
                      <a:pt x="100584" y="217312"/>
                    </a:lnTo>
                    <a:lnTo>
                      <a:pt x="100584" y="212966"/>
                    </a:lnTo>
                    <a:lnTo>
                      <a:pt x="102758" y="212966"/>
                    </a:lnTo>
                    <a:lnTo>
                      <a:pt x="104931" y="212034"/>
                    </a:lnTo>
                    <a:lnTo>
                      <a:pt x="107104" y="212034"/>
                    </a:lnTo>
                    <a:lnTo>
                      <a:pt x="108035" y="212034"/>
                    </a:lnTo>
                    <a:lnTo>
                      <a:pt x="112071" y="209861"/>
                    </a:lnTo>
                    <a:lnTo>
                      <a:pt x="113623" y="204894"/>
                    </a:lnTo>
                    <a:lnTo>
                      <a:pt x="113623" y="198685"/>
                    </a:lnTo>
                    <a:lnTo>
                      <a:pt x="113623" y="195581"/>
                    </a:lnTo>
                    <a:lnTo>
                      <a:pt x="114554" y="193408"/>
                    </a:lnTo>
                    <a:lnTo>
                      <a:pt x="116728" y="190303"/>
                    </a:lnTo>
                    <a:lnTo>
                      <a:pt x="118901" y="190303"/>
                    </a:lnTo>
                    <a:lnTo>
                      <a:pt x="121074" y="188130"/>
                    </a:lnTo>
                    <a:lnTo>
                      <a:pt x="122005" y="188130"/>
                    </a:lnTo>
                    <a:lnTo>
                      <a:pt x="124178" y="188130"/>
                    </a:lnTo>
                    <a:lnTo>
                      <a:pt x="127283" y="185957"/>
                    </a:lnTo>
                    <a:lnTo>
                      <a:pt x="129456" y="178506"/>
                    </a:lnTo>
                    <a:lnTo>
                      <a:pt x="131629" y="173229"/>
                    </a:lnTo>
                    <a:lnTo>
                      <a:pt x="133802" y="167951"/>
                    </a:lnTo>
                    <a:lnTo>
                      <a:pt x="136907" y="162674"/>
                    </a:lnTo>
                    <a:lnTo>
                      <a:pt x="139080" y="160500"/>
                    </a:lnTo>
                    <a:lnTo>
                      <a:pt x="141253" y="160500"/>
                    </a:lnTo>
                    <a:lnTo>
                      <a:pt x="142184" y="158327"/>
                    </a:lnTo>
                    <a:lnTo>
                      <a:pt x="144357" y="158327"/>
                    </a:lnTo>
                    <a:lnTo>
                      <a:pt x="148083" y="158327"/>
                    </a:lnTo>
                    <a:lnTo>
                      <a:pt x="148083" y="158327"/>
                    </a:lnTo>
                    <a:lnTo>
                      <a:pt x="148083" y="158327"/>
                    </a:lnTo>
                    <a:close/>
                    <a:moveTo>
                      <a:pt x="1222846" y="138148"/>
                    </a:moveTo>
                    <a:lnTo>
                      <a:pt x="1228124" y="140322"/>
                    </a:lnTo>
                    <a:lnTo>
                      <a:pt x="1233401" y="141253"/>
                    </a:lnTo>
                    <a:lnTo>
                      <a:pt x="1236506" y="143426"/>
                    </a:lnTo>
                    <a:lnTo>
                      <a:pt x="1242714" y="145599"/>
                    </a:lnTo>
                    <a:lnTo>
                      <a:pt x="1242714" y="150877"/>
                    </a:lnTo>
                    <a:lnTo>
                      <a:pt x="1243646" y="155223"/>
                    </a:lnTo>
                    <a:lnTo>
                      <a:pt x="1243646" y="158327"/>
                    </a:lnTo>
                    <a:lnTo>
                      <a:pt x="1245819" y="162674"/>
                    </a:lnTo>
                    <a:lnTo>
                      <a:pt x="1233401" y="162674"/>
                    </a:lnTo>
                    <a:lnTo>
                      <a:pt x="1231228" y="158327"/>
                    </a:lnTo>
                    <a:lnTo>
                      <a:pt x="1229055" y="155223"/>
                    </a:lnTo>
                    <a:lnTo>
                      <a:pt x="1225950" y="150877"/>
                    </a:lnTo>
                    <a:lnTo>
                      <a:pt x="1223777" y="148704"/>
                    </a:lnTo>
                    <a:lnTo>
                      <a:pt x="1223777" y="143426"/>
                    </a:lnTo>
                    <a:lnTo>
                      <a:pt x="1222846" y="138148"/>
                    </a:lnTo>
                    <a:lnTo>
                      <a:pt x="1222846" y="138148"/>
                    </a:lnTo>
                    <a:lnTo>
                      <a:pt x="1222846" y="138148"/>
                    </a:lnTo>
                    <a:close/>
                    <a:moveTo>
                      <a:pt x="1730114" y="113934"/>
                    </a:moveTo>
                    <a:lnTo>
                      <a:pt x="1736323" y="123557"/>
                    </a:lnTo>
                    <a:lnTo>
                      <a:pt x="1741601" y="141563"/>
                    </a:lnTo>
                    <a:lnTo>
                      <a:pt x="1749051" y="158327"/>
                    </a:lnTo>
                    <a:lnTo>
                      <a:pt x="1758365" y="175091"/>
                    </a:lnTo>
                    <a:lnTo>
                      <a:pt x="1763642" y="182542"/>
                    </a:lnTo>
                    <a:lnTo>
                      <a:pt x="1766747" y="178196"/>
                    </a:lnTo>
                    <a:lnTo>
                      <a:pt x="1768920" y="177265"/>
                    </a:lnTo>
                    <a:lnTo>
                      <a:pt x="1772956" y="177265"/>
                    </a:lnTo>
                    <a:lnTo>
                      <a:pt x="1776060" y="175091"/>
                    </a:lnTo>
                    <a:lnTo>
                      <a:pt x="1783511" y="175091"/>
                    </a:lnTo>
                    <a:lnTo>
                      <a:pt x="1783511" y="178196"/>
                    </a:lnTo>
                    <a:lnTo>
                      <a:pt x="1787547" y="178196"/>
                    </a:lnTo>
                    <a:lnTo>
                      <a:pt x="1787547" y="189682"/>
                    </a:lnTo>
                    <a:lnTo>
                      <a:pt x="1759296" y="192787"/>
                    </a:lnTo>
                    <a:lnTo>
                      <a:pt x="1756192" y="222279"/>
                    </a:lnTo>
                    <a:lnTo>
                      <a:pt x="1746878" y="246494"/>
                    </a:lnTo>
                    <a:lnTo>
                      <a:pt x="1739428" y="270709"/>
                    </a:lnTo>
                    <a:lnTo>
                      <a:pt x="1736323" y="290888"/>
                    </a:lnTo>
                    <a:lnTo>
                      <a:pt x="1734150" y="311067"/>
                    </a:lnTo>
                    <a:lnTo>
                      <a:pt x="1734150" y="327831"/>
                    </a:lnTo>
                    <a:lnTo>
                      <a:pt x="1730114" y="343664"/>
                    </a:lnTo>
                    <a:lnTo>
                      <a:pt x="1727010" y="343664"/>
                    </a:lnTo>
                    <a:lnTo>
                      <a:pt x="1727010" y="340559"/>
                    </a:lnTo>
                    <a:lnTo>
                      <a:pt x="1721732" y="333108"/>
                    </a:lnTo>
                    <a:lnTo>
                      <a:pt x="1712419" y="323485"/>
                    </a:lnTo>
                    <a:lnTo>
                      <a:pt x="1701864" y="310756"/>
                    </a:lnTo>
                    <a:lnTo>
                      <a:pt x="1692550" y="298028"/>
                    </a:lnTo>
                    <a:lnTo>
                      <a:pt x="1685100" y="285300"/>
                    </a:lnTo>
                    <a:lnTo>
                      <a:pt x="1681064" y="273813"/>
                    </a:lnTo>
                    <a:lnTo>
                      <a:pt x="1683237" y="266363"/>
                    </a:lnTo>
                    <a:lnTo>
                      <a:pt x="1687273" y="264189"/>
                    </a:lnTo>
                    <a:lnTo>
                      <a:pt x="1690377" y="264189"/>
                    </a:lnTo>
                    <a:lnTo>
                      <a:pt x="1692550" y="264189"/>
                    </a:lnTo>
                    <a:lnTo>
                      <a:pt x="1694723" y="264189"/>
                    </a:lnTo>
                    <a:lnTo>
                      <a:pt x="1695655" y="264189"/>
                    </a:lnTo>
                    <a:lnTo>
                      <a:pt x="1697828" y="264189"/>
                    </a:lnTo>
                    <a:lnTo>
                      <a:pt x="1700001" y="263879"/>
                    </a:lnTo>
                    <a:lnTo>
                      <a:pt x="1703106" y="259533"/>
                    </a:lnTo>
                    <a:lnTo>
                      <a:pt x="1700001" y="259533"/>
                    </a:lnTo>
                    <a:lnTo>
                      <a:pt x="1700001" y="256428"/>
                    </a:lnTo>
                    <a:lnTo>
                      <a:pt x="1683237" y="254255"/>
                    </a:lnTo>
                    <a:lnTo>
                      <a:pt x="1673924" y="248978"/>
                    </a:lnTo>
                    <a:lnTo>
                      <a:pt x="1666473" y="239354"/>
                    </a:lnTo>
                    <a:lnTo>
                      <a:pt x="1673924" y="237181"/>
                    </a:lnTo>
                    <a:lnTo>
                      <a:pt x="1680132" y="235007"/>
                    </a:lnTo>
                    <a:lnTo>
                      <a:pt x="1683237" y="234076"/>
                    </a:lnTo>
                    <a:lnTo>
                      <a:pt x="1687273" y="231903"/>
                    </a:lnTo>
                    <a:lnTo>
                      <a:pt x="1690377" y="229730"/>
                    </a:lnTo>
                    <a:lnTo>
                      <a:pt x="1694413" y="226625"/>
                    </a:lnTo>
                    <a:lnTo>
                      <a:pt x="1694413" y="222279"/>
                    </a:lnTo>
                    <a:lnTo>
                      <a:pt x="1679822" y="222279"/>
                    </a:lnTo>
                    <a:lnTo>
                      <a:pt x="1675786" y="224452"/>
                    </a:lnTo>
                    <a:lnTo>
                      <a:pt x="1672682" y="224452"/>
                    </a:lnTo>
                    <a:lnTo>
                      <a:pt x="1668646" y="226625"/>
                    </a:lnTo>
                    <a:lnTo>
                      <a:pt x="1663369" y="226625"/>
                    </a:lnTo>
                    <a:lnTo>
                      <a:pt x="1654055" y="209861"/>
                    </a:lnTo>
                    <a:lnTo>
                      <a:pt x="1643500" y="193097"/>
                    </a:lnTo>
                    <a:lnTo>
                      <a:pt x="1644431" y="187820"/>
                    </a:lnTo>
                    <a:lnTo>
                      <a:pt x="1644431" y="184715"/>
                    </a:lnTo>
                    <a:lnTo>
                      <a:pt x="1646604" y="182542"/>
                    </a:lnTo>
                    <a:lnTo>
                      <a:pt x="1648778" y="178196"/>
                    </a:lnTo>
                    <a:lnTo>
                      <a:pt x="1648778" y="175091"/>
                    </a:lnTo>
                    <a:lnTo>
                      <a:pt x="1650951" y="169814"/>
                    </a:lnTo>
                    <a:lnTo>
                      <a:pt x="1646915" y="169814"/>
                    </a:lnTo>
                    <a:lnTo>
                      <a:pt x="1646915" y="165468"/>
                    </a:lnTo>
                    <a:lnTo>
                      <a:pt x="1643810" y="167641"/>
                    </a:lnTo>
                    <a:lnTo>
                      <a:pt x="1641637" y="167641"/>
                    </a:lnTo>
                    <a:lnTo>
                      <a:pt x="1639464" y="167641"/>
                    </a:lnTo>
                    <a:lnTo>
                      <a:pt x="1639464" y="167641"/>
                    </a:lnTo>
                    <a:lnTo>
                      <a:pt x="1637291" y="167641"/>
                    </a:lnTo>
                    <a:lnTo>
                      <a:pt x="1637291" y="165468"/>
                    </a:lnTo>
                    <a:lnTo>
                      <a:pt x="1634187" y="162363"/>
                    </a:lnTo>
                    <a:lnTo>
                      <a:pt x="1632013" y="158017"/>
                    </a:lnTo>
                    <a:lnTo>
                      <a:pt x="1629840" y="154912"/>
                    </a:lnTo>
                    <a:lnTo>
                      <a:pt x="1628909" y="152739"/>
                    </a:lnTo>
                    <a:lnTo>
                      <a:pt x="1628909" y="147462"/>
                    </a:lnTo>
                    <a:lnTo>
                      <a:pt x="1626736" y="141253"/>
                    </a:lnTo>
                    <a:lnTo>
                      <a:pt x="1646604" y="128525"/>
                    </a:lnTo>
                    <a:lnTo>
                      <a:pt x="1666473" y="117969"/>
                    </a:lnTo>
                    <a:lnTo>
                      <a:pt x="1668646" y="123247"/>
                    </a:lnTo>
                    <a:lnTo>
                      <a:pt x="1670819" y="128525"/>
                    </a:lnTo>
                    <a:lnTo>
                      <a:pt x="1672992" y="130698"/>
                    </a:lnTo>
                    <a:lnTo>
                      <a:pt x="1676097" y="132871"/>
                    </a:lnTo>
                    <a:lnTo>
                      <a:pt x="1678270" y="132871"/>
                    </a:lnTo>
                    <a:lnTo>
                      <a:pt x="1680443" y="133802"/>
                    </a:lnTo>
                    <a:lnTo>
                      <a:pt x="1683547" y="135975"/>
                    </a:lnTo>
                    <a:lnTo>
                      <a:pt x="1687583" y="138148"/>
                    </a:lnTo>
                    <a:lnTo>
                      <a:pt x="1690688" y="148704"/>
                    </a:lnTo>
                    <a:lnTo>
                      <a:pt x="1692861" y="162363"/>
                    </a:lnTo>
                    <a:lnTo>
                      <a:pt x="1695034" y="175091"/>
                    </a:lnTo>
                    <a:lnTo>
                      <a:pt x="1703416" y="175091"/>
                    </a:lnTo>
                    <a:lnTo>
                      <a:pt x="1703416" y="165468"/>
                    </a:lnTo>
                    <a:lnTo>
                      <a:pt x="1700311" y="154912"/>
                    </a:lnTo>
                    <a:lnTo>
                      <a:pt x="1700311" y="141253"/>
                    </a:lnTo>
                    <a:lnTo>
                      <a:pt x="1703416" y="128525"/>
                    </a:lnTo>
                    <a:lnTo>
                      <a:pt x="1707452" y="117969"/>
                    </a:lnTo>
                    <a:lnTo>
                      <a:pt x="1730114" y="113934"/>
                    </a:lnTo>
                    <a:lnTo>
                      <a:pt x="1730114" y="113934"/>
                    </a:lnTo>
                    <a:lnTo>
                      <a:pt x="1730114" y="113934"/>
                    </a:lnTo>
                    <a:close/>
                    <a:moveTo>
                      <a:pt x="2755827" y="104620"/>
                    </a:moveTo>
                    <a:lnTo>
                      <a:pt x="2761105" y="108966"/>
                    </a:lnTo>
                    <a:lnTo>
                      <a:pt x="2765140" y="112071"/>
                    </a:lnTo>
                    <a:lnTo>
                      <a:pt x="2770418" y="112071"/>
                    </a:lnTo>
                    <a:lnTo>
                      <a:pt x="2775696" y="112071"/>
                    </a:lnTo>
                    <a:lnTo>
                      <a:pt x="2785009" y="114244"/>
                    </a:lnTo>
                    <a:lnTo>
                      <a:pt x="2782836" y="118590"/>
                    </a:lnTo>
                    <a:lnTo>
                      <a:pt x="2782836" y="119522"/>
                    </a:lnTo>
                    <a:lnTo>
                      <a:pt x="2782836" y="121695"/>
                    </a:lnTo>
                    <a:lnTo>
                      <a:pt x="2781905" y="123868"/>
                    </a:lnTo>
                    <a:lnTo>
                      <a:pt x="2781905" y="126041"/>
                    </a:lnTo>
                    <a:lnTo>
                      <a:pt x="2768245" y="133492"/>
                    </a:lnTo>
                    <a:lnTo>
                      <a:pt x="2750550" y="136596"/>
                    </a:lnTo>
                    <a:lnTo>
                      <a:pt x="2731613" y="138769"/>
                    </a:lnTo>
                    <a:lnTo>
                      <a:pt x="2730681" y="134423"/>
                    </a:lnTo>
                    <a:lnTo>
                      <a:pt x="2730681" y="131319"/>
                    </a:lnTo>
                    <a:lnTo>
                      <a:pt x="2728508" y="126972"/>
                    </a:lnTo>
                    <a:lnTo>
                      <a:pt x="2728508" y="121695"/>
                    </a:lnTo>
                    <a:lnTo>
                      <a:pt x="2733786" y="118590"/>
                    </a:lnTo>
                    <a:lnTo>
                      <a:pt x="2737821" y="114244"/>
                    </a:lnTo>
                    <a:lnTo>
                      <a:pt x="2740926" y="112071"/>
                    </a:lnTo>
                    <a:lnTo>
                      <a:pt x="2744961" y="108966"/>
                    </a:lnTo>
                    <a:lnTo>
                      <a:pt x="2748066" y="106793"/>
                    </a:lnTo>
                    <a:lnTo>
                      <a:pt x="2755827" y="104620"/>
                    </a:lnTo>
                    <a:lnTo>
                      <a:pt x="2755827" y="104620"/>
                    </a:lnTo>
                    <a:lnTo>
                      <a:pt x="2755827" y="104620"/>
                    </a:lnTo>
                    <a:close/>
                    <a:moveTo>
                      <a:pt x="2195472" y="104620"/>
                    </a:moveTo>
                    <a:lnTo>
                      <a:pt x="2210063" y="106793"/>
                    </a:lnTo>
                    <a:lnTo>
                      <a:pt x="2220619" y="112071"/>
                    </a:lnTo>
                    <a:lnTo>
                      <a:pt x="2231174" y="118280"/>
                    </a:lnTo>
                    <a:lnTo>
                      <a:pt x="2228069" y="121384"/>
                    </a:lnTo>
                    <a:lnTo>
                      <a:pt x="2225896" y="126662"/>
                    </a:lnTo>
                    <a:lnTo>
                      <a:pt x="2222792" y="128835"/>
                    </a:lnTo>
                    <a:lnTo>
                      <a:pt x="2217514" y="131008"/>
                    </a:lnTo>
                    <a:lnTo>
                      <a:pt x="2211305" y="133181"/>
                    </a:lnTo>
                    <a:lnTo>
                      <a:pt x="2203855" y="133181"/>
                    </a:lnTo>
                    <a:lnTo>
                      <a:pt x="2198577" y="136286"/>
                    </a:lnTo>
                    <a:lnTo>
                      <a:pt x="2193300" y="136286"/>
                    </a:lnTo>
                    <a:lnTo>
                      <a:pt x="2188022" y="138459"/>
                    </a:lnTo>
                    <a:lnTo>
                      <a:pt x="2180571" y="138459"/>
                    </a:lnTo>
                    <a:lnTo>
                      <a:pt x="2180571" y="126972"/>
                    </a:lnTo>
                    <a:lnTo>
                      <a:pt x="2181502" y="119522"/>
                    </a:lnTo>
                    <a:lnTo>
                      <a:pt x="2188953" y="114244"/>
                    </a:lnTo>
                    <a:lnTo>
                      <a:pt x="2195472" y="104620"/>
                    </a:lnTo>
                    <a:lnTo>
                      <a:pt x="2195472" y="104620"/>
                    </a:lnTo>
                    <a:lnTo>
                      <a:pt x="2195472" y="104620"/>
                    </a:lnTo>
                    <a:close/>
                    <a:moveTo>
                      <a:pt x="798156" y="104620"/>
                    </a:moveTo>
                    <a:lnTo>
                      <a:pt x="812747" y="104620"/>
                    </a:lnTo>
                    <a:lnTo>
                      <a:pt x="815852" y="114244"/>
                    </a:lnTo>
                    <a:lnTo>
                      <a:pt x="819887" y="119522"/>
                    </a:lnTo>
                    <a:lnTo>
                      <a:pt x="822992" y="126972"/>
                    </a:lnTo>
                    <a:lnTo>
                      <a:pt x="825165" y="138459"/>
                    </a:lnTo>
                    <a:lnTo>
                      <a:pt x="822060" y="138459"/>
                    </a:lnTo>
                    <a:lnTo>
                      <a:pt x="810574" y="131008"/>
                    </a:lnTo>
                    <a:lnTo>
                      <a:pt x="803123" y="123557"/>
                    </a:lnTo>
                    <a:lnTo>
                      <a:pt x="797846" y="116107"/>
                    </a:lnTo>
                    <a:lnTo>
                      <a:pt x="797846" y="104620"/>
                    </a:lnTo>
                    <a:lnTo>
                      <a:pt x="798156" y="104620"/>
                    </a:lnTo>
                    <a:lnTo>
                      <a:pt x="798156" y="104620"/>
                    </a:lnTo>
                    <a:close/>
                    <a:moveTo>
                      <a:pt x="2852997" y="81337"/>
                    </a:moveTo>
                    <a:lnTo>
                      <a:pt x="2856101" y="81337"/>
                    </a:lnTo>
                    <a:lnTo>
                      <a:pt x="2860137" y="83510"/>
                    </a:lnTo>
                    <a:lnTo>
                      <a:pt x="2861068" y="83510"/>
                    </a:lnTo>
                    <a:lnTo>
                      <a:pt x="2863241" y="83510"/>
                    </a:lnTo>
                    <a:lnTo>
                      <a:pt x="2865415" y="84441"/>
                    </a:lnTo>
                    <a:lnTo>
                      <a:pt x="2861379" y="88788"/>
                    </a:lnTo>
                    <a:lnTo>
                      <a:pt x="2858274" y="91892"/>
                    </a:lnTo>
                    <a:lnTo>
                      <a:pt x="2856101" y="97170"/>
                    </a:lnTo>
                    <a:lnTo>
                      <a:pt x="2853928" y="101516"/>
                    </a:lnTo>
                    <a:lnTo>
                      <a:pt x="2852997" y="108966"/>
                    </a:lnTo>
                    <a:lnTo>
                      <a:pt x="2856101" y="108966"/>
                    </a:lnTo>
                    <a:lnTo>
                      <a:pt x="2860137" y="103689"/>
                    </a:lnTo>
                    <a:lnTo>
                      <a:pt x="2863241" y="99343"/>
                    </a:lnTo>
                    <a:lnTo>
                      <a:pt x="2867277" y="96238"/>
                    </a:lnTo>
                    <a:lnTo>
                      <a:pt x="2872555" y="94065"/>
                    </a:lnTo>
                    <a:lnTo>
                      <a:pt x="2883110" y="104620"/>
                    </a:lnTo>
                    <a:lnTo>
                      <a:pt x="2896770" y="114244"/>
                    </a:lnTo>
                    <a:lnTo>
                      <a:pt x="2905151" y="121695"/>
                    </a:lnTo>
                    <a:lnTo>
                      <a:pt x="2905151" y="145910"/>
                    </a:lnTo>
                    <a:lnTo>
                      <a:pt x="2911360" y="151187"/>
                    </a:lnTo>
                    <a:lnTo>
                      <a:pt x="2916638" y="155533"/>
                    </a:lnTo>
                    <a:lnTo>
                      <a:pt x="2921916" y="156465"/>
                    </a:lnTo>
                    <a:lnTo>
                      <a:pt x="2925952" y="163915"/>
                    </a:lnTo>
                    <a:lnTo>
                      <a:pt x="2929056" y="178817"/>
                    </a:lnTo>
                    <a:lnTo>
                      <a:pt x="2921605" y="188441"/>
                    </a:lnTo>
                    <a:lnTo>
                      <a:pt x="2918501" y="198064"/>
                    </a:lnTo>
                    <a:lnTo>
                      <a:pt x="2911050" y="203342"/>
                    </a:lnTo>
                    <a:lnTo>
                      <a:pt x="2901737" y="205515"/>
                    </a:lnTo>
                    <a:lnTo>
                      <a:pt x="2884972" y="206446"/>
                    </a:lnTo>
                    <a:lnTo>
                      <a:pt x="2872555" y="195891"/>
                    </a:lnTo>
                    <a:lnTo>
                      <a:pt x="2853618" y="186267"/>
                    </a:lnTo>
                    <a:lnTo>
                      <a:pt x="2833749" y="180990"/>
                    </a:lnTo>
                    <a:lnTo>
                      <a:pt x="2813881" y="173539"/>
                    </a:lnTo>
                    <a:lnTo>
                      <a:pt x="2796185" y="166089"/>
                    </a:lnTo>
                    <a:lnTo>
                      <a:pt x="2784699" y="155533"/>
                    </a:lnTo>
                    <a:lnTo>
                      <a:pt x="2792149" y="151187"/>
                    </a:lnTo>
                    <a:lnTo>
                      <a:pt x="2797427" y="148083"/>
                    </a:lnTo>
                    <a:lnTo>
                      <a:pt x="2801463" y="143736"/>
                    </a:lnTo>
                    <a:lnTo>
                      <a:pt x="2803636" y="138459"/>
                    </a:lnTo>
                    <a:lnTo>
                      <a:pt x="2804567" y="128835"/>
                    </a:lnTo>
                    <a:lnTo>
                      <a:pt x="2803636" y="125731"/>
                    </a:lnTo>
                    <a:lnTo>
                      <a:pt x="2801463" y="119522"/>
                    </a:lnTo>
                    <a:lnTo>
                      <a:pt x="2801463" y="111760"/>
                    </a:lnTo>
                    <a:lnTo>
                      <a:pt x="2801463" y="104310"/>
                    </a:lnTo>
                    <a:lnTo>
                      <a:pt x="2801463" y="103378"/>
                    </a:lnTo>
                    <a:lnTo>
                      <a:pt x="2803636" y="103378"/>
                    </a:lnTo>
                    <a:lnTo>
                      <a:pt x="2803636" y="103378"/>
                    </a:lnTo>
                    <a:lnTo>
                      <a:pt x="2803636" y="103378"/>
                    </a:lnTo>
                    <a:lnTo>
                      <a:pt x="2803636" y="103378"/>
                    </a:lnTo>
                    <a:lnTo>
                      <a:pt x="2804567" y="101205"/>
                    </a:lnTo>
                    <a:lnTo>
                      <a:pt x="2821331" y="96859"/>
                    </a:lnTo>
                    <a:lnTo>
                      <a:pt x="2839027" y="88477"/>
                    </a:lnTo>
                    <a:lnTo>
                      <a:pt x="2852997" y="81337"/>
                    </a:lnTo>
                    <a:lnTo>
                      <a:pt x="2852997" y="81337"/>
                    </a:lnTo>
                    <a:lnTo>
                      <a:pt x="2852997" y="81337"/>
                    </a:lnTo>
                    <a:close/>
                    <a:moveTo>
                      <a:pt x="2621404" y="76991"/>
                    </a:moveTo>
                    <a:lnTo>
                      <a:pt x="2631959" y="76991"/>
                    </a:lnTo>
                    <a:lnTo>
                      <a:pt x="2646550" y="91892"/>
                    </a:lnTo>
                    <a:lnTo>
                      <a:pt x="2665487" y="104620"/>
                    </a:lnTo>
                    <a:lnTo>
                      <a:pt x="2665487" y="108656"/>
                    </a:lnTo>
                    <a:lnTo>
                      <a:pt x="2661451" y="108656"/>
                    </a:lnTo>
                    <a:lnTo>
                      <a:pt x="2661451" y="113934"/>
                    </a:lnTo>
                    <a:lnTo>
                      <a:pt x="2643756" y="104310"/>
                    </a:lnTo>
                    <a:lnTo>
                      <a:pt x="2631338" y="91582"/>
                    </a:lnTo>
                    <a:lnTo>
                      <a:pt x="2621404" y="76991"/>
                    </a:lnTo>
                    <a:lnTo>
                      <a:pt x="2621404" y="76991"/>
                    </a:lnTo>
                    <a:lnTo>
                      <a:pt x="2621404" y="76991"/>
                    </a:lnTo>
                    <a:close/>
                    <a:moveTo>
                      <a:pt x="2255078" y="71713"/>
                    </a:moveTo>
                    <a:lnTo>
                      <a:pt x="2269669" y="76059"/>
                    </a:lnTo>
                    <a:lnTo>
                      <a:pt x="2281155" y="79164"/>
                    </a:lnTo>
                    <a:lnTo>
                      <a:pt x="2291711" y="84441"/>
                    </a:lnTo>
                    <a:lnTo>
                      <a:pt x="2291711" y="94065"/>
                    </a:lnTo>
                    <a:lnTo>
                      <a:pt x="2282397" y="96238"/>
                    </a:lnTo>
                    <a:lnTo>
                      <a:pt x="2274015" y="99343"/>
                    </a:lnTo>
                    <a:lnTo>
                      <a:pt x="2260356" y="101516"/>
                    </a:lnTo>
                    <a:lnTo>
                      <a:pt x="2255078" y="103689"/>
                    </a:lnTo>
                    <a:lnTo>
                      <a:pt x="2251974" y="104620"/>
                    </a:lnTo>
                    <a:lnTo>
                      <a:pt x="2245765" y="104620"/>
                    </a:lnTo>
                    <a:lnTo>
                      <a:pt x="2240487" y="104620"/>
                    </a:lnTo>
                    <a:lnTo>
                      <a:pt x="2240487" y="94065"/>
                    </a:lnTo>
                    <a:lnTo>
                      <a:pt x="2244523" y="88788"/>
                    </a:lnTo>
                    <a:lnTo>
                      <a:pt x="2249800" y="81337"/>
                    </a:lnTo>
                    <a:lnTo>
                      <a:pt x="2255078" y="71713"/>
                    </a:lnTo>
                    <a:lnTo>
                      <a:pt x="2255078" y="71713"/>
                    </a:lnTo>
                    <a:lnTo>
                      <a:pt x="2255078" y="71713"/>
                    </a:lnTo>
                    <a:close/>
                    <a:moveTo>
                      <a:pt x="1810520" y="61158"/>
                    </a:moveTo>
                    <a:lnTo>
                      <a:pt x="1810520" y="81337"/>
                    </a:lnTo>
                    <a:lnTo>
                      <a:pt x="1817970" y="81337"/>
                    </a:lnTo>
                    <a:lnTo>
                      <a:pt x="1822006" y="79164"/>
                    </a:lnTo>
                    <a:lnTo>
                      <a:pt x="1825111" y="79164"/>
                    </a:lnTo>
                    <a:lnTo>
                      <a:pt x="1829146" y="79164"/>
                    </a:lnTo>
                    <a:lnTo>
                      <a:pt x="1830078" y="79164"/>
                    </a:lnTo>
                    <a:lnTo>
                      <a:pt x="1834114" y="81337"/>
                    </a:lnTo>
                    <a:lnTo>
                      <a:pt x="1839391" y="84441"/>
                    </a:lnTo>
                    <a:lnTo>
                      <a:pt x="1839391" y="94065"/>
                    </a:lnTo>
                    <a:lnTo>
                      <a:pt x="1843427" y="96238"/>
                    </a:lnTo>
                    <a:lnTo>
                      <a:pt x="1848705" y="96238"/>
                    </a:lnTo>
                    <a:lnTo>
                      <a:pt x="1851809" y="94065"/>
                    </a:lnTo>
                    <a:lnTo>
                      <a:pt x="1858018" y="94065"/>
                    </a:lnTo>
                    <a:lnTo>
                      <a:pt x="1858949" y="91892"/>
                    </a:lnTo>
                    <a:lnTo>
                      <a:pt x="1862985" y="94065"/>
                    </a:lnTo>
                    <a:lnTo>
                      <a:pt x="1866090" y="97170"/>
                    </a:lnTo>
                    <a:lnTo>
                      <a:pt x="1870125" y="103378"/>
                    </a:lnTo>
                    <a:lnTo>
                      <a:pt x="1873230" y="108656"/>
                    </a:lnTo>
                    <a:lnTo>
                      <a:pt x="1867952" y="121384"/>
                    </a:lnTo>
                    <a:lnTo>
                      <a:pt x="1862675" y="134113"/>
                    </a:lnTo>
                    <a:lnTo>
                      <a:pt x="1858639" y="149014"/>
                    </a:lnTo>
                    <a:lnTo>
                      <a:pt x="1846221" y="149014"/>
                    </a:lnTo>
                    <a:lnTo>
                      <a:pt x="1836908" y="153360"/>
                    </a:lnTo>
                    <a:lnTo>
                      <a:pt x="1828526" y="158638"/>
                    </a:lnTo>
                    <a:lnTo>
                      <a:pt x="1813935" y="162984"/>
                    </a:lnTo>
                    <a:lnTo>
                      <a:pt x="1804621" y="155533"/>
                    </a:lnTo>
                    <a:lnTo>
                      <a:pt x="1792203" y="151187"/>
                    </a:lnTo>
                    <a:lnTo>
                      <a:pt x="1779786" y="145910"/>
                    </a:lnTo>
                    <a:lnTo>
                      <a:pt x="1777613" y="141563"/>
                    </a:lnTo>
                    <a:lnTo>
                      <a:pt x="1777613" y="138459"/>
                    </a:lnTo>
                    <a:lnTo>
                      <a:pt x="1775439" y="134113"/>
                    </a:lnTo>
                    <a:lnTo>
                      <a:pt x="1773266" y="128835"/>
                    </a:lnTo>
                    <a:lnTo>
                      <a:pt x="1767989" y="123557"/>
                    </a:lnTo>
                    <a:lnTo>
                      <a:pt x="1762711" y="118280"/>
                    </a:lnTo>
                    <a:lnTo>
                      <a:pt x="1758675" y="113934"/>
                    </a:lnTo>
                    <a:lnTo>
                      <a:pt x="1755571" y="106483"/>
                    </a:lnTo>
                    <a:lnTo>
                      <a:pt x="1753398" y="93755"/>
                    </a:lnTo>
                    <a:lnTo>
                      <a:pt x="1760848" y="84131"/>
                    </a:lnTo>
                    <a:lnTo>
                      <a:pt x="1766126" y="76680"/>
                    </a:lnTo>
                    <a:lnTo>
                      <a:pt x="1773577" y="76680"/>
                    </a:lnTo>
                    <a:lnTo>
                      <a:pt x="1779786" y="78853"/>
                    </a:lnTo>
                    <a:lnTo>
                      <a:pt x="1787236" y="81026"/>
                    </a:lnTo>
                    <a:lnTo>
                      <a:pt x="1794687" y="81026"/>
                    </a:lnTo>
                    <a:lnTo>
                      <a:pt x="1794687" y="68298"/>
                    </a:lnTo>
                    <a:lnTo>
                      <a:pt x="1797791" y="66125"/>
                    </a:lnTo>
                    <a:lnTo>
                      <a:pt x="1801827" y="63952"/>
                    </a:lnTo>
                    <a:lnTo>
                      <a:pt x="1802759" y="63952"/>
                    </a:lnTo>
                    <a:lnTo>
                      <a:pt x="1806794" y="61779"/>
                    </a:lnTo>
                    <a:lnTo>
                      <a:pt x="1810520" y="61158"/>
                    </a:lnTo>
                    <a:lnTo>
                      <a:pt x="1810520" y="61158"/>
                    </a:lnTo>
                    <a:lnTo>
                      <a:pt x="1810520" y="61158"/>
                    </a:lnTo>
                    <a:close/>
                    <a:moveTo>
                      <a:pt x="2281155" y="47498"/>
                    </a:moveTo>
                    <a:lnTo>
                      <a:pt x="2295747" y="47498"/>
                    </a:lnTo>
                    <a:lnTo>
                      <a:pt x="2304129" y="57122"/>
                    </a:lnTo>
                    <a:lnTo>
                      <a:pt x="2313442" y="62400"/>
                    </a:lnTo>
                    <a:lnTo>
                      <a:pt x="2320893" y="69850"/>
                    </a:lnTo>
                    <a:lnTo>
                      <a:pt x="2328343" y="81337"/>
                    </a:lnTo>
                    <a:lnTo>
                      <a:pt x="2311579" y="81337"/>
                    </a:lnTo>
                    <a:lnTo>
                      <a:pt x="2301024" y="69850"/>
                    </a:lnTo>
                    <a:lnTo>
                      <a:pt x="2289538" y="61468"/>
                    </a:lnTo>
                    <a:lnTo>
                      <a:pt x="2281155" y="47498"/>
                    </a:lnTo>
                    <a:lnTo>
                      <a:pt x="2281155" y="47498"/>
                    </a:lnTo>
                    <a:lnTo>
                      <a:pt x="2281155" y="47498"/>
                    </a:lnTo>
                    <a:close/>
                    <a:moveTo>
                      <a:pt x="439281" y="47498"/>
                    </a:moveTo>
                    <a:lnTo>
                      <a:pt x="451699" y="47498"/>
                    </a:lnTo>
                    <a:lnTo>
                      <a:pt x="456976" y="51844"/>
                    </a:lnTo>
                    <a:lnTo>
                      <a:pt x="461012" y="54949"/>
                    </a:lnTo>
                    <a:lnTo>
                      <a:pt x="463185" y="59295"/>
                    </a:lnTo>
                    <a:lnTo>
                      <a:pt x="466290" y="64573"/>
                    </a:lnTo>
                    <a:lnTo>
                      <a:pt x="468463" y="68919"/>
                    </a:lnTo>
                    <a:lnTo>
                      <a:pt x="477776" y="59295"/>
                    </a:lnTo>
                    <a:lnTo>
                      <a:pt x="488331" y="54949"/>
                    </a:lnTo>
                    <a:lnTo>
                      <a:pt x="505095" y="57122"/>
                    </a:lnTo>
                    <a:lnTo>
                      <a:pt x="505095" y="72023"/>
                    </a:lnTo>
                    <a:lnTo>
                      <a:pt x="528068" y="74197"/>
                    </a:lnTo>
                    <a:lnTo>
                      <a:pt x="548868" y="77301"/>
                    </a:lnTo>
                    <a:lnTo>
                      <a:pt x="566564" y="81647"/>
                    </a:lnTo>
                    <a:lnTo>
                      <a:pt x="586432" y="83820"/>
                    </a:lnTo>
                    <a:lnTo>
                      <a:pt x="608474" y="81647"/>
                    </a:lnTo>
                    <a:lnTo>
                      <a:pt x="608474" y="94376"/>
                    </a:lnTo>
                    <a:lnTo>
                      <a:pt x="612510" y="94376"/>
                    </a:lnTo>
                    <a:lnTo>
                      <a:pt x="615614" y="94376"/>
                    </a:lnTo>
                    <a:lnTo>
                      <a:pt x="617787" y="94376"/>
                    </a:lnTo>
                    <a:lnTo>
                      <a:pt x="619960" y="96549"/>
                    </a:lnTo>
                    <a:lnTo>
                      <a:pt x="622133" y="97480"/>
                    </a:lnTo>
                    <a:lnTo>
                      <a:pt x="618098" y="97480"/>
                    </a:lnTo>
                    <a:lnTo>
                      <a:pt x="601023" y="108656"/>
                    </a:lnTo>
                    <a:lnTo>
                      <a:pt x="581155" y="121384"/>
                    </a:lnTo>
                    <a:lnTo>
                      <a:pt x="557250" y="132871"/>
                    </a:lnTo>
                    <a:lnTo>
                      <a:pt x="535209" y="145599"/>
                    </a:lnTo>
                    <a:lnTo>
                      <a:pt x="519686" y="156154"/>
                    </a:lnTo>
                    <a:lnTo>
                      <a:pt x="508200" y="165778"/>
                    </a:lnTo>
                    <a:lnTo>
                      <a:pt x="524964" y="165778"/>
                    </a:lnTo>
                    <a:lnTo>
                      <a:pt x="530241" y="162674"/>
                    </a:lnTo>
                    <a:lnTo>
                      <a:pt x="535519" y="160500"/>
                    </a:lnTo>
                    <a:lnTo>
                      <a:pt x="541728" y="158327"/>
                    </a:lnTo>
                    <a:lnTo>
                      <a:pt x="549179" y="158327"/>
                    </a:lnTo>
                    <a:lnTo>
                      <a:pt x="549179" y="162674"/>
                    </a:lnTo>
                    <a:lnTo>
                      <a:pt x="527137" y="178506"/>
                    </a:lnTo>
                    <a:lnTo>
                      <a:pt x="508200" y="195270"/>
                    </a:lnTo>
                    <a:lnTo>
                      <a:pt x="492677" y="212034"/>
                    </a:lnTo>
                    <a:lnTo>
                      <a:pt x="473740" y="226936"/>
                    </a:lnTo>
                    <a:lnTo>
                      <a:pt x="453872" y="239664"/>
                    </a:lnTo>
                    <a:lnTo>
                      <a:pt x="427794" y="247115"/>
                    </a:lnTo>
                    <a:lnTo>
                      <a:pt x="427794" y="259843"/>
                    </a:lnTo>
                    <a:lnTo>
                      <a:pt x="415377" y="262016"/>
                    </a:lnTo>
                    <a:lnTo>
                      <a:pt x="400786" y="267294"/>
                    </a:lnTo>
                    <a:lnTo>
                      <a:pt x="392403" y="274745"/>
                    </a:lnTo>
                    <a:lnTo>
                      <a:pt x="397681" y="279091"/>
                    </a:lnTo>
                    <a:lnTo>
                      <a:pt x="400786" y="282195"/>
                    </a:lnTo>
                    <a:lnTo>
                      <a:pt x="402959" y="284368"/>
                    </a:lnTo>
                    <a:lnTo>
                      <a:pt x="402959" y="287473"/>
                    </a:lnTo>
                    <a:lnTo>
                      <a:pt x="402959" y="291819"/>
                    </a:lnTo>
                    <a:lnTo>
                      <a:pt x="400786" y="297097"/>
                    </a:lnTo>
                    <a:lnTo>
                      <a:pt x="400786" y="304547"/>
                    </a:lnTo>
                    <a:lnTo>
                      <a:pt x="361048" y="307652"/>
                    </a:lnTo>
                    <a:lnTo>
                      <a:pt x="361048" y="311998"/>
                    </a:lnTo>
                    <a:lnTo>
                      <a:pt x="366326" y="314171"/>
                    </a:lnTo>
                    <a:lnTo>
                      <a:pt x="368499" y="314171"/>
                    </a:lnTo>
                    <a:lnTo>
                      <a:pt x="371604" y="314171"/>
                    </a:lnTo>
                    <a:lnTo>
                      <a:pt x="371604" y="314171"/>
                    </a:lnTo>
                    <a:lnTo>
                      <a:pt x="373777" y="315103"/>
                    </a:lnTo>
                    <a:lnTo>
                      <a:pt x="373777" y="317276"/>
                    </a:lnTo>
                    <a:lnTo>
                      <a:pt x="377813" y="321622"/>
                    </a:lnTo>
                    <a:lnTo>
                      <a:pt x="371604" y="321622"/>
                    </a:lnTo>
                    <a:lnTo>
                      <a:pt x="363222" y="324726"/>
                    </a:lnTo>
                    <a:lnTo>
                      <a:pt x="351735" y="329073"/>
                    </a:lnTo>
                    <a:lnTo>
                      <a:pt x="341180" y="332177"/>
                    </a:lnTo>
                    <a:lnTo>
                      <a:pt x="344284" y="334350"/>
                    </a:lnTo>
                    <a:lnTo>
                      <a:pt x="346458" y="334350"/>
                    </a:lnTo>
                    <a:lnTo>
                      <a:pt x="348631" y="334350"/>
                    </a:lnTo>
                    <a:lnTo>
                      <a:pt x="349562" y="336523"/>
                    </a:lnTo>
                    <a:lnTo>
                      <a:pt x="351735" y="336523"/>
                    </a:lnTo>
                    <a:lnTo>
                      <a:pt x="349562" y="339628"/>
                    </a:lnTo>
                    <a:lnTo>
                      <a:pt x="348631" y="343974"/>
                    </a:lnTo>
                    <a:lnTo>
                      <a:pt x="346458" y="344905"/>
                    </a:lnTo>
                    <a:lnTo>
                      <a:pt x="348631" y="347078"/>
                    </a:lnTo>
                    <a:lnTo>
                      <a:pt x="348631" y="349252"/>
                    </a:lnTo>
                    <a:lnTo>
                      <a:pt x="349562" y="352356"/>
                    </a:lnTo>
                    <a:lnTo>
                      <a:pt x="351735" y="356702"/>
                    </a:lnTo>
                    <a:lnTo>
                      <a:pt x="344284" y="358875"/>
                    </a:lnTo>
                    <a:lnTo>
                      <a:pt x="339007" y="358875"/>
                    </a:lnTo>
                    <a:lnTo>
                      <a:pt x="333729" y="358875"/>
                    </a:lnTo>
                    <a:lnTo>
                      <a:pt x="327520" y="361980"/>
                    </a:lnTo>
                    <a:lnTo>
                      <a:pt x="346458" y="361980"/>
                    </a:lnTo>
                    <a:lnTo>
                      <a:pt x="361048" y="366326"/>
                    </a:lnTo>
                    <a:lnTo>
                      <a:pt x="361048" y="373777"/>
                    </a:lnTo>
                    <a:lnTo>
                      <a:pt x="337144" y="373777"/>
                    </a:lnTo>
                    <a:lnTo>
                      <a:pt x="334971" y="379054"/>
                    </a:lnTo>
                    <a:lnTo>
                      <a:pt x="334971" y="381227"/>
                    </a:lnTo>
                    <a:lnTo>
                      <a:pt x="334971" y="382159"/>
                    </a:lnTo>
                    <a:lnTo>
                      <a:pt x="334040" y="384332"/>
                    </a:lnTo>
                    <a:lnTo>
                      <a:pt x="331867" y="386505"/>
                    </a:lnTo>
                    <a:lnTo>
                      <a:pt x="322553" y="389609"/>
                    </a:lnTo>
                    <a:lnTo>
                      <a:pt x="310135" y="389609"/>
                    </a:lnTo>
                    <a:lnTo>
                      <a:pt x="297717" y="389609"/>
                    </a:lnTo>
                    <a:lnTo>
                      <a:pt x="285300" y="382159"/>
                    </a:lnTo>
                    <a:lnTo>
                      <a:pt x="268536" y="382159"/>
                    </a:lnTo>
                    <a:lnTo>
                      <a:pt x="251772" y="384332"/>
                    </a:lnTo>
                    <a:lnTo>
                      <a:pt x="234076" y="386505"/>
                    </a:lnTo>
                    <a:lnTo>
                      <a:pt x="217312" y="384332"/>
                    </a:lnTo>
                    <a:lnTo>
                      <a:pt x="200548" y="379054"/>
                    </a:lnTo>
                    <a:lnTo>
                      <a:pt x="199617" y="376881"/>
                    </a:lnTo>
                    <a:lnTo>
                      <a:pt x="199617" y="374708"/>
                    </a:lnTo>
                    <a:lnTo>
                      <a:pt x="197444" y="374708"/>
                    </a:lnTo>
                    <a:lnTo>
                      <a:pt x="197444" y="372535"/>
                    </a:lnTo>
                    <a:lnTo>
                      <a:pt x="197444" y="368189"/>
                    </a:lnTo>
                    <a:lnTo>
                      <a:pt x="200548" y="368189"/>
                    </a:lnTo>
                    <a:lnTo>
                      <a:pt x="202721" y="365084"/>
                    </a:lnTo>
                    <a:lnTo>
                      <a:pt x="206757" y="360738"/>
                    </a:lnTo>
                    <a:lnTo>
                      <a:pt x="207688" y="358565"/>
                    </a:lnTo>
                    <a:lnTo>
                      <a:pt x="211724" y="357634"/>
                    </a:lnTo>
                    <a:lnTo>
                      <a:pt x="213897" y="353287"/>
                    </a:lnTo>
                    <a:lnTo>
                      <a:pt x="217002" y="348010"/>
                    </a:lnTo>
                    <a:lnTo>
                      <a:pt x="209551" y="345837"/>
                    </a:lnTo>
                    <a:lnTo>
                      <a:pt x="204273" y="342732"/>
                    </a:lnTo>
                    <a:lnTo>
                      <a:pt x="200238" y="336523"/>
                    </a:lnTo>
                    <a:lnTo>
                      <a:pt x="199306" y="331246"/>
                    </a:lnTo>
                    <a:lnTo>
                      <a:pt x="197133" y="323795"/>
                    </a:lnTo>
                    <a:lnTo>
                      <a:pt x="204584" y="323795"/>
                    </a:lnTo>
                    <a:lnTo>
                      <a:pt x="217002" y="320691"/>
                    </a:lnTo>
                    <a:lnTo>
                      <a:pt x="231593" y="323795"/>
                    </a:lnTo>
                    <a:lnTo>
                      <a:pt x="244010" y="329073"/>
                    </a:lnTo>
                    <a:lnTo>
                      <a:pt x="256428" y="335281"/>
                    </a:lnTo>
                    <a:lnTo>
                      <a:pt x="256428" y="327831"/>
                    </a:lnTo>
                    <a:lnTo>
                      <a:pt x="244010" y="321622"/>
                    </a:lnTo>
                    <a:lnTo>
                      <a:pt x="233455" y="316344"/>
                    </a:lnTo>
                    <a:lnTo>
                      <a:pt x="224142" y="306720"/>
                    </a:lnTo>
                    <a:lnTo>
                      <a:pt x="227246" y="306720"/>
                    </a:lnTo>
                    <a:lnTo>
                      <a:pt x="236560" y="293061"/>
                    </a:lnTo>
                    <a:lnTo>
                      <a:pt x="248046" y="283437"/>
                    </a:lnTo>
                    <a:lnTo>
                      <a:pt x="262637" y="275986"/>
                    </a:lnTo>
                    <a:lnTo>
                      <a:pt x="280333" y="270709"/>
                    </a:lnTo>
                    <a:lnTo>
                      <a:pt x="280333" y="266983"/>
                    </a:lnTo>
                    <a:lnTo>
                      <a:pt x="263568" y="261706"/>
                    </a:lnTo>
                    <a:lnTo>
                      <a:pt x="251151" y="252082"/>
                    </a:lnTo>
                    <a:lnTo>
                      <a:pt x="240595" y="239354"/>
                    </a:lnTo>
                    <a:lnTo>
                      <a:pt x="231282" y="226625"/>
                    </a:lnTo>
                    <a:lnTo>
                      <a:pt x="236560" y="224452"/>
                    </a:lnTo>
                    <a:lnTo>
                      <a:pt x="240595" y="224452"/>
                    </a:lnTo>
                    <a:lnTo>
                      <a:pt x="245873" y="222279"/>
                    </a:lnTo>
                    <a:lnTo>
                      <a:pt x="251151" y="222279"/>
                    </a:lnTo>
                    <a:lnTo>
                      <a:pt x="258601" y="227557"/>
                    </a:lnTo>
                    <a:lnTo>
                      <a:pt x="263879" y="233766"/>
                    </a:lnTo>
                    <a:lnTo>
                      <a:pt x="271330" y="239043"/>
                    </a:lnTo>
                    <a:lnTo>
                      <a:pt x="271330" y="234697"/>
                    </a:lnTo>
                    <a:lnTo>
                      <a:pt x="270398" y="231593"/>
                    </a:lnTo>
                    <a:lnTo>
                      <a:pt x="268225" y="231593"/>
                    </a:lnTo>
                    <a:lnTo>
                      <a:pt x="268225" y="229419"/>
                    </a:lnTo>
                    <a:lnTo>
                      <a:pt x="266052" y="227246"/>
                    </a:lnTo>
                    <a:lnTo>
                      <a:pt x="266052" y="226315"/>
                    </a:lnTo>
                    <a:lnTo>
                      <a:pt x="263879" y="221969"/>
                    </a:lnTo>
                    <a:lnTo>
                      <a:pt x="267915" y="221969"/>
                    </a:lnTo>
                    <a:lnTo>
                      <a:pt x="267915" y="218864"/>
                    </a:lnTo>
                    <a:lnTo>
                      <a:pt x="284679" y="212655"/>
                    </a:lnTo>
                    <a:lnTo>
                      <a:pt x="300201" y="209551"/>
                    </a:lnTo>
                    <a:lnTo>
                      <a:pt x="316965" y="207378"/>
                    </a:lnTo>
                    <a:lnTo>
                      <a:pt x="336834" y="209551"/>
                    </a:lnTo>
                    <a:lnTo>
                      <a:pt x="327520" y="198064"/>
                    </a:lnTo>
                    <a:lnTo>
                      <a:pt x="339007" y="194960"/>
                    </a:lnTo>
                    <a:lnTo>
                      <a:pt x="351425" y="189682"/>
                    </a:lnTo>
                    <a:lnTo>
                      <a:pt x="363842" y="184405"/>
                    </a:lnTo>
                    <a:lnTo>
                      <a:pt x="371293" y="178196"/>
                    </a:lnTo>
                    <a:lnTo>
                      <a:pt x="377502" y="178196"/>
                    </a:lnTo>
                    <a:lnTo>
                      <a:pt x="377502" y="175091"/>
                    </a:lnTo>
                    <a:lnTo>
                      <a:pt x="368189" y="175091"/>
                    </a:lnTo>
                    <a:lnTo>
                      <a:pt x="364153" y="177265"/>
                    </a:lnTo>
                    <a:lnTo>
                      <a:pt x="361048" y="178196"/>
                    </a:lnTo>
                    <a:lnTo>
                      <a:pt x="358875" y="178196"/>
                    </a:lnTo>
                    <a:lnTo>
                      <a:pt x="356702" y="178196"/>
                    </a:lnTo>
                    <a:lnTo>
                      <a:pt x="355771" y="178196"/>
                    </a:lnTo>
                    <a:lnTo>
                      <a:pt x="353598" y="177265"/>
                    </a:lnTo>
                    <a:lnTo>
                      <a:pt x="351425" y="175091"/>
                    </a:lnTo>
                    <a:lnTo>
                      <a:pt x="348320" y="175091"/>
                    </a:lnTo>
                    <a:lnTo>
                      <a:pt x="344284" y="178196"/>
                    </a:lnTo>
                    <a:lnTo>
                      <a:pt x="339007" y="184405"/>
                    </a:lnTo>
                    <a:lnTo>
                      <a:pt x="333729" y="189682"/>
                    </a:lnTo>
                    <a:lnTo>
                      <a:pt x="329693" y="194960"/>
                    </a:lnTo>
                    <a:lnTo>
                      <a:pt x="324416" y="198064"/>
                    </a:lnTo>
                    <a:lnTo>
                      <a:pt x="304547" y="204273"/>
                    </a:lnTo>
                    <a:lnTo>
                      <a:pt x="285610" y="204273"/>
                    </a:lnTo>
                    <a:lnTo>
                      <a:pt x="267915" y="199927"/>
                    </a:lnTo>
                    <a:lnTo>
                      <a:pt x="251151" y="192476"/>
                    </a:lnTo>
                    <a:lnTo>
                      <a:pt x="248978" y="192476"/>
                    </a:lnTo>
                    <a:lnTo>
                      <a:pt x="245873" y="194650"/>
                    </a:lnTo>
                    <a:lnTo>
                      <a:pt x="240595" y="196823"/>
                    </a:lnTo>
                    <a:lnTo>
                      <a:pt x="236560" y="197754"/>
                    </a:lnTo>
                    <a:lnTo>
                      <a:pt x="233455" y="199927"/>
                    </a:lnTo>
                    <a:lnTo>
                      <a:pt x="227246" y="202100"/>
                    </a:lnTo>
                    <a:lnTo>
                      <a:pt x="224142" y="192476"/>
                    </a:lnTo>
                    <a:lnTo>
                      <a:pt x="227246" y="191545"/>
                    </a:lnTo>
                    <a:lnTo>
                      <a:pt x="227246" y="191545"/>
                    </a:lnTo>
                    <a:lnTo>
                      <a:pt x="229419" y="189372"/>
                    </a:lnTo>
                    <a:lnTo>
                      <a:pt x="231593" y="185026"/>
                    </a:lnTo>
                    <a:lnTo>
                      <a:pt x="221037" y="185026"/>
                    </a:lnTo>
                    <a:lnTo>
                      <a:pt x="217002" y="187199"/>
                    </a:lnTo>
                    <a:lnTo>
                      <a:pt x="211724" y="189372"/>
                    </a:lnTo>
                    <a:lnTo>
                      <a:pt x="206446" y="189372"/>
                    </a:lnTo>
                    <a:lnTo>
                      <a:pt x="200238" y="189372"/>
                    </a:lnTo>
                    <a:lnTo>
                      <a:pt x="197133" y="177885"/>
                    </a:lnTo>
                    <a:lnTo>
                      <a:pt x="200238" y="176954"/>
                    </a:lnTo>
                    <a:lnTo>
                      <a:pt x="202411" y="176954"/>
                    </a:lnTo>
                    <a:lnTo>
                      <a:pt x="204584" y="176954"/>
                    </a:lnTo>
                    <a:lnTo>
                      <a:pt x="206757" y="174781"/>
                    </a:lnTo>
                    <a:lnTo>
                      <a:pt x="207688" y="174781"/>
                    </a:lnTo>
                    <a:lnTo>
                      <a:pt x="184715" y="177885"/>
                    </a:lnTo>
                    <a:lnTo>
                      <a:pt x="182542" y="172608"/>
                    </a:lnTo>
                    <a:lnTo>
                      <a:pt x="178506" y="169503"/>
                    </a:lnTo>
                    <a:lnTo>
                      <a:pt x="177575" y="167330"/>
                    </a:lnTo>
                    <a:lnTo>
                      <a:pt x="175402" y="162984"/>
                    </a:lnTo>
                    <a:lnTo>
                      <a:pt x="171366" y="157706"/>
                    </a:lnTo>
                    <a:lnTo>
                      <a:pt x="177575" y="155533"/>
                    </a:lnTo>
                    <a:lnTo>
                      <a:pt x="180679" y="155533"/>
                    </a:lnTo>
                    <a:lnTo>
                      <a:pt x="182853" y="155533"/>
                    </a:lnTo>
                    <a:lnTo>
                      <a:pt x="185026" y="155533"/>
                    </a:lnTo>
                    <a:lnTo>
                      <a:pt x="185026" y="155223"/>
                    </a:lnTo>
                    <a:lnTo>
                      <a:pt x="185957" y="153050"/>
                    </a:lnTo>
                    <a:lnTo>
                      <a:pt x="188130" y="148704"/>
                    </a:lnTo>
                    <a:lnTo>
                      <a:pt x="180679" y="147772"/>
                    </a:lnTo>
                    <a:lnTo>
                      <a:pt x="173229" y="145599"/>
                    </a:lnTo>
                    <a:lnTo>
                      <a:pt x="170124" y="141253"/>
                    </a:lnTo>
                    <a:lnTo>
                      <a:pt x="163915" y="138148"/>
                    </a:lnTo>
                    <a:lnTo>
                      <a:pt x="167951" y="138148"/>
                    </a:lnTo>
                    <a:lnTo>
                      <a:pt x="167951" y="132871"/>
                    </a:lnTo>
                    <a:lnTo>
                      <a:pt x="185647" y="135975"/>
                    </a:lnTo>
                    <a:lnTo>
                      <a:pt x="194960" y="133802"/>
                    </a:lnTo>
                    <a:lnTo>
                      <a:pt x="202411" y="130698"/>
                    </a:lnTo>
                    <a:lnTo>
                      <a:pt x="206446" y="125420"/>
                    </a:lnTo>
                    <a:lnTo>
                      <a:pt x="211724" y="117969"/>
                    </a:lnTo>
                    <a:lnTo>
                      <a:pt x="221037" y="113623"/>
                    </a:lnTo>
                    <a:lnTo>
                      <a:pt x="231593" y="110519"/>
                    </a:lnTo>
                    <a:lnTo>
                      <a:pt x="239043" y="113623"/>
                    </a:lnTo>
                    <a:lnTo>
                      <a:pt x="248357" y="117969"/>
                    </a:lnTo>
                    <a:lnTo>
                      <a:pt x="255807" y="118901"/>
                    </a:lnTo>
                    <a:lnTo>
                      <a:pt x="264189" y="117969"/>
                    </a:lnTo>
                    <a:lnTo>
                      <a:pt x="261085" y="115796"/>
                    </a:lnTo>
                    <a:lnTo>
                      <a:pt x="257049" y="113623"/>
                    </a:lnTo>
                    <a:lnTo>
                      <a:pt x="256118" y="113623"/>
                    </a:lnTo>
                    <a:lnTo>
                      <a:pt x="256118" y="111760"/>
                    </a:lnTo>
                    <a:lnTo>
                      <a:pt x="253945" y="110829"/>
                    </a:lnTo>
                    <a:lnTo>
                      <a:pt x="253945" y="106483"/>
                    </a:lnTo>
                    <a:lnTo>
                      <a:pt x="251772" y="101205"/>
                    </a:lnTo>
                    <a:lnTo>
                      <a:pt x="257049" y="99032"/>
                    </a:lnTo>
                    <a:lnTo>
                      <a:pt x="261085" y="96859"/>
                    </a:lnTo>
                    <a:lnTo>
                      <a:pt x="264189" y="96859"/>
                    </a:lnTo>
                    <a:lnTo>
                      <a:pt x="266363" y="95928"/>
                    </a:lnTo>
                    <a:lnTo>
                      <a:pt x="270398" y="93755"/>
                    </a:lnTo>
                    <a:lnTo>
                      <a:pt x="277849" y="93755"/>
                    </a:lnTo>
                    <a:lnTo>
                      <a:pt x="280953" y="95928"/>
                    </a:lnTo>
                    <a:lnTo>
                      <a:pt x="284989" y="99032"/>
                    </a:lnTo>
                    <a:lnTo>
                      <a:pt x="288094" y="101205"/>
                    </a:lnTo>
                    <a:lnTo>
                      <a:pt x="288094" y="96859"/>
                    </a:lnTo>
                    <a:lnTo>
                      <a:pt x="285921" y="95928"/>
                    </a:lnTo>
                    <a:lnTo>
                      <a:pt x="285921" y="93755"/>
                    </a:lnTo>
                    <a:lnTo>
                      <a:pt x="285921" y="93755"/>
                    </a:lnTo>
                    <a:lnTo>
                      <a:pt x="285921" y="91582"/>
                    </a:lnTo>
                    <a:lnTo>
                      <a:pt x="284989" y="88477"/>
                    </a:lnTo>
                    <a:lnTo>
                      <a:pt x="290267" y="86304"/>
                    </a:lnTo>
                    <a:lnTo>
                      <a:pt x="293371" y="84131"/>
                    </a:lnTo>
                    <a:lnTo>
                      <a:pt x="299580" y="81026"/>
                    </a:lnTo>
                    <a:lnTo>
                      <a:pt x="302685" y="76680"/>
                    </a:lnTo>
                    <a:lnTo>
                      <a:pt x="304858" y="76680"/>
                    </a:lnTo>
                    <a:lnTo>
                      <a:pt x="312308" y="76680"/>
                    </a:lnTo>
                    <a:lnTo>
                      <a:pt x="317586" y="78853"/>
                    </a:lnTo>
                    <a:lnTo>
                      <a:pt x="321622" y="83199"/>
                    </a:lnTo>
                    <a:lnTo>
                      <a:pt x="327831" y="83199"/>
                    </a:lnTo>
                    <a:lnTo>
                      <a:pt x="337144" y="81026"/>
                    </a:lnTo>
                    <a:lnTo>
                      <a:pt x="341180" y="68298"/>
                    </a:lnTo>
                    <a:lnTo>
                      <a:pt x="346458" y="66125"/>
                    </a:lnTo>
                    <a:lnTo>
                      <a:pt x="351735" y="66125"/>
                    </a:lnTo>
                    <a:lnTo>
                      <a:pt x="357013" y="66125"/>
                    </a:lnTo>
                    <a:lnTo>
                      <a:pt x="361048" y="68298"/>
                    </a:lnTo>
                    <a:lnTo>
                      <a:pt x="364153" y="68298"/>
                    </a:lnTo>
                    <a:lnTo>
                      <a:pt x="371604" y="56812"/>
                    </a:lnTo>
                    <a:lnTo>
                      <a:pt x="383090" y="54638"/>
                    </a:lnTo>
                    <a:lnTo>
                      <a:pt x="390541" y="58985"/>
                    </a:lnTo>
                    <a:lnTo>
                      <a:pt x="397992" y="62089"/>
                    </a:lnTo>
                    <a:lnTo>
                      <a:pt x="405442" y="64262"/>
                    </a:lnTo>
                    <a:lnTo>
                      <a:pt x="414756" y="61158"/>
                    </a:lnTo>
                    <a:lnTo>
                      <a:pt x="427173" y="53707"/>
                    </a:lnTo>
                    <a:lnTo>
                      <a:pt x="439281" y="47498"/>
                    </a:lnTo>
                    <a:lnTo>
                      <a:pt x="439281" y="47498"/>
                    </a:lnTo>
                    <a:lnTo>
                      <a:pt x="439281" y="47498"/>
                    </a:lnTo>
                    <a:close/>
                    <a:moveTo>
                      <a:pt x="2195472" y="44394"/>
                    </a:moveTo>
                    <a:lnTo>
                      <a:pt x="2202923" y="46567"/>
                    </a:lnTo>
                    <a:lnTo>
                      <a:pt x="2210374" y="49671"/>
                    </a:lnTo>
                    <a:lnTo>
                      <a:pt x="2213478" y="54018"/>
                    </a:lnTo>
                    <a:lnTo>
                      <a:pt x="2218756" y="57122"/>
                    </a:lnTo>
                    <a:lnTo>
                      <a:pt x="2224965" y="61468"/>
                    </a:lnTo>
                    <a:lnTo>
                      <a:pt x="2220929" y="72023"/>
                    </a:lnTo>
                    <a:lnTo>
                      <a:pt x="2198888" y="84752"/>
                    </a:lnTo>
                    <a:lnTo>
                      <a:pt x="2182123" y="99653"/>
                    </a:lnTo>
                    <a:lnTo>
                      <a:pt x="2167532" y="118590"/>
                    </a:lnTo>
                    <a:lnTo>
                      <a:pt x="2164428" y="118590"/>
                    </a:lnTo>
                    <a:lnTo>
                      <a:pt x="2164428" y="114244"/>
                    </a:lnTo>
                    <a:lnTo>
                      <a:pt x="2159150" y="111140"/>
                    </a:lnTo>
                    <a:lnTo>
                      <a:pt x="2155115" y="106793"/>
                    </a:lnTo>
                    <a:lnTo>
                      <a:pt x="2152942" y="103689"/>
                    </a:lnTo>
                    <a:lnTo>
                      <a:pt x="2149837" y="99343"/>
                    </a:lnTo>
                    <a:lnTo>
                      <a:pt x="2147664" y="94065"/>
                    </a:lnTo>
                    <a:lnTo>
                      <a:pt x="2151700" y="86614"/>
                    </a:lnTo>
                    <a:lnTo>
                      <a:pt x="2152631" y="81337"/>
                    </a:lnTo>
                    <a:lnTo>
                      <a:pt x="2154804" y="71713"/>
                    </a:lnTo>
                    <a:lnTo>
                      <a:pt x="2127795" y="71713"/>
                    </a:lnTo>
                    <a:lnTo>
                      <a:pt x="2127795" y="64262"/>
                    </a:lnTo>
                    <a:lnTo>
                      <a:pt x="2142386" y="58985"/>
                    </a:lnTo>
                    <a:lnTo>
                      <a:pt x="2156977" y="54638"/>
                    </a:lnTo>
                    <a:lnTo>
                      <a:pt x="2174673" y="51534"/>
                    </a:lnTo>
                    <a:lnTo>
                      <a:pt x="2176846" y="56812"/>
                    </a:lnTo>
                    <a:lnTo>
                      <a:pt x="2179019" y="58985"/>
                    </a:lnTo>
                    <a:lnTo>
                      <a:pt x="2179019" y="61158"/>
                    </a:lnTo>
                    <a:lnTo>
                      <a:pt x="2181192" y="61158"/>
                    </a:lnTo>
                    <a:lnTo>
                      <a:pt x="2181192" y="62089"/>
                    </a:lnTo>
                    <a:lnTo>
                      <a:pt x="2184297" y="64262"/>
                    </a:lnTo>
                    <a:lnTo>
                      <a:pt x="2186470" y="58985"/>
                    </a:lnTo>
                    <a:lnTo>
                      <a:pt x="2188643" y="54638"/>
                    </a:lnTo>
                    <a:lnTo>
                      <a:pt x="2189574" y="51534"/>
                    </a:lnTo>
                    <a:lnTo>
                      <a:pt x="2193610" y="47188"/>
                    </a:lnTo>
                    <a:lnTo>
                      <a:pt x="2195472" y="44394"/>
                    </a:lnTo>
                    <a:lnTo>
                      <a:pt x="2195472" y="44394"/>
                    </a:lnTo>
                    <a:lnTo>
                      <a:pt x="2195472" y="44394"/>
                    </a:lnTo>
                    <a:close/>
                    <a:moveTo>
                      <a:pt x="2240487" y="24215"/>
                    </a:moveTo>
                    <a:lnTo>
                      <a:pt x="2244523" y="25146"/>
                    </a:lnTo>
                    <a:lnTo>
                      <a:pt x="2245454" y="25146"/>
                    </a:lnTo>
                    <a:lnTo>
                      <a:pt x="2247628" y="27319"/>
                    </a:lnTo>
                    <a:lnTo>
                      <a:pt x="2247628" y="27319"/>
                    </a:lnTo>
                    <a:lnTo>
                      <a:pt x="2249800" y="29492"/>
                    </a:lnTo>
                    <a:lnTo>
                      <a:pt x="2251974" y="32597"/>
                    </a:lnTo>
                    <a:lnTo>
                      <a:pt x="2255078" y="38806"/>
                    </a:lnTo>
                    <a:lnTo>
                      <a:pt x="2259114" y="44083"/>
                    </a:lnTo>
                    <a:lnTo>
                      <a:pt x="2260045" y="51534"/>
                    </a:lnTo>
                    <a:lnTo>
                      <a:pt x="2251663" y="51534"/>
                    </a:lnTo>
                    <a:lnTo>
                      <a:pt x="2251663" y="47188"/>
                    </a:lnTo>
                    <a:lnTo>
                      <a:pt x="2247628" y="44083"/>
                    </a:lnTo>
                    <a:lnTo>
                      <a:pt x="2244523" y="39737"/>
                    </a:lnTo>
                    <a:lnTo>
                      <a:pt x="2242350" y="36633"/>
                    </a:lnTo>
                    <a:lnTo>
                      <a:pt x="2240177" y="31355"/>
                    </a:lnTo>
                    <a:lnTo>
                      <a:pt x="2240177" y="24215"/>
                    </a:lnTo>
                    <a:lnTo>
                      <a:pt x="2240487" y="24215"/>
                    </a:lnTo>
                    <a:lnTo>
                      <a:pt x="2240487" y="24215"/>
                    </a:lnTo>
                    <a:close/>
                    <a:moveTo>
                      <a:pt x="984113" y="20179"/>
                    </a:moveTo>
                    <a:lnTo>
                      <a:pt x="1009259" y="20179"/>
                    </a:lnTo>
                    <a:lnTo>
                      <a:pt x="1035337" y="24525"/>
                    </a:lnTo>
                    <a:lnTo>
                      <a:pt x="1058310" y="27630"/>
                    </a:lnTo>
                    <a:lnTo>
                      <a:pt x="1079110" y="32907"/>
                    </a:lnTo>
                    <a:lnTo>
                      <a:pt x="1109223" y="27630"/>
                    </a:lnTo>
                    <a:lnTo>
                      <a:pt x="1113259" y="31976"/>
                    </a:lnTo>
                    <a:lnTo>
                      <a:pt x="1116363" y="32907"/>
                    </a:lnTo>
                    <a:lnTo>
                      <a:pt x="1120399" y="39116"/>
                    </a:lnTo>
                    <a:lnTo>
                      <a:pt x="1122572" y="42221"/>
                    </a:lnTo>
                    <a:lnTo>
                      <a:pt x="1125676" y="44394"/>
                    </a:lnTo>
                    <a:lnTo>
                      <a:pt x="1143372" y="51844"/>
                    </a:lnTo>
                    <a:lnTo>
                      <a:pt x="1164172" y="57122"/>
                    </a:lnTo>
                    <a:lnTo>
                      <a:pt x="1181867" y="61468"/>
                    </a:lnTo>
                    <a:lnTo>
                      <a:pt x="1181867" y="68919"/>
                    </a:lnTo>
                    <a:lnTo>
                      <a:pt x="1152685" y="68919"/>
                    </a:lnTo>
                    <a:lnTo>
                      <a:pt x="1140267" y="62710"/>
                    </a:lnTo>
                    <a:lnTo>
                      <a:pt x="1125676" y="62710"/>
                    </a:lnTo>
                    <a:lnTo>
                      <a:pt x="1108912" y="64883"/>
                    </a:lnTo>
                    <a:lnTo>
                      <a:pt x="1093390" y="69229"/>
                    </a:lnTo>
                    <a:lnTo>
                      <a:pt x="1093390" y="77611"/>
                    </a:lnTo>
                    <a:lnTo>
                      <a:pt x="1113259" y="77611"/>
                    </a:lnTo>
                    <a:lnTo>
                      <a:pt x="1127850" y="74507"/>
                    </a:lnTo>
                    <a:lnTo>
                      <a:pt x="1145545" y="72334"/>
                    </a:lnTo>
                    <a:lnTo>
                      <a:pt x="1167587" y="72334"/>
                    </a:lnTo>
                    <a:lnTo>
                      <a:pt x="1189628" y="72334"/>
                    </a:lnTo>
                    <a:lnTo>
                      <a:pt x="1206392" y="72334"/>
                    </a:lnTo>
                    <a:lnTo>
                      <a:pt x="1220983" y="87235"/>
                    </a:lnTo>
                    <a:lnTo>
                      <a:pt x="1238679" y="97790"/>
                    </a:lnTo>
                    <a:lnTo>
                      <a:pt x="1233401" y="109277"/>
                    </a:lnTo>
                    <a:lnTo>
                      <a:pt x="1222846" y="116728"/>
                    </a:lnTo>
                    <a:lnTo>
                      <a:pt x="1213533" y="122005"/>
                    </a:lnTo>
                    <a:lnTo>
                      <a:pt x="1201115" y="126351"/>
                    </a:lnTo>
                    <a:lnTo>
                      <a:pt x="1182178" y="126351"/>
                    </a:lnTo>
                    <a:lnTo>
                      <a:pt x="1165413" y="131629"/>
                    </a:lnTo>
                    <a:lnTo>
                      <a:pt x="1147718" y="131629"/>
                    </a:lnTo>
                    <a:lnTo>
                      <a:pt x="1127850" y="129456"/>
                    </a:lnTo>
                    <a:lnTo>
                      <a:pt x="1108912" y="127283"/>
                    </a:lnTo>
                    <a:lnTo>
                      <a:pt x="1091527" y="127283"/>
                    </a:lnTo>
                    <a:lnTo>
                      <a:pt x="1076936" y="131629"/>
                    </a:lnTo>
                    <a:lnTo>
                      <a:pt x="1065450" y="142184"/>
                    </a:lnTo>
                    <a:lnTo>
                      <a:pt x="1109223" y="142184"/>
                    </a:lnTo>
                    <a:lnTo>
                      <a:pt x="1122882" y="139080"/>
                    </a:lnTo>
                    <a:lnTo>
                      <a:pt x="1138405" y="136907"/>
                    </a:lnTo>
                    <a:lnTo>
                      <a:pt x="1157342" y="139080"/>
                    </a:lnTo>
                    <a:lnTo>
                      <a:pt x="1169760" y="142184"/>
                    </a:lnTo>
                    <a:lnTo>
                      <a:pt x="1172864" y="155844"/>
                    </a:lnTo>
                    <a:lnTo>
                      <a:pt x="1179073" y="153671"/>
                    </a:lnTo>
                    <a:lnTo>
                      <a:pt x="1187455" y="148393"/>
                    </a:lnTo>
                    <a:lnTo>
                      <a:pt x="1198942" y="144047"/>
                    </a:lnTo>
                    <a:lnTo>
                      <a:pt x="1209497" y="141874"/>
                    </a:lnTo>
                    <a:lnTo>
                      <a:pt x="1211670" y="148083"/>
                    </a:lnTo>
                    <a:lnTo>
                      <a:pt x="1213843" y="151187"/>
                    </a:lnTo>
                    <a:lnTo>
                      <a:pt x="1216016" y="153360"/>
                    </a:lnTo>
                    <a:lnTo>
                      <a:pt x="1219121" y="155533"/>
                    </a:lnTo>
                    <a:lnTo>
                      <a:pt x="1223156" y="158638"/>
                    </a:lnTo>
                    <a:lnTo>
                      <a:pt x="1206392" y="189993"/>
                    </a:lnTo>
                    <a:lnTo>
                      <a:pt x="1213843" y="189993"/>
                    </a:lnTo>
                    <a:lnTo>
                      <a:pt x="1226261" y="182542"/>
                    </a:lnTo>
                    <a:lnTo>
                      <a:pt x="1243025" y="172918"/>
                    </a:lnTo>
                    <a:lnTo>
                      <a:pt x="1262893" y="165468"/>
                    </a:lnTo>
                    <a:lnTo>
                      <a:pt x="1284935" y="158017"/>
                    </a:lnTo>
                    <a:lnTo>
                      <a:pt x="1308839" y="152739"/>
                    </a:lnTo>
                    <a:lnTo>
                      <a:pt x="1329639" y="152739"/>
                    </a:lnTo>
                    <a:lnTo>
                      <a:pt x="1350439" y="154912"/>
                    </a:lnTo>
                    <a:lnTo>
                      <a:pt x="1365030" y="163294"/>
                    </a:lnTo>
                    <a:lnTo>
                      <a:pt x="1373412" y="178196"/>
                    </a:lnTo>
                    <a:lnTo>
                      <a:pt x="1379621" y="178196"/>
                    </a:lnTo>
                    <a:lnTo>
                      <a:pt x="1379621" y="180369"/>
                    </a:lnTo>
                    <a:lnTo>
                      <a:pt x="1379621" y="180369"/>
                    </a:lnTo>
                    <a:lnTo>
                      <a:pt x="1377448" y="182542"/>
                    </a:lnTo>
                    <a:lnTo>
                      <a:pt x="1375275" y="182542"/>
                    </a:lnTo>
                    <a:lnTo>
                      <a:pt x="1375275" y="182542"/>
                    </a:lnTo>
                    <a:lnTo>
                      <a:pt x="1373102" y="182542"/>
                    </a:lnTo>
                    <a:lnTo>
                      <a:pt x="1369997" y="185647"/>
                    </a:lnTo>
                    <a:lnTo>
                      <a:pt x="1364720" y="187820"/>
                    </a:lnTo>
                    <a:lnTo>
                      <a:pt x="1358511" y="189993"/>
                    </a:lnTo>
                    <a:lnTo>
                      <a:pt x="1351060" y="192166"/>
                    </a:lnTo>
                    <a:lnTo>
                      <a:pt x="1345783" y="193097"/>
                    </a:lnTo>
                    <a:lnTo>
                      <a:pt x="1333365" y="213276"/>
                    </a:lnTo>
                    <a:lnTo>
                      <a:pt x="1309460" y="228178"/>
                    </a:lnTo>
                    <a:lnTo>
                      <a:pt x="1282452" y="237801"/>
                    </a:lnTo>
                    <a:lnTo>
                      <a:pt x="1250165" y="243079"/>
                    </a:lnTo>
                    <a:lnTo>
                      <a:pt x="1250165" y="249288"/>
                    </a:lnTo>
                    <a:lnTo>
                      <a:pt x="1250165" y="252392"/>
                    </a:lnTo>
                    <a:lnTo>
                      <a:pt x="1250165" y="254566"/>
                    </a:lnTo>
                    <a:lnTo>
                      <a:pt x="1247992" y="256739"/>
                    </a:lnTo>
                    <a:lnTo>
                      <a:pt x="1250165" y="257670"/>
                    </a:lnTo>
                    <a:lnTo>
                      <a:pt x="1250165" y="259843"/>
                    </a:lnTo>
                    <a:lnTo>
                      <a:pt x="1253270" y="264189"/>
                    </a:lnTo>
                    <a:lnTo>
                      <a:pt x="1258547" y="267294"/>
                    </a:lnTo>
                    <a:lnTo>
                      <a:pt x="1262583" y="269467"/>
                    </a:lnTo>
                    <a:lnTo>
                      <a:pt x="1265687" y="272571"/>
                    </a:lnTo>
                    <a:lnTo>
                      <a:pt x="1269723" y="274745"/>
                    </a:lnTo>
                    <a:lnTo>
                      <a:pt x="1272828" y="280022"/>
                    </a:lnTo>
                    <a:lnTo>
                      <a:pt x="1269723" y="287473"/>
                    </a:lnTo>
                    <a:lnTo>
                      <a:pt x="1265687" y="304237"/>
                    </a:lnTo>
                    <a:lnTo>
                      <a:pt x="1262583" y="324416"/>
                    </a:lnTo>
                    <a:lnTo>
                      <a:pt x="1258547" y="344595"/>
                    </a:lnTo>
                    <a:lnTo>
                      <a:pt x="1258547" y="361359"/>
                    </a:lnTo>
                    <a:lnTo>
                      <a:pt x="1262583" y="359186"/>
                    </a:lnTo>
                    <a:lnTo>
                      <a:pt x="1265687" y="359186"/>
                    </a:lnTo>
                    <a:lnTo>
                      <a:pt x="1267861" y="359186"/>
                    </a:lnTo>
                    <a:lnTo>
                      <a:pt x="1271896" y="359186"/>
                    </a:lnTo>
                    <a:lnTo>
                      <a:pt x="1272828" y="359186"/>
                    </a:lnTo>
                    <a:lnTo>
                      <a:pt x="1279037" y="361359"/>
                    </a:lnTo>
                    <a:lnTo>
                      <a:pt x="1276864" y="366636"/>
                    </a:lnTo>
                    <a:lnTo>
                      <a:pt x="1276864" y="368810"/>
                    </a:lnTo>
                    <a:lnTo>
                      <a:pt x="1276864" y="373156"/>
                    </a:lnTo>
                    <a:lnTo>
                      <a:pt x="1276864" y="374087"/>
                    </a:lnTo>
                    <a:lnTo>
                      <a:pt x="1276864" y="378433"/>
                    </a:lnTo>
                    <a:lnTo>
                      <a:pt x="1279037" y="385884"/>
                    </a:lnTo>
                    <a:lnTo>
                      <a:pt x="1272828" y="385884"/>
                    </a:lnTo>
                    <a:lnTo>
                      <a:pt x="1272828" y="388989"/>
                    </a:lnTo>
                    <a:lnTo>
                      <a:pt x="1269723" y="388057"/>
                    </a:lnTo>
                    <a:lnTo>
                      <a:pt x="1265687" y="383711"/>
                    </a:lnTo>
                    <a:lnTo>
                      <a:pt x="1264756" y="381538"/>
                    </a:lnTo>
                    <a:lnTo>
                      <a:pt x="1260720" y="380607"/>
                    </a:lnTo>
                    <a:lnTo>
                      <a:pt x="1257616" y="378433"/>
                    </a:lnTo>
                    <a:lnTo>
                      <a:pt x="1250165" y="378433"/>
                    </a:lnTo>
                    <a:lnTo>
                      <a:pt x="1246129" y="380607"/>
                    </a:lnTo>
                    <a:lnTo>
                      <a:pt x="1243025" y="381538"/>
                    </a:lnTo>
                    <a:lnTo>
                      <a:pt x="1238989" y="383711"/>
                    </a:lnTo>
                    <a:lnTo>
                      <a:pt x="1236816" y="385884"/>
                    </a:lnTo>
                    <a:lnTo>
                      <a:pt x="1233711" y="388057"/>
                    </a:lnTo>
                    <a:lnTo>
                      <a:pt x="1231538" y="391162"/>
                    </a:lnTo>
                    <a:lnTo>
                      <a:pt x="1229365" y="398612"/>
                    </a:lnTo>
                    <a:lnTo>
                      <a:pt x="1253270" y="406063"/>
                    </a:lnTo>
                    <a:lnTo>
                      <a:pt x="1258547" y="438660"/>
                    </a:lnTo>
                    <a:lnTo>
                      <a:pt x="1253270" y="438660"/>
                    </a:lnTo>
                    <a:lnTo>
                      <a:pt x="1250165" y="438660"/>
                    </a:lnTo>
                    <a:lnTo>
                      <a:pt x="1246129" y="440833"/>
                    </a:lnTo>
                    <a:lnTo>
                      <a:pt x="1243025" y="443006"/>
                    </a:lnTo>
                    <a:lnTo>
                      <a:pt x="1243025" y="450457"/>
                    </a:lnTo>
                    <a:lnTo>
                      <a:pt x="1251407" y="455734"/>
                    </a:lnTo>
                    <a:lnTo>
                      <a:pt x="1257616" y="463185"/>
                    </a:lnTo>
                    <a:lnTo>
                      <a:pt x="1260720" y="472809"/>
                    </a:lnTo>
                    <a:lnTo>
                      <a:pt x="1262893" y="487710"/>
                    </a:lnTo>
                    <a:lnTo>
                      <a:pt x="1253580" y="487710"/>
                    </a:lnTo>
                    <a:lnTo>
                      <a:pt x="1251407" y="487710"/>
                    </a:lnTo>
                    <a:lnTo>
                      <a:pt x="1246129" y="485537"/>
                    </a:lnTo>
                    <a:lnTo>
                      <a:pt x="1243025" y="487710"/>
                    </a:lnTo>
                    <a:lnTo>
                      <a:pt x="1236816" y="487710"/>
                    </a:lnTo>
                    <a:lnTo>
                      <a:pt x="1233711" y="490815"/>
                    </a:lnTo>
                    <a:lnTo>
                      <a:pt x="1229676" y="495161"/>
                    </a:lnTo>
                    <a:lnTo>
                      <a:pt x="1235885" y="498266"/>
                    </a:lnTo>
                    <a:lnTo>
                      <a:pt x="1238989" y="500439"/>
                    </a:lnTo>
                    <a:lnTo>
                      <a:pt x="1241162" y="502612"/>
                    </a:lnTo>
                    <a:lnTo>
                      <a:pt x="1243335" y="503543"/>
                    </a:lnTo>
                    <a:lnTo>
                      <a:pt x="1244267" y="509752"/>
                    </a:lnTo>
                    <a:lnTo>
                      <a:pt x="1246440" y="515030"/>
                    </a:lnTo>
                    <a:lnTo>
                      <a:pt x="1244267" y="517203"/>
                    </a:lnTo>
                    <a:lnTo>
                      <a:pt x="1244267" y="518134"/>
                    </a:lnTo>
                    <a:lnTo>
                      <a:pt x="1244267" y="518134"/>
                    </a:lnTo>
                    <a:lnTo>
                      <a:pt x="1243335" y="520307"/>
                    </a:lnTo>
                    <a:lnTo>
                      <a:pt x="1243335" y="524653"/>
                    </a:lnTo>
                    <a:lnTo>
                      <a:pt x="1228124" y="524653"/>
                    </a:lnTo>
                    <a:lnTo>
                      <a:pt x="1213533" y="527758"/>
                    </a:lnTo>
                    <a:lnTo>
                      <a:pt x="1202046" y="532104"/>
                    </a:lnTo>
                    <a:lnTo>
                      <a:pt x="1206082" y="532104"/>
                    </a:lnTo>
                    <a:lnTo>
                      <a:pt x="1211359" y="535209"/>
                    </a:lnTo>
                    <a:lnTo>
                      <a:pt x="1215395" y="537382"/>
                    </a:lnTo>
                    <a:lnTo>
                      <a:pt x="1218500" y="537382"/>
                    </a:lnTo>
                    <a:lnTo>
                      <a:pt x="1222536" y="539555"/>
                    </a:lnTo>
                    <a:lnTo>
                      <a:pt x="1225640" y="542659"/>
                    </a:lnTo>
                    <a:lnTo>
                      <a:pt x="1228744" y="547937"/>
                    </a:lnTo>
                    <a:lnTo>
                      <a:pt x="1222536" y="557561"/>
                    </a:lnTo>
                    <a:lnTo>
                      <a:pt x="1218500" y="569047"/>
                    </a:lnTo>
                    <a:lnTo>
                      <a:pt x="1213222" y="581775"/>
                    </a:lnTo>
                    <a:lnTo>
                      <a:pt x="1211049" y="576498"/>
                    </a:lnTo>
                    <a:lnTo>
                      <a:pt x="1207945" y="572152"/>
                    </a:lnTo>
                    <a:lnTo>
                      <a:pt x="1205771" y="569979"/>
                    </a:lnTo>
                    <a:lnTo>
                      <a:pt x="1201736" y="569979"/>
                    </a:lnTo>
                    <a:lnTo>
                      <a:pt x="1196458" y="569047"/>
                    </a:lnTo>
                    <a:lnTo>
                      <a:pt x="1189007" y="569047"/>
                    </a:lnTo>
                    <a:lnTo>
                      <a:pt x="1189007" y="572152"/>
                    </a:lnTo>
                    <a:lnTo>
                      <a:pt x="1193043" y="572152"/>
                    </a:lnTo>
                    <a:lnTo>
                      <a:pt x="1205461" y="584880"/>
                    </a:lnTo>
                    <a:lnTo>
                      <a:pt x="1216016" y="599781"/>
                    </a:lnTo>
                    <a:lnTo>
                      <a:pt x="1222225" y="618719"/>
                    </a:lnTo>
                    <a:lnTo>
                      <a:pt x="1225329" y="640760"/>
                    </a:lnTo>
                    <a:lnTo>
                      <a:pt x="1222225" y="640760"/>
                    </a:lnTo>
                    <a:lnTo>
                      <a:pt x="1222225" y="646038"/>
                    </a:lnTo>
                    <a:lnTo>
                      <a:pt x="1193043" y="649142"/>
                    </a:lnTo>
                    <a:lnTo>
                      <a:pt x="1193043" y="628963"/>
                    </a:lnTo>
                    <a:lnTo>
                      <a:pt x="1189007" y="625859"/>
                    </a:lnTo>
                    <a:lnTo>
                      <a:pt x="1185903" y="623686"/>
                    </a:lnTo>
                    <a:lnTo>
                      <a:pt x="1183730" y="621513"/>
                    </a:lnTo>
                    <a:lnTo>
                      <a:pt x="1178452" y="618408"/>
                    </a:lnTo>
                    <a:lnTo>
                      <a:pt x="1172243" y="616235"/>
                    </a:lnTo>
                    <a:lnTo>
                      <a:pt x="1163861" y="621513"/>
                    </a:lnTo>
                    <a:lnTo>
                      <a:pt x="1152375" y="625859"/>
                    </a:lnTo>
                    <a:lnTo>
                      <a:pt x="1139957" y="626790"/>
                    </a:lnTo>
                    <a:lnTo>
                      <a:pt x="1128470" y="631136"/>
                    </a:lnTo>
                    <a:lnTo>
                      <a:pt x="1122262" y="636414"/>
                    </a:lnTo>
                    <a:lnTo>
                      <a:pt x="1128470" y="636414"/>
                    </a:lnTo>
                    <a:lnTo>
                      <a:pt x="1137784" y="636414"/>
                    </a:lnTo>
                    <a:lnTo>
                      <a:pt x="1152375" y="634241"/>
                    </a:lnTo>
                    <a:lnTo>
                      <a:pt x="1169139" y="633309"/>
                    </a:lnTo>
                    <a:lnTo>
                      <a:pt x="1169139" y="640760"/>
                    </a:lnTo>
                    <a:lnTo>
                      <a:pt x="1132506" y="653488"/>
                    </a:lnTo>
                    <a:lnTo>
                      <a:pt x="1132506" y="656593"/>
                    </a:lnTo>
                    <a:lnTo>
                      <a:pt x="1141820" y="656593"/>
                    </a:lnTo>
                    <a:lnTo>
                      <a:pt x="1147097" y="655662"/>
                    </a:lnTo>
                    <a:lnTo>
                      <a:pt x="1154548" y="653488"/>
                    </a:lnTo>
                    <a:lnTo>
                      <a:pt x="1161999" y="651315"/>
                    </a:lnTo>
                    <a:lnTo>
                      <a:pt x="1169449" y="649142"/>
                    </a:lnTo>
                    <a:lnTo>
                      <a:pt x="1171622" y="658766"/>
                    </a:lnTo>
                    <a:lnTo>
                      <a:pt x="1179073" y="663112"/>
                    </a:lnTo>
                    <a:lnTo>
                      <a:pt x="1186524" y="664044"/>
                    </a:lnTo>
                    <a:lnTo>
                      <a:pt x="1198942" y="663112"/>
                    </a:lnTo>
                    <a:lnTo>
                      <a:pt x="1213533" y="663112"/>
                    </a:lnTo>
                    <a:lnTo>
                      <a:pt x="1213533" y="666217"/>
                    </a:lnTo>
                    <a:lnTo>
                      <a:pt x="1209497" y="666217"/>
                    </a:lnTo>
                    <a:lnTo>
                      <a:pt x="1189628" y="685154"/>
                    </a:lnTo>
                    <a:lnTo>
                      <a:pt x="1167587" y="703160"/>
                    </a:lnTo>
                    <a:lnTo>
                      <a:pt x="1145545" y="718061"/>
                    </a:lnTo>
                    <a:lnTo>
                      <a:pt x="1120399" y="730789"/>
                    </a:lnTo>
                    <a:lnTo>
                      <a:pt x="1093390" y="736067"/>
                    </a:lnTo>
                    <a:lnTo>
                      <a:pt x="1062035" y="735136"/>
                    </a:lnTo>
                    <a:lnTo>
                      <a:pt x="1062035" y="740413"/>
                    </a:lnTo>
                    <a:lnTo>
                      <a:pt x="1062035" y="745691"/>
                    </a:lnTo>
                    <a:lnTo>
                      <a:pt x="1059862" y="750037"/>
                    </a:lnTo>
                    <a:lnTo>
                      <a:pt x="1057689" y="750968"/>
                    </a:lnTo>
                    <a:lnTo>
                      <a:pt x="1056757" y="750968"/>
                    </a:lnTo>
                    <a:lnTo>
                      <a:pt x="1054584" y="753142"/>
                    </a:lnTo>
                    <a:lnTo>
                      <a:pt x="1050548" y="755315"/>
                    </a:lnTo>
                    <a:lnTo>
                      <a:pt x="1047444" y="757488"/>
                    </a:lnTo>
                    <a:lnTo>
                      <a:pt x="1045271" y="758419"/>
                    </a:lnTo>
                    <a:lnTo>
                      <a:pt x="1042166" y="762765"/>
                    </a:lnTo>
                    <a:lnTo>
                      <a:pt x="1038131" y="773321"/>
                    </a:lnTo>
                    <a:lnTo>
                      <a:pt x="1035957" y="786980"/>
                    </a:lnTo>
                    <a:lnTo>
                      <a:pt x="1032853" y="795362"/>
                    </a:lnTo>
                    <a:lnTo>
                      <a:pt x="1023540" y="804986"/>
                    </a:lnTo>
                    <a:lnTo>
                      <a:pt x="1008017" y="815541"/>
                    </a:lnTo>
                    <a:lnTo>
                      <a:pt x="987218" y="825165"/>
                    </a:lnTo>
                    <a:lnTo>
                      <a:pt x="969522" y="832616"/>
                    </a:lnTo>
                    <a:lnTo>
                      <a:pt x="952758" y="836962"/>
                    </a:lnTo>
                    <a:lnTo>
                      <a:pt x="952758" y="832616"/>
                    </a:lnTo>
                    <a:lnTo>
                      <a:pt x="952758" y="829511"/>
                    </a:lnTo>
                    <a:lnTo>
                      <a:pt x="950585" y="829511"/>
                    </a:lnTo>
                    <a:lnTo>
                      <a:pt x="950585" y="827338"/>
                    </a:lnTo>
                    <a:lnTo>
                      <a:pt x="949654" y="825165"/>
                    </a:lnTo>
                    <a:lnTo>
                      <a:pt x="947480" y="840066"/>
                    </a:lnTo>
                    <a:lnTo>
                      <a:pt x="942203" y="852795"/>
                    </a:lnTo>
                    <a:lnTo>
                      <a:pt x="938167" y="864281"/>
                    </a:lnTo>
                    <a:lnTo>
                      <a:pt x="932890" y="874836"/>
                    </a:lnTo>
                    <a:lnTo>
                      <a:pt x="928854" y="889738"/>
                    </a:lnTo>
                    <a:lnTo>
                      <a:pt x="932890" y="891911"/>
                    </a:lnTo>
                    <a:lnTo>
                      <a:pt x="932890" y="894084"/>
                    </a:lnTo>
                    <a:lnTo>
                      <a:pt x="935063" y="894084"/>
                    </a:lnTo>
                    <a:lnTo>
                      <a:pt x="935063" y="894084"/>
                    </a:lnTo>
                    <a:lnTo>
                      <a:pt x="935063" y="896257"/>
                    </a:lnTo>
                    <a:lnTo>
                      <a:pt x="932890" y="897188"/>
                    </a:lnTo>
                    <a:lnTo>
                      <a:pt x="928854" y="901535"/>
                    </a:lnTo>
                    <a:lnTo>
                      <a:pt x="925749" y="903708"/>
                    </a:lnTo>
                    <a:lnTo>
                      <a:pt x="922645" y="906812"/>
                    </a:lnTo>
                    <a:lnTo>
                      <a:pt x="918609" y="908985"/>
                    </a:lnTo>
                    <a:lnTo>
                      <a:pt x="916436" y="912090"/>
                    </a:lnTo>
                    <a:lnTo>
                      <a:pt x="913331" y="917367"/>
                    </a:lnTo>
                    <a:lnTo>
                      <a:pt x="905881" y="938478"/>
                    </a:lnTo>
                    <a:lnTo>
                      <a:pt x="900603" y="960519"/>
                    </a:lnTo>
                    <a:lnTo>
                      <a:pt x="898430" y="985976"/>
                    </a:lnTo>
                    <a:lnTo>
                      <a:pt x="894394" y="1010191"/>
                    </a:lnTo>
                    <a:lnTo>
                      <a:pt x="889117" y="1032232"/>
                    </a:lnTo>
                    <a:lnTo>
                      <a:pt x="886012" y="1030059"/>
                    </a:lnTo>
                    <a:lnTo>
                      <a:pt x="886012" y="1030059"/>
                    </a:lnTo>
                    <a:lnTo>
                      <a:pt x="883839" y="1030059"/>
                    </a:lnTo>
                    <a:lnTo>
                      <a:pt x="883839" y="1027886"/>
                    </a:lnTo>
                    <a:lnTo>
                      <a:pt x="881666" y="1027886"/>
                    </a:lnTo>
                    <a:lnTo>
                      <a:pt x="876388" y="1024782"/>
                    </a:lnTo>
                    <a:lnTo>
                      <a:pt x="867075" y="1017331"/>
                    </a:lnTo>
                    <a:lnTo>
                      <a:pt x="852484" y="1005844"/>
                    </a:lnTo>
                    <a:lnTo>
                      <a:pt x="835720" y="996221"/>
                    </a:lnTo>
                    <a:lnTo>
                      <a:pt x="820198" y="985665"/>
                    </a:lnTo>
                    <a:lnTo>
                      <a:pt x="807780" y="976042"/>
                    </a:lnTo>
                    <a:lnTo>
                      <a:pt x="796294" y="970764"/>
                    </a:lnTo>
                    <a:lnTo>
                      <a:pt x="793189" y="968591"/>
                    </a:lnTo>
                    <a:lnTo>
                      <a:pt x="789153" y="928543"/>
                    </a:lnTo>
                    <a:lnTo>
                      <a:pt x="786980" y="924197"/>
                    </a:lnTo>
                    <a:lnTo>
                      <a:pt x="781703" y="921093"/>
                    </a:lnTo>
                    <a:lnTo>
                      <a:pt x="778598" y="918920"/>
                    </a:lnTo>
                    <a:lnTo>
                      <a:pt x="772389" y="914573"/>
                    </a:lnTo>
                    <a:lnTo>
                      <a:pt x="769285" y="911469"/>
                    </a:lnTo>
                    <a:lnTo>
                      <a:pt x="772389" y="909296"/>
                    </a:lnTo>
                    <a:lnTo>
                      <a:pt x="772389" y="907123"/>
                    </a:lnTo>
                    <a:lnTo>
                      <a:pt x="774562" y="906191"/>
                    </a:lnTo>
                    <a:lnTo>
                      <a:pt x="774562" y="906191"/>
                    </a:lnTo>
                    <a:lnTo>
                      <a:pt x="776735" y="901845"/>
                    </a:lnTo>
                    <a:lnTo>
                      <a:pt x="778908" y="898741"/>
                    </a:lnTo>
                    <a:lnTo>
                      <a:pt x="769595" y="898741"/>
                    </a:lnTo>
                    <a:lnTo>
                      <a:pt x="764317" y="898741"/>
                    </a:lnTo>
                    <a:lnTo>
                      <a:pt x="760282" y="898741"/>
                    </a:lnTo>
                    <a:lnTo>
                      <a:pt x="758109" y="896567"/>
                    </a:lnTo>
                    <a:lnTo>
                      <a:pt x="757177" y="893463"/>
                    </a:lnTo>
                    <a:lnTo>
                      <a:pt x="753141" y="887254"/>
                    </a:lnTo>
                    <a:lnTo>
                      <a:pt x="750968" y="884150"/>
                    </a:lnTo>
                    <a:lnTo>
                      <a:pt x="750968" y="879803"/>
                    </a:lnTo>
                    <a:lnTo>
                      <a:pt x="750968" y="878872"/>
                    </a:lnTo>
                    <a:lnTo>
                      <a:pt x="750968" y="874526"/>
                    </a:lnTo>
                    <a:lnTo>
                      <a:pt x="753141" y="871421"/>
                    </a:lnTo>
                    <a:lnTo>
                      <a:pt x="753141" y="867075"/>
                    </a:lnTo>
                    <a:lnTo>
                      <a:pt x="742586" y="867075"/>
                    </a:lnTo>
                    <a:lnTo>
                      <a:pt x="742586" y="861798"/>
                    </a:lnTo>
                    <a:lnTo>
                      <a:pt x="743518" y="856520"/>
                    </a:lnTo>
                    <a:lnTo>
                      <a:pt x="745691" y="854347"/>
                    </a:lnTo>
                    <a:lnTo>
                      <a:pt x="745691" y="850622"/>
                    </a:lnTo>
                    <a:lnTo>
                      <a:pt x="747864" y="847517"/>
                    </a:lnTo>
                    <a:lnTo>
                      <a:pt x="750037" y="842239"/>
                    </a:lnTo>
                    <a:lnTo>
                      <a:pt x="743828" y="842239"/>
                    </a:lnTo>
                    <a:lnTo>
                      <a:pt x="737619" y="842239"/>
                    </a:lnTo>
                    <a:lnTo>
                      <a:pt x="734515" y="840066"/>
                    </a:lnTo>
                    <a:lnTo>
                      <a:pt x="728306" y="837893"/>
                    </a:lnTo>
                    <a:lnTo>
                      <a:pt x="727375" y="810574"/>
                    </a:lnTo>
                    <a:lnTo>
                      <a:pt x="725201" y="785117"/>
                    </a:lnTo>
                    <a:lnTo>
                      <a:pt x="725201" y="760903"/>
                    </a:lnTo>
                    <a:lnTo>
                      <a:pt x="732652" y="736688"/>
                    </a:lnTo>
                    <a:lnTo>
                      <a:pt x="740103" y="726133"/>
                    </a:lnTo>
                    <a:lnTo>
                      <a:pt x="749416" y="718682"/>
                    </a:lnTo>
                    <a:lnTo>
                      <a:pt x="756867" y="712473"/>
                    </a:lnTo>
                    <a:lnTo>
                      <a:pt x="762144" y="704091"/>
                    </a:lnTo>
                    <a:lnTo>
                      <a:pt x="767422" y="692605"/>
                    </a:lnTo>
                    <a:lnTo>
                      <a:pt x="769595" y="672426"/>
                    </a:lnTo>
                    <a:lnTo>
                      <a:pt x="765559" y="672426"/>
                    </a:lnTo>
                    <a:lnTo>
                      <a:pt x="762455" y="676772"/>
                    </a:lnTo>
                    <a:lnTo>
                      <a:pt x="758419" y="677703"/>
                    </a:lnTo>
                    <a:lnTo>
                      <a:pt x="757488" y="677703"/>
                    </a:lnTo>
                    <a:lnTo>
                      <a:pt x="753452" y="677703"/>
                    </a:lnTo>
                    <a:lnTo>
                      <a:pt x="750347" y="676772"/>
                    </a:lnTo>
                    <a:lnTo>
                      <a:pt x="735757" y="672426"/>
                    </a:lnTo>
                    <a:lnTo>
                      <a:pt x="724270" y="664975"/>
                    </a:lnTo>
                    <a:lnTo>
                      <a:pt x="716819" y="654420"/>
                    </a:lnTo>
                    <a:lnTo>
                      <a:pt x="713715" y="635483"/>
                    </a:lnTo>
                    <a:lnTo>
                      <a:pt x="718992" y="635483"/>
                    </a:lnTo>
                    <a:lnTo>
                      <a:pt x="718992" y="632378"/>
                    </a:lnTo>
                    <a:lnTo>
                      <a:pt x="728306" y="637656"/>
                    </a:lnTo>
                    <a:lnTo>
                      <a:pt x="738861" y="645106"/>
                    </a:lnTo>
                    <a:lnTo>
                      <a:pt x="748174" y="648211"/>
                    </a:lnTo>
                    <a:lnTo>
                      <a:pt x="758729" y="648211"/>
                    </a:lnTo>
                    <a:lnTo>
                      <a:pt x="758729" y="647280"/>
                    </a:lnTo>
                    <a:lnTo>
                      <a:pt x="760903" y="645106"/>
                    </a:lnTo>
                    <a:lnTo>
                      <a:pt x="760903" y="645106"/>
                    </a:lnTo>
                    <a:lnTo>
                      <a:pt x="760903" y="642623"/>
                    </a:lnTo>
                    <a:lnTo>
                      <a:pt x="763076" y="639518"/>
                    </a:lnTo>
                    <a:lnTo>
                      <a:pt x="743207" y="624617"/>
                    </a:lnTo>
                    <a:lnTo>
                      <a:pt x="726443" y="603507"/>
                    </a:lnTo>
                    <a:lnTo>
                      <a:pt x="721166" y="605680"/>
                    </a:lnTo>
                    <a:lnTo>
                      <a:pt x="717130" y="607853"/>
                    </a:lnTo>
                    <a:lnTo>
                      <a:pt x="711852" y="610026"/>
                    </a:lnTo>
                    <a:lnTo>
                      <a:pt x="706575" y="610957"/>
                    </a:lnTo>
                    <a:lnTo>
                      <a:pt x="702539" y="607853"/>
                    </a:lnTo>
                    <a:lnTo>
                      <a:pt x="701608" y="605680"/>
                    </a:lnTo>
                    <a:lnTo>
                      <a:pt x="699434" y="602575"/>
                    </a:lnTo>
                    <a:lnTo>
                      <a:pt x="697261" y="600402"/>
                    </a:lnTo>
                    <a:lnTo>
                      <a:pt x="694157" y="595125"/>
                    </a:lnTo>
                    <a:lnTo>
                      <a:pt x="704712" y="583638"/>
                    </a:lnTo>
                    <a:lnTo>
                      <a:pt x="706885" y="567805"/>
                    </a:lnTo>
                    <a:lnTo>
                      <a:pt x="704712" y="546695"/>
                    </a:lnTo>
                    <a:lnTo>
                      <a:pt x="699434" y="524653"/>
                    </a:lnTo>
                    <a:lnTo>
                      <a:pt x="690121" y="501370"/>
                    </a:lnTo>
                    <a:lnTo>
                      <a:pt x="679566" y="479328"/>
                    </a:lnTo>
                    <a:lnTo>
                      <a:pt x="665906" y="459149"/>
                    </a:lnTo>
                    <a:lnTo>
                      <a:pt x="655351" y="440212"/>
                    </a:lnTo>
                    <a:lnTo>
                      <a:pt x="646038" y="425311"/>
                    </a:lnTo>
                    <a:lnTo>
                      <a:pt x="623996" y="410409"/>
                    </a:lnTo>
                    <a:lnTo>
                      <a:pt x="598850" y="405132"/>
                    </a:lnTo>
                    <a:lnTo>
                      <a:pt x="572772" y="405132"/>
                    </a:lnTo>
                    <a:lnTo>
                      <a:pt x="543591" y="405132"/>
                    </a:lnTo>
                    <a:lnTo>
                      <a:pt x="515340" y="407305"/>
                    </a:lnTo>
                    <a:lnTo>
                      <a:pt x="486158" y="405132"/>
                    </a:lnTo>
                    <a:lnTo>
                      <a:pt x="486158" y="399854"/>
                    </a:lnTo>
                    <a:lnTo>
                      <a:pt x="486158" y="395508"/>
                    </a:lnTo>
                    <a:lnTo>
                      <a:pt x="487089" y="394577"/>
                    </a:lnTo>
                    <a:lnTo>
                      <a:pt x="487089" y="392404"/>
                    </a:lnTo>
                    <a:lnTo>
                      <a:pt x="487089" y="390230"/>
                    </a:lnTo>
                    <a:lnTo>
                      <a:pt x="486158" y="388057"/>
                    </a:lnTo>
                    <a:lnTo>
                      <a:pt x="474672" y="382780"/>
                    </a:lnTo>
                    <a:lnTo>
                      <a:pt x="464116" y="379675"/>
                    </a:lnTo>
                    <a:lnTo>
                      <a:pt x="452630" y="372225"/>
                    </a:lnTo>
                    <a:lnTo>
                      <a:pt x="461943" y="372225"/>
                    </a:lnTo>
                    <a:lnTo>
                      <a:pt x="472499" y="367878"/>
                    </a:lnTo>
                    <a:lnTo>
                      <a:pt x="487089" y="364774"/>
                    </a:lnTo>
                    <a:lnTo>
                      <a:pt x="503854" y="362601"/>
                    </a:lnTo>
                    <a:lnTo>
                      <a:pt x="516271" y="358254"/>
                    </a:lnTo>
                    <a:lnTo>
                      <a:pt x="525585" y="350804"/>
                    </a:lnTo>
                    <a:lnTo>
                      <a:pt x="481812" y="350804"/>
                    </a:lnTo>
                    <a:lnTo>
                      <a:pt x="471257" y="347699"/>
                    </a:lnTo>
                    <a:lnTo>
                      <a:pt x="461943" y="347699"/>
                    </a:lnTo>
                    <a:lnTo>
                      <a:pt x="450457" y="345526"/>
                    </a:lnTo>
                    <a:lnTo>
                      <a:pt x="442075" y="343353"/>
                    </a:lnTo>
                    <a:lnTo>
                      <a:pt x="432761" y="340249"/>
                    </a:lnTo>
                    <a:lnTo>
                      <a:pt x="427484" y="330625"/>
                    </a:lnTo>
                    <a:lnTo>
                      <a:pt x="425311" y="315723"/>
                    </a:lnTo>
                    <a:lnTo>
                      <a:pt x="447352" y="312619"/>
                    </a:lnTo>
                    <a:lnTo>
                      <a:pt x="467221" y="305168"/>
                    </a:lnTo>
                    <a:lnTo>
                      <a:pt x="483985" y="297718"/>
                    </a:lnTo>
                    <a:lnTo>
                      <a:pt x="501680" y="290267"/>
                    </a:lnTo>
                    <a:lnTo>
                      <a:pt x="538313" y="290267"/>
                    </a:lnTo>
                    <a:lnTo>
                      <a:pt x="552904" y="241837"/>
                    </a:lnTo>
                    <a:lnTo>
                      <a:pt x="518444" y="241837"/>
                    </a:lnTo>
                    <a:lnTo>
                      <a:pt x="509131" y="229109"/>
                    </a:lnTo>
                    <a:lnTo>
                      <a:pt x="520618" y="221658"/>
                    </a:lnTo>
                    <a:lnTo>
                      <a:pt x="529000" y="214208"/>
                    </a:lnTo>
                    <a:lnTo>
                      <a:pt x="540486" y="208930"/>
                    </a:lnTo>
                    <a:lnTo>
                      <a:pt x="552904" y="204584"/>
                    </a:lnTo>
                    <a:lnTo>
                      <a:pt x="552904" y="191856"/>
                    </a:lnTo>
                    <a:lnTo>
                      <a:pt x="567495" y="184405"/>
                    </a:lnTo>
                    <a:lnTo>
                      <a:pt x="574946" y="176023"/>
                    </a:lnTo>
                    <a:lnTo>
                      <a:pt x="582396" y="164536"/>
                    </a:lnTo>
                    <a:lnTo>
                      <a:pt x="593883" y="157086"/>
                    </a:lnTo>
                    <a:lnTo>
                      <a:pt x="606301" y="151808"/>
                    </a:lnTo>
                    <a:lnTo>
                      <a:pt x="616856" y="151808"/>
                    </a:lnTo>
                    <a:lnTo>
                      <a:pt x="626169" y="154912"/>
                    </a:lnTo>
                    <a:lnTo>
                      <a:pt x="638587" y="153981"/>
                    </a:lnTo>
                    <a:lnTo>
                      <a:pt x="629274" y="149635"/>
                    </a:lnTo>
                    <a:lnTo>
                      <a:pt x="623996" y="147462"/>
                    </a:lnTo>
                    <a:lnTo>
                      <a:pt x="618718" y="146530"/>
                    </a:lnTo>
                    <a:lnTo>
                      <a:pt x="613441" y="140322"/>
                    </a:lnTo>
                    <a:lnTo>
                      <a:pt x="631136" y="137217"/>
                    </a:lnTo>
                    <a:lnTo>
                      <a:pt x="647900" y="131939"/>
                    </a:lnTo>
                    <a:lnTo>
                      <a:pt x="662491" y="127593"/>
                    </a:lnTo>
                    <a:lnTo>
                      <a:pt x="679255" y="124489"/>
                    </a:lnTo>
                    <a:lnTo>
                      <a:pt x="680187" y="131939"/>
                    </a:lnTo>
                    <a:lnTo>
                      <a:pt x="682360" y="135044"/>
                    </a:lnTo>
                    <a:lnTo>
                      <a:pt x="684533" y="140322"/>
                    </a:lnTo>
                    <a:lnTo>
                      <a:pt x="686706" y="144668"/>
                    </a:lnTo>
                    <a:lnTo>
                      <a:pt x="691984" y="146841"/>
                    </a:lnTo>
                    <a:lnTo>
                      <a:pt x="699434" y="147772"/>
                    </a:lnTo>
                    <a:lnTo>
                      <a:pt x="699434" y="142495"/>
                    </a:lnTo>
                    <a:lnTo>
                      <a:pt x="702539" y="137217"/>
                    </a:lnTo>
                    <a:lnTo>
                      <a:pt x="704712" y="129766"/>
                    </a:lnTo>
                    <a:lnTo>
                      <a:pt x="706885" y="124489"/>
                    </a:lnTo>
                    <a:lnTo>
                      <a:pt x="709989" y="129766"/>
                    </a:lnTo>
                    <a:lnTo>
                      <a:pt x="716198" y="135044"/>
                    </a:lnTo>
                    <a:lnTo>
                      <a:pt x="719303" y="139390"/>
                    </a:lnTo>
                    <a:lnTo>
                      <a:pt x="726754" y="142495"/>
                    </a:lnTo>
                    <a:lnTo>
                      <a:pt x="734204" y="144668"/>
                    </a:lnTo>
                    <a:lnTo>
                      <a:pt x="730168" y="120453"/>
                    </a:lnTo>
                    <a:lnTo>
                      <a:pt x="743828" y="117349"/>
                    </a:lnTo>
                    <a:lnTo>
                      <a:pt x="754383" y="113002"/>
                    </a:lnTo>
                    <a:lnTo>
                      <a:pt x="771147" y="117349"/>
                    </a:lnTo>
                    <a:lnTo>
                      <a:pt x="788843" y="124799"/>
                    </a:lnTo>
                    <a:lnTo>
                      <a:pt x="807780" y="135354"/>
                    </a:lnTo>
                    <a:lnTo>
                      <a:pt x="827648" y="144978"/>
                    </a:lnTo>
                    <a:lnTo>
                      <a:pt x="844413" y="152429"/>
                    </a:lnTo>
                    <a:lnTo>
                      <a:pt x="859935" y="157706"/>
                    </a:lnTo>
                    <a:lnTo>
                      <a:pt x="859935" y="154602"/>
                    </a:lnTo>
                    <a:lnTo>
                      <a:pt x="849380" y="144978"/>
                    </a:lnTo>
                    <a:lnTo>
                      <a:pt x="841929" y="137527"/>
                    </a:lnTo>
                    <a:lnTo>
                      <a:pt x="837893" y="127904"/>
                    </a:lnTo>
                    <a:lnTo>
                      <a:pt x="844102" y="117349"/>
                    </a:lnTo>
                    <a:lnTo>
                      <a:pt x="840066" y="113002"/>
                    </a:lnTo>
                    <a:lnTo>
                      <a:pt x="834789" y="107725"/>
                    </a:lnTo>
                    <a:lnTo>
                      <a:pt x="829511" y="103378"/>
                    </a:lnTo>
                    <a:lnTo>
                      <a:pt x="824234" y="100274"/>
                    </a:lnTo>
                    <a:lnTo>
                      <a:pt x="820198" y="95928"/>
                    </a:lnTo>
                    <a:lnTo>
                      <a:pt x="824234" y="87546"/>
                    </a:lnTo>
                    <a:lnTo>
                      <a:pt x="834789" y="90650"/>
                    </a:lnTo>
                    <a:lnTo>
                      <a:pt x="849380" y="92823"/>
                    </a:lnTo>
                    <a:lnTo>
                      <a:pt x="861797" y="90650"/>
                    </a:lnTo>
                    <a:lnTo>
                      <a:pt x="871111" y="83199"/>
                    </a:lnTo>
                    <a:lnTo>
                      <a:pt x="827338" y="83199"/>
                    </a:lnTo>
                    <a:lnTo>
                      <a:pt x="827338" y="80095"/>
                    </a:lnTo>
                    <a:lnTo>
                      <a:pt x="824234" y="80095"/>
                    </a:lnTo>
                    <a:lnTo>
                      <a:pt x="824234" y="75749"/>
                    </a:lnTo>
                    <a:lnTo>
                      <a:pt x="829511" y="72644"/>
                    </a:lnTo>
                    <a:lnTo>
                      <a:pt x="834789" y="68298"/>
                    </a:lnTo>
                    <a:lnTo>
                      <a:pt x="840066" y="65194"/>
                    </a:lnTo>
                    <a:lnTo>
                      <a:pt x="845344" y="60847"/>
                    </a:lnTo>
                    <a:lnTo>
                      <a:pt x="851553" y="59916"/>
                    </a:lnTo>
                    <a:lnTo>
                      <a:pt x="874526" y="63020"/>
                    </a:lnTo>
                    <a:lnTo>
                      <a:pt x="880735" y="46256"/>
                    </a:lnTo>
                    <a:lnTo>
                      <a:pt x="907743" y="50603"/>
                    </a:lnTo>
                    <a:lnTo>
                      <a:pt x="909917" y="50603"/>
                    </a:lnTo>
                    <a:lnTo>
                      <a:pt x="910848" y="46256"/>
                    </a:lnTo>
                    <a:lnTo>
                      <a:pt x="913021" y="45325"/>
                    </a:lnTo>
                    <a:lnTo>
                      <a:pt x="915194" y="40979"/>
                    </a:lnTo>
                    <a:lnTo>
                      <a:pt x="920472" y="38806"/>
                    </a:lnTo>
                    <a:lnTo>
                      <a:pt x="924508" y="45015"/>
                    </a:lnTo>
                    <a:lnTo>
                      <a:pt x="929785" y="50292"/>
                    </a:lnTo>
                    <a:lnTo>
                      <a:pt x="935063" y="55570"/>
                    </a:lnTo>
                    <a:lnTo>
                      <a:pt x="935063" y="45946"/>
                    </a:lnTo>
                    <a:lnTo>
                      <a:pt x="937236" y="45015"/>
                    </a:lnTo>
                    <a:lnTo>
                      <a:pt x="937236" y="42842"/>
                    </a:lnTo>
                    <a:lnTo>
                      <a:pt x="937236" y="40668"/>
                    </a:lnTo>
                    <a:lnTo>
                      <a:pt x="937236" y="38495"/>
                    </a:lnTo>
                    <a:lnTo>
                      <a:pt x="938167" y="35391"/>
                    </a:lnTo>
                    <a:lnTo>
                      <a:pt x="940340" y="33218"/>
                    </a:lnTo>
                    <a:lnTo>
                      <a:pt x="944376" y="31045"/>
                    </a:lnTo>
                    <a:lnTo>
                      <a:pt x="962071" y="22663"/>
                    </a:lnTo>
                    <a:lnTo>
                      <a:pt x="984113" y="20179"/>
                    </a:lnTo>
                    <a:lnTo>
                      <a:pt x="984113" y="20179"/>
                    </a:lnTo>
                    <a:lnTo>
                      <a:pt x="984113" y="20179"/>
                    </a:lnTo>
                    <a:close/>
                    <a:moveTo>
                      <a:pt x="2301024" y="16764"/>
                    </a:moveTo>
                    <a:lnTo>
                      <a:pt x="2311579" y="19869"/>
                    </a:lnTo>
                    <a:lnTo>
                      <a:pt x="2311579" y="27319"/>
                    </a:lnTo>
                    <a:lnTo>
                      <a:pt x="2296057" y="27319"/>
                    </a:lnTo>
                    <a:lnTo>
                      <a:pt x="2301024" y="16764"/>
                    </a:lnTo>
                    <a:lnTo>
                      <a:pt x="2301024" y="16764"/>
                    </a:lnTo>
                    <a:lnTo>
                      <a:pt x="2301024" y="16764"/>
                    </a:lnTo>
                    <a:close/>
                    <a:moveTo>
                      <a:pt x="2792460" y="0"/>
                    </a:moveTo>
                    <a:lnTo>
                      <a:pt x="2797737" y="3104"/>
                    </a:lnTo>
                    <a:lnTo>
                      <a:pt x="2801773" y="7451"/>
                    </a:lnTo>
                    <a:lnTo>
                      <a:pt x="2803946" y="10555"/>
                    </a:lnTo>
                    <a:lnTo>
                      <a:pt x="2804878" y="16764"/>
                    </a:lnTo>
                    <a:lnTo>
                      <a:pt x="2807051" y="19869"/>
                    </a:lnTo>
                    <a:lnTo>
                      <a:pt x="2809224" y="25146"/>
                    </a:lnTo>
                    <a:lnTo>
                      <a:pt x="2812328" y="27319"/>
                    </a:lnTo>
                    <a:lnTo>
                      <a:pt x="2823815" y="32597"/>
                    </a:lnTo>
                    <a:lnTo>
                      <a:pt x="2834370" y="34770"/>
                    </a:lnTo>
                    <a:lnTo>
                      <a:pt x="2841821" y="34770"/>
                    </a:lnTo>
                    <a:lnTo>
                      <a:pt x="2847098" y="39116"/>
                    </a:lnTo>
                    <a:lnTo>
                      <a:pt x="2851134" y="46567"/>
                    </a:lnTo>
                    <a:lnTo>
                      <a:pt x="2853307" y="61468"/>
                    </a:lnTo>
                    <a:lnTo>
                      <a:pt x="2851134" y="62400"/>
                    </a:lnTo>
                    <a:lnTo>
                      <a:pt x="2851134" y="62400"/>
                    </a:lnTo>
                    <a:lnTo>
                      <a:pt x="2851134" y="64573"/>
                    </a:lnTo>
                    <a:lnTo>
                      <a:pt x="2851134" y="66746"/>
                    </a:lnTo>
                    <a:lnTo>
                      <a:pt x="2848961" y="68919"/>
                    </a:lnTo>
                    <a:lnTo>
                      <a:pt x="2825988" y="68919"/>
                    </a:lnTo>
                    <a:lnTo>
                      <a:pt x="2802084" y="68919"/>
                    </a:lnTo>
                    <a:lnTo>
                      <a:pt x="2782215" y="77301"/>
                    </a:lnTo>
                    <a:lnTo>
                      <a:pt x="2778179" y="79474"/>
                    </a:lnTo>
                    <a:lnTo>
                      <a:pt x="2776006" y="83820"/>
                    </a:lnTo>
                    <a:lnTo>
                      <a:pt x="2775075" y="84752"/>
                    </a:lnTo>
                    <a:lnTo>
                      <a:pt x="2772902" y="86925"/>
                    </a:lnTo>
                    <a:lnTo>
                      <a:pt x="2770729" y="89098"/>
                    </a:lnTo>
                    <a:lnTo>
                      <a:pt x="2767624" y="91271"/>
                    </a:lnTo>
                    <a:lnTo>
                      <a:pt x="2761415" y="94376"/>
                    </a:lnTo>
                    <a:lnTo>
                      <a:pt x="2758311" y="89098"/>
                    </a:lnTo>
                    <a:lnTo>
                      <a:pt x="2756137" y="84752"/>
                    </a:lnTo>
                    <a:lnTo>
                      <a:pt x="2753033" y="81647"/>
                    </a:lnTo>
                    <a:lnTo>
                      <a:pt x="2765451" y="49982"/>
                    </a:lnTo>
                    <a:lnTo>
                      <a:pt x="2777869" y="24525"/>
                    </a:lnTo>
                    <a:lnTo>
                      <a:pt x="2792460" y="0"/>
                    </a:lnTo>
                    <a:lnTo>
                      <a:pt x="2792460" y="0"/>
                    </a:lnTo>
                    <a:lnTo>
                      <a:pt x="2792460" y="0"/>
                    </a:lnTo>
                    <a:close/>
                    <a:moveTo>
                      <a:pt x="2665177" y="0"/>
                    </a:moveTo>
                    <a:lnTo>
                      <a:pt x="2674490" y="9624"/>
                    </a:lnTo>
                    <a:lnTo>
                      <a:pt x="2679768" y="20179"/>
                    </a:lnTo>
                    <a:lnTo>
                      <a:pt x="2685046" y="32907"/>
                    </a:lnTo>
                    <a:lnTo>
                      <a:pt x="2675732" y="32907"/>
                    </a:lnTo>
                    <a:lnTo>
                      <a:pt x="2675732" y="27319"/>
                    </a:lnTo>
                    <a:lnTo>
                      <a:pt x="2672628" y="24215"/>
                    </a:lnTo>
                    <a:lnTo>
                      <a:pt x="2668592" y="19869"/>
                    </a:lnTo>
                    <a:lnTo>
                      <a:pt x="2667660" y="14591"/>
                    </a:lnTo>
                    <a:lnTo>
                      <a:pt x="2665487" y="9313"/>
                    </a:lnTo>
                    <a:lnTo>
                      <a:pt x="2665487" y="0"/>
                    </a:lnTo>
                    <a:lnTo>
                      <a:pt x="2665177" y="0"/>
                    </a:lnTo>
                    <a:lnTo>
                      <a:pt x="2665177" y="0"/>
                    </a:lnTo>
                    <a:close/>
                  </a:path>
                </a:pathLst>
              </a:custGeom>
              <a:grpFill/>
              <a:ln w="3104" cap="flat">
                <a:noFill/>
                <a:prstDash val="solid"/>
                <a:miter/>
              </a:ln>
            </p:spPr>
            <p:txBody>
              <a:bodyPr rtlCol="0" anchor="ctr"/>
              <a:lstStyle/>
              <a:p>
                <a:endParaRPr lang="es-ES_tradnl" sz="1350"/>
              </a:p>
            </p:txBody>
          </p:sp>
          <p:sp>
            <p:nvSpPr>
              <p:cNvPr id="163" name="Freeform: Shape 112">
                <a:extLst>
                  <a:ext uri="{FF2B5EF4-FFF2-40B4-BE49-F238E27FC236}">
                    <a16:creationId xmlns:a16="http://schemas.microsoft.com/office/drawing/2014/main" id="{2AEFB52E-A25F-37DC-5F80-A8117AD8227F}"/>
                  </a:ext>
                </a:extLst>
              </p:cNvPr>
              <p:cNvSpPr/>
              <p:nvPr/>
            </p:nvSpPr>
            <p:spPr>
              <a:xfrm>
                <a:off x="4248214" y="1313258"/>
                <a:ext cx="37930" cy="17241"/>
              </a:xfrm>
              <a:custGeom>
                <a:avLst/>
                <a:gdLst>
                  <a:gd name="connsiteX0" fmla="*/ 13660 w 34149"/>
                  <a:gd name="connsiteY0" fmla="*/ 14591 h 15522"/>
                  <a:gd name="connsiteX1" fmla="*/ 20800 w 34149"/>
                  <a:gd name="connsiteY1" fmla="*/ 16764 h 15522"/>
                  <a:gd name="connsiteX2" fmla="*/ 23904 w 34149"/>
                  <a:gd name="connsiteY2" fmla="*/ 16764 h 15522"/>
                  <a:gd name="connsiteX3" fmla="*/ 28251 w 34149"/>
                  <a:gd name="connsiteY3" fmla="*/ 16764 h 15522"/>
                  <a:gd name="connsiteX4" fmla="*/ 36633 w 34149"/>
                  <a:gd name="connsiteY4" fmla="*/ 16764 h 15522"/>
                  <a:gd name="connsiteX5" fmla="*/ 35391 w 34149"/>
                  <a:gd name="connsiteY5" fmla="*/ 10555 h 15522"/>
                  <a:gd name="connsiteX6" fmla="*/ 35391 w 34149"/>
                  <a:gd name="connsiteY6" fmla="*/ 7140 h 15522"/>
                  <a:gd name="connsiteX7" fmla="*/ 33528 w 34149"/>
                  <a:gd name="connsiteY7" fmla="*/ 3104 h 15522"/>
                  <a:gd name="connsiteX8" fmla="*/ 33528 w 34149"/>
                  <a:gd name="connsiteY8" fmla="*/ 0 h 15522"/>
                  <a:gd name="connsiteX9" fmla="*/ 0 w 34149"/>
                  <a:gd name="connsiteY9" fmla="*/ 0 h 15522"/>
                  <a:gd name="connsiteX10" fmla="*/ 0 w 34149"/>
                  <a:gd name="connsiteY10" fmla="*/ 12418 h 15522"/>
                  <a:gd name="connsiteX11" fmla="*/ 7451 w 34149"/>
                  <a:gd name="connsiteY11" fmla="*/ 1459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49" h="15522">
                    <a:moveTo>
                      <a:pt x="13660" y="14591"/>
                    </a:moveTo>
                    <a:lnTo>
                      <a:pt x="20800" y="16764"/>
                    </a:lnTo>
                    <a:lnTo>
                      <a:pt x="23904" y="16764"/>
                    </a:lnTo>
                    <a:lnTo>
                      <a:pt x="28251" y="16764"/>
                    </a:lnTo>
                    <a:lnTo>
                      <a:pt x="36633" y="16764"/>
                    </a:lnTo>
                    <a:lnTo>
                      <a:pt x="35391" y="10555"/>
                    </a:lnTo>
                    <a:lnTo>
                      <a:pt x="35391" y="7140"/>
                    </a:lnTo>
                    <a:lnTo>
                      <a:pt x="33528" y="3104"/>
                    </a:lnTo>
                    <a:lnTo>
                      <a:pt x="33528" y="0"/>
                    </a:lnTo>
                    <a:lnTo>
                      <a:pt x="0" y="0"/>
                    </a:lnTo>
                    <a:lnTo>
                      <a:pt x="0" y="12418"/>
                    </a:lnTo>
                    <a:lnTo>
                      <a:pt x="7451" y="14591"/>
                    </a:lnTo>
                    <a:close/>
                  </a:path>
                </a:pathLst>
              </a:custGeom>
              <a:grpFill/>
              <a:ln w="3104" cap="flat">
                <a:noFill/>
                <a:prstDash val="solid"/>
                <a:miter/>
              </a:ln>
            </p:spPr>
            <p:txBody>
              <a:bodyPr rtlCol="0" anchor="ctr"/>
              <a:lstStyle/>
              <a:p>
                <a:endParaRPr lang="es-ES_tradnl" sz="1350"/>
              </a:p>
            </p:txBody>
          </p:sp>
          <p:sp>
            <p:nvSpPr>
              <p:cNvPr id="164" name="Freeform: Shape 113">
                <a:extLst>
                  <a:ext uri="{FF2B5EF4-FFF2-40B4-BE49-F238E27FC236}">
                    <a16:creationId xmlns:a16="http://schemas.microsoft.com/office/drawing/2014/main" id="{3097A6F6-2702-1E19-B0C4-BCA1ABAAA62A}"/>
                  </a:ext>
                </a:extLst>
              </p:cNvPr>
              <p:cNvSpPr/>
              <p:nvPr/>
            </p:nvSpPr>
            <p:spPr>
              <a:xfrm>
                <a:off x="4049254" y="1277742"/>
                <a:ext cx="37930" cy="10344"/>
              </a:xfrm>
              <a:custGeom>
                <a:avLst/>
                <a:gdLst>
                  <a:gd name="connsiteX0" fmla="*/ 22973 w 34149"/>
                  <a:gd name="connsiteY0" fmla="*/ 11797 h 9313"/>
                  <a:gd name="connsiteX1" fmla="*/ 32286 w 34149"/>
                  <a:gd name="connsiteY1" fmla="*/ 7451 h 9313"/>
                  <a:gd name="connsiteX2" fmla="*/ 36633 w 34149"/>
                  <a:gd name="connsiteY2" fmla="*/ 7451 h 9313"/>
                  <a:gd name="connsiteX3" fmla="*/ 30424 w 34149"/>
                  <a:gd name="connsiteY3" fmla="*/ 4346 h 9313"/>
                  <a:gd name="connsiteX4" fmla="*/ 22973 w 34149"/>
                  <a:gd name="connsiteY4" fmla="*/ 2173 h 9313"/>
                  <a:gd name="connsiteX5" fmla="*/ 15833 w 34149"/>
                  <a:gd name="connsiteY5" fmla="*/ 0 h 9313"/>
                  <a:gd name="connsiteX6" fmla="*/ 12728 w 34149"/>
                  <a:gd name="connsiteY6" fmla="*/ 2173 h 9313"/>
                  <a:gd name="connsiteX7" fmla="*/ 7451 w 34149"/>
                  <a:gd name="connsiteY7" fmla="*/ 4346 h 9313"/>
                  <a:gd name="connsiteX8" fmla="*/ 3104 w 34149"/>
                  <a:gd name="connsiteY8" fmla="*/ 7451 h 9313"/>
                  <a:gd name="connsiteX9" fmla="*/ 0 w 34149"/>
                  <a:gd name="connsiteY9" fmla="*/ 7451 h 9313"/>
                  <a:gd name="connsiteX10" fmla="*/ 0 w 34149"/>
                  <a:gd name="connsiteY10" fmla="*/ 11797 h 9313"/>
                  <a:gd name="connsiteX11" fmla="*/ 12728 w 34149"/>
                  <a:gd name="connsiteY11" fmla="*/ 11797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49" h="9313">
                    <a:moveTo>
                      <a:pt x="22973" y="11797"/>
                    </a:moveTo>
                    <a:lnTo>
                      <a:pt x="32286" y="7451"/>
                    </a:lnTo>
                    <a:lnTo>
                      <a:pt x="36633" y="7451"/>
                    </a:lnTo>
                    <a:lnTo>
                      <a:pt x="30424" y="4346"/>
                    </a:lnTo>
                    <a:lnTo>
                      <a:pt x="22973" y="2173"/>
                    </a:lnTo>
                    <a:lnTo>
                      <a:pt x="15833" y="0"/>
                    </a:lnTo>
                    <a:lnTo>
                      <a:pt x="12728" y="2173"/>
                    </a:lnTo>
                    <a:lnTo>
                      <a:pt x="7451" y="4346"/>
                    </a:lnTo>
                    <a:lnTo>
                      <a:pt x="3104" y="7451"/>
                    </a:lnTo>
                    <a:lnTo>
                      <a:pt x="0" y="7451"/>
                    </a:lnTo>
                    <a:lnTo>
                      <a:pt x="0" y="11797"/>
                    </a:lnTo>
                    <a:lnTo>
                      <a:pt x="12728" y="11797"/>
                    </a:lnTo>
                    <a:close/>
                  </a:path>
                </a:pathLst>
              </a:custGeom>
              <a:grpFill/>
              <a:ln w="3104" cap="flat">
                <a:noFill/>
                <a:prstDash val="solid"/>
                <a:miter/>
              </a:ln>
            </p:spPr>
            <p:txBody>
              <a:bodyPr rtlCol="0" anchor="ctr"/>
              <a:lstStyle/>
              <a:p>
                <a:endParaRPr lang="es-ES_tradnl" sz="1350"/>
              </a:p>
            </p:txBody>
          </p:sp>
          <p:sp>
            <p:nvSpPr>
              <p:cNvPr id="167" name="Freeform: Shape 114">
                <a:extLst>
                  <a:ext uri="{FF2B5EF4-FFF2-40B4-BE49-F238E27FC236}">
                    <a16:creationId xmlns:a16="http://schemas.microsoft.com/office/drawing/2014/main" id="{1AE3B446-FD41-49D0-2B6A-069D72DCA4C1}"/>
                  </a:ext>
                </a:extLst>
              </p:cNvPr>
              <p:cNvSpPr/>
              <p:nvPr/>
            </p:nvSpPr>
            <p:spPr>
              <a:xfrm>
                <a:off x="4271317" y="1244985"/>
                <a:ext cx="41378" cy="44826"/>
              </a:xfrm>
              <a:custGeom>
                <a:avLst/>
                <a:gdLst>
                  <a:gd name="connsiteX0" fmla="*/ 10555 w 37253"/>
                  <a:gd name="connsiteY0" fmla="*/ 39116 h 40357"/>
                  <a:gd name="connsiteX1" fmla="*/ 14591 w 37253"/>
                  <a:gd name="connsiteY1" fmla="*/ 41289 h 40357"/>
                  <a:gd name="connsiteX2" fmla="*/ 22042 w 37253"/>
                  <a:gd name="connsiteY2" fmla="*/ 41289 h 40357"/>
                  <a:gd name="connsiteX3" fmla="*/ 27319 w 37253"/>
                  <a:gd name="connsiteY3" fmla="*/ 41289 h 40357"/>
                  <a:gd name="connsiteX4" fmla="*/ 29182 w 37253"/>
                  <a:gd name="connsiteY4" fmla="*/ 34770 h 40357"/>
                  <a:gd name="connsiteX5" fmla="*/ 30424 w 37253"/>
                  <a:gd name="connsiteY5" fmla="*/ 31665 h 40357"/>
                  <a:gd name="connsiteX6" fmla="*/ 32286 w 37253"/>
                  <a:gd name="connsiteY6" fmla="*/ 27630 h 40357"/>
                  <a:gd name="connsiteX7" fmla="*/ 34460 w 37253"/>
                  <a:gd name="connsiteY7" fmla="*/ 26388 h 40357"/>
                  <a:gd name="connsiteX8" fmla="*/ 36633 w 37253"/>
                  <a:gd name="connsiteY8" fmla="*/ 24215 h 40357"/>
                  <a:gd name="connsiteX9" fmla="*/ 39737 w 37253"/>
                  <a:gd name="connsiteY9" fmla="*/ 20179 h 40357"/>
                  <a:gd name="connsiteX10" fmla="*/ 32286 w 37253"/>
                  <a:gd name="connsiteY10" fmla="*/ 14901 h 40357"/>
                  <a:gd name="connsiteX11" fmla="*/ 25146 w 37253"/>
                  <a:gd name="connsiteY11" fmla="*/ 7451 h 40357"/>
                  <a:gd name="connsiteX12" fmla="*/ 19869 w 37253"/>
                  <a:gd name="connsiteY12" fmla="*/ 0 h 40357"/>
                  <a:gd name="connsiteX13" fmla="*/ 3104 w 37253"/>
                  <a:gd name="connsiteY13" fmla="*/ 0 h 40357"/>
                  <a:gd name="connsiteX14" fmla="*/ 3104 w 37253"/>
                  <a:gd name="connsiteY14" fmla="*/ 9624 h 40357"/>
                  <a:gd name="connsiteX15" fmla="*/ 3104 w 37253"/>
                  <a:gd name="connsiteY15" fmla="*/ 16764 h 40357"/>
                  <a:gd name="connsiteX16" fmla="*/ 1242 w 37253"/>
                  <a:gd name="connsiteY16" fmla="*/ 24215 h 40357"/>
                  <a:gd name="connsiteX17" fmla="*/ 0 w 37253"/>
                  <a:gd name="connsiteY17" fmla="*/ 29492 h 40357"/>
                  <a:gd name="connsiteX18" fmla="*/ 0 w 37253"/>
                  <a:gd name="connsiteY18" fmla="*/ 36943 h 40357"/>
                  <a:gd name="connsiteX19" fmla="*/ 5278 w 37253"/>
                  <a:gd name="connsiteY19" fmla="*/ 39116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253" h="40357">
                    <a:moveTo>
                      <a:pt x="10555" y="39116"/>
                    </a:moveTo>
                    <a:lnTo>
                      <a:pt x="14591" y="41289"/>
                    </a:lnTo>
                    <a:lnTo>
                      <a:pt x="22042" y="41289"/>
                    </a:lnTo>
                    <a:lnTo>
                      <a:pt x="27319" y="41289"/>
                    </a:lnTo>
                    <a:lnTo>
                      <a:pt x="29182" y="34770"/>
                    </a:lnTo>
                    <a:lnTo>
                      <a:pt x="30424" y="31665"/>
                    </a:lnTo>
                    <a:lnTo>
                      <a:pt x="32286" y="27630"/>
                    </a:lnTo>
                    <a:lnTo>
                      <a:pt x="34460" y="26388"/>
                    </a:lnTo>
                    <a:lnTo>
                      <a:pt x="36633" y="24215"/>
                    </a:lnTo>
                    <a:lnTo>
                      <a:pt x="39737" y="20179"/>
                    </a:lnTo>
                    <a:lnTo>
                      <a:pt x="32286" y="14901"/>
                    </a:lnTo>
                    <a:lnTo>
                      <a:pt x="25146" y="7451"/>
                    </a:lnTo>
                    <a:lnTo>
                      <a:pt x="19869" y="0"/>
                    </a:lnTo>
                    <a:lnTo>
                      <a:pt x="3104" y="0"/>
                    </a:lnTo>
                    <a:lnTo>
                      <a:pt x="3104" y="9624"/>
                    </a:lnTo>
                    <a:lnTo>
                      <a:pt x="3104" y="16764"/>
                    </a:lnTo>
                    <a:lnTo>
                      <a:pt x="1242" y="24215"/>
                    </a:lnTo>
                    <a:lnTo>
                      <a:pt x="0" y="29492"/>
                    </a:lnTo>
                    <a:lnTo>
                      <a:pt x="0" y="36943"/>
                    </a:lnTo>
                    <a:lnTo>
                      <a:pt x="5278" y="39116"/>
                    </a:lnTo>
                    <a:close/>
                  </a:path>
                </a:pathLst>
              </a:custGeom>
              <a:grpFill/>
              <a:ln w="3104" cap="flat">
                <a:noFill/>
                <a:prstDash val="solid"/>
                <a:miter/>
              </a:ln>
            </p:spPr>
            <p:txBody>
              <a:bodyPr rtlCol="0" anchor="ctr"/>
              <a:lstStyle/>
              <a:p>
                <a:endParaRPr lang="es-ES_tradnl" sz="1350"/>
              </a:p>
            </p:txBody>
          </p:sp>
          <p:sp>
            <p:nvSpPr>
              <p:cNvPr id="169" name="Freeform: Shape 115">
                <a:extLst>
                  <a:ext uri="{FF2B5EF4-FFF2-40B4-BE49-F238E27FC236}">
                    <a16:creationId xmlns:a16="http://schemas.microsoft.com/office/drawing/2014/main" id="{3A27EBD3-E590-2DA6-2240-DB87C3F64B10}"/>
                  </a:ext>
                </a:extLst>
              </p:cNvPr>
              <p:cNvSpPr/>
              <p:nvPr/>
            </p:nvSpPr>
            <p:spPr>
              <a:xfrm>
                <a:off x="3968567" y="1346016"/>
                <a:ext cx="189650" cy="99997"/>
              </a:xfrm>
              <a:custGeom>
                <a:avLst/>
                <a:gdLst>
                  <a:gd name="connsiteX0" fmla="*/ 170745 w 170745"/>
                  <a:gd name="connsiteY0" fmla="*/ 30734 h 90029"/>
                  <a:gd name="connsiteX1" fmla="*/ 170745 w 170745"/>
                  <a:gd name="connsiteY1" fmla="*/ 29492 h 90029"/>
                  <a:gd name="connsiteX2" fmla="*/ 168572 w 170745"/>
                  <a:gd name="connsiteY2" fmla="*/ 27630 h 90029"/>
                  <a:gd name="connsiteX3" fmla="*/ 165468 w 170745"/>
                  <a:gd name="connsiteY3" fmla="*/ 25457 h 90029"/>
                  <a:gd name="connsiteX4" fmla="*/ 163294 w 170745"/>
                  <a:gd name="connsiteY4" fmla="*/ 25457 h 90029"/>
                  <a:gd name="connsiteX5" fmla="*/ 161121 w 170745"/>
                  <a:gd name="connsiteY5" fmla="*/ 25457 h 90029"/>
                  <a:gd name="connsiteX6" fmla="*/ 159259 w 170745"/>
                  <a:gd name="connsiteY6" fmla="*/ 27630 h 90029"/>
                  <a:gd name="connsiteX7" fmla="*/ 156154 w 170745"/>
                  <a:gd name="connsiteY7" fmla="*/ 30734 h 90029"/>
                  <a:gd name="connsiteX8" fmla="*/ 148704 w 170745"/>
                  <a:gd name="connsiteY8" fmla="*/ 30734 h 90029"/>
                  <a:gd name="connsiteX9" fmla="*/ 143426 w 170745"/>
                  <a:gd name="connsiteY9" fmla="*/ 30734 h 90029"/>
                  <a:gd name="connsiteX10" fmla="*/ 137217 w 170745"/>
                  <a:gd name="connsiteY10" fmla="*/ 29492 h 90029"/>
                  <a:gd name="connsiteX11" fmla="*/ 132250 w 170745"/>
                  <a:gd name="connsiteY11" fmla="*/ 27630 h 90029"/>
                  <a:gd name="connsiteX12" fmla="*/ 128835 w 170745"/>
                  <a:gd name="connsiteY12" fmla="*/ 27630 h 90029"/>
                  <a:gd name="connsiteX13" fmla="*/ 128835 w 170745"/>
                  <a:gd name="connsiteY13" fmla="*/ 23283 h 90029"/>
                  <a:gd name="connsiteX14" fmla="*/ 132250 w 170745"/>
                  <a:gd name="connsiteY14" fmla="*/ 23283 h 90029"/>
                  <a:gd name="connsiteX15" fmla="*/ 132250 w 170745"/>
                  <a:gd name="connsiteY15" fmla="*/ 17075 h 90029"/>
                  <a:gd name="connsiteX16" fmla="*/ 130077 w 170745"/>
                  <a:gd name="connsiteY16" fmla="*/ 12728 h 90029"/>
                  <a:gd name="connsiteX17" fmla="*/ 130077 w 170745"/>
                  <a:gd name="connsiteY17" fmla="*/ 9624 h 90029"/>
                  <a:gd name="connsiteX18" fmla="*/ 128835 w 170745"/>
                  <a:gd name="connsiteY18" fmla="*/ 5278 h 90029"/>
                  <a:gd name="connsiteX19" fmla="*/ 126972 w 170745"/>
                  <a:gd name="connsiteY19" fmla="*/ 3104 h 90029"/>
                  <a:gd name="connsiteX20" fmla="*/ 124799 w 170745"/>
                  <a:gd name="connsiteY20" fmla="*/ 0 h 90029"/>
                  <a:gd name="connsiteX21" fmla="*/ 117659 w 170745"/>
                  <a:gd name="connsiteY21" fmla="*/ 0 h 90029"/>
                  <a:gd name="connsiteX22" fmla="*/ 112381 w 170745"/>
                  <a:gd name="connsiteY22" fmla="*/ 0 h 90029"/>
                  <a:gd name="connsiteX23" fmla="*/ 109277 w 170745"/>
                  <a:gd name="connsiteY23" fmla="*/ 2173 h 90029"/>
                  <a:gd name="connsiteX24" fmla="*/ 104931 w 170745"/>
                  <a:gd name="connsiteY24" fmla="*/ 3104 h 90029"/>
                  <a:gd name="connsiteX25" fmla="*/ 107104 w 170745"/>
                  <a:gd name="connsiteY25" fmla="*/ 17075 h 90029"/>
                  <a:gd name="connsiteX26" fmla="*/ 109277 w 170745"/>
                  <a:gd name="connsiteY26" fmla="*/ 22352 h 90029"/>
                  <a:gd name="connsiteX27" fmla="*/ 112381 w 170745"/>
                  <a:gd name="connsiteY27" fmla="*/ 29492 h 90029"/>
                  <a:gd name="connsiteX28" fmla="*/ 115486 w 170745"/>
                  <a:gd name="connsiteY28" fmla="*/ 38185 h 90029"/>
                  <a:gd name="connsiteX29" fmla="*/ 95617 w 170745"/>
                  <a:gd name="connsiteY29" fmla="*/ 36943 h 90029"/>
                  <a:gd name="connsiteX30" fmla="*/ 80095 w 170745"/>
                  <a:gd name="connsiteY30" fmla="*/ 30734 h 90029"/>
                  <a:gd name="connsiteX31" fmla="*/ 65504 w 170745"/>
                  <a:gd name="connsiteY31" fmla="*/ 23283 h 90029"/>
                  <a:gd name="connsiteX32" fmla="*/ 48740 w 170745"/>
                  <a:gd name="connsiteY32" fmla="*/ 17075 h 90029"/>
                  <a:gd name="connsiteX33" fmla="*/ 28871 w 170745"/>
                  <a:gd name="connsiteY33" fmla="*/ 10555 h 90029"/>
                  <a:gd name="connsiteX34" fmla="*/ 27009 w 170745"/>
                  <a:gd name="connsiteY34" fmla="*/ 12728 h 90029"/>
                  <a:gd name="connsiteX35" fmla="*/ 24836 w 170745"/>
                  <a:gd name="connsiteY35" fmla="*/ 12728 h 90029"/>
                  <a:gd name="connsiteX36" fmla="*/ 22663 w 170745"/>
                  <a:gd name="connsiteY36" fmla="*/ 14901 h 90029"/>
                  <a:gd name="connsiteX37" fmla="*/ 19558 w 170745"/>
                  <a:gd name="connsiteY37" fmla="*/ 14901 h 90029"/>
                  <a:gd name="connsiteX38" fmla="*/ 21731 w 170745"/>
                  <a:gd name="connsiteY38" fmla="*/ 18006 h 90029"/>
                  <a:gd name="connsiteX39" fmla="*/ 22663 w 170745"/>
                  <a:gd name="connsiteY39" fmla="*/ 20179 h 90029"/>
                  <a:gd name="connsiteX40" fmla="*/ 22663 w 170745"/>
                  <a:gd name="connsiteY40" fmla="*/ 22352 h 90029"/>
                  <a:gd name="connsiteX41" fmla="*/ 24836 w 170745"/>
                  <a:gd name="connsiteY41" fmla="*/ 23283 h 90029"/>
                  <a:gd name="connsiteX42" fmla="*/ 27009 w 170745"/>
                  <a:gd name="connsiteY42" fmla="*/ 25457 h 90029"/>
                  <a:gd name="connsiteX43" fmla="*/ 28871 w 170745"/>
                  <a:gd name="connsiteY43" fmla="*/ 27630 h 90029"/>
                  <a:gd name="connsiteX44" fmla="*/ 24836 w 170745"/>
                  <a:gd name="connsiteY44" fmla="*/ 29492 h 90029"/>
                  <a:gd name="connsiteX45" fmla="*/ 21731 w 170745"/>
                  <a:gd name="connsiteY45" fmla="*/ 29492 h 90029"/>
                  <a:gd name="connsiteX46" fmla="*/ 17695 w 170745"/>
                  <a:gd name="connsiteY46" fmla="*/ 30734 h 90029"/>
                  <a:gd name="connsiteX47" fmla="*/ 12418 w 170745"/>
                  <a:gd name="connsiteY47" fmla="*/ 30734 h 90029"/>
                  <a:gd name="connsiteX48" fmla="*/ 12418 w 170745"/>
                  <a:gd name="connsiteY48" fmla="*/ 34770 h 90029"/>
                  <a:gd name="connsiteX49" fmla="*/ 15522 w 170745"/>
                  <a:gd name="connsiteY49" fmla="*/ 34770 h 90029"/>
                  <a:gd name="connsiteX50" fmla="*/ 14280 w 170745"/>
                  <a:gd name="connsiteY50" fmla="*/ 40047 h 90029"/>
                  <a:gd name="connsiteX51" fmla="*/ 10245 w 170745"/>
                  <a:gd name="connsiteY51" fmla="*/ 42221 h 90029"/>
                  <a:gd name="connsiteX52" fmla="*/ 9313 w 170745"/>
                  <a:gd name="connsiteY52" fmla="*/ 44394 h 90029"/>
                  <a:gd name="connsiteX53" fmla="*/ 4967 w 170745"/>
                  <a:gd name="connsiteY53" fmla="*/ 45636 h 90029"/>
                  <a:gd name="connsiteX54" fmla="*/ 0 w 170745"/>
                  <a:gd name="connsiteY54" fmla="*/ 47498 h 90029"/>
                  <a:gd name="connsiteX55" fmla="*/ 0 w 170745"/>
                  <a:gd name="connsiteY55" fmla="*/ 51844 h 90029"/>
                  <a:gd name="connsiteX56" fmla="*/ 4967 w 170745"/>
                  <a:gd name="connsiteY56" fmla="*/ 51844 h 90029"/>
                  <a:gd name="connsiteX57" fmla="*/ 15522 w 170745"/>
                  <a:gd name="connsiteY57" fmla="*/ 57122 h 90029"/>
                  <a:gd name="connsiteX58" fmla="*/ 32286 w 170745"/>
                  <a:gd name="connsiteY58" fmla="*/ 59295 h 90029"/>
                  <a:gd name="connsiteX59" fmla="*/ 46567 w 170745"/>
                  <a:gd name="connsiteY59" fmla="*/ 57122 h 90029"/>
                  <a:gd name="connsiteX60" fmla="*/ 59295 w 170745"/>
                  <a:gd name="connsiteY60" fmla="*/ 51844 h 90029"/>
                  <a:gd name="connsiteX61" fmla="*/ 80095 w 170745"/>
                  <a:gd name="connsiteY61" fmla="*/ 51844 h 90029"/>
                  <a:gd name="connsiteX62" fmla="*/ 77922 w 170745"/>
                  <a:gd name="connsiteY62" fmla="*/ 57122 h 90029"/>
                  <a:gd name="connsiteX63" fmla="*/ 73886 w 170745"/>
                  <a:gd name="connsiteY63" fmla="*/ 62400 h 90029"/>
                  <a:gd name="connsiteX64" fmla="*/ 70782 w 170745"/>
                  <a:gd name="connsiteY64" fmla="*/ 67677 h 90029"/>
                  <a:gd name="connsiteX65" fmla="*/ 65504 w 170745"/>
                  <a:gd name="connsiteY65" fmla="*/ 72023 h 90029"/>
                  <a:gd name="connsiteX66" fmla="*/ 59295 w 170745"/>
                  <a:gd name="connsiteY66" fmla="*/ 75128 h 90029"/>
                  <a:gd name="connsiteX67" fmla="*/ 61158 w 170745"/>
                  <a:gd name="connsiteY67" fmla="*/ 81337 h 90029"/>
                  <a:gd name="connsiteX68" fmla="*/ 61158 w 170745"/>
                  <a:gd name="connsiteY68" fmla="*/ 84752 h 90029"/>
                  <a:gd name="connsiteX69" fmla="*/ 63331 w 170745"/>
                  <a:gd name="connsiteY69" fmla="*/ 88787 h 90029"/>
                  <a:gd name="connsiteX70" fmla="*/ 65504 w 170745"/>
                  <a:gd name="connsiteY70" fmla="*/ 91892 h 90029"/>
                  <a:gd name="connsiteX71" fmla="*/ 81026 w 170745"/>
                  <a:gd name="connsiteY71" fmla="*/ 86614 h 90029"/>
                  <a:gd name="connsiteX72" fmla="*/ 92513 w 170745"/>
                  <a:gd name="connsiteY72" fmla="*/ 77301 h 90029"/>
                  <a:gd name="connsiteX73" fmla="*/ 104931 w 170745"/>
                  <a:gd name="connsiteY73" fmla="*/ 67677 h 90029"/>
                  <a:gd name="connsiteX74" fmla="*/ 115486 w 170745"/>
                  <a:gd name="connsiteY74" fmla="*/ 60226 h 90029"/>
                  <a:gd name="connsiteX75" fmla="*/ 130077 w 170745"/>
                  <a:gd name="connsiteY75" fmla="*/ 57122 h 90029"/>
                  <a:gd name="connsiteX76" fmla="*/ 144668 w 170745"/>
                  <a:gd name="connsiteY76" fmla="*/ 57122 h 90029"/>
                  <a:gd name="connsiteX77" fmla="*/ 158017 w 170745"/>
                  <a:gd name="connsiteY77" fmla="*/ 57122 h 90029"/>
                  <a:gd name="connsiteX78" fmla="*/ 168572 w 170745"/>
                  <a:gd name="connsiteY78" fmla="*/ 51844 h 90029"/>
                  <a:gd name="connsiteX79" fmla="*/ 170745 w 170745"/>
                  <a:gd name="connsiteY79" fmla="*/ 47498 h 90029"/>
                  <a:gd name="connsiteX80" fmla="*/ 170745 w 170745"/>
                  <a:gd name="connsiteY80" fmla="*/ 45636 h 90029"/>
                  <a:gd name="connsiteX81" fmla="*/ 170745 w 170745"/>
                  <a:gd name="connsiteY81" fmla="*/ 44394 h 90029"/>
                  <a:gd name="connsiteX82" fmla="*/ 170745 w 170745"/>
                  <a:gd name="connsiteY82" fmla="*/ 42221 h 90029"/>
                  <a:gd name="connsiteX83" fmla="*/ 172608 w 170745"/>
                  <a:gd name="connsiteY83" fmla="*/ 38185 h 90029"/>
                  <a:gd name="connsiteX84" fmla="*/ 172608 w 170745"/>
                  <a:gd name="connsiteY84" fmla="*/ 34770 h 90029"/>
                  <a:gd name="connsiteX85" fmla="*/ 170745 w 170745"/>
                  <a:gd name="connsiteY85" fmla="*/ 32907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0745" h="90029">
                    <a:moveTo>
                      <a:pt x="170745" y="30734"/>
                    </a:moveTo>
                    <a:lnTo>
                      <a:pt x="170745" y="29492"/>
                    </a:lnTo>
                    <a:lnTo>
                      <a:pt x="168572" y="27630"/>
                    </a:lnTo>
                    <a:lnTo>
                      <a:pt x="165468" y="25457"/>
                    </a:lnTo>
                    <a:lnTo>
                      <a:pt x="163294" y="25457"/>
                    </a:lnTo>
                    <a:lnTo>
                      <a:pt x="161121" y="25457"/>
                    </a:lnTo>
                    <a:lnTo>
                      <a:pt x="159259" y="27630"/>
                    </a:lnTo>
                    <a:lnTo>
                      <a:pt x="156154" y="30734"/>
                    </a:lnTo>
                    <a:lnTo>
                      <a:pt x="148704" y="30734"/>
                    </a:lnTo>
                    <a:lnTo>
                      <a:pt x="143426" y="30734"/>
                    </a:lnTo>
                    <a:lnTo>
                      <a:pt x="137217" y="29492"/>
                    </a:lnTo>
                    <a:lnTo>
                      <a:pt x="132250" y="27630"/>
                    </a:lnTo>
                    <a:lnTo>
                      <a:pt x="128835" y="27630"/>
                    </a:lnTo>
                    <a:lnTo>
                      <a:pt x="128835" y="23283"/>
                    </a:lnTo>
                    <a:lnTo>
                      <a:pt x="132250" y="23283"/>
                    </a:lnTo>
                    <a:lnTo>
                      <a:pt x="132250" y="17075"/>
                    </a:lnTo>
                    <a:lnTo>
                      <a:pt x="130077" y="12728"/>
                    </a:lnTo>
                    <a:lnTo>
                      <a:pt x="130077" y="9624"/>
                    </a:lnTo>
                    <a:lnTo>
                      <a:pt x="128835" y="5278"/>
                    </a:lnTo>
                    <a:lnTo>
                      <a:pt x="126972" y="3104"/>
                    </a:lnTo>
                    <a:lnTo>
                      <a:pt x="124799" y="0"/>
                    </a:lnTo>
                    <a:lnTo>
                      <a:pt x="117659" y="0"/>
                    </a:lnTo>
                    <a:lnTo>
                      <a:pt x="112381" y="0"/>
                    </a:lnTo>
                    <a:lnTo>
                      <a:pt x="109277" y="2173"/>
                    </a:lnTo>
                    <a:lnTo>
                      <a:pt x="104931" y="3104"/>
                    </a:lnTo>
                    <a:lnTo>
                      <a:pt x="107104" y="17075"/>
                    </a:lnTo>
                    <a:lnTo>
                      <a:pt x="109277" y="22352"/>
                    </a:lnTo>
                    <a:lnTo>
                      <a:pt x="112381" y="29492"/>
                    </a:lnTo>
                    <a:lnTo>
                      <a:pt x="115486" y="38185"/>
                    </a:lnTo>
                    <a:lnTo>
                      <a:pt x="95617" y="36943"/>
                    </a:lnTo>
                    <a:lnTo>
                      <a:pt x="80095" y="30734"/>
                    </a:lnTo>
                    <a:lnTo>
                      <a:pt x="65504" y="23283"/>
                    </a:lnTo>
                    <a:lnTo>
                      <a:pt x="48740" y="17075"/>
                    </a:lnTo>
                    <a:lnTo>
                      <a:pt x="28871" y="10555"/>
                    </a:lnTo>
                    <a:lnTo>
                      <a:pt x="27009" y="12728"/>
                    </a:lnTo>
                    <a:lnTo>
                      <a:pt x="24836" y="12728"/>
                    </a:lnTo>
                    <a:lnTo>
                      <a:pt x="22663" y="14901"/>
                    </a:lnTo>
                    <a:lnTo>
                      <a:pt x="19558" y="14901"/>
                    </a:lnTo>
                    <a:lnTo>
                      <a:pt x="21731" y="18006"/>
                    </a:lnTo>
                    <a:lnTo>
                      <a:pt x="22663" y="20179"/>
                    </a:lnTo>
                    <a:lnTo>
                      <a:pt x="22663" y="22352"/>
                    </a:lnTo>
                    <a:lnTo>
                      <a:pt x="24836" y="23283"/>
                    </a:lnTo>
                    <a:lnTo>
                      <a:pt x="27009" y="25457"/>
                    </a:lnTo>
                    <a:lnTo>
                      <a:pt x="28871" y="27630"/>
                    </a:lnTo>
                    <a:lnTo>
                      <a:pt x="24836" y="29492"/>
                    </a:lnTo>
                    <a:lnTo>
                      <a:pt x="21731" y="29492"/>
                    </a:lnTo>
                    <a:lnTo>
                      <a:pt x="17695" y="30734"/>
                    </a:lnTo>
                    <a:lnTo>
                      <a:pt x="12418" y="30734"/>
                    </a:lnTo>
                    <a:lnTo>
                      <a:pt x="12418" y="34770"/>
                    </a:lnTo>
                    <a:lnTo>
                      <a:pt x="15522" y="34770"/>
                    </a:lnTo>
                    <a:lnTo>
                      <a:pt x="14280" y="40047"/>
                    </a:lnTo>
                    <a:lnTo>
                      <a:pt x="10245" y="42221"/>
                    </a:lnTo>
                    <a:lnTo>
                      <a:pt x="9313" y="44394"/>
                    </a:lnTo>
                    <a:lnTo>
                      <a:pt x="4967" y="45636"/>
                    </a:lnTo>
                    <a:lnTo>
                      <a:pt x="0" y="47498"/>
                    </a:lnTo>
                    <a:lnTo>
                      <a:pt x="0" y="51844"/>
                    </a:lnTo>
                    <a:lnTo>
                      <a:pt x="4967" y="51844"/>
                    </a:lnTo>
                    <a:lnTo>
                      <a:pt x="15522" y="57122"/>
                    </a:lnTo>
                    <a:lnTo>
                      <a:pt x="32286" y="59295"/>
                    </a:lnTo>
                    <a:lnTo>
                      <a:pt x="46567" y="57122"/>
                    </a:lnTo>
                    <a:lnTo>
                      <a:pt x="59295" y="51844"/>
                    </a:lnTo>
                    <a:lnTo>
                      <a:pt x="80095" y="51844"/>
                    </a:lnTo>
                    <a:lnTo>
                      <a:pt x="77922" y="57122"/>
                    </a:lnTo>
                    <a:lnTo>
                      <a:pt x="73886" y="62400"/>
                    </a:lnTo>
                    <a:lnTo>
                      <a:pt x="70782" y="67677"/>
                    </a:lnTo>
                    <a:lnTo>
                      <a:pt x="65504" y="72023"/>
                    </a:lnTo>
                    <a:lnTo>
                      <a:pt x="59295" y="75128"/>
                    </a:lnTo>
                    <a:lnTo>
                      <a:pt x="61158" y="81337"/>
                    </a:lnTo>
                    <a:lnTo>
                      <a:pt x="61158" y="84752"/>
                    </a:lnTo>
                    <a:lnTo>
                      <a:pt x="63331" y="88787"/>
                    </a:lnTo>
                    <a:lnTo>
                      <a:pt x="65504" y="91892"/>
                    </a:lnTo>
                    <a:lnTo>
                      <a:pt x="81026" y="86614"/>
                    </a:lnTo>
                    <a:lnTo>
                      <a:pt x="92513" y="77301"/>
                    </a:lnTo>
                    <a:lnTo>
                      <a:pt x="104931" y="67677"/>
                    </a:lnTo>
                    <a:lnTo>
                      <a:pt x="115486" y="60226"/>
                    </a:lnTo>
                    <a:lnTo>
                      <a:pt x="130077" y="57122"/>
                    </a:lnTo>
                    <a:lnTo>
                      <a:pt x="144668" y="57122"/>
                    </a:lnTo>
                    <a:lnTo>
                      <a:pt x="158017" y="57122"/>
                    </a:lnTo>
                    <a:lnTo>
                      <a:pt x="168572" y="51844"/>
                    </a:lnTo>
                    <a:lnTo>
                      <a:pt x="170745" y="47498"/>
                    </a:lnTo>
                    <a:lnTo>
                      <a:pt x="170745" y="45636"/>
                    </a:lnTo>
                    <a:lnTo>
                      <a:pt x="170745" y="44394"/>
                    </a:lnTo>
                    <a:lnTo>
                      <a:pt x="170745" y="42221"/>
                    </a:lnTo>
                    <a:lnTo>
                      <a:pt x="172608" y="38185"/>
                    </a:lnTo>
                    <a:lnTo>
                      <a:pt x="172608" y="34770"/>
                    </a:lnTo>
                    <a:lnTo>
                      <a:pt x="170745" y="32907"/>
                    </a:lnTo>
                    <a:close/>
                  </a:path>
                </a:pathLst>
              </a:custGeom>
              <a:grpFill/>
              <a:ln w="3104" cap="flat">
                <a:noFill/>
                <a:prstDash val="solid"/>
                <a:miter/>
              </a:ln>
            </p:spPr>
            <p:txBody>
              <a:bodyPr rtlCol="0" anchor="ctr"/>
              <a:lstStyle/>
              <a:p>
                <a:endParaRPr lang="es-ES_tradnl" sz="1350"/>
              </a:p>
            </p:txBody>
          </p:sp>
          <p:sp>
            <p:nvSpPr>
              <p:cNvPr id="170" name="Freeform: Shape 116">
                <a:extLst>
                  <a:ext uri="{FF2B5EF4-FFF2-40B4-BE49-F238E27FC236}">
                    <a16:creationId xmlns:a16="http://schemas.microsoft.com/office/drawing/2014/main" id="{2AB56178-973C-F6A7-025A-78964A2BD9BB}"/>
                  </a:ext>
                </a:extLst>
              </p:cNvPr>
              <p:cNvSpPr/>
              <p:nvPr/>
            </p:nvSpPr>
            <p:spPr>
              <a:xfrm>
                <a:off x="3812364" y="1428428"/>
                <a:ext cx="155168" cy="168960"/>
              </a:xfrm>
              <a:custGeom>
                <a:avLst/>
                <a:gdLst>
                  <a:gd name="connsiteX0" fmla="*/ 133181 w 139700"/>
                  <a:gd name="connsiteY0" fmla="*/ 30424 h 152118"/>
                  <a:gd name="connsiteX1" fmla="*/ 129145 w 139700"/>
                  <a:gd name="connsiteY1" fmla="*/ 22042 h 152118"/>
                  <a:gd name="connsiteX2" fmla="*/ 126041 w 139700"/>
                  <a:gd name="connsiteY2" fmla="*/ 14591 h 152118"/>
                  <a:gd name="connsiteX3" fmla="*/ 109277 w 139700"/>
                  <a:gd name="connsiteY3" fmla="*/ 14591 h 152118"/>
                  <a:gd name="connsiteX4" fmla="*/ 94686 w 139700"/>
                  <a:gd name="connsiteY4" fmla="*/ 14591 h 152118"/>
                  <a:gd name="connsiteX5" fmla="*/ 76991 w 139700"/>
                  <a:gd name="connsiteY5" fmla="*/ 14591 h 152118"/>
                  <a:gd name="connsiteX6" fmla="*/ 76991 w 139700"/>
                  <a:gd name="connsiteY6" fmla="*/ 931 h 152118"/>
                  <a:gd name="connsiteX7" fmla="*/ 62400 w 139700"/>
                  <a:gd name="connsiteY7" fmla="*/ 0 h 152118"/>
                  <a:gd name="connsiteX8" fmla="*/ 50913 w 139700"/>
                  <a:gd name="connsiteY8" fmla="*/ 931 h 152118"/>
                  <a:gd name="connsiteX9" fmla="*/ 42531 w 139700"/>
                  <a:gd name="connsiteY9" fmla="*/ 5278 h 152118"/>
                  <a:gd name="connsiteX10" fmla="*/ 31045 w 139700"/>
                  <a:gd name="connsiteY10" fmla="*/ 7140 h 152118"/>
                  <a:gd name="connsiteX11" fmla="*/ 16454 w 139700"/>
                  <a:gd name="connsiteY11" fmla="*/ 10555 h 152118"/>
                  <a:gd name="connsiteX12" fmla="*/ 18627 w 139700"/>
                  <a:gd name="connsiteY12" fmla="*/ 17695 h 152118"/>
                  <a:gd name="connsiteX13" fmla="*/ 20800 w 139700"/>
                  <a:gd name="connsiteY13" fmla="*/ 25146 h 152118"/>
                  <a:gd name="connsiteX14" fmla="*/ 21731 w 139700"/>
                  <a:gd name="connsiteY14" fmla="*/ 29492 h 152118"/>
                  <a:gd name="connsiteX15" fmla="*/ 23904 w 139700"/>
                  <a:gd name="connsiteY15" fmla="*/ 34770 h 152118"/>
                  <a:gd name="connsiteX16" fmla="*/ 29182 w 139700"/>
                  <a:gd name="connsiteY16" fmla="*/ 37874 h 152118"/>
                  <a:gd name="connsiteX17" fmla="*/ 21731 w 139700"/>
                  <a:gd name="connsiteY17" fmla="*/ 60227 h 152118"/>
                  <a:gd name="connsiteX18" fmla="*/ 13349 w 139700"/>
                  <a:gd name="connsiteY18" fmla="*/ 80095 h 152118"/>
                  <a:gd name="connsiteX19" fmla="*/ 0 w 139700"/>
                  <a:gd name="connsiteY19" fmla="*/ 94996 h 152118"/>
                  <a:gd name="connsiteX20" fmla="*/ 0 w 139700"/>
                  <a:gd name="connsiteY20" fmla="*/ 106793 h 152118"/>
                  <a:gd name="connsiteX21" fmla="*/ 6209 w 139700"/>
                  <a:gd name="connsiteY21" fmla="*/ 106793 h 152118"/>
                  <a:gd name="connsiteX22" fmla="*/ 7140 w 139700"/>
                  <a:gd name="connsiteY22" fmla="*/ 106793 h 152118"/>
                  <a:gd name="connsiteX23" fmla="*/ 9313 w 139700"/>
                  <a:gd name="connsiteY23" fmla="*/ 106793 h 152118"/>
                  <a:gd name="connsiteX24" fmla="*/ 11486 w 139700"/>
                  <a:gd name="connsiteY24" fmla="*/ 106793 h 152118"/>
                  <a:gd name="connsiteX25" fmla="*/ 13349 w 139700"/>
                  <a:gd name="connsiteY25" fmla="*/ 106793 h 152118"/>
                  <a:gd name="connsiteX26" fmla="*/ 16454 w 139700"/>
                  <a:gd name="connsiteY26" fmla="*/ 109898 h 152118"/>
                  <a:gd name="connsiteX27" fmla="*/ 18627 w 139700"/>
                  <a:gd name="connsiteY27" fmla="*/ 112071 h 152118"/>
                  <a:gd name="connsiteX28" fmla="*/ 18627 w 139700"/>
                  <a:gd name="connsiteY28" fmla="*/ 114244 h 152118"/>
                  <a:gd name="connsiteX29" fmla="*/ 20800 w 139700"/>
                  <a:gd name="connsiteY29" fmla="*/ 116107 h 152118"/>
                  <a:gd name="connsiteX30" fmla="*/ 20800 w 139700"/>
                  <a:gd name="connsiteY30" fmla="*/ 117349 h 152118"/>
                  <a:gd name="connsiteX31" fmla="*/ 20800 w 139700"/>
                  <a:gd name="connsiteY31" fmla="*/ 123557 h 152118"/>
                  <a:gd name="connsiteX32" fmla="*/ 33218 w 139700"/>
                  <a:gd name="connsiteY32" fmla="*/ 123557 h 152118"/>
                  <a:gd name="connsiteX33" fmla="*/ 33218 w 139700"/>
                  <a:gd name="connsiteY33" fmla="*/ 126662 h 152118"/>
                  <a:gd name="connsiteX34" fmla="*/ 31045 w 139700"/>
                  <a:gd name="connsiteY34" fmla="*/ 131008 h 152118"/>
                  <a:gd name="connsiteX35" fmla="*/ 31045 w 139700"/>
                  <a:gd name="connsiteY35" fmla="*/ 131939 h 152118"/>
                  <a:gd name="connsiteX36" fmla="*/ 31045 w 139700"/>
                  <a:gd name="connsiteY36" fmla="*/ 134113 h 152118"/>
                  <a:gd name="connsiteX37" fmla="*/ 29182 w 139700"/>
                  <a:gd name="connsiteY37" fmla="*/ 136286 h 152118"/>
                  <a:gd name="connsiteX38" fmla="*/ 31045 w 139700"/>
                  <a:gd name="connsiteY38" fmla="*/ 139390 h 152118"/>
                  <a:gd name="connsiteX39" fmla="*/ 31045 w 139700"/>
                  <a:gd name="connsiteY39" fmla="*/ 143736 h 152118"/>
                  <a:gd name="connsiteX40" fmla="*/ 33218 w 139700"/>
                  <a:gd name="connsiteY40" fmla="*/ 145910 h 152118"/>
                  <a:gd name="connsiteX41" fmla="*/ 35391 w 139700"/>
                  <a:gd name="connsiteY41" fmla="*/ 149014 h 152118"/>
                  <a:gd name="connsiteX42" fmla="*/ 36322 w 139700"/>
                  <a:gd name="connsiteY42" fmla="*/ 152118 h 152118"/>
                  <a:gd name="connsiteX43" fmla="*/ 54949 w 139700"/>
                  <a:gd name="connsiteY43" fmla="*/ 146841 h 152118"/>
                  <a:gd name="connsiteX44" fmla="*/ 69540 w 139700"/>
                  <a:gd name="connsiteY44" fmla="*/ 141563 h 152118"/>
                  <a:gd name="connsiteX45" fmla="*/ 85373 w 139700"/>
                  <a:gd name="connsiteY45" fmla="*/ 139390 h 152118"/>
                  <a:gd name="connsiteX46" fmla="*/ 82268 w 139700"/>
                  <a:gd name="connsiteY46" fmla="*/ 123557 h 152118"/>
                  <a:gd name="connsiteX47" fmla="*/ 84131 w 139700"/>
                  <a:gd name="connsiteY47" fmla="*/ 106793 h 152118"/>
                  <a:gd name="connsiteX48" fmla="*/ 91582 w 139700"/>
                  <a:gd name="connsiteY48" fmla="*/ 91892 h 152118"/>
                  <a:gd name="connsiteX49" fmla="*/ 99964 w 139700"/>
                  <a:gd name="connsiteY49" fmla="*/ 74817 h 152118"/>
                  <a:gd name="connsiteX50" fmla="*/ 114554 w 139700"/>
                  <a:gd name="connsiteY50" fmla="*/ 69540 h 152118"/>
                  <a:gd name="connsiteX51" fmla="*/ 129145 w 139700"/>
                  <a:gd name="connsiteY51" fmla="*/ 64262 h 152118"/>
                  <a:gd name="connsiteX52" fmla="*/ 140632 w 139700"/>
                  <a:gd name="connsiteY52" fmla="*/ 50603 h 152118"/>
                  <a:gd name="connsiteX53" fmla="*/ 140632 w 139700"/>
                  <a:gd name="connsiteY53" fmla="*/ 47498 h 152118"/>
                  <a:gd name="connsiteX54" fmla="*/ 136286 w 139700"/>
                  <a:gd name="connsiteY54" fmla="*/ 40048 h 15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39700" h="152118">
                    <a:moveTo>
                      <a:pt x="133181" y="30424"/>
                    </a:moveTo>
                    <a:lnTo>
                      <a:pt x="129145" y="22042"/>
                    </a:lnTo>
                    <a:lnTo>
                      <a:pt x="126041" y="14591"/>
                    </a:lnTo>
                    <a:lnTo>
                      <a:pt x="109277" y="14591"/>
                    </a:lnTo>
                    <a:lnTo>
                      <a:pt x="94686" y="14591"/>
                    </a:lnTo>
                    <a:lnTo>
                      <a:pt x="76991" y="14591"/>
                    </a:lnTo>
                    <a:lnTo>
                      <a:pt x="76991" y="931"/>
                    </a:lnTo>
                    <a:lnTo>
                      <a:pt x="62400" y="0"/>
                    </a:lnTo>
                    <a:lnTo>
                      <a:pt x="50913" y="931"/>
                    </a:lnTo>
                    <a:lnTo>
                      <a:pt x="42531" y="5278"/>
                    </a:lnTo>
                    <a:lnTo>
                      <a:pt x="31045" y="7140"/>
                    </a:lnTo>
                    <a:lnTo>
                      <a:pt x="16454" y="10555"/>
                    </a:lnTo>
                    <a:lnTo>
                      <a:pt x="18627" y="17695"/>
                    </a:lnTo>
                    <a:lnTo>
                      <a:pt x="20800" y="25146"/>
                    </a:lnTo>
                    <a:lnTo>
                      <a:pt x="21731" y="29492"/>
                    </a:lnTo>
                    <a:lnTo>
                      <a:pt x="23904" y="34770"/>
                    </a:lnTo>
                    <a:lnTo>
                      <a:pt x="29182" y="37874"/>
                    </a:lnTo>
                    <a:lnTo>
                      <a:pt x="21731" y="60227"/>
                    </a:lnTo>
                    <a:lnTo>
                      <a:pt x="13349" y="80095"/>
                    </a:lnTo>
                    <a:lnTo>
                      <a:pt x="0" y="94996"/>
                    </a:lnTo>
                    <a:lnTo>
                      <a:pt x="0" y="106793"/>
                    </a:lnTo>
                    <a:lnTo>
                      <a:pt x="6209" y="106793"/>
                    </a:lnTo>
                    <a:lnTo>
                      <a:pt x="7140" y="106793"/>
                    </a:lnTo>
                    <a:lnTo>
                      <a:pt x="9313" y="106793"/>
                    </a:lnTo>
                    <a:lnTo>
                      <a:pt x="11486" y="106793"/>
                    </a:lnTo>
                    <a:lnTo>
                      <a:pt x="13349" y="106793"/>
                    </a:lnTo>
                    <a:lnTo>
                      <a:pt x="16454" y="109898"/>
                    </a:lnTo>
                    <a:lnTo>
                      <a:pt x="18627" y="112071"/>
                    </a:lnTo>
                    <a:lnTo>
                      <a:pt x="18627" y="114244"/>
                    </a:lnTo>
                    <a:lnTo>
                      <a:pt x="20800" y="116107"/>
                    </a:lnTo>
                    <a:lnTo>
                      <a:pt x="20800" y="117349"/>
                    </a:lnTo>
                    <a:lnTo>
                      <a:pt x="20800" y="123557"/>
                    </a:lnTo>
                    <a:lnTo>
                      <a:pt x="33218" y="123557"/>
                    </a:lnTo>
                    <a:lnTo>
                      <a:pt x="33218" y="126662"/>
                    </a:lnTo>
                    <a:lnTo>
                      <a:pt x="31045" y="131008"/>
                    </a:lnTo>
                    <a:lnTo>
                      <a:pt x="31045" y="131939"/>
                    </a:lnTo>
                    <a:lnTo>
                      <a:pt x="31045" y="134113"/>
                    </a:lnTo>
                    <a:lnTo>
                      <a:pt x="29182" y="136286"/>
                    </a:lnTo>
                    <a:lnTo>
                      <a:pt x="31045" y="139390"/>
                    </a:lnTo>
                    <a:lnTo>
                      <a:pt x="31045" y="143736"/>
                    </a:lnTo>
                    <a:lnTo>
                      <a:pt x="33218" y="145910"/>
                    </a:lnTo>
                    <a:lnTo>
                      <a:pt x="35391" y="149014"/>
                    </a:lnTo>
                    <a:lnTo>
                      <a:pt x="36322" y="152118"/>
                    </a:lnTo>
                    <a:lnTo>
                      <a:pt x="54949" y="146841"/>
                    </a:lnTo>
                    <a:lnTo>
                      <a:pt x="69540" y="141563"/>
                    </a:lnTo>
                    <a:lnTo>
                      <a:pt x="85373" y="139390"/>
                    </a:lnTo>
                    <a:lnTo>
                      <a:pt x="82268" y="123557"/>
                    </a:lnTo>
                    <a:lnTo>
                      <a:pt x="84131" y="106793"/>
                    </a:lnTo>
                    <a:lnTo>
                      <a:pt x="91582" y="91892"/>
                    </a:lnTo>
                    <a:lnTo>
                      <a:pt x="99964" y="74817"/>
                    </a:lnTo>
                    <a:lnTo>
                      <a:pt x="114554" y="69540"/>
                    </a:lnTo>
                    <a:lnTo>
                      <a:pt x="129145" y="64262"/>
                    </a:lnTo>
                    <a:lnTo>
                      <a:pt x="140632" y="50603"/>
                    </a:lnTo>
                    <a:lnTo>
                      <a:pt x="140632" y="47498"/>
                    </a:lnTo>
                    <a:lnTo>
                      <a:pt x="136286" y="40048"/>
                    </a:lnTo>
                    <a:close/>
                  </a:path>
                </a:pathLst>
              </a:custGeom>
              <a:grpFill/>
              <a:ln w="3104" cap="flat">
                <a:noFill/>
                <a:prstDash val="solid"/>
                <a:miter/>
              </a:ln>
            </p:spPr>
            <p:txBody>
              <a:bodyPr rtlCol="0" anchor="ctr"/>
              <a:lstStyle/>
              <a:p>
                <a:endParaRPr lang="es-ES_tradnl" sz="1350"/>
              </a:p>
            </p:txBody>
          </p:sp>
          <p:sp>
            <p:nvSpPr>
              <p:cNvPr id="172" name="Freeform: Shape 117">
                <a:extLst>
                  <a:ext uri="{FF2B5EF4-FFF2-40B4-BE49-F238E27FC236}">
                    <a16:creationId xmlns:a16="http://schemas.microsoft.com/office/drawing/2014/main" id="{228C6177-324A-83AC-F7C5-890F740D4F33}"/>
                  </a:ext>
                </a:extLst>
              </p:cNvPr>
              <p:cNvSpPr/>
              <p:nvPr/>
            </p:nvSpPr>
            <p:spPr>
              <a:xfrm>
                <a:off x="4315453" y="1290845"/>
                <a:ext cx="27586" cy="13793"/>
              </a:xfrm>
              <a:custGeom>
                <a:avLst/>
                <a:gdLst>
                  <a:gd name="connsiteX0" fmla="*/ 3104 w 24835"/>
                  <a:gd name="connsiteY0" fmla="*/ 12728 h 12417"/>
                  <a:gd name="connsiteX1" fmla="*/ 27009 w 24835"/>
                  <a:gd name="connsiteY1" fmla="*/ 7451 h 12417"/>
                  <a:gd name="connsiteX2" fmla="*/ 27009 w 24835"/>
                  <a:gd name="connsiteY2" fmla="*/ 0 h 12417"/>
                  <a:gd name="connsiteX3" fmla="*/ 21731 w 24835"/>
                  <a:gd name="connsiteY3" fmla="*/ 0 h 12417"/>
                  <a:gd name="connsiteX4" fmla="*/ 17695 w 24835"/>
                  <a:gd name="connsiteY4" fmla="*/ 0 h 12417"/>
                  <a:gd name="connsiteX5" fmla="*/ 14591 w 24835"/>
                  <a:gd name="connsiteY5" fmla="*/ 0 h 12417"/>
                  <a:gd name="connsiteX6" fmla="*/ 12418 w 24835"/>
                  <a:gd name="connsiteY6" fmla="*/ 0 h 12417"/>
                  <a:gd name="connsiteX7" fmla="*/ 9313 w 24835"/>
                  <a:gd name="connsiteY7" fmla="*/ 0 h 12417"/>
                  <a:gd name="connsiteX8" fmla="*/ 5278 w 24835"/>
                  <a:gd name="connsiteY8" fmla="*/ 0 h 12417"/>
                  <a:gd name="connsiteX9" fmla="*/ 0 w 24835"/>
                  <a:gd name="connsiteY9"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35" h="12417">
                    <a:moveTo>
                      <a:pt x="3104" y="12728"/>
                    </a:moveTo>
                    <a:lnTo>
                      <a:pt x="27009" y="7451"/>
                    </a:lnTo>
                    <a:lnTo>
                      <a:pt x="27009" y="0"/>
                    </a:lnTo>
                    <a:lnTo>
                      <a:pt x="21731" y="0"/>
                    </a:lnTo>
                    <a:lnTo>
                      <a:pt x="17695" y="0"/>
                    </a:lnTo>
                    <a:lnTo>
                      <a:pt x="14591" y="0"/>
                    </a:lnTo>
                    <a:lnTo>
                      <a:pt x="12418" y="0"/>
                    </a:lnTo>
                    <a:lnTo>
                      <a:pt x="9313" y="0"/>
                    </a:lnTo>
                    <a:lnTo>
                      <a:pt x="5278" y="0"/>
                    </a:lnTo>
                    <a:lnTo>
                      <a:pt x="0" y="0"/>
                    </a:lnTo>
                    <a:close/>
                  </a:path>
                </a:pathLst>
              </a:custGeom>
              <a:grpFill/>
              <a:ln w="3104" cap="flat">
                <a:noFill/>
                <a:prstDash val="solid"/>
                <a:miter/>
              </a:ln>
            </p:spPr>
            <p:txBody>
              <a:bodyPr rtlCol="0" anchor="ctr"/>
              <a:lstStyle/>
              <a:p>
                <a:endParaRPr lang="es-ES_tradnl" sz="1350"/>
              </a:p>
            </p:txBody>
          </p:sp>
          <p:sp>
            <p:nvSpPr>
              <p:cNvPr id="173" name="Freeform: Shape 118">
                <a:extLst>
                  <a:ext uri="{FF2B5EF4-FFF2-40B4-BE49-F238E27FC236}">
                    <a16:creationId xmlns:a16="http://schemas.microsoft.com/office/drawing/2014/main" id="{97E1EC01-3A0F-698F-19AB-1D1A8D8E829D}"/>
                  </a:ext>
                </a:extLst>
              </p:cNvPr>
              <p:cNvSpPr/>
              <p:nvPr/>
            </p:nvSpPr>
            <p:spPr>
              <a:xfrm>
                <a:off x="3938223" y="1376705"/>
                <a:ext cx="13793" cy="6896"/>
              </a:xfrm>
              <a:custGeom>
                <a:avLst/>
                <a:gdLst>
                  <a:gd name="connsiteX0" fmla="*/ 7451 w 12417"/>
                  <a:gd name="connsiteY0" fmla="*/ 1863 h 6208"/>
                  <a:gd name="connsiteX1" fmla="*/ 3104 w 12417"/>
                  <a:gd name="connsiteY1" fmla="*/ 0 h 6208"/>
                  <a:gd name="connsiteX2" fmla="*/ 0 w 12417"/>
                  <a:gd name="connsiteY2" fmla="*/ 0 h 6208"/>
                  <a:gd name="connsiteX3" fmla="*/ 0 w 12417"/>
                  <a:gd name="connsiteY3" fmla="*/ 7140 h 6208"/>
                  <a:gd name="connsiteX4" fmla="*/ 12728 w 12417"/>
                  <a:gd name="connsiteY4" fmla="*/ 7140 h 6208"/>
                  <a:gd name="connsiteX5" fmla="*/ 10555 w 12417"/>
                  <a:gd name="connsiteY5" fmla="*/ 3104 h 6208"/>
                  <a:gd name="connsiteX6" fmla="*/ 8382 w 12417"/>
                  <a:gd name="connsiteY6" fmla="*/ 1863 h 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7" h="6208">
                    <a:moveTo>
                      <a:pt x="7451" y="1863"/>
                    </a:moveTo>
                    <a:lnTo>
                      <a:pt x="3104" y="0"/>
                    </a:lnTo>
                    <a:lnTo>
                      <a:pt x="0" y="0"/>
                    </a:lnTo>
                    <a:lnTo>
                      <a:pt x="0" y="7140"/>
                    </a:lnTo>
                    <a:lnTo>
                      <a:pt x="12728" y="7140"/>
                    </a:lnTo>
                    <a:lnTo>
                      <a:pt x="10555" y="3104"/>
                    </a:lnTo>
                    <a:lnTo>
                      <a:pt x="8382" y="1863"/>
                    </a:lnTo>
                    <a:close/>
                  </a:path>
                </a:pathLst>
              </a:custGeom>
              <a:grpFill/>
              <a:ln w="3104" cap="flat">
                <a:noFill/>
                <a:prstDash val="solid"/>
                <a:miter/>
              </a:ln>
            </p:spPr>
            <p:txBody>
              <a:bodyPr rtlCol="0" anchor="ctr"/>
              <a:lstStyle/>
              <a:p>
                <a:endParaRPr lang="es-ES_tradnl" sz="1350"/>
              </a:p>
            </p:txBody>
          </p:sp>
          <p:sp>
            <p:nvSpPr>
              <p:cNvPr id="176" name="Freeform: Shape 119">
                <a:extLst>
                  <a:ext uri="{FF2B5EF4-FFF2-40B4-BE49-F238E27FC236}">
                    <a16:creationId xmlns:a16="http://schemas.microsoft.com/office/drawing/2014/main" id="{ABA7697C-177E-3838-256F-0B66EE246AE2}"/>
                  </a:ext>
                </a:extLst>
              </p:cNvPr>
              <p:cNvSpPr/>
              <p:nvPr/>
            </p:nvSpPr>
            <p:spPr>
              <a:xfrm>
                <a:off x="3867880" y="1321189"/>
                <a:ext cx="106893" cy="65516"/>
              </a:xfrm>
              <a:custGeom>
                <a:avLst/>
                <a:gdLst>
                  <a:gd name="connsiteX0" fmla="*/ 24836 w 96238"/>
                  <a:gd name="connsiteY0" fmla="*/ 60537 h 58984"/>
                  <a:gd name="connsiteX1" fmla="*/ 35391 w 96238"/>
                  <a:gd name="connsiteY1" fmla="*/ 60537 h 58984"/>
                  <a:gd name="connsiteX2" fmla="*/ 48740 w 96238"/>
                  <a:gd name="connsiteY2" fmla="*/ 57122 h 58984"/>
                  <a:gd name="connsiteX3" fmla="*/ 54018 w 96238"/>
                  <a:gd name="connsiteY3" fmla="*/ 47809 h 58984"/>
                  <a:gd name="connsiteX4" fmla="*/ 56191 w 96238"/>
                  <a:gd name="connsiteY4" fmla="*/ 29803 h 58984"/>
                  <a:gd name="connsiteX5" fmla="*/ 59295 w 96238"/>
                  <a:gd name="connsiteY5" fmla="*/ 32907 h 58984"/>
                  <a:gd name="connsiteX6" fmla="*/ 61468 w 96238"/>
                  <a:gd name="connsiteY6" fmla="*/ 35080 h 58984"/>
                  <a:gd name="connsiteX7" fmla="*/ 64573 w 96238"/>
                  <a:gd name="connsiteY7" fmla="*/ 37253 h 58984"/>
                  <a:gd name="connsiteX8" fmla="*/ 68608 w 96238"/>
                  <a:gd name="connsiteY8" fmla="*/ 39427 h 58984"/>
                  <a:gd name="connsiteX9" fmla="*/ 76059 w 96238"/>
                  <a:gd name="connsiteY9" fmla="*/ 42531 h 58984"/>
                  <a:gd name="connsiteX10" fmla="*/ 79164 w 96238"/>
                  <a:gd name="connsiteY10" fmla="*/ 37253 h 58984"/>
                  <a:gd name="connsiteX11" fmla="*/ 85373 w 96238"/>
                  <a:gd name="connsiteY11" fmla="*/ 32907 h 58984"/>
                  <a:gd name="connsiteX12" fmla="*/ 90650 w 96238"/>
                  <a:gd name="connsiteY12" fmla="*/ 29803 h 58984"/>
                  <a:gd name="connsiteX13" fmla="*/ 95617 w 96238"/>
                  <a:gd name="connsiteY13" fmla="*/ 25457 h 58984"/>
                  <a:gd name="connsiteX14" fmla="*/ 95617 w 96238"/>
                  <a:gd name="connsiteY14" fmla="*/ 22352 h 58984"/>
                  <a:gd name="connsiteX15" fmla="*/ 97790 w 96238"/>
                  <a:gd name="connsiteY15" fmla="*/ 18006 h 58984"/>
                  <a:gd name="connsiteX16" fmla="*/ 95617 w 96238"/>
                  <a:gd name="connsiteY16" fmla="*/ 12728 h 58984"/>
                  <a:gd name="connsiteX17" fmla="*/ 95617 w 96238"/>
                  <a:gd name="connsiteY17" fmla="*/ 7451 h 58984"/>
                  <a:gd name="connsiteX18" fmla="*/ 95617 w 96238"/>
                  <a:gd name="connsiteY18" fmla="*/ 0 h 58984"/>
                  <a:gd name="connsiteX19" fmla="*/ 66435 w 96238"/>
                  <a:gd name="connsiteY19" fmla="*/ 7451 h 58984"/>
                  <a:gd name="connsiteX20" fmla="*/ 41600 w 96238"/>
                  <a:gd name="connsiteY20" fmla="*/ 18006 h 58984"/>
                  <a:gd name="connsiteX21" fmla="*/ 19558 w 96238"/>
                  <a:gd name="connsiteY21" fmla="*/ 31976 h 58984"/>
                  <a:gd name="connsiteX22" fmla="*/ 0 w 96238"/>
                  <a:gd name="connsiteY22" fmla="*/ 45636 h 58984"/>
                  <a:gd name="connsiteX23" fmla="*/ 0 w 96238"/>
                  <a:gd name="connsiteY23" fmla="*/ 60537 h 58984"/>
                  <a:gd name="connsiteX24" fmla="*/ 13349 w 96238"/>
                  <a:gd name="connsiteY24" fmla="*/ 60537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238" h="58984">
                    <a:moveTo>
                      <a:pt x="24836" y="60537"/>
                    </a:moveTo>
                    <a:lnTo>
                      <a:pt x="35391" y="60537"/>
                    </a:lnTo>
                    <a:lnTo>
                      <a:pt x="48740" y="57122"/>
                    </a:lnTo>
                    <a:lnTo>
                      <a:pt x="54018" y="47809"/>
                    </a:lnTo>
                    <a:lnTo>
                      <a:pt x="56191" y="29803"/>
                    </a:lnTo>
                    <a:lnTo>
                      <a:pt x="59295" y="32907"/>
                    </a:lnTo>
                    <a:lnTo>
                      <a:pt x="61468" y="35080"/>
                    </a:lnTo>
                    <a:lnTo>
                      <a:pt x="64573" y="37253"/>
                    </a:lnTo>
                    <a:lnTo>
                      <a:pt x="68608" y="39427"/>
                    </a:lnTo>
                    <a:lnTo>
                      <a:pt x="76059" y="42531"/>
                    </a:lnTo>
                    <a:lnTo>
                      <a:pt x="79164" y="37253"/>
                    </a:lnTo>
                    <a:lnTo>
                      <a:pt x="85373" y="32907"/>
                    </a:lnTo>
                    <a:lnTo>
                      <a:pt x="90650" y="29803"/>
                    </a:lnTo>
                    <a:lnTo>
                      <a:pt x="95617" y="25457"/>
                    </a:lnTo>
                    <a:lnTo>
                      <a:pt x="95617" y="22352"/>
                    </a:lnTo>
                    <a:lnTo>
                      <a:pt x="97790" y="18006"/>
                    </a:lnTo>
                    <a:lnTo>
                      <a:pt x="95617" y="12728"/>
                    </a:lnTo>
                    <a:lnTo>
                      <a:pt x="95617" y="7451"/>
                    </a:lnTo>
                    <a:lnTo>
                      <a:pt x="95617" y="0"/>
                    </a:lnTo>
                    <a:lnTo>
                      <a:pt x="66435" y="7451"/>
                    </a:lnTo>
                    <a:lnTo>
                      <a:pt x="41600" y="18006"/>
                    </a:lnTo>
                    <a:lnTo>
                      <a:pt x="19558" y="31976"/>
                    </a:lnTo>
                    <a:lnTo>
                      <a:pt x="0" y="45636"/>
                    </a:lnTo>
                    <a:lnTo>
                      <a:pt x="0" y="60537"/>
                    </a:lnTo>
                    <a:lnTo>
                      <a:pt x="13349" y="60537"/>
                    </a:lnTo>
                    <a:close/>
                  </a:path>
                </a:pathLst>
              </a:custGeom>
              <a:grpFill/>
              <a:ln w="3104" cap="flat">
                <a:noFill/>
                <a:prstDash val="solid"/>
                <a:miter/>
              </a:ln>
            </p:spPr>
            <p:txBody>
              <a:bodyPr rtlCol="0" anchor="ctr"/>
              <a:lstStyle/>
              <a:p>
                <a:endParaRPr lang="es-ES_tradnl" sz="1350"/>
              </a:p>
            </p:txBody>
          </p:sp>
          <p:sp>
            <p:nvSpPr>
              <p:cNvPr id="177" name="Freeform: Shape 120">
                <a:extLst>
                  <a:ext uri="{FF2B5EF4-FFF2-40B4-BE49-F238E27FC236}">
                    <a16:creationId xmlns:a16="http://schemas.microsoft.com/office/drawing/2014/main" id="{EEADF3E9-C8DF-F729-7FB1-72BEBAF2B6EA}"/>
                  </a:ext>
                </a:extLst>
              </p:cNvPr>
              <p:cNvSpPr/>
              <p:nvPr/>
            </p:nvSpPr>
            <p:spPr>
              <a:xfrm>
                <a:off x="4018220" y="1299121"/>
                <a:ext cx="48274" cy="31033"/>
              </a:xfrm>
              <a:custGeom>
                <a:avLst/>
                <a:gdLst>
                  <a:gd name="connsiteX0" fmla="*/ 4036 w 43462"/>
                  <a:gd name="connsiteY0" fmla="*/ 25146 h 27940"/>
                  <a:gd name="connsiteX1" fmla="*/ 7140 w 43462"/>
                  <a:gd name="connsiteY1" fmla="*/ 29492 h 27940"/>
                  <a:gd name="connsiteX2" fmla="*/ 13349 w 43462"/>
                  <a:gd name="connsiteY2" fmla="*/ 30734 h 27940"/>
                  <a:gd name="connsiteX3" fmla="*/ 16454 w 43462"/>
                  <a:gd name="connsiteY3" fmla="*/ 30734 h 27940"/>
                  <a:gd name="connsiteX4" fmla="*/ 21731 w 43462"/>
                  <a:gd name="connsiteY4" fmla="*/ 29492 h 27940"/>
                  <a:gd name="connsiteX5" fmla="*/ 27940 w 43462"/>
                  <a:gd name="connsiteY5" fmla="*/ 25146 h 27940"/>
                  <a:gd name="connsiteX6" fmla="*/ 33218 w 43462"/>
                  <a:gd name="connsiteY6" fmla="*/ 19869 h 27940"/>
                  <a:gd name="connsiteX7" fmla="*/ 36322 w 43462"/>
                  <a:gd name="connsiteY7" fmla="*/ 15833 h 27940"/>
                  <a:gd name="connsiteX8" fmla="*/ 40668 w 43462"/>
                  <a:gd name="connsiteY8" fmla="*/ 10555 h 27940"/>
                  <a:gd name="connsiteX9" fmla="*/ 43773 w 43462"/>
                  <a:gd name="connsiteY9" fmla="*/ 5278 h 27940"/>
                  <a:gd name="connsiteX10" fmla="*/ 38495 w 43462"/>
                  <a:gd name="connsiteY10" fmla="*/ 3104 h 27940"/>
                  <a:gd name="connsiteX11" fmla="*/ 31045 w 43462"/>
                  <a:gd name="connsiteY11" fmla="*/ 931 h 27940"/>
                  <a:gd name="connsiteX12" fmla="*/ 23904 w 43462"/>
                  <a:gd name="connsiteY12" fmla="*/ 931 h 27940"/>
                  <a:gd name="connsiteX13" fmla="*/ 14591 w 43462"/>
                  <a:gd name="connsiteY13" fmla="*/ 0 h 27940"/>
                  <a:gd name="connsiteX14" fmla="*/ 7140 w 43462"/>
                  <a:gd name="connsiteY14" fmla="*/ 7451 h 27940"/>
                  <a:gd name="connsiteX15" fmla="*/ 0 w 43462"/>
                  <a:gd name="connsiteY15" fmla="*/ 12728 h 27940"/>
                  <a:gd name="connsiteX16" fmla="*/ 0 w 43462"/>
                  <a:gd name="connsiteY16" fmla="*/ 18006 h 27940"/>
                  <a:gd name="connsiteX17" fmla="*/ 1863 w 43462"/>
                  <a:gd name="connsiteY17" fmla="*/ 22042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62" h="27940">
                    <a:moveTo>
                      <a:pt x="4036" y="25146"/>
                    </a:moveTo>
                    <a:lnTo>
                      <a:pt x="7140" y="29492"/>
                    </a:lnTo>
                    <a:lnTo>
                      <a:pt x="13349" y="30734"/>
                    </a:lnTo>
                    <a:lnTo>
                      <a:pt x="16454" y="30734"/>
                    </a:lnTo>
                    <a:lnTo>
                      <a:pt x="21731" y="29492"/>
                    </a:lnTo>
                    <a:lnTo>
                      <a:pt x="27940" y="25146"/>
                    </a:lnTo>
                    <a:lnTo>
                      <a:pt x="33218" y="19869"/>
                    </a:lnTo>
                    <a:lnTo>
                      <a:pt x="36322" y="15833"/>
                    </a:lnTo>
                    <a:lnTo>
                      <a:pt x="40668" y="10555"/>
                    </a:lnTo>
                    <a:lnTo>
                      <a:pt x="43773" y="5278"/>
                    </a:lnTo>
                    <a:lnTo>
                      <a:pt x="38495" y="3104"/>
                    </a:lnTo>
                    <a:lnTo>
                      <a:pt x="31045" y="931"/>
                    </a:lnTo>
                    <a:lnTo>
                      <a:pt x="23904" y="931"/>
                    </a:lnTo>
                    <a:lnTo>
                      <a:pt x="14591" y="0"/>
                    </a:lnTo>
                    <a:lnTo>
                      <a:pt x="7140" y="7451"/>
                    </a:lnTo>
                    <a:lnTo>
                      <a:pt x="0" y="12728"/>
                    </a:lnTo>
                    <a:lnTo>
                      <a:pt x="0" y="18006"/>
                    </a:lnTo>
                    <a:lnTo>
                      <a:pt x="1863" y="22042"/>
                    </a:lnTo>
                    <a:close/>
                  </a:path>
                </a:pathLst>
              </a:custGeom>
              <a:grpFill/>
              <a:ln w="3104" cap="flat">
                <a:noFill/>
                <a:prstDash val="solid"/>
                <a:miter/>
              </a:ln>
            </p:spPr>
            <p:txBody>
              <a:bodyPr rtlCol="0" anchor="ctr"/>
              <a:lstStyle/>
              <a:p>
                <a:endParaRPr lang="es-ES_tradnl" sz="1350"/>
              </a:p>
            </p:txBody>
          </p:sp>
          <p:sp>
            <p:nvSpPr>
              <p:cNvPr id="178" name="Freeform: Shape 121">
                <a:extLst>
                  <a:ext uri="{FF2B5EF4-FFF2-40B4-BE49-F238E27FC236}">
                    <a16:creationId xmlns:a16="http://schemas.microsoft.com/office/drawing/2014/main" id="{0ADD2C4E-2214-82F2-303E-D7168D27B037}"/>
                  </a:ext>
                </a:extLst>
              </p:cNvPr>
              <p:cNvSpPr/>
              <p:nvPr/>
            </p:nvSpPr>
            <p:spPr>
              <a:xfrm>
                <a:off x="6639181" y="1275673"/>
                <a:ext cx="289647" cy="344818"/>
              </a:xfrm>
              <a:custGeom>
                <a:avLst/>
                <a:gdLst>
                  <a:gd name="connsiteX0" fmla="*/ 16454 w 260774"/>
                  <a:gd name="connsiteY0" fmla="*/ 264189 h 310445"/>
                  <a:gd name="connsiteX1" fmla="*/ 24836 w 260774"/>
                  <a:gd name="connsiteY1" fmla="*/ 273813 h 310445"/>
                  <a:gd name="connsiteX2" fmla="*/ 34149 w 260774"/>
                  <a:gd name="connsiteY2" fmla="*/ 286541 h 310445"/>
                  <a:gd name="connsiteX3" fmla="*/ 39427 w 260774"/>
                  <a:gd name="connsiteY3" fmla="*/ 301443 h 310445"/>
                  <a:gd name="connsiteX4" fmla="*/ 56191 w 260774"/>
                  <a:gd name="connsiteY4" fmla="*/ 304547 h 310445"/>
                  <a:gd name="connsiteX5" fmla="*/ 70782 w 260774"/>
                  <a:gd name="connsiteY5" fmla="*/ 310756 h 310445"/>
                  <a:gd name="connsiteX6" fmla="*/ 74818 w 260774"/>
                  <a:gd name="connsiteY6" fmla="*/ 301443 h 310445"/>
                  <a:gd name="connsiteX7" fmla="*/ 80095 w 260774"/>
                  <a:gd name="connsiteY7" fmla="*/ 301443 h 310445"/>
                  <a:gd name="connsiteX8" fmla="*/ 80095 w 260774"/>
                  <a:gd name="connsiteY8" fmla="*/ 297097 h 310445"/>
                  <a:gd name="connsiteX9" fmla="*/ 68609 w 260774"/>
                  <a:gd name="connsiteY9" fmla="*/ 288715 h 310445"/>
                  <a:gd name="connsiteX10" fmla="*/ 60226 w 260774"/>
                  <a:gd name="connsiteY10" fmla="*/ 276918 h 310445"/>
                  <a:gd name="connsiteX11" fmla="*/ 53086 w 260774"/>
                  <a:gd name="connsiteY11" fmla="*/ 266362 h 310445"/>
                  <a:gd name="connsiteX12" fmla="*/ 50913 w 260774"/>
                  <a:gd name="connsiteY12" fmla="*/ 257049 h 310445"/>
                  <a:gd name="connsiteX13" fmla="*/ 56191 w 260774"/>
                  <a:gd name="connsiteY13" fmla="*/ 229419 h 310445"/>
                  <a:gd name="connsiteX14" fmla="*/ 67677 w 260774"/>
                  <a:gd name="connsiteY14" fmla="*/ 199927 h 310445"/>
                  <a:gd name="connsiteX15" fmla="*/ 83199 w 260774"/>
                  <a:gd name="connsiteY15" fmla="*/ 170124 h 310445"/>
                  <a:gd name="connsiteX16" fmla="*/ 104000 w 260774"/>
                  <a:gd name="connsiteY16" fmla="*/ 140632 h 310445"/>
                  <a:gd name="connsiteX17" fmla="*/ 124799 w 260774"/>
                  <a:gd name="connsiteY17" fmla="*/ 115175 h 310445"/>
                  <a:gd name="connsiteX18" fmla="*/ 145599 w 260774"/>
                  <a:gd name="connsiteY18" fmla="*/ 92823 h 310445"/>
                  <a:gd name="connsiteX19" fmla="*/ 163295 w 260774"/>
                  <a:gd name="connsiteY19" fmla="*/ 78232 h 310445"/>
                  <a:gd name="connsiteX20" fmla="*/ 180059 w 260774"/>
                  <a:gd name="connsiteY20" fmla="*/ 70782 h 310445"/>
                  <a:gd name="connsiteX21" fmla="*/ 197754 w 260774"/>
                  <a:gd name="connsiteY21" fmla="*/ 63331 h 310445"/>
                  <a:gd name="connsiteX22" fmla="*/ 217623 w 260774"/>
                  <a:gd name="connsiteY22" fmla="*/ 55880 h 310445"/>
                  <a:gd name="connsiteX23" fmla="*/ 234076 w 260774"/>
                  <a:gd name="connsiteY23" fmla="*/ 46256 h 310445"/>
                  <a:gd name="connsiteX24" fmla="*/ 248667 w 260774"/>
                  <a:gd name="connsiteY24" fmla="*/ 35701 h 310445"/>
                  <a:gd name="connsiteX25" fmla="*/ 260154 w 260774"/>
                  <a:gd name="connsiteY25" fmla="*/ 21110 h 310445"/>
                  <a:gd name="connsiteX26" fmla="*/ 261395 w 260774"/>
                  <a:gd name="connsiteY26" fmla="*/ 18937 h 310445"/>
                  <a:gd name="connsiteX27" fmla="*/ 261395 w 260774"/>
                  <a:gd name="connsiteY27" fmla="*/ 16764 h 310445"/>
                  <a:gd name="connsiteX28" fmla="*/ 263258 w 260774"/>
                  <a:gd name="connsiteY28" fmla="*/ 13660 h 310445"/>
                  <a:gd name="connsiteX29" fmla="*/ 260154 w 260774"/>
                  <a:gd name="connsiteY29" fmla="*/ 9313 h 310445"/>
                  <a:gd name="connsiteX30" fmla="*/ 258291 w 260774"/>
                  <a:gd name="connsiteY30" fmla="*/ 6209 h 310445"/>
                  <a:gd name="connsiteX31" fmla="*/ 253945 w 260774"/>
                  <a:gd name="connsiteY31" fmla="*/ 1863 h 310445"/>
                  <a:gd name="connsiteX32" fmla="*/ 236249 w 260774"/>
                  <a:gd name="connsiteY32" fmla="*/ 0 h 310445"/>
                  <a:gd name="connsiteX33" fmla="*/ 223832 w 260774"/>
                  <a:gd name="connsiteY33" fmla="*/ 4036 h 310445"/>
                  <a:gd name="connsiteX34" fmla="*/ 216381 w 260774"/>
                  <a:gd name="connsiteY34" fmla="*/ 7140 h 310445"/>
                  <a:gd name="connsiteX35" fmla="*/ 210172 w 260774"/>
                  <a:gd name="connsiteY35" fmla="*/ 11486 h 310445"/>
                  <a:gd name="connsiteX36" fmla="*/ 205205 w 260774"/>
                  <a:gd name="connsiteY36" fmla="*/ 18937 h 310445"/>
                  <a:gd name="connsiteX37" fmla="*/ 197754 w 260774"/>
                  <a:gd name="connsiteY37" fmla="*/ 24215 h 310445"/>
                  <a:gd name="connsiteX38" fmla="*/ 187199 w 260774"/>
                  <a:gd name="connsiteY38" fmla="*/ 29492 h 310445"/>
                  <a:gd name="connsiteX39" fmla="*/ 153981 w 260774"/>
                  <a:gd name="connsiteY39" fmla="*/ 29492 h 310445"/>
                  <a:gd name="connsiteX40" fmla="*/ 134113 w 260774"/>
                  <a:gd name="connsiteY40" fmla="*/ 39116 h 310445"/>
                  <a:gd name="connsiteX41" fmla="*/ 110208 w 260774"/>
                  <a:gd name="connsiteY41" fmla="*/ 51844 h 310445"/>
                  <a:gd name="connsiteX42" fmla="*/ 87235 w 260774"/>
                  <a:gd name="connsiteY42" fmla="*/ 68609 h 310445"/>
                  <a:gd name="connsiteX43" fmla="*/ 68609 w 260774"/>
                  <a:gd name="connsiteY43" fmla="*/ 85683 h 310445"/>
                  <a:gd name="connsiteX44" fmla="*/ 54017 w 260774"/>
                  <a:gd name="connsiteY44" fmla="*/ 101516 h 310445"/>
                  <a:gd name="connsiteX45" fmla="*/ 53086 w 260774"/>
                  <a:gd name="connsiteY45" fmla="*/ 107725 h 310445"/>
                  <a:gd name="connsiteX46" fmla="*/ 53086 w 260774"/>
                  <a:gd name="connsiteY46" fmla="*/ 110829 h 310445"/>
                  <a:gd name="connsiteX47" fmla="*/ 53086 w 260774"/>
                  <a:gd name="connsiteY47" fmla="*/ 116107 h 310445"/>
                  <a:gd name="connsiteX48" fmla="*/ 54017 w 260774"/>
                  <a:gd name="connsiteY48" fmla="*/ 118280 h 310445"/>
                  <a:gd name="connsiteX49" fmla="*/ 54017 w 260774"/>
                  <a:gd name="connsiteY49" fmla="*/ 122626 h 310445"/>
                  <a:gd name="connsiteX50" fmla="*/ 56191 w 260774"/>
                  <a:gd name="connsiteY50" fmla="*/ 127904 h 310445"/>
                  <a:gd name="connsiteX51" fmla="*/ 54017 w 260774"/>
                  <a:gd name="connsiteY51" fmla="*/ 131008 h 310445"/>
                  <a:gd name="connsiteX52" fmla="*/ 48740 w 260774"/>
                  <a:gd name="connsiteY52" fmla="*/ 144668 h 310445"/>
                  <a:gd name="connsiteX53" fmla="*/ 39427 w 260774"/>
                  <a:gd name="connsiteY53" fmla="*/ 153360 h 310445"/>
                  <a:gd name="connsiteX54" fmla="*/ 31045 w 260774"/>
                  <a:gd name="connsiteY54" fmla="*/ 162674 h 310445"/>
                  <a:gd name="connsiteX55" fmla="*/ 31045 w 260774"/>
                  <a:gd name="connsiteY55" fmla="*/ 164847 h 310445"/>
                  <a:gd name="connsiteX56" fmla="*/ 31045 w 260774"/>
                  <a:gd name="connsiteY56" fmla="*/ 167020 h 310445"/>
                  <a:gd name="connsiteX57" fmla="*/ 32286 w 260774"/>
                  <a:gd name="connsiteY57" fmla="*/ 167020 h 310445"/>
                  <a:gd name="connsiteX58" fmla="*/ 32286 w 260774"/>
                  <a:gd name="connsiteY58" fmla="*/ 167951 h 310445"/>
                  <a:gd name="connsiteX59" fmla="*/ 36322 w 260774"/>
                  <a:gd name="connsiteY59" fmla="*/ 170124 h 310445"/>
                  <a:gd name="connsiteX60" fmla="*/ 39427 w 260774"/>
                  <a:gd name="connsiteY60" fmla="*/ 172297 h 310445"/>
                  <a:gd name="connsiteX61" fmla="*/ 34149 w 260774"/>
                  <a:gd name="connsiteY61" fmla="*/ 182853 h 310445"/>
                  <a:gd name="connsiteX62" fmla="*/ 27009 w 260774"/>
                  <a:gd name="connsiteY62" fmla="*/ 190303 h 310445"/>
                  <a:gd name="connsiteX63" fmla="*/ 19558 w 260774"/>
                  <a:gd name="connsiteY63" fmla="*/ 195581 h 310445"/>
                  <a:gd name="connsiteX64" fmla="*/ 14591 w 260774"/>
                  <a:gd name="connsiteY64" fmla="*/ 205205 h 310445"/>
                  <a:gd name="connsiteX65" fmla="*/ 12418 w 260774"/>
                  <a:gd name="connsiteY65" fmla="*/ 212345 h 310445"/>
                  <a:gd name="connsiteX66" fmla="*/ 14591 w 260774"/>
                  <a:gd name="connsiteY66" fmla="*/ 219796 h 310445"/>
                  <a:gd name="connsiteX67" fmla="*/ 16454 w 260774"/>
                  <a:gd name="connsiteY67" fmla="*/ 224142 h 310445"/>
                  <a:gd name="connsiteX68" fmla="*/ 16454 w 260774"/>
                  <a:gd name="connsiteY68" fmla="*/ 229419 h 310445"/>
                  <a:gd name="connsiteX69" fmla="*/ 10245 w 260774"/>
                  <a:gd name="connsiteY69" fmla="*/ 232524 h 310445"/>
                  <a:gd name="connsiteX70" fmla="*/ 0 w 260774"/>
                  <a:gd name="connsiteY70" fmla="*/ 239975 h 310445"/>
                  <a:gd name="connsiteX71" fmla="*/ 7140 w 260774"/>
                  <a:gd name="connsiteY71" fmla="*/ 254876 h 31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0774" h="310445">
                    <a:moveTo>
                      <a:pt x="16454" y="264189"/>
                    </a:moveTo>
                    <a:lnTo>
                      <a:pt x="24836" y="273813"/>
                    </a:lnTo>
                    <a:lnTo>
                      <a:pt x="34149" y="286541"/>
                    </a:lnTo>
                    <a:lnTo>
                      <a:pt x="39427" y="301443"/>
                    </a:lnTo>
                    <a:lnTo>
                      <a:pt x="56191" y="304547"/>
                    </a:lnTo>
                    <a:lnTo>
                      <a:pt x="70782" y="310756"/>
                    </a:lnTo>
                    <a:lnTo>
                      <a:pt x="74818" y="301443"/>
                    </a:lnTo>
                    <a:lnTo>
                      <a:pt x="80095" y="301443"/>
                    </a:lnTo>
                    <a:lnTo>
                      <a:pt x="80095" y="297097"/>
                    </a:lnTo>
                    <a:lnTo>
                      <a:pt x="68609" y="288715"/>
                    </a:lnTo>
                    <a:lnTo>
                      <a:pt x="60226" y="276918"/>
                    </a:lnTo>
                    <a:lnTo>
                      <a:pt x="53086" y="266362"/>
                    </a:lnTo>
                    <a:lnTo>
                      <a:pt x="50913" y="257049"/>
                    </a:lnTo>
                    <a:lnTo>
                      <a:pt x="56191" y="229419"/>
                    </a:lnTo>
                    <a:lnTo>
                      <a:pt x="67677" y="199927"/>
                    </a:lnTo>
                    <a:lnTo>
                      <a:pt x="83199" y="170124"/>
                    </a:lnTo>
                    <a:lnTo>
                      <a:pt x="104000" y="140632"/>
                    </a:lnTo>
                    <a:lnTo>
                      <a:pt x="124799" y="115175"/>
                    </a:lnTo>
                    <a:lnTo>
                      <a:pt x="145599" y="92823"/>
                    </a:lnTo>
                    <a:lnTo>
                      <a:pt x="163295" y="78232"/>
                    </a:lnTo>
                    <a:lnTo>
                      <a:pt x="180059" y="70782"/>
                    </a:lnTo>
                    <a:lnTo>
                      <a:pt x="197754" y="63331"/>
                    </a:lnTo>
                    <a:lnTo>
                      <a:pt x="217623" y="55880"/>
                    </a:lnTo>
                    <a:lnTo>
                      <a:pt x="234076" y="46256"/>
                    </a:lnTo>
                    <a:lnTo>
                      <a:pt x="248667" y="35701"/>
                    </a:lnTo>
                    <a:lnTo>
                      <a:pt x="260154" y="21110"/>
                    </a:lnTo>
                    <a:lnTo>
                      <a:pt x="261395" y="18937"/>
                    </a:lnTo>
                    <a:lnTo>
                      <a:pt x="261395" y="16764"/>
                    </a:lnTo>
                    <a:lnTo>
                      <a:pt x="263258" y="13660"/>
                    </a:lnTo>
                    <a:lnTo>
                      <a:pt x="260154" y="9313"/>
                    </a:lnTo>
                    <a:lnTo>
                      <a:pt x="258291" y="6209"/>
                    </a:lnTo>
                    <a:lnTo>
                      <a:pt x="253945" y="1863"/>
                    </a:lnTo>
                    <a:lnTo>
                      <a:pt x="236249" y="0"/>
                    </a:lnTo>
                    <a:lnTo>
                      <a:pt x="223832" y="4036"/>
                    </a:lnTo>
                    <a:lnTo>
                      <a:pt x="216381" y="7140"/>
                    </a:lnTo>
                    <a:lnTo>
                      <a:pt x="210172" y="11486"/>
                    </a:lnTo>
                    <a:lnTo>
                      <a:pt x="205205" y="18937"/>
                    </a:lnTo>
                    <a:lnTo>
                      <a:pt x="197754" y="24215"/>
                    </a:lnTo>
                    <a:lnTo>
                      <a:pt x="187199" y="29492"/>
                    </a:lnTo>
                    <a:lnTo>
                      <a:pt x="153981" y="29492"/>
                    </a:lnTo>
                    <a:lnTo>
                      <a:pt x="134113" y="39116"/>
                    </a:lnTo>
                    <a:lnTo>
                      <a:pt x="110208" y="51844"/>
                    </a:lnTo>
                    <a:lnTo>
                      <a:pt x="87235" y="68609"/>
                    </a:lnTo>
                    <a:lnTo>
                      <a:pt x="68609" y="85683"/>
                    </a:lnTo>
                    <a:lnTo>
                      <a:pt x="54017" y="101516"/>
                    </a:lnTo>
                    <a:lnTo>
                      <a:pt x="53086" y="107725"/>
                    </a:lnTo>
                    <a:lnTo>
                      <a:pt x="53086" y="110829"/>
                    </a:lnTo>
                    <a:lnTo>
                      <a:pt x="53086" y="116107"/>
                    </a:lnTo>
                    <a:lnTo>
                      <a:pt x="54017" y="118280"/>
                    </a:lnTo>
                    <a:lnTo>
                      <a:pt x="54017" y="122626"/>
                    </a:lnTo>
                    <a:lnTo>
                      <a:pt x="56191" y="127904"/>
                    </a:lnTo>
                    <a:lnTo>
                      <a:pt x="54017" y="131008"/>
                    </a:lnTo>
                    <a:lnTo>
                      <a:pt x="48740" y="144668"/>
                    </a:lnTo>
                    <a:lnTo>
                      <a:pt x="39427" y="153360"/>
                    </a:lnTo>
                    <a:lnTo>
                      <a:pt x="31045" y="162674"/>
                    </a:lnTo>
                    <a:lnTo>
                      <a:pt x="31045" y="164847"/>
                    </a:lnTo>
                    <a:lnTo>
                      <a:pt x="31045" y="167020"/>
                    </a:lnTo>
                    <a:lnTo>
                      <a:pt x="32286" y="167020"/>
                    </a:lnTo>
                    <a:lnTo>
                      <a:pt x="32286" y="167951"/>
                    </a:lnTo>
                    <a:lnTo>
                      <a:pt x="36322" y="170124"/>
                    </a:lnTo>
                    <a:lnTo>
                      <a:pt x="39427" y="172297"/>
                    </a:lnTo>
                    <a:lnTo>
                      <a:pt x="34149" y="182853"/>
                    </a:lnTo>
                    <a:lnTo>
                      <a:pt x="27009" y="190303"/>
                    </a:lnTo>
                    <a:lnTo>
                      <a:pt x="19558" y="195581"/>
                    </a:lnTo>
                    <a:lnTo>
                      <a:pt x="14591" y="205205"/>
                    </a:lnTo>
                    <a:lnTo>
                      <a:pt x="12418" y="212345"/>
                    </a:lnTo>
                    <a:lnTo>
                      <a:pt x="14591" y="219796"/>
                    </a:lnTo>
                    <a:lnTo>
                      <a:pt x="16454" y="224142"/>
                    </a:lnTo>
                    <a:lnTo>
                      <a:pt x="16454" y="229419"/>
                    </a:lnTo>
                    <a:lnTo>
                      <a:pt x="10245" y="232524"/>
                    </a:lnTo>
                    <a:lnTo>
                      <a:pt x="0" y="239975"/>
                    </a:lnTo>
                    <a:lnTo>
                      <a:pt x="7140" y="254876"/>
                    </a:lnTo>
                    <a:close/>
                  </a:path>
                </a:pathLst>
              </a:custGeom>
              <a:grpFill/>
              <a:ln w="3104" cap="flat">
                <a:noFill/>
                <a:prstDash val="solid"/>
                <a:miter/>
              </a:ln>
            </p:spPr>
            <p:txBody>
              <a:bodyPr rtlCol="0" anchor="ctr"/>
              <a:lstStyle/>
              <a:p>
                <a:endParaRPr lang="es-ES_tradnl" sz="1350"/>
              </a:p>
            </p:txBody>
          </p:sp>
          <p:sp>
            <p:nvSpPr>
              <p:cNvPr id="179" name="Freeform: Shape 122">
                <a:extLst>
                  <a:ext uri="{FF2B5EF4-FFF2-40B4-BE49-F238E27FC236}">
                    <a16:creationId xmlns:a16="http://schemas.microsoft.com/office/drawing/2014/main" id="{36FF28F3-66C4-5D3F-01BE-34CE3285AC28}"/>
                  </a:ext>
                </a:extLst>
              </p:cNvPr>
              <p:cNvSpPr/>
              <p:nvPr/>
            </p:nvSpPr>
            <p:spPr>
              <a:xfrm>
                <a:off x="8042245" y="1429462"/>
                <a:ext cx="17241" cy="13793"/>
              </a:xfrm>
              <a:custGeom>
                <a:avLst/>
                <a:gdLst>
                  <a:gd name="connsiteX0" fmla="*/ 0 w 15522"/>
                  <a:gd name="connsiteY0" fmla="*/ 13660 h 12417"/>
                  <a:gd name="connsiteX1" fmla="*/ 16454 w 15522"/>
                  <a:gd name="connsiteY1" fmla="*/ 13660 h 12417"/>
                  <a:gd name="connsiteX2" fmla="*/ 16454 w 15522"/>
                  <a:gd name="connsiteY2" fmla="*/ 6209 h 12417"/>
                  <a:gd name="connsiteX3" fmla="*/ 4036 w 15522"/>
                  <a:gd name="connsiteY3" fmla="*/ 0 h 12417"/>
                </a:gdLst>
                <a:ahLst/>
                <a:cxnLst>
                  <a:cxn ang="0">
                    <a:pos x="connsiteX0" y="connsiteY0"/>
                  </a:cxn>
                  <a:cxn ang="0">
                    <a:pos x="connsiteX1" y="connsiteY1"/>
                  </a:cxn>
                  <a:cxn ang="0">
                    <a:pos x="connsiteX2" y="connsiteY2"/>
                  </a:cxn>
                  <a:cxn ang="0">
                    <a:pos x="connsiteX3" y="connsiteY3"/>
                  </a:cxn>
                </a:cxnLst>
                <a:rect l="l" t="t" r="r" b="b"/>
                <a:pathLst>
                  <a:path w="15522" h="12417">
                    <a:moveTo>
                      <a:pt x="0" y="13660"/>
                    </a:moveTo>
                    <a:lnTo>
                      <a:pt x="16454" y="13660"/>
                    </a:lnTo>
                    <a:lnTo>
                      <a:pt x="16454" y="6209"/>
                    </a:lnTo>
                    <a:lnTo>
                      <a:pt x="4036" y="0"/>
                    </a:lnTo>
                    <a:close/>
                  </a:path>
                </a:pathLst>
              </a:custGeom>
              <a:grpFill/>
              <a:ln w="3104" cap="flat">
                <a:noFill/>
                <a:prstDash val="solid"/>
                <a:miter/>
              </a:ln>
            </p:spPr>
            <p:txBody>
              <a:bodyPr rtlCol="0" anchor="ctr"/>
              <a:lstStyle/>
              <a:p>
                <a:endParaRPr lang="es-ES_tradnl" sz="1350"/>
              </a:p>
            </p:txBody>
          </p:sp>
          <p:sp>
            <p:nvSpPr>
              <p:cNvPr id="180" name="Freeform: Shape 123">
                <a:extLst>
                  <a:ext uri="{FF2B5EF4-FFF2-40B4-BE49-F238E27FC236}">
                    <a16:creationId xmlns:a16="http://schemas.microsoft.com/office/drawing/2014/main" id="{054EA78E-9794-685B-C26C-CF335E1142AA}"/>
                  </a:ext>
                </a:extLst>
              </p:cNvPr>
              <p:cNvSpPr/>
              <p:nvPr/>
            </p:nvSpPr>
            <p:spPr>
              <a:xfrm>
                <a:off x="4377866" y="1299121"/>
                <a:ext cx="17241" cy="6896"/>
              </a:xfrm>
              <a:custGeom>
                <a:avLst/>
                <a:gdLst>
                  <a:gd name="connsiteX0" fmla="*/ 0 w 15522"/>
                  <a:gd name="connsiteY0" fmla="*/ 0 h 6208"/>
                  <a:gd name="connsiteX1" fmla="*/ 16764 w 15522"/>
                  <a:gd name="connsiteY1" fmla="*/ 0 h 6208"/>
                  <a:gd name="connsiteX2" fmla="*/ 16764 w 15522"/>
                  <a:gd name="connsiteY2" fmla="*/ 8382 h 6208"/>
                  <a:gd name="connsiteX3" fmla="*/ 0 w 15522"/>
                  <a:gd name="connsiteY3" fmla="*/ 8382 h 6208"/>
                </a:gdLst>
                <a:ahLst/>
                <a:cxnLst>
                  <a:cxn ang="0">
                    <a:pos x="connsiteX0" y="connsiteY0"/>
                  </a:cxn>
                  <a:cxn ang="0">
                    <a:pos x="connsiteX1" y="connsiteY1"/>
                  </a:cxn>
                  <a:cxn ang="0">
                    <a:pos x="connsiteX2" y="connsiteY2"/>
                  </a:cxn>
                  <a:cxn ang="0">
                    <a:pos x="connsiteX3" y="connsiteY3"/>
                  </a:cxn>
                </a:cxnLst>
                <a:rect l="l" t="t" r="r" b="b"/>
                <a:pathLst>
                  <a:path w="15522" h="6208">
                    <a:moveTo>
                      <a:pt x="0" y="0"/>
                    </a:moveTo>
                    <a:lnTo>
                      <a:pt x="16764" y="0"/>
                    </a:lnTo>
                    <a:lnTo>
                      <a:pt x="16764" y="8382"/>
                    </a:lnTo>
                    <a:lnTo>
                      <a:pt x="0" y="8382"/>
                    </a:lnTo>
                    <a:close/>
                  </a:path>
                </a:pathLst>
              </a:custGeom>
              <a:grpFill/>
              <a:ln w="3104" cap="flat">
                <a:noFill/>
                <a:prstDash val="solid"/>
                <a:miter/>
              </a:ln>
            </p:spPr>
            <p:txBody>
              <a:bodyPr rtlCol="0" anchor="ctr"/>
              <a:lstStyle/>
              <a:p>
                <a:endParaRPr lang="es-ES_tradnl" sz="1350"/>
              </a:p>
            </p:txBody>
          </p:sp>
          <p:sp>
            <p:nvSpPr>
              <p:cNvPr id="181" name="Freeform: Shape 124">
                <a:extLst>
                  <a:ext uri="{FF2B5EF4-FFF2-40B4-BE49-F238E27FC236}">
                    <a16:creationId xmlns:a16="http://schemas.microsoft.com/office/drawing/2014/main" id="{497821D4-6D5E-122A-C027-90EDEA93B243}"/>
                  </a:ext>
                </a:extLst>
              </p:cNvPr>
              <p:cNvSpPr/>
              <p:nvPr/>
            </p:nvSpPr>
            <p:spPr>
              <a:xfrm>
                <a:off x="8139138" y="1362568"/>
                <a:ext cx="79309" cy="55171"/>
              </a:xfrm>
              <a:custGeom>
                <a:avLst/>
                <a:gdLst>
                  <a:gd name="connsiteX0" fmla="*/ 27009 w 71402"/>
                  <a:gd name="connsiteY0" fmla="*/ 37874 h 49671"/>
                  <a:gd name="connsiteX1" fmla="*/ 49050 w 71402"/>
                  <a:gd name="connsiteY1" fmla="*/ 45325 h 49671"/>
                  <a:gd name="connsiteX2" fmla="*/ 72955 w 71402"/>
                  <a:gd name="connsiteY2" fmla="*/ 49671 h 49671"/>
                  <a:gd name="connsiteX3" fmla="*/ 68919 w 71402"/>
                  <a:gd name="connsiteY3" fmla="*/ 32597 h 49671"/>
                  <a:gd name="connsiteX4" fmla="*/ 61468 w 71402"/>
                  <a:gd name="connsiteY4" fmla="*/ 19869 h 49671"/>
                  <a:gd name="connsiteX5" fmla="*/ 51224 w 71402"/>
                  <a:gd name="connsiteY5" fmla="*/ 10555 h 49671"/>
                  <a:gd name="connsiteX6" fmla="*/ 36632 w 71402"/>
                  <a:gd name="connsiteY6" fmla="*/ 5278 h 49671"/>
                  <a:gd name="connsiteX7" fmla="*/ 19868 w 71402"/>
                  <a:gd name="connsiteY7" fmla="*/ 2173 h 49671"/>
                  <a:gd name="connsiteX8" fmla="*/ 3104 w 71402"/>
                  <a:gd name="connsiteY8" fmla="*/ 0 h 49671"/>
                  <a:gd name="connsiteX9" fmla="*/ 3104 w 71402"/>
                  <a:gd name="connsiteY9" fmla="*/ 3104 h 49671"/>
                  <a:gd name="connsiteX10" fmla="*/ 3104 w 71402"/>
                  <a:gd name="connsiteY10" fmla="*/ 7451 h 49671"/>
                  <a:gd name="connsiteX11" fmla="*/ 2173 w 71402"/>
                  <a:gd name="connsiteY11" fmla="*/ 8382 h 49671"/>
                  <a:gd name="connsiteX12" fmla="*/ 2173 w 71402"/>
                  <a:gd name="connsiteY12" fmla="*/ 10555 h 49671"/>
                  <a:gd name="connsiteX13" fmla="*/ 0 w 71402"/>
                  <a:gd name="connsiteY13" fmla="*/ 12728 h 49671"/>
                  <a:gd name="connsiteX14" fmla="*/ 10555 w 71402"/>
                  <a:gd name="connsiteY14" fmla="*/ 27319 h 4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02" h="49671">
                    <a:moveTo>
                      <a:pt x="27009" y="37874"/>
                    </a:moveTo>
                    <a:lnTo>
                      <a:pt x="49050" y="45325"/>
                    </a:lnTo>
                    <a:lnTo>
                      <a:pt x="72955" y="49671"/>
                    </a:lnTo>
                    <a:lnTo>
                      <a:pt x="68919" y="32597"/>
                    </a:lnTo>
                    <a:lnTo>
                      <a:pt x="61468" y="19869"/>
                    </a:lnTo>
                    <a:lnTo>
                      <a:pt x="51224" y="10555"/>
                    </a:lnTo>
                    <a:lnTo>
                      <a:pt x="36632" y="5278"/>
                    </a:lnTo>
                    <a:lnTo>
                      <a:pt x="19868" y="2173"/>
                    </a:lnTo>
                    <a:lnTo>
                      <a:pt x="3104" y="0"/>
                    </a:lnTo>
                    <a:lnTo>
                      <a:pt x="3104" y="3104"/>
                    </a:lnTo>
                    <a:lnTo>
                      <a:pt x="3104" y="7451"/>
                    </a:lnTo>
                    <a:lnTo>
                      <a:pt x="2173" y="8382"/>
                    </a:lnTo>
                    <a:lnTo>
                      <a:pt x="2173" y="10555"/>
                    </a:lnTo>
                    <a:lnTo>
                      <a:pt x="0" y="12728"/>
                    </a:lnTo>
                    <a:lnTo>
                      <a:pt x="10555" y="27319"/>
                    </a:lnTo>
                    <a:close/>
                  </a:path>
                </a:pathLst>
              </a:custGeom>
              <a:grpFill/>
              <a:ln w="3104" cap="flat">
                <a:noFill/>
                <a:prstDash val="solid"/>
                <a:miter/>
              </a:ln>
            </p:spPr>
            <p:txBody>
              <a:bodyPr rtlCol="0" anchor="ctr"/>
              <a:lstStyle/>
              <a:p>
                <a:endParaRPr lang="es-ES_tradnl" sz="1350"/>
              </a:p>
            </p:txBody>
          </p:sp>
          <p:sp>
            <p:nvSpPr>
              <p:cNvPr id="182" name="Freeform: Shape 125">
                <a:extLst>
                  <a:ext uri="{FF2B5EF4-FFF2-40B4-BE49-F238E27FC236}">
                    <a16:creationId xmlns:a16="http://schemas.microsoft.com/office/drawing/2014/main" id="{72A93FA6-3157-A482-08E6-3C5AACA1DF80}"/>
                  </a:ext>
                </a:extLst>
              </p:cNvPr>
              <p:cNvSpPr/>
              <p:nvPr/>
            </p:nvSpPr>
            <p:spPr>
              <a:xfrm>
                <a:off x="7998108" y="1321189"/>
                <a:ext cx="120686" cy="89653"/>
              </a:xfrm>
              <a:custGeom>
                <a:avLst/>
                <a:gdLst>
                  <a:gd name="connsiteX0" fmla="*/ 14591 w 108656"/>
                  <a:gd name="connsiteY0" fmla="*/ 72023 h 80715"/>
                  <a:gd name="connsiteX1" fmla="*/ 27009 w 108656"/>
                  <a:gd name="connsiteY1" fmla="*/ 82579 h 80715"/>
                  <a:gd name="connsiteX2" fmla="*/ 32286 w 108656"/>
                  <a:gd name="connsiteY2" fmla="*/ 81647 h 80715"/>
                  <a:gd name="connsiteX3" fmla="*/ 43773 w 108656"/>
                  <a:gd name="connsiteY3" fmla="*/ 79474 h 80715"/>
                  <a:gd name="connsiteX4" fmla="*/ 58364 w 108656"/>
                  <a:gd name="connsiteY4" fmla="*/ 77301 h 80715"/>
                  <a:gd name="connsiteX5" fmla="*/ 76059 w 108656"/>
                  <a:gd name="connsiteY5" fmla="*/ 75128 h 80715"/>
                  <a:gd name="connsiteX6" fmla="*/ 93754 w 108656"/>
                  <a:gd name="connsiteY6" fmla="*/ 74197 h 80715"/>
                  <a:gd name="connsiteX7" fmla="*/ 107414 w 108656"/>
                  <a:gd name="connsiteY7" fmla="*/ 74197 h 80715"/>
                  <a:gd name="connsiteX8" fmla="*/ 108346 w 108656"/>
                  <a:gd name="connsiteY8" fmla="*/ 72023 h 80715"/>
                  <a:gd name="connsiteX9" fmla="*/ 110519 w 108656"/>
                  <a:gd name="connsiteY9" fmla="*/ 72023 h 80715"/>
                  <a:gd name="connsiteX10" fmla="*/ 110519 w 108656"/>
                  <a:gd name="connsiteY10" fmla="*/ 69850 h 80715"/>
                  <a:gd name="connsiteX11" fmla="*/ 110519 w 108656"/>
                  <a:gd name="connsiteY11" fmla="*/ 12728 h 80715"/>
                  <a:gd name="connsiteX12" fmla="*/ 95928 w 108656"/>
                  <a:gd name="connsiteY12" fmla="*/ 20179 h 80715"/>
                  <a:gd name="connsiteX13" fmla="*/ 83199 w 108656"/>
                  <a:gd name="connsiteY13" fmla="*/ 27630 h 80715"/>
                  <a:gd name="connsiteX14" fmla="*/ 66746 w 108656"/>
                  <a:gd name="connsiteY14" fmla="*/ 32907 h 80715"/>
                  <a:gd name="connsiteX15" fmla="*/ 66746 w 108656"/>
                  <a:gd name="connsiteY15" fmla="*/ 20179 h 80715"/>
                  <a:gd name="connsiteX16" fmla="*/ 66746 w 108656"/>
                  <a:gd name="connsiteY16" fmla="*/ 9624 h 80715"/>
                  <a:gd name="connsiteX17" fmla="*/ 63641 w 108656"/>
                  <a:gd name="connsiteY17" fmla="*/ 0 h 80715"/>
                  <a:gd name="connsiteX18" fmla="*/ 54018 w 108656"/>
                  <a:gd name="connsiteY18" fmla="*/ 0 h 80715"/>
                  <a:gd name="connsiteX19" fmla="*/ 39737 w 108656"/>
                  <a:gd name="connsiteY19" fmla="*/ 2173 h 80715"/>
                  <a:gd name="connsiteX20" fmla="*/ 25146 w 108656"/>
                  <a:gd name="connsiteY20" fmla="*/ 7451 h 80715"/>
                  <a:gd name="connsiteX21" fmla="*/ 15522 w 108656"/>
                  <a:gd name="connsiteY21" fmla="*/ 12728 h 80715"/>
                  <a:gd name="connsiteX22" fmla="*/ 8382 w 108656"/>
                  <a:gd name="connsiteY22" fmla="*/ 17075 h 80715"/>
                  <a:gd name="connsiteX23" fmla="*/ 7451 w 108656"/>
                  <a:gd name="connsiteY23" fmla="*/ 20179 h 80715"/>
                  <a:gd name="connsiteX24" fmla="*/ 5277 w 108656"/>
                  <a:gd name="connsiteY24" fmla="*/ 24525 h 80715"/>
                  <a:gd name="connsiteX25" fmla="*/ 3104 w 108656"/>
                  <a:gd name="connsiteY25" fmla="*/ 27630 h 80715"/>
                  <a:gd name="connsiteX26" fmla="*/ 931 w 108656"/>
                  <a:gd name="connsiteY26" fmla="*/ 31976 h 80715"/>
                  <a:gd name="connsiteX27" fmla="*/ 0 w 108656"/>
                  <a:gd name="connsiteY27" fmla="*/ 37253 h 80715"/>
                  <a:gd name="connsiteX28" fmla="*/ 5277 w 108656"/>
                  <a:gd name="connsiteY28" fmla="*/ 57122 h 8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656" h="80715">
                    <a:moveTo>
                      <a:pt x="14591" y="72023"/>
                    </a:moveTo>
                    <a:lnTo>
                      <a:pt x="27009" y="82579"/>
                    </a:lnTo>
                    <a:lnTo>
                      <a:pt x="32286" y="81647"/>
                    </a:lnTo>
                    <a:lnTo>
                      <a:pt x="43773" y="79474"/>
                    </a:lnTo>
                    <a:lnTo>
                      <a:pt x="58364" y="77301"/>
                    </a:lnTo>
                    <a:lnTo>
                      <a:pt x="76059" y="75128"/>
                    </a:lnTo>
                    <a:lnTo>
                      <a:pt x="93754" y="74197"/>
                    </a:lnTo>
                    <a:lnTo>
                      <a:pt x="107414" y="74197"/>
                    </a:lnTo>
                    <a:lnTo>
                      <a:pt x="108346" y="72023"/>
                    </a:lnTo>
                    <a:lnTo>
                      <a:pt x="110519" y="72023"/>
                    </a:lnTo>
                    <a:lnTo>
                      <a:pt x="110519" y="69850"/>
                    </a:lnTo>
                    <a:lnTo>
                      <a:pt x="110519" y="12728"/>
                    </a:lnTo>
                    <a:lnTo>
                      <a:pt x="95928" y="20179"/>
                    </a:lnTo>
                    <a:lnTo>
                      <a:pt x="83199" y="27630"/>
                    </a:lnTo>
                    <a:lnTo>
                      <a:pt x="66746" y="32907"/>
                    </a:lnTo>
                    <a:lnTo>
                      <a:pt x="66746" y="20179"/>
                    </a:lnTo>
                    <a:lnTo>
                      <a:pt x="66746" y="9624"/>
                    </a:lnTo>
                    <a:lnTo>
                      <a:pt x="63641" y="0"/>
                    </a:lnTo>
                    <a:lnTo>
                      <a:pt x="54018" y="0"/>
                    </a:lnTo>
                    <a:lnTo>
                      <a:pt x="39737" y="2173"/>
                    </a:lnTo>
                    <a:lnTo>
                      <a:pt x="25146" y="7451"/>
                    </a:lnTo>
                    <a:lnTo>
                      <a:pt x="15522" y="12728"/>
                    </a:lnTo>
                    <a:lnTo>
                      <a:pt x="8382" y="17075"/>
                    </a:lnTo>
                    <a:lnTo>
                      <a:pt x="7451" y="20179"/>
                    </a:lnTo>
                    <a:lnTo>
                      <a:pt x="5277" y="24525"/>
                    </a:lnTo>
                    <a:lnTo>
                      <a:pt x="3104" y="27630"/>
                    </a:lnTo>
                    <a:lnTo>
                      <a:pt x="931" y="31976"/>
                    </a:lnTo>
                    <a:lnTo>
                      <a:pt x="0" y="37253"/>
                    </a:lnTo>
                    <a:lnTo>
                      <a:pt x="5277" y="57122"/>
                    </a:lnTo>
                    <a:close/>
                  </a:path>
                </a:pathLst>
              </a:custGeom>
              <a:grpFill/>
              <a:ln w="3104" cap="flat">
                <a:noFill/>
                <a:prstDash val="solid"/>
                <a:miter/>
              </a:ln>
            </p:spPr>
            <p:txBody>
              <a:bodyPr rtlCol="0" anchor="ctr"/>
              <a:lstStyle/>
              <a:p>
                <a:endParaRPr lang="es-ES_tradnl" sz="1350"/>
              </a:p>
            </p:txBody>
          </p:sp>
          <p:sp>
            <p:nvSpPr>
              <p:cNvPr id="183" name="Freeform: Shape 126">
                <a:extLst>
                  <a:ext uri="{FF2B5EF4-FFF2-40B4-BE49-F238E27FC236}">
                    <a16:creationId xmlns:a16="http://schemas.microsoft.com/office/drawing/2014/main" id="{12D52B23-7213-9CEB-3103-7C7424EC16B6}"/>
                  </a:ext>
                </a:extLst>
              </p:cNvPr>
              <p:cNvSpPr/>
              <p:nvPr/>
            </p:nvSpPr>
            <p:spPr>
              <a:xfrm>
                <a:off x="4670615" y="1321189"/>
                <a:ext cx="13793" cy="10344"/>
              </a:xfrm>
              <a:custGeom>
                <a:avLst/>
                <a:gdLst>
                  <a:gd name="connsiteX0" fmla="*/ 4036 w 12417"/>
                  <a:gd name="connsiteY0" fmla="*/ 9624 h 9313"/>
                  <a:gd name="connsiteX1" fmla="*/ 7140 w 12417"/>
                  <a:gd name="connsiteY1" fmla="*/ 9624 h 9313"/>
                  <a:gd name="connsiteX2" fmla="*/ 12418 w 12417"/>
                  <a:gd name="connsiteY2" fmla="*/ 9624 h 9313"/>
                  <a:gd name="connsiteX3" fmla="*/ 12418 w 12417"/>
                  <a:gd name="connsiteY3" fmla="*/ 5278 h 9313"/>
                  <a:gd name="connsiteX4" fmla="*/ 0 w 12417"/>
                  <a:gd name="connsiteY4" fmla="*/ 0 h 9313"/>
                  <a:gd name="connsiteX5" fmla="*/ 0 w 12417"/>
                  <a:gd name="connsiteY5" fmla="*/ 5278 h 9313"/>
                  <a:gd name="connsiteX6" fmla="*/ 0 w 12417"/>
                  <a:gd name="connsiteY6" fmla="*/ 7451 h 9313"/>
                  <a:gd name="connsiteX7" fmla="*/ 1863 w 12417"/>
                  <a:gd name="connsiteY7" fmla="*/ 9624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17" h="9313">
                    <a:moveTo>
                      <a:pt x="4036" y="9624"/>
                    </a:moveTo>
                    <a:lnTo>
                      <a:pt x="7140" y="9624"/>
                    </a:lnTo>
                    <a:lnTo>
                      <a:pt x="12418" y="9624"/>
                    </a:lnTo>
                    <a:lnTo>
                      <a:pt x="12418" y="5278"/>
                    </a:lnTo>
                    <a:lnTo>
                      <a:pt x="0" y="0"/>
                    </a:lnTo>
                    <a:lnTo>
                      <a:pt x="0" y="5278"/>
                    </a:lnTo>
                    <a:lnTo>
                      <a:pt x="0" y="7451"/>
                    </a:lnTo>
                    <a:lnTo>
                      <a:pt x="1863" y="9624"/>
                    </a:lnTo>
                    <a:close/>
                  </a:path>
                </a:pathLst>
              </a:custGeom>
              <a:grpFill/>
              <a:ln w="3104" cap="flat">
                <a:noFill/>
                <a:prstDash val="solid"/>
                <a:miter/>
              </a:ln>
            </p:spPr>
            <p:txBody>
              <a:bodyPr rtlCol="0" anchor="ctr"/>
              <a:lstStyle/>
              <a:p>
                <a:endParaRPr lang="es-ES_tradnl" sz="1350"/>
              </a:p>
            </p:txBody>
          </p:sp>
          <p:sp>
            <p:nvSpPr>
              <p:cNvPr id="204" name="Freeform: Shape 127">
                <a:extLst>
                  <a:ext uri="{FF2B5EF4-FFF2-40B4-BE49-F238E27FC236}">
                    <a16:creationId xmlns:a16="http://schemas.microsoft.com/office/drawing/2014/main" id="{5373E1AE-3BE3-A4B1-4FFF-04BFE8D92F26}"/>
                  </a:ext>
                </a:extLst>
              </p:cNvPr>
              <p:cNvSpPr/>
              <p:nvPr/>
            </p:nvSpPr>
            <p:spPr>
              <a:xfrm>
                <a:off x="6928139" y="1462220"/>
                <a:ext cx="13793" cy="13793"/>
              </a:xfrm>
              <a:custGeom>
                <a:avLst/>
                <a:gdLst>
                  <a:gd name="connsiteX0" fmla="*/ 1242 w 12417"/>
                  <a:gd name="connsiteY0" fmla="*/ 4346 h 12417"/>
                  <a:gd name="connsiteX1" fmla="*/ 0 w 12417"/>
                  <a:gd name="connsiteY1" fmla="*/ 6519 h 12417"/>
                  <a:gd name="connsiteX2" fmla="*/ 0 w 12417"/>
                  <a:gd name="connsiteY2" fmla="*/ 9624 h 12417"/>
                  <a:gd name="connsiteX3" fmla="*/ 0 w 12417"/>
                  <a:gd name="connsiteY3" fmla="*/ 14901 h 12417"/>
                  <a:gd name="connsiteX4" fmla="*/ 3104 w 12417"/>
                  <a:gd name="connsiteY4" fmla="*/ 14901 h 12417"/>
                  <a:gd name="connsiteX5" fmla="*/ 5278 w 12417"/>
                  <a:gd name="connsiteY5" fmla="*/ 14901 h 12417"/>
                  <a:gd name="connsiteX6" fmla="*/ 7451 w 12417"/>
                  <a:gd name="connsiteY6" fmla="*/ 14901 h 12417"/>
                  <a:gd name="connsiteX7" fmla="*/ 8382 w 12417"/>
                  <a:gd name="connsiteY7" fmla="*/ 13970 h 12417"/>
                  <a:gd name="connsiteX8" fmla="*/ 10555 w 12417"/>
                  <a:gd name="connsiteY8" fmla="*/ 11797 h 12417"/>
                  <a:gd name="connsiteX9" fmla="*/ 14591 w 12417"/>
                  <a:gd name="connsiteY9" fmla="*/ 11797 h 12417"/>
                  <a:gd name="connsiteX10" fmla="*/ 14591 w 12417"/>
                  <a:gd name="connsiteY10" fmla="*/ 4346 h 12417"/>
                  <a:gd name="connsiteX11" fmla="*/ 3104 w 12417"/>
                  <a:gd name="connsiteY11"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7" h="12417">
                    <a:moveTo>
                      <a:pt x="1242" y="4346"/>
                    </a:moveTo>
                    <a:lnTo>
                      <a:pt x="0" y="6519"/>
                    </a:lnTo>
                    <a:lnTo>
                      <a:pt x="0" y="9624"/>
                    </a:lnTo>
                    <a:lnTo>
                      <a:pt x="0" y="14901"/>
                    </a:lnTo>
                    <a:lnTo>
                      <a:pt x="3104" y="14901"/>
                    </a:lnTo>
                    <a:lnTo>
                      <a:pt x="5278" y="14901"/>
                    </a:lnTo>
                    <a:lnTo>
                      <a:pt x="7451" y="14901"/>
                    </a:lnTo>
                    <a:lnTo>
                      <a:pt x="8382" y="13970"/>
                    </a:lnTo>
                    <a:lnTo>
                      <a:pt x="10555" y="11797"/>
                    </a:lnTo>
                    <a:lnTo>
                      <a:pt x="14591" y="11797"/>
                    </a:lnTo>
                    <a:lnTo>
                      <a:pt x="14591" y="4346"/>
                    </a:lnTo>
                    <a:lnTo>
                      <a:pt x="3104" y="0"/>
                    </a:lnTo>
                    <a:close/>
                  </a:path>
                </a:pathLst>
              </a:custGeom>
              <a:grpFill/>
              <a:ln w="3104" cap="flat">
                <a:noFill/>
                <a:prstDash val="solid"/>
                <a:miter/>
              </a:ln>
            </p:spPr>
            <p:txBody>
              <a:bodyPr rtlCol="0" anchor="ctr"/>
              <a:lstStyle/>
              <a:p>
                <a:endParaRPr lang="es-ES_tradnl" sz="1350"/>
              </a:p>
            </p:txBody>
          </p:sp>
          <p:sp>
            <p:nvSpPr>
              <p:cNvPr id="205" name="Freeform: Shape 128">
                <a:extLst>
                  <a:ext uri="{FF2B5EF4-FFF2-40B4-BE49-F238E27FC236}">
                    <a16:creationId xmlns:a16="http://schemas.microsoft.com/office/drawing/2014/main" id="{FC240E81-0793-54CB-968C-3EE96FB356DB}"/>
                  </a:ext>
                </a:extLst>
              </p:cNvPr>
              <p:cNvSpPr/>
              <p:nvPr/>
            </p:nvSpPr>
            <p:spPr>
              <a:xfrm>
                <a:off x="5611968" y="1380152"/>
                <a:ext cx="17241" cy="6896"/>
              </a:xfrm>
              <a:custGeom>
                <a:avLst/>
                <a:gdLst>
                  <a:gd name="connsiteX0" fmla="*/ 5277 w 15522"/>
                  <a:gd name="connsiteY0" fmla="*/ 6209 h 6208"/>
                  <a:gd name="connsiteX1" fmla="*/ 7451 w 15522"/>
                  <a:gd name="connsiteY1" fmla="*/ 6209 h 6208"/>
                  <a:gd name="connsiteX2" fmla="*/ 8382 w 15522"/>
                  <a:gd name="connsiteY2" fmla="*/ 6209 h 6208"/>
                  <a:gd name="connsiteX3" fmla="*/ 12418 w 15522"/>
                  <a:gd name="connsiteY3" fmla="*/ 4036 h 6208"/>
                  <a:gd name="connsiteX4" fmla="*/ 15522 w 15522"/>
                  <a:gd name="connsiteY4" fmla="*/ 4036 h 6208"/>
                  <a:gd name="connsiteX5" fmla="*/ 15522 w 15522"/>
                  <a:gd name="connsiteY5" fmla="*/ 0 h 6208"/>
                  <a:gd name="connsiteX6" fmla="*/ 0 w 15522"/>
                  <a:gd name="connsiteY6" fmla="*/ 0 h 6208"/>
                  <a:gd name="connsiteX7" fmla="*/ 3104 w 15522"/>
                  <a:gd name="connsiteY7" fmla="*/ 4036 h 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22" h="6208">
                    <a:moveTo>
                      <a:pt x="5277" y="6209"/>
                    </a:moveTo>
                    <a:lnTo>
                      <a:pt x="7451" y="6209"/>
                    </a:lnTo>
                    <a:lnTo>
                      <a:pt x="8382" y="6209"/>
                    </a:lnTo>
                    <a:lnTo>
                      <a:pt x="12418" y="4036"/>
                    </a:lnTo>
                    <a:lnTo>
                      <a:pt x="15522" y="4036"/>
                    </a:lnTo>
                    <a:lnTo>
                      <a:pt x="15522" y="0"/>
                    </a:lnTo>
                    <a:lnTo>
                      <a:pt x="0" y="0"/>
                    </a:lnTo>
                    <a:lnTo>
                      <a:pt x="3104" y="4036"/>
                    </a:lnTo>
                    <a:close/>
                  </a:path>
                </a:pathLst>
              </a:custGeom>
              <a:grpFill/>
              <a:ln w="3104" cap="flat">
                <a:noFill/>
                <a:prstDash val="solid"/>
                <a:miter/>
              </a:ln>
            </p:spPr>
            <p:txBody>
              <a:bodyPr rtlCol="0" anchor="ctr"/>
              <a:lstStyle/>
              <a:p>
                <a:endParaRPr lang="es-ES_tradnl" sz="1350"/>
              </a:p>
            </p:txBody>
          </p:sp>
          <p:sp>
            <p:nvSpPr>
              <p:cNvPr id="206" name="Freeform: Shape 129">
                <a:extLst>
                  <a:ext uri="{FF2B5EF4-FFF2-40B4-BE49-F238E27FC236}">
                    <a16:creationId xmlns:a16="http://schemas.microsoft.com/office/drawing/2014/main" id="{17110CD0-E2BD-B66D-7470-E9EB448B367C}"/>
                  </a:ext>
                </a:extLst>
              </p:cNvPr>
              <p:cNvSpPr/>
              <p:nvPr/>
            </p:nvSpPr>
            <p:spPr>
              <a:xfrm>
                <a:off x="5966096" y="2457364"/>
                <a:ext cx="13793" cy="27586"/>
              </a:xfrm>
              <a:custGeom>
                <a:avLst/>
                <a:gdLst>
                  <a:gd name="connsiteX0" fmla="*/ 9313 w 12417"/>
                  <a:gd name="connsiteY0" fmla="*/ 22352 h 24835"/>
                  <a:gd name="connsiteX1" fmla="*/ 10245 w 12417"/>
                  <a:gd name="connsiteY1" fmla="*/ 18006 h 24835"/>
                  <a:gd name="connsiteX2" fmla="*/ 10245 w 12417"/>
                  <a:gd name="connsiteY2" fmla="*/ 12728 h 24835"/>
                  <a:gd name="connsiteX3" fmla="*/ 10245 w 12417"/>
                  <a:gd name="connsiteY3" fmla="*/ 7451 h 24835"/>
                  <a:gd name="connsiteX4" fmla="*/ 12418 w 12417"/>
                  <a:gd name="connsiteY4" fmla="*/ 0 h 24835"/>
                  <a:gd name="connsiteX5" fmla="*/ 3104 w 12417"/>
                  <a:gd name="connsiteY5" fmla="*/ 0 h 24835"/>
                  <a:gd name="connsiteX6" fmla="*/ 2173 w 12417"/>
                  <a:gd name="connsiteY6" fmla="*/ 5588 h 24835"/>
                  <a:gd name="connsiteX7" fmla="*/ 2173 w 12417"/>
                  <a:gd name="connsiteY7" fmla="*/ 12728 h 24835"/>
                  <a:gd name="connsiteX8" fmla="*/ 0 w 12417"/>
                  <a:gd name="connsiteY8" fmla="*/ 20179 h 24835"/>
                  <a:gd name="connsiteX9" fmla="*/ 0 w 12417"/>
                  <a:gd name="connsiteY9" fmla="*/ 27630 h 24835"/>
                  <a:gd name="connsiteX10" fmla="*/ 7140 w 12417"/>
                  <a:gd name="connsiteY10" fmla="*/ 27630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7" h="24835">
                    <a:moveTo>
                      <a:pt x="9313" y="22352"/>
                    </a:moveTo>
                    <a:lnTo>
                      <a:pt x="10245" y="18006"/>
                    </a:lnTo>
                    <a:lnTo>
                      <a:pt x="10245" y="12728"/>
                    </a:lnTo>
                    <a:lnTo>
                      <a:pt x="10245" y="7451"/>
                    </a:lnTo>
                    <a:lnTo>
                      <a:pt x="12418" y="0"/>
                    </a:lnTo>
                    <a:lnTo>
                      <a:pt x="3104" y="0"/>
                    </a:lnTo>
                    <a:lnTo>
                      <a:pt x="2173" y="5588"/>
                    </a:lnTo>
                    <a:lnTo>
                      <a:pt x="2173" y="12728"/>
                    </a:lnTo>
                    <a:lnTo>
                      <a:pt x="0" y="20179"/>
                    </a:lnTo>
                    <a:lnTo>
                      <a:pt x="0" y="27630"/>
                    </a:lnTo>
                    <a:lnTo>
                      <a:pt x="7140" y="27630"/>
                    </a:lnTo>
                    <a:close/>
                  </a:path>
                </a:pathLst>
              </a:custGeom>
              <a:grpFill/>
              <a:ln w="3104" cap="flat">
                <a:noFill/>
                <a:prstDash val="solid"/>
                <a:miter/>
              </a:ln>
            </p:spPr>
            <p:txBody>
              <a:bodyPr rtlCol="0" anchor="ctr"/>
              <a:lstStyle/>
              <a:p>
                <a:endParaRPr lang="es-ES_tradnl" sz="1350"/>
              </a:p>
            </p:txBody>
          </p:sp>
          <p:sp>
            <p:nvSpPr>
              <p:cNvPr id="207" name="Freeform: Shape 130">
                <a:extLst>
                  <a:ext uri="{FF2B5EF4-FFF2-40B4-BE49-F238E27FC236}">
                    <a16:creationId xmlns:a16="http://schemas.microsoft.com/office/drawing/2014/main" id="{85ED8269-1FB8-1302-583A-375A9F0F8537}"/>
                  </a:ext>
                </a:extLst>
              </p:cNvPr>
              <p:cNvSpPr/>
              <p:nvPr/>
            </p:nvSpPr>
            <p:spPr>
              <a:xfrm>
                <a:off x="4404416" y="1452910"/>
                <a:ext cx="451711" cy="496538"/>
              </a:xfrm>
              <a:custGeom>
                <a:avLst/>
                <a:gdLst>
                  <a:gd name="connsiteX0" fmla="*/ 395818 w 406683"/>
                  <a:gd name="connsiteY0" fmla="*/ 287783 h 447041"/>
                  <a:gd name="connsiteX1" fmla="*/ 392714 w 406683"/>
                  <a:gd name="connsiteY1" fmla="*/ 285610 h 447041"/>
                  <a:gd name="connsiteX2" fmla="*/ 387436 w 406683"/>
                  <a:gd name="connsiteY2" fmla="*/ 283437 h 447041"/>
                  <a:gd name="connsiteX3" fmla="*/ 383401 w 406683"/>
                  <a:gd name="connsiteY3" fmla="*/ 282506 h 447041"/>
                  <a:gd name="connsiteX4" fmla="*/ 381227 w 406683"/>
                  <a:gd name="connsiteY4" fmla="*/ 280333 h 447041"/>
                  <a:gd name="connsiteX5" fmla="*/ 381227 w 406683"/>
                  <a:gd name="connsiteY5" fmla="*/ 278159 h 447041"/>
                  <a:gd name="connsiteX6" fmla="*/ 381227 w 406683"/>
                  <a:gd name="connsiteY6" fmla="*/ 275986 h 447041"/>
                  <a:gd name="connsiteX7" fmla="*/ 383401 w 406683"/>
                  <a:gd name="connsiteY7" fmla="*/ 275055 h 447041"/>
                  <a:gd name="connsiteX8" fmla="*/ 381227 w 406683"/>
                  <a:gd name="connsiteY8" fmla="*/ 270709 h 447041"/>
                  <a:gd name="connsiteX9" fmla="*/ 379986 w 406683"/>
                  <a:gd name="connsiteY9" fmla="*/ 268846 h 447041"/>
                  <a:gd name="connsiteX10" fmla="*/ 375950 w 406683"/>
                  <a:gd name="connsiteY10" fmla="*/ 265431 h 447041"/>
                  <a:gd name="connsiteX11" fmla="*/ 372845 w 406683"/>
                  <a:gd name="connsiteY11" fmla="*/ 263568 h 447041"/>
                  <a:gd name="connsiteX12" fmla="*/ 366636 w 406683"/>
                  <a:gd name="connsiteY12" fmla="*/ 261395 h 447041"/>
                  <a:gd name="connsiteX13" fmla="*/ 363532 w 406683"/>
                  <a:gd name="connsiteY13" fmla="*/ 258291 h 447041"/>
                  <a:gd name="connsiteX14" fmla="*/ 359186 w 406683"/>
                  <a:gd name="connsiteY14" fmla="*/ 256118 h 447041"/>
                  <a:gd name="connsiteX15" fmla="*/ 358254 w 406683"/>
                  <a:gd name="connsiteY15" fmla="*/ 253945 h 447041"/>
                  <a:gd name="connsiteX16" fmla="*/ 358254 w 406683"/>
                  <a:gd name="connsiteY16" fmla="*/ 252703 h 447041"/>
                  <a:gd name="connsiteX17" fmla="*/ 356081 w 406683"/>
                  <a:gd name="connsiteY17" fmla="*/ 250840 h 447041"/>
                  <a:gd name="connsiteX18" fmla="*/ 356081 w 406683"/>
                  <a:gd name="connsiteY18" fmla="*/ 248667 h 447041"/>
                  <a:gd name="connsiteX19" fmla="*/ 356081 w 406683"/>
                  <a:gd name="connsiteY19" fmla="*/ 243389 h 447041"/>
                  <a:gd name="connsiteX20" fmla="*/ 341490 w 406683"/>
                  <a:gd name="connsiteY20" fmla="*/ 238112 h 447041"/>
                  <a:gd name="connsiteX21" fmla="*/ 330004 w 406683"/>
                  <a:gd name="connsiteY21" fmla="*/ 228488 h 447041"/>
                  <a:gd name="connsiteX22" fmla="*/ 322864 w 406683"/>
                  <a:gd name="connsiteY22" fmla="*/ 215760 h 447041"/>
                  <a:gd name="connsiteX23" fmla="*/ 325037 w 406683"/>
                  <a:gd name="connsiteY23" fmla="*/ 211724 h 447041"/>
                  <a:gd name="connsiteX24" fmla="*/ 326899 w 406683"/>
                  <a:gd name="connsiteY24" fmla="*/ 206446 h 447041"/>
                  <a:gd name="connsiteX25" fmla="*/ 330004 w 406683"/>
                  <a:gd name="connsiteY25" fmla="*/ 203032 h 447041"/>
                  <a:gd name="connsiteX26" fmla="*/ 336523 w 406683"/>
                  <a:gd name="connsiteY26" fmla="*/ 195581 h 447041"/>
                  <a:gd name="connsiteX27" fmla="*/ 326899 w 406683"/>
                  <a:gd name="connsiteY27" fmla="*/ 184094 h 447041"/>
                  <a:gd name="connsiteX28" fmla="*/ 319759 w 406683"/>
                  <a:gd name="connsiteY28" fmla="*/ 171366 h 447041"/>
                  <a:gd name="connsiteX29" fmla="*/ 310446 w 406683"/>
                  <a:gd name="connsiteY29" fmla="*/ 158638 h 447041"/>
                  <a:gd name="connsiteX30" fmla="*/ 302995 w 406683"/>
                  <a:gd name="connsiteY30" fmla="*/ 147151 h 447041"/>
                  <a:gd name="connsiteX31" fmla="*/ 290577 w 406683"/>
                  <a:gd name="connsiteY31" fmla="*/ 139701 h 447041"/>
                  <a:gd name="connsiteX32" fmla="*/ 275986 w 406683"/>
                  <a:gd name="connsiteY32" fmla="*/ 134423 h 447041"/>
                  <a:gd name="connsiteX33" fmla="*/ 275986 w 406683"/>
                  <a:gd name="connsiteY33" fmla="*/ 121695 h 447041"/>
                  <a:gd name="connsiteX34" fmla="*/ 259222 w 406683"/>
                  <a:gd name="connsiteY34" fmla="*/ 106793 h 447041"/>
                  <a:gd name="connsiteX35" fmla="*/ 244631 w 406683"/>
                  <a:gd name="connsiteY35" fmla="*/ 90029 h 447041"/>
                  <a:gd name="connsiteX36" fmla="*/ 226936 w 406683"/>
                  <a:gd name="connsiteY36" fmla="*/ 77301 h 447041"/>
                  <a:gd name="connsiteX37" fmla="*/ 222900 w 406683"/>
                  <a:gd name="connsiteY37" fmla="*/ 75128 h 447041"/>
                  <a:gd name="connsiteX38" fmla="*/ 219796 w 406683"/>
                  <a:gd name="connsiteY38" fmla="*/ 75128 h 447041"/>
                  <a:gd name="connsiteX39" fmla="*/ 214518 w 406683"/>
                  <a:gd name="connsiteY39" fmla="*/ 75128 h 447041"/>
                  <a:gd name="connsiteX40" fmla="*/ 209240 w 406683"/>
                  <a:gd name="connsiteY40" fmla="*/ 75128 h 447041"/>
                  <a:gd name="connsiteX41" fmla="*/ 203032 w 406683"/>
                  <a:gd name="connsiteY41" fmla="*/ 75128 h 447041"/>
                  <a:gd name="connsiteX42" fmla="*/ 199927 w 406683"/>
                  <a:gd name="connsiteY42" fmla="*/ 72955 h 447041"/>
                  <a:gd name="connsiteX43" fmla="*/ 192787 w 406683"/>
                  <a:gd name="connsiteY43" fmla="*/ 64573 h 447041"/>
                  <a:gd name="connsiteX44" fmla="*/ 187509 w 406683"/>
                  <a:gd name="connsiteY44" fmla="*/ 50913 h 447041"/>
                  <a:gd name="connsiteX45" fmla="*/ 180059 w 406683"/>
                  <a:gd name="connsiteY45" fmla="*/ 36012 h 447041"/>
                  <a:gd name="connsiteX46" fmla="*/ 172918 w 406683"/>
                  <a:gd name="connsiteY46" fmla="*/ 23283 h 447041"/>
                  <a:gd name="connsiteX47" fmla="*/ 166709 w 406683"/>
                  <a:gd name="connsiteY47" fmla="*/ 22352 h 447041"/>
                  <a:gd name="connsiteX48" fmla="*/ 161432 w 406683"/>
                  <a:gd name="connsiteY48" fmla="*/ 20179 h 447041"/>
                  <a:gd name="connsiteX49" fmla="*/ 156154 w 406683"/>
                  <a:gd name="connsiteY49" fmla="*/ 18006 h 447041"/>
                  <a:gd name="connsiteX50" fmla="*/ 152118 w 406683"/>
                  <a:gd name="connsiteY50" fmla="*/ 15833 h 447041"/>
                  <a:gd name="connsiteX51" fmla="*/ 146841 w 406683"/>
                  <a:gd name="connsiteY51" fmla="*/ 12728 h 447041"/>
                  <a:gd name="connsiteX52" fmla="*/ 141563 w 406683"/>
                  <a:gd name="connsiteY52" fmla="*/ 12728 h 447041"/>
                  <a:gd name="connsiteX53" fmla="*/ 137527 w 406683"/>
                  <a:gd name="connsiteY53" fmla="*/ 14901 h 447041"/>
                  <a:gd name="connsiteX54" fmla="*/ 136596 w 406683"/>
                  <a:gd name="connsiteY54" fmla="*/ 14901 h 447041"/>
                  <a:gd name="connsiteX55" fmla="*/ 132250 w 406683"/>
                  <a:gd name="connsiteY55" fmla="*/ 15833 h 447041"/>
                  <a:gd name="connsiteX56" fmla="*/ 136596 w 406683"/>
                  <a:gd name="connsiteY56" fmla="*/ 28561 h 447041"/>
                  <a:gd name="connsiteX57" fmla="*/ 139701 w 406683"/>
                  <a:gd name="connsiteY57" fmla="*/ 38185 h 447041"/>
                  <a:gd name="connsiteX58" fmla="*/ 141563 w 406683"/>
                  <a:gd name="connsiteY58" fmla="*/ 49671 h 447041"/>
                  <a:gd name="connsiteX59" fmla="*/ 143736 w 406683"/>
                  <a:gd name="connsiteY59" fmla="*/ 65504 h 447041"/>
                  <a:gd name="connsiteX60" fmla="*/ 154291 w 406683"/>
                  <a:gd name="connsiteY60" fmla="*/ 62400 h 447041"/>
                  <a:gd name="connsiteX61" fmla="*/ 161432 w 406683"/>
                  <a:gd name="connsiteY61" fmla="*/ 57122 h 447041"/>
                  <a:gd name="connsiteX62" fmla="*/ 166709 w 406683"/>
                  <a:gd name="connsiteY62" fmla="*/ 52776 h 447041"/>
                  <a:gd name="connsiteX63" fmla="*/ 176023 w 406683"/>
                  <a:gd name="connsiteY63" fmla="*/ 49671 h 447041"/>
                  <a:gd name="connsiteX64" fmla="*/ 176023 w 406683"/>
                  <a:gd name="connsiteY64" fmla="*/ 52776 h 447041"/>
                  <a:gd name="connsiteX65" fmla="*/ 180059 w 406683"/>
                  <a:gd name="connsiteY65" fmla="*/ 52776 h 447041"/>
                  <a:gd name="connsiteX66" fmla="*/ 176023 w 406683"/>
                  <a:gd name="connsiteY66" fmla="*/ 54949 h 447041"/>
                  <a:gd name="connsiteX67" fmla="*/ 172918 w 406683"/>
                  <a:gd name="connsiteY67" fmla="*/ 58053 h 447041"/>
                  <a:gd name="connsiteX68" fmla="*/ 166709 w 406683"/>
                  <a:gd name="connsiteY68" fmla="*/ 60226 h 447041"/>
                  <a:gd name="connsiteX69" fmla="*/ 163605 w 406683"/>
                  <a:gd name="connsiteY69" fmla="*/ 62400 h 447041"/>
                  <a:gd name="connsiteX70" fmla="*/ 159259 w 406683"/>
                  <a:gd name="connsiteY70" fmla="*/ 65504 h 447041"/>
                  <a:gd name="connsiteX71" fmla="*/ 158327 w 406683"/>
                  <a:gd name="connsiteY71" fmla="*/ 69850 h 447041"/>
                  <a:gd name="connsiteX72" fmla="*/ 156154 w 406683"/>
                  <a:gd name="connsiteY72" fmla="*/ 75128 h 447041"/>
                  <a:gd name="connsiteX73" fmla="*/ 154291 w 406683"/>
                  <a:gd name="connsiteY73" fmla="*/ 80405 h 447041"/>
                  <a:gd name="connsiteX74" fmla="*/ 152118 w 406683"/>
                  <a:gd name="connsiteY74" fmla="*/ 84752 h 447041"/>
                  <a:gd name="connsiteX75" fmla="*/ 150877 w 406683"/>
                  <a:gd name="connsiteY75" fmla="*/ 86614 h 447041"/>
                  <a:gd name="connsiteX76" fmla="*/ 149014 w 406683"/>
                  <a:gd name="connsiteY76" fmla="*/ 87856 h 447041"/>
                  <a:gd name="connsiteX77" fmla="*/ 146841 w 406683"/>
                  <a:gd name="connsiteY77" fmla="*/ 87856 h 447041"/>
                  <a:gd name="connsiteX78" fmla="*/ 143736 w 406683"/>
                  <a:gd name="connsiteY78" fmla="*/ 90029 h 447041"/>
                  <a:gd name="connsiteX79" fmla="*/ 143736 w 406683"/>
                  <a:gd name="connsiteY79" fmla="*/ 82579 h 447041"/>
                  <a:gd name="connsiteX80" fmla="*/ 141563 w 406683"/>
                  <a:gd name="connsiteY80" fmla="*/ 69850 h 447041"/>
                  <a:gd name="connsiteX81" fmla="*/ 139701 w 406683"/>
                  <a:gd name="connsiteY81" fmla="*/ 58053 h 447041"/>
                  <a:gd name="connsiteX82" fmla="*/ 139701 w 406683"/>
                  <a:gd name="connsiteY82" fmla="*/ 52776 h 447041"/>
                  <a:gd name="connsiteX83" fmla="*/ 126972 w 406683"/>
                  <a:gd name="connsiteY83" fmla="*/ 49671 h 447041"/>
                  <a:gd name="connsiteX84" fmla="*/ 119832 w 406683"/>
                  <a:gd name="connsiteY84" fmla="*/ 38185 h 447041"/>
                  <a:gd name="connsiteX85" fmla="*/ 112381 w 406683"/>
                  <a:gd name="connsiteY85" fmla="*/ 25457 h 447041"/>
                  <a:gd name="connsiteX86" fmla="*/ 107414 w 406683"/>
                  <a:gd name="connsiteY86" fmla="*/ 12728 h 447041"/>
                  <a:gd name="connsiteX87" fmla="*/ 80095 w 406683"/>
                  <a:gd name="connsiteY87" fmla="*/ 12728 h 447041"/>
                  <a:gd name="connsiteX88" fmla="*/ 80095 w 406683"/>
                  <a:gd name="connsiteY88" fmla="*/ 57122 h 447041"/>
                  <a:gd name="connsiteX89" fmla="*/ 73886 w 406683"/>
                  <a:gd name="connsiteY89" fmla="*/ 57122 h 447041"/>
                  <a:gd name="connsiteX90" fmla="*/ 70782 w 406683"/>
                  <a:gd name="connsiteY90" fmla="*/ 54949 h 447041"/>
                  <a:gd name="connsiteX91" fmla="*/ 66746 w 406683"/>
                  <a:gd name="connsiteY91" fmla="*/ 54949 h 447041"/>
                  <a:gd name="connsiteX92" fmla="*/ 63641 w 406683"/>
                  <a:gd name="connsiteY92" fmla="*/ 52776 h 447041"/>
                  <a:gd name="connsiteX93" fmla="*/ 56191 w 406683"/>
                  <a:gd name="connsiteY93" fmla="*/ 38185 h 447041"/>
                  <a:gd name="connsiteX94" fmla="*/ 54328 w 406683"/>
                  <a:gd name="connsiteY94" fmla="*/ 22352 h 447041"/>
                  <a:gd name="connsiteX95" fmla="*/ 56191 w 406683"/>
                  <a:gd name="connsiteY95" fmla="*/ 3104 h 447041"/>
                  <a:gd name="connsiteX96" fmla="*/ 52155 w 406683"/>
                  <a:gd name="connsiteY96" fmla="*/ 3104 h 447041"/>
                  <a:gd name="connsiteX97" fmla="*/ 52155 w 406683"/>
                  <a:gd name="connsiteY97" fmla="*/ 0 h 447041"/>
                  <a:gd name="connsiteX98" fmla="*/ 22973 w 406683"/>
                  <a:gd name="connsiteY98" fmla="*/ 3104 h 447041"/>
                  <a:gd name="connsiteX99" fmla="*/ 19869 w 406683"/>
                  <a:gd name="connsiteY99" fmla="*/ 28561 h 447041"/>
                  <a:gd name="connsiteX100" fmla="*/ 16764 w 406683"/>
                  <a:gd name="connsiteY100" fmla="*/ 54949 h 447041"/>
                  <a:gd name="connsiteX101" fmla="*/ 9313 w 406683"/>
                  <a:gd name="connsiteY101" fmla="*/ 79474 h 447041"/>
                  <a:gd name="connsiteX102" fmla="*/ 0 w 406683"/>
                  <a:gd name="connsiteY102" fmla="*/ 97480 h 447041"/>
                  <a:gd name="connsiteX103" fmla="*/ 3104 w 406683"/>
                  <a:gd name="connsiteY103" fmla="*/ 104620 h 447041"/>
                  <a:gd name="connsiteX104" fmla="*/ 7451 w 406683"/>
                  <a:gd name="connsiteY104" fmla="*/ 109898 h 447041"/>
                  <a:gd name="connsiteX105" fmla="*/ 12418 w 406683"/>
                  <a:gd name="connsiteY105" fmla="*/ 114244 h 447041"/>
                  <a:gd name="connsiteX106" fmla="*/ 19869 w 406683"/>
                  <a:gd name="connsiteY106" fmla="*/ 116417 h 447041"/>
                  <a:gd name="connsiteX107" fmla="*/ 27009 w 406683"/>
                  <a:gd name="connsiteY107" fmla="*/ 117349 h 447041"/>
                  <a:gd name="connsiteX108" fmla="*/ 27009 w 406683"/>
                  <a:gd name="connsiteY108" fmla="*/ 121695 h 447041"/>
                  <a:gd name="connsiteX109" fmla="*/ 27009 w 406683"/>
                  <a:gd name="connsiteY109" fmla="*/ 123868 h 447041"/>
                  <a:gd name="connsiteX110" fmla="*/ 25146 w 406683"/>
                  <a:gd name="connsiteY110" fmla="*/ 123868 h 447041"/>
                  <a:gd name="connsiteX111" fmla="*/ 25146 w 406683"/>
                  <a:gd name="connsiteY111" fmla="*/ 124799 h 447041"/>
                  <a:gd name="connsiteX112" fmla="*/ 22973 w 406683"/>
                  <a:gd name="connsiteY112" fmla="*/ 126972 h 447041"/>
                  <a:gd name="connsiteX113" fmla="*/ 30113 w 406683"/>
                  <a:gd name="connsiteY113" fmla="*/ 141874 h 447041"/>
                  <a:gd name="connsiteX114" fmla="*/ 41600 w 406683"/>
                  <a:gd name="connsiteY114" fmla="*/ 151187 h 447041"/>
                  <a:gd name="connsiteX115" fmla="*/ 56191 w 406683"/>
                  <a:gd name="connsiteY115" fmla="*/ 156465 h 447041"/>
                  <a:gd name="connsiteX116" fmla="*/ 72955 w 406683"/>
                  <a:gd name="connsiteY116" fmla="*/ 161742 h 447041"/>
                  <a:gd name="connsiteX117" fmla="*/ 90650 w 406683"/>
                  <a:gd name="connsiteY117" fmla="*/ 166089 h 447041"/>
                  <a:gd name="connsiteX118" fmla="*/ 107414 w 406683"/>
                  <a:gd name="connsiteY118" fmla="*/ 171366 h 447041"/>
                  <a:gd name="connsiteX119" fmla="*/ 119832 w 406683"/>
                  <a:gd name="connsiteY119" fmla="*/ 178817 h 447041"/>
                  <a:gd name="connsiteX120" fmla="*/ 132250 w 406683"/>
                  <a:gd name="connsiteY120" fmla="*/ 174471 h 447041"/>
                  <a:gd name="connsiteX121" fmla="*/ 139701 w 406683"/>
                  <a:gd name="connsiteY121" fmla="*/ 169193 h 447041"/>
                  <a:gd name="connsiteX122" fmla="*/ 144668 w 406683"/>
                  <a:gd name="connsiteY122" fmla="*/ 163915 h 447041"/>
                  <a:gd name="connsiteX123" fmla="*/ 150877 w 406683"/>
                  <a:gd name="connsiteY123" fmla="*/ 158638 h 447041"/>
                  <a:gd name="connsiteX124" fmla="*/ 159259 w 406683"/>
                  <a:gd name="connsiteY124" fmla="*/ 154602 h 447041"/>
                  <a:gd name="connsiteX125" fmla="*/ 168882 w 406683"/>
                  <a:gd name="connsiteY125" fmla="*/ 156465 h 447041"/>
                  <a:gd name="connsiteX126" fmla="*/ 178196 w 406683"/>
                  <a:gd name="connsiteY126" fmla="*/ 163915 h 447041"/>
                  <a:gd name="connsiteX127" fmla="*/ 188441 w 406683"/>
                  <a:gd name="connsiteY127" fmla="*/ 171366 h 447041"/>
                  <a:gd name="connsiteX128" fmla="*/ 203032 w 406683"/>
                  <a:gd name="connsiteY128" fmla="*/ 174471 h 447041"/>
                  <a:gd name="connsiteX129" fmla="*/ 212345 w 406683"/>
                  <a:gd name="connsiteY129" fmla="*/ 218864 h 447041"/>
                  <a:gd name="connsiteX130" fmla="*/ 219796 w 406683"/>
                  <a:gd name="connsiteY130" fmla="*/ 228488 h 447041"/>
                  <a:gd name="connsiteX131" fmla="*/ 230040 w 406683"/>
                  <a:gd name="connsiteY131" fmla="*/ 235939 h 447041"/>
                  <a:gd name="connsiteX132" fmla="*/ 239664 w 406683"/>
                  <a:gd name="connsiteY132" fmla="*/ 243389 h 447041"/>
                  <a:gd name="connsiteX133" fmla="*/ 246804 w 406683"/>
                  <a:gd name="connsiteY133" fmla="*/ 256118 h 447041"/>
                  <a:gd name="connsiteX134" fmla="*/ 248977 w 406683"/>
                  <a:gd name="connsiteY134" fmla="*/ 265431 h 447041"/>
                  <a:gd name="connsiteX135" fmla="*/ 246804 w 406683"/>
                  <a:gd name="connsiteY135" fmla="*/ 278159 h 447041"/>
                  <a:gd name="connsiteX136" fmla="*/ 243700 w 406683"/>
                  <a:gd name="connsiteY136" fmla="*/ 295234 h 447041"/>
                  <a:gd name="connsiteX137" fmla="*/ 237491 w 406683"/>
                  <a:gd name="connsiteY137" fmla="*/ 311998 h 447041"/>
                  <a:gd name="connsiteX138" fmla="*/ 232213 w 406683"/>
                  <a:gd name="connsiteY138" fmla="*/ 326899 h 447041"/>
                  <a:gd name="connsiteX139" fmla="*/ 226936 w 406683"/>
                  <a:gd name="connsiteY139" fmla="*/ 337455 h 447041"/>
                  <a:gd name="connsiteX140" fmla="*/ 209240 w 406683"/>
                  <a:gd name="connsiteY140" fmla="*/ 342732 h 447041"/>
                  <a:gd name="connsiteX141" fmla="*/ 188441 w 406683"/>
                  <a:gd name="connsiteY141" fmla="*/ 348010 h 447041"/>
                  <a:gd name="connsiteX142" fmla="*/ 172918 w 406683"/>
                  <a:gd name="connsiteY142" fmla="*/ 354529 h 447041"/>
                  <a:gd name="connsiteX143" fmla="*/ 172918 w 406683"/>
                  <a:gd name="connsiteY143" fmla="*/ 361669 h 447041"/>
                  <a:gd name="connsiteX144" fmla="*/ 172918 w 406683"/>
                  <a:gd name="connsiteY144" fmla="*/ 367257 h 447041"/>
                  <a:gd name="connsiteX145" fmla="*/ 173850 w 406683"/>
                  <a:gd name="connsiteY145" fmla="*/ 372535 h 447041"/>
                  <a:gd name="connsiteX146" fmla="*/ 176023 w 406683"/>
                  <a:gd name="connsiteY146" fmla="*/ 377813 h 447041"/>
                  <a:gd name="connsiteX147" fmla="*/ 197754 w 406683"/>
                  <a:gd name="connsiteY147" fmla="*/ 376571 h 447041"/>
                  <a:gd name="connsiteX148" fmla="*/ 216691 w 406683"/>
                  <a:gd name="connsiteY148" fmla="*/ 370362 h 447041"/>
                  <a:gd name="connsiteX149" fmla="*/ 232213 w 406683"/>
                  <a:gd name="connsiteY149" fmla="*/ 361669 h 447041"/>
                  <a:gd name="connsiteX150" fmla="*/ 243700 w 406683"/>
                  <a:gd name="connsiteY150" fmla="*/ 372535 h 447041"/>
                  <a:gd name="connsiteX151" fmla="*/ 254255 w 406683"/>
                  <a:gd name="connsiteY151" fmla="*/ 387126 h 447041"/>
                  <a:gd name="connsiteX152" fmla="*/ 261395 w 406683"/>
                  <a:gd name="connsiteY152" fmla="*/ 402027 h 447041"/>
                  <a:gd name="connsiteX153" fmla="*/ 268846 w 406683"/>
                  <a:gd name="connsiteY153" fmla="*/ 418791 h 447041"/>
                  <a:gd name="connsiteX154" fmla="*/ 280022 w 406683"/>
                  <a:gd name="connsiteY154" fmla="*/ 429657 h 447041"/>
                  <a:gd name="connsiteX155" fmla="*/ 292750 w 406683"/>
                  <a:gd name="connsiteY155" fmla="*/ 436797 h 447041"/>
                  <a:gd name="connsiteX156" fmla="*/ 310446 w 406683"/>
                  <a:gd name="connsiteY156" fmla="*/ 441143 h 447041"/>
                  <a:gd name="connsiteX157" fmla="*/ 326899 w 406683"/>
                  <a:gd name="connsiteY157" fmla="*/ 444248 h 447041"/>
                  <a:gd name="connsiteX158" fmla="*/ 339628 w 406683"/>
                  <a:gd name="connsiteY158" fmla="*/ 449526 h 447041"/>
                  <a:gd name="connsiteX159" fmla="*/ 343663 w 406683"/>
                  <a:gd name="connsiteY159" fmla="*/ 449526 h 447041"/>
                  <a:gd name="connsiteX160" fmla="*/ 336523 w 406683"/>
                  <a:gd name="connsiteY160" fmla="*/ 433693 h 447041"/>
                  <a:gd name="connsiteX161" fmla="*/ 326899 w 406683"/>
                  <a:gd name="connsiteY161" fmla="*/ 420964 h 447041"/>
                  <a:gd name="connsiteX162" fmla="*/ 316655 w 406683"/>
                  <a:gd name="connsiteY162" fmla="*/ 406374 h 447041"/>
                  <a:gd name="connsiteX163" fmla="*/ 319759 w 406683"/>
                  <a:gd name="connsiteY163" fmla="*/ 406374 h 447041"/>
                  <a:gd name="connsiteX164" fmla="*/ 322864 w 406683"/>
                  <a:gd name="connsiteY164" fmla="*/ 407305 h 447041"/>
                  <a:gd name="connsiteX165" fmla="*/ 330004 w 406683"/>
                  <a:gd name="connsiteY165" fmla="*/ 411651 h 447041"/>
                  <a:gd name="connsiteX166" fmla="*/ 339628 w 406683"/>
                  <a:gd name="connsiteY166" fmla="*/ 416929 h 447041"/>
                  <a:gd name="connsiteX167" fmla="*/ 348941 w 406683"/>
                  <a:gd name="connsiteY167" fmla="*/ 422206 h 447041"/>
                  <a:gd name="connsiteX168" fmla="*/ 356081 w 406683"/>
                  <a:gd name="connsiteY168" fmla="*/ 426242 h 447041"/>
                  <a:gd name="connsiteX169" fmla="*/ 359186 w 406683"/>
                  <a:gd name="connsiteY169" fmla="*/ 424379 h 447041"/>
                  <a:gd name="connsiteX170" fmla="*/ 361359 w 406683"/>
                  <a:gd name="connsiteY170" fmla="*/ 422206 h 447041"/>
                  <a:gd name="connsiteX171" fmla="*/ 363532 w 406683"/>
                  <a:gd name="connsiteY171" fmla="*/ 420964 h 447041"/>
                  <a:gd name="connsiteX172" fmla="*/ 363532 w 406683"/>
                  <a:gd name="connsiteY172" fmla="*/ 418791 h 447041"/>
                  <a:gd name="connsiteX173" fmla="*/ 365395 w 406683"/>
                  <a:gd name="connsiteY173" fmla="*/ 416929 h 447041"/>
                  <a:gd name="connsiteX174" fmla="*/ 366636 w 406683"/>
                  <a:gd name="connsiteY174" fmla="*/ 414756 h 447041"/>
                  <a:gd name="connsiteX175" fmla="*/ 365395 w 406683"/>
                  <a:gd name="connsiteY175" fmla="*/ 394577 h 447041"/>
                  <a:gd name="connsiteX176" fmla="*/ 359186 w 406683"/>
                  <a:gd name="connsiteY176" fmla="*/ 379675 h 447041"/>
                  <a:gd name="connsiteX177" fmla="*/ 352045 w 406683"/>
                  <a:gd name="connsiteY177" fmla="*/ 365084 h 447041"/>
                  <a:gd name="connsiteX178" fmla="*/ 339628 w 406683"/>
                  <a:gd name="connsiteY178" fmla="*/ 365084 h 447041"/>
                  <a:gd name="connsiteX179" fmla="*/ 332177 w 406683"/>
                  <a:gd name="connsiteY179" fmla="*/ 333108 h 447041"/>
                  <a:gd name="connsiteX180" fmla="*/ 322864 w 406683"/>
                  <a:gd name="connsiteY180" fmla="*/ 304547 h 447041"/>
                  <a:gd name="connsiteX181" fmla="*/ 329073 w 406683"/>
                  <a:gd name="connsiteY181" fmla="*/ 302685 h 447041"/>
                  <a:gd name="connsiteX182" fmla="*/ 334350 w 406683"/>
                  <a:gd name="connsiteY182" fmla="*/ 302685 h 447041"/>
                  <a:gd name="connsiteX183" fmla="*/ 339628 w 406683"/>
                  <a:gd name="connsiteY183" fmla="*/ 300512 h 447041"/>
                  <a:gd name="connsiteX184" fmla="*/ 346768 w 406683"/>
                  <a:gd name="connsiteY184" fmla="*/ 300512 h 447041"/>
                  <a:gd name="connsiteX185" fmla="*/ 352045 w 406683"/>
                  <a:gd name="connsiteY185" fmla="*/ 313240 h 447041"/>
                  <a:gd name="connsiteX186" fmla="*/ 359186 w 406683"/>
                  <a:gd name="connsiteY186" fmla="*/ 322553 h 447041"/>
                  <a:gd name="connsiteX187" fmla="*/ 368810 w 406683"/>
                  <a:gd name="connsiteY187" fmla="*/ 332177 h 447041"/>
                  <a:gd name="connsiteX188" fmla="*/ 375950 w 406683"/>
                  <a:gd name="connsiteY188" fmla="*/ 340559 h 447041"/>
                  <a:gd name="connsiteX189" fmla="*/ 383401 w 406683"/>
                  <a:gd name="connsiteY189" fmla="*/ 340559 h 447041"/>
                  <a:gd name="connsiteX190" fmla="*/ 388368 w 406683"/>
                  <a:gd name="connsiteY190" fmla="*/ 339628 h 447041"/>
                  <a:gd name="connsiteX191" fmla="*/ 394577 w 406683"/>
                  <a:gd name="connsiteY191" fmla="*/ 339628 h 447041"/>
                  <a:gd name="connsiteX192" fmla="*/ 399854 w 406683"/>
                  <a:gd name="connsiteY192" fmla="*/ 337455 h 447041"/>
                  <a:gd name="connsiteX193" fmla="*/ 407305 w 406683"/>
                  <a:gd name="connsiteY193" fmla="*/ 287783 h 447041"/>
                  <a:gd name="connsiteX194" fmla="*/ 402027 w 406683"/>
                  <a:gd name="connsiteY194" fmla="*/ 287783 h 44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406683" h="447041">
                    <a:moveTo>
                      <a:pt x="395818" y="287783"/>
                    </a:moveTo>
                    <a:lnTo>
                      <a:pt x="392714" y="285610"/>
                    </a:lnTo>
                    <a:lnTo>
                      <a:pt x="387436" y="283437"/>
                    </a:lnTo>
                    <a:lnTo>
                      <a:pt x="383401" y="282506"/>
                    </a:lnTo>
                    <a:lnTo>
                      <a:pt x="381227" y="280333"/>
                    </a:lnTo>
                    <a:lnTo>
                      <a:pt x="381227" y="278159"/>
                    </a:lnTo>
                    <a:lnTo>
                      <a:pt x="381227" y="275986"/>
                    </a:lnTo>
                    <a:lnTo>
                      <a:pt x="383401" y="275055"/>
                    </a:lnTo>
                    <a:lnTo>
                      <a:pt x="381227" y="270709"/>
                    </a:lnTo>
                    <a:lnTo>
                      <a:pt x="379986" y="268846"/>
                    </a:lnTo>
                    <a:lnTo>
                      <a:pt x="375950" y="265431"/>
                    </a:lnTo>
                    <a:lnTo>
                      <a:pt x="372845" y="263568"/>
                    </a:lnTo>
                    <a:lnTo>
                      <a:pt x="366636" y="261395"/>
                    </a:lnTo>
                    <a:lnTo>
                      <a:pt x="363532" y="258291"/>
                    </a:lnTo>
                    <a:lnTo>
                      <a:pt x="359186" y="256118"/>
                    </a:lnTo>
                    <a:lnTo>
                      <a:pt x="358254" y="253945"/>
                    </a:lnTo>
                    <a:lnTo>
                      <a:pt x="358254" y="252703"/>
                    </a:lnTo>
                    <a:lnTo>
                      <a:pt x="356081" y="250840"/>
                    </a:lnTo>
                    <a:lnTo>
                      <a:pt x="356081" y="248667"/>
                    </a:lnTo>
                    <a:lnTo>
                      <a:pt x="356081" y="243389"/>
                    </a:lnTo>
                    <a:lnTo>
                      <a:pt x="341490" y="238112"/>
                    </a:lnTo>
                    <a:lnTo>
                      <a:pt x="330004" y="228488"/>
                    </a:lnTo>
                    <a:lnTo>
                      <a:pt x="322864" y="215760"/>
                    </a:lnTo>
                    <a:lnTo>
                      <a:pt x="325037" y="211724"/>
                    </a:lnTo>
                    <a:lnTo>
                      <a:pt x="326899" y="206446"/>
                    </a:lnTo>
                    <a:lnTo>
                      <a:pt x="330004" y="203032"/>
                    </a:lnTo>
                    <a:lnTo>
                      <a:pt x="336523" y="195581"/>
                    </a:lnTo>
                    <a:lnTo>
                      <a:pt x="326899" y="184094"/>
                    </a:lnTo>
                    <a:lnTo>
                      <a:pt x="319759" y="171366"/>
                    </a:lnTo>
                    <a:lnTo>
                      <a:pt x="310446" y="158638"/>
                    </a:lnTo>
                    <a:lnTo>
                      <a:pt x="302995" y="147151"/>
                    </a:lnTo>
                    <a:lnTo>
                      <a:pt x="290577" y="139701"/>
                    </a:lnTo>
                    <a:lnTo>
                      <a:pt x="275986" y="134423"/>
                    </a:lnTo>
                    <a:lnTo>
                      <a:pt x="275986" y="121695"/>
                    </a:lnTo>
                    <a:lnTo>
                      <a:pt x="259222" y="106793"/>
                    </a:lnTo>
                    <a:lnTo>
                      <a:pt x="244631" y="90029"/>
                    </a:lnTo>
                    <a:lnTo>
                      <a:pt x="226936" y="77301"/>
                    </a:lnTo>
                    <a:lnTo>
                      <a:pt x="222900" y="75128"/>
                    </a:lnTo>
                    <a:lnTo>
                      <a:pt x="219796" y="75128"/>
                    </a:lnTo>
                    <a:lnTo>
                      <a:pt x="214518" y="75128"/>
                    </a:lnTo>
                    <a:lnTo>
                      <a:pt x="209240" y="75128"/>
                    </a:lnTo>
                    <a:lnTo>
                      <a:pt x="203032" y="75128"/>
                    </a:lnTo>
                    <a:lnTo>
                      <a:pt x="199927" y="72955"/>
                    </a:lnTo>
                    <a:lnTo>
                      <a:pt x="192787" y="64573"/>
                    </a:lnTo>
                    <a:lnTo>
                      <a:pt x="187509" y="50913"/>
                    </a:lnTo>
                    <a:lnTo>
                      <a:pt x="180059" y="36012"/>
                    </a:lnTo>
                    <a:lnTo>
                      <a:pt x="172918" y="23283"/>
                    </a:lnTo>
                    <a:lnTo>
                      <a:pt x="166709" y="22352"/>
                    </a:lnTo>
                    <a:lnTo>
                      <a:pt x="161432" y="20179"/>
                    </a:lnTo>
                    <a:lnTo>
                      <a:pt x="156154" y="18006"/>
                    </a:lnTo>
                    <a:lnTo>
                      <a:pt x="152118" y="15833"/>
                    </a:lnTo>
                    <a:lnTo>
                      <a:pt x="146841" y="12728"/>
                    </a:lnTo>
                    <a:lnTo>
                      <a:pt x="141563" y="12728"/>
                    </a:lnTo>
                    <a:lnTo>
                      <a:pt x="137527" y="14901"/>
                    </a:lnTo>
                    <a:lnTo>
                      <a:pt x="136596" y="14901"/>
                    </a:lnTo>
                    <a:lnTo>
                      <a:pt x="132250" y="15833"/>
                    </a:lnTo>
                    <a:lnTo>
                      <a:pt x="136596" y="28561"/>
                    </a:lnTo>
                    <a:lnTo>
                      <a:pt x="139701" y="38185"/>
                    </a:lnTo>
                    <a:lnTo>
                      <a:pt x="141563" y="49671"/>
                    </a:lnTo>
                    <a:lnTo>
                      <a:pt x="143736" y="65504"/>
                    </a:lnTo>
                    <a:lnTo>
                      <a:pt x="154291" y="62400"/>
                    </a:lnTo>
                    <a:lnTo>
                      <a:pt x="161432" y="57122"/>
                    </a:lnTo>
                    <a:lnTo>
                      <a:pt x="166709" y="52776"/>
                    </a:lnTo>
                    <a:lnTo>
                      <a:pt x="176023" y="49671"/>
                    </a:lnTo>
                    <a:lnTo>
                      <a:pt x="176023" y="52776"/>
                    </a:lnTo>
                    <a:lnTo>
                      <a:pt x="180059" y="52776"/>
                    </a:lnTo>
                    <a:lnTo>
                      <a:pt x="176023" y="54949"/>
                    </a:lnTo>
                    <a:lnTo>
                      <a:pt x="172918" y="58053"/>
                    </a:lnTo>
                    <a:lnTo>
                      <a:pt x="166709" y="60226"/>
                    </a:lnTo>
                    <a:lnTo>
                      <a:pt x="163605" y="62400"/>
                    </a:lnTo>
                    <a:lnTo>
                      <a:pt x="159259" y="65504"/>
                    </a:lnTo>
                    <a:lnTo>
                      <a:pt x="158327" y="69850"/>
                    </a:lnTo>
                    <a:lnTo>
                      <a:pt x="156154" y="75128"/>
                    </a:lnTo>
                    <a:lnTo>
                      <a:pt x="154291" y="80405"/>
                    </a:lnTo>
                    <a:lnTo>
                      <a:pt x="152118" y="84752"/>
                    </a:lnTo>
                    <a:lnTo>
                      <a:pt x="150877" y="86614"/>
                    </a:lnTo>
                    <a:lnTo>
                      <a:pt x="149014" y="87856"/>
                    </a:lnTo>
                    <a:lnTo>
                      <a:pt x="146841" y="87856"/>
                    </a:lnTo>
                    <a:lnTo>
                      <a:pt x="143736" y="90029"/>
                    </a:lnTo>
                    <a:lnTo>
                      <a:pt x="143736" y="82579"/>
                    </a:lnTo>
                    <a:lnTo>
                      <a:pt x="141563" y="69850"/>
                    </a:lnTo>
                    <a:lnTo>
                      <a:pt x="139701" y="58053"/>
                    </a:lnTo>
                    <a:lnTo>
                      <a:pt x="139701" y="52776"/>
                    </a:lnTo>
                    <a:lnTo>
                      <a:pt x="126972" y="49671"/>
                    </a:lnTo>
                    <a:lnTo>
                      <a:pt x="119832" y="38185"/>
                    </a:lnTo>
                    <a:lnTo>
                      <a:pt x="112381" y="25457"/>
                    </a:lnTo>
                    <a:lnTo>
                      <a:pt x="107414" y="12728"/>
                    </a:lnTo>
                    <a:lnTo>
                      <a:pt x="80095" y="12728"/>
                    </a:lnTo>
                    <a:lnTo>
                      <a:pt x="80095" y="57122"/>
                    </a:lnTo>
                    <a:lnTo>
                      <a:pt x="73886" y="57122"/>
                    </a:lnTo>
                    <a:lnTo>
                      <a:pt x="70782" y="54949"/>
                    </a:lnTo>
                    <a:lnTo>
                      <a:pt x="66746" y="54949"/>
                    </a:lnTo>
                    <a:lnTo>
                      <a:pt x="63641" y="52776"/>
                    </a:lnTo>
                    <a:lnTo>
                      <a:pt x="56191" y="38185"/>
                    </a:lnTo>
                    <a:lnTo>
                      <a:pt x="54328" y="22352"/>
                    </a:lnTo>
                    <a:lnTo>
                      <a:pt x="56191" y="3104"/>
                    </a:lnTo>
                    <a:lnTo>
                      <a:pt x="52155" y="3104"/>
                    </a:lnTo>
                    <a:lnTo>
                      <a:pt x="52155" y="0"/>
                    </a:lnTo>
                    <a:lnTo>
                      <a:pt x="22973" y="3104"/>
                    </a:lnTo>
                    <a:lnTo>
                      <a:pt x="19869" y="28561"/>
                    </a:lnTo>
                    <a:lnTo>
                      <a:pt x="16764" y="54949"/>
                    </a:lnTo>
                    <a:lnTo>
                      <a:pt x="9313" y="79474"/>
                    </a:lnTo>
                    <a:lnTo>
                      <a:pt x="0" y="97480"/>
                    </a:lnTo>
                    <a:lnTo>
                      <a:pt x="3104" y="104620"/>
                    </a:lnTo>
                    <a:lnTo>
                      <a:pt x="7451" y="109898"/>
                    </a:lnTo>
                    <a:lnTo>
                      <a:pt x="12418" y="114244"/>
                    </a:lnTo>
                    <a:lnTo>
                      <a:pt x="19869" y="116417"/>
                    </a:lnTo>
                    <a:lnTo>
                      <a:pt x="27009" y="117349"/>
                    </a:lnTo>
                    <a:lnTo>
                      <a:pt x="27009" y="121695"/>
                    </a:lnTo>
                    <a:lnTo>
                      <a:pt x="27009" y="123868"/>
                    </a:lnTo>
                    <a:lnTo>
                      <a:pt x="25146" y="123868"/>
                    </a:lnTo>
                    <a:lnTo>
                      <a:pt x="25146" y="124799"/>
                    </a:lnTo>
                    <a:lnTo>
                      <a:pt x="22973" y="126972"/>
                    </a:lnTo>
                    <a:lnTo>
                      <a:pt x="30113" y="141874"/>
                    </a:lnTo>
                    <a:lnTo>
                      <a:pt x="41600" y="151187"/>
                    </a:lnTo>
                    <a:lnTo>
                      <a:pt x="56191" y="156465"/>
                    </a:lnTo>
                    <a:lnTo>
                      <a:pt x="72955" y="161742"/>
                    </a:lnTo>
                    <a:lnTo>
                      <a:pt x="90650" y="166089"/>
                    </a:lnTo>
                    <a:lnTo>
                      <a:pt x="107414" y="171366"/>
                    </a:lnTo>
                    <a:lnTo>
                      <a:pt x="119832" y="178817"/>
                    </a:lnTo>
                    <a:lnTo>
                      <a:pt x="132250" y="174471"/>
                    </a:lnTo>
                    <a:lnTo>
                      <a:pt x="139701" y="169193"/>
                    </a:lnTo>
                    <a:lnTo>
                      <a:pt x="144668" y="163915"/>
                    </a:lnTo>
                    <a:lnTo>
                      <a:pt x="150877" y="158638"/>
                    </a:lnTo>
                    <a:lnTo>
                      <a:pt x="159259" y="154602"/>
                    </a:lnTo>
                    <a:lnTo>
                      <a:pt x="168882" y="156465"/>
                    </a:lnTo>
                    <a:lnTo>
                      <a:pt x="178196" y="163915"/>
                    </a:lnTo>
                    <a:lnTo>
                      <a:pt x="188441" y="171366"/>
                    </a:lnTo>
                    <a:lnTo>
                      <a:pt x="203032" y="174471"/>
                    </a:lnTo>
                    <a:lnTo>
                      <a:pt x="212345" y="218864"/>
                    </a:lnTo>
                    <a:lnTo>
                      <a:pt x="219796" y="228488"/>
                    </a:lnTo>
                    <a:lnTo>
                      <a:pt x="230040" y="235939"/>
                    </a:lnTo>
                    <a:lnTo>
                      <a:pt x="239664" y="243389"/>
                    </a:lnTo>
                    <a:lnTo>
                      <a:pt x="246804" y="256118"/>
                    </a:lnTo>
                    <a:lnTo>
                      <a:pt x="248977" y="265431"/>
                    </a:lnTo>
                    <a:lnTo>
                      <a:pt x="246804" y="278159"/>
                    </a:lnTo>
                    <a:lnTo>
                      <a:pt x="243700" y="295234"/>
                    </a:lnTo>
                    <a:lnTo>
                      <a:pt x="237491" y="311998"/>
                    </a:lnTo>
                    <a:lnTo>
                      <a:pt x="232213" y="326899"/>
                    </a:lnTo>
                    <a:lnTo>
                      <a:pt x="226936" y="337455"/>
                    </a:lnTo>
                    <a:lnTo>
                      <a:pt x="209240" y="342732"/>
                    </a:lnTo>
                    <a:lnTo>
                      <a:pt x="188441" y="348010"/>
                    </a:lnTo>
                    <a:lnTo>
                      <a:pt x="172918" y="354529"/>
                    </a:lnTo>
                    <a:lnTo>
                      <a:pt x="172918" y="361669"/>
                    </a:lnTo>
                    <a:lnTo>
                      <a:pt x="172918" y="367257"/>
                    </a:lnTo>
                    <a:lnTo>
                      <a:pt x="173850" y="372535"/>
                    </a:lnTo>
                    <a:lnTo>
                      <a:pt x="176023" y="377813"/>
                    </a:lnTo>
                    <a:lnTo>
                      <a:pt x="197754" y="376571"/>
                    </a:lnTo>
                    <a:lnTo>
                      <a:pt x="216691" y="370362"/>
                    </a:lnTo>
                    <a:lnTo>
                      <a:pt x="232213" y="361669"/>
                    </a:lnTo>
                    <a:lnTo>
                      <a:pt x="243700" y="372535"/>
                    </a:lnTo>
                    <a:lnTo>
                      <a:pt x="254255" y="387126"/>
                    </a:lnTo>
                    <a:lnTo>
                      <a:pt x="261395" y="402027"/>
                    </a:lnTo>
                    <a:lnTo>
                      <a:pt x="268846" y="418791"/>
                    </a:lnTo>
                    <a:lnTo>
                      <a:pt x="280022" y="429657"/>
                    </a:lnTo>
                    <a:lnTo>
                      <a:pt x="292750" y="436797"/>
                    </a:lnTo>
                    <a:lnTo>
                      <a:pt x="310446" y="441143"/>
                    </a:lnTo>
                    <a:lnTo>
                      <a:pt x="326899" y="444248"/>
                    </a:lnTo>
                    <a:lnTo>
                      <a:pt x="339628" y="449526"/>
                    </a:lnTo>
                    <a:lnTo>
                      <a:pt x="343663" y="449526"/>
                    </a:lnTo>
                    <a:lnTo>
                      <a:pt x="336523" y="433693"/>
                    </a:lnTo>
                    <a:lnTo>
                      <a:pt x="326899" y="420964"/>
                    </a:lnTo>
                    <a:lnTo>
                      <a:pt x="316655" y="406374"/>
                    </a:lnTo>
                    <a:lnTo>
                      <a:pt x="319759" y="406374"/>
                    </a:lnTo>
                    <a:lnTo>
                      <a:pt x="322864" y="407305"/>
                    </a:lnTo>
                    <a:lnTo>
                      <a:pt x="330004" y="411651"/>
                    </a:lnTo>
                    <a:lnTo>
                      <a:pt x="339628" y="416929"/>
                    </a:lnTo>
                    <a:lnTo>
                      <a:pt x="348941" y="422206"/>
                    </a:lnTo>
                    <a:lnTo>
                      <a:pt x="356081" y="426242"/>
                    </a:lnTo>
                    <a:lnTo>
                      <a:pt x="359186" y="424379"/>
                    </a:lnTo>
                    <a:lnTo>
                      <a:pt x="361359" y="422206"/>
                    </a:lnTo>
                    <a:lnTo>
                      <a:pt x="363532" y="420964"/>
                    </a:lnTo>
                    <a:lnTo>
                      <a:pt x="363532" y="418791"/>
                    </a:lnTo>
                    <a:lnTo>
                      <a:pt x="365395" y="416929"/>
                    </a:lnTo>
                    <a:lnTo>
                      <a:pt x="366636" y="414756"/>
                    </a:lnTo>
                    <a:lnTo>
                      <a:pt x="365395" y="394577"/>
                    </a:lnTo>
                    <a:lnTo>
                      <a:pt x="359186" y="379675"/>
                    </a:lnTo>
                    <a:lnTo>
                      <a:pt x="352045" y="365084"/>
                    </a:lnTo>
                    <a:lnTo>
                      <a:pt x="339628" y="365084"/>
                    </a:lnTo>
                    <a:lnTo>
                      <a:pt x="332177" y="333108"/>
                    </a:lnTo>
                    <a:lnTo>
                      <a:pt x="322864" y="304547"/>
                    </a:lnTo>
                    <a:lnTo>
                      <a:pt x="329073" y="302685"/>
                    </a:lnTo>
                    <a:lnTo>
                      <a:pt x="334350" y="302685"/>
                    </a:lnTo>
                    <a:lnTo>
                      <a:pt x="339628" y="300512"/>
                    </a:lnTo>
                    <a:lnTo>
                      <a:pt x="346768" y="300512"/>
                    </a:lnTo>
                    <a:lnTo>
                      <a:pt x="352045" y="313240"/>
                    </a:lnTo>
                    <a:lnTo>
                      <a:pt x="359186" y="322553"/>
                    </a:lnTo>
                    <a:lnTo>
                      <a:pt x="368810" y="332177"/>
                    </a:lnTo>
                    <a:lnTo>
                      <a:pt x="375950" y="340559"/>
                    </a:lnTo>
                    <a:lnTo>
                      <a:pt x="383401" y="340559"/>
                    </a:lnTo>
                    <a:lnTo>
                      <a:pt x="388368" y="339628"/>
                    </a:lnTo>
                    <a:lnTo>
                      <a:pt x="394577" y="339628"/>
                    </a:lnTo>
                    <a:lnTo>
                      <a:pt x="399854" y="337455"/>
                    </a:lnTo>
                    <a:lnTo>
                      <a:pt x="407305" y="287783"/>
                    </a:lnTo>
                    <a:lnTo>
                      <a:pt x="402027" y="287783"/>
                    </a:lnTo>
                    <a:close/>
                  </a:path>
                </a:pathLst>
              </a:custGeom>
              <a:grpFill/>
              <a:ln w="3104" cap="flat">
                <a:noFill/>
                <a:prstDash val="solid"/>
                <a:miter/>
              </a:ln>
            </p:spPr>
            <p:txBody>
              <a:bodyPr rtlCol="0" anchor="ctr"/>
              <a:lstStyle/>
              <a:p>
                <a:endParaRPr lang="es-ES_tradnl" sz="1350"/>
              </a:p>
            </p:txBody>
          </p:sp>
          <p:sp>
            <p:nvSpPr>
              <p:cNvPr id="208" name="Freeform: Shape 131">
                <a:extLst>
                  <a:ext uri="{FF2B5EF4-FFF2-40B4-BE49-F238E27FC236}">
                    <a16:creationId xmlns:a16="http://schemas.microsoft.com/office/drawing/2014/main" id="{A7F24E76-B0F4-8C1C-A6B4-C4E48AF14B46}"/>
                  </a:ext>
                </a:extLst>
              </p:cNvPr>
              <p:cNvSpPr/>
              <p:nvPr/>
            </p:nvSpPr>
            <p:spPr>
              <a:xfrm>
                <a:off x="6196435" y="2600809"/>
                <a:ext cx="48274" cy="17241"/>
              </a:xfrm>
              <a:custGeom>
                <a:avLst/>
                <a:gdLst>
                  <a:gd name="connsiteX0" fmla="*/ 24836 w 43462"/>
                  <a:gd name="connsiteY0" fmla="*/ 7451 h 15522"/>
                  <a:gd name="connsiteX1" fmla="*/ 14591 w 43462"/>
                  <a:gd name="connsiteY1" fmla="*/ 3415 h 15522"/>
                  <a:gd name="connsiteX2" fmla="*/ 4967 w 43462"/>
                  <a:gd name="connsiteY2" fmla="*/ 0 h 15522"/>
                  <a:gd name="connsiteX3" fmla="*/ 3104 w 43462"/>
                  <a:gd name="connsiteY3" fmla="*/ 3415 h 15522"/>
                  <a:gd name="connsiteX4" fmla="*/ 3104 w 43462"/>
                  <a:gd name="connsiteY4" fmla="*/ 5278 h 15522"/>
                  <a:gd name="connsiteX5" fmla="*/ 1863 w 43462"/>
                  <a:gd name="connsiteY5" fmla="*/ 7451 h 15522"/>
                  <a:gd name="connsiteX6" fmla="*/ 0 w 43462"/>
                  <a:gd name="connsiteY6" fmla="*/ 8692 h 15522"/>
                  <a:gd name="connsiteX7" fmla="*/ 0 w 43462"/>
                  <a:gd name="connsiteY7" fmla="*/ 12728 h 15522"/>
                  <a:gd name="connsiteX8" fmla="*/ 7140 w 43462"/>
                  <a:gd name="connsiteY8" fmla="*/ 12728 h 15522"/>
                  <a:gd name="connsiteX9" fmla="*/ 10245 w 43462"/>
                  <a:gd name="connsiteY9" fmla="*/ 14901 h 15522"/>
                  <a:gd name="connsiteX10" fmla="*/ 12418 w 43462"/>
                  <a:gd name="connsiteY10" fmla="*/ 14901 h 15522"/>
                  <a:gd name="connsiteX11" fmla="*/ 15522 w 43462"/>
                  <a:gd name="connsiteY11" fmla="*/ 15833 h 15522"/>
                  <a:gd name="connsiteX12" fmla="*/ 44704 w 43462"/>
                  <a:gd name="connsiteY12" fmla="*/ 15833 h 15522"/>
                  <a:gd name="connsiteX13" fmla="*/ 37253 w 43462"/>
                  <a:gd name="connsiteY13" fmla="*/ 10555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462" h="15522">
                    <a:moveTo>
                      <a:pt x="24836" y="7451"/>
                    </a:moveTo>
                    <a:lnTo>
                      <a:pt x="14591" y="3415"/>
                    </a:lnTo>
                    <a:lnTo>
                      <a:pt x="4967" y="0"/>
                    </a:lnTo>
                    <a:lnTo>
                      <a:pt x="3104" y="3415"/>
                    </a:lnTo>
                    <a:lnTo>
                      <a:pt x="3104" y="5278"/>
                    </a:lnTo>
                    <a:lnTo>
                      <a:pt x="1863" y="7451"/>
                    </a:lnTo>
                    <a:lnTo>
                      <a:pt x="0" y="8692"/>
                    </a:lnTo>
                    <a:lnTo>
                      <a:pt x="0" y="12728"/>
                    </a:lnTo>
                    <a:lnTo>
                      <a:pt x="7140" y="12728"/>
                    </a:lnTo>
                    <a:lnTo>
                      <a:pt x="10245" y="14901"/>
                    </a:lnTo>
                    <a:lnTo>
                      <a:pt x="12418" y="14901"/>
                    </a:lnTo>
                    <a:lnTo>
                      <a:pt x="15522" y="15833"/>
                    </a:lnTo>
                    <a:lnTo>
                      <a:pt x="44704" y="15833"/>
                    </a:lnTo>
                    <a:lnTo>
                      <a:pt x="37253" y="10555"/>
                    </a:lnTo>
                    <a:close/>
                  </a:path>
                </a:pathLst>
              </a:custGeom>
              <a:grpFill/>
              <a:ln w="3104" cap="flat">
                <a:noFill/>
                <a:prstDash val="solid"/>
                <a:miter/>
              </a:ln>
            </p:spPr>
            <p:txBody>
              <a:bodyPr rtlCol="0" anchor="ctr"/>
              <a:lstStyle/>
              <a:p>
                <a:endParaRPr lang="es-ES_tradnl" sz="1350"/>
              </a:p>
            </p:txBody>
          </p:sp>
          <p:sp>
            <p:nvSpPr>
              <p:cNvPr id="222" name="Freeform: Shape 132">
                <a:extLst>
                  <a:ext uri="{FF2B5EF4-FFF2-40B4-BE49-F238E27FC236}">
                    <a16:creationId xmlns:a16="http://schemas.microsoft.com/office/drawing/2014/main" id="{52040696-0A30-36CE-7143-0DE124F83FDD}"/>
                  </a:ext>
                </a:extLst>
              </p:cNvPr>
              <p:cNvSpPr/>
              <p:nvPr/>
            </p:nvSpPr>
            <p:spPr>
              <a:xfrm>
                <a:off x="5841273" y="2521156"/>
                <a:ext cx="27586" cy="10344"/>
              </a:xfrm>
              <a:custGeom>
                <a:avLst/>
                <a:gdLst>
                  <a:gd name="connsiteX0" fmla="*/ 4967 w 24835"/>
                  <a:gd name="connsiteY0" fmla="*/ 10555 h 9313"/>
                  <a:gd name="connsiteX1" fmla="*/ 10245 w 24835"/>
                  <a:gd name="connsiteY1" fmla="*/ 10555 h 9313"/>
                  <a:gd name="connsiteX2" fmla="*/ 14280 w 24835"/>
                  <a:gd name="connsiteY2" fmla="*/ 8382 h 9313"/>
                  <a:gd name="connsiteX3" fmla="*/ 17695 w 24835"/>
                  <a:gd name="connsiteY3" fmla="*/ 7140 h 9313"/>
                  <a:gd name="connsiteX4" fmla="*/ 19558 w 24835"/>
                  <a:gd name="connsiteY4" fmla="*/ 5278 h 9313"/>
                  <a:gd name="connsiteX5" fmla="*/ 24836 w 24835"/>
                  <a:gd name="connsiteY5" fmla="*/ 3104 h 9313"/>
                  <a:gd name="connsiteX6" fmla="*/ 24836 w 24835"/>
                  <a:gd name="connsiteY6" fmla="*/ 0 h 9313"/>
                  <a:gd name="connsiteX7" fmla="*/ 0 w 24835"/>
                  <a:gd name="connsiteY7"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35" h="9313">
                    <a:moveTo>
                      <a:pt x="4967" y="10555"/>
                    </a:moveTo>
                    <a:lnTo>
                      <a:pt x="10245" y="10555"/>
                    </a:lnTo>
                    <a:lnTo>
                      <a:pt x="14280" y="8382"/>
                    </a:lnTo>
                    <a:lnTo>
                      <a:pt x="17695" y="7140"/>
                    </a:lnTo>
                    <a:lnTo>
                      <a:pt x="19558" y="5278"/>
                    </a:lnTo>
                    <a:lnTo>
                      <a:pt x="24836" y="3104"/>
                    </a:lnTo>
                    <a:lnTo>
                      <a:pt x="24836" y="0"/>
                    </a:lnTo>
                    <a:lnTo>
                      <a:pt x="0" y="0"/>
                    </a:lnTo>
                    <a:close/>
                  </a:path>
                </a:pathLst>
              </a:custGeom>
              <a:grpFill/>
              <a:ln w="3104" cap="flat">
                <a:noFill/>
                <a:prstDash val="solid"/>
                <a:miter/>
              </a:ln>
            </p:spPr>
            <p:txBody>
              <a:bodyPr rtlCol="0" anchor="ctr"/>
              <a:lstStyle/>
              <a:p>
                <a:endParaRPr lang="es-ES_tradnl" sz="1350"/>
              </a:p>
            </p:txBody>
          </p:sp>
          <p:sp>
            <p:nvSpPr>
              <p:cNvPr id="242" name="Freeform: Shape 133">
                <a:extLst>
                  <a:ext uri="{FF2B5EF4-FFF2-40B4-BE49-F238E27FC236}">
                    <a16:creationId xmlns:a16="http://schemas.microsoft.com/office/drawing/2014/main" id="{7DE17CAB-817E-5664-F599-9AA647C162DC}"/>
                  </a:ext>
                </a:extLst>
              </p:cNvPr>
              <p:cNvSpPr/>
              <p:nvPr/>
            </p:nvSpPr>
            <p:spPr>
              <a:xfrm>
                <a:off x="5955752" y="2497363"/>
                <a:ext cx="27586" cy="44826"/>
              </a:xfrm>
              <a:custGeom>
                <a:avLst/>
                <a:gdLst>
                  <a:gd name="connsiteX0" fmla="*/ 21731 w 24835"/>
                  <a:gd name="connsiteY0" fmla="*/ 0 h 40357"/>
                  <a:gd name="connsiteX1" fmla="*/ 14591 w 24835"/>
                  <a:gd name="connsiteY1" fmla="*/ 0 h 40357"/>
                  <a:gd name="connsiteX2" fmla="*/ 9313 w 24835"/>
                  <a:gd name="connsiteY2" fmla="*/ 0 h 40357"/>
                  <a:gd name="connsiteX3" fmla="*/ 4967 w 24835"/>
                  <a:gd name="connsiteY3" fmla="*/ 2173 h 40357"/>
                  <a:gd name="connsiteX4" fmla="*/ 1863 w 24835"/>
                  <a:gd name="connsiteY4" fmla="*/ 4346 h 40357"/>
                  <a:gd name="connsiteX5" fmla="*/ 0 w 24835"/>
                  <a:gd name="connsiteY5" fmla="*/ 11797 h 40357"/>
                  <a:gd name="connsiteX6" fmla="*/ 0 w 24835"/>
                  <a:gd name="connsiteY6" fmla="*/ 26698 h 40357"/>
                  <a:gd name="connsiteX7" fmla="*/ 1863 w 24835"/>
                  <a:gd name="connsiteY7" fmla="*/ 41289 h 40357"/>
                  <a:gd name="connsiteX8" fmla="*/ 7140 w 24835"/>
                  <a:gd name="connsiteY8" fmla="*/ 39116 h 40357"/>
                  <a:gd name="connsiteX9" fmla="*/ 11487 w 24835"/>
                  <a:gd name="connsiteY9" fmla="*/ 39116 h 40357"/>
                  <a:gd name="connsiteX10" fmla="*/ 14591 w 24835"/>
                  <a:gd name="connsiteY10" fmla="*/ 39116 h 40357"/>
                  <a:gd name="connsiteX11" fmla="*/ 16454 w 24835"/>
                  <a:gd name="connsiteY11" fmla="*/ 37253 h 40357"/>
                  <a:gd name="connsiteX12" fmla="*/ 26078 w 24835"/>
                  <a:gd name="connsiteY12" fmla="*/ 37253 h 40357"/>
                  <a:gd name="connsiteX13" fmla="*/ 23904 w 24835"/>
                  <a:gd name="connsiteY13" fmla="*/ 17075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35" h="40357">
                    <a:moveTo>
                      <a:pt x="21731" y="0"/>
                    </a:moveTo>
                    <a:lnTo>
                      <a:pt x="14591" y="0"/>
                    </a:lnTo>
                    <a:lnTo>
                      <a:pt x="9313" y="0"/>
                    </a:lnTo>
                    <a:lnTo>
                      <a:pt x="4967" y="2173"/>
                    </a:lnTo>
                    <a:lnTo>
                      <a:pt x="1863" y="4346"/>
                    </a:lnTo>
                    <a:lnTo>
                      <a:pt x="0" y="11797"/>
                    </a:lnTo>
                    <a:lnTo>
                      <a:pt x="0" y="26698"/>
                    </a:lnTo>
                    <a:lnTo>
                      <a:pt x="1863" y="41289"/>
                    </a:lnTo>
                    <a:lnTo>
                      <a:pt x="7140" y="39116"/>
                    </a:lnTo>
                    <a:lnTo>
                      <a:pt x="11487" y="39116"/>
                    </a:lnTo>
                    <a:lnTo>
                      <a:pt x="14591" y="39116"/>
                    </a:lnTo>
                    <a:lnTo>
                      <a:pt x="16454" y="37253"/>
                    </a:lnTo>
                    <a:lnTo>
                      <a:pt x="26078" y="37253"/>
                    </a:lnTo>
                    <a:lnTo>
                      <a:pt x="23904" y="17075"/>
                    </a:lnTo>
                    <a:close/>
                  </a:path>
                </a:pathLst>
              </a:custGeom>
              <a:grpFill/>
              <a:ln w="3104" cap="flat">
                <a:noFill/>
                <a:prstDash val="solid"/>
                <a:miter/>
              </a:ln>
            </p:spPr>
            <p:txBody>
              <a:bodyPr rtlCol="0" anchor="ctr"/>
              <a:lstStyle/>
              <a:p>
                <a:endParaRPr lang="es-ES_tradnl" sz="1350"/>
              </a:p>
            </p:txBody>
          </p:sp>
          <p:sp>
            <p:nvSpPr>
              <p:cNvPr id="243" name="Freeform: Shape 134">
                <a:extLst>
                  <a:ext uri="{FF2B5EF4-FFF2-40B4-BE49-F238E27FC236}">
                    <a16:creationId xmlns:a16="http://schemas.microsoft.com/office/drawing/2014/main" id="{3C9E787B-3AC2-F35E-3931-6BD15210E81F}"/>
                  </a:ext>
                </a:extLst>
              </p:cNvPr>
              <p:cNvSpPr/>
              <p:nvPr/>
            </p:nvSpPr>
            <p:spPr>
              <a:xfrm>
                <a:off x="6339879" y="2606670"/>
                <a:ext cx="37930" cy="24137"/>
              </a:xfrm>
              <a:custGeom>
                <a:avLst/>
                <a:gdLst>
                  <a:gd name="connsiteX0" fmla="*/ 21731 w 34149"/>
                  <a:gd name="connsiteY0" fmla="*/ 3415 h 21731"/>
                  <a:gd name="connsiteX1" fmla="*/ 14591 w 34149"/>
                  <a:gd name="connsiteY1" fmla="*/ 5278 h 21731"/>
                  <a:gd name="connsiteX2" fmla="*/ 7140 w 34149"/>
                  <a:gd name="connsiteY2" fmla="*/ 9624 h 21731"/>
                  <a:gd name="connsiteX3" fmla="*/ 0 w 34149"/>
                  <a:gd name="connsiteY3" fmla="*/ 10555 h 21731"/>
                  <a:gd name="connsiteX4" fmla="*/ 3104 w 34149"/>
                  <a:gd name="connsiteY4" fmla="*/ 24525 h 21731"/>
                  <a:gd name="connsiteX5" fmla="*/ 7140 w 34149"/>
                  <a:gd name="connsiteY5" fmla="*/ 22352 h 21731"/>
                  <a:gd name="connsiteX6" fmla="*/ 10245 w 34149"/>
                  <a:gd name="connsiteY6" fmla="*/ 22352 h 21731"/>
                  <a:gd name="connsiteX7" fmla="*/ 12418 w 34149"/>
                  <a:gd name="connsiteY7" fmla="*/ 22352 h 21731"/>
                  <a:gd name="connsiteX8" fmla="*/ 12418 w 34149"/>
                  <a:gd name="connsiteY8" fmla="*/ 20179 h 21731"/>
                  <a:gd name="connsiteX9" fmla="*/ 15522 w 34149"/>
                  <a:gd name="connsiteY9" fmla="*/ 20179 h 21731"/>
                  <a:gd name="connsiteX10" fmla="*/ 21731 w 34149"/>
                  <a:gd name="connsiteY10" fmla="*/ 17075 h 21731"/>
                  <a:gd name="connsiteX11" fmla="*/ 24836 w 34149"/>
                  <a:gd name="connsiteY11" fmla="*/ 12728 h 21731"/>
                  <a:gd name="connsiteX12" fmla="*/ 29182 w 34149"/>
                  <a:gd name="connsiteY12" fmla="*/ 9624 h 21731"/>
                  <a:gd name="connsiteX13" fmla="*/ 32286 w 34149"/>
                  <a:gd name="connsiteY13" fmla="*/ 5278 h 21731"/>
                  <a:gd name="connsiteX14" fmla="*/ 36322 w 34149"/>
                  <a:gd name="connsiteY14" fmla="*/ 0 h 21731"/>
                  <a:gd name="connsiteX15" fmla="*/ 27009 w 34149"/>
                  <a:gd name="connsiteY15" fmla="*/ 0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49" h="21731">
                    <a:moveTo>
                      <a:pt x="21731" y="3415"/>
                    </a:moveTo>
                    <a:lnTo>
                      <a:pt x="14591" y="5278"/>
                    </a:lnTo>
                    <a:lnTo>
                      <a:pt x="7140" y="9624"/>
                    </a:lnTo>
                    <a:lnTo>
                      <a:pt x="0" y="10555"/>
                    </a:lnTo>
                    <a:lnTo>
                      <a:pt x="3104" y="24525"/>
                    </a:lnTo>
                    <a:lnTo>
                      <a:pt x="7140" y="22352"/>
                    </a:lnTo>
                    <a:lnTo>
                      <a:pt x="10245" y="22352"/>
                    </a:lnTo>
                    <a:lnTo>
                      <a:pt x="12418" y="22352"/>
                    </a:lnTo>
                    <a:lnTo>
                      <a:pt x="12418" y="20179"/>
                    </a:lnTo>
                    <a:lnTo>
                      <a:pt x="15522" y="20179"/>
                    </a:lnTo>
                    <a:lnTo>
                      <a:pt x="21731" y="17075"/>
                    </a:lnTo>
                    <a:lnTo>
                      <a:pt x="24836" y="12728"/>
                    </a:lnTo>
                    <a:lnTo>
                      <a:pt x="29182" y="9624"/>
                    </a:lnTo>
                    <a:lnTo>
                      <a:pt x="32286" y="5278"/>
                    </a:lnTo>
                    <a:lnTo>
                      <a:pt x="36322" y="0"/>
                    </a:lnTo>
                    <a:lnTo>
                      <a:pt x="27009" y="0"/>
                    </a:lnTo>
                    <a:close/>
                  </a:path>
                </a:pathLst>
              </a:custGeom>
              <a:grpFill/>
              <a:ln w="3104" cap="flat">
                <a:noFill/>
                <a:prstDash val="solid"/>
                <a:miter/>
              </a:ln>
            </p:spPr>
            <p:txBody>
              <a:bodyPr rtlCol="0" anchor="ctr"/>
              <a:lstStyle/>
              <a:p>
                <a:endParaRPr lang="es-ES_tradnl" sz="1350"/>
              </a:p>
            </p:txBody>
          </p:sp>
          <p:sp>
            <p:nvSpPr>
              <p:cNvPr id="244" name="Freeform: Shape 135">
                <a:extLst>
                  <a:ext uri="{FF2B5EF4-FFF2-40B4-BE49-F238E27FC236}">
                    <a16:creationId xmlns:a16="http://schemas.microsoft.com/office/drawing/2014/main" id="{957BB345-76E0-2452-2685-265B6A3932D1}"/>
                  </a:ext>
                </a:extLst>
              </p:cNvPr>
              <p:cNvSpPr/>
              <p:nvPr/>
            </p:nvSpPr>
            <p:spPr>
              <a:xfrm>
                <a:off x="5545764" y="1226019"/>
                <a:ext cx="3296458" cy="2599927"/>
              </a:xfrm>
              <a:custGeom>
                <a:avLst/>
                <a:gdLst>
                  <a:gd name="connsiteX0" fmla="*/ 2965999 w 2967861"/>
                  <a:gd name="connsiteY0" fmla="*/ 516271 h 2340761"/>
                  <a:gd name="connsiteX1" fmla="*/ 2956685 w 2967861"/>
                  <a:gd name="connsiteY1" fmla="*/ 502612 h 2340761"/>
                  <a:gd name="connsiteX2" fmla="*/ 2945199 w 2967861"/>
                  <a:gd name="connsiteY2" fmla="*/ 489883 h 2340761"/>
                  <a:gd name="connsiteX3" fmla="*/ 2934644 w 2967861"/>
                  <a:gd name="connsiteY3" fmla="*/ 477155 h 2340761"/>
                  <a:gd name="connsiteX4" fmla="*/ 2930608 w 2967861"/>
                  <a:gd name="connsiteY4" fmla="*/ 477155 h 2340761"/>
                  <a:gd name="connsiteX5" fmla="*/ 2929677 w 2967861"/>
                  <a:gd name="connsiteY5" fmla="*/ 477155 h 2340761"/>
                  <a:gd name="connsiteX6" fmla="*/ 2927503 w 2967861"/>
                  <a:gd name="connsiteY6" fmla="*/ 479328 h 2340761"/>
                  <a:gd name="connsiteX7" fmla="*/ 2925330 w 2967861"/>
                  <a:gd name="connsiteY7" fmla="*/ 479328 h 2340761"/>
                  <a:gd name="connsiteX8" fmla="*/ 2923158 w 2967861"/>
                  <a:gd name="connsiteY8" fmla="*/ 480260 h 2340761"/>
                  <a:gd name="connsiteX9" fmla="*/ 2905462 w 2967861"/>
                  <a:gd name="connsiteY9" fmla="*/ 477155 h 2340761"/>
                  <a:gd name="connsiteX10" fmla="*/ 2896149 w 2967861"/>
                  <a:gd name="connsiteY10" fmla="*/ 469705 h 2340761"/>
                  <a:gd name="connsiteX11" fmla="*/ 2889008 w 2967861"/>
                  <a:gd name="connsiteY11" fmla="*/ 460081 h 2340761"/>
                  <a:gd name="connsiteX12" fmla="*/ 2881868 w 2967861"/>
                  <a:gd name="connsiteY12" fmla="*/ 449526 h 2340761"/>
                  <a:gd name="connsiteX13" fmla="*/ 2871313 w 2967861"/>
                  <a:gd name="connsiteY13" fmla="*/ 439902 h 2340761"/>
                  <a:gd name="connsiteX14" fmla="*/ 2866035 w 2967861"/>
                  <a:gd name="connsiteY14" fmla="*/ 435555 h 2340761"/>
                  <a:gd name="connsiteX15" fmla="*/ 2859827 w 2967861"/>
                  <a:gd name="connsiteY15" fmla="*/ 435555 h 2340761"/>
                  <a:gd name="connsiteX16" fmla="*/ 2854549 w 2967861"/>
                  <a:gd name="connsiteY16" fmla="*/ 434624 h 2340761"/>
                  <a:gd name="connsiteX17" fmla="*/ 2849271 w 2967861"/>
                  <a:gd name="connsiteY17" fmla="*/ 434624 h 2340761"/>
                  <a:gd name="connsiteX18" fmla="*/ 2843994 w 2967861"/>
                  <a:gd name="connsiteY18" fmla="*/ 430278 h 2340761"/>
                  <a:gd name="connsiteX19" fmla="*/ 2810776 w 2967861"/>
                  <a:gd name="connsiteY19" fmla="*/ 395508 h 2340761"/>
                  <a:gd name="connsiteX20" fmla="*/ 2751481 w 2967861"/>
                  <a:gd name="connsiteY20" fmla="*/ 370051 h 2340761"/>
                  <a:gd name="connsiteX21" fmla="*/ 2747445 w 2967861"/>
                  <a:gd name="connsiteY21" fmla="*/ 370983 h 2340761"/>
                  <a:gd name="connsiteX22" fmla="*/ 2744340 w 2967861"/>
                  <a:gd name="connsiteY22" fmla="*/ 373156 h 2340761"/>
                  <a:gd name="connsiteX23" fmla="*/ 2740305 w 2967861"/>
                  <a:gd name="connsiteY23" fmla="*/ 377502 h 2340761"/>
                  <a:gd name="connsiteX24" fmla="*/ 2735027 w 2967861"/>
                  <a:gd name="connsiteY24" fmla="*/ 378433 h 2340761"/>
                  <a:gd name="connsiteX25" fmla="*/ 2729750 w 2967861"/>
                  <a:gd name="connsiteY25" fmla="*/ 378433 h 2340761"/>
                  <a:gd name="connsiteX26" fmla="*/ 2723541 w 2967861"/>
                  <a:gd name="connsiteY26" fmla="*/ 378433 h 2340761"/>
                  <a:gd name="connsiteX27" fmla="*/ 2708950 w 2967861"/>
                  <a:gd name="connsiteY27" fmla="*/ 373156 h 2340761"/>
                  <a:gd name="connsiteX28" fmla="*/ 2696532 w 2967861"/>
                  <a:gd name="connsiteY28" fmla="*/ 365705 h 2340761"/>
                  <a:gd name="connsiteX29" fmla="*/ 2678836 w 2967861"/>
                  <a:gd name="connsiteY29" fmla="*/ 362601 h 2340761"/>
                  <a:gd name="connsiteX30" fmla="*/ 2678836 w 2967861"/>
                  <a:gd name="connsiteY30" fmla="*/ 367878 h 2340761"/>
                  <a:gd name="connsiteX31" fmla="*/ 2678836 w 2967861"/>
                  <a:gd name="connsiteY31" fmla="*/ 373156 h 2340761"/>
                  <a:gd name="connsiteX32" fmla="*/ 2676664 w 2967861"/>
                  <a:gd name="connsiteY32" fmla="*/ 377502 h 2340761"/>
                  <a:gd name="connsiteX33" fmla="*/ 2676664 w 2967861"/>
                  <a:gd name="connsiteY33" fmla="*/ 380607 h 2340761"/>
                  <a:gd name="connsiteX34" fmla="*/ 2678836 w 2967861"/>
                  <a:gd name="connsiteY34" fmla="*/ 382780 h 2340761"/>
                  <a:gd name="connsiteX35" fmla="*/ 2681010 w 2967861"/>
                  <a:gd name="connsiteY35" fmla="*/ 385884 h 2340761"/>
                  <a:gd name="connsiteX36" fmla="*/ 2684114 w 2967861"/>
                  <a:gd name="connsiteY36" fmla="*/ 392093 h 2340761"/>
                  <a:gd name="connsiteX37" fmla="*/ 2681941 w 2967861"/>
                  <a:gd name="connsiteY37" fmla="*/ 397371 h 2340761"/>
                  <a:gd name="connsiteX38" fmla="*/ 2681941 w 2967861"/>
                  <a:gd name="connsiteY38" fmla="*/ 400475 h 2340761"/>
                  <a:gd name="connsiteX39" fmla="*/ 2681010 w 2967861"/>
                  <a:gd name="connsiteY39" fmla="*/ 404821 h 2340761"/>
                  <a:gd name="connsiteX40" fmla="*/ 2678836 w 2967861"/>
                  <a:gd name="connsiteY40" fmla="*/ 406994 h 2340761"/>
                  <a:gd name="connsiteX41" fmla="*/ 2678836 w 2967861"/>
                  <a:gd name="connsiteY41" fmla="*/ 412272 h 2340761"/>
                  <a:gd name="connsiteX42" fmla="*/ 2671696 w 2967861"/>
                  <a:gd name="connsiteY42" fmla="*/ 406994 h 2340761"/>
                  <a:gd name="connsiteX43" fmla="*/ 2666419 w 2967861"/>
                  <a:gd name="connsiteY43" fmla="*/ 402648 h 2340761"/>
                  <a:gd name="connsiteX44" fmla="*/ 2660210 w 2967861"/>
                  <a:gd name="connsiteY44" fmla="*/ 395198 h 2340761"/>
                  <a:gd name="connsiteX45" fmla="*/ 2654932 w 2967861"/>
                  <a:gd name="connsiteY45" fmla="*/ 389920 h 2340761"/>
                  <a:gd name="connsiteX46" fmla="*/ 2651828 w 2967861"/>
                  <a:gd name="connsiteY46" fmla="*/ 382469 h 2340761"/>
                  <a:gd name="connsiteX47" fmla="*/ 2616437 w 2967861"/>
                  <a:gd name="connsiteY47" fmla="*/ 382469 h 2340761"/>
                  <a:gd name="connsiteX48" fmla="*/ 2581978 w 2967861"/>
                  <a:gd name="connsiteY48" fmla="*/ 382469 h 2340761"/>
                  <a:gd name="connsiteX49" fmla="*/ 2547518 w 2967861"/>
                  <a:gd name="connsiteY49" fmla="*/ 385574 h 2340761"/>
                  <a:gd name="connsiteX50" fmla="*/ 2544414 w 2967861"/>
                  <a:gd name="connsiteY50" fmla="*/ 384642 h 2340761"/>
                  <a:gd name="connsiteX51" fmla="*/ 2542240 w 2967861"/>
                  <a:gd name="connsiteY51" fmla="*/ 380296 h 2340761"/>
                  <a:gd name="connsiteX52" fmla="*/ 2538205 w 2967861"/>
                  <a:gd name="connsiteY52" fmla="*/ 378123 h 2340761"/>
                  <a:gd name="connsiteX53" fmla="*/ 2535100 w 2967861"/>
                  <a:gd name="connsiteY53" fmla="*/ 365395 h 2340761"/>
                  <a:gd name="connsiteX54" fmla="*/ 2532927 w 2967861"/>
                  <a:gd name="connsiteY54" fmla="*/ 350493 h 2340761"/>
                  <a:gd name="connsiteX55" fmla="*/ 2527650 w 2967861"/>
                  <a:gd name="connsiteY55" fmla="*/ 333419 h 2340761"/>
                  <a:gd name="connsiteX56" fmla="*/ 2515232 w 2967861"/>
                  <a:gd name="connsiteY56" fmla="*/ 330314 h 2340761"/>
                  <a:gd name="connsiteX57" fmla="*/ 2498468 w 2967861"/>
                  <a:gd name="connsiteY57" fmla="*/ 327210 h 2340761"/>
                  <a:gd name="connsiteX58" fmla="*/ 2481703 w 2967861"/>
                  <a:gd name="connsiteY58" fmla="*/ 325037 h 2340761"/>
                  <a:gd name="connsiteX59" fmla="*/ 2464008 w 2967861"/>
                  <a:gd name="connsiteY59" fmla="*/ 325037 h 2340761"/>
                  <a:gd name="connsiteX60" fmla="*/ 2451590 w 2967861"/>
                  <a:gd name="connsiteY60" fmla="*/ 330314 h 2340761"/>
                  <a:gd name="connsiteX61" fmla="*/ 2437931 w 2967861"/>
                  <a:gd name="connsiteY61" fmla="*/ 325037 h 2340761"/>
                  <a:gd name="connsiteX62" fmla="*/ 2427375 w 2967861"/>
                  <a:gd name="connsiteY62" fmla="*/ 315413 h 2340761"/>
                  <a:gd name="connsiteX63" fmla="*/ 2420235 w 2967861"/>
                  <a:gd name="connsiteY63" fmla="*/ 304858 h 2340761"/>
                  <a:gd name="connsiteX64" fmla="*/ 2414958 w 2967861"/>
                  <a:gd name="connsiteY64" fmla="*/ 293371 h 2340761"/>
                  <a:gd name="connsiteX65" fmla="*/ 2401298 w 2967861"/>
                  <a:gd name="connsiteY65" fmla="*/ 293371 h 2340761"/>
                  <a:gd name="connsiteX66" fmla="*/ 2388880 w 2967861"/>
                  <a:gd name="connsiteY66" fmla="*/ 293371 h 2340761"/>
                  <a:gd name="connsiteX67" fmla="*/ 2378325 w 2967861"/>
                  <a:gd name="connsiteY67" fmla="*/ 297718 h 2340761"/>
                  <a:gd name="connsiteX68" fmla="*/ 2373047 w 2967861"/>
                  <a:gd name="connsiteY68" fmla="*/ 295544 h 2340761"/>
                  <a:gd name="connsiteX69" fmla="*/ 2369012 w 2967861"/>
                  <a:gd name="connsiteY69" fmla="*/ 293371 h 2340761"/>
                  <a:gd name="connsiteX70" fmla="*/ 2365907 w 2967861"/>
                  <a:gd name="connsiteY70" fmla="*/ 291198 h 2340761"/>
                  <a:gd name="connsiteX71" fmla="*/ 2365907 w 2967861"/>
                  <a:gd name="connsiteY71" fmla="*/ 288094 h 2340761"/>
                  <a:gd name="connsiteX72" fmla="*/ 2363734 w 2967861"/>
                  <a:gd name="connsiteY72" fmla="*/ 285921 h 2340761"/>
                  <a:gd name="connsiteX73" fmla="*/ 2363734 w 2967861"/>
                  <a:gd name="connsiteY73" fmla="*/ 282816 h 2340761"/>
                  <a:gd name="connsiteX74" fmla="*/ 2361561 w 2967861"/>
                  <a:gd name="connsiteY74" fmla="*/ 276607 h 2340761"/>
                  <a:gd name="connsiteX75" fmla="*/ 2358457 w 2967861"/>
                  <a:gd name="connsiteY75" fmla="*/ 273503 h 2340761"/>
                  <a:gd name="connsiteX76" fmla="*/ 2351316 w 2967861"/>
                  <a:gd name="connsiteY76" fmla="*/ 268225 h 2340761"/>
                  <a:gd name="connsiteX77" fmla="*/ 2334552 w 2967861"/>
                  <a:gd name="connsiteY77" fmla="*/ 262016 h 2340761"/>
                  <a:gd name="connsiteX78" fmla="*/ 2315925 w 2967861"/>
                  <a:gd name="connsiteY78" fmla="*/ 256739 h 2340761"/>
                  <a:gd name="connsiteX79" fmla="*/ 2296057 w 2967861"/>
                  <a:gd name="connsiteY79" fmla="*/ 251461 h 2340761"/>
                  <a:gd name="connsiteX80" fmla="*/ 2276188 w 2967861"/>
                  <a:gd name="connsiteY80" fmla="*/ 249288 h 2340761"/>
                  <a:gd name="connsiteX81" fmla="*/ 2258493 w 2967861"/>
                  <a:gd name="connsiteY81" fmla="*/ 249288 h 2340761"/>
                  <a:gd name="connsiteX82" fmla="*/ 2247007 w 2967861"/>
                  <a:gd name="connsiteY82" fmla="*/ 253634 h 2340761"/>
                  <a:gd name="connsiteX83" fmla="*/ 2234589 w 2967861"/>
                  <a:gd name="connsiteY83" fmla="*/ 256739 h 2340761"/>
                  <a:gd name="connsiteX84" fmla="*/ 2237693 w 2967861"/>
                  <a:gd name="connsiteY84" fmla="*/ 273813 h 2340761"/>
                  <a:gd name="connsiteX85" fmla="*/ 2241729 w 2967861"/>
                  <a:gd name="connsiteY85" fmla="*/ 286541 h 2340761"/>
                  <a:gd name="connsiteX86" fmla="*/ 2243902 w 2967861"/>
                  <a:gd name="connsiteY86" fmla="*/ 305479 h 2340761"/>
                  <a:gd name="connsiteX87" fmla="*/ 2236762 w 2967861"/>
                  <a:gd name="connsiteY87" fmla="*/ 305479 h 2340761"/>
                  <a:gd name="connsiteX88" fmla="*/ 2232726 w 2967861"/>
                  <a:gd name="connsiteY88" fmla="*/ 303306 h 2340761"/>
                  <a:gd name="connsiteX89" fmla="*/ 2227448 w 2967861"/>
                  <a:gd name="connsiteY89" fmla="*/ 303306 h 2340761"/>
                  <a:gd name="connsiteX90" fmla="*/ 2225275 w 2967861"/>
                  <a:gd name="connsiteY90" fmla="*/ 303306 h 2340761"/>
                  <a:gd name="connsiteX91" fmla="*/ 2222171 w 2967861"/>
                  <a:gd name="connsiteY91" fmla="*/ 303306 h 2340761"/>
                  <a:gd name="connsiteX92" fmla="*/ 2218135 w 2967861"/>
                  <a:gd name="connsiteY92" fmla="*/ 306410 h 2340761"/>
                  <a:gd name="connsiteX93" fmla="*/ 2215030 w 2967861"/>
                  <a:gd name="connsiteY93" fmla="*/ 310756 h 2340761"/>
                  <a:gd name="connsiteX94" fmla="*/ 2207890 w 2967861"/>
                  <a:gd name="connsiteY94" fmla="*/ 306410 h 2340761"/>
                  <a:gd name="connsiteX95" fmla="*/ 2201681 w 2967861"/>
                  <a:gd name="connsiteY95" fmla="*/ 303306 h 2340761"/>
                  <a:gd name="connsiteX96" fmla="*/ 2198577 w 2967861"/>
                  <a:gd name="connsiteY96" fmla="*/ 298028 h 2340761"/>
                  <a:gd name="connsiteX97" fmla="*/ 2193299 w 2967861"/>
                  <a:gd name="connsiteY97" fmla="*/ 293682 h 2340761"/>
                  <a:gd name="connsiteX98" fmla="*/ 2188022 w 2967861"/>
                  <a:gd name="connsiteY98" fmla="*/ 288404 h 2340761"/>
                  <a:gd name="connsiteX99" fmla="*/ 2174362 w 2967861"/>
                  <a:gd name="connsiteY99" fmla="*/ 310756 h 2340761"/>
                  <a:gd name="connsiteX100" fmla="*/ 2165980 w 2967861"/>
                  <a:gd name="connsiteY100" fmla="*/ 308583 h 2340761"/>
                  <a:gd name="connsiteX101" fmla="*/ 2158840 w 2967861"/>
                  <a:gd name="connsiteY101" fmla="*/ 306410 h 2340761"/>
                  <a:gd name="connsiteX102" fmla="*/ 2152631 w 2967861"/>
                  <a:gd name="connsiteY102" fmla="*/ 303306 h 2340761"/>
                  <a:gd name="connsiteX103" fmla="*/ 2149526 w 2967861"/>
                  <a:gd name="connsiteY103" fmla="*/ 298028 h 2340761"/>
                  <a:gd name="connsiteX104" fmla="*/ 2147353 w 2967861"/>
                  <a:gd name="connsiteY104" fmla="*/ 290577 h 2340761"/>
                  <a:gd name="connsiteX105" fmla="*/ 2147353 w 2967861"/>
                  <a:gd name="connsiteY105" fmla="*/ 280953 h 2340761"/>
                  <a:gd name="connsiteX106" fmla="*/ 2140213 w 2967861"/>
                  <a:gd name="connsiteY106" fmla="*/ 290577 h 2340761"/>
                  <a:gd name="connsiteX107" fmla="*/ 2137109 w 2967861"/>
                  <a:gd name="connsiteY107" fmla="*/ 301132 h 2340761"/>
                  <a:gd name="connsiteX108" fmla="*/ 2133073 w 2967861"/>
                  <a:gd name="connsiteY108" fmla="*/ 312619 h 2340761"/>
                  <a:gd name="connsiteX109" fmla="*/ 2127795 w 2967861"/>
                  <a:gd name="connsiteY109" fmla="*/ 321001 h 2340761"/>
                  <a:gd name="connsiteX110" fmla="*/ 2125622 w 2967861"/>
                  <a:gd name="connsiteY110" fmla="*/ 323174 h 2340761"/>
                  <a:gd name="connsiteX111" fmla="*/ 2123449 w 2967861"/>
                  <a:gd name="connsiteY111" fmla="*/ 325347 h 2340761"/>
                  <a:gd name="connsiteX112" fmla="*/ 2112894 w 2967861"/>
                  <a:gd name="connsiteY112" fmla="*/ 317896 h 2340761"/>
                  <a:gd name="connsiteX113" fmla="*/ 2100476 w 2967861"/>
                  <a:gd name="connsiteY113" fmla="*/ 310446 h 2340761"/>
                  <a:gd name="connsiteX114" fmla="*/ 2091163 w 2967861"/>
                  <a:gd name="connsiteY114" fmla="*/ 300822 h 2340761"/>
                  <a:gd name="connsiteX115" fmla="*/ 2088989 w 2967861"/>
                  <a:gd name="connsiteY115" fmla="*/ 295544 h 2340761"/>
                  <a:gd name="connsiteX116" fmla="*/ 2088058 w 2967861"/>
                  <a:gd name="connsiteY116" fmla="*/ 291198 h 2340761"/>
                  <a:gd name="connsiteX117" fmla="*/ 2088058 w 2967861"/>
                  <a:gd name="connsiteY117" fmla="*/ 288094 h 2340761"/>
                  <a:gd name="connsiteX118" fmla="*/ 2085885 w 2967861"/>
                  <a:gd name="connsiteY118" fmla="*/ 283747 h 2340761"/>
                  <a:gd name="connsiteX119" fmla="*/ 2083712 w 2967861"/>
                  <a:gd name="connsiteY119" fmla="*/ 280643 h 2340761"/>
                  <a:gd name="connsiteX120" fmla="*/ 2090852 w 2967861"/>
                  <a:gd name="connsiteY120" fmla="*/ 261706 h 2340761"/>
                  <a:gd name="connsiteX121" fmla="*/ 2103270 w 2967861"/>
                  <a:gd name="connsiteY121" fmla="*/ 248978 h 2340761"/>
                  <a:gd name="connsiteX122" fmla="*/ 2093957 w 2967861"/>
                  <a:gd name="connsiteY122" fmla="*/ 212034 h 2340761"/>
                  <a:gd name="connsiteX123" fmla="*/ 2090852 w 2967861"/>
                  <a:gd name="connsiteY123" fmla="*/ 212034 h 2340761"/>
                  <a:gd name="connsiteX124" fmla="*/ 2090852 w 2967861"/>
                  <a:gd name="connsiteY124" fmla="*/ 206757 h 2340761"/>
                  <a:gd name="connsiteX125" fmla="*/ 2070984 w 2967861"/>
                  <a:gd name="connsiteY125" fmla="*/ 208930 h 2340761"/>
                  <a:gd name="connsiteX126" fmla="*/ 2058566 w 2967861"/>
                  <a:gd name="connsiteY126" fmla="*/ 214208 h 2340761"/>
                  <a:gd name="connsiteX127" fmla="*/ 2047079 w 2967861"/>
                  <a:gd name="connsiteY127" fmla="*/ 223831 h 2340761"/>
                  <a:gd name="connsiteX128" fmla="*/ 2036524 w 2967861"/>
                  <a:gd name="connsiteY128" fmla="*/ 218554 h 2340761"/>
                  <a:gd name="connsiteX129" fmla="*/ 2025038 w 2967861"/>
                  <a:gd name="connsiteY129" fmla="*/ 212345 h 2340761"/>
                  <a:gd name="connsiteX130" fmla="*/ 2014482 w 2967861"/>
                  <a:gd name="connsiteY130" fmla="*/ 207067 h 2340761"/>
                  <a:gd name="connsiteX131" fmla="*/ 2012310 w 2967861"/>
                  <a:gd name="connsiteY131" fmla="*/ 209240 h 2340761"/>
                  <a:gd name="connsiteX132" fmla="*/ 2012310 w 2967861"/>
                  <a:gd name="connsiteY132" fmla="*/ 211414 h 2340761"/>
                  <a:gd name="connsiteX133" fmla="*/ 2010136 w 2967861"/>
                  <a:gd name="connsiteY133" fmla="*/ 211414 h 2340761"/>
                  <a:gd name="connsiteX134" fmla="*/ 2007032 w 2967861"/>
                  <a:gd name="connsiteY134" fmla="*/ 212345 h 2340761"/>
                  <a:gd name="connsiteX135" fmla="*/ 2007032 w 2967861"/>
                  <a:gd name="connsiteY135" fmla="*/ 218554 h 2340761"/>
                  <a:gd name="connsiteX136" fmla="*/ 2007032 w 2967861"/>
                  <a:gd name="connsiteY136" fmla="*/ 223831 h 2340761"/>
                  <a:gd name="connsiteX137" fmla="*/ 2007032 w 2967861"/>
                  <a:gd name="connsiteY137" fmla="*/ 226936 h 2340761"/>
                  <a:gd name="connsiteX138" fmla="*/ 2007032 w 2967861"/>
                  <a:gd name="connsiteY138" fmla="*/ 229109 h 2340761"/>
                  <a:gd name="connsiteX139" fmla="*/ 2007032 w 2967861"/>
                  <a:gd name="connsiteY139" fmla="*/ 232213 h 2340761"/>
                  <a:gd name="connsiteX140" fmla="*/ 2002996 w 2967861"/>
                  <a:gd name="connsiteY140" fmla="*/ 243700 h 2340761"/>
                  <a:gd name="connsiteX141" fmla="*/ 1950841 w 2967861"/>
                  <a:gd name="connsiteY141" fmla="*/ 239354 h 2340761"/>
                  <a:gd name="connsiteX142" fmla="*/ 1948668 w 2967861"/>
                  <a:gd name="connsiteY142" fmla="*/ 234076 h 2340761"/>
                  <a:gd name="connsiteX143" fmla="*/ 1948668 w 2967861"/>
                  <a:gd name="connsiteY143" fmla="*/ 228799 h 2340761"/>
                  <a:gd name="connsiteX144" fmla="*/ 1946495 w 2967861"/>
                  <a:gd name="connsiteY144" fmla="*/ 223521 h 2340761"/>
                  <a:gd name="connsiteX145" fmla="*/ 1946495 w 2967861"/>
                  <a:gd name="connsiteY145" fmla="*/ 218243 h 2340761"/>
                  <a:gd name="connsiteX146" fmla="*/ 1946495 w 2967861"/>
                  <a:gd name="connsiteY146" fmla="*/ 216070 h 2340761"/>
                  <a:gd name="connsiteX147" fmla="*/ 1934077 w 2967861"/>
                  <a:gd name="connsiteY147" fmla="*/ 206446 h 2340761"/>
                  <a:gd name="connsiteX148" fmla="*/ 1921659 w 2967861"/>
                  <a:gd name="connsiteY148" fmla="*/ 204273 h 2340761"/>
                  <a:gd name="connsiteX149" fmla="*/ 1904895 w 2967861"/>
                  <a:gd name="connsiteY149" fmla="*/ 204273 h 2340761"/>
                  <a:gd name="connsiteX150" fmla="*/ 1887200 w 2967861"/>
                  <a:gd name="connsiteY150" fmla="*/ 206446 h 2340761"/>
                  <a:gd name="connsiteX151" fmla="*/ 1887200 w 2967861"/>
                  <a:gd name="connsiteY151" fmla="*/ 219175 h 2340761"/>
                  <a:gd name="connsiteX152" fmla="*/ 1877886 w 2967861"/>
                  <a:gd name="connsiteY152" fmla="*/ 219175 h 2340761"/>
                  <a:gd name="connsiteX153" fmla="*/ 1877886 w 2967861"/>
                  <a:gd name="connsiteY153" fmla="*/ 218243 h 2340761"/>
                  <a:gd name="connsiteX154" fmla="*/ 1875713 w 2967861"/>
                  <a:gd name="connsiteY154" fmla="*/ 218243 h 2340761"/>
                  <a:gd name="connsiteX155" fmla="*/ 1873540 w 2967861"/>
                  <a:gd name="connsiteY155" fmla="*/ 216070 h 2340761"/>
                  <a:gd name="connsiteX156" fmla="*/ 1875713 w 2967861"/>
                  <a:gd name="connsiteY156" fmla="*/ 206446 h 2340761"/>
                  <a:gd name="connsiteX157" fmla="*/ 1877886 w 2967861"/>
                  <a:gd name="connsiteY157" fmla="*/ 198996 h 2340761"/>
                  <a:gd name="connsiteX158" fmla="*/ 1880060 w 2967861"/>
                  <a:gd name="connsiteY158" fmla="*/ 193718 h 2340761"/>
                  <a:gd name="connsiteX159" fmla="*/ 1883164 w 2967861"/>
                  <a:gd name="connsiteY159" fmla="*/ 188441 h 2340761"/>
                  <a:gd name="connsiteX160" fmla="*/ 1883164 w 2967861"/>
                  <a:gd name="connsiteY160" fmla="*/ 182232 h 2340761"/>
                  <a:gd name="connsiteX161" fmla="*/ 1873851 w 2967861"/>
                  <a:gd name="connsiteY161" fmla="*/ 186578 h 2340761"/>
                  <a:gd name="connsiteX162" fmla="*/ 1866710 w 2967861"/>
                  <a:gd name="connsiteY162" fmla="*/ 191856 h 2340761"/>
                  <a:gd name="connsiteX163" fmla="*/ 1859570 w 2967861"/>
                  <a:gd name="connsiteY163" fmla="*/ 197133 h 2340761"/>
                  <a:gd name="connsiteX164" fmla="*/ 1854293 w 2967861"/>
                  <a:gd name="connsiteY164" fmla="*/ 203342 h 2340761"/>
                  <a:gd name="connsiteX165" fmla="*/ 1851188 w 2967861"/>
                  <a:gd name="connsiteY165" fmla="*/ 201169 h 2340761"/>
                  <a:gd name="connsiteX166" fmla="*/ 1849015 w 2967861"/>
                  <a:gd name="connsiteY166" fmla="*/ 201169 h 2340761"/>
                  <a:gd name="connsiteX167" fmla="*/ 1849015 w 2967861"/>
                  <a:gd name="connsiteY167" fmla="*/ 198996 h 2340761"/>
                  <a:gd name="connsiteX168" fmla="*/ 1849015 w 2967861"/>
                  <a:gd name="connsiteY168" fmla="*/ 196823 h 2340761"/>
                  <a:gd name="connsiteX169" fmla="*/ 1849015 w 2967861"/>
                  <a:gd name="connsiteY169" fmla="*/ 195891 h 2340761"/>
                  <a:gd name="connsiteX170" fmla="*/ 1851188 w 2967861"/>
                  <a:gd name="connsiteY170" fmla="*/ 191545 h 2340761"/>
                  <a:gd name="connsiteX171" fmla="*/ 1851188 w 2967861"/>
                  <a:gd name="connsiteY171" fmla="*/ 188441 h 2340761"/>
                  <a:gd name="connsiteX172" fmla="*/ 1834424 w 2967861"/>
                  <a:gd name="connsiteY172" fmla="*/ 186267 h 2340761"/>
                  <a:gd name="connsiteX173" fmla="*/ 1819833 w 2967861"/>
                  <a:gd name="connsiteY173" fmla="*/ 188441 h 2340761"/>
                  <a:gd name="connsiteX174" fmla="*/ 1807415 w 2967861"/>
                  <a:gd name="connsiteY174" fmla="*/ 195891 h 2340761"/>
                  <a:gd name="connsiteX175" fmla="*/ 1803379 w 2967861"/>
                  <a:gd name="connsiteY175" fmla="*/ 195891 h 2340761"/>
                  <a:gd name="connsiteX176" fmla="*/ 1815797 w 2967861"/>
                  <a:gd name="connsiteY176" fmla="*/ 180990 h 2340761"/>
                  <a:gd name="connsiteX177" fmla="*/ 1832561 w 2967861"/>
                  <a:gd name="connsiteY177" fmla="*/ 169503 h 2340761"/>
                  <a:gd name="connsiteX178" fmla="*/ 1849325 w 2967861"/>
                  <a:gd name="connsiteY178" fmla="*/ 159880 h 2340761"/>
                  <a:gd name="connsiteX179" fmla="*/ 1863916 w 2967861"/>
                  <a:gd name="connsiteY179" fmla="*/ 151498 h 2340761"/>
                  <a:gd name="connsiteX180" fmla="*/ 1869194 w 2967861"/>
                  <a:gd name="connsiteY180" fmla="*/ 141874 h 2340761"/>
                  <a:gd name="connsiteX181" fmla="*/ 1873230 w 2967861"/>
                  <a:gd name="connsiteY181" fmla="*/ 132250 h 2340761"/>
                  <a:gd name="connsiteX182" fmla="*/ 1878507 w 2967861"/>
                  <a:gd name="connsiteY182" fmla="*/ 123868 h 2340761"/>
                  <a:gd name="connsiteX183" fmla="*/ 1890925 w 2967861"/>
                  <a:gd name="connsiteY183" fmla="*/ 114244 h 2340761"/>
                  <a:gd name="connsiteX184" fmla="*/ 1890925 w 2967861"/>
                  <a:gd name="connsiteY184" fmla="*/ 90029 h 2340761"/>
                  <a:gd name="connsiteX185" fmla="*/ 1881612 w 2967861"/>
                  <a:gd name="connsiteY185" fmla="*/ 77301 h 2340761"/>
                  <a:gd name="connsiteX186" fmla="*/ 1873230 w 2967861"/>
                  <a:gd name="connsiteY186" fmla="*/ 65815 h 2340761"/>
                  <a:gd name="connsiteX187" fmla="*/ 1861743 w 2967861"/>
                  <a:gd name="connsiteY187" fmla="*/ 57432 h 2340761"/>
                  <a:gd name="connsiteX188" fmla="*/ 1847152 w 2967861"/>
                  <a:gd name="connsiteY188" fmla="*/ 49982 h 2340761"/>
                  <a:gd name="connsiteX189" fmla="*/ 1847152 w 2967861"/>
                  <a:gd name="connsiteY189" fmla="*/ 47809 h 2340761"/>
                  <a:gd name="connsiteX190" fmla="*/ 1847152 w 2967861"/>
                  <a:gd name="connsiteY190" fmla="*/ 45636 h 2340761"/>
                  <a:gd name="connsiteX191" fmla="*/ 1844979 w 2967861"/>
                  <a:gd name="connsiteY191" fmla="*/ 43462 h 2340761"/>
                  <a:gd name="connsiteX192" fmla="*/ 1844048 w 2967861"/>
                  <a:gd name="connsiteY192" fmla="*/ 45636 h 2340761"/>
                  <a:gd name="connsiteX193" fmla="*/ 1827284 w 2967861"/>
                  <a:gd name="connsiteY193" fmla="*/ 50913 h 2340761"/>
                  <a:gd name="connsiteX194" fmla="*/ 1812693 w 2967861"/>
                  <a:gd name="connsiteY194" fmla="*/ 53086 h 2340761"/>
                  <a:gd name="connsiteX195" fmla="*/ 1800275 w 2967861"/>
                  <a:gd name="connsiteY195" fmla="*/ 55259 h 2340761"/>
                  <a:gd name="connsiteX196" fmla="*/ 1787857 w 2967861"/>
                  <a:gd name="connsiteY196" fmla="*/ 60537 h 2340761"/>
                  <a:gd name="connsiteX197" fmla="*/ 1780717 w 2967861"/>
                  <a:gd name="connsiteY197" fmla="*/ 50913 h 2340761"/>
                  <a:gd name="connsiteX198" fmla="*/ 1773577 w 2967861"/>
                  <a:gd name="connsiteY198" fmla="*/ 43462 h 2340761"/>
                  <a:gd name="connsiteX199" fmla="*/ 1766436 w 2967861"/>
                  <a:gd name="connsiteY199" fmla="*/ 40358 h 2340761"/>
                  <a:gd name="connsiteX200" fmla="*/ 1751845 w 2967861"/>
                  <a:gd name="connsiteY200" fmla="*/ 36012 h 2340761"/>
                  <a:gd name="connsiteX201" fmla="*/ 1752777 w 2967861"/>
                  <a:gd name="connsiteY201" fmla="*/ 30734 h 2340761"/>
                  <a:gd name="connsiteX202" fmla="*/ 1754950 w 2967861"/>
                  <a:gd name="connsiteY202" fmla="*/ 28561 h 2340761"/>
                  <a:gd name="connsiteX203" fmla="*/ 1757123 w 2967861"/>
                  <a:gd name="connsiteY203" fmla="*/ 25457 h 2340761"/>
                  <a:gd name="connsiteX204" fmla="*/ 1760227 w 2967861"/>
                  <a:gd name="connsiteY204" fmla="*/ 23283 h 2340761"/>
                  <a:gd name="connsiteX205" fmla="*/ 1762401 w 2967861"/>
                  <a:gd name="connsiteY205" fmla="*/ 22352 h 2340761"/>
                  <a:gd name="connsiteX206" fmla="*/ 1767678 w 2967861"/>
                  <a:gd name="connsiteY206" fmla="*/ 20179 h 2340761"/>
                  <a:gd name="connsiteX207" fmla="*/ 1766747 w 2967861"/>
                  <a:gd name="connsiteY207" fmla="*/ 14901 h 2340761"/>
                  <a:gd name="connsiteX208" fmla="*/ 1762711 w 2967861"/>
                  <a:gd name="connsiteY208" fmla="*/ 10555 h 2340761"/>
                  <a:gd name="connsiteX209" fmla="*/ 1760538 w 2967861"/>
                  <a:gd name="connsiteY209" fmla="*/ 7451 h 2340761"/>
                  <a:gd name="connsiteX210" fmla="*/ 1759607 w 2967861"/>
                  <a:gd name="connsiteY210" fmla="*/ 5278 h 2340761"/>
                  <a:gd name="connsiteX211" fmla="*/ 1755571 w 2967861"/>
                  <a:gd name="connsiteY211" fmla="*/ 0 h 2340761"/>
                  <a:gd name="connsiteX212" fmla="*/ 1735702 w 2967861"/>
                  <a:gd name="connsiteY212" fmla="*/ 0 h 2340761"/>
                  <a:gd name="connsiteX213" fmla="*/ 1731666 w 2967861"/>
                  <a:gd name="connsiteY213" fmla="*/ 18006 h 2340761"/>
                  <a:gd name="connsiteX214" fmla="*/ 1721111 w 2967861"/>
                  <a:gd name="connsiteY214" fmla="*/ 28561 h 2340761"/>
                  <a:gd name="connsiteX215" fmla="*/ 1708693 w 2967861"/>
                  <a:gd name="connsiteY215" fmla="*/ 38185 h 2340761"/>
                  <a:gd name="connsiteX216" fmla="*/ 1695034 w 2967861"/>
                  <a:gd name="connsiteY216" fmla="*/ 45636 h 2340761"/>
                  <a:gd name="connsiteX217" fmla="*/ 1679511 w 2967861"/>
                  <a:gd name="connsiteY217" fmla="*/ 53086 h 2340761"/>
                  <a:gd name="connsiteX218" fmla="*/ 1679511 w 2967861"/>
                  <a:gd name="connsiteY218" fmla="*/ 73265 h 2340761"/>
                  <a:gd name="connsiteX219" fmla="*/ 1674234 w 2967861"/>
                  <a:gd name="connsiteY219" fmla="*/ 73265 h 2340761"/>
                  <a:gd name="connsiteX220" fmla="*/ 1668025 w 2967861"/>
                  <a:gd name="connsiteY220" fmla="*/ 72334 h 2340761"/>
                  <a:gd name="connsiteX221" fmla="*/ 1664921 w 2967861"/>
                  <a:gd name="connsiteY221" fmla="*/ 72334 h 2340761"/>
                  <a:gd name="connsiteX222" fmla="*/ 1659643 w 2967861"/>
                  <a:gd name="connsiteY222" fmla="*/ 70161 h 2340761"/>
                  <a:gd name="connsiteX223" fmla="*/ 1653434 w 2967861"/>
                  <a:gd name="connsiteY223" fmla="*/ 75438 h 2340761"/>
                  <a:gd name="connsiteX224" fmla="*/ 1646294 w 2967861"/>
                  <a:gd name="connsiteY224" fmla="*/ 82889 h 2340761"/>
                  <a:gd name="connsiteX225" fmla="*/ 1639153 w 2967861"/>
                  <a:gd name="connsiteY225" fmla="*/ 88167 h 2340761"/>
                  <a:gd name="connsiteX226" fmla="*/ 1632013 w 2967861"/>
                  <a:gd name="connsiteY226" fmla="*/ 94376 h 2340761"/>
                  <a:gd name="connsiteX227" fmla="*/ 1626736 w 2967861"/>
                  <a:gd name="connsiteY227" fmla="*/ 94376 h 2340761"/>
                  <a:gd name="connsiteX228" fmla="*/ 1616181 w 2967861"/>
                  <a:gd name="connsiteY228" fmla="*/ 94376 h 2340761"/>
                  <a:gd name="connsiteX229" fmla="*/ 1601590 w 2967861"/>
                  <a:gd name="connsiteY229" fmla="*/ 94376 h 2340761"/>
                  <a:gd name="connsiteX230" fmla="*/ 1586999 w 2967861"/>
                  <a:gd name="connsiteY230" fmla="*/ 94376 h 2340761"/>
                  <a:gd name="connsiteX231" fmla="*/ 1575512 w 2967861"/>
                  <a:gd name="connsiteY231" fmla="*/ 94376 h 2340761"/>
                  <a:gd name="connsiteX232" fmla="*/ 1572408 w 2967861"/>
                  <a:gd name="connsiteY232" fmla="*/ 99653 h 2340761"/>
                  <a:gd name="connsiteX233" fmla="*/ 1570235 w 2967861"/>
                  <a:gd name="connsiteY233" fmla="*/ 104931 h 2340761"/>
                  <a:gd name="connsiteX234" fmla="*/ 1567130 w 2967861"/>
                  <a:gd name="connsiteY234" fmla="*/ 110208 h 2340761"/>
                  <a:gd name="connsiteX235" fmla="*/ 1564957 w 2967861"/>
                  <a:gd name="connsiteY235" fmla="*/ 117659 h 2340761"/>
                  <a:gd name="connsiteX236" fmla="*/ 1543226 w 2967861"/>
                  <a:gd name="connsiteY236" fmla="*/ 117659 h 2340761"/>
                  <a:gd name="connsiteX237" fmla="*/ 1526462 w 2967861"/>
                  <a:gd name="connsiteY237" fmla="*/ 123868 h 2340761"/>
                  <a:gd name="connsiteX238" fmla="*/ 1511871 w 2967861"/>
                  <a:gd name="connsiteY238" fmla="*/ 130077 h 2340761"/>
                  <a:gd name="connsiteX239" fmla="*/ 1497280 w 2967861"/>
                  <a:gd name="connsiteY239" fmla="*/ 141563 h 2340761"/>
                  <a:gd name="connsiteX240" fmla="*/ 1484862 w 2967861"/>
                  <a:gd name="connsiteY240" fmla="*/ 152118 h 2340761"/>
                  <a:gd name="connsiteX241" fmla="*/ 1468098 w 2967861"/>
                  <a:gd name="connsiteY241" fmla="*/ 161742 h 2340761"/>
                  <a:gd name="connsiteX242" fmla="*/ 1462821 w 2967861"/>
                  <a:gd name="connsiteY242" fmla="*/ 180679 h 2340761"/>
                  <a:gd name="connsiteX243" fmla="*/ 1459716 w 2967861"/>
                  <a:gd name="connsiteY243" fmla="*/ 198685 h 2340761"/>
                  <a:gd name="connsiteX244" fmla="*/ 1455680 w 2967861"/>
                  <a:gd name="connsiteY244" fmla="*/ 215760 h 2340761"/>
                  <a:gd name="connsiteX245" fmla="*/ 1452576 w 2967861"/>
                  <a:gd name="connsiteY245" fmla="*/ 215760 h 2340761"/>
                  <a:gd name="connsiteX246" fmla="*/ 1445436 w 2967861"/>
                  <a:gd name="connsiteY246" fmla="*/ 198685 h 2340761"/>
                  <a:gd name="connsiteX247" fmla="*/ 1419358 w 2967861"/>
                  <a:gd name="connsiteY247" fmla="*/ 203963 h 2340761"/>
                  <a:gd name="connsiteX248" fmla="*/ 1395454 w 2967861"/>
                  <a:gd name="connsiteY248" fmla="*/ 211414 h 2340761"/>
                  <a:gd name="connsiteX249" fmla="*/ 1399490 w 2967861"/>
                  <a:gd name="connsiteY249" fmla="*/ 233766 h 2340761"/>
                  <a:gd name="connsiteX250" fmla="*/ 1404767 w 2967861"/>
                  <a:gd name="connsiteY250" fmla="*/ 253945 h 2340761"/>
                  <a:gd name="connsiteX251" fmla="*/ 1410045 w 2967861"/>
                  <a:gd name="connsiteY251" fmla="*/ 275055 h 2340761"/>
                  <a:gd name="connsiteX252" fmla="*/ 1419358 w 2967861"/>
                  <a:gd name="connsiteY252" fmla="*/ 290888 h 2340761"/>
                  <a:gd name="connsiteX253" fmla="*/ 1431776 w 2967861"/>
                  <a:gd name="connsiteY253" fmla="*/ 304547 h 2340761"/>
                  <a:gd name="connsiteX254" fmla="*/ 1431776 w 2967861"/>
                  <a:gd name="connsiteY254" fmla="*/ 312929 h 2340761"/>
                  <a:gd name="connsiteX255" fmla="*/ 1416254 w 2967861"/>
                  <a:gd name="connsiteY255" fmla="*/ 302374 h 2340761"/>
                  <a:gd name="connsiteX256" fmla="*/ 1399490 w 2967861"/>
                  <a:gd name="connsiteY256" fmla="*/ 287473 h 2340761"/>
                  <a:gd name="connsiteX257" fmla="*/ 1388934 w 2967861"/>
                  <a:gd name="connsiteY257" fmla="*/ 272571 h 2340761"/>
                  <a:gd name="connsiteX258" fmla="*/ 1368135 w 2967861"/>
                  <a:gd name="connsiteY258" fmla="*/ 272571 h 2340761"/>
                  <a:gd name="connsiteX259" fmla="*/ 1352612 w 2967861"/>
                  <a:gd name="connsiteY259" fmla="*/ 275676 h 2340761"/>
                  <a:gd name="connsiteX260" fmla="*/ 1338953 w 2967861"/>
                  <a:gd name="connsiteY260" fmla="*/ 283127 h 2340761"/>
                  <a:gd name="connsiteX261" fmla="*/ 1331812 w 2967861"/>
                  <a:gd name="connsiteY261" fmla="*/ 274745 h 2340761"/>
                  <a:gd name="connsiteX262" fmla="*/ 1328708 w 2967861"/>
                  <a:gd name="connsiteY262" fmla="*/ 263258 h 2340761"/>
                  <a:gd name="connsiteX263" fmla="*/ 1324672 w 2967861"/>
                  <a:gd name="connsiteY263" fmla="*/ 252703 h 2340761"/>
                  <a:gd name="connsiteX264" fmla="*/ 1321568 w 2967861"/>
                  <a:gd name="connsiteY264" fmla="*/ 250530 h 2340761"/>
                  <a:gd name="connsiteX265" fmla="*/ 1321568 w 2967861"/>
                  <a:gd name="connsiteY265" fmla="*/ 249909 h 2340761"/>
                  <a:gd name="connsiteX266" fmla="*/ 1319394 w 2967861"/>
                  <a:gd name="connsiteY266" fmla="*/ 249909 h 2340761"/>
                  <a:gd name="connsiteX267" fmla="*/ 1316290 w 2967861"/>
                  <a:gd name="connsiteY267" fmla="*/ 249909 h 2340761"/>
                  <a:gd name="connsiteX268" fmla="*/ 1312254 w 2967861"/>
                  <a:gd name="connsiteY268" fmla="*/ 249909 h 2340761"/>
                  <a:gd name="connsiteX269" fmla="*/ 1312254 w 2967861"/>
                  <a:gd name="connsiteY269" fmla="*/ 284679 h 2340761"/>
                  <a:gd name="connsiteX270" fmla="*/ 1289281 w 2967861"/>
                  <a:gd name="connsiteY270" fmla="*/ 305789 h 2340761"/>
                  <a:gd name="connsiteX271" fmla="*/ 1294559 w 2967861"/>
                  <a:gd name="connsiteY271" fmla="*/ 320691 h 2340761"/>
                  <a:gd name="connsiteX272" fmla="*/ 1299837 w 2967861"/>
                  <a:gd name="connsiteY272" fmla="*/ 331246 h 2340761"/>
                  <a:gd name="connsiteX273" fmla="*/ 1305114 w 2967861"/>
                  <a:gd name="connsiteY273" fmla="*/ 343974 h 2340761"/>
                  <a:gd name="connsiteX274" fmla="*/ 1309150 w 2967861"/>
                  <a:gd name="connsiteY274" fmla="*/ 362911 h 2340761"/>
                  <a:gd name="connsiteX275" fmla="*/ 1329018 w 2967861"/>
                  <a:gd name="connsiteY275" fmla="*/ 370362 h 2340761"/>
                  <a:gd name="connsiteX276" fmla="*/ 1350750 w 2967861"/>
                  <a:gd name="connsiteY276" fmla="*/ 378744 h 2340761"/>
                  <a:gd name="connsiteX277" fmla="*/ 1368445 w 2967861"/>
                  <a:gd name="connsiteY277" fmla="*/ 386195 h 2340761"/>
                  <a:gd name="connsiteX278" fmla="*/ 1368445 w 2967861"/>
                  <a:gd name="connsiteY278" fmla="*/ 392403 h 2340761"/>
                  <a:gd name="connsiteX279" fmla="*/ 1350750 w 2967861"/>
                  <a:gd name="connsiteY279" fmla="*/ 386195 h 2340761"/>
                  <a:gd name="connsiteX280" fmla="*/ 1332123 w 2967861"/>
                  <a:gd name="connsiteY280" fmla="*/ 386195 h 2340761"/>
                  <a:gd name="connsiteX281" fmla="*/ 1312254 w 2967861"/>
                  <a:gd name="connsiteY281" fmla="*/ 386195 h 2340761"/>
                  <a:gd name="connsiteX282" fmla="*/ 1314427 w 2967861"/>
                  <a:gd name="connsiteY282" fmla="*/ 401096 h 2340761"/>
                  <a:gd name="connsiteX283" fmla="*/ 1316601 w 2967861"/>
                  <a:gd name="connsiteY283" fmla="*/ 418170 h 2340761"/>
                  <a:gd name="connsiteX284" fmla="*/ 1319705 w 2967861"/>
                  <a:gd name="connsiteY284" fmla="*/ 435245 h 2340761"/>
                  <a:gd name="connsiteX285" fmla="*/ 1316601 w 2967861"/>
                  <a:gd name="connsiteY285" fmla="*/ 453251 h 2340761"/>
                  <a:gd name="connsiteX286" fmla="*/ 1310392 w 2967861"/>
                  <a:gd name="connsiteY286" fmla="*/ 464737 h 2340761"/>
                  <a:gd name="connsiteX287" fmla="*/ 1303251 w 2967861"/>
                  <a:gd name="connsiteY287" fmla="*/ 479639 h 2340761"/>
                  <a:gd name="connsiteX288" fmla="*/ 1296111 w 2967861"/>
                  <a:gd name="connsiteY288" fmla="*/ 492367 h 2340761"/>
                  <a:gd name="connsiteX289" fmla="*/ 1293006 w 2967861"/>
                  <a:gd name="connsiteY289" fmla="*/ 494540 h 2340761"/>
                  <a:gd name="connsiteX290" fmla="*/ 1290833 w 2967861"/>
                  <a:gd name="connsiteY290" fmla="*/ 495472 h 2340761"/>
                  <a:gd name="connsiteX291" fmla="*/ 1289902 w 2967861"/>
                  <a:gd name="connsiteY291" fmla="*/ 497645 h 2340761"/>
                  <a:gd name="connsiteX292" fmla="*/ 1269102 w 2967861"/>
                  <a:gd name="connsiteY292" fmla="*/ 497645 h 2340761"/>
                  <a:gd name="connsiteX293" fmla="*/ 1269102 w 2967861"/>
                  <a:gd name="connsiteY293" fmla="*/ 492057 h 2340761"/>
                  <a:gd name="connsiteX294" fmla="*/ 1276243 w 2967861"/>
                  <a:gd name="connsiteY294" fmla="*/ 489883 h 2340761"/>
                  <a:gd name="connsiteX295" fmla="*/ 1282452 w 2967861"/>
                  <a:gd name="connsiteY295" fmla="*/ 486779 h 2340761"/>
                  <a:gd name="connsiteX296" fmla="*/ 1287729 w 2967861"/>
                  <a:gd name="connsiteY296" fmla="*/ 484606 h 2340761"/>
                  <a:gd name="connsiteX297" fmla="*/ 1290833 w 2967861"/>
                  <a:gd name="connsiteY297" fmla="*/ 480260 h 2340761"/>
                  <a:gd name="connsiteX298" fmla="*/ 1296111 w 2967861"/>
                  <a:gd name="connsiteY298" fmla="*/ 477155 h 2340761"/>
                  <a:gd name="connsiteX299" fmla="*/ 1296111 w 2967861"/>
                  <a:gd name="connsiteY299" fmla="*/ 460081 h 2340761"/>
                  <a:gd name="connsiteX300" fmla="*/ 1300147 w 2967861"/>
                  <a:gd name="connsiteY300" fmla="*/ 447352 h 2340761"/>
                  <a:gd name="connsiteX301" fmla="*/ 1305424 w 2967861"/>
                  <a:gd name="connsiteY301" fmla="*/ 435866 h 2340761"/>
                  <a:gd name="connsiteX302" fmla="*/ 1302320 w 2967861"/>
                  <a:gd name="connsiteY302" fmla="*/ 429657 h 2340761"/>
                  <a:gd name="connsiteX303" fmla="*/ 1300147 w 2967861"/>
                  <a:gd name="connsiteY303" fmla="*/ 423448 h 2340761"/>
                  <a:gd name="connsiteX304" fmla="*/ 1296111 w 2967861"/>
                  <a:gd name="connsiteY304" fmla="*/ 420344 h 2340761"/>
                  <a:gd name="connsiteX305" fmla="*/ 1293006 w 2967861"/>
                  <a:gd name="connsiteY305" fmla="*/ 415997 h 2340761"/>
                  <a:gd name="connsiteX306" fmla="*/ 1290833 w 2967861"/>
                  <a:gd name="connsiteY306" fmla="*/ 412893 h 2340761"/>
                  <a:gd name="connsiteX307" fmla="*/ 1289902 w 2967861"/>
                  <a:gd name="connsiteY307" fmla="*/ 407615 h 2340761"/>
                  <a:gd name="connsiteX308" fmla="*/ 1289902 w 2967861"/>
                  <a:gd name="connsiteY308" fmla="*/ 400165 h 2340761"/>
                  <a:gd name="connsiteX309" fmla="*/ 1293006 w 2967861"/>
                  <a:gd name="connsiteY309" fmla="*/ 390541 h 2340761"/>
                  <a:gd name="connsiteX310" fmla="*/ 1296111 w 2967861"/>
                  <a:gd name="connsiteY310" fmla="*/ 379054 h 2340761"/>
                  <a:gd name="connsiteX311" fmla="*/ 1296111 w 2967861"/>
                  <a:gd name="connsiteY311" fmla="*/ 366326 h 2340761"/>
                  <a:gd name="connsiteX312" fmla="*/ 1293006 w 2967861"/>
                  <a:gd name="connsiteY312" fmla="*/ 355771 h 2340761"/>
                  <a:gd name="connsiteX313" fmla="*/ 1289902 w 2967861"/>
                  <a:gd name="connsiteY313" fmla="*/ 340870 h 2340761"/>
                  <a:gd name="connsiteX314" fmla="*/ 1283693 w 2967861"/>
                  <a:gd name="connsiteY314" fmla="*/ 328141 h 2340761"/>
                  <a:gd name="connsiteX315" fmla="*/ 1280589 w 2967861"/>
                  <a:gd name="connsiteY315" fmla="*/ 318517 h 2340761"/>
                  <a:gd name="connsiteX316" fmla="*/ 1282762 w 2967861"/>
                  <a:gd name="connsiteY316" fmla="*/ 311067 h 2340761"/>
                  <a:gd name="connsiteX317" fmla="*/ 1283693 w 2967861"/>
                  <a:gd name="connsiteY317" fmla="*/ 299580 h 2340761"/>
                  <a:gd name="connsiteX318" fmla="*/ 1287729 w 2967861"/>
                  <a:gd name="connsiteY318" fmla="*/ 286852 h 2340761"/>
                  <a:gd name="connsiteX319" fmla="*/ 1290833 w 2967861"/>
                  <a:gd name="connsiteY319" fmla="*/ 271951 h 2340761"/>
                  <a:gd name="connsiteX320" fmla="*/ 1293006 w 2967861"/>
                  <a:gd name="connsiteY320" fmla="*/ 257049 h 2340761"/>
                  <a:gd name="connsiteX321" fmla="*/ 1285866 w 2967861"/>
                  <a:gd name="connsiteY321" fmla="*/ 249598 h 2340761"/>
                  <a:gd name="connsiteX322" fmla="*/ 1280589 w 2967861"/>
                  <a:gd name="connsiteY322" fmla="*/ 239975 h 2340761"/>
                  <a:gd name="connsiteX323" fmla="*/ 1260720 w 2967861"/>
                  <a:gd name="connsiteY323" fmla="*/ 239043 h 2340761"/>
                  <a:gd name="connsiteX324" fmla="*/ 1243956 w 2967861"/>
                  <a:gd name="connsiteY324" fmla="*/ 239975 h 2340761"/>
                  <a:gd name="connsiteX325" fmla="*/ 1234643 w 2967861"/>
                  <a:gd name="connsiteY325" fmla="*/ 246184 h 2340761"/>
                  <a:gd name="connsiteX326" fmla="*/ 1227502 w 2967861"/>
                  <a:gd name="connsiteY326" fmla="*/ 254566 h 2340761"/>
                  <a:gd name="connsiteX327" fmla="*/ 1222225 w 2967861"/>
                  <a:gd name="connsiteY327" fmla="*/ 266052 h 2340761"/>
                  <a:gd name="connsiteX328" fmla="*/ 1218189 w 2967861"/>
                  <a:gd name="connsiteY328" fmla="*/ 276607 h 2340761"/>
                  <a:gd name="connsiteX329" fmla="*/ 1215085 w 2967861"/>
                  <a:gd name="connsiteY329" fmla="*/ 290267 h 2340761"/>
                  <a:gd name="connsiteX330" fmla="*/ 1211049 w 2967861"/>
                  <a:gd name="connsiteY330" fmla="*/ 300822 h 2340761"/>
                  <a:gd name="connsiteX331" fmla="*/ 1203909 w 2967861"/>
                  <a:gd name="connsiteY331" fmla="*/ 310446 h 2340761"/>
                  <a:gd name="connsiteX332" fmla="*/ 1193353 w 2967861"/>
                  <a:gd name="connsiteY332" fmla="*/ 317896 h 2340761"/>
                  <a:gd name="connsiteX333" fmla="*/ 1196458 w 2967861"/>
                  <a:gd name="connsiteY333" fmla="*/ 338075 h 2340761"/>
                  <a:gd name="connsiteX334" fmla="*/ 1198631 w 2967861"/>
                  <a:gd name="connsiteY334" fmla="*/ 352977 h 2340761"/>
                  <a:gd name="connsiteX335" fmla="*/ 1202667 w 2967861"/>
                  <a:gd name="connsiteY335" fmla="*/ 370051 h 2340761"/>
                  <a:gd name="connsiteX336" fmla="*/ 1200494 w 2967861"/>
                  <a:gd name="connsiteY336" fmla="*/ 392403 h 2340761"/>
                  <a:gd name="connsiteX337" fmla="*/ 1217258 w 2967861"/>
                  <a:gd name="connsiteY337" fmla="*/ 392403 h 2340761"/>
                  <a:gd name="connsiteX338" fmla="*/ 1218189 w 2967861"/>
                  <a:gd name="connsiteY338" fmla="*/ 399854 h 2340761"/>
                  <a:gd name="connsiteX339" fmla="*/ 1222225 w 2967861"/>
                  <a:gd name="connsiteY339" fmla="*/ 405132 h 2340761"/>
                  <a:gd name="connsiteX340" fmla="*/ 1224398 w 2967861"/>
                  <a:gd name="connsiteY340" fmla="*/ 410409 h 2340761"/>
                  <a:gd name="connsiteX341" fmla="*/ 1227502 w 2967861"/>
                  <a:gd name="connsiteY341" fmla="*/ 414756 h 2340761"/>
                  <a:gd name="connsiteX342" fmla="*/ 1232780 w 2967861"/>
                  <a:gd name="connsiteY342" fmla="*/ 420033 h 2340761"/>
                  <a:gd name="connsiteX343" fmla="*/ 1231849 w 2967861"/>
                  <a:gd name="connsiteY343" fmla="*/ 423138 h 2340761"/>
                  <a:gd name="connsiteX344" fmla="*/ 1231849 w 2967861"/>
                  <a:gd name="connsiteY344" fmla="*/ 425311 h 2340761"/>
                  <a:gd name="connsiteX345" fmla="*/ 1229676 w 2967861"/>
                  <a:gd name="connsiteY345" fmla="*/ 427484 h 2340761"/>
                  <a:gd name="connsiteX346" fmla="*/ 1220362 w 2967861"/>
                  <a:gd name="connsiteY346" fmla="*/ 423138 h 2340761"/>
                  <a:gd name="connsiteX347" fmla="*/ 1205771 w 2967861"/>
                  <a:gd name="connsiteY347" fmla="*/ 415687 h 2340761"/>
                  <a:gd name="connsiteX348" fmla="*/ 1190249 w 2967861"/>
                  <a:gd name="connsiteY348" fmla="*/ 402959 h 2340761"/>
                  <a:gd name="connsiteX349" fmla="*/ 1171622 w 2967861"/>
                  <a:gd name="connsiteY349" fmla="*/ 390230 h 2340761"/>
                  <a:gd name="connsiteX350" fmla="*/ 1159204 w 2967861"/>
                  <a:gd name="connsiteY350" fmla="*/ 377502 h 2340761"/>
                  <a:gd name="connsiteX351" fmla="*/ 1149891 w 2967861"/>
                  <a:gd name="connsiteY351" fmla="*/ 366016 h 2340761"/>
                  <a:gd name="connsiteX352" fmla="*/ 1142751 w 2967861"/>
                  <a:gd name="connsiteY352" fmla="*/ 366016 h 2340761"/>
                  <a:gd name="connsiteX353" fmla="*/ 1135611 w 2967861"/>
                  <a:gd name="connsiteY353" fmla="*/ 366016 h 2340761"/>
                  <a:gd name="connsiteX354" fmla="*/ 1130333 w 2967861"/>
                  <a:gd name="connsiteY354" fmla="*/ 363842 h 2340761"/>
                  <a:gd name="connsiteX355" fmla="*/ 1126297 w 2967861"/>
                  <a:gd name="connsiteY355" fmla="*/ 362911 h 2340761"/>
                  <a:gd name="connsiteX356" fmla="*/ 1119157 w 2967861"/>
                  <a:gd name="connsiteY356" fmla="*/ 366016 h 2340761"/>
                  <a:gd name="connsiteX357" fmla="*/ 1116052 w 2967861"/>
                  <a:gd name="connsiteY357" fmla="*/ 368189 h 2340761"/>
                  <a:gd name="connsiteX358" fmla="*/ 1112017 w 2967861"/>
                  <a:gd name="connsiteY358" fmla="*/ 371293 h 2340761"/>
                  <a:gd name="connsiteX359" fmla="*/ 1106739 w 2967861"/>
                  <a:gd name="connsiteY359" fmla="*/ 375639 h 2340761"/>
                  <a:gd name="connsiteX360" fmla="*/ 1106739 w 2967861"/>
                  <a:gd name="connsiteY360" fmla="*/ 383090 h 2340761"/>
                  <a:gd name="connsiteX361" fmla="*/ 1106739 w 2967861"/>
                  <a:gd name="connsiteY361" fmla="*/ 388368 h 2340761"/>
                  <a:gd name="connsiteX362" fmla="*/ 1108912 w 2967861"/>
                  <a:gd name="connsiteY362" fmla="*/ 392714 h 2340761"/>
                  <a:gd name="connsiteX363" fmla="*/ 1111085 w 2967861"/>
                  <a:gd name="connsiteY363" fmla="*/ 395818 h 2340761"/>
                  <a:gd name="connsiteX364" fmla="*/ 1114190 w 2967861"/>
                  <a:gd name="connsiteY364" fmla="*/ 400165 h 2340761"/>
                  <a:gd name="connsiteX365" fmla="*/ 1114190 w 2967861"/>
                  <a:gd name="connsiteY365" fmla="*/ 405442 h 2340761"/>
                  <a:gd name="connsiteX366" fmla="*/ 1112017 w 2967861"/>
                  <a:gd name="connsiteY366" fmla="*/ 410720 h 2340761"/>
                  <a:gd name="connsiteX367" fmla="*/ 1112017 w 2967861"/>
                  <a:gd name="connsiteY367" fmla="*/ 415066 h 2340761"/>
                  <a:gd name="connsiteX368" fmla="*/ 1111085 w 2967861"/>
                  <a:gd name="connsiteY368" fmla="*/ 415997 h 2340761"/>
                  <a:gd name="connsiteX369" fmla="*/ 1108912 w 2967861"/>
                  <a:gd name="connsiteY369" fmla="*/ 420344 h 2340761"/>
                  <a:gd name="connsiteX370" fmla="*/ 1106739 w 2967861"/>
                  <a:gd name="connsiteY370" fmla="*/ 423448 h 2340761"/>
                  <a:gd name="connsiteX371" fmla="*/ 1099599 w 2967861"/>
                  <a:gd name="connsiteY371" fmla="*/ 422517 h 2340761"/>
                  <a:gd name="connsiteX372" fmla="*/ 1096495 w 2967861"/>
                  <a:gd name="connsiteY372" fmla="*/ 422517 h 2340761"/>
                  <a:gd name="connsiteX373" fmla="*/ 1094321 w 2967861"/>
                  <a:gd name="connsiteY373" fmla="*/ 420344 h 2340761"/>
                  <a:gd name="connsiteX374" fmla="*/ 1092148 w 2967861"/>
                  <a:gd name="connsiteY374" fmla="*/ 418170 h 2340761"/>
                  <a:gd name="connsiteX375" fmla="*/ 1089044 w 2967861"/>
                  <a:gd name="connsiteY375" fmla="*/ 415066 h 2340761"/>
                  <a:gd name="connsiteX376" fmla="*/ 1086871 w 2967861"/>
                  <a:gd name="connsiteY376" fmla="*/ 412893 h 2340761"/>
                  <a:gd name="connsiteX377" fmla="*/ 1083766 w 2967861"/>
                  <a:gd name="connsiteY377" fmla="*/ 412893 h 2340761"/>
                  <a:gd name="connsiteX378" fmla="*/ 1072280 w 2967861"/>
                  <a:gd name="connsiteY378" fmla="*/ 415997 h 2340761"/>
                  <a:gd name="connsiteX379" fmla="*/ 1061724 w 2967861"/>
                  <a:gd name="connsiteY379" fmla="*/ 420344 h 2340761"/>
                  <a:gd name="connsiteX380" fmla="*/ 1048065 w 2967861"/>
                  <a:gd name="connsiteY380" fmla="*/ 425621 h 2340761"/>
                  <a:gd name="connsiteX381" fmla="*/ 1035647 w 2967861"/>
                  <a:gd name="connsiteY381" fmla="*/ 430899 h 2340761"/>
                  <a:gd name="connsiteX382" fmla="*/ 1030369 w 2967861"/>
                  <a:gd name="connsiteY382" fmla="*/ 436176 h 2340761"/>
                  <a:gd name="connsiteX383" fmla="*/ 1021056 w 2967861"/>
                  <a:gd name="connsiteY383" fmla="*/ 436176 h 2340761"/>
                  <a:gd name="connsiteX384" fmla="*/ 1028196 w 2967861"/>
                  <a:gd name="connsiteY384" fmla="*/ 425621 h 2340761"/>
                  <a:gd name="connsiteX385" fmla="*/ 1035336 w 2967861"/>
                  <a:gd name="connsiteY385" fmla="*/ 420344 h 2340761"/>
                  <a:gd name="connsiteX386" fmla="*/ 1044650 w 2967861"/>
                  <a:gd name="connsiteY386" fmla="*/ 415066 h 2340761"/>
                  <a:gd name="connsiteX387" fmla="*/ 1053963 w 2967861"/>
                  <a:gd name="connsiteY387" fmla="*/ 407615 h 2340761"/>
                  <a:gd name="connsiteX388" fmla="*/ 1040304 w 2967861"/>
                  <a:gd name="connsiteY388" fmla="*/ 403269 h 2340761"/>
                  <a:gd name="connsiteX389" fmla="*/ 1025713 w 2967861"/>
                  <a:gd name="connsiteY389" fmla="*/ 400165 h 2340761"/>
                  <a:gd name="connsiteX390" fmla="*/ 1010190 w 2967861"/>
                  <a:gd name="connsiteY390" fmla="*/ 400165 h 2340761"/>
                  <a:gd name="connsiteX391" fmla="*/ 1008017 w 2967861"/>
                  <a:gd name="connsiteY391" fmla="*/ 407615 h 2340761"/>
                  <a:gd name="connsiteX392" fmla="*/ 1008017 w 2967861"/>
                  <a:gd name="connsiteY392" fmla="*/ 412893 h 2340761"/>
                  <a:gd name="connsiteX393" fmla="*/ 1005844 w 2967861"/>
                  <a:gd name="connsiteY393" fmla="*/ 415997 h 2340761"/>
                  <a:gd name="connsiteX394" fmla="*/ 1003671 w 2967861"/>
                  <a:gd name="connsiteY394" fmla="*/ 420344 h 2340761"/>
                  <a:gd name="connsiteX395" fmla="*/ 1000567 w 2967861"/>
                  <a:gd name="connsiteY395" fmla="*/ 423448 h 2340761"/>
                  <a:gd name="connsiteX396" fmla="*/ 1000567 w 2967861"/>
                  <a:gd name="connsiteY396" fmla="*/ 427794 h 2340761"/>
                  <a:gd name="connsiteX397" fmla="*/ 996531 w 2967861"/>
                  <a:gd name="connsiteY397" fmla="*/ 425621 h 2340761"/>
                  <a:gd name="connsiteX398" fmla="*/ 995600 w 2967861"/>
                  <a:gd name="connsiteY398" fmla="*/ 422517 h 2340761"/>
                  <a:gd name="connsiteX399" fmla="*/ 993426 w 2967861"/>
                  <a:gd name="connsiteY399" fmla="*/ 420344 h 2340761"/>
                  <a:gd name="connsiteX400" fmla="*/ 991253 w 2967861"/>
                  <a:gd name="connsiteY400" fmla="*/ 415997 h 2340761"/>
                  <a:gd name="connsiteX401" fmla="*/ 990322 w 2967861"/>
                  <a:gd name="connsiteY401" fmla="*/ 412893 h 2340761"/>
                  <a:gd name="connsiteX402" fmla="*/ 986286 w 2967861"/>
                  <a:gd name="connsiteY402" fmla="*/ 410720 h 2340761"/>
                  <a:gd name="connsiteX403" fmla="*/ 983182 w 2967861"/>
                  <a:gd name="connsiteY403" fmla="*/ 408547 h 2340761"/>
                  <a:gd name="connsiteX404" fmla="*/ 981009 w 2967861"/>
                  <a:gd name="connsiteY404" fmla="*/ 410720 h 2340761"/>
                  <a:gd name="connsiteX405" fmla="*/ 975731 w 2967861"/>
                  <a:gd name="connsiteY405" fmla="*/ 410720 h 2340761"/>
                  <a:gd name="connsiteX406" fmla="*/ 969522 w 2967861"/>
                  <a:gd name="connsiteY406" fmla="*/ 412893 h 2340761"/>
                  <a:gd name="connsiteX407" fmla="*/ 957104 w 2967861"/>
                  <a:gd name="connsiteY407" fmla="*/ 429967 h 2340761"/>
                  <a:gd name="connsiteX408" fmla="*/ 942513 w 2967861"/>
                  <a:gd name="connsiteY408" fmla="*/ 443627 h 2340761"/>
                  <a:gd name="connsiteX409" fmla="*/ 930095 w 2967861"/>
                  <a:gd name="connsiteY409" fmla="*/ 460702 h 2340761"/>
                  <a:gd name="connsiteX410" fmla="*/ 932269 w 2967861"/>
                  <a:gd name="connsiteY410" fmla="*/ 465979 h 2340761"/>
                  <a:gd name="connsiteX411" fmla="*/ 932269 w 2967861"/>
                  <a:gd name="connsiteY411" fmla="*/ 470325 h 2340761"/>
                  <a:gd name="connsiteX412" fmla="*/ 932269 w 2967861"/>
                  <a:gd name="connsiteY412" fmla="*/ 475603 h 2340761"/>
                  <a:gd name="connsiteX413" fmla="*/ 932269 w 2967861"/>
                  <a:gd name="connsiteY413" fmla="*/ 479949 h 2340761"/>
                  <a:gd name="connsiteX414" fmla="*/ 930095 w 2967861"/>
                  <a:gd name="connsiteY414" fmla="*/ 485227 h 2340761"/>
                  <a:gd name="connsiteX415" fmla="*/ 926060 w 2967861"/>
                  <a:gd name="connsiteY415" fmla="*/ 487400 h 2340761"/>
                  <a:gd name="connsiteX416" fmla="*/ 925128 w 2967861"/>
                  <a:gd name="connsiteY416" fmla="*/ 487400 h 2340761"/>
                  <a:gd name="connsiteX417" fmla="*/ 922955 w 2967861"/>
                  <a:gd name="connsiteY417" fmla="*/ 488331 h 2340761"/>
                  <a:gd name="connsiteX418" fmla="*/ 920782 w 2967861"/>
                  <a:gd name="connsiteY418" fmla="*/ 488331 h 2340761"/>
                  <a:gd name="connsiteX419" fmla="*/ 915504 w 2967861"/>
                  <a:gd name="connsiteY419" fmla="*/ 488331 h 2340761"/>
                  <a:gd name="connsiteX420" fmla="*/ 911469 w 2967861"/>
                  <a:gd name="connsiteY420" fmla="*/ 487400 h 2340761"/>
                  <a:gd name="connsiteX421" fmla="*/ 908364 w 2967861"/>
                  <a:gd name="connsiteY421" fmla="*/ 485227 h 2340761"/>
                  <a:gd name="connsiteX422" fmla="*/ 906191 w 2967861"/>
                  <a:gd name="connsiteY422" fmla="*/ 483054 h 2340761"/>
                  <a:gd name="connsiteX423" fmla="*/ 900914 w 2967861"/>
                  <a:gd name="connsiteY423" fmla="*/ 480881 h 2340761"/>
                  <a:gd name="connsiteX424" fmla="*/ 900914 w 2967861"/>
                  <a:gd name="connsiteY424" fmla="*/ 460702 h 2340761"/>
                  <a:gd name="connsiteX425" fmla="*/ 908054 w 2967861"/>
                  <a:gd name="connsiteY425" fmla="*/ 460702 h 2340761"/>
                  <a:gd name="connsiteX426" fmla="*/ 911158 w 2967861"/>
                  <a:gd name="connsiteY426" fmla="*/ 458528 h 2340761"/>
                  <a:gd name="connsiteX427" fmla="*/ 913331 w 2967861"/>
                  <a:gd name="connsiteY427" fmla="*/ 458528 h 2340761"/>
                  <a:gd name="connsiteX428" fmla="*/ 917367 w 2967861"/>
                  <a:gd name="connsiteY428" fmla="*/ 457597 h 2340761"/>
                  <a:gd name="connsiteX429" fmla="*/ 917367 w 2967861"/>
                  <a:gd name="connsiteY429" fmla="*/ 447973 h 2340761"/>
                  <a:gd name="connsiteX430" fmla="*/ 911158 w 2967861"/>
                  <a:gd name="connsiteY430" fmla="*/ 438349 h 2340761"/>
                  <a:gd name="connsiteX431" fmla="*/ 904018 w 2967861"/>
                  <a:gd name="connsiteY431" fmla="*/ 427794 h 2340761"/>
                  <a:gd name="connsiteX432" fmla="*/ 896878 w 2967861"/>
                  <a:gd name="connsiteY432" fmla="*/ 420344 h 2340761"/>
                  <a:gd name="connsiteX433" fmla="*/ 866765 w 2967861"/>
                  <a:gd name="connsiteY433" fmla="*/ 420344 h 2340761"/>
                  <a:gd name="connsiteX434" fmla="*/ 873905 w 2967861"/>
                  <a:gd name="connsiteY434" fmla="*/ 464737 h 2340761"/>
                  <a:gd name="connsiteX435" fmla="*/ 877009 w 2967861"/>
                  <a:gd name="connsiteY435" fmla="*/ 504785 h 2340761"/>
                  <a:gd name="connsiteX436" fmla="*/ 869869 w 2967861"/>
                  <a:gd name="connsiteY436" fmla="*/ 502612 h 2340761"/>
                  <a:gd name="connsiteX437" fmla="*/ 862729 w 2967861"/>
                  <a:gd name="connsiteY437" fmla="*/ 501680 h 2340761"/>
                  <a:gd name="connsiteX438" fmla="*/ 855588 w 2967861"/>
                  <a:gd name="connsiteY438" fmla="*/ 499507 h 2340761"/>
                  <a:gd name="connsiteX439" fmla="*/ 850311 w 2967861"/>
                  <a:gd name="connsiteY439" fmla="*/ 497334 h 2340761"/>
                  <a:gd name="connsiteX440" fmla="*/ 840997 w 2967861"/>
                  <a:gd name="connsiteY440" fmla="*/ 510062 h 2340761"/>
                  <a:gd name="connsiteX441" fmla="*/ 830442 w 2967861"/>
                  <a:gd name="connsiteY441" fmla="*/ 521549 h 2340761"/>
                  <a:gd name="connsiteX442" fmla="*/ 813678 w 2967861"/>
                  <a:gd name="connsiteY442" fmla="*/ 529000 h 2340761"/>
                  <a:gd name="connsiteX443" fmla="*/ 815851 w 2967861"/>
                  <a:gd name="connsiteY443" fmla="*/ 534277 h 2340761"/>
                  <a:gd name="connsiteX444" fmla="*/ 815851 w 2967861"/>
                  <a:gd name="connsiteY444" fmla="*/ 537382 h 2340761"/>
                  <a:gd name="connsiteX445" fmla="*/ 815851 w 2967861"/>
                  <a:gd name="connsiteY445" fmla="*/ 539555 h 2340761"/>
                  <a:gd name="connsiteX446" fmla="*/ 818025 w 2967861"/>
                  <a:gd name="connsiteY446" fmla="*/ 541728 h 2340761"/>
                  <a:gd name="connsiteX447" fmla="*/ 818956 w 2967861"/>
                  <a:gd name="connsiteY447" fmla="*/ 543901 h 2340761"/>
                  <a:gd name="connsiteX448" fmla="*/ 821129 w 2967861"/>
                  <a:gd name="connsiteY448" fmla="*/ 544832 h 2340761"/>
                  <a:gd name="connsiteX449" fmla="*/ 821129 w 2967861"/>
                  <a:gd name="connsiteY449" fmla="*/ 551041 h 2340761"/>
                  <a:gd name="connsiteX450" fmla="*/ 818956 w 2967861"/>
                  <a:gd name="connsiteY450" fmla="*/ 556319 h 2340761"/>
                  <a:gd name="connsiteX451" fmla="*/ 818025 w 2967861"/>
                  <a:gd name="connsiteY451" fmla="*/ 558492 h 2340761"/>
                  <a:gd name="connsiteX452" fmla="*/ 815851 w 2967861"/>
                  <a:gd name="connsiteY452" fmla="*/ 561596 h 2340761"/>
                  <a:gd name="connsiteX453" fmla="*/ 813678 w 2967861"/>
                  <a:gd name="connsiteY453" fmla="*/ 565943 h 2340761"/>
                  <a:gd name="connsiteX454" fmla="*/ 799087 w 2967861"/>
                  <a:gd name="connsiteY454" fmla="*/ 559734 h 2340761"/>
                  <a:gd name="connsiteX455" fmla="*/ 786669 w 2967861"/>
                  <a:gd name="connsiteY455" fmla="*/ 552283 h 2340761"/>
                  <a:gd name="connsiteX456" fmla="*/ 774252 w 2967861"/>
                  <a:gd name="connsiteY456" fmla="*/ 544832 h 2340761"/>
                  <a:gd name="connsiteX457" fmla="*/ 774252 w 2967861"/>
                  <a:gd name="connsiteY457" fmla="*/ 549179 h 2340761"/>
                  <a:gd name="connsiteX458" fmla="*/ 767732 w 2967861"/>
                  <a:gd name="connsiteY458" fmla="*/ 549179 h 2340761"/>
                  <a:gd name="connsiteX459" fmla="*/ 767732 w 2967861"/>
                  <a:gd name="connsiteY459" fmla="*/ 559734 h 2340761"/>
                  <a:gd name="connsiteX460" fmla="*/ 769906 w 2967861"/>
                  <a:gd name="connsiteY460" fmla="*/ 569358 h 2340761"/>
                  <a:gd name="connsiteX461" fmla="*/ 772079 w 2967861"/>
                  <a:gd name="connsiteY461" fmla="*/ 582086 h 2340761"/>
                  <a:gd name="connsiteX462" fmla="*/ 764938 w 2967861"/>
                  <a:gd name="connsiteY462" fmla="*/ 581155 h 2340761"/>
                  <a:gd name="connsiteX463" fmla="*/ 760903 w 2967861"/>
                  <a:gd name="connsiteY463" fmla="*/ 576808 h 2340761"/>
                  <a:gd name="connsiteX464" fmla="*/ 755625 w 2967861"/>
                  <a:gd name="connsiteY464" fmla="*/ 574635 h 2340761"/>
                  <a:gd name="connsiteX465" fmla="*/ 752520 w 2967861"/>
                  <a:gd name="connsiteY465" fmla="*/ 569358 h 2340761"/>
                  <a:gd name="connsiteX466" fmla="*/ 748485 w 2967861"/>
                  <a:gd name="connsiteY466" fmla="*/ 559734 h 2340761"/>
                  <a:gd name="connsiteX467" fmla="*/ 745380 w 2967861"/>
                  <a:gd name="connsiteY467" fmla="*/ 544832 h 2340761"/>
                  <a:gd name="connsiteX468" fmla="*/ 743207 w 2967861"/>
                  <a:gd name="connsiteY468" fmla="*/ 526827 h 2340761"/>
                  <a:gd name="connsiteX469" fmla="*/ 741034 w 2967861"/>
                  <a:gd name="connsiteY469" fmla="*/ 509752 h 2340761"/>
                  <a:gd name="connsiteX470" fmla="*/ 738861 w 2967861"/>
                  <a:gd name="connsiteY470" fmla="*/ 497024 h 2340761"/>
                  <a:gd name="connsiteX471" fmla="*/ 753452 w 2967861"/>
                  <a:gd name="connsiteY471" fmla="*/ 502301 h 2340761"/>
                  <a:gd name="connsiteX472" fmla="*/ 768043 w 2967861"/>
                  <a:gd name="connsiteY472" fmla="*/ 509752 h 2340761"/>
                  <a:gd name="connsiteX473" fmla="*/ 784807 w 2967861"/>
                  <a:gd name="connsiteY473" fmla="*/ 517203 h 2340761"/>
                  <a:gd name="connsiteX474" fmla="*/ 802502 w 2967861"/>
                  <a:gd name="connsiteY474" fmla="*/ 517203 h 2340761"/>
                  <a:gd name="connsiteX475" fmla="*/ 819266 w 2967861"/>
                  <a:gd name="connsiteY475" fmla="*/ 508821 h 2340761"/>
                  <a:gd name="connsiteX476" fmla="*/ 831684 w 2967861"/>
                  <a:gd name="connsiteY476" fmla="*/ 495161 h 2340761"/>
                  <a:gd name="connsiteX477" fmla="*/ 833857 w 2967861"/>
                  <a:gd name="connsiteY477" fmla="*/ 479328 h 2340761"/>
                  <a:gd name="connsiteX478" fmla="*/ 830753 w 2967861"/>
                  <a:gd name="connsiteY478" fmla="*/ 462254 h 2340761"/>
                  <a:gd name="connsiteX479" fmla="*/ 819266 w 2967861"/>
                  <a:gd name="connsiteY479" fmla="*/ 445179 h 2340761"/>
                  <a:gd name="connsiteX480" fmla="*/ 806848 w 2967861"/>
                  <a:gd name="connsiteY480" fmla="*/ 429347 h 2340761"/>
                  <a:gd name="connsiteX481" fmla="*/ 792258 w 2967861"/>
                  <a:gd name="connsiteY481" fmla="*/ 414445 h 2340761"/>
                  <a:gd name="connsiteX482" fmla="*/ 777667 w 2967861"/>
                  <a:gd name="connsiteY482" fmla="*/ 402959 h 2340761"/>
                  <a:gd name="connsiteX483" fmla="*/ 765249 w 2967861"/>
                  <a:gd name="connsiteY483" fmla="*/ 395508 h 2340761"/>
                  <a:gd name="connsiteX484" fmla="*/ 732031 w 2967861"/>
                  <a:gd name="connsiteY484" fmla="*/ 392403 h 2340761"/>
                  <a:gd name="connsiteX485" fmla="*/ 726753 w 2967861"/>
                  <a:gd name="connsiteY485" fmla="*/ 386195 h 2340761"/>
                  <a:gd name="connsiteX486" fmla="*/ 721476 w 2967861"/>
                  <a:gd name="connsiteY486" fmla="*/ 380917 h 2340761"/>
                  <a:gd name="connsiteX487" fmla="*/ 719303 w 2967861"/>
                  <a:gd name="connsiteY487" fmla="*/ 375639 h 2340761"/>
                  <a:gd name="connsiteX488" fmla="*/ 717130 w 2967861"/>
                  <a:gd name="connsiteY488" fmla="*/ 371293 h 2340761"/>
                  <a:gd name="connsiteX489" fmla="*/ 711852 w 2967861"/>
                  <a:gd name="connsiteY489" fmla="*/ 371293 h 2340761"/>
                  <a:gd name="connsiteX490" fmla="*/ 704712 w 2967861"/>
                  <a:gd name="connsiteY490" fmla="*/ 373466 h 2340761"/>
                  <a:gd name="connsiteX491" fmla="*/ 692294 w 2967861"/>
                  <a:gd name="connsiteY491" fmla="*/ 378744 h 2340761"/>
                  <a:gd name="connsiteX492" fmla="*/ 690121 w 2967861"/>
                  <a:gd name="connsiteY492" fmla="*/ 375639 h 2340761"/>
                  <a:gd name="connsiteX493" fmla="*/ 689190 w 2967861"/>
                  <a:gd name="connsiteY493" fmla="*/ 373466 h 2340761"/>
                  <a:gd name="connsiteX494" fmla="*/ 687016 w 2967861"/>
                  <a:gd name="connsiteY494" fmla="*/ 373466 h 2340761"/>
                  <a:gd name="connsiteX495" fmla="*/ 684843 w 2967861"/>
                  <a:gd name="connsiteY495" fmla="*/ 370362 h 2340761"/>
                  <a:gd name="connsiteX496" fmla="*/ 684843 w 2967861"/>
                  <a:gd name="connsiteY496" fmla="*/ 366016 h 2340761"/>
                  <a:gd name="connsiteX497" fmla="*/ 687016 w 2967861"/>
                  <a:gd name="connsiteY497" fmla="*/ 363842 h 2340761"/>
                  <a:gd name="connsiteX498" fmla="*/ 687016 w 2967861"/>
                  <a:gd name="connsiteY498" fmla="*/ 362911 h 2340761"/>
                  <a:gd name="connsiteX499" fmla="*/ 689190 w 2967861"/>
                  <a:gd name="connsiteY499" fmla="*/ 362911 h 2340761"/>
                  <a:gd name="connsiteX500" fmla="*/ 690121 w 2967861"/>
                  <a:gd name="connsiteY500" fmla="*/ 360738 h 2340761"/>
                  <a:gd name="connsiteX501" fmla="*/ 692294 w 2967861"/>
                  <a:gd name="connsiteY501" fmla="*/ 358565 h 2340761"/>
                  <a:gd name="connsiteX502" fmla="*/ 689190 w 2967861"/>
                  <a:gd name="connsiteY502" fmla="*/ 343664 h 2340761"/>
                  <a:gd name="connsiteX503" fmla="*/ 682981 w 2967861"/>
                  <a:gd name="connsiteY503" fmla="*/ 336213 h 2340761"/>
                  <a:gd name="connsiteX504" fmla="*/ 675840 w 2967861"/>
                  <a:gd name="connsiteY504" fmla="*/ 334040 h 2340761"/>
                  <a:gd name="connsiteX505" fmla="*/ 668700 w 2967861"/>
                  <a:gd name="connsiteY505" fmla="*/ 333108 h 2340761"/>
                  <a:gd name="connsiteX506" fmla="*/ 660318 w 2967861"/>
                  <a:gd name="connsiteY506" fmla="*/ 328762 h 2340761"/>
                  <a:gd name="connsiteX507" fmla="*/ 653178 w 2967861"/>
                  <a:gd name="connsiteY507" fmla="*/ 321311 h 2340761"/>
                  <a:gd name="connsiteX508" fmla="*/ 636414 w 2967861"/>
                  <a:gd name="connsiteY508" fmla="*/ 323485 h 2340761"/>
                  <a:gd name="connsiteX509" fmla="*/ 619650 w 2967861"/>
                  <a:gd name="connsiteY509" fmla="*/ 327831 h 2340761"/>
                  <a:gd name="connsiteX510" fmla="*/ 607232 w 2967861"/>
                  <a:gd name="connsiteY510" fmla="*/ 330935 h 2340761"/>
                  <a:gd name="connsiteX511" fmla="*/ 595745 w 2967861"/>
                  <a:gd name="connsiteY511" fmla="*/ 340559 h 2340761"/>
                  <a:gd name="connsiteX512" fmla="*/ 589536 w 2967861"/>
                  <a:gd name="connsiteY512" fmla="*/ 355460 h 2340761"/>
                  <a:gd name="connsiteX513" fmla="*/ 583328 w 2967861"/>
                  <a:gd name="connsiteY513" fmla="*/ 351114 h 2340761"/>
                  <a:gd name="connsiteX514" fmla="*/ 581465 w 2967861"/>
                  <a:gd name="connsiteY514" fmla="*/ 351114 h 2340761"/>
                  <a:gd name="connsiteX515" fmla="*/ 579292 w 2967861"/>
                  <a:gd name="connsiteY515" fmla="*/ 348941 h 2340761"/>
                  <a:gd name="connsiteX516" fmla="*/ 577119 w 2967861"/>
                  <a:gd name="connsiteY516" fmla="*/ 348941 h 2340761"/>
                  <a:gd name="connsiteX517" fmla="*/ 574014 w 2967861"/>
                  <a:gd name="connsiteY517" fmla="*/ 348941 h 2340761"/>
                  <a:gd name="connsiteX518" fmla="*/ 569978 w 2967861"/>
                  <a:gd name="connsiteY518" fmla="*/ 348941 h 2340761"/>
                  <a:gd name="connsiteX519" fmla="*/ 564701 w 2967861"/>
                  <a:gd name="connsiteY519" fmla="*/ 348941 h 2340761"/>
                  <a:gd name="connsiteX520" fmla="*/ 564701 w 2967861"/>
                  <a:gd name="connsiteY520" fmla="*/ 362601 h 2340761"/>
                  <a:gd name="connsiteX521" fmla="*/ 560665 w 2967861"/>
                  <a:gd name="connsiteY521" fmla="*/ 360428 h 2340761"/>
                  <a:gd name="connsiteX522" fmla="*/ 559734 w 2967861"/>
                  <a:gd name="connsiteY522" fmla="*/ 360428 h 2340761"/>
                  <a:gd name="connsiteX523" fmla="*/ 557561 w 2967861"/>
                  <a:gd name="connsiteY523" fmla="*/ 360428 h 2340761"/>
                  <a:gd name="connsiteX524" fmla="*/ 555387 w 2967861"/>
                  <a:gd name="connsiteY524" fmla="*/ 358254 h 2340761"/>
                  <a:gd name="connsiteX525" fmla="*/ 535519 w 2967861"/>
                  <a:gd name="connsiteY525" fmla="*/ 363532 h 2340761"/>
                  <a:gd name="connsiteX526" fmla="*/ 520928 w 2967861"/>
                  <a:gd name="connsiteY526" fmla="*/ 375019 h 2340761"/>
                  <a:gd name="connsiteX527" fmla="*/ 511615 w 2967861"/>
                  <a:gd name="connsiteY527" fmla="*/ 392093 h 2340761"/>
                  <a:gd name="connsiteX528" fmla="*/ 494850 w 2967861"/>
                  <a:gd name="connsiteY528" fmla="*/ 392093 h 2340761"/>
                  <a:gd name="connsiteX529" fmla="*/ 494850 w 2967861"/>
                  <a:gd name="connsiteY529" fmla="*/ 406994 h 2340761"/>
                  <a:gd name="connsiteX530" fmla="*/ 479328 w 2967861"/>
                  <a:gd name="connsiteY530" fmla="*/ 415377 h 2340761"/>
                  <a:gd name="connsiteX531" fmla="*/ 466910 w 2967861"/>
                  <a:gd name="connsiteY531" fmla="*/ 430278 h 2340761"/>
                  <a:gd name="connsiteX532" fmla="*/ 453251 w 2967861"/>
                  <a:gd name="connsiteY532" fmla="*/ 452630 h 2340761"/>
                  <a:gd name="connsiteX533" fmla="*/ 442696 w 2967861"/>
                  <a:gd name="connsiteY533" fmla="*/ 476845 h 2340761"/>
                  <a:gd name="connsiteX534" fmla="*/ 431209 w 2967861"/>
                  <a:gd name="connsiteY534" fmla="*/ 501060 h 2340761"/>
                  <a:gd name="connsiteX535" fmla="*/ 420654 w 2967861"/>
                  <a:gd name="connsiteY535" fmla="*/ 524343 h 2340761"/>
                  <a:gd name="connsiteX536" fmla="*/ 408236 w 2967861"/>
                  <a:gd name="connsiteY536" fmla="*/ 544522 h 2340761"/>
                  <a:gd name="connsiteX537" fmla="*/ 394577 w 2967861"/>
                  <a:gd name="connsiteY537" fmla="*/ 561596 h 2340761"/>
                  <a:gd name="connsiteX538" fmla="*/ 396750 w 2967861"/>
                  <a:gd name="connsiteY538" fmla="*/ 565943 h 2340761"/>
                  <a:gd name="connsiteX539" fmla="*/ 396750 w 2967861"/>
                  <a:gd name="connsiteY539" fmla="*/ 569047 h 2340761"/>
                  <a:gd name="connsiteX540" fmla="*/ 396750 w 2967861"/>
                  <a:gd name="connsiteY540" fmla="*/ 571220 h 2340761"/>
                  <a:gd name="connsiteX541" fmla="*/ 398923 w 2967861"/>
                  <a:gd name="connsiteY541" fmla="*/ 571220 h 2340761"/>
                  <a:gd name="connsiteX542" fmla="*/ 401096 w 2967861"/>
                  <a:gd name="connsiteY542" fmla="*/ 571220 h 2340761"/>
                  <a:gd name="connsiteX543" fmla="*/ 404200 w 2967861"/>
                  <a:gd name="connsiteY543" fmla="*/ 573393 h 2340761"/>
                  <a:gd name="connsiteX544" fmla="*/ 394887 w 2967861"/>
                  <a:gd name="connsiteY544" fmla="*/ 581775 h 2340761"/>
                  <a:gd name="connsiteX545" fmla="*/ 384332 w 2967861"/>
                  <a:gd name="connsiteY545" fmla="*/ 586122 h 2340761"/>
                  <a:gd name="connsiteX546" fmla="*/ 371914 w 2967861"/>
                  <a:gd name="connsiteY546" fmla="*/ 593572 h 2340761"/>
                  <a:gd name="connsiteX547" fmla="*/ 369741 w 2967861"/>
                  <a:gd name="connsiteY547" fmla="*/ 596677 h 2340761"/>
                  <a:gd name="connsiteX548" fmla="*/ 367568 w 2967861"/>
                  <a:gd name="connsiteY548" fmla="*/ 602886 h 2340761"/>
                  <a:gd name="connsiteX549" fmla="*/ 366636 w 2967861"/>
                  <a:gd name="connsiteY549" fmla="*/ 605990 h 2340761"/>
                  <a:gd name="connsiteX550" fmla="*/ 364463 w 2967861"/>
                  <a:gd name="connsiteY550" fmla="*/ 610336 h 2340761"/>
                  <a:gd name="connsiteX551" fmla="*/ 360427 w 2967861"/>
                  <a:gd name="connsiteY551" fmla="*/ 613441 h 2340761"/>
                  <a:gd name="connsiteX552" fmla="*/ 359496 w 2967861"/>
                  <a:gd name="connsiteY552" fmla="*/ 611268 h 2340761"/>
                  <a:gd name="connsiteX553" fmla="*/ 357323 w 2967861"/>
                  <a:gd name="connsiteY553" fmla="*/ 610336 h 2340761"/>
                  <a:gd name="connsiteX554" fmla="*/ 355150 w 2967861"/>
                  <a:gd name="connsiteY554" fmla="*/ 608163 h 2340761"/>
                  <a:gd name="connsiteX555" fmla="*/ 352045 w 2967861"/>
                  <a:gd name="connsiteY555" fmla="*/ 605990 h 2340761"/>
                  <a:gd name="connsiteX556" fmla="*/ 345836 w 2967861"/>
                  <a:gd name="connsiteY556" fmla="*/ 611268 h 2340761"/>
                  <a:gd name="connsiteX557" fmla="*/ 340559 w 2967861"/>
                  <a:gd name="connsiteY557" fmla="*/ 617477 h 2340761"/>
                  <a:gd name="connsiteX558" fmla="*/ 335281 w 2967861"/>
                  <a:gd name="connsiteY558" fmla="*/ 622754 h 2340761"/>
                  <a:gd name="connsiteX559" fmla="*/ 331246 w 2967861"/>
                  <a:gd name="connsiteY559" fmla="*/ 625859 h 2340761"/>
                  <a:gd name="connsiteX560" fmla="*/ 325968 w 2967861"/>
                  <a:gd name="connsiteY560" fmla="*/ 640760 h 2340761"/>
                  <a:gd name="connsiteX561" fmla="*/ 323795 w 2967861"/>
                  <a:gd name="connsiteY561" fmla="*/ 652247 h 2340761"/>
                  <a:gd name="connsiteX562" fmla="*/ 320690 w 2967861"/>
                  <a:gd name="connsiteY562" fmla="*/ 660629 h 2340761"/>
                  <a:gd name="connsiteX563" fmla="*/ 311377 w 2967861"/>
                  <a:gd name="connsiteY563" fmla="*/ 670252 h 2340761"/>
                  <a:gd name="connsiteX564" fmla="*/ 313550 w 2967861"/>
                  <a:gd name="connsiteY564" fmla="*/ 692605 h 2340761"/>
                  <a:gd name="connsiteX565" fmla="*/ 316655 w 2967861"/>
                  <a:gd name="connsiteY565" fmla="*/ 709679 h 2340761"/>
                  <a:gd name="connsiteX566" fmla="*/ 320690 w 2967861"/>
                  <a:gd name="connsiteY566" fmla="*/ 724581 h 2340761"/>
                  <a:gd name="connsiteX567" fmla="*/ 322864 w 2967861"/>
                  <a:gd name="connsiteY567" fmla="*/ 742586 h 2340761"/>
                  <a:gd name="connsiteX568" fmla="*/ 323795 w 2967861"/>
                  <a:gd name="connsiteY568" fmla="*/ 764938 h 2340761"/>
                  <a:gd name="connsiteX569" fmla="*/ 327831 w 2967861"/>
                  <a:gd name="connsiteY569" fmla="*/ 764938 h 2340761"/>
                  <a:gd name="connsiteX570" fmla="*/ 330004 w 2967861"/>
                  <a:gd name="connsiteY570" fmla="*/ 767112 h 2340761"/>
                  <a:gd name="connsiteX571" fmla="*/ 330935 w 2967861"/>
                  <a:gd name="connsiteY571" fmla="*/ 767112 h 2340761"/>
                  <a:gd name="connsiteX572" fmla="*/ 333108 w 2967861"/>
                  <a:gd name="connsiteY572" fmla="*/ 767112 h 2340761"/>
                  <a:gd name="connsiteX573" fmla="*/ 335281 w 2967861"/>
                  <a:gd name="connsiteY573" fmla="*/ 769285 h 2340761"/>
                  <a:gd name="connsiteX574" fmla="*/ 352977 w 2967861"/>
                  <a:gd name="connsiteY574" fmla="*/ 764938 h 2340761"/>
                  <a:gd name="connsiteX575" fmla="*/ 364463 w 2967861"/>
                  <a:gd name="connsiteY575" fmla="*/ 759661 h 2340761"/>
                  <a:gd name="connsiteX576" fmla="*/ 375018 w 2967861"/>
                  <a:gd name="connsiteY576" fmla="*/ 752210 h 2340761"/>
                  <a:gd name="connsiteX577" fmla="*/ 384332 w 2967861"/>
                  <a:gd name="connsiteY577" fmla="*/ 742586 h 2340761"/>
                  <a:gd name="connsiteX578" fmla="*/ 398923 w 2967861"/>
                  <a:gd name="connsiteY578" fmla="*/ 735136 h 2340761"/>
                  <a:gd name="connsiteX579" fmla="*/ 409478 w 2967861"/>
                  <a:gd name="connsiteY579" fmla="*/ 762765 h 2340761"/>
                  <a:gd name="connsiteX580" fmla="*/ 415687 w 2967861"/>
                  <a:gd name="connsiteY580" fmla="*/ 786980 h 2340761"/>
                  <a:gd name="connsiteX581" fmla="*/ 424069 w 2967861"/>
                  <a:gd name="connsiteY581" fmla="*/ 809332 h 2340761"/>
                  <a:gd name="connsiteX582" fmla="*/ 438660 w 2967861"/>
                  <a:gd name="connsiteY582" fmla="*/ 829511 h 2340761"/>
                  <a:gd name="connsiteX583" fmla="*/ 438660 w 2967861"/>
                  <a:gd name="connsiteY583" fmla="*/ 833857 h 2340761"/>
                  <a:gd name="connsiteX584" fmla="*/ 444869 w 2967861"/>
                  <a:gd name="connsiteY584" fmla="*/ 833857 h 2340761"/>
                  <a:gd name="connsiteX585" fmla="*/ 453251 w 2967861"/>
                  <a:gd name="connsiteY585" fmla="*/ 818956 h 2340761"/>
                  <a:gd name="connsiteX586" fmla="*/ 462564 w 2967861"/>
                  <a:gd name="connsiteY586" fmla="*/ 807470 h 2340761"/>
                  <a:gd name="connsiteX587" fmla="*/ 474051 w 2967861"/>
                  <a:gd name="connsiteY587" fmla="*/ 796914 h 2340761"/>
                  <a:gd name="connsiteX588" fmla="*/ 481191 w 2967861"/>
                  <a:gd name="connsiteY588" fmla="*/ 784186 h 2340761"/>
                  <a:gd name="connsiteX589" fmla="*/ 488331 w 2967861"/>
                  <a:gd name="connsiteY589" fmla="*/ 767112 h 2340761"/>
                  <a:gd name="connsiteX590" fmla="*/ 491436 w 2967861"/>
                  <a:gd name="connsiteY590" fmla="*/ 744759 h 2340761"/>
                  <a:gd name="connsiteX591" fmla="*/ 515340 w 2967861"/>
                  <a:gd name="connsiteY591" fmla="*/ 735136 h 2340761"/>
                  <a:gd name="connsiteX592" fmla="*/ 516271 w 2967861"/>
                  <a:gd name="connsiteY592" fmla="*/ 734204 h 2340761"/>
                  <a:gd name="connsiteX593" fmla="*/ 516271 w 2967861"/>
                  <a:gd name="connsiteY593" fmla="*/ 729858 h 2340761"/>
                  <a:gd name="connsiteX594" fmla="*/ 518444 w 2967861"/>
                  <a:gd name="connsiteY594" fmla="*/ 727685 h 2340761"/>
                  <a:gd name="connsiteX595" fmla="*/ 518444 w 2967861"/>
                  <a:gd name="connsiteY595" fmla="*/ 726754 h 2340761"/>
                  <a:gd name="connsiteX596" fmla="*/ 520618 w 2967861"/>
                  <a:gd name="connsiteY596" fmla="*/ 724581 h 2340761"/>
                  <a:gd name="connsiteX597" fmla="*/ 522791 w 2967861"/>
                  <a:gd name="connsiteY597" fmla="*/ 722407 h 2340761"/>
                  <a:gd name="connsiteX598" fmla="*/ 528068 w 2967861"/>
                  <a:gd name="connsiteY598" fmla="*/ 720234 h 2340761"/>
                  <a:gd name="connsiteX599" fmla="*/ 524032 w 2967861"/>
                  <a:gd name="connsiteY599" fmla="*/ 704402 h 2340761"/>
                  <a:gd name="connsiteX600" fmla="*/ 516892 w 2967861"/>
                  <a:gd name="connsiteY600" fmla="*/ 690742 h 2340761"/>
                  <a:gd name="connsiteX601" fmla="*/ 506337 w 2967861"/>
                  <a:gd name="connsiteY601" fmla="*/ 680187 h 2340761"/>
                  <a:gd name="connsiteX602" fmla="*/ 494850 w 2967861"/>
                  <a:gd name="connsiteY602" fmla="*/ 670563 h 2340761"/>
                  <a:gd name="connsiteX603" fmla="*/ 501059 w 2967861"/>
                  <a:gd name="connsiteY603" fmla="*/ 645106 h 2340761"/>
                  <a:gd name="connsiteX604" fmla="*/ 509441 w 2967861"/>
                  <a:gd name="connsiteY604" fmla="*/ 622754 h 2340761"/>
                  <a:gd name="connsiteX605" fmla="*/ 523101 w 2967861"/>
                  <a:gd name="connsiteY605" fmla="*/ 603817 h 2340761"/>
                  <a:gd name="connsiteX606" fmla="*/ 537692 w 2967861"/>
                  <a:gd name="connsiteY606" fmla="*/ 587984 h 2340761"/>
                  <a:gd name="connsiteX607" fmla="*/ 550110 w 2967861"/>
                  <a:gd name="connsiteY607" fmla="*/ 570910 h 2340761"/>
                  <a:gd name="connsiteX608" fmla="*/ 559423 w 2967861"/>
                  <a:gd name="connsiteY608" fmla="*/ 550731 h 2340761"/>
                  <a:gd name="connsiteX609" fmla="*/ 564701 w 2967861"/>
                  <a:gd name="connsiteY609" fmla="*/ 524343 h 2340761"/>
                  <a:gd name="connsiteX610" fmla="*/ 581465 w 2967861"/>
                  <a:gd name="connsiteY610" fmla="*/ 523412 h 2340761"/>
                  <a:gd name="connsiteX611" fmla="*/ 595125 w 2967861"/>
                  <a:gd name="connsiteY611" fmla="*/ 521238 h 2340761"/>
                  <a:gd name="connsiteX612" fmla="*/ 601334 w 2967861"/>
                  <a:gd name="connsiteY612" fmla="*/ 526516 h 2340761"/>
                  <a:gd name="connsiteX613" fmla="*/ 606611 w 2967861"/>
                  <a:gd name="connsiteY613" fmla="*/ 531794 h 2340761"/>
                  <a:gd name="connsiteX614" fmla="*/ 611889 w 2967861"/>
                  <a:gd name="connsiteY614" fmla="*/ 537071 h 2340761"/>
                  <a:gd name="connsiteX615" fmla="*/ 602575 w 2967861"/>
                  <a:gd name="connsiteY615" fmla="*/ 554146 h 2340761"/>
                  <a:gd name="connsiteX616" fmla="*/ 590157 w 2967861"/>
                  <a:gd name="connsiteY616" fmla="*/ 569047 h 2340761"/>
                  <a:gd name="connsiteX617" fmla="*/ 575566 w 2967861"/>
                  <a:gd name="connsiteY617" fmla="*/ 583949 h 2340761"/>
                  <a:gd name="connsiteX618" fmla="*/ 560976 w 2967861"/>
                  <a:gd name="connsiteY618" fmla="*/ 596677 h 2340761"/>
                  <a:gd name="connsiteX619" fmla="*/ 552593 w 2967861"/>
                  <a:gd name="connsiteY619" fmla="*/ 615614 h 2340761"/>
                  <a:gd name="connsiteX620" fmla="*/ 550420 w 2967861"/>
                  <a:gd name="connsiteY620" fmla="*/ 628342 h 2340761"/>
                  <a:gd name="connsiteX621" fmla="*/ 552593 w 2967861"/>
                  <a:gd name="connsiteY621" fmla="*/ 643244 h 2340761"/>
                  <a:gd name="connsiteX622" fmla="*/ 553525 w 2967861"/>
                  <a:gd name="connsiteY622" fmla="*/ 655972 h 2340761"/>
                  <a:gd name="connsiteX623" fmla="*/ 552593 w 2967861"/>
                  <a:gd name="connsiteY623" fmla="*/ 667458 h 2340761"/>
                  <a:gd name="connsiteX624" fmla="*/ 553525 w 2967861"/>
                  <a:gd name="connsiteY624" fmla="*/ 682360 h 2340761"/>
                  <a:gd name="connsiteX625" fmla="*/ 557561 w 2967861"/>
                  <a:gd name="connsiteY625" fmla="*/ 690742 h 2340761"/>
                  <a:gd name="connsiteX626" fmla="*/ 562838 w 2967861"/>
                  <a:gd name="connsiteY626" fmla="*/ 698193 h 2340761"/>
                  <a:gd name="connsiteX627" fmla="*/ 568116 w 2967861"/>
                  <a:gd name="connsiteY627" fmla="*/ 705643 h 2340761"/>
                  <a:gd name="connsiteX628" fmla="*/ 572152 w 2967861"/>
                  <a:gd name="connsiteY628" fmla="*/ 715267 h 2340761"/>
                  <a:gd name="connsiteX629" fmla="*/ 593883 w 2967861"/>
                  <a:gd name="connsiteY629" fmla="*/ 712163 h 2340761"/>
                  <a:gd name="connsiteX630" fmla="*/ 613751 w 2967861"/>
                  <a:gd name="connsiteY630" fmla="*/ 705954 h 2340761"/>
                  <a:gd name="connsiteX631" fmla="*/ 631447 w 2967861"/>
                  <a:gd name="connsiteY631" fmla="*/ 697572 h 2340761"/>
                  <a:gd name="connsiteX632" fmla="*/ 638587 w 2967861"/>
                  <a:gd name="connsiteY632" fmla="*/ 697572 h 2340761"/>
                  <a:gd name="connsiteX633" fmla="*/ 644796 w 2967861"/>
                  <a:gd name="connsiteY633" fmla="*/ 698503 h 2340761"/>
                  <a:gd name="connsiteX634" fmla="*/ 647900 w 2967861"/>
                  <a:gd name="connsiteY634" fmla="*/ 700676 h 2340761"/>
                  <a:gd name="connsiteX635" fmla="*/ 653178 w 2967861"/>
                  <a:gd name="connsiteY635" fmla="*/ 702849 h 2340761"/>
                  <a:gd name="connsiteX636" fmla="*/ 659387 w 2967861"/>
                  <a:gd name="connsiteY636" fmla="*/ 705022 h 2340761"/>
                  <a:gd name="connsiteX637" fmla="*/ 652246 w 2967861"/>
                  <a:gd name="connsiteY637" fmla="*/ 715578 h 2340761"/>
                  <a:gd name="connsiteX638" fmla="*/ 642933 w 2967861"/>
                  <a:gd name="connsiteY638" fmla="*/ 719924 h 2340761"/>
                  <a:gd name="connsiteX639" fmla="*/ 633620 w 2967861"/>
                  <a:gd name="connsiteY639" fmla="*/ 717751 h 2340761"/>
                  <a:gd name="connsiteX640" fmla="*/ 621202 w 2967861"/>
                  <a:gd name="connsiteY640" fmla="*/ 715578 h 2340761"/>
                  <a:gd name="connsiteX641" fmla="*/ 608784 w 2967861"/>
                  <a:gd name="connsiteY641" fmla="*/ 715578 h 2340761"/>
                  <a:gd name="connsiteX642" fmla="*/ 601644 w 2967861"/>
                  <a:gd name="connsiteY642" fmla="*/ 719924 h 2340761"/>
                  <a:gd name="connsiteX643" fmla="*/ 595435 w 2967861"/>
                  <a:gd name="connsiteY643" fmla="*/ 723028 h 2340761"/>
                  <a:gd name="connsiteX644" fmla="*/ 589226 w 2967861"/>
                  <a:gd name="connsiteY644" fmla="*/ 727375 h 2340761"/>
                  <a:gd name="connsiteX645" fmla="*/ 579913 w 2967861"/>
                  <a:gd name="connsiteY645" fmla="*/ 728306 h 2340761"/>
                  <a:gd name="connsiteX646" fmla="*/ 583017 w 2967861"/>
                  <a:gd name="connsiteY646" fmla="*/ 745380 h 2340761"/>
                  <a:gd name="connsiteX647" fmla="*/ 585190 w 2967861"/>
                  <a:gd name="connsiteY647" fmla="*/ 755004 h 2340761"/>
                  <a:gd name="connsiteX648" fmla="*/ 589226 w 2967861"/>
                  <a:gd name="connsiteY648" fmla="*/ 762455 h 2340761"/>
                  <a:gd name="connsiteX649" fmla="*/ 590157 w 2967861"/>
                  <a:gd name="connsiteY649" fmla="*/ 773010 h 2340761"/>
                  <a:gd name="connsiteX650" fmla="*/ 592331 w 2967861"/>
                  <a:gd name="connsiteY650" fmla="*/ 790085 h 2340761"/>
                  <a:gd name="connsiteX651" fmla="*/ 587053 w 2967861"/>
                  <a:gd name="connsiteY651" fmla="*/ 787911 h 2340761"/>
                  <a:gd name="connsiteX652" fmla="*/ 581775 w 2967861"/>
                  <a:gd name="connsiteY652" fmla="*/ 785738 h 2340761"/>
                  <a:gd name="connsiteX653" fmla="*/ 579602 w 2967861"/>
                  <a:gd name="connsiteY653" fmla="*/ 784807 h 2340761"/>
                  <a:gd name="connsiteX654" fmla="*/ 577429 w 2967861"/>
                  <a:gd name="connsiteY654" fmla="*/ 780461 h 2340761"/>
                  <a:gd name="connsiteX655" fmla="*/ 575256 w 2967861"/>
                  <a:gd name="connsiteY655" fmla="*/ 777356 h 2340761"/>
                  <a:gd name="connsiteX656" fmla="*/ 572152 w 2967861"/>
                  <a:gd name="connsiteY656" fmla="*/ 773010 h 2340761"/>
                  <a:gd name="connsiteX657" fmla="*/ 572152 w 2967861"/>
                  <a:gd name="connsiteY657" fmla="*/ 769906 h 2340761"/>
                  <a:gd name="connsiteX658" fmla="*/ 566874 w 2967861"/>
                  <a:gd name="connsiteY658" fmla="*/ 770837 h 2340761"/>
                  <a:gd name="connsiteX659" fmla="*/ 562838 w 2967861"/>
                  <a:gd name="connsiteY659" fmla="*/ 773010 h 2340761"/>
                  <a:gd name="connsiteX660" fmla="*/ 559734 w 2967861"/>
                  <a:gd name="connsiteY660" fmla="*/ 777356 h 2340761"/>
                  <a:gd name="connsiteX661" fmla="*/ 555698 w 2967861"/>
                  <a:gd name="connsiteY661" fmla="*/ 778288 h 2340761"/>
                  <a:gd name="connsiteX662" fmla="*/ 552593 w 2967861"/>
                  <a:gd name="connsiteY662" fmla="*/ 782634 h 2340761"/>
                  <a:gd name="connsiteX663" fmla="*/ 548558 w 2967861"/>
                  <a:gd name="connsiteY663" fmla="*/ 808090 h 2340761"/>
                  <a:gd name="connsiteX664" fmla="*/ 548558 w 2967861"/>
                  <a:gd name="connsiteY664" fmla="*/ 839756 h 2340761"/>
                  <a:gd name="connsiteX665" fmla="*/ 543280 w 2967861"/>
                  <a:gd name="connsiteY665" fmla="*/ 841929 h 2340761"/>
                  <a:gd name="connsiteX666" fmla="*/ 539244 w 2967861"/>
                  <a:gd name="connsiteY666" fmla="*/ 841929 h 2340761"/>
                  <a:gd name="connsiteX667" fmla="*/ 536140 w 2967861"/>
                  <a:gd name="connsiteY667" fmla="*/ 842860 h 2340761"/>
                  <a:gd name="connsiteX668" fmla="*/ 532104 w 2967861"/>
                  <a:gd name="connsiteY668" fmla="*/ 847207 h 2340761"/>
                  <a:gd name="connsiteX669" fmla="*/ 531173 w 2967861"/>
                  <a:gd name="connsiteY669" fmla="*/ 849380 h 2340761"/>
                  <a:gd name="connsiteX670" fmla="*/ 528999 w 2967861"/>
                  <a:gd name="connsiteY670" fmla="*/ 854657 h 2340761"/>
                  <a:gd name="connsiteX671" fmla="*/ 509131 w 2967861"/>
                  <a:gd name="connsiteY671" fmla="*/ 850311 h 2340761"/>
                  <a:gd name="connsiteX672" fmla="*/ 494540 w 2967861"/>
                  <a:gd name="connsiteY672" fmla="*/ 849380 h 2340761"/>
                  <a:gd name="connsiteX673" fmla="*/ 485227 w 2967861"/>
                  <a:gd name="connsiteY673" fmla="*/ 852484 h 2340761"/>
                  <a:gd name="connsiteX674" fmla="*/ 478086 w 2967861"/>
                  <a:gd name="connsiteY674" fmla="*/ 856830 h 2340761"/>
                  <a:gd name="connsiteX675" fmla="*/ 472809 w 2967861"/>
                  <a:gd name="connsiteY675" fmla="*/ 862108 h 2340761"/>
                  <a:gd name="connsiteX676" fmla="*/ 463495 w 2967861"/>
                  <a:gd name="connsiteY676" fmla="*/ 867386 h 2340761"/>
                  <a:gd name="connsiteX677" fmla="*/ 452940 w 2967861"/>
                  <a:gd name="connsiteY677" fmla="*/ 871732 h 2340761"/>
                  <a:gd name="connsiteX678" fmla="*/ 443627 w 2967861"/>
                  <a:gd name="connsiteY678" fmla="*/ 871732 h 2340761"/>
                  <a:gd name="connsiteX679" fmla="*/ 436487 w 2967861"/>
                  <a:gd name="connsiteY679" fmla="*/ 865523 h 2340761"/>
                  <a:gd name="connsiteX680" fmla="*/ 431209 w 2967861"/>
                  <a:gd name="connsiteY680" fmla="*/ 862418 h 2340761"/>
                  <a:gd name="connsiteX681" fmla="*/ 423138 w 2967861"/>
                  <a:gd name="connsiteY681" fmla="*/ 862418 h 2340761"/>
                  <a:gd name="connsiteX682" fmla="*/ 411651 w 2967861"/>
                  <a:gd name="connsiteY682" fmla="*/ 867696 h 2340761"/>
                  <a:gd name="connsiteX683" fmla="*/ 406373 w 2967861"/>
                  <a:gd name="connsiteY683" fmla="*/ 864592 h 2340761"/>
                  <a:gd name="connsiteX684" fmla="*/ 402338 w 2967861"/>
                  <a:gd name="connsiteY684" fmla="*/ 862418 h 2340761"/>
                  <a:gd name="connsiteX685" fmla="*/ 401406 w 2967861"/>
                  <a:gd name="connsiteY685" fmla="*/ 860245 h 2340761"/>
                  <a:gd name="connsiteX686" fmla="*/ 397371 w 2967861"/>
                  <a:gd name="connsiteY686" fmla="*/ 858072 h 2340761"/>
                  <a:gd name="connsiteX687" fmla="*/ 392093 w 2967861"/>
                  <a:gd name="connsiteY687" fmla="*/ 854968 h 2340761"/>
                  <a:gd name="connsiteX688" fmla="*/ 392093 w 2967861"/>
                  <a:gd name="connsiteY688" fmla="*/ 842239 h 2340761"/>
                  <a:gd name="connsiteX689" fmla="*/ 394266 w 2967861"/>
                  <a:gd name="connsiteY689" fmla="*/ 825165 h 2340761"/>
                  <a:gd name="connsiteX690" fmla="*/ 395197 w 2967861"/>
                  <a:gd name="connsiteY690" fmla="*/ 807159 h 2340761"/>
                  <a:gd name="connsiteX691" fmla="*/ 397371 w 2967861"/>
                  <a:gd name="connsiteY691" fmla="*/ 793500 h 2340761"/>
                  <a:gd name="connsiteX692" fmla="*/ 399544 w 2967861"/>
                  <a:gd name="connsiteY692" fmla="*/ 786049 h 2340761"/>
                  <a:gd name="connsiteX693" fmla="*/ 399544 w 2967861"/>
                  <a:gd name="connsiteY693" fmla="*/ 777667 h 2340761"/>
                  <a:gd name="connsiteX694" fmla="*/ 387126 w 2967861"/>
                  <a:gd name="connsiteY694" fmla="*/ 780771 h 2340761"/>
                  <a:gd name="connsiteX695" fmla="*/ 375639 w 2967861"/>
                  <a:gd name="connsiteY695" fmla="*/ 785117 h 2340761"/>
                  <a:gd name="connsiteX696" fmla="*/ 360117 w 2967861"/>
                  <a:gd name="connsiteY696" fmla="*/ 786049 h 2340761"/>
                  <a:gd name="connsiteX697" fmla="*/ 361048 w 2967861"/>
                  <a:gd name="connsiteY697" fmla="*/ 803123 h 2340761"/>
                  <a:gd name="connsiteX698" fmla="*/ 361048 w 2967861"/>
                  <a:gd name="connsiteY698" fmla="*/ 823302 h 2340761"/>
                  <a:gd name="connsiteX699" fmla="*/ 365084 w 2967861"/>
                  <a:gd name="connsiteY699" fmla="*/ 845654 h 2340761"/>
                  <a:gd name="connsiteX700" fmla="*/ 372224 w 2967861"/>
                  <a:gd name="connsiteY700" fmla="*/ 864592 h 2340761"/>
                  <a:gd name="connsiteX701" fmla="*/ 370051 w 2967861"/>
                  <a:gd name="connsiteY701" fmla="*/ 865523 h 2340761"/>
                  <a:gd name="connsiteX702" fmla="*/ 370051 w 2967861"/>
                  <a:gd name="connsiteY702" fmla="*/ 867696 h 2340761"/>
                  <a:gd name="connsiteX703" fmla="*/ 370051 w 2967861"/>
                  <a:gd name="connsiteY703" fmla="*/ 869869 h 2340761"/>
                  <a:gd name="connsiteX704" fmla="*/ 367878 w 2967861"/>
                  <a:gd name="connsiteY704" fmla="*/ 872042 h 2340761"/>
                  <a:gd name="connsiteX705" fmla="*/ 353287 w 2967861"/>
                  <a:gd name="connsiteY705" fmla="*/ 877320 h 2340761"/>
                  <a:gd name="connsiteX706" fmla="*/ 337765 w 2967861"/>
                  <a:gd name="connsiteY706" fmla="*/ 882597 h 2340761"/>
                  <a:gd name="connsiteX707" fmla="*/ 324105 w 2967861"/>
                  <a:gd name="connsiteY707" fmla="*/ 887875 h 2340761"/>
                  <a:gd name="connsiteX708" fmla="*/ 313550 w 2967861"/>
                  <a:gd name="connsiteY708" fmla="*/ 895326 h 2340761"/>
                  <a:gd name="connsiteX709" fmla="*/ 308273 w 2967861"/>
                  <a:gd name="connsiteY709" fmla="*/ 906812 h 2340761"/>
                  <a:gd name="connsiteX710" fmla="*/ 306099 w 2967861"/>
                  <a:gd name="connsiteY710" fmla="*/ 917367 h 2340761"/>
                  <a:gd name="connsiteX711" fmla="*/ 298959 w 2967861"/>
                  <a:gd name="connsiteY711" fmla="*/ 928854 h 2340761"/>
                  <a:gd name="connsiteX712" fmla="*/ 264500 w 2967861"/>
                  <a:gd name="connsiteY712" fmla="*/ 939409 h 2340761"/>
                  <a:gd name="connsiteX713" fmla="*/ 262327 w 2967861"/>
                  <a:gd name="connsiteY713" fmla="*/ 943755 h 2340761"/>
                  <a:gd name="connsiteX714" fmla="*/ 260154 w 2967861"/>
                  <a:gd name="connsiteY714" fmla="*/ 946860 h 2340761"/>
                  <a:gd name="connsiteX715" fmla="*/ 260154 w 2967861"/>
                  <a:gd name="connsiteY715" fmla="*/ 951206 h 2340761"/>
                  <a:gd name="connsiteX716" fmla="*/ 260154 w 2967861"/>
                  <a:gd name="connsiteY716" fmla="*/ 954310 h 2340761"/>
                  <a:gd name="connsiteX717" fmla="*/ 260154 w 2967861"/>
                  <a:gd name="connsiteY717" fmla="*/ 958657 h 2340761"/>
                  <a:gd name="connsiteX718" fmla="*/ 259222 w 2967861"/>
                  <a:gd name="connsiteY718" fmla="*/ 961761 h 2340761"/>
                  <a:gd name="connsiteX719" fmla="*/ 257049 w 2967861"/>
                  <a:gd name="connsiteY719" fmla="*/ 963934 h 2340761"/>
                  <a:gd name="connsiteX720" fmla="*/ 251771 w 2967861"/>
                  <a:gd name="connsiteY720" fmla="*/ 966107 h 2340761"/>
                  <a:gd name="connsiteX721" fmla="*/ 247736 w 2967861"/>
                  <a:gd name="connsiteY721" fmla="*/ 967039 h 2340761"/>
                  <a:gd name="connsiteX722" fmla="*/ 242458 w 2967861"/>
                  <a:gd name="connsiteY722" fmla="*/ 969212 h 2340761"/>
                  <a:gd name="connsiteX723" fmla="*/ 238422 w 2967861"/>
                  <a:gd name="connsiteY723" fmla="*/ 973558 h 2340761"/>
                  <a:gd name="connsiteX724" fmla="*/ 235318 w 2967861"/>
                  <a:gd name="connsiteY724" fmla="*/ 971385 h 2340761"/>
                  <a:gd name="connsiteX725" fmla="*/ 231282 w 2967861"/>
                  <a:gd name="connsiteY725" fmla="*/ 969212 h 2340761"/>
                  <a:gd name="connsiteX726" fmla="*/ 228178 w 2967861"/>
                  <a:gd name="connsiteY726" fmla="*/ 969212 h 2340761"/>
                  <a:gd name="connsiteX727" fmla="*/ 226004 w 2967861"/>
                  <a:gd name="connsiteY727" fmla="*/ 967039 h 2340761"/>
                  <a:gd name="connsiteX728" fmla="*/ 220727 w 2967861"/>
                  <a:gd name="connsiteY728" fmla="*/ 966107 h 2340761"/>
                  <a:gd name="connsiteX729" fmla="*/ 215449 w 2967861"/>
                  <a:gd name="connsiteY729" fmla="*/ 966107 h 2340761"/>
                  <a:gd name="connsiteX730" fmla="*/ 215449 w 2967861"/>
                  <a:gd name="connsiteY730" fmla="*/ 986286 h 2340761"/>
                  <a:gd name="connsiteX731" fmla="*/ 209240 w 2967861"/>
                  <a:gd name="connsiteY731" fmla="*/ 986286 h 2340761"/>
                  <a:gd name="connsiteX732" fmla="*/ 203963 w 2967861"/>
                  <a:gd name="connsiteY732" fmla="*/ 986286 h 2340761"/>
                  <a:gd name="connsiteX733" fmla="*/ 198685 w 2967861"/>
                  <a:gd name="connsiteY733" fmla="*/ 988459 h 2340761"/>
                  <a:gd name="connsiteX734" fmla="*/ 194650 w 2967861"/>
                  <a:gd name="connsiteY734" fmla="*/ 989391 h 2340761"/>
                  <a:gd name="connsiteX735" fmla="*/ 188441 w 2967861"/>
                  <a:gd name="connsiteY735" fmla="*/ 989391 h 2340761"/>
                  <a:gd name="connsiteX736" fmla="*/ 184405 w 2967861"/>
                  <a:gd name="connsiteY736" fmla="*/ 991564 h 2340761"/>
                  <a:gd name="connsiteX737" fmla="*/ 181300 w 2967861"/>
                  <a:gd name="connsiteY737" fmla="*/ 991564 h 2340761"/>
                  <a:gd name="connsiteX738" fmla="*/ 179127 w 2967861"/>
                  <a:gd name="connsiteY738" fmla="*/ 993737 h 2340761"/>
                  <a:gd name="connsiteX739" fmla="*/ 175091 w 2967861"/>
                  <a:gd name="connsiteY739" fmla="*/ 995910 h 2340761"/>
                  <a:gd name="connsiteX740" fmla="*/ 171987 w 2967861"/>
                  <a:gd name="connsiteY740" fmla="*/ 996842 h 2340761"/>
                  <a:gd name="connsiteX741" fmla="*/ 181300 w 2967861"/>
                  <a:gd name="connsiteY741" fmla="*/ 1006465 h 2340761"/>
                  <a:gd name="connsiteX742" fmla="*/ 193718 w 2967861"/>
                  <a:gd name="connsiteY742" fmla="*/ 1013916 h 2340761"/>
                  <a:gd name="connsiteX743" fmla="*/ 206136 w 2967861"/>
                  <a:gd name="connsiteY743" fmla="*/ 1018262 h 2340761"/>
                  <a:gd name="connsiteX744" fmla="*/ 218554 w 2967861"/>
                  <a:gd name="connsiteY744" fmla="*/ 1021367 h 2340761"/>
                  <a:gd name="connsiteX745" fmla="*/ 220727 w 2967861"/>
                  <a:gd name="connsiteY745" fmla="*/ 1040304 h 2340761"/>
                  <a:gd name="connsiteX746" fmla="*/ 222900 w 2967861"/>
                  <a:gd name="connsiteY746" fmla="*/ 1056137 h 2340761"/>
                  <a:gd name="connsiteX747" fmla="*/ 222900 w 2967861"/>
                  <a:gd name="connsiteY747" fmla="*/ 1073211 h 2340761"/>
                  <a:gd name="connsiteX748" fmla="*/ 218864 w 2967861"/>
                  <a:gd name="connsiteY748" fmla="*/ 1088113 h 2340761"/>
                  <a:gd name="connsiteX749" fmla="*/ 218864 w 2967861"/>
                  <a:gd name="connsiteY749" fmla="*/ 1090286 h 2340761"/>
                  <a:gd name="connsiteX750" fmla="*/ 218864 w 2967861"/>
                  <a:gd name="connsiteY750" fmla="*/ 1091217 h 2340761"/>
                  <a:gd name="connsiteX751" fmla="*/ 216691 w 2967861"/>
                  <a:gd name="connsiteY751" fmla="*/ 1091217 h 2340761"/>
                  <a:gd name="connsiteX752" fmla="*/ 216691 w 2967861"/>
                  <a:gd name="connsiteY752" fmla="*/ 1093390 h 2340761"/>
                  <a:gd name="connsiteX753" fmla="*/ 215760 w 2967861"/>
                  <a:gd name="connsiteY753" fmla="*/ 1095563 h 2340761"/>
                  <a:gd name="connsiteX754" fmla="*/ 202100 w 2967861"/>
                  <a:gd name="connsiteY754" fmla="*/ 1100841 h 2340761"/>
                  <a:gd name="connsiteX755" fmla="*/ 184405 w 2967861"/>
                  <a:gd name="connsiteY755" fmla="*/ 1105187 h 2340761"/>
                  <a:gd name="connsiteX756" fmla="*/ 166709 w 2967861"/>
                  <a:gd name="connsiteY756" fmla="*/ 1105187 h 2340761"/>
                  <a:gd name="connsiteX757" fmla="*/ 149945 w 2967861"/>
                  <a:gd name="connsiteY757" fmla="*/ 1100841 h 2340761"/>
                  <a:gd name="connsiteX758" fmla="*/ 135354 w 2967861"/>
                  <a:gd name="connsiteY758" fmla="*/ 1095563 h 2340761"/>
                  <a:gd name="connsiteX759" fmla="*/ 130077 w 2967861"/>
                  <a:gd name="connsiteY759" fmla="*/ 1095563 h 2340761"/>
                  <a:gd name="connsiteX760" fmla="*/ 126041 w 2967861"/>
                  <a:gd name="connsiteY760" fmla="*/ 1097736 h 2340761"/>
                  <a:gd name="connsiteX761" fmla="*/ 122936 w 2967861"/>
                  <a:gd name="connsiteY761" fmla="*/ 1097736 h 2340761"/>
                  <a:gd name="connsiteX762" fmla="*/ 120763 w 2967861"/>
                  <a:gd name="connsiteY762" fmla="*/ 1097736 h 2340761"/>
                  <a:gd name="connsiteX763" fmla="*/ 118590 w 2967861"/>
                  <a:gd name="connsiteY763" fmla="*/ 1098668 h 2340761"/>
                  <a:gd name="connsiteX764" fmla="*/ 116417 w 2967861"/>
                  <a:gd name="connsiteY764" fmla="*/ 1103014 h 2340761"/>
                  <a:gd name="connsiteX765" fmla="*/ 115796 w 2967861"/>
                  <a:gd name="connsiteY765" fmla="*/ 1106739 h 2340761"/>
                  <a:gd name="connsiteX766" fmla="*/ 111760 w 2967861"/>
                  <a:gd name="connsiteY766" fmla="*/ 1119468 h 2340761"/>
                  <a:gd name="connsiteX767" fmla="*/ 111760 w 2967861"/>
                  <a:gd name="connsiteY767" fmla="*/ 1140578 h 2340761"/>
                  <a:gd name="connsiteX768" fmla="*/ 111760 w 2967861"/>
                  <a:gd name="connsiteY768" fmla="*/ 1163861 h 2340761"/>
                  <a:gd name="connsiteX769" fmla="*/ 113934 w 2967861"/>
                  <a:gd name="connsiteY769" fmla="*/ 1188076 h 2340761"/>
                  <a:gd name="connsiteX770" fmla="*/ 116107 w 2967861"/>
                  <a:gd name="connsiteY770" fmla="*/ 1208255 h 2340761"/>
                  <a:gd name="connsiteX771" fmla="*/ 116107 w 2967861"/>
                  <a:gd name="connsiteY771" fmla="*/ 1223157 h 2340761"/>
                  <a:gd name="connsiteX772" fmla="*/ 119211 w 2967861"/>
                  <a:gd name="connsiteY772" fmla="*/ 1223157 h 2340761"/>
                  <a:gd name="connsiteX773" fmla="*/ 119211 w 2967861"/>
                  <a:gd name="connsiteY773" fmla="*/ 1228434 h 2340761"/>
                  <a:gd name="connsiteX774" fmla="*/ 126351 w 2967861"/>
                  <a:gd name="connsiteY774" fmla="*/ 1228434 h 2340761"/>
                  <a:gd name="connsiteX775" fmla="*/ 131629 w 2967861"/>
                  <a:gd name="connsiteY775" fmla="*/ 1227503 h 2340761"/>
                  <a:gd name="connsiteX776" fmla="*/ 135665 w 2967861"/>
                  <a:gd name="connsiteY776" fmla="*/ 1227503 h 2340761"/>
                  <a:gd name="connsiteX777" fmla="*/ 138769 w 2967861"/>
                  <a:gd name="connsiteY777" fmla="*/ 1223157 h 2340761"/>
                  <a:gd name="connsiteX778" fmla="*/ 144978 w 2967861"/>
                  <a:gd name="connsiteY778" fmla="*/ 1225330 h 2340761"/>
                  <a:gd name="connsiteX779" fmla="*/ 148083 w 2967861"/>
                  <a:gd name="connsiteY779" fmla="*/ 1225330 h 2340761"/>
                  <a:gd name="connsiteX780" fmla="*/ 152118 w 2967861"/>
                  <a:gd name="connsiteY780" fmla="*/ 1227503 h 2340761"/>
                  <a:gd name="connsiteX781" fmla="*/ 155223 w 2967861"/>
                  <a:gd name="connsiteY781" fmla="*/ 1228434 h 2340761"/>
                  <a:gd name="connsiteX782" fmla="*/ 157396 w 2967861"/>
                  <a:gd name="connsiteY782" fmla="*/ 1230607 h 2340761"/>
                  <a:gd name="connsiteX783" fmla="*/ 157396 w 2967861"/>
                  <a:gd name="connsiteY783" fmla="*/ 1232780 h 2340761"/>
                  <a:gd name="connsiteX784" fmla="*/ 157396 w 2967861"/>
                  <a:gd name="connsiteY784" fmla="*/ 1234953 h 2340761"/>
                  <a:gd name="connsiteX785" fmla="*/ 159569 w 2967861"/>
                  <a:gd name="connsiteY785" fmla="*/ 1234953 h 2340761"/>
                  <a:gd name="connsiteX786" fmla="*/ 159569 w 2967861"/>
                  <a:gd name="connsiteY786" fmla="*/ 1235885 h 2340761"/>
                  <a:gd name="connsiteX787" fmla="*/ 153360 w 2967861"/>
                  <a:gd name="connsiteY787" fmla="*/ 1252959 h 2340761"/>
                  <a:gd name="connsiteX788" fmla="*/ 142805 w 2967861"/>
                  <a:gd name="connsiteY788" fmla="*/ 1265688 h 2340761"/>
                  <a:gd name="connsiteX789" fmla="*/ 130387 w 2967861"/>
                  <a:gd name="connsiteY789" fmla="*/ 1277174 h 2340761"/>
                  <a:gd name="connsiteX790" fmla="*/ 116728 w 2967861"/>
                  <a:gd name="connsiteY790" fmla="*/ 1287729 h 2340761"/>
                  <a:gd name="connsiteX791" fmla="*/ 104310 w 2967861"/>
                  <a:gd name="connsiteY791" fmla="*/ 1299216 h 2340761"/>
                  <a:gd name="connsiteX792" fmla="*/ 94996 w 2967861"/>
                  <a:gd name="connsiteY792" fmla="*/ 1314117 h 2340761"/>
                  <a:gd name="connsiteX793" fmla="*/ 94065 w 2967861"/>
                  <a:gd name="connsiteY793" fmla="*/ 1324672 h 2340761"/>
                  <a:gd name="connsiteX794" fmla="*/ 94996 w 2967861"/>
                  <a:gd name="connsiteY794" fmla="*/ 1337401 h 2340761"/>
                  <a:gd name="connsiteX795" fmla="*/ 94996 w 2967861"/>
                  <a:gd name="connsiteY795" fmla="*/ 1348887 h 2340761"/>
                  <a:gd name="connsiteX796" fmla="*/ 91892 w 2967861"/>
                  <a:gd name="connsiteY796" fmla="*/ 1357269 h 2340761"/>
                  <a:gd name="connsiteX797" fmla="*/ 77301 w 2967861"/>
                  <a:gd name="connsiteY797" fmla="*/ 1366893 h 2340761"/>
                  <a:gd name="connsiteX798" fmla="*/ 62710 w 2967861"/>
                  <a:gd name="connsiteY798" fmla="*/ 1374344 h 2340761"/>
                  <a:gd name="connsiteX799" fmla="*/ 48119 w 2967861"/>
                  <a:gd name="connsiteY799" fmla="*/ 1383967 h 2340761"/>
                  <a:gd name="connsiteX800" fmla="*/ 35701 w 2967861"/>
                  <a:gd name="connsiteY800" fmla="*/ 1394523 h 2340761"/>
                  <a:gd name="connsiteX801" fmla="*/ 31666 w 2967861"/>
                  <a:gd name="connsiteY801" fmla="*/ 1401973 h 2340761"/>
                  <a:gd name="connsiteX802" fmla="*/ 24525 w 2967861"/>
                  <a:gd name="connsiteY802" fmla="*/ 1415633 h 2340761"/>
                  <a:gd name="connsiteX803" fmla="*/ 17385 w 2967861"/>
                  <a:gd name="connsiteY803" fmla="*/ 1431466 h 2340761"/>
                  <a:gd name="connsiteX804" fmla="*/ 10245 w 2967861"/>
                  <a:gd name="connsiteY804" fmla="*/ 1450403 h 2340761"/>
                  <a:gd name="connsiteX805" fmla="*/ 3104 w 2967861"/>
                  <a:gd name="connsiteY805" fmla="*/ 1466236 h 2340761"/>
                  <a:gd name="connsiteX806" fmla="*/ 0 w 2967861"/>
                  <a:gd name="connsiteY806" fmla="*/ 1481137 h 2340761"/>
                  <a:gd name="connsiteX807" fmla="*/ 0 w 2967861"/>
                  <a:gd name="connsiteY807" fmla="*/ 1492623 h 2340761"/>
                  <a:gd name="connsiteX808" fmla="*/ 3104 w 2967861"/>
                  <a:gd name="connsiteY808" fmla="*/ 1500074 h 2340761"/>
                  <a:gd name="connsiteX809" fmla="*/ 9313 w 2967861"/>
                  <a:gd name="connsiteY809" fmla="*/ 1509698 h 2340761"/>
                  <a:gd name="connsiteX810" fmla="*/ 12418 w 2967861"/>
                  <a:gd name="connsiteY810" fmla="*/ 1518080 h 2340761"/>
                  <a:gd name="connsiteX811" fmla="*/ 12418 w 2967861"/>
                  <a:gd name="connsiteY811" fmla="*/ 1532981 h 2340761"/>
                  <a:gd name="connsiteX812" fmla="*/ 10245 w 2967861"/>
                  <a:gd name="connsiteY812" fmla="*/ 1542605 h 2340761"/>
                  <a:gd name="connsiteX813" fmla="*/ 7140 w 2967861"/>
                  <a:gd name="connsiteY813" fmla="*/ 1555334 h 2340761"/>
                  <a:gd name="connsiteX814" fmla="*/ 3104 w 2967861"/>
                  <a:gd name="connsiteY814" fmla="*/ 1570235 h 2340761"/>
                  <a:gd name="connsiteX815" fmla="*/ 2173 w 2967861"/>
                  <a:gd name="connsiteY815" fmla="*/ 1587309 h 2340761"/>
                  <a:gd name="connsiteX816" fmla="*/ 5278 w 2967861"/>
                  <a:gd name="connsiteY816" fmla="*/ 1597865 h 2340761"/>
                  <a:gd name="connsiteX817" fmla="*/ 5278 w 2967861"/>
                  <a:gd name="connsiteY817" fmla="*/ 1622079 h 2340761"/>
                  <a:gd name="connsiteX818" fmla="*/ 14591 w 2967861"/>
                  <a:gd name="connsiteY818" fmla="*/ 1633566 h 2340761"/>
                  <a:gd name="connsiteX819" fmla="*/ 29182 w 2967861"/>
                  <a:gd name="connsiteY819" fmla="*/ 1646294 h 2340761"/>
                  <a:gd name="connsiteX820" fmla="*/ 45946 w 2967861"/>
                  <a:gd name="connsiteY820" fmla="*/ 1659022 h 2340761"/>
                  <a:gd name="connsiteX821" fmla="*/ 56501 w 2967861"/>
                  <a:gd name="connsiteY821" fmla="*/ 1671751 h 2340761"/>
                  <a:gd name="connsiteX822" fmla="*/ 65815 w 2967861"/>
                  <a:gd name="connsiteY822" fmla="*/ 1695965 h 2340761"/>
                  <a:gd name="connsiteX823" fmla="*/ 78232 w 2967861"/>
                  <a:gd name="connsiteY823" fmla="*/ 1705589 h 2340761"/>
                  <a:gd name="connsiteX824" fmla="*/ 92823 w 2967861"/>
                  <a:gd name="connsiteY824" fmla="*/ 1713040 h 2340761"/>
                  <a:gd name="connsiteX825" fmla="*/ 107414 w 2967861"/>
                  <a:gd name="connsiteY825" fmla="*/ 1720491 h 2340761"/>
                  <a:gd name="connsiteX826" fmla="*/ 122005 w 2967861"/>
                  <a:gd name="connsiteY826" fmla="*/ 1727941 h 2340761"/>
                  <a:gd name="connsiteX827" fmla="*/ 132560 w 2967861"/>
                  <a:gd name="connsiteY827" fmla="*/ 1740670 h 2340761"/>
                  <a:gd name="connsiteX828" fmla="*/ 139701 w 2967861"/>
                  <a:gd name="connsiteY828" fmla="*/ 1738497 h 2340761"/>
                  <a:gd name="connsiteX829" fmla="*/ 145910 w 2967861"/>
                  <a:gd name="connsiteY829" fmla="*/ 1736323 h 2340761"/>
                  <a:gd name="connsiteX830" fmla="*/ 149014 w 2967861"/>
                  <a:gd name="connsiteY830" fmla="*/ 1733219 h 2340761"/>
                  <a:gd name="connsiteX831" fmla="*/ 153050 w 2967861"/>
                  <a:gd name="connsiteY831" fmla="*/ 1731046 h 2340761"/>
                  <a:gd name="connsiteX832" fmla="*/ 161432 w 2967861"/>
                  <a:gd name="connsiteY832" fmla="*/ 1733219 h 2340761"/>
                  <a:gd name="connsiteX833" fmla="*/ 172918 w 2967861"/>
                  <a:gd name="connsiteY833" fmla="*/ 1736323 h 2340761"/>
                  <a:gd name="connsiteX834" fmla="*/ 185336 w 2967861"/>
                  <a:gd name="connsiteY834" fmla="*/ 1736323 h 2340761"/>
                  <a:gd name="connsiteX835" fmla="*/ 189372 w 2967861"/>
                  <a:gd name="connsiteY835" fmla="*/ 1723595 h 2340761"/>
                  <a:gd name="connsiteX836" fmla="*/ 224763 w 2967861"/>
                  <a:gd name="connsiteY836" fmla="*/ 1731046 h 2340761"/>
                  <a:gd name="connsiteX837" fmla="*/ 239354 w 2967861"/>
                  <a:gd name="connsiteY837" fmla="*/ 1725768 h 2340761"/>
                  <a:gd name="connsiteX838" fmla="*/ 257980 w 2967861"/>
                  <a:gd name="connsiteY838" fmla="*/ 1718318 h 2340761"/>
                  <a:gd name="connsiteX839" fmla="*/ 275676 w 2967861"/>
                  <a:gd name="connsiteY839" fmla="*/ 1710867 h 2340761"/>
                  <a:gd name="connsiteX840" fmla="*/ 290267 w 2967861"/>
                  <a:gd name="connsiteY840" fmla="*/ 1713040 h 2340761"/>
                  <a:gd name="connsiteX841" fmla="*/ 302685 w 2967861"/>
                  <a:gd name="connsiteY841" fmla="*/ 1713971 h 2340761"/>
                  <a:gd name="connsiteX842" fmla="*/ 316344 w 2967861"/>
                  <a:gd name="connsiteY842" fmla="*/ 1716144 h 2340761"/>
                  <a:gd name="connsiteX843" fmla="*/ 336213 w 2967861"/>
                  <a:gd name="connsiteY843" fmla="*/ 1747810 h 2340761"/>
                  <a:gd name="connsiteX844" fmla="*/ 343353 w 2967861"/>
                  <a:gd name="connsiteY844" fmla="*/ 1747810 h 2340761"/>
                  <a:gd name="connsiteX845" fmla="*/ 348631 w 2967861"/>
                  <a:gd name="connsiteY845" fmla="*/ 1747810 h 2340761"/>
                  <a:gd name="connsiteX846" fmla="*/ 353908 w 2967861"/>
                  <a:gd name="connsiteY846" fmla="*/ 1745637 h 2340761"/>
                  <a:gd name="connsiteX847" fmla="*/ 356081 w 2967861"/>
                  <a:gd name="connsiteY847" fmla="*/ 1743464 h 2340761"/>
                  <a:gd name="connsiteX848" fmla="*/ 360117 w 2967861"/>
                  <a:gd name="connsiteY848" fmla="*/ 1740359 h 2340761"/>
                  <a:gd name="connsiteX849" fmla="*/ 367257 w 2967861"/>
                  <a:gd name="connsiteY849" fmla="*/ 1742532 h 2340761"/>
                  <a:gd name="connsiteX850" fmla="*/ 372535 w 2967861"/>
                  <a:gd name="connsiteY850" fmla="*/ 1742532 h 2340761"/>
                  <a:gd name="connsiteX851" fmla="*/ 375639 w 2967861"/>
                  <a:gd name="connsiteY851" fmla="*/ 1743464 h 2340761"/>
                  <a:gd name="connsiteX852" fmla="*/ 379675 w 2967861"/>
                  <a:gd name="connsiteY852" fmla="*/ 1747810 h 2340761"/>
                  <a:gd name="connsiteX853" fmla="*/ 382780 w 2967861"/>
                  <a:gd name="connsiteY853" fmla="*/ 1749983 h 2340761"/>
                  <a:gd name="connsiteX854" fmla="*/ 388989 w 2967861"/>
                  <a:gd name="connsiteY854" fmla="*/ 1753088 h 2340761"/>
                  <a:gd name="connsiteX855" fmla="*/ 382780 w 2967861"/>
                  <a:gd name="connsiteY855" fmla="*/ 1775440 h 2340761"/>
                  <a:gd name="connsiteX856" fmla="*/ 377502 w 2967861"/>
                  <a:gd name="connsiteY856" fmla="*/ 1795619 h 2340761"/>
                  <a:gd name="connsiteX857" fmla="*/ 372224 w 2967861"/>
                  <a:gd name="connsiteY857" fmla="*/ 1817971 h 2340761"/>
                  <a:gd name="connsiteX858" fmla="*/ 388989 w 2967861"/>
                  <a:gd name="connsiteY858" fmla="*/ 1835045 h 2340761"/>
                  <a:gd name="connsiteX859" fmla="*/ 404511 w 2967861"/>
                  <a:gd name="connsiteY859" fmla="*/ 1855224 h 2340761"/>
                  <a:gd name="connsiteX860" fmla="*/ 421275 w 2967861"/>
                  <a:gd name="connsiteY860" fmla="*/ 1877576 h 2340761"/>
                  <a:gd name="connsiteX861" fmla="*/ 431830 w 2967861"/>
                  <a:gd name="connsiteY861" fmla="*/ 1899928 h 2340761"/>
                  <a:gd name="connsiteX862" fmla="*/ 435866 w 2967861"/>
                  <a:gd name="connsiteY862" fmla="*/ 1917003 h 2340761"/>
                  <a:gd name="connsiteX863" fmla="*/ 435866 w 2967861"/>
                  <a:gd name="connsiteY863" fmla="*/ 1929731 h 2340761"/>
                  <a:gd name="connsiteX864" fmla="*/ 438039 w 2967861"/>
                  <a:gd name="connsiteY864" fmla="*/ 1942459 h 2340761"/>
                  <a:gd name="connsiteX865" fmla="*/ 445179 w 2967861"/>
                  <a:gd name="connsiteY865" fmla="*/ 1957361 h 2340761"/>
                  <a:gd name="connsiteX866" fmla="*/ 438970 w 2967861"/>
                  <a:gd name="connsiteY866" fmla="*/ 1972262 h 2340761"/>
                  <a:gd name="connsiteX867" fmla="*/ 431830 w 2967861"/>
                  <a:gd name="connsiteY867" fmla="*/ 1989337 h 2340761"/>
                  <a:gd name="connsiteX868" fmla="*/ 421275 w 2967861"/>
                  <a:gd name="connsiteY868" fmla="*/ 2009516 h 2340761"/>
                  <a:gd name="connsiteX869" fmla="*/ 414135 w 2967861"/>
                  <a:gd name="connsiteY869" fmla="*/ 2027522 h 2340761"/>
                  <a:gd name="connsiteX870" fmla="*/ 410099 w 2967861"/>
                  <a:gd name="connsiteY870" fmla="*/ 2048632 h 2340761"/>
                  <a:gd name="connsiteX871" fmla="*/ 412272 w 2967861"/>
                  <a:gd name="connsiteY871" fmla="*/ 2066638 h 2340761"/>
                  <a:gd name="connsiteX872" fmla="*/ 419412 w 2967861"/>
                  <a:gd name="connsiteY872" fmla="*/ 2081539 h 2340761"/>
                  <a:gd name="connsiteX873" fmla="*/ 430899 w 2967861"/>
                  <a:gd name="connsiteY873" fmla="*/ 2096441 h 2340761"/>
                  <a:gd name="connsiteX874" fmla="*/ 441454 w 2967861"/>
                  <a:gd name="connsiteY874" fmla="*/ 2113515 h 2340761"/>
                  <a:gd name="connsiteX875" fmla="*/ 448594 w 2967861"/>
                  <a:gd name="connsiteY875" fmla="*/ 2128416 h 2340761"/>
                  <a:gd name="connsiteX876" fmla="*/ 448594 w 2967861"/>
                  <a:gd name="connsiteY876" fmla="*/ 2133694 h 2340761"/>
                  <a:gd name="connsiteX877" fmla="*/ 448594 w 2967861"/>
                  <a:gd name="connsiteY877" fmla="*/ 2138972 h 2340761"/>
                  <a:gd name="connsiteX878" fmla="*/ 446421 w 2967861"/>
                  <a:gd name="connsiteY878" fmla="*/ 2143318 h 2340761"/>
                  <a:gd name="connsiteX879" fmla="*/ 445490 w 2967861"/>
                  <a:gd name="connsiteY879" fmla="*/ 2148595 h 2340761"/>
                  <a:gd name="connsiteX880" fmla="*/ 445490 w 2967861"/>
                  <a:gd name="connsiteY880" fmla="*/ 2151700 h 2340761"/>
                  <a:gd name="connsiteX881" fmla="*/ 445490 w 2967861"/>
                  <a:gd name="connsiteY881" fmla="*/ 2156046 h 2340761"/>
                  <a:gd name="connsiteX882" fmla="*/ 452630 w 2967861"/>
                  <a:gd name="connsiteY882" fmla="*/ 2159151 h 2340761"/>
                  <a:gd name="connsiteX883" fmla="*/ 450457 w 2967861"/>
                  <a:gd name="connsiteY883" fmla="*/ 2163497 h 2340761"/>
                  <a:gd name="connsiteX884" fmla="*/ 448284 w 2967861"/>
                  <a:gd name="connsiteY884" fmla="*/ 2166601 h 2340761"/>
                  <a:gd name="connsiteX885" fmla="*/ 448284 w 2967861"/>
                  <a:gd name="connsiteY885" fmla="*/ 2170948 h 2340761"/>
                  <a:gd name="connsiteX886" fmla="*/ 446111 w 2967861"/>
                  <a:gd name="connsiteY886" fmla="*/ 2176225 h 2340761"/>
                  <a:gd name="connsiteX887" fmla="*/ 448284 w 2967861"/>
                  <a:gd name="connsiteY887" fmla="*/ 2181503 h 2340761"/>
                  <a:gd name="connsiteX888" fmla="*/ 450457 w 2967861"/>
                  <a:gd name="connsiteY888" fmla="*/ 2181503 h 2340761"/>
                  <a:gd name="connsiteX889" fmla="*/ 452630 w 2967861"/>
                  <a:gd name="connsiteY889" fmla="*/ 2185849 h 2340761"/>
                  <a:gd name="connsiteX890" fmla="*/ 455734 w 2967861"/>
                  <a:gd name="connsiteY890" fmla="*/ 2186780 h 2340761"/>
                  <a:gd name="connsiteX891" fmla="*/ 459770 w 2967861"/>
                  <a:gd name="connsiteY891" fmla="*/ 2191127 h 2340761"/>
                  <a:gd name="connsiteX892" fmla="*/ 459770 w 2967861"/>
                  <a:gd name="connsiteY892" fmla="*/ 2193300 h 2340761"/>
                  <a:gd name="connsiteX893" fmla="*/ 455734 w 2967861"/>
                  <a:gd name="connsiteY893" fmla="*/ 2206028 h 2340761"/>
                  <a:gd name="connsiteX894" fmla="*/ 465048 w 2967861"/>
                  <a:gd name="connsiteY894" fmla="*/ 2224034 h 2340761"/>
                  <a:gd name="connsiteX895" fmla="*/ 479639 w 2967861"/>
                  <a:gd name="connsiteY895" fmla="*/ 2242971 h 2340761"/>
                  <a:gd name="connsiteX896" fmla="*/ 494230 w 2967861"/>
                  <a:gd name="connsiteY896" fmla="*/ 2260046 h 2340761"/>
                  <a:gd name="connsiteX897" fmla="*/ 504785 w 2967861"/>
                  <a:gd name="connsiteY897" fmla="*/ 2278051 h 2340761"/>
                  <a:gd name="connsiteX898" fmla="*/ 506958 w 2967861"/>
                  <a:gd name="connsiteY898" fmla="*/ 2290780 h 2340761"/>
                  <a:gd name="connsiteX899" fmla="*/ 506958 w 2967861"/>
                  <a:gd name="connsiteY899" fmla="*/ 2303508 h 2340761"/>
                  <a:gd name="connsiteX900" fmla="*/ 506958 w 2967861"/>
                  <a:gd name="connsiteY900" fmla="*/ 2314994 h 2340761"/>
                  <a:gd name="connsiteX901" fmla="*/ 509131 w 2967861"/>
                  <a:gd name="connsiteY901" fmla="*/ 2324618 h 2340761"/>
                  <a:gd name="connsiteX902" fmla="*/ 512236 w 2967861"/>
                  <a:gd name="connsiteY902" fmla="*/ 2327723 h 2340761"/>
                  <a:gd name="connsiteX903" fmla="*/ 516271 w 2967861"/>
                  <a:gd name="connsiteY903" fmla="*/ 2333000 h 2340761"/>
                  <a:gd name="connsiteX904" fmla="*/ 519376 w 2967861"/>
                  <a:gd name="connsiteY904" fmla="*/ 2335173 h 2340761"/>
                  <a:gd name="connsiteX905" fmla="*/ 523411 w 2967861"/>
                  <a:gd name="connsiteY905" fmla="*/ 2339520 h 2340761"/>
                  <a:gd name="connsiteX906" fmla="*/ 528689 w 2967861"/>
                  <a:gd name="connsiteY906" fmla="*/ 2342624 h 2340761"/>
                  <a:gd name="connsiteX907" fmla="*/ 553835 w 2967861"/>
                  <a:gd name="connsiteY907" fmla="*/ 2337347 h 2340761"/>
                  <a:gd name="connsiteX908" fmla="*/ 582086 w 2967861"/>
                  <a:gd name="connsiteY908" fmla="*/ 2332069 h 2340761"/>
                  <a:gd name="connsiteX909" fmla="*/ 609095 w 2967861"/>
                  <a:gd name="connsiteY909" fmla="*/ 2324618 h 2340761"/>
                  <a:gd name="connsiteX910" fmla="*/ 636103 w 2967861"/>
                  <a:gd name="connsiteY910" fmla="*/ 2317168 h 2340761"/>
                  <a:gd name="connsiteX911" fmla="*/ 657834 w 2967861"/>
                  <a:gd name="connsiteY911" fmla="*/ 2303508 h 2340761"/>
                  <a:gd name="connsiteX912" fmla="*/ 675530 w 2967861"/>
                  <a:gd name="connsiteY912" fmla="*/ 2287675 h 2340761"/>
                  <a:gd name="connsiteX913" fmla="*/ 684843 w 2967861"/>
                  <a:gd name="connsiteY913" fmla="*/ 2270601 h 2340761"/>
                  <a:gd name="connsiteX914" fmla="*/ 691984 w 2967861"/>
                  <a:gd name="connsiteY914" fmla="*/ 2253526 h 2340761"/>
                  <a:gd name="connsiteX915" fmla="*/ 715888 w 2967861"/>
                  <a:gd name="connsiteY915" fmla="*/ 2233347 h 2340761"/>
                  <a:gd name="connsiteX916" fmla="*/ 718992 w 2967861"/>
                  <a:gd name="connsiteY916" fmla="*/ 2218446 h 2340761"/>
                  <a:gd name="connsiteX917" fmla="*/ 721165 w 2967861"/>
                  <a:gd name="connsiteY917" fmla="*/ 2203544 h 2340761"/>
                  <a:gd name="connsiteX918" fmla="*/ 723339 w 2967861"/>
                  <a:gd name="connsiteY918" fmla="*/ 2188643 h 2340761"/>
                  <a:gd name="connsiteX919" fmla="*/ 728616 w 2967861"/>
                  <a:gd name="connsiteY919" fmla="*/ 2175915 h 2340761"/>
                  <a:gd name="connsiteX920" fmla="*/ 748485 w 2967861"/>
                  <a:gd name="connsiteY920" fmla="*/ 2171568 h 2340761"/>
                  <a:gd name="connsiteX921" fmla="*/ 752520 w 2967861"/>
                  <a:gd name="connsiteY921" fmla="*/ 2168464 h 2340761"/>
                  <a:gd name="connsiteX922" fmla="*/ 753452 w 2967861"/>
                  <a:gd name="connsiteY922" fmla="*/ 2164118 h 2340761"/>
                  <a:gd name="connsiteX923" fmla="*/ 757488 w 2967861"/>
                  <a:gd name="connsiteY923" fmla="*/ 2161013 h 2340761"/>
                  <a:gd name="connsiteX924" fmla="*/ 759661 w 2967861"/>
                  <a:gd name="connsiteY924" fmla="*/ 2158840 h 2340761"/>
                  <a:gd name="connsiteX925" fmla="*/ 762765 w 2967861"/>
                  <a:gd name="connsiteY925" fmla="*/ 2155736 h 2340761"/>
                  <a:gd name="connsiteX926" fmla="*/ 768043 w 2967861"/>
                  <a:gd name="connsiteY926" fmla="*/ 2151390 h 2340761"/>
                  <a:gd name="connsiteX927" fmla="*/ 764938 w 2967861"/>
                  <a:gd name="connsiteY927" fmla="*/ 2131211 h 2340761"/>
                  <a:gd name="connsiteX928" fmla="*/ 757798 w 2967861"/>
                  <a:gd name="connsiteY928" fmla="*/ 2114136 h 2340761"/>
                  <a:gd name="connsiteX929" fmla="*/ 748485 w 2967861"/>
                  <a:gd name="connsiteY929" fmla="*/ 2103581 h 2340761"/>
                  <a:gd name="connsiteX930" fmla="*/ 757798 w 2967861"/>
                  <a:gd name="connsiteY930" fmla="*/ 2084644 h 2340761"/>
                  <a:gd name="connsiteX931" fmla="*/ 772389 w 2967861"/>
                  <a:gd name="connsiteY931" fmla="*/ 2071915 h 2340761"/>
                  <a:gd name="connsiteX932" fmla="*/ 790084 w 2967861"/>
                  <a:gd name="connsiteY932" fmla="*/ 2062291 h 2340761"/>
                  <a:gd name="connsiteX933" fmla="*/ 808711 w 2967861"/>
                  <a:gd name="connsiteY933" fmla="*/ 2053909 h 2340761"/>
                  <a:gd name="connsiteX934" fmla="*/ 824234 w 2967861"/>
                  <a:gd name="connsiteY934" fmla="*/ 2042423 h 2340761"/>
                  <a:gd name="connsiteX935" fmla="*/ 835720 w 2967861"/>
                  <a:gd name="connsiteY935" fmla="*/ 2019140 h 2340761"/>
                  <a:gd name="connsiteX936" fmla="*/ 837893 w 2967861"/>
                  <a:gd name="connsiteY936" fmla="*/ 1996787 h 2340761"/>
                  <a:gd name="connsiteX937" fmla="*/ 831684 w 2967861"/>
                  <a:gd name="connsiteY937" fmla="*/ 1974435 h 2340761"/>
                  <a:gd name="connsiteX938" fmla="*/ 824544 w 2967861"/>
                  <a:gd name="connsiteY938" fmla="*/ 1952083 h 2340761"/>
                  <a:gd name="connsiteX939" fmla="*/ 817404 w 2967861"/>
                  <a:gd name="connsiteY939" fmla="*/ 1931904 h 2340761"/>
                  <a:gd name="connsiteX940" fmla="*/ 810263 w 2967861"/>
                  <a:gd name="connsiteY940" fmla="*/ 1909552 h 2340761"/>
                  <a:gd name="connsiteX941" fmla="*/ 807159 w 2967861"/>
                  <a:gd name="connsiteY941" fmla="*/ 1887200 h 2340761"/>
                  <a:gd name="connsiteX942" fmla="*/ 812437 w 2967861"/>
                  <a:gd name="connsiteY942" fmla="*/ 1862985 h 2340761"/>
                  <a:gd name="connsiteX943" fmla="*/ 827027 w 2967861"/>
                  <a:gd name="connsiteY943" fmla="*/ 1837529 h 2340761"/>
                  <a:gd name="connsiteX944" fmla="*/ 845654 w 2967861"/>
                  <a:gd name="connsiteY944" fmla="*/ 1815177 h 2340761"/>
                  <a:gd name="connsiteX945" fmla="*/ 867385 w 2967861"/>
                  <a:gd name="connsiteY945" fmla="*/ 1794066 h 2340761"/>
                  <a:gd name="connsiteX946" fmla="*/ 890358 w 2967861"/>
                  <a:gd name="connsiteY946" fmla="*/ 1776060 h 2340761"/>
                  <a:gd name="connsiteX947" fmla="*/ 912090 w 2967861"/>
                  <a:gd name="connsiteY947" fmla="*/ 1757123 h 2340761"/>
                  <a:gd name="connsiteX948" fmla="*/ 931958 w 2967861"/>
                  <a:gd name="connsiteY948" fmla="*/ 1736944 h 2340761"/>
                  <a:gd name="connsiteX949" fmla="*/ 945618 w 2967861"/>
                  <a:gd name="connsiteY949" fmla="*/ 1718938 h 2340761"/>
                  <a:gd name="connsiteX950" fmla="*/ 958036 w 2967861"/>
                  <a:gd name="connsiteY950" fmla="*/ 1696586 h 2340761"/>
                  <a:gd name="connsiteX951" fmla="*/ 968591 w 2967861"/>
                  <a:gd name="connsiteY951" fmla="*/ 1674234 h 2340761"/>
                  <a:gd name="connsiteX952" fmla="*/ 975731 w 2967861"/>
                  <a:gd name="connsiteY952" fmla="*/ 1655297 h 2340761"/>
                  <a:gd name="connsiteX953" fmla="*/ 979767 w 2967861"/>
                  <a:gd name="connsiteY953" fmla="*/ 1642569 h 2340761"/>
                  <a:gd name="connsiteX954" fmla="*/ 979767 w 2967861"/>
                  <a:gd name="connsiteY954" fmla="*/ 1631393 h 2340761"/>
                  <a:gd name="connsiteX955" fmla="*/ 985044 w 2967861"/>
                  <a:gd name="connsiteY955" fmla="*/ 1621769 h 2340761"/>
                  <a:gd name="connsiteX956" fmla="*/ 985044 w 2967861"/>
                  <a:gd name="connsiteY956" fmla="*/ 1618665 h 2340761"/>
                  <a:gd name="connsiteX957" fmla="*/ 963313 w 2967861"/>
                  <a:gd name="connsiteY957" fmla="*/ 1621769 h 2340761"/>
                  <a:gd name="connsiteX958" fmla="*/ 939409 w 2967861"/>
                  <a:gd name="connsiteY958" fmla="*/ 1627046 h 2340761"/>
                  <a:gd name="connsiteX959" fmla="*/ 914263 w 2967861"/>
                  <a:gd name="connsiteY959" fmla="*/ 1633255 h 2340761"/>
                  <a:gd name="connsiteX960" fmla="*/ 895636 w 2967861"/>
                  <a:gd name="connsiteY960" fmla="*/ 1641637 h 2340761"/>
                  <a:gd name="connsiteX961" fmla="*/ 880114 w 2967861"/>
                  <a:gd name="connsiteY961" fmla="*/ 1640706 h 2340761"/>
                  <a:gd name="connsiteX962" fmla="*/ 874836 w 2967861"/>
                  <a:gd name="connsiteY962" fmla="*/ 1634497 h 2340761"/>
                  <a:gd name="connsiteX963" fmla="*/ 872663 w 2967861"/>
                  <a:gd name="connsiteY963" fmla="*/ 1629220 h 2340761"/>
                  <a:gd name="connsiteX964" fmla="*/ 872663 w 2967861"/>
                  <a:gd name="connsiteY964" fmla="*/ 1623942 h 2340761"/>
                  <a:gd name="connsiteX965" fmla="*/ 872663 w 2967861"/>
                  <a:gd name="connsiteY965" fmla="*/ 1616491 h 2340761"/>
                  <a:gd name="connsiteX966" fmla="*/ 868627 w 2967861"/>
                  <a:gd name="connsiteY966" fmla="*/ 1611214 h 2340761"/>
                  <a:gd name="connsiteX967" fmla="*/ 854036 w 2967861"/>
                  <a:gd name="connsiteY967" fmla="*/ 1599727 h 2340761"/>
                  <a:gd name="connsiteX968" fmla="*/ 836341 w 2967861"/>
                  <a:gd name="connsiteY968" fmla="*/ 1589172 h 2340761"/>
                  <a:gd name="connsiteX969" fmla="*/ 819577 w 2967861"/>
                  <a:gd name="connsiteY969" fmla="*/ 1577686 h 2340761"/>
                  <a:gd name="connsiteX970" fmla="*/ 809022 w 2967861"/>
                  <a:gd name="connsiteY970" fmla="*/ 1564957 h 2340761"/>
                  <a:gd name="connsiteX971" fmla="*/ 804986 w 2967861"/>
                  <a:gd name="connsiteY971" fmla="*/ 1553471 h 2340761"/>
                  <a:gd name="connsiteX972" fmla="*/ 802813 w 2967861"/>
                  <a:gd name="connsiteY972" fmla="*/ 1545089 h 2340761"/>
                  <a:gd name="connsiteX973" fmla="*/ 799708 w 2967861"/>
                  <a:gd name="connsiteY973" fmla="*/ 1533602 h 2340761"/>
                  <a:gd name="connsiteX974" fmla="*/ 797535 w 2967861"/>
                  <a:gd name="connsiteY974" fmla="*/ 1530498 h 2340761"/>
                  <a:gd name="connsiteX975" fmla="*/ 792258 w 2967861"/>
                  <a:gd name="connsiteY975" fmla="*/ 1526152 h 2340761"/>
                  <a:gd name="connsiteX976" fmla="*/ 786980 w 2967861"/>
                  <a:gd name="connsiteY976" fmla="*/ 1523047 h 2340761"/>
                  <a:gd name="connsiteX977" fmla="*/ 782944 w 2967861"/>
                  <a:gd name="connsiteY977" fmla="*/ 1517770 h 2340761"/>
                  <a:gd name="connsiteX978" fmla="*/ 779840 w 2967861"/>
                  <a:gd name="connsiteY978" fmla="*/ 1513423 h 2340761"/>
                  <a:gd name="connsiteX979" fmla="*/ 779840 w 2967861"/>
                  <a:gd name="connsiteY979" fmla="*/ 1476480 h 2340761"/>
                  <a:gd name="connsiteX980" fmla="*/ 777667 w 2967861"/>
                  <a:gd name="connsiteY980" fmla="*/ 1471203 h 2340761"/>
                  <a:gd name="connsiteX981" fmla="*/ 772389 w 2967861"/>
                  <a:gd name="connsiteY981" fmla="*/ 1466856 h 2340761"/>
                  <a:gd name="connsiteX982" fmla="*/ 768353 w 2967861"/>
                  <a:gd name="connsiteY982" fmla="*/ 1463752 h 2340761"/>
                  <a:gd name="connsiteX983" fmla="*/ 763076 w 2967861"/>
                  <a:gd name="connsiteY983" fmla="*/ 1459406 h 2340761"/>
                  <a:gd name="connsiteX984" fmla="*/ 759971 w 2967861"/>
                  <a:gd name="connsiteY984" fmla="*/ 1456301 h 2340761"/>
                  <a:gd name="connsiteX985" fmla="*/ 750658 w 2967861"/>
                  <a:gd name="connsiteY985" fmla="*/ 1436122 h 2340761"/>
                  <a:gd name="connsiteX986" fmla="*/ 743518 w 2967861"/>
                  <a:gd name="connsiteY986" fmla="*/ 1415943 h 2340761"/>
                  <a:gd name="connsiteX987" fmla="*/ 736377 w 2967861"/>
                  <a:gd name="connsiteY987" fmla="*/ 1393591 h 2340761"/>
                  <a:gd name="connsiteX988" fmla="*/ 724891 w 2967861"/>
                  <a:gd name="connsiteY988" fmla="*/ 1374654 h 2340761"/>
                  <a:gd name="connsiteX989" fmla="*/ 712473 w 2967861"/>
                  <a:gd name="connsiteY989" fmla="*/ 1357580 h 2340761"/>
                  <a:gd name="connsiteX990" fmla="*/ 712473 w 2967861"/>
                  <a:gd name="connsiteY990" fmla="*/ 1350129 h 2340761"/>
                  <a:gd name="connsiteX991" fmla="*/ 716509 w 2967861"/>
                  <a:gd name="connsiteY991" fmla="*/ 1350129 h 2340761"/>
                  <a:gd name="connsiteX992" fmla="*/ 719613 w 2967861"/>
                  <a:gd name="connsiteY992" fmla="*/ 1357580 h 2340761"/>
                  <a:gd name="connsiteX993" fmla="*/ 723649 w 2967861"/>
                  <a:gd name="connsiteY993" fmla="*/ 1363788 h 2340761"/>
                  <a:gd name="connsiteX994" fmla="*/ 726753 w 2967861"/>
                  <a:gd name="connsiteY994" fmla="*/ 1366893 h 2340761"/>
                  <a:gd name="connsiteX995" fmla="*/ 730789 w 2967861"/>
                  <a:gd name="connsiteY995" fmla="*/ 1369066 h 2340761"/>
                  <a:gd name="connsiteX996" fmla="*/ 733894 w 2967861"/>
                  <a:gd name="connsiteY996" fmla="*/ 1371239 h 2340761"/>
                  <a:gd name="connsiteX997" fmla="*/ 737930 w 2967861"/>
                  <a:gd name="connsiteY997" fmla="*/ 1372170 h 2340761"/>
                  <a:gd name="connsiteX998" fmla="*/ 738861 w 2967861"/>
                  <a:gd name="connsiteY998" fmla="*/ 1376517 h 2340761"/>
                  <a:gd name="connsiteX999" fmla="*/ 745070 w 2967861"/>
                  <a:gd name="connsiteY999" fmla="*/ 1378690 h 2340761"/>
                  <a:gd name="connsiteX1000" fmla="*/ 755625 w 2967861"/>
                  <a:gd name="connsiteY1000" fmla="*/ 1386141 h 2340761"/>
                  <a:gd name="connsiteX1001" fmla="*/ 762765 w 2967861"/>
                  <a:gd name="connsiteY1001" fmla="*/ 1396696 h 2340761"/>
                  <a:gd name="connsiteX1002" fmla="*/ 768043 w 2967861"/>
                  <a:gd name="connsiteY1002" fmla="*/ 1409424 h 2340761"/>
                  <a:gd name="connsiteX1003" fmla="*/ 774252 w 2967861"/>
                  <a:gd name="connsiteY1003" fmla="*/ 1423084 h 2340761"/>
                  <a:gd name="connsiteX1004" fmla="*/ 779529 w 2967861"/>
                  <a:gd name="connsiteY1004" fmla="*/ 1435812 h 2340761"/>
                  <a:gd name="connsiteX1005" fmla="*/ 799398 w 2967861"/>
                  <a:gd name="connsiteY1005" fmla="*/ 1448540 h 2340761"/>
                  <a:gd name="connsiteX1006" fmla="*/ 804675 w 2967861"/>
                  <a:gd name="connsiteY1006" fmla="*/ 1459095 h 2340761"/>
                  <a:gd name="connsiteX1007" fmla="*/ 806848 w 2967861"/>
                  <a:gd name="connsiteY1007" fmla="*/ 1472755 h 2340761"/>
                  <a:gd name="connsiteX1008" fmla="*/ 809022 w 2967861"/>
                  <a:gd name="connsiteY1008" fmla="*/ 1485483 h 2340761"/>
                  <a:gd name="connsiteX1009" fmla="*/ 812126 w 2967861"/>
                  <a:gd name="connsiteY1009" fmla="*/ 1496038 h 2340761"/>
                  <a:gd name="connsiteX1010" fmla="*/ 824544 w 2967861"/>
                  <a:gd name="connsiteY1010" fmla="*/ 1510940 h 2340761"/>
                  <a:gd name="connsiteX1011" fmla="*/ 838204 w 2967861"/>
                  <a:gd name="connsiteY1011" fmla="*/ 1525841 h 2340761"/>
                  <a:gd name="connsiteX1012" fmla="*/ 850621 w 2967861"/>
                  <a:gd name="connsiteY1012" fmla="*/ 1542916 h 2340761"/>
                  <a:gd name="connsiteX1013" fmla="*/ 859935 w 2967861"/>
                  <a:gd name="connsiteY1013" fmla="*/ 1560922 h 2340761"/>
                  <a:gd name="connsiteX1014" fmla="*/ 860866 w 2967861"/>
                  <a:gd name="connsiteY1014" fmla="*/ 1572408 h 2340761"/>
                  <a:gd name="connsiteX1015" fmla="*/ 860866 w 2967861"/>
                  <a:gd name="connsiteY1015" fmla="*/ 1582963 h 2340761"/>
                  <a:gd name="connsiteX1016" fmla="*/ 863039 w 2967861"/>
                  <a:gd name="connsiteY1016" fmla="*/ 1594450 h 2340761"/>
                  <a:gd name="connsiteX1017" fmla="*/ 868317 w 2967861"/>
                  <a:gd name="connsiteY1017" fmla="*/ 1605005 h 2340761"/>
                  <a:gd name="connsiteX1018" fmla="*/ 870490 w 2967861"/>
                  <a:gd name="connsiteY1018" fmla="*/ 1609351 h 2340761"/>
                  <a:gd name="connsiteX1019" fmla="*/ 872663 w 2967861"/>
                  <a:gd name="connsiteY1019" fmla="*/ 1611524 h 2340761"/>
                  <a:gd name="connsiteX1020" fmla="*/ 874836 w 2967861"/>
                  <a:gd name="connsiteY1020" fmla="*/ 1612456 h 2340761"/>
                  <a:gd name="connsiteX1021" fmla="*/ 875767 w 2967861"/>
                  <a:gd name="connsiteY1021" fmla="*/ 1612456 h 2340761"/>
                  <a:gd name="connsiteX1022" fmla="*/ 879803 w 2967861"/>
                  <a:gd name="connsiteY1022" fmla="*/ 1614629 h 2340761"/>
                  <a:gd name="connsiteX1023" fmla="*/ 889117 w 2967861"/>
                  <a:gd name="connsiteY1023" fmla="*/ 1614629 h 2340761"/>
                  <a:gd name="connsiteX1024" fmla="*/ 901534 w 2967861"/>
                  <a:gd name="connsiteY1024" fmla="*/ 1611524 h 2340761"/>
                  <a:gd name="connsiteX1025" fmla="*/ 913952 w 2967861"/>
                  <a:gd name="connsiteY1025" fmla="*/ 1604074 h 2340761"/>
                  <a:gd name="connsiteX1026" fmla="*/ 928543 w 2967861"/>
                  <a:gd name="connsiteY1026" fmla="*/ 1597865 h 2340761"/>
                  <a:gd name="connsiteX1027" fmla="*/ 946239 w 2967861"/>
                  <a:gd name="connsiteY1027" fmla="*/ 1592587 h 2340761"/>
                  <a:gd name="connsiteX1028" fmla="*/ 963003 w 2967861"/>
                  <a:gd name="connsiteY1028" fmla="*/ 1589483 h 2340761"/>
                  <a:gd name="connsiteX1029" fmla="*/ 979767 w 2967861"/>
                  <a:gd name="connsiteY1029" fmla="*/ 1582032 h 2340761"/>
                  <a:gd name="connsiteX1030" fmla="*/ 992185 w 2967861"/>
                  <a:gd name="connsiteY1030" fmla="*/ 1572408 h 2340761"/>
                  <a:gd name="connsiteX1031" fmla="*/ 1002740 w 2967861"/>
                  <a:gd name="connsiteY1031" fmla="*/ 1560922 h 2340761"/>
                  <a:gd name="connsiteX1032" fmla="*/ 1016399 w 2967861"/>
                  <a:gd name="connsiteY1032" fmla="*/ 1553471 h 2340761"/>
                  <a:gd name="connsiteX1033" fmla="*/ 1039372 w 2967861"/>
                  <a:gd name="connsiteY1033" fmla="*/ 1553471 h 2340761"/>
                  <a:gd name="connsiteX1034" fmla="*/ 1039372 w 2967861"/>
                  <a:gd name="connsiteY1034" fmla="*/ 1544468 h 2340761"/>
                  <a:gd name="connsiteX1035" fmla="*/ 1057999 w 2967861"/>
                  <a:gd name="connsiteY1035" fmla="*/ 1531740 h 2340761"/>
                  <a:gd name="connsiteX1036" fmla="*/ 1075694 w 2967861"/>
                  <a:gd name="connsiteY1036" fmla="*/ 1520253 h 2340761"/>
                  <a:gd name="connsiteX1037" fmla="*/ 1075694 w 2967861"/>
                  <a:gd name="connsiteY1037" fmla="*/ 1500074 h 2340761"/>
                  <a:gd name="connsiteX1038" fmla="*/ 1089354 w 2967861"/>
                  <a:gd name="connsiteY1038" fmla="*/ 1494797 h 2340761"/>
                  <a:gd name="connsiteX1039" fmla="*/ 1095563 w 2967861"/>
                  <a:gd name="connsiteY1039" fmla="*/ 1487346 h 2340761"/>
                  <a:gd name="connsiteX1040" fmla="*/ 1101772 w 2967861"/>
                  <a:gd name="connsiteY1040" fmla="*/ 1477722 h 2340761"/>
                  <a:gd name="connsiteX1041" fmla="*/ 1108912 w 2967861"/>
                  <a:gd name="connsiteY1041" fmla="*/ 1468098 h 2340761"/>
                  <a:gd name="connsiteX1042" fmla="*/ 1087181 w 2967861"/>
                  <a:gd name="connsiteY1042" fmla="*/ 1450092 h 2340761"/>
                  <a:gd name="connsiteX1043" fmla="*/ 1060172 w 2967861"/>
                  <a:gd name="connsiteY1043" fmla="*/ 1435191 h 2340761"/>
                  <a:gd name="connsiteX1044" fmla="*/ 1057999 w 2967861"/>
                  <a:gd name="connsiteY1044" fmla="*/ 1420290 h 2340761"/>
                  <a:gd name="connsiteX1045" fmla="*/ 1055826 w 2967861"/>
                  <a:gd name="connsiteY1045" fmla="*/ 1401352 h 2340761"/>
                  <a:gd name="connsiteX1046" fmla="*/ 1035958 w 2967861"/>
                  <a:gd name="connsiteY1046" fmla="*/ 1416254 h 2340761"/>
                  <a:gd name="connsiteX1047" fmla="*/ 1019193 w 2967861"/>
                  <a:gd name="connsiteY1047" fmla="*/ 1435191 h 2340761"/>
                  <a:gd name="connsiteX1048" fmla="*/ 1008638 w 2967861"/>
                  <a:gd name="connsiteY1048" fmla="*/ 1435191 h 2340761"/>
                  <a:gd name="connsiteX1049" fmla="*/ 999325 w 2967861"/>
                  <a:gd name="connsiteY1049" fmla="*/ 1437364 h 2340761"/>
                  <a:gd name="connsiteX1050" fmla="*/ 992185 w 2967861"/>
                  <a:gd name="connsiteY1050" fmla="*/ 1438295 h 2340761"/>
                  <a:gd name="connsiteX1051" fmla="*/ 990011 w 2967861"/>
                  <a:gd name="connsiteY1051" fmla="*/ 1433018 h 2340761"/>
                  <a:gd name="connsiteX1052" fmla="*/ 989080 w 2967861"/>
                  <a:gd name="connsiteY1052" fmla="*/ 1427740 h 2340761"/>
                  <a:gd name="connsiteX1053" fmla="*/ 989080 w 2967861"/>
                  <a:gd name="connsiteY1053" fmla="*/ 1422463 h 2340761"/>
                  <a:gd name="connsiteX1054" fmla="*/ 986907 w 2967861"/>
                  <a:gd name="connsiteY1054" fmla="*/ 1416254 h 2340761"/>
                  <a:gd name="connsiteX1055" fmla="*/ 984734 w 2967861"/>
                  <a:gd name="connsiteY1055" fmla="*/ 1410976 h 2340761"/>
                  <a:gd name="connsiteX1056" fmla="*/ 979456 w 2967861"/>
                  <a:gd name="connsiteY1056" fmla="*/ 1408803 h 2340761"/>
                  <a:gd name="connsiteX1057" fmla="*/ 977283 w 2967861"/>
                  <a:gd name="connsiteY1057" fmla="*/ 1408803 h 2340761"/>
                  <a:gd name="connsiteX1058" fmla="*/ 975110 w 2967861"/>
                  <a:gd name="connsiteY1058" fmla="*/ 1408803 h 2340761"/>
                  <a:gd name="connsiteX1059" fmla="*/ 975110 w 2967861"/>
                  <a:gd name="connsiteY1059" fmla="*/ 1410976 h 2340761"/>
                  <a:gd name="connsiteX1060" fmla="*/ 974179 w 2967861"/>
                  <a:gd name="connsiteY1060" fmla="*/ 1413149 h 2340761"/>
                  <a:gd name="connsiteX1061" fmla="*/ 972006 w 2967861"/>
                  <a:gd name="connsiteY1061" fmla="*/ 1418427 h 2340761"/>
                  <a:gd name="connsiteX1062" fmla="*/ 964865 w 2967861"/>
                  <a:gd name="connsiteY1062" fmla="*/ 1407872 h 2340761"/>
                  <a:gd name="connsiteX1063" fmla="*/ 957725 w 2967861"/>
                  <a:gd name="connsiteY1063" fmla="*/ 1392970 h 2340761"/>
                  <a:gd name="connsiteX1064" fmla="*/ 948412 w 2967861"/>
                  <a:gd name="connsiteY1064" fmla="*/ 1375896 h 2340761"/>
                  <a:gd name="connsiteX1065" fmla="*/ 943134 w 2967861"/>
                  <a:gd name="connsiteY1065" fmla="*/ 1358821 h 2340761"/>
                  <a:gd name="connsiteX1066" fmla="*/ 939098 w 2967861"/>
                  <a:gd name="connsiteY1066" fmla="*/ 1343920 h 2340761"/>
                  <a:gd name="connsiteX1067" fmla="*/ 946239 w 2967861"/>
                  <a:gd name="connsiteY1067" fmla="*/ 1343920 h 2340761"/>
                  <a:gd name="connsiteX1068" fmla="*/ 950274 w 2967861"/>
                  <a:gd name="connsiteY1068" fmla="*/ 1343920 h 2340761"/>
                  <a:gd name="connsiteX1069" fmla="*/ 952448 w 2967861"/>
                  <a:gd name="connsiteY1069" fmla="*/ 1343920 h 2340761"/>
                  <a:gd name="connsiteX1070" fmla="*/ 953379 w 2967861"/>
                  <a:gd name="connsiteY1070" fmla="*/ 1343920 h 2340761"/>
                  <a:gd name="connsiteX1071" fmla="*/ 955552 w 2967861"/>
                  <a:gd name="connsiteY1071" fmla="*/ 1343920 h 2340761"/>
                  <a:gd name="connsiteX1072" fmla="*/ 967039 w 2967861"/>
                  <a:gd name="connsiteY1072" fmla="*/ 1353544 h 2340761"/>
                  <a:gd name="connsiteX1073" fmla="*/ 972316 w 2967861"/>
                  <a:gd name="connsiteY1073" fmla="*/ 1363167 h 2340761"/>
                  <a:gd name="connsiteX1074" fmla="*/ 975421 w 2967861"/>
                  <a:gd name="connsiteY1074" fmla="*/ 1373723 h 2340761"/>
                  <a:gd name="connsiteX1075" fmla="*/ 984734 w 2967861"/>
                  <a:gd name="connsiteY1075" fmla="*/ 1381173 h 2340761"/>
                  <a:gd name="connsiteX1076" fmla="*/ 997152 w 2967861"/>
                  <a:gd name="connsiteY1076" fmla="*/ 1388624 h 2340761"/>
                  <a:gd name="connsiteX1077" fmla="*/ 1008638 w 2967861"/>
                  <a:gd name="connsiteY1077" fmla="*/ 1393902 h 2340761"/>
                  <a:gd name="connsiteX1078" fmla="*/ 1019193 w 2967861"/>
                  <a:gd name="connsiteY1078" fmla="*/ 1401352 h 2340761"/>
                  <a:gd name="connsiteX1079" fmla="*/ 1031611 w 2967861"/>
                  <a:gd name="connsiteY1079" fmla="*/ 1401352 h 2340761"/>
                  <a:gd name="connsiteX1080" fmla="*/ 1040925 w 2967861"/>
                  <a:gd name="connsiteY1080" fmla="*/ 1400421 h 2340761"/>
                  <a:gd name="connsiteX1081" fmla="*/ 1048065 w 2967861"/>
                  <a:gd name="connsiteY1081" fmla="*/ 1398248 h 2340761"/>
                  <a:gd name="connsiteX1082" fmla="*/ 1059551 w 2967861"/>
                  <a:gd name="connsiteY1082" fmla="*/ 1393902 h 2340761"/>
                  <a:gd name="connsiteX1083" fmla="*/ 1066692 w 2967861"/>
                  <a:gd name="connsiteY1083" fmla="*/ 1407561 h 2340761"/>
                  <a:gd name="connsiteX1084" fmla="*/ 1071969 w 2967861"/>
                  <a:gd name="connsiteY1084" fmla="*/ 1418116 h 2340761"/>
                  <a:gd name="connsiteX1085" fmla="*/ 1102082 w 2967861"/>
                  <a:gd name="connsiteY1085" fmla="*/ 1420290 h 2340761"/>
                  <a:gd name="connsiteX1086" fmla="*/ 1133438 w 2967861"/>
                  <a:gd name="connsiteY1086" fmla="*/ 1422463 h 2340761"/>
                  <a:gd name="connsiteX1087" fmla="*/ 1164793 w 2967861"/>
                  <a:gd name="connsiteY1087" fmla="*/ 1422463 h 2340761"/>
                  <a:gd name="connsiteX1088" fmla="*/ 1194906 w 2967861"/>
                  <a:gd name="connsiteY1088" fmla="*/ 1418116 h 2340761"/>
                  <a:gd name="connsiteX1089" fmla="*/ 1206392 w 2967861"/>
                  <a:gd name="connsiteY1089" fmla="*/ 1429603 h 2340761"/>
                  <a:gd name="connsiteX1090" fmla="*/ 1218810 w 2967861"/>
                  <a:gd name="connsiteY1090" fmla="*/ 1437985 h 2340761"/>
                  <a:gd name="connsiteX1091" fmla="*/ 1231228 w 2967861"/>
                  <a:gd name="connsiteY1091" fmla="*/ 1447609 h 2340761"/>
                  <a:gd name="connsiteX1092" fmla="*/ 1238368 w 2967861"/>
                  <a:gd name="connsiteY1092" fmla="*/ 1458164 h 2340761"/>
                  <a:gd name="connsiteX1093" fmla="*/ 1235264 w 2967861"/>
                  <a:gd name="connsiteY1093" fmla="*/ 1471824 h 2340761"/>
                  <a:gd name="connsiteX1094" fmla="*/ 1238368 w 2967861"/>
                  <a:gd name="connsiteY1094" fmla="*/ 1474928 h 2340761"/>
                  <a:gd name="connsiteX1095" fmla="*/ 1242404 w 2967861"/>
                  <a:gd name="connsiteY1095" fmla="*/ 1479274 h 2340761"/>
                  <a:gd name="connsiteX1096" fmla="*/ 1247681 w 2967861"/>
                  <a:gd name="connsiteY1096" fmla="*/ 1482379 h 2340761"/>
                  <a:gd name="connsiteX1097" fmla="*/ 1251717 w 2967861"/>
                  <a:gd name="connsiteY1097" fmla="*/ 1486725 h 2340761"/>
                  <a:gd name="connsiteX1098" fmla="*/ 1262273 w 2967861"/>
                  <a:gd name="connsiteY1098" fmla="*/ 1487656 h 2340761"/>
                  <a:gd name="connsiteX1099" fmla="*/ 1271586 w 2967861"/>
                  <a:gd name="connsiteY1099" fmla="*/ 1487656 h 2340761"/>
                  <a:gd name="connsiteX1100" fmla="*/ 1284004 w 2967861"/>
                  <a:gd name="connsiteY1100" fmla="*/ 1486725 h 2340761"/>
                  <a:gd name="connsiteX1101" fmla="*/ 1288039 w 2967861"/>
                  <a:gd name="connsiteY1101" fmla="*/ 1524910 h 2340761"/>
                  <a:gd name="connsiteX1102" fmla="*/ 1296422 w 2967861"/>
                  <a:gd name="connsiteY1102" fmla="*/ 1556575 h 2340761"/>
                  <a:gd name="connsiteX1103" fmla="*/ 1308840 w 2967861"/>
                  <a:gd name="connsiteY1103" fmla="*/ 1586068 h 2340761"/>
                  <a:gd name="connsiteX1104" fmla="*/ 1327466 w 2967861"/>
                  <a:gd name="connsiteY1104" fmla="*/ 1613697 h 2340761"/>
                  <a:gd name="connsiteX1105" fmla="*/ 1327466 w 2967861"/>
                  <a:gd name="connsiteY1105" fmla="*/ 1615870 h 2340761"/>
                  <a:gd name="connsiteX1106" fmla="*/ 1325293 w 2967861"/>
                  <a:gd name="connsiteY1106" fmla="*/ 1618044 h 2340761"/>
                  <a:gd name="connsiteX1107" fmla="*/ 1323120 w 2967861"/>
                  <a:gd name="connsiteY1107" fmla="*/ 1621148 h 2340761"/>
                  <a:gd name="connsiteX1108" fmla="*/ 1322188 w 2967861"/>
                  <a:gd name="connsiteY1108" fmla="*/ 1625494 h 2340761"/>
                  <a:gd name="connsiteX1109" fmla="*/ 1323120 w 2967861"/>
                  <a:gd name="connsiteY1109" fmla="*/ 1628599 h 2340761"/>
                  <a:gd name="connsiteX1110" fmla="*/ 1329329 w 2967861"/>
                  <a:gd name="connsiteY1110" fmla="*/ 1645673 h 2340761"/>
                  <a:gd name="connsiteX1111" fmla="*/ 1339884 w 2967861"/>
                  <a:gd name="connsiteY1111" fmla="*/ 1665852 h 2340761"/>
                  <a:gd name="connsiteX1112" fmla="*/ 1351370 w 2967861"/>
                  <a:gd name="connsiteY1112" fmla="*/ 1678581 h 2340761"/>
                  <a:gd name="connsiteX1113" fmla="*/ 1352302 w 2967861"/>
                  <a:gd name="connsiteY1113" fmla="*/ 1680754 h 2340761"/>
                  <a:gd name="connsiteX1114" fmla="*/ 1354475 w 2967861"/>
                  <a:gd name="connsiteY1114" fmla="*/ 1680754 h 2340761"/>
                  <a:gd name="connsiteX1115" fmla="*/ 1356648 w 2967861"/>
                  <a:gd name="connsiteY1115" fmla="*/ 1682927 h 2340761"/>
                  <a:gd name="connsiteX1116" fmla="*/ 1358821 w 2967861"/>
                  <a:gd name="connsiteY1116" fmla="*/ 1682927 h 2340761"/>
                  <a:gd name="connsiteX1117" fmla="*/ 1378690 w 2967861"/>
                  <a:gd name="connsiteY1117" fmla="*/ 1658712 h 2340761"/>
                  <a:gd name="connsiteX1118" fmla="*/ 1391108 w 2967861"/>
                  <a:gd name="connsiteY1118" fmla="*/ 1633255 h 2340761"/>
                  <a:gd name="connsiteX1119" fmla="*/ 1400421 w 2967861"/>
                  <a:gd name="connsiteY1119" fmla="*/ 1601590 h 2340761"/>
                  <a:gd name="connsiteX1120" fmla="*/ 1403525 w 2967861"/>
                  <a:gd name="connsiteY1120" fmla="*/ 1564647 h 2340761"/>
                  <a:gd name="connsiteX1121" fmla="*/ 1415943 w 2967861"/>
                  <a:gd name="connsiteY1121" fmla="*/ 1557196 h 2340761"/>
                  <a:gd name="connsiteX1122" fmla="*/ 1425257 w 2967861"/>
                  <a:gd name="connsiteY1122" fmla="*/ 1547572 h 2340761"/>
                  <a:gd name="connsiteX1123" fmla="*/ 1434570 w 2967861"/>
                  <a:gd name="connsiteY1123" fmla="*/ 1540122 h 2340761"/>
                  <a:gd name="connsiteX1124" fmla="*/ 1451334 w 2967861"/>
                  <a:gd name="connsiteY1124" fmla="*/ 1540122 h 2340761"/>
                  <a:gd name="connsiteX1125" fmla="*/ 1463752 w 2967861"/>
                  <a:gd name="connsiteY1125" fmla="*/ 1507214 h 2340761"/>
                  <a:gd name="connsiteX1126" fmla="*/ 1470892 w 2967861"/>
                  <a:gd name="connsiteY1126" fmla="*/ 1501937 h 2340761"/>
                  <a:gd name="connsiteX1127" fmla="*/ 1478032 w 2967861"/>
                  <a:gd name="connsiteY1127" fmla="*/ 1499764 h 2340761"/>
                  <a:gd name="connsiteX1128" fmla="*/ 1485172 w 2967861"/>
                  <a:gd name="connsiteY1128" fmla="*/ 1499764 h 2340761"/>
                  <a:gd name="connsiteX1129" fmla="*/ 1488277 w 2967861"/>
                  <a:gd name="connsiteY1129" fmla="*/ 1497591 h 2340761"/>
                  <a:gd name="connsiteX1130" fmla="*/ 1493555 w 2967861"/>
                  <a:gd name="connsiteY1130" fmla="*/ 1490140 h 2340761"/>
                  <a:gd name="connsiteX1131" fmla="*/ 1497590 w 2967861"/>
                  <a:gd name="connsiteY1131" fmla="*/ 1475239 h 2340761"/>
                  <a:gd name="connsiteX1132" fmla="*/ 1512181 w 2967861"/>
                  <a:gd name="connsiteY1132" fmla="*/ 1475239 h 2340761"/>
                  <a:gd name="connsiteX1133" fmla="*/ 1526772 w 2967861"/>
                  <a:gd name="connsiteY1133" fmla="*/ 1477412 h 2340761"/>
                  <a:gd name="connsiteX1134" fmla="*/ 1543536 w 2967861"/>
                  <a:gd name="connsiteY1134" fmla="*/ 1475239 h 2340761"/>
                  <a:gd name="connsiteX1135" fmla="*/ 1544468 w 2967861"/>
                  <a:gd name="connsiteY1135" fmla="*/ 1473065 h 2340761"/>
                  <a:gd name="connsiteX1136" fmla="*/ 1546641 w 2967861"/>
                  <a:gd name="connsiteY1136" fmla="*/ 1472134 h 2340761"/>
                  <a:gd name="connsiteX1137" fmla="*/ 1548814 w 2967861"/>
                  <a:gd name="connsiteY1137" fmla="*/ 1467788 h 2340761"/>
                  <a:gd name="connsiteX1138" fmla="*/ 1550987 w 2967861"/>
                  <a:gd name="connsiteY1138" fmla="*/ 1465615 h 2340761"/>
                  <a:gd name="connsiteX1139" fmla="*/ 1554092 w 2967861"/>
                  <a:gd name="connsiteY1139" fmla="*/ 1462510 h 2340761"/>
                  <a:gd name="connsiteX1140" fmla="*/ 1565578 w 2967861"/>
                  <a:gd name="connsiteY1140" fmla="*/ 1480516 h 2340761"/>
                  <a:gd name="connsiteX1141" fmla="*/ 1573960 w 2967861"/>
                  <a:gd name="connsiteY1141" fmla="*/ 1495418 h 2340761"/>
                  <a:gd name="connsiteX1142" fmla="*/ 1585447 w 2967861"/>
                  <a:gd name="connsiteY1142" fmla="*/ 1509077 h 2340761"/>
                  <a:gd name="connsiteX1143" fmla="*/ 1592587 w 2967861"/>
                  <a:gd name="connsiteY1143" fmla="*/ 1523979 h 2340761"/>
                  <a:gd name="connsiteX1144" fmla="*/ 1597864 w 2967861"/>
                  <a:gd name="connsiteY1144" fmla="*/ 1541984 h 2340761"/>
                  <a:gd name="connsiteX1145" fmla="*/ 1597864 w 2967861"/>
                  <a:gd name="connsiteY1145" fmla="*/ 1564337 h 2340761"/>
                  <a:gd name="connsiteX1146" fmla="*/ 1600037 w 2967861"/>
                  <a:gd name="connsiteY1146" fmla="*/ 1566509 h 2340761"/>
                  <a:gd name="connsiteX1147" fmla="*/ 1600969 w 2967861"/>
                  <a:gd name="connsiteY1147" fmla="*/ 1566509 h 2340761"/>
                  <a:gd name="connsiteX1148" fmla="*/ 1600969 w 2967861"/>
                  <a:gd name="connsiteY1148" fmla="*/ 1567441 h 2340761"/>
                  <a:gd name="connsiteX1149" fmla="*/ 1603142 w 2967861"/>
                  <a:gd name="connsiteY1149" fmla="*/ 1567441 h 2340761"/>
                  <a:gd name="connsiteX1150" fmla="*/ 1610282 w 2967861"/>
                  <a:gd name="connsiteY1150" fmla="*/ 1567441 h 2340761"/>
                  <a:gd name="connsiteX1151" fmla="*/ 1617422 w 2967861"/>
                  <a:gd name="connsiteY1151" fmla="*/ 1566509 h 2340761"/>
                  <a:gd name="connsiteX1152" fmla="*/ 1621458 w 2967861"/>
                  <a:gd name="connsiteY1152" fmla="*/ 1564337 h 2340761"/>
                  <a:gd name="connsiteX1153" fmla="*/ 1626736 w 2967861"/>
                  <a:gd name="connsiteY1153" fmla="*/ 1559990 h 2340761"/>
                  <a:gd name="connsiteX1154" fmla="*/ 1629840 w 2967861"/>
                  <a:gd name="connsiteY1154" fmla="*/ 1556886 h 2340761"/>
                  <a:gd name="connsiteX1155" fmla="*/ 1641327 w 2967861"/>
                  <a:gd name="connsiteY1155" fmla="*/ 1569614 h 2340761"/>
                  <a:gd name="connsiteX1156" fmla="*/ 1648467 w 2967861"/>
                  <a:gd name="connsiteY1156" fmla="*/ 1586688 h 2340761"/>
                  <a:gd name="connsiteX1157" fmla="*/ 1650640 w 2967861"/>
                  <a:gd name="connsiteY1157" fmla="*/ 1606867 h 2340761"/>
                  <a:gd name="connsiteX1158" fmla="*/ 1650640 w 2967861"/>
                  <a:gd name="connsiteY1158" fmla="*/ 1629220 h 2340761"/>
                  <a:gd name="connsiteX1159" fmla="*/ 1650640 w 2967861"/>
                  <a:gd name="connsiteY1159" fmla="*/ 1649399 h 2340761"/>
                  <a:gd name="connsiteX1160" fmla="*/ 1650640 w 2967861"/>
                  <a:gd name="connsiteY1160" fmla="*/ 1668336 h 2340761"/>
                  <a:gd name="connsiteX1161" fmla="*/ 1653745 w 2967861"/>
                  <a:gd name="connsiteY1161" fmla="*/ 1683237 h 2340761"/>
                  <a:gd name="connsiteX1162" fmla="*/ 1653745 w 2967861"/>
                  <a:gd name="connsiteY1162" fmla="*/ 1686342 h 2340761"/>
                  <a:gd name="connsiteX1163" fmla="*/ 1663058 w 2967861"/>
                  <a:gd name="connsiteY1163" fmla="*/ 1683237 h 2340761"/>
                  <a:gd name="connsiteX1164" fmla="*/ 1663058 w 2967861"/>
                  <a:gd name="connsiteY1164" fmla="*/ 1686342 h 2340761"/>
                  <a:gd name="connsiteX1165" fmla="*/ 1672371 w 2967861"/>
                  <a:gd name="connsiteY1165" fmla="*/ 1699070 h 2340761"/>
                  <a:gd name="connsiteX1166" fmla="*/ 1677649 w 2967861"/>
                  <a:gd name="connsiteY1166" fmla="*/ 1713971 h 2340761"/>
                  <a:gd name="connsiteX1167" fmla="*/ 1682927 w 2967861"/>
                  <a:gd name="connsiteY1167" fmla="*/ 1728873 h 2340761"/>
                  <a:gd name="connsiteX1168" fmla="*/ 1686962 w 2967861"/>
                  <a:gd name="connsiteY1168" fmla="*/ 1745947 h 2340761"/>
                  <a:gd name="connsiteX1169" fmla="*/ 1693171 w 2967861"/>
                  <a:gd name="connsiteY1169" fmla="*/ 1760849 h 2340761"/>
                  <a:gd name="connsiteX1170" fmla="*/ 1702485 w 2967861"/>
                  <a:gd name="connsiteY1170" fmla="*/ 1768299 h 2340761"/>
                  <a:gd name="connsiteX1171" fmla="*/ 1704658 w 2967861"/>
                  <a:gd name="connsiteY1171" fmla="*/ 1770472 h 2340761"/>
                  <a:gd name="connsiteX1172" fmla="*/ 1715213 w 2967861"/>
                  <a:gd name="connsiteY1172" fmla="*/ 1775750 h 2340761"/>
                  <a:gd name="connsiteX1173" fmla="*/ 1726699 w 2967861"/>
                  <a:gd name="connsiteY1173" fmla="*/ 1785374 h 2340761"/>
                  <a:gd name="connsiteX1174" fmla="*/ 1737255 w 2967861"/>
                  <a:gd name="connsiteY1174" fmla="*/ 1785374 h 2340761"/>
                  <a:gd name="connsiteX1175" fmla="*/ 1736323 w 2967861"/>
                  <a:gd name="connsiteY1175" fmla="*/ 1758986 h 2340761"/>
                  <a:gd name="connsiteX1176" fmla="*/ 1729183 w 2967861"/>
                  <a:gd name="connsiteY1176" fmla="*/ 1733529 h 2340761"/>
                  <a:gd name="connsiteX1177" fmla="*/ 1717696 w 2967861"/>
                  <a:gd name="connsiteY1177" fmla="*/ 1711177 h 2340761"/>
                  <a:gd name="connsiteX1178" fmla="*/ 1703106 w 2967861"/>
                  <a:gd name="connsiteY1178" fmla="*/ 1696276 h 2340761"/>
                  <a:gd name="connsiteX1179" fmla="*/ 1700001 w 2967861"/>
                  <a:gd name="connsiteY1179" fmla="*/ 1694103 h 2340761"/>
                  <a:gd name="connsiteX1180" fmla="*/ 1695965 w 2967861"/>
                  <a:gd name="connsiteY1180" fmla="*/ 1694103 h 2340761"/>
                  <a:gd name="connsiteX1181" fmla="*/ 1692861 w 2967861"/>
                  <a:gd name="connsiteY1181" fmla="*/ 1694103 h 2340761"/>
                  <a:gd name="connsiteX1182" fmla="*/ 1688825 w 2967861"/>
                  <a:gd name="connsiteY1182" fmla="*/ 1694103 h 2340761"/>
                  <a:gd name="connsiteX1183" fmla="*/ 1687894 w 2967861"/>
                  <a:gd name="connsiteY1183" fmla="*/ 1691930 h 2340761"/>
                  <a:gd name="connsiteX1184" fmla="*/ 1681685 w 2967861"/>
                  <a:gd name="connsiteY1184" fmla="*/ 1681374 h 2340761"/>
                  <a:gd name="connsiteX1185" fmla="*/ 1680753 w 2967861"/>
                  <a:gd name="connsiteY1185" fmla="*/ 1671751 h 2340761"/>
                  <a:gd name="connsiteX1186" fmla="*/ 1676718 w 2967861"/>
                  <a:gd name="connsiteY1186" fmla="*/ 1664300 h 2340761"/>
                  <a:gd name="connsiteX1187" fmla="*/ 1667404 w 2967861"/>
                  <a:gd name="connsiteY1187" fmla="*/ 1659022 h 2340761"/>
                  <a:gd name="connsiteX1188" fmla="*/ 1676718 w 2967861"/>
                  <a:gd name="connsiteY1188" fmla="*/ 1634808 h 2340761"/>
                  <a:gd name="connsiteX1189" fmla="*/ 1683858 w 2967861"/>
                  <a:gd name="connsiteY1189" fmla="*/ 1605315 h 2340761"/>
                  <a:gd name="connsiteX1190" fmla="*/ 1700622 w 2967861"/>
                  <a:gd name="connsiteY1190" fmla="*/ 1618975 h 2340761"/>
                  <a:gd name="connsiteX1191" fmla="*/ 1716144 w 2967861"/>
                  <a:gd name="connsiteY1191" fmla="*/ 1631703 h 2340761"/>
                  <a:gd name="connsiteX1192" fmla="*/ 1730735 w 2967861"/>
                  <a:gd name="connsiteY1192" fmla="*/ 1644431 h 2340761"/>
                  <a:gd name="connsiteX1193" fmla="*/ 1742222 w 2967861"/>
                  <a:gd name="connsiteY1193" fmla="*/ 1659333 h 2340761"/>
                  <a:gd name="connsiteX1194" fmla="*/ 1747499 w 2967861"/>
                  <a:gd name="connsiteY1194" fmla="*/ 1679512 h 2340761"/>
                  <a:gd name="connsiteX1195" fmla="*/ 1754640 w 2967861"/>
                  <a:gd name="connsiteY1195" fmla="*/ 1679512 h 2340761"/>
                  <a:gd name="connsiteX1196" fmla="*/ 1815176 w 2967861"/>
                  <a:gd name="connsiteY1196" fmla="*/ 1629841 h 2340761"/>
                  <a:gd name="connsiteX1197" fmla="*/ 1813003 w 2967861"/>
                  <a:gd name="connsiteY1197" fmla="*/ 1600348 h 2340761"/>
                  <a:gd name="connsiteX1198" fmla="*/ 1807726 w 2967861"/>
                  <a:gd name="connsiteY1198" fmla="*/ 1576133 h 2340761"/>
                  <a:gd name="connsiteX1199" fmla="*/ 1796239 w 2967861"/>
                  <a:gd name="connsiteY1199" fmla="*/ 1558128 h 2340761"/>
                  <a:gd name="connsiteX1200" fmla="*/ 1783822 w 2967861"/>
                  <a:gd name="connsiteY1200" fmla="*/ 1541053 h 2340761"/>
                  <a:gd name="connsiteX1201" fmla="*/ 1767057 w 2967861"/>
                  <a:gd name="connsiteY1201" fmla="*/ 1525220 h 2340761"/>
                  <a:gd name="connsiteX1202" fmla="*/ 1769230 w 2967861"/>
                  <a:gd name="connsiteY1202" fmla="*/ 1510319 h 2340761"/>
                  <a:gd name="connsiteX1203" fmla="*/ 1774508 w 2967861"/>
                  <a:gd name="connsiteY1203" fmla="*/ 1500695 h 2340761"/>
                  <a:gd name="connsiteX1204" fmla="*/ 1780717 w 2967861"/>
                  <a:gd name="connsiteY1204" fmla="*/ 1495418 h 2340761"/>
                  <a:gd name="connsiteX1205" fmla="*/ 1787857 w 2967861"/>
                  <a:gd name="connsiteY1205" fmla="*/ 1489209 h 2340761"/>
                  <a:gd name="connsiteX1206" fmla="*/ 1794066 w 2967861"/>
                  <a:gd name="connsiteY1206" fmla="*/ 1480827 h 2340761"/>
                  <a:gd name="connsiteX1207" fmla="*/ 1800275 w 2967861"/>
                  <a:gd name="connsiteY1207" fmla="*/ 1480827 h 2340761"/>
                  <a:gd name="connsiteX1208" fmla="*/ 1805553 w 2967861"/>
                  <a:gd name="connsiteY1208" fmla="*/ 1481758 h 2340761"/>
                  <a:gd name="connsiteX1209" fmla="*/ 1807726 w 2967861"/>
                  <a:gd name="connsiteY1209" fmla="*/ 1481758 h 2340761"/>
                  <a:gd name="connsiteX1210" fmla="*/ 1810830 w 2967861"/>
                  <a:gd name="connsiteY1210" fmla="*/ 1483931 h 2340761"/>
                  <a:gd name="connsiteX1211" fmla="*/ 1813003 w 2967861"/>
                  <a:gd name="connsiteY1211" fmla="*/ 1488277 h 2340761"/>
                  <a:gd name="connsiteX1212" fmla="*/ 1816108 w 2967861"/>
                  <a:gd name="connsiteY1212" fmla="*/ 1493555 h 2340761"/>
                  <a:gd name="connsiteX1213" fmla="*/ 1818281 w 2967861"/>
                  <a:gd name="connsiteY1213" fmla="*/ 1496659 h 2340761"/>
                  <a:gd name="connsiteX1214" fmla="*/ 1816108 w 2967861"/>
                  <a:gd name="connsiteY1214" fmla="*/ 1501006 h 2340761"/>
                  <a:gd name="connsiteX1215" fmla="*/ 1815176 w 2967861"/>
                  <a:gd name="connsiteY1215" fmla="*/ 1504110 h 2340761"/>
                  <a:gd name="connsiteX1216" fmla="*/ 1811141 w 2967861"/>
                  <a:gd name="connsiteY1216" fmla="*/ 1506283 h 2340761"/>
                  <a:gd name="connsiteX1217" fmla="*/ 1808036 w 2967861"/>
                  <a:gd name="connsiteY1217" fmla="*/ 1506283 h 2340761"/>
                  <a:gd name="connsiteX1218" fmla="*/ 1804000 w 2967861"/>
                  <a:gd name="connsiteY1218" fmla="*/ 1508456 h 2340761"/>
                  <a:gd name="connsiteX1219" fmla="*/ 1804000 w 2967861"/>
                  <a:gd name="connsiteY1219" fmla="*/ 1518080 h 2340761"/>
                  <a:gd name="connsiteX1220" fmla="*/ 1804000 w 2967861"/>
                  <a:gd name="connsiteY1220" fmla="*/ 1523358 h 2340761"/>
                  <a:gd name="connsiteX1221" fmla="*/ 1806173 w 2967861"/>
                  <a:gd name="connsiteY1221" fmla="*/ 1528635 h 2340761"/>
                  <a:gd name="connsiteX1222" fmla="*/ 1808346 w 2967861"/>
                  <a:gd name="connsiteY1222" fmla="*/ 1533913 h 2340761"/>
                  <a:gd name="connsiteX1223" fmla="*/ 1811451 w 2967861"/>
                  <a:gd name="connsiteY1223" fmla="*/ 1532981 h 2340761"/>
                  <a:gd name="connsiteX1224" fmla="*/ 1813624 w 2967861"/>
                  <a:gd name="connsiteY1224" fmla="*/ 1532981 h 2340761"/>
                  <a:gd name="connsiteX1225" fmla="*/ 1815797 w 2967861"/>
                  <a:gd name="connsiteY1225" fmla="*/ 1532981 h 2340761"/>
                  <a:gd name="connsiteX1226" fmla="*/ 1816729 w 2967861"/>
                  <a:gd name="connsiteY1226" fmla="*/ 1530808 h 2340761"/>
                  <a:gd name="connsiteX1227" fmla="*/ 1818902 w 2967861"/>
                  <a:gd name="connsiteY1227" fmla="*/ 1530808 h 2340761"/>
                  <a:gd name="connsiteX1228" fmla="*/ 1826042 w 2967861"/>
                  <a:gd name="connsiteY1228" fmla="*/ 1526462 h 2340761"/>
                  <a:gd name="connsiteX1229" fmla="*/ 1830078 w 2967861"/>
                  <a:gd name="connsiteY1229" fmla="*/ 1523358 h 2340761"/>
                  <a:gd name="connsiteX1230" fmla="*/ 1831009 w 2967861"/>
                  <a:gd name="connsiteY1230" fmla="*/ 1521184 h 2340761"/>
                  <a:gd name="connsiteX1231" fmla="*/ 1835045 w 2967861"/>
                  <a:gd name="connsiteY1231" fmla="*/ 1518080 h 2340761"/>
                  <a:gd name="connsiteX1232" fmla="*/ 1838150 w 2967861"/>
                  <a:gd name="connsiteY1232" fmla="*/ 1513734 h 2340761"/>
                  <a:gd name="connsiteX1233" fmla="*/ 1837218 w 2967861"/>
                  <a:gd name="connsiteY1233" fmla="*/ 1508456 h 2340761"/>
                  <a:gd name="connsiteX1234" fmla="*/ 1837218 w 2967861"/>
                  <a:gd name="connsiteY1234" fmla="*/ 1503179 h 2340761"/>
                  <a:gd name="connsiteX1235" fmla="*/ 1835045 w 2967861"/>
                  <a:gd name="connsiteY1235" fmla="*/ 1501006 h 2340761"/>
                  <a:gd name="connsiteX1236" fmla="*/ 1835045 w 2967861"/>
                  <a:gd name="connsiteY1236" fmla="*/ 1498832 h 2340761"/>
                  <a:gd name="connsiteX1237" fmla="*/ 1835045 w 2967861"/>
                  <a:gd name="connsiteY1237" fmla="*/ 1495728 h 2340761"/>
                  <a:gd name="connsiteX1238" fmla="*/ 1835045 w 2967861"/>
                  <a:gd name="connsiteY1238" fmla="*/ 1491382 h 2340761"/>
                  <a:gd name="connsiteX1239" fmla="*/ 1835045 w 2967861"/>
                  <a:gd name="connsiteY1239" fmla="*/ 1483931 h 2340761"/>
                  <a:gd name="connsiteX1240" fmla="*/ 1862054 w 2967861"/>
                  <a:gd name="connsiteY1240" fmla="*/ 1478653 h 2340761"/>
                  <a:gd name="connsiteX1241" fmla="*/ 1891236 w 2967861"/>
                  <a:gd name="connsiteY1241" fmla="*/ 1469030 h 2340761"/>
                  <a:gd name="connsiteX1242" fmla="*/ 1916382 w 2967861"/>
                  <a:gd name="connsiteY1242" fmla="*/ 1458474 h 2340761"/>
                  <a:gd name="connsiteX1243" fmla="*/ 1940286 w 2967861"/>
                  <a:gd name="connsiteY1243" fmla="*/ 1443573 h 2340761"/>
                  <a:gd name="connsiteX1244" fmla="*/ 1958913 w 2967861"/>
                  <a:gd name="connsiteY1244" fmla="*/ 1423394 h 2340761"/>
                  <a:gd name="connsiteX1245" fmla="*/ 1967295 w 2967861"/>
                  <a:gd name="connsiteY1245" fmla="*/ 1408493 h 2340761"/>
                  <a:gd name="connsiteX1246" fmla="*/ 1974435 w 2967861"/>
                  <a:gd name="connsiteY1246" fmla="*/ 1394833 h 2340761"/>
                  <a:gd name="connsiteX1247" fmla="*/ 1981575 w 2967861"/>
                  <a:gd name="connsiteY1247" fmla="*/ 1379932 h 2340761"/>
                  <a:gd name="connsiteX1248" fmla="*/ 1993993 w 2967861"/>
                  <a:gd name="connsiteY1248" fmla="*/ 1371550 h 2340761"/>
                  <a:gd name="connsiteX1249" fmla="*/ 1993993 w 2967861"/>
                  <a:gd name="connsiteY1249" fmla="*/ 1351992 h 2340761"/>
                  <a:gd name="connsiteX1250" fmla="*/ 1993062 w 2967861"/>
                  <a:gd name="connsiteY1250" fmla="*/ 1329639 h 2340761"/>
                  <a:gd name="connsiteX1251" fmla="*/ 1989026 w 2967861"/>
                  <a:gd name="connsiteY1251" fmla="*/ 1309460 h 2340761"/>
                  <a:gd name="connsiteX1252" fmla="*/ 1981886 w 2967861"/>
                  <a:gd name="connsiteY1252" fmla="*/ 1289281 h 2340761"/>
                  <a:gd name="connsiteX1253" fmla="*/ 1973504 w 2967861"/>
                  <a:gd name="connsiteY1253" fmla="*/ 1274380 h 2340761"/>
                  <a:gd name="connsiteX1254" fmla="*/ 1958913 w 2967861"/>
                  <a:gd name="connsiteY1254" fmla="*/ 1264756 h 2340761"/>
                  <a:gd name="connsiteX1255" fmla="*/ 1964190 w 2967861"/>
                  <a:gd name="connsiteY1255" fmla="*/ 1252028 h 2340761"/>
                  <a:gd name="connsiteX1256" fmla="*/ 1969468 w 2967861"/>
                  <a:gd name="connsiteY1256" fmla="*/ 1244577 h 2340761"/>
                  <a:gd name="connsiteX1257" fmla="*/ 1976608 w 2967861"/>
                  <a:gd name="connsiteY1257" fmla="*/ 1237127 h 2340761"/>
                  <a:gd name="connsiteX1258" fmla="*/ 1983748 w 2967861"/>
                  <a:gd name="connsiteY1258" fmla="*/ 1227503 h 2340761"/>
                  <a:gd name="connsiteX1259" fmla="*/ 2003617 w 2967861"/>
                  <a:gd name="connsiteY1259" fmla="*/ 1227503 h 2340761"/>
                  <a:gd name="connsiteX1260" fmla="*/ 2003617 w 2967861"/>
                  <a:gd name="connsiteY1260" fmla="*/ 1214774 h 2340761"/>
                  <a:gd name="connsiteX1261" fmla="*/ 1998339 w 2967861"/>
                  <a:gd name="connsiteY1261" fmla="*/ 1214774 h 2340761"/>
                  <a:gd name="connsiteX1262" fmla="*/ 1987784 w 2967861"/>
                  <a:gd name="connsiteY1262" fmla="*/ 1209497 h 2340761"/>
                  <a:gd name="connsiteX1263" fmla="*/ 1978471 w 2967861"/>
                  <a:gd name="connsiteY1263" fmla="*/ 1209497 h 2340761"/>
                  <a:gd name="connsiteX1264" fmla="*/ 1969157 w 2967861"/>
                  <a:gd name="connsiteY1264" fmla="*/ 1212601 h 2340761"/>
                  <a:gd name="connsiteX1265" fmla="*/ 1958602 w 2967861"/>
                  <a:gd name="connsiteY1265" fmla="*/ 1218810 h 2340761"/>
                  <a:gd name="connsiteX1266" fmla="*/ 1954567 w 2967861"/>
                  <a:gd name="connsiteY1266" fmla="*/ 1212601 h 2340761"/>
                  <a:gd name="connsiteX1267" fmla="*/ 1951462 w 2967861"/>
                  <a:gd name="connsiteY1267" fmla="*/ 1209497 h 2340761"/>
                  <a:gd name="connsiteX1268" fmla="*/ 1947426 w 2967861"/>
                  <a:gd name="connsiteY1268" fmla="*/ 1205151 h 2340761"/>
                  <a:gd name="connsiteX1269" fmla="*/ 1942149 w 2967861"/>
                  <a:gd name="connsiteY1269" fmla="*/ 1202046 h 2340761"/>
                  <a:gd name="connsiteX1270" fmla="*/ 1935008 w 2967861"/>
                  <a:gd name="connsiteY1270" fmla="*/ 1197700 h 2340761"/>
                  <a:gd name="connsiteX1271" fmla="*/ 1942149 w 2967861"/>
                  <a:gd name="connsiteY1271" fmla="*/ 1184972 h 2340761"/>
                  <a:gd name="connsiteX1272" fmla="*/ 1954567 w 2967861"/>
                  <a:gd name="connsiteY1272" fmla="*/ 1174416 h 2340761"/>
                  <a:gd name="connsiteX1273" fmla="*/ 1966985 w 2967861"/>
                  <a:gd name="connsiteY1273" fmla="*/ 1164793 h 2340761"/>
                  <a:gd name="connsiteX1274" fmla="*/ 1978471 w 2967861"/>
                  <a:gd name="connsiteY1274" fmla="*/ 1153306 h 2340761"/>
                  <a:gd name="connsiteX1275" fmla="*/ 1983748 w 2967861"/>
                  <a:gd name="connsiteY1275" fmla="*/ 1155479 h 2340761"/>
                  <a:gd name="connsiteX1276" fmla="*/ 1987784 w 2967861"/>
                  <a:gd name="connsiteY1276" fmla="*/ 1155479 h 2340761"/>
                  <a:gd name="connsiteX1277" fmla="*/ 1990889 w 2967861"/>
                  <a:gd name="connsiteY1277" fmla="*/ 1157652 h 2340761"/>
                  <a:gd name="connsiteX1278" fmla="*/ 1993993 w 2967861"/>
                  <a:gd name="connsiteY1278" fmla="*/ 1157652 h 2340761"/>
                  <a:gd name="connsiteX1279" fmla="*/ 1990889 w 2967861"/>
                  <a:gd name="connsiteY1279" fmla="*/ 1165103 h 2340761"/>
                  <a:gd name="connsiteX1280" fmla="*/ 1988716 w 2967861"/>
                  <a:gd name="connsiteY1280" fmla="*/ 1168208 h 2340761"/>
                  <a:gd name="connsiteX1281" fmla="*/ 1987784 w 2967861"/>
                  <a:gd name="connsiteY1281" fmla="*/ 1174416 h 2340761"/>
                  <a:gd name="connsiteX1282" fmla="*/ 1985611 w 2967861"/>
                  <a:gd name="connsiteY1282" fmla="*/ 1177521 h 2340761"/>
                  <a:gd name="connsiteX1283" fmla="*/ 1983438 w 2967861"/>
                  <a:gd name="connsiteY1283" fmla="*/ 1182799 h 2340761"/>
                  <a:gd name="connsiteX1284" fmla="*/ 1983438 w 2967861"/>
                  <a:gd name="connsiteY1284" fmla="*/ 1187145 h 2340761"/>
                  <a:gd name="connsiteX1285" fmla="*/ 1995856 w 2967861"/>
                  <a:gd name="connsiteY1285" fmla="*/ 1181867 h 2340761"/>
                  <a:gd name="connsiteX1286" fmla="*/ 2010447 w 2967861"/>
                  <a:gd name="connsiteY1286" fmla="*/ 1175658 h 2340761"/>
                  <a:gd name="connsiteX1287" fmla="*/ 2022865 w 2967861"/>
                  <a:gd name="connsiteY1287" fmla="*/ 1172554 h 2340761"/>
                  <a:gd name="connsiteX1288" fmla="*/ 2034351 w 2967861"/>
                  <a:gd name="connsiteY1288" fmla="*/ 1174727 h 2340761"/>
                  <a:gd name="connsiteX1289" fmla="*/ 2043664 w 2967861"/>
                  <a:gd name="connsiteY1289" fmla="*/ 1174727 h 2340761"/>
                  <a:gd name="connsiteX1290" fmla="*/ 2039629 w 2967861"/>
                  <a:gd name="connsiteY1290" fmla="*/ 1182178 h 2340761"/>
                  <a:gd name="connsiteX1291" fmla="*/ 2037456 w 2967861"/>
                  <a:gd name="connsiteY1291" fmla="*/ 1187455 h 2340761"/>
                  <a:gd name="connsiteX1292" fmla="*/ 2034351 w 2967861"/>
                  <a:gd name="connsiteY1292" fmla="*/ 1192733 h 2340761"/>
                  <a:gd name="connsiteX1293" fmla="*/ 2030315 w 2967861"/>
                  <a:gd name="connsiteY1293" fmla="*/ 1198010 h 2340761"/>
                  <a:gd name="connsiteX1294" fmla="*/ 2034351 w 2967861"/>
                  <a:gd name="connsiteY1294" fmla="*/ 1204219 h 2340761"/>
                  <a:gd name="connsiteX1295" fmla="*/ 2037456 w 2967861"/>
                  <a:gd name="connsiteY1295" fmla="*/ 1205151 h 2340761"/>
                  <a:gd name="connsiteX1296" fmla="*/ 2039629 w 2967861"/>
                  <a:gd name="connsiteY1296" fmla="*/ 1207324 h 2340761"/>
                  <a:gd name="connsiteX1297" fmla="*/ 2041802 w 2967861"/>
                  <a:gd name="connsiteY1297" fmla="*/ 1207324 h 2340761"/>
                  <a:gd name="connsiteX1298" fmla="*/ 2044906 w 2967861"/>
                  <a:gd name="connsiteY1298" fmla="*/ 1207324 h 2340761"/>
                  <a:gd name="connsiteX1299" fmla="*/ 2048942 w 2967861"/>
                  <a:gd name="connsiteY1299" fmla="*/ 1207324 h 2340761"/>
                  <a:gd name="connsiteX1300" fmla="*/ 2054220 w 2967861"/>
                  <a:gd name="connsiteY1300" fmla="*/ 1207324 h 2340761"/>
                  <a:gd name="connsiteX1301" fmla="*/ 2054220 w 2967861"/>
                  <a:gd name="connsiteY1301" fmla="*/ 1218810 h 2340761"/>
                  <a:gd name="connsiteX1302" fmla="*/ 2052046 w 2967861"/>
                  <a:gd name="connsiteY1302" fmla="*/ 1233712 h 2340761"/>
                  <a:gd name="connsiteX1303" fmla="*/ 2052046 w 2967861"/>
                  <a:gd name="connsiteY1303" fmla="*/ 1246440 h 2340761"/>
                  <a:gd name="connsiteX1304" fmla="*/ 2054220 w 2967861"/>
                  <a:gd name="connsiteY1304" fmla="*/ 1254822 h 2340761"/>
                  <a:gd name="connsiteX1305" fmla="*/ 2054220 w 2967861"/>
                  <a:gd name="connsiteY1305" fmla="*/ 1264446 h 2340761"/>
                  <a:gd name="connsiteX1306" fmla="*/ 2078124 w 2967861"/>
                  <a:gd name="connsiteY1306" fmla="*/ 1261341 h 2340761"/>
                  <a:gd name="connsiteX1307" fmla="*/ 2092715 w 2967861"/>
                  <a:gd name="connsiteY1307" fmla="*/ 1255132 h 2340761"/>
                  <a:gd name="connsiteX1308" fmla="*/ 2099855 w 2967861"/>
                  <a:gd name="connsiteY1308" fmla="*/ 1247682 h 2340761"/>
                  <a:gd name="connsiteX1309" fmla="*/ 2102960 w 2967861"/>
                  <a:gd name="connsiteY1309" fmla="*/ 1239300 h 2340761"/>
                  <a:gd name="connsiteX1310" fmla="*/ 2100787 w 2967861"/>
                  <a:gd name="connsiteY1310" fmla="*/ 1226571 h 2340761"/>
                  <a:gd name="connsiteX1311" fmla="*/ 2097682 w 2967861"/>
                  <a:gd name="connsiteY1311" fmla="*/ 1215085 h 2340761"/>
                  <a:gd name="connsiteX1312" fmla="*/ 2090542 w 2967861"/>
                  <a:gd name="connsiteY1312" fmla="*/ 1202357 h 2340761"/>
                  <a:gd name="connsiteX1313" fmla="*/ 2085264 w 2967861"/>
                  <a:gd name="connsiteY1313" fmla="*/ 1189628 h 2340761"/>
                  <a:gd name="connsiteX1314" fmla="*/ 2078124 w 2967861"/>
                  <a:gd name="connsiteY1314" fmla="*/ 1178142 h 2340761"/>
                  <a:gd name="connsiteX1315" fmla="*/ 2074088 w 2967861"/>
                  <a:gd name="connsiteY1315" fmla="*/ 1167587 h 2340761"/>
                  <a:gd name="connsiteX1316" fmla="*/ 2078124 w 2967861"/>
                  <a:gd name="connsiteY1316" fmla="*/ 1165414 h 2340761"/>
                  <a:gd name="connsiteX1317" fmla="*/ 2081228 w 2967861"/>
                  <a:gd name="connsiteY1317" fmla="*/ 1165414 h 2340761"/>
                  <a:gd name="connsiteX1318" fmla="*/ 2083402 w 2967861"/>
                  <a:gd name="connsiteY1318" fmla="*/ 1165414 h 2340761"/>
                  <a:gd name="connsiteX1319" fmla="*/ 2085575 w 2967861"/>
                  <a:gd name="connsiteY1319" fmla="*/ 1163241 h 2340761"/>
                  <a:gd name="connsiteX1320" fmla="*/ 2087748 w 2967861"/>
                  <a:gd name="connsiteY1320" fmla="*/ 1163241 h 2340761"/>
                  <a:gd name="connsiteX1321" fmla="*/ 2098303 w 2967861"/>
                  <a:gd name="connsiteY1321" fmla="*/ 1155790 h 2340761"/>
                  <a:gd name="connsiteX1322" fmla="*/ 2105443 w 2967861"/>
                  <a:gd name="connsiteY1322" fmla="*/ 1145235 h 2340761"/>
                  <a:gd name="connsiteX1323" fmla="*/ 2110721 w 2967861"/>
                  <a:gd name="connsiteY1323" fmla="*/ 1133748 h 2340761"/>
                  <a:gd name="connsiteX1324" fmla="*/ 2117861 w 2967861"/>
                  <a:gd name="connsiteY1324" fmla="*/ 1123193 h 2340761"/>
                  <a:gd name="connsiteX1325" fmla="*/ 2127175 w 2967861"/>
                  <a:gd name="connsiteY1325" fmla="*/ 1113569 h 2340761"/>
                  <a:gd name="connsiteX1326" fmla="*/ 2137730 w 2967861"/>
                  <a:gd name="connsiteY1326" fmla="*/ 1111396 h 2340761"/>
                  <a:gd name="connsiteX1327" fmla="*/ 2149216 w 2967861"/>
                  <a:gd name="connsiteY1327" fmla="*/ 1111396 h 2340761"/>
                  <a:gd name="connsiteX1328" fmla="*/ 2161634 w 2967861"/>
                  <a:gd name="connsiteY1328" fmla="*/ 1113569 h 2340761"/>
                  <a:gd name="connsiteX1329" fmla="*/ 2174052 w 2967861"/>
                  <a:gd name="connsiteY1329" fmla="*/ 1110465 h 2340761"/>
                  <a:gd name="connsiteX1330" fmla="*/ 2178088 w 2967861"/>
                  <a:gd name="connsiteY1330" fmla="*/ 1106118 h 2340761"/>
                  <a:gd name="connsiteX1331" fmla="*/ 2185228 w 2967861"/>
                  <a:gd name="connsiteY1331" fmla="*/ 1096495 h 2340761"/>
                  <a:gd name="connsiteX1332" fmla="*/ 2195783 w 2967861"/>
                  <a:gd name="connsiteY1332" fmla="*/ 1083766 h 2340761"/>
                  <a:gd name="connsiteX1333" fmla="*/ 2208201 w 2967861"/>
                  <a:gd name="connsiteY1333" fmla="*/ 1071038 h 2340761"/>
                  <a:gd name="connsiteX1334" fmla="*/ 2219687 w 2967861"/>
                  <a:gd name="connsiteY1334" fmla="*/ 1056137 h 2340761"/>
                  <a:gd name="connsiteX1335" fmla="*/ 2230242 w 2967861"/>
                  <a:gd name="connsiteY1335" fmla="*/ 1043408 h 2340761"/>
                  <a:gd name="connsiteX1336" fmla="*/ 2239556 w 2967861"/>
                  <a:gd name="connsiteY1336" fmla="*/ 1031922 h 2340761"/>
                  <a:gd name="connsiteX1337" fmla="*/ 2243592 w 2967861"/>
                  <a:gd name="connsiteY1337" fmla="*/ 1028817 h 2340761"/>
                  <a:gd name="connsiteX1338" fmla="*/ 2250732 w 2967861"/>
                  <a:gd name="connsiteY1338" fmla="*/ 1011743 h 2340761"/>
                  <a:gd name="connsiteX1339" fmla="*/ 2256010 w 2967861"/>
                  <a:gd name="connsiteY1339" fmla="*/ 999015 h 2340761"/>
                  <a:gd name="connsiteX1340" fmla="*/ 2263150 w 2967861"/>
                  <a:gd name="connsiteY1340" fmla="*/ 986286 h 2340761"/>
                  <a:gd name="connsiteX1341" fmla="*/ 2273705 w 2967861"/>
                  <a:gd name="connsiteY1341" fmla="*/ 974800 h 2340761"/>
                  <a:gd name="connsiteX1342" fmla="*/ 2270600 w 2967861"/>
                  <a:gd name="connsiteY1342" fmla="*/ 962072 h 2340761"/>
                  <a:gd name="connsiteX1343" fmla="*/ 2266565 w 2967861"/>
                  <a:gd name="connsiteY1343" fmla="*/ 952448 h 2340761"/>
                  <a:gd name="connsiteX1344" fmla="*/ 2263460 w 2967861"/>
                  <a:gd name="connsiteY1344" fmla="*/ 942824 h 2340761"/>
                  <a:gd name="connsiteX1345" fmla="*/ 2263460 w 2967861"/>
                  <a:gd name="connsiteY1345" fmla="*/ 932269 h 2340761"/>
                  <a:gd name="connsiteX1346" fmla="*/ 2265633 w 2967861"/>
                  <a:gd name="connsiteY1346" fmla="*/ 922645 h 2340761"/>
                  <a:gd name="connsiteX1347" fmla="*/ 2270911 w 2967861"/>
                  <a:gd name="connsiteY1347" fmla="*/ 917367 h 2340761"/>
                  <a:gd name="connsiteX1348" fmla="*/ 2273084 w 2967861"/>
                  <a:gd name="connsiteY1348" fmla="*/ 912090 h 2340761"/>
                  <a:gd name="connsiteX1349" fmla="*/ 2270911 w 2967861"/>
                  <a:gd name="connsiteY1349" fmla="*/ 902466 h 2340761"/>
                  <a:gd name="connsiteX1350" fmla="*/ 2266875 w 2967861"/>
                  <a:gd name="connsiteY1350" fmla="*/ 887565 h 2340761"/>
                  <a:gd name="connsiteX1351" fmla="*/ 2263771 w 2967861"/>
                  <a:gd name="connsiteY1351" fmla="*/ 877941 h 2340761"/>
                  <a:gd name="connsiteX1352" fmla="*/ 2258493 w 2967861"/>
                  <a:gd name="connsiteY1352" fmla="*/ 870490 h 2340761"/>
                  <a:gd name="connsiteX1353" fmla="*/ 2251353 w 2967861"/>
                  <a:gd name="connsiteY1353" fmla="*/ 862108 h 2340761"/>
                  <a:gd name="connsiteX1354" fmla="*/ 2242039 w 2967861"/>
                  <a:gd name="connsiteY1354" fmla="*/ 862108 h 2340761"/>
                  <a:gd name="connsiteX1355" fmla="*/ 2236762 w 2967861"/>
                  <a:gd name="connsiteY1355" fmla="*/ 862108 h 2340761"/>
                  <a:gd name="connsiteX1356" fmla="*/ 2230553 w 2967861"/>
                  <a:gd name="connsiteY1356" fmla="*/ 863039 h 2340761"/>
                  <a:gd name="connsiteX1357" fmla="*/ 2227448 w 2967861"/>
                  <a:gd name="connsiteY1357" fmla="*/ 865213 h 2340761"/>
                  <a:gd name="connsiteX1358" fmla="*/ 2223413 w 2967861"/>
                  <a:gd name="connsiteY1358" fmla="*/ 869559 h 2340761"/>
                  <a:gd name="connsiteX1359" fmla="*/ 2216272 w 2967861"/>
                  <a:gd name="connsiteY1359" fmla="*/ 867386 h 2340761"/>
                  <a:gd name="connsiteX1360" fmla="*/ 2213168 w 2967861"/>
                  <a:gd name="connsiteY1360" fmla="*/ 865213 h 2340761"/>
                  <a:gd name="connsiteX1361" fmla="*/ 2209132 w 2967861"/>
                  <a:gd name="connsiteY1361" fmla="*/ 862108 h 2340761"/>
                  <a:gd name="connsiteX1362" fmla="*/ 2208201 w 2967861"/>
                  <a:gd name="connsiteY1362" fmla="*/ 857762 h 2340761"/>
                  <a:gd name="connsiteX1363" fmla="*/ 2206028 w 2967861"/>
                  <a:gd name="connsiteY1363" fmla="*/ 854657 h 2340761"/>
                  <a:gd name="connsiteX1364" fmla="*/ 2203854 w 2967861"/>
                  <a:gd name="connsiteY1364" fmla="*/ 848448 h 2340761"/>
                  <a:gd name="connsiteX1365" fmla="*/ 2188332 w 2967861"/>
                  <a:gd name="connsiteY1365" fmla="*/ 848448 h 2340761"/>
                  <a:gd name="connsiteX1366" fmla="*/ 2188332 w 2967861"/>
                  <a:gd name="connsiteY1366" fmla="*/ 837893 h 2340761"/>
                  <a:gd name="connsiteX1367" fmla="*/ 2200750 w 2967861"/>
                  <a:gd name="connsiteY1367" fmla="*/ 828269 h 2340761"/>
                  <a:gd name="connsiteX1368" fmla="*/ 2206028 w 2967861"/>
                  <a:gd name="connsiteY1368" fmla="*/ 820819 h 2340761"/>
                  <a:gd name="connsiteX1369" fmla="*/ 2211305 w 2967861"/>
                  <a:gd name="connsiteY1369" fmla="*/ 812437 h 2340761"/>
                  <a:gd name="connsiteX1370" fmla="*/ 2218446 w 2967861"/>
                  <a:gd name="connsiteY1370" fmla="*/ 804986 h 2340761"/>
                  <a:gd name="connsiteX1371" fmla="*/ 2247627 w 2967861"/>
                  <a:gd name="connsiteY1371" fmla="*/ 795362 h 2340761"/>
                  <a:gd name="connsiteX1372" fmla="*/ 2256941 w 2967861"/>
                  <a:gd name="connsiteY1372" fmla="*/ 785738 h 2340761"/>
                  <a:gd name="connsiteX1373" fmla="*/ 2264081 w 2967861"/>
                  <a:gd name="connsiteY1373" fmla="*/ 773010 h 2340761"/>
                  <a:gd name="connsiteX1374" fmla="*/ 2271221 w 2967861"/>
                  <a:gd name="connsiteY1374" fmla="*/ 760282 h 2340761"/>
                  <a:gd name="connsiteX1375" fmla="*/ 2278361 w 2967861"/>
                  <a:gd name="connsiteY1375" fmla="*/ 746622 h 2340761"/>
                  <a:gd name="connsiteX1376" fmla="*/ 2290779 w 2967861"/>
                  <a:gd name="connsiteY1376" fmla="*/ 736067 h 2340761"/>
                  <a:gd name="connsiteX1377" fmla="*/ 2305370 w 2967861"/>
                  <a:gd name="connsiteY1377" fmla="*/ 726443 h 2340761"/>
                  <a:gd name="connsiteX1378" fmla="*/ 2317788 w 2967861"/>
                  <a:gd name="connsiteY1378" fmla="*/ 713715 h 2340761"/>
                  <a:gd name="connsiteX1379" fmla="*/ 2354110 w 2967861"/>
                  <a:gd name="connsiteY1379" fmla="*/ 718993 h 2340761"/>
                  <a:gd name="connsiteX1380" fmla="*/ 2363424 w 2967861"/>
                  <a:gd name="connsiteY1380" fmla="*/ 730479 h 2340761"/>
                  <a:gd name="connsiteX1381" fmla="*/ 2375841 w 2967861"/>
                  <a:gd name="connsiteY1381" fmla="*/ 732652 h 2340761"/>
                  <a:gd name="connsiteX1382" fmla="*/ 2390432 w 2967861"/>
                  <a:gd name="connsiteY1382" fmla="*/ 726443 h 2340761"/>
                  <a:gd name="connsiteX1383" fmla="*/ 2407196 w 2967861"/>
                  <a:gd name="connsiteY1383" fmla="*/ 723339 h 2340761"/>
                  <a:gd name="connsiteX1384" fmla="*/ 2407196 w 2967861"/>
                  <a:gd name="connsiteY1384" fmla="*/ 743518 h 2340761"/>
                  <a:gd name="connsiteX1385" fmla="*/ 2422719 w 2967861"/>
                  <a:gd name="connsiteY1385" fmla="*/ 743518 h 2340761"/>
                  <a:gd name="connsiteX1386" fmla="*/ 2439483 w 2967861"/>
                  <a:gd name="connsiteY1386" fmla="*/ 741345 h 2340761"/>
                  <a:gd name="connsiteX1387" fmla="*/ 2451901 w 2967861"/>
                  <a:gd name="connsiteY1387" fmla="*/ 739171 h 2340761"/>
                  <a:gd name="connsiteX1388" fmla="*/ 2463387 w 2967861"/>
                  <a:gd name="connsiteY1388" fmla="*/ 733894 h 2340761"/>
                  <a:gd name="connsiteX1389" fmla="*/ 2463387 w 2967861"/>
                  <a:gd name="connsiteY1389" fmla="*/ 730789 h 2340761"/>
                  <a:gd name="connsiteX1390" fmla="*/ 2461214 w 2967861"/>
                  <a:gd name="connsiteY1390" fmla="*/ 726443 h 2340761"/>
                  <a:gd name="connsiteX1391" fmla="*/ 2459041 w 2967861"/>
                  <a:gd name="connsiteY1391" fmla="*/ 721166 h 2340761"/>
                  <a:gd name="connsiteX1392" fmla="*/ 2458110 w 2967861"/>
                  <a:gd name="connsiteY1392" fmla="*/ 718061 h 2340761"/>
                  <a:gd name="connsiteX1393" fmla="*/ 2458110 w 2967861"/>
                  <a:gd name="connsiteY1393" fmla="*/ 713715 h 2340761"/>
                  <a:gd name="connsiteX1394" fmla="*/ 2458110 w 2967861"/>
                  <a:gd name="connsiteY1394" fmla="*/ 710610 h 2340761"/>
                  <a:gd name="connsiteX1395" fmla="*/ 2463387 w 2967861"/>
                  <a:gd name="connsiteY1395" fmla="*/ 700987 h 2340761"/>
                  <a:gd name="connsiteX1396" fmla="*/ 2473942 w 2967861"/>
                  <a:gd name="connsiteY1396" fmla="*/ 688258 h 2340761"/>
                  <a:gd name="connsiteX1397" fmla="*/ 2485429 w 2967861"/>
                  <a:gd name="connsiteY1397" fmla="*/ 674599 h 2340761"/>
                  <a:gd name="connsiteX1398" fmla="*/ 2497847 w 2967861"/>
                  <a:gd name="connsiteY1398" fmla="*/ 664044 h 2340761"/>
                  <a:gd name="connsiteX1399" fmla="*/ 2507160 w 2967861"/>
                  <a:gd name="connsiteY1399" fmla="*/ 658766 h 2340761"/>
                  <a:gd name="connsiteX1400" fmla="*/ 2510265 w 2967861"/>
                  <a:gd name="connsiteY1400" fmla="*/ 656593 h 2340761"/>
                  <a:gd name="connsiteX1401" fmla="*/ 2515542 w 2967861"/>
                  <a:gd name="connsiteY1401" fmla="*/ 658766 h 2340761"/>
                  <a:gd name="connsiteX1402" fmla="*/ 2519578 w 2967861"/>
                  <a:gd name="connsiteY1402" fmla="*/ 659697 h 2340761"/>
                  <a:gd name="connsiteX1403" fmla="*/ 2524855 w 2967861"/>
                  <a:gd name="connsiteY1403" fmla="*/ 661871 h 2340761"/>
                  <a:gd name="connsiteX1404" fmla="*/ 2530133 w 2967861"/>
                  <a:gd name="connsiteY1404" fmla="*/ 666217 h 2340761"/>
                  <a:gd name="connsiteX1405" fmla="*/ 2530133 w 2967861"/>
                  <a:gd name="connsiteY1405" fmla="*/ 669321 h 2340761"/>
                  <a:gd name="connsiteX1406" fmla="*/ 2529202 w 2967861"/>
                  <a:gd name="connsiteY1406" fmla="*/ 673667 h 2340761"/>
                  <a:gd name="connsiteX1407" fmla="*/ 2529202 w 2967861"/>
                  <a:gd name="connsiteY1407" fmla="*/ 674599 h 2340761"/>
                  <a:gd name="connsiteX1408" fmla="*/ 2529202 w 2967861"/>
                  <a:gd name="connsiteY1408" fmla="*/ 676772 h 2340761"/>
                  <a:gd name="connsiteX1409" fmla="*/ 2527028 w 2967861"/>
                  <a:gd name="connsiteY1409" fmla="*/ 678945 h 2340761"/>
                  <a:gd name="connsiteX1410" fmla="*/ 2527028 w 2967861"/>
                  <a:gd name="connsiteY1410" fmla="*/ 684223 h 2340761"/>
                  <a:gd name="connsiteX1411" fmla="*/ 2529202 w 2967861"/>
                  <a:gd name="connsiteY1411" fmla="*/ 688569 h 2340761"/>
                  <a:gd name="connsiteX1412" fmla="*/ 2529202 w 2967861"/>
                  <a:gd name="connsiteY1412" fmla="*/ 689500 h 2340761"/>
                  <a:gd name="connsiteX1413" fmla="*/ 2530133 w 2967861"/>
                  <a:gd name="connsiteY1413" fmla="*/ 695709 h 2340761"/>
                  <a:gd name="connsiteX1414" fmla="*/ 2546897 w 2967861"/>
                  <a:gd name="connsiteY1414" fmla="*/ 688258 h 2340761"/>
                  <a:gd name="connsiteX1415" fmla="*/ 2559315 w 2967861"/>
                  <a:gd name="connsiteY1415" fmla="*/ 678635 h 2340761"/>
                  <a:gd name="connsiteX1416" fmla="*/ 2568628 w 2967861"/>
                  <a:gd name="connsiteY1416" fmla="*/ 665906 h 2340761"/>
                  <a:gd name="connsiteX1417" fmla="*/ 2577942 w 2967861"/>
                  <a:gd name="connsiteY1417" fmla="*/ 651005 h 2340761"/>
                  <a:gd name="connsiteX1418" fmla="*/ 2587255 w 2967861"/>
                  <a:gd name="connsiteY1418" fmla="*/ 637345 h 2340761"/>
                  <a:gd name="connsiteX1419" fmla="*/ 2588186 w 2967861"/>
                  <a:gd name="connsiteY1419" fmla="*/ 636414 h 2340761"/>
                  <a:gd name="connsiteX1420" fmla="*/ 2590359 w 2967861"/>
                  <a:gd name="connsiteY1420" fmla="*/ 634241 h 2340761"/>
                  <a:gd name="connsiteX1421" fmla="*/ 2593464 w 2967861"/>
                  <a:gd name="connsiteY1421" fmla="*/ 632068 h 2340761"/>
                  <a:gd name="connsiteX1422" fmla="*/ 2595637 w 2967861"/>
                  <a:gd name="connsiteY1422" fmla="*/ 634241 h 2340761"/>
                  <a:gd name="connsiteX1423" fmla="*/ 2595637 w 2967861"/>
                  <a:gd name="connsiteY1423" fmla="*/ 636414 h 2340761"/>
                  <a:gd name="connsiteX1424" fmla="*/ 2597810 w 2967861"/>
                  <a:gd name="connsiteY1424" fmla="*/ 636414 h 2340761"/>
                  <a:gd name="connsiteX1425" fmla="*/ 2597810 w 2967861"/>
                  <a:gd name="connsiteY1425" fmla="*/ 637345 h 2340761"/>
                  <a:gd name="connsiteX1426" fmla="*/ 2592533 w 2967861"/>
                  <a:gd name="connsiteY1426" fmla="*/ 651005 h 2340761"/>
                  <a:gd name="connsiteX1427" fmla="*/ 2588497 w 2967861"/>
                  <a:gd name="connsiteY1427" fmla="*/ 665906 h 2340761"/>
                  <a:gd name="connsiteX1428" fmla="*/ 2583219 w 2967861"/>
                  <a:gd name="connsiteY1428" fmla="*/ 678635 h 2340761"/>
                  <a:gd name="connsiteX1429" fmla="*/ 2570802 w 2967861"/>
                  <a:gd name="connsiteY1429" fmla="*/ 688258 h 2340761"/>
                  <a:gd name="connsiteX1430" fmla="*/ 2558384 w 2967861"/>
                  <a:gd name="connsiteY1430" fmla="*/ 696640 h 2340761"/>
                  <a:gd name="connsiteX1431" fmla="*/ 2546897 w 2967861"/>
                  <a:gd name="connsiteY1431" fmla="*/ 706264 h 2340761"/>
                  <a:gd name="connsiteX1432" fmla="*/ 2532306 w 2967861"/>
                  <a:gd name="connsiteY1432" fmla="*/ 728616 h 2340761"/>
                  <a:gd name="connsiteX1433" fmla="*/ 2517715 w 2967861"/>
                  <a:gd name="connsiteY1433" fmla="*/ 750968 h 2340761"/>
                  <a:gd name="connsiteX1434" fmla="*/ 2510575 w 2967861"/>
                  <a:gd name="connsiteY1434" fmla="*/ 758419 h 2340761"/>
                  <a:gd name="connsiteX1435" fmla="*/ 2500020 w 2967861"/>
                  <a:gd name="connsiteY1435" fmla="*/ 761524 h 2340761"/>
                  <a:gd name="connsiteX1436" fmla="*/ 2490706 w 2967861"/>
                  <a:gd name="connsiteY1436" fmla="*/ 765870 h 2340761"/>
                  <a:gd name="connsiteX1437" fmla="*/ 2483566 w 2967861"/>
                  <a:gd name="connsiteY1437" fmla="*/ 771147 h 2340761"/>
                  <a:gd name="connsiteX1438" fmla="*/ 2476426 w 2967861"/>
                  <a:gd name="connsiteY1438" fmla="*/ 786049 h 2340761"/>
                  <a:gd name="connsiteX1439" fmla="*/ 2478599 w 2967861"/>
                  <a:gd name="connsiteY1439" fmla="*/ 798777 h 2340761"/>
                  <a:gd name="connsiteX1440" fmla="*/ 2483877 w 2967861"/>
                  <a:gd name="connsiteY1440" fmla="*/ 808401 h 2340761"/>
                  <a:gd name="connsiteX1441" fmla="*/ 2480772 w 2967861"/>
                  <a:gd name="connsiteY1441" fmla="*/ 815852 h 2340761"/>
                  <a:gd name="connsiteX1442" fmla="*/ 2478599 w 2967861"/>
                  <a:gd name="connsiteY1442" fmla="*/ 821129 h 2340761"/>
                  <a:gd name="connsiteX1443" fmla="*/ 2473322 w 2967861"/>
                  <a:gd name="connsiteY1443" fmla="*/ 825475 h 2340761"/>
                  <a:gd name="connsiteX1444" fmla="*/ 2469286 w 2967861"/>
                  <a:gd name="connsiteY1444" fmla="*/ 828580 h 2340761"/>
                  <a:gd name="connsiteX1445" fmla="*/ 2464008 w 2967861"/>
                  <a:gd name="connsiteY1445" fmla="*/ 832926 h 2340761"/>
                  <a:gd name="connsiteX1446" fmla="*/ 2461835 w 2967861"/>
                  <a:gd name="connsiteY1446" fmla="*/ 865833 h 2340761"/>
                  <a:gd name="connsiteX1447" fmla="*/ 2464008 w 2967861"/>
                  <a:gd name="connsiteY1447" fmla="*/ 893463 h 2340761"/>
                  <a:gd name="connsiteX1448" fmla="*/ 2473322 w 2967861"/>
                  <a:gd name="connsiteY1448" fmla="*/ 917678 h 2340761"/>
                  <a:gd name="connsiteX1449" fmla="*/ 2487912 w 2967861"/>
                  <a:gd name="connsiteY1449" fmla="*/ 937857 h 2340761"/>
                  <a:gd name="connsiteX1450" fmla="*/ 2487912 w 2967861"/>
                  <a:gd name="connsiteY1450" fmla="*/ 943134 h 2340761"/>
                  <a:gd name="connsiteX1451" fmla="*/ 2494121 w 2967861"/>
                  <a:gd name="connsiteY1451" fmla="*/ 943134 h 2340761"/>
                  <a:gd name="connsiteX1452" fmla="*/ 2498157 w 2967861"/>
                  <a:gd name="connsiteY1452" fmla="*/ 922955 h 2340761"/>
                  <a:gd name="connsiteX1453" fmla="*/ 2510575 w 2967861"/>
                  <a:gd name="connsiteY1453" fmla="*/ 922955 h 2340761"/>
                  <a:gd name="connsiteX1454" fmla="*/ 2515852 w 2967861"/>
                  <a:gd name="connsiteY1454" fmla="*/ 904950 h 2340761"/>
                  <a:gd name="connsiteX1455" fmla="*/ 2522993 w 2967861"/>
                  <a:gd name="connsiteY1455" fmla="*/ 890048 h 2340761"/>
                  <a:gd name="connsiteX1456" fmla="*/ 2527028 w 2967861"/>
                  <a:gd name="connsiteY1456" fmla="*/ 890048 h 2340761"/>
                  <a:gd name="connsiteX1457" fmla="*/ 2529202 w 2967861"/>
                  <a:gd name="connsiteY1457" fmla="*/ 890048 h 2340761"/>
                  <a:gd name="connsiteX1458" fmla="*/ 2530133 w 2967861"/>
                  <a:gd name="connsiteY1458" fmla="*/ 890048 h 2340761"/>
                  <a:gd name="connsiteX1459" fmla="*/ 2534169 w 2967861"/>
                  <a:gd name="connsiteY1459" fmla="*/ 890048 h 2340761"/>
                  <a:gd name="connsiteX1460" fmla="*/ 2537273 w 2967861"/>
                  <a:gd name="connsiteY1460" fmla="*/ 890048 h 2340761"/>
                  <a:gd name="connsiteX1461" fmla="*/ 2539446 w 2967861"/>
                  <a:gd name="connsiteY1461" fmla="*/ 875147 h 2340761"/>
                  <a:gd name="connsiteX1462" fmla="*/ 2541620 w 2967861"/>
                  <a:gd name="connsiteY1462" fmla="*/ 867696 h 2340761"/>
                  <a:gd name="connsiteX1463" fmla="*/ 2546897 w 2967861"/>
                  <a:gd name="connsiteY1463" fmla="*/ 860245 h 2340761"/>
                  <a:gd name="connsiteX1464" fmla="*/ 2554037 w 2967861"/>
                  <a:gd name="connsiteY1464" fmla="*/ 848759 h 2340761"/>
                  <a:gd name="connsiteX1465" fmla="*/ 2566455 w 2967861"/>
                  <a:gd name="connsiteY1465" fmla="*/ 848759 h 2340761"/>
                  <a:gd name="connsiteX1466" fmla="*/ 2566455 w 2967861"/>
                  <a:gd name="connsiteY1466" fmla="*/ 840377 h 2340761"/>
                  <a:gd name="connsiteX1467" fmla="*/ 2566455 w 2967861"/>
                  <a:gd name="connsiteY1467" fmla="*/ 832926 h 2340761"/>
                  <a:gd name="connsiteX1468" fmla="*/ 2568628 w 2967861"/>
                  <a:gd name="connsiteY1468" fmla="*/ 827649 h 2340761"/>
                  <a:gd name="connsiteX1469" fmla="*/ 2570802 w 2967861"/>
                  <a:gd name="connsiteY1469" fmla="*/ 821440 h 2340761"/>
                  <a:gd name="connsiteX1470" fmla="*/ 2572975 w 2967861"/>
                  <a:gd name="connsiteY1470" fmla="*/ 820508 h 2340761"/>
                  <a:gd name="connsiteX1471" fmla="*/ 2573906 w 2967861"/>
                  <a:gd name="connsiteY1471" fmla="*/ 818335 h 2340761"/>
                  <a:gd name="connsiteX1472" fmla="*/ 2576079 w 2967861"/>
                  <a:gd name="connsiteY1472" fmla="*/ 818335 h 2340761"/>
                  <a:gd name="connsiteX1473" fmla="*/ 2578252 w 2967861"/>
                  <a:gd name="connsiteY1473" fmla="*/ 818335 h 2340761"/>
                  <a:gd name="connsiteX1474" fmla="*/ 2583530 w 2967861"/>
                  <a:gd name="connsiteY1474" fmla="*/ 818335 h 2340761"/>
                  <a:gd name="connsiteX1475" fmla="*/ 2580425 w 2967861"/>
                  <a:gd name="connsiteY1475" fmla="*/ 794120 h 2340761"/>
                  <a:gd name="connsiteX1476" fmla="*/ 2580425 w 2967861"/>
                  <a:gd name="connsiteY1476" fmla="*/ 766491 h 2340761"/>
                  <a:gd name="connsiteX1477" fmla="*/ 2581356 w 2967861"/>
                  <a:gd name="connsiteY1477" fmla="*/ 742276 h 2340761"/>
                  <a:gd name="connsiteX1478" fmla="*/ 2590670 w 2967861"/>
                  <a:gd name="connsiteY1478" fmla="*/ 719924 h 2340761"/>
                  <a:gd name="connsiteX1479" fmla="*/ 2595948 w 2967861"/>
                  <a:gd name="connsiteY1479" fmla="*/ 718993 h 2340761"/>
                  <a:gd name="connsiteX1480" fmla="*/ 2607434 w 2967861"/>
                  <a:gd name="connsiteY1480" fmla="*/ 716819 h 2340761"/>
                  <a:gd name="connsiteX1481" fmla="*/ 2619852 w 2967861"/>
                  <a:gd name="connsiteY1481" fmla="*/ 716819 h 2340761"/>
                  <a:gd name="connsiteX1482" fmla="*/ 2629165 w 2967861"/>
                  <a:gd name="connsiteY1482" fmla="*/ 716819 h 2340761"/>
                  <a:gd name="connsiteX1483" fmla="*/ 2634443 w 2967861"/>
                  <a:gd name="connsiteY1483" fmla="*/ 714646 h 2340761"/>
                  <a:gd name="connsiteX1484" fmla="*/ 2634443 w 2967861"/>
                  <a:gd name="connsiteY1484" fmla="*/ 707196 h 2340761"/>
                  <a:gd name="connsiteX1485" fmla="*/ 2639720 w 2967861"/>
                  <a:gd name="connsiteY1485" fmla="*/ 704091 h 2340761"/>
                  <a:gd name="connsiteX1486" fmla="*/ 2646861 w 2967861"/>
                  <a:gd name="connsiteY1486" fmla="*/ 699745 h 2340761"/>
                  <a:gd name="connsiteX1487" fmla="*/ 2656174 w 2967861"/>
                  <a:gd name="connsiteY1487" fmla="*/ 697572 h 2340761"/>
                  <a:gd name="connsiteX1488" fmla="*/ 2663314 w 2967861"/>
                  <a:gd name="connsiteY1488" fmla="*/ 696640 h 2340761"/>
                  <a:gd name="connsiteX1489" fmla="*/ 2666419 w 2967861"/>
                  <a:gd name="connsiteY1489" fmla="*/ 701918 h 2340761"/>
                  <a:gd name="connsiteX1490" fmla="*/ 2672628 w 2967861"/>
                  <a:gd name="connsiteY1490" fmla="*/ 707196 h 2340761"/>
                  <a:gd name="connsiteX1491" fmla="*/ 2677905 w 2967861"/>
                  <a:gd name="connsiteY1491" fmla="*/ 711542 h 2340761"/>
                  <a:gd name="connsiteX1492" fmla="*/ 2685045 w 2967861"/>
                  <a:gd name="connsiteY1492" fmla="*/ 709369 h 2340761"/>
                  <a:gd name="connsiteX1493" fmla="*/ 2692186 w 2967861"/>
                  <a:gd name="connsiteY1493" fmla="*/ 705022 h 2340761"/>
                  <a:gd name="connsiteX1494" fmla="*/ 2702741 w 2967861"/>
                  <a:gd name="connsiteY1494" fmla="*/ 701918 h 2340761"/>
                  <a:gd name="connsiteX1495" fmla="*/ 2717332 w 2967861"/>
                  <a:gd name="connsiteY1495" fmla="*/ 699745 h 2340761"/>
                  <a:gd name="connsiteX1496" fmla="*/ 2724472 w 2967861"/>
                  <a:gd name="connsiteY1496" fmla="*/ 689190 h 2340761"/>
                  <a:gd name="connsiteX1497" fmla="*/ 2728508 w 2967861"/>
                  <a:gd name="connsiteY1497" fmla="*/ 677703 h 2340761"/>
                  <a:gd name="connsiteX1498" fmla="*/ 2729439 w 2967861"/>
                  <a:gd name="connsiteY1498" fmla="*/ 662802 h 2340761"/>
                  <a:gd name="connsiteX1499" fmla="*/ 2744030 w 2967861"/>
                  <a:gd name="connsiteY1499" fmla="*/ 657524 h 2340761"/>
                  <a:gd name="connsiteX1500" fmla="*/ 2757690 w 2967861"/>
                  <a:gd name="connsiteY1500" fmla="*/ 652247 h 2340761"/>
                  <a:gd name="connsiteX1501" fmla="*/ 2768245 w 2967861"/>
                  <a:gd name="connsiteY1501" fmla="*/ 644796 h 2340761"/>
                  <a:gd name="connsiteX1502" fmla="*/ 2773522 w 2967861"/>
                  <a:gd name="connsiteY1502" fmla="*/ 629895 h 2340761"/>
                  <a:gd name="connsiteX1503" fmla="*/ 2782836 w 2967861"/>
                  <a:gd name="connsiteY1503" fmla="*/ 632068 h 2340761"/>
                  <a:gd name="connsiteX1504" fmla="*/ 2789976 w 2967861"/>
                  <a:gd name="connsiteY1504" fmla="*/ 632999 h 2340761"/>
                  <a:gd name="connsiteX1505" fmla="*/ 2795254 w 2967861"/>
                  <a:gd name="connsiteY1505" fmla="*/ 637345 h 2340761"/>
                  <a:gd name="connsiteX1506" fmla="*/ 2802394 w 2967861"/>
                  <a:gd name="connsiteY1506" fmla="*/ 642623 h 2340761"/>
                  <a:gd name="connsiteX1507" fmla="*/ 2807671 w 2967861"/>
                  <a:gd name="connsiteY1507" fmla="*/ 640450 h 2340761"/>
                  <a:gd name="connsiteX1508" fmla="*/ 2811707 w 2967861"/>
                  <a:gd name="connsiteY1508" fmla="*/ 640450 h 2340761"/>
                  <a:gd name="connsiteX1509" fmla="*/ 2813880 w 2967861"/>
                  <a:gd name="connsiteY1509" fmla="*/ 638277 h 2340761"/>
                  <a:gd name="connsiteX1510" fmla="*/ 2816985 w 2967861"/>
                  <a:gd name="connsiteY1510" fmla="*/ 638277 h 2340761"/>
                  <a:gd name="connsiteX1511" fmla="*/ 2811707 w 2967861"/>
                  <a:gd name="connsiteY1511" fmla="*/ 612820 h 2340761"/>
                  <a:gd name="connsiteX1512" fmla="*/ 2800221 w 2967861"/>
                  <a:gd name="connsiteY1512" fmla="*/ 590468 h 2340761"/>
                  <a:gd name="connsiteX1513" fmla="*/ 2789666 w 2967861"/>
                  <a:gd name="connsiteY1513" fmla="*/ 577740 h 2340761"/>
                  <a:gd name="connsiteX1514" fmla="*/ 2792770 w 2967861"/>
                  <a:gd name="connsiteY1514" fmla="*/ 572462 h 2340761"/>
                  <a:gd name="connsiteX1515" fmla="*/ 2794943 w 2967861"/>
                  <a:gd name="connsiteY1515" fmla="*/ 570289 h 2340761"/>
                  <a:gd name="connsiteX1516" fmla="*/ 2797116 w 2967861"/>
                  <a:gd name="connsiteY1516" fmla="*/ 568116 h 2340761"/>
                  <a:gd name="connsiteX1517" fmla="*/ 2799290 w 2967861"/>
                  <a:gd name="connsiteY1517" fmla="*/ 568116 h 2340761"/>
                  <a:gd name="connsiteX1518" fmla="*/ 2800221 w 2967861"/>
                  <a:gd name="connsiteY1518" fmla="*/ 568116 h 2340761"/>
                  <a:gd name="connsiteX1519" fmla="*/ 2802394 w 2967861"/>
                  <a:gd name="connsiteY1519" fmla="*/ 570289 h 2340761"/>
                  <a:gd name="connsiteX1520" fmla="*/ 2804567 w 2967861"/>
                  <a:gd name="connsiteY1520" fmla="*/ 570289 h 2340761"/>
                  <a:gd name="connsiteX1521" fmla="*/ 2806740 w 2967861"/>
                  <a:gd name="connsiteY1521" fmla="*/ 570289 h 2340761"/>
                  <a:gd name="connsiteX1522" fmla="*/ 2809845 w 2967861"/>
                  <a:gd name="connsiteY1522" fmla="*/ 570289 h 2340761"/>
                  <a:gd name="connsiteX1523" fmla="*/ 2813880 w 2967861"/>
                  <a:gd name="connsiteY1523" fmla="*/ 568116 h 2340761"/>
                  <a:gd name="connsiteX1524" fmla="*/ 2822263 w 2967861"/>
                  <a:gd name="connsiteY1524" fmla="*/ 560665 h 2340761"/>
                  <a:gd name="connsiteX1525" fmla="*/ 2826298 w 2967861"/>
                  <a:gd name="connsiteY1525" fmla="*/ 547937 h 2340761"/>
                  <a:gd name="connsiteX1526" fmla="*/ 2829403 w 2967861"/>
                  <a:gd name="connsiteY1526" fmla="*/ 533036 h 2340761"/>
                  <a:gd name="connsiteX1527" fmla="*/ 2829403 w 2967861"/>
                  <a:gd name="connsiteY1527" fmla="*/ 520307 h 2340761"/>
                  <a:gd name="connsiteX1528" fmla="*/ 2833439 w 2967861"/>
                  <a:gd name="connsiteY1528" fmla="*/ 525585 h 2340761"/>
                  <a:gd name="connsiteX1529" fmla="*/ 2838716 w 2967861"/>
                  <a:gd name="connsiteY1529" fmla="*/ 533036 h 2340761"/>
                  <a:gd name="connsiteX1530" fmla="*/ 2842752 w 2967861"/>
                  <a:gd name="connsiteY1530" fmla="*/ 540486 h 2340761"/>
                  <a:gd name="connsiteX1531" fmla="*/ 2845856 w 2967861"/>
                  <a:gd name="connsiteY1531" fmla="*/ 538313 h 2340761"/>
                  <a:gd name="connsiteX1532" fmla="*/ 2848029 w 2967861"/>
                  <a:gd name="connsiteY1532" fmla="*/ 538313 h 2340761"/>
                  <a:gd name="connsiteX1533" fmla="*/ 2850203 w 2967861"/>
                  <a:gd name="connsiteY1533" fmla="*/ 538313 h 2340761"/>
                  <a:gd name="connsiteX1534" fmla="*/ 2851134 w 2967861"/>
                  <a:gd name="connsiteY1534" fmla="*/ 536140 h 2340761"/>
                  <a:gd name="connsiteX1535" fmla="*/ 2853307 w 2967861"/>
                  <a:gd name="connsiteY1535" fmla="*/ 536140 h 2340761"/>
                  <a:gd name="connsiteX1536" fmla="*/ 2860447 w 2967861"/>
                  <a:gd name="connsiteY1536" fmla="*/ 536140 h 2340761"/>
                  <a:gd name="connsiteX1537" fmla="*/ 2864483 w 2967861"/>
                  <a:gd name="connsiteY1537" fmla="*/ 538313 h 2340761"/>
                  <a:gd name="connsiteX1538" fmla="*/ 2865414 w 2967861"/>
                  <a:gd name="connsiteY1538" fmla="*/ 540486 h 2340761"/>
                  <a:gd name="connsiteX1539" fmla="*/ 2869450 w 2967861"/>
                  <a:gd name="connsiteY1539" fmla="*/ 542659 h 2340761"/>
                  <a:gd name="connsiteX1540" fmla="*/ 2872555 w 2967861"/>
                  <a:gd name="connsiteY1540" fmla="*/ 543591 h 2340761"/>
                  <a:gd name="connsiteX1541" fmla="*/ 2872555 w 2967861"/>
                  <a:gd name="connsiteY1541" fmla="*/ 557250 h 2340761"/>
                  <a:gd name="connsiteX1542" fmla="*/ 2887146 w 2967861"/>
                  <a:gd name="connsiteY1542" fmla="*/ 560355 h 2340761"/>
                  <a:gd name="connsiteX1543" fmla="*/ 2898632 w 2967861"/>
                  <a:gd name="connsiteY1543" fmla="*/ 565632 h 2340761"/>
                  <a:gd name="connsiteX1544" fmla="*/ 2905772 w 2967861"/>
                  <a:gd name="connsiteY1544" fmla="*/ 577119 h 2340761"/>
                  <a:gd name="connsiteX1545" fmla="*/ 2912913 w 2967861"/>
                  <a:gd name="connsiteY1545" fmla="*/ 577119 h 2340761"/>
                  <a:gd name="connsiteX1546" fmla="*/ 2916017 w 2967861"/>
                  <a:gd name="connsiteY1546" fmla="*/ 577119 h 2340761"/>
                  <a:gd name="connsiteX1547" fmla="*/ 2920053 w 2967861"/>
                  <a:gd name="connsiteY1547" fmla="*/ 577119 h 2340761"/>
                  <a:gd name="connsiteX1548" fmla="*/ 2923158 w 2967861"/>
                  <a:gd name="connsiteY1548" fmla="*/ 574946 h 2340761"/>
                  <a:gd name="connsiteX1549" fmla="*/ 2925330 w 2967861"/>
                  <a:gd name="connsiteY1549" fmla="*/ 572773 h 2340761"/>
                  <a:gd name="connsiteX1550" fmla="*/ 2928435 w 2967861"/>
                  <a:gd name="connsiteY1550" fmla="*/ 567495 h 2340761"/>
                  <a:gd name="connsiteX1551" fmla="*/ 2930608 w 2967861"/>
                  <a:gd name="connsiteY1551" fmla="*/ 564390 h 2340761"/>
                  <a:gd name="connsiteX1552" fmla="*/ 2930608 w 2967861"/>
                  <a:gd name="connsiteY1552" fmla="*/ 562217 h 2340761"/>
                  <a:gd name="connsiteX1553" fmla="*/ 2928435 w 2967861"/>
                  <a:gd name="connsiteY1553" fmla="*/ 557871 h 2340761"/>
                  <a:gd name="connsiteX1554" fmla="*/ 2927503 w 2967861"/>
                  <a:gd name="connsiteY1554" fmla="*/ 556940 h 2340761"/>
                  <a:gd name="connsiteX1555" fmla="*/ 2925330 w 2967861"/>
                  <a:gd name="connsiteY1555" fmla="*/ 554767 h 2340761"/>
                  <a:gd name="connsiteX1556" fmla="*/ 2921295 w 2967861"/>
                  <a:gd name="connsiteY1556" fmla="*/ 552594 h 2340761"/>
                  <a:gd name="connsiteX1557" fmla="*/ 2923468 w 2967861"/>
                  <a:gd name="connsiteY1557" fmla="*/ 547316 h 2340761"/>
                  <a:gd name="connsiteX1558" fmla="*/ 2925641 w 2967861"/>
                  <a:gd name="connsiteY1558" fmla="*/ 542038 h 2340761"/>
                  <a:gd name="connsiteX1559" fmla="*/ 2927814 w 2967861"/>
                  <a:gd name="connsiteY1559" fmla="*/ 539865 h 2340761"/>
                  <a:gd name="connsiteX1560" fmla="*/ 2930919 w 2967861"/>
                  <a:gd name="connsiteY1560" fmla="*/ 535519 h 2340761"/>
                  <a:gd name="connsiteX1561" fmla="*/ 2933092 w 2967861"/>
                  <a:gd name="connsiteY1561" fmla="*/ 532415 h 2340761"/>
                  <a:gd name="connsiteX1562" fmla="*/ 2969414 w 2967861"/>
                  <a:gd name="connsiteY1562" fmla="*/ 532415 h 2340761"/>
                  <a:gd name="connsiteX1563" fmla="*/ 2965999 w 2967861"/>
                  <a:gd name="connsiteY1563" fmla="*/ 516271 h 2340761"/>
                  <a:gd name="connsiteX1564" fmla="*/ 758729 w 2967861"/>
                  <a:gd name="connsiteY1564" fmla="*/ 1039993 h 2340761"/>
                  <a:gd name="connsiteX1565" fmla="*/ 776425 w 2967861"/>
                  <a:gd name="connsiteY1565" fmla="*/ 1034716 h 2340761"/>
                  <a:gd name="connsiteX1566" fmla="*/ 791016 w 2967861"/>
                  <a:gd name="connsiteY1566" fmla="*/ 1027265 h 2340761"/>
                  <a:gd name="connsiteX1567" fmla="*/ 791016 w 2967861"/>
                  <a:gd name="connsiteY1567" fmla="*/ 1030370 h 2340761"/>
                  <a:gd name="connsiteX1568" fmla="*/ 791016 w 2967861"/>
                  <a:gd name="connsiteY1568" fmla="*/ 1034716 h 2340761"/>
                  <a:gd name="connsiteX1569" fmla="*/ 791016 w 2967861"/>
                  <a:gd name="connsiteY1569" fmla="*/ 1039993 h 2340761"/>
                  <a:gd name="connsiteX1570" fmla="*/ 788843 w 2967861"/>
                  <a:gd name="connsiteY1570" fmla="*/ 1045271 h 2340761"/>
                  <a:gd name="connsiteX1571" fmla="*/ 785738 w 2967861"/>
                  <a:gd name="connsiteY1571" fmla="*/ 1050549 h 2340761"/>
                  <a:gd name="connsiteX1572" fmla="*/ 785738 w 2967861"/>
                  <a:gd name="connsiteY1572" fmla="*/ 1057999 h 2340761"/>
                  <a:gd name="connsiteX1573" fmla="*/ 774252 w 2967861"/>
                  <a:gd name="connsiteY1573" fmla="*/ 1057999 h 2340761"/>
                  <a:gd name="connsiteX1574" fmla="*/ 765870 w 2967861"/>
                  <a:gd name="connsiteY1574" fmla="*/ 1057068 h 2340761"/>
                  <a:gd name="connsiteX1575" fmla="*/ 758729 w 2967861"/>
                  <a:gd name="connsiteY1575" fmla="*/ 1054895 h 2340761"/>
                  <a:gd name="connsiteX1576" fmla="*/ 758729 w 2967861"/>
                  <a:gd name="connsiteY1576" fmla="*/ 1039993 h 2340761"/>
                  <a:gd name="connsiteX1577" fmla="*/ 644175 w 2967861"/>
                  <a:gd name="connsiteY1577" fmla="*/ 1152064 h 2340761"/>
                  <a:gd name="connsiteX1578" fmla="*/ 645106 w 2967861"/>
                  <a:gd name="connsiteY1578" fmla="*/ 1151133 h 2340761"/>
                  <a:gd name="connsiteX1579" fmla="*/ 645106 w 2967861"/>
                  <a:gd name="connsiteY1579" fmla="*/ 1148960 h 2340761"/>
                  <a:gd name="connsiteX1580" fmla="*/ 647279 w 2967861"/>
                  <a:gd name="connsiteY1580" fmla="*/ 1148960 h 2340761"/>
                  <a:gd name="connsiteX1581" fmla="*/ 649453 w 2967861"/>
                  <a:gd name="connsiteY1581" fmla="*/ 1146787 h 2340761"/>
                  <a:gd name="connsiteX1582" fmla="*/ 651626 w 2967861"/>
                  <a:gd name="connsiteY1582" fmla="*/ 1144614 h 2340761"/>
                  <a:gd name="connsiteX1583" fmla="*/ 666217 w 2967861"/>
                  <a:gd name="connsiteY1583" fmla="*/ 1144614 h 2340761"/>
                  <a:gd name="connsiteX1584" fmla="*/ 662181 w 2967861"/>
                  <a:gd name="connsiteY1584" fmla="*/ 1148960 h 2340761"/>
                  <a:gd name="connsiteX1585" fmla="*/ 659076 w 2967861"/>
                  <a:gd name="connsiteY1585" fmla="*/ 1151133 h 2340761"/>
                  <a:gd name="connsiteX1586" fmla="*/ 655041 w 2967861"/>
                  <a:gd name="connsiteY1586" fmla="*/ 1152064 h 2340761"/>
                  <a:gd name="connsiteX1587" fmla="*/ 651936 w 2967861"/>
                  <a:gd name="connsiteY1587" fmla="*/ 1154238 h 2340761"/>
                  <a:gd name="connsiteX1588" fmla="*/ 645727 w 2967861"/>
                  <a:gd name="connsiteY1588" fmla="*/ 1156411 h 2340761"/>
                  <a:gd name="connsiteX1589" fmla="*/ 642623 w 2967861"/>
                  <a:gd name="connsiteY1589" fmla="*/ 1156411 h 2340761"/>
                  <a:gd name="connsiteX1590" fmla="*/ 644175 w 2967861"/>
                  <a:gd name="connsiteY1590" fmla="*/ 1152064 h 2340761"/>
                  <a:gd name="connsiteX1591" fmla="*/ 765870 w 2967861"/>
                  <a:gd name="connsiteY1591" fmla="*/ 1265377 h 2340761"/>
                  <a:gd name="connsiteX1592" fmla="*/ 759661 w 2967861"/>
                  <a:gd name="connsiteY1592" fmla="*/ 1282452 h 2340761"/>
                  <a:gd name="connsiteX1593" fmla="*/ 752520 w 2967861"/>
                  <a:gd name="connsiteY1593" fmla="*/ 1300457 h 2340761"/>
                  <a:gd name="connsiteX1594" fmla="*/ 751589 w 2967861"/>
                  <a:gd name="connsiteY1594" fmla="*/ 1315359 h 2340761"/>
                  <a:gd name="connsiteX1595" fmla="*/ 737930 w 2967861"/>
                  <a:gd name="connsiteY1595" fmla="*/ 1319705 h 2340761"/>
                  <a:gd name="connsiteX1596" fmla="*/ 725512 w 2967861"/>
                  <a:gd name="connsiteY1596" fmla="*/ 1320636 h 2340761"/>
                  <a:gd name="connsiteX1597" fmla="*/ 714957 w 2967861"/>
                  <a:gd name="connsiteY1597" fmla="*/ 1315359 h 2340761"/>
                  <a:gd name="connsiteX1598" fmla="*/ 701297 w 2967861"/>
                  <a:gd name="connsiteY1598" fmla="*/ 1312254 h 2340761"/>
                  <a:gd name="connsiteX1599" fmla="*/ 696019 w 2967861"/>
                  <a:gd name="connsiteY1599" fmla="*/ 1312254 h 2340761"/>
                  <a:gd name="connsiteX1600" fmla="*/ 692915 w 2967861"/>
                  <a:gd name="connsiteY1600" fmla="*/ 1312254 h 2340761"/>
                  <a:gd name="connsiteX1601" fmla="*/ 688879 w 2967861"/>
                  <a:gd name="connsiteY1601" fmla="*/ 1313186 h 2340761"/>
                  <a:gd name="connsiteX1602" fmla="*/ 685775 w 2967861"/>
                  <a:gd name="connsiteY1602" fmla="*/ 1317532 h 2340761"/>
                  <a:gd name="connsiteX1603" fmla="*/ 683602 w 2967861"/>
                  <a:gd name="connsiteY1603" fmla="*/ 1319705 h 2340761"/>
                  <a:gd name="connsiteX1604" fmla="*/ 681428 w 2967861"/>
                  <a:gd name="connsiteY1604" fmla="*/ 1322810 h 2340761"/>
                  <a:gd name="connsiteX1605" fmla="*/ 678324 w 2967861"/>
                  <a:gd name="connsiteY1605" fmla="*/ 1324983 h 2340761"/>
                  <a:gd name="connsiteX1606" fmla="*/ 673046 w 2967861"/>
                  <a:gd name="connsiteY1606" fmla="*/ 1322810 h 2340761"/>
                  <a:gd name="connsiteX1607" fmla="*/ 661560 w 2967861"/>
                  <a:gd name="connsiteY1607" fmla="*/ 1320636 h 2340761"/>
                  <a:gd name="connsiteX1608" fmla="*/ 646969 w 2967861"/>
                  <a:gd name="connsiteY1608" fmla="*/ 1319705 h 2340761"/>
                  <a:gd name="connsiteX1609" fmla="*/ 632378 w 2967861"/>
                  <a:gd name="connsiteY1609" fmla="*/ 1315359 h 2340761"/>
                  <a:gd name="connsiteX1610" fmla="*/ 617787 w 2967861"/>
                  <a:gd name="connsiteY1610" fmla="*/ 1313186 h 2340761"/>
                  <a:gd name="connsiteX1611" fmla="*/ 610647 w 2967861"/>
                  <a:gd name="connsiteY1611" fmla="*/ 1312254 h 2340761"/>
                  <a:gd name="connsiteX1612" fmla="*/ 596056 w 2967861"/>
                  <a:gd name="connsiteY1612" fmla="*/ 1306046 h 2340761"/>
                  <a:gd name="connsiteX1613" fmla="*/ 581465 w 2967861"/>
                  <a:gd name="connsiteY1613" fmla="*/ 1298595 h 2340761"/>
                  <a:gd name="connsiteX1614" fmla="*/ 566874 w 2967861"/>
                  <a:gd name="connsiteY1614" fmla="*/ 1295490 h 2340761"/>
                  <a:gd name="connsiteX1615" fmla="*/ 551352 w 2967861"/>
                  <a:gd name="connsiteY1615" fmla="*/ 1298595 h 2340761"/>
                  <a:gd name="connsiteX1616" fmla="*/ 539865 w 2967861"/>
                  <a:gd name="connsiteY1616" fmla="*/ 1306046 h 2340761"/>
                  <a:gd name="connsiteX1617" fmla="*/ 536761 w 2967861"/>
                  <a:gd name="connsiteY1617" fmla="*/ 1315669 h 2340761"/>
                  <a:gd name="connsiteX1618" fmla="*/ 532725 w 2967861"/>
                  <a:gd name="connsiteY1618" fmla="*/ 1325293 h 2340761"/>
                  <a:gd name="connsiteX1619" fmla="*/ 530552 w 2967861"/>
                  <a:gd name="connsiteY1619" fmla="*/ 1335848 h 2340761"/>
                  <a:gd name="connsiteX1620" fmla="*/ 523411 w 2967861"/>
                  <a:gd name="connsiteY1620" fmla="*/ 1334917 h 2340761"/>
                  <a:gd name="connsiteX1621" fmla="*/ 510994 w 2967861"/>
                  <a:gd name="connsiteY1621" fmla="*/ 1330571 h 2340761"/>
                  <a:gd name="connsiteX1622" fmla="*/ 496403 w 2967861"/>
                  <a:gd name="connsiteY1622" fmla="*/ 1327466 h 2340761"/>
                  <a:gd name="connsiteX1623" fmla="*/ 485848 w 2967861"/>
                  <a:gd name="connsiteY1623" fmla="*/ 1323120 h 2340761"/>
                  <a:gd name="connsiteX1624" fmla="*/ 478707 w 2967861"/>
                  <a:gd name="connsiteY1624" fmla="*/ 1320016 h 2340761"/>
                  <a:gd name="connsiteX1625" fmla="*/ 474671 w 2967861"/>
                  <a:gd name="connsiteY1625" fmla="*/ 1305114 h 2340761"/>
                  <a:gd name="connsiteX1626" fmla="*/ 460081 w 2967861"/>
                  <a:gd name="connsiteY1626" fmla="*/ 1297664 h 2340761"/>
                  <a:gd name="connsiteX1627" fmla="*/ 445490 w 2967861"/>
                  <a:gd name="connsiteY1627" fmla="*/ 1295490 h 2340761"/>
                  <a:gd name="connsiteX1628" fmla="*/ 430899 w 2967861"/>
                  <a:gd name="connsiteY1628" fmla="*/ 1295490 h 2340761"/>
                  <a:gd name="connsiteX1629" fmla="*/ 418481 w 2967861"/>
                  <a:gd name="connsiteY1629" fmla="*/ 1291144 h 2340761"/>
                  <a:gd name="connsiteX1630" fmla="*/ 415376 w 2967861"/>
                  <a:gd name="connsiteY1630" fmla="*/ 1288040 h 2340761"/>
                  <a:gd name="connsiteX1631" fmla="*/ 413203 w 2967861"/>
                  <a:gd name="connsiteY1631" fmla="*/ 1285867 h 2340761"/>
                  <a:gd name="connsiteX1632" fmla="*/ 409167 w 2967861"/>
                  <a:gd name="connsiteY1632" fmla="*/ 1282762 h 2340761"/>
                  <a:gd name="connsiteX1633" fmla="*/ 408236 w 2967861"/>
                  <a:gd name="connsiteY1633" fmla="*/ 1278416 h 2340761"/>
                  <a:gd name="connsiteX1634" fmla="*/ 402027 w 2967861"/>
                  <a:gd name="connsiteY1634" fmla="*/ 1275311 h 2340761"/>
                  <a:gd name="connsiteX1635" fmla="*/ 406063 w 2967861"/>
                  <a:gd name="connsiteY1635" fmla="*/ 1256374 h 2340761"/>
                  <a:gd name="connsiteX1636" fmla="*/ 409167 w 2967861"/>
                  <a:gd name="connsiteY1636" fmla="*/ 1238368 h 2340761"/>
                  <a:gd name="connsiteX1637" fmla="*/ 415376 w 2967861"/>
                  <a:gd name="connsiteY1637" fmla="*/ 1221294 h 2340761"/>
                  <a:gd name="connsiteX1638" fmla="*/ 410720 w 2967861"/>
                  <a:gd name="connsiteY1638" fmla="*/ 1221294 h 2340761"/>
                  <a:gd name="connsiteX1639" fmla="*/ 401406 w 2967861"/>
                  <a:gd name="connsiteY1639" fmla="*/ 1219121 h 2340761"/>
                  <a:gd name="connsiteX1640" fmla="*/ 381538 w 2967861"/>
                  <a:gd name="connsiteY1640" fmla="*/ 1218189 h 2340761"/>
                  <a:gd name="connsiteX1641" fmla="*/ 358565 w 2967861"/>
                  <a:gd name="connsiteY1641" fmla="*/ 1218189 h 2340761"/>
                  <a:gd name="connsiteX1642" fmla="*/ 330314 w 2967861"/>
                  <a:gd name="connsiteY1642" fmla="*/ 1218189 h 2340761"/>
                  <a:gd name="connsiteX1643" fmla="*/ 305168 w 2967861"/>
                  <a:gd name="connsiteY1643" fmla="*/ 1219121 h 2340761"/>
                  <a:gd name="connsiteX1644" fmla="*/ 281264 w 2967861"/>
                  <a:gd name="connsiteY1644" fmla="*/ 1223467 h 2340761"/>
                  <a:gd name="connsiteX1645" fmla="*/ 265742 w 2967861"/>
                  <a:gd name="connsiteY1645" fmla="*/ 1226571 h 2340761"/>
                  <a:gd name="connsiteX1646" fmla="*/ 254255 w 2967861"/>
                  <a:gd name="connsiteY1646" fmla="*/ 1234022 h 2340761"/>
                  <a:gd name="connsiteX1647" fmla="*/ 239664 w 2967861"/>
                  <a:gd name="connsiteY1647" fmla="*/ 1243646 h 2340761"/>
                  <a:gd name="connsiteX1648" fmla="*/ 225073 w 2967861"/>
                  <a:gd name="connsiteY1648" fmla="*/ 1251097 h 2340761"/>
                  <a:gd name="connsiteX1649" fmla="*/ 174160 w 2967861"/>
                  <a:gd name="connsiteY1649" fmla="*/ 1243646 h 2340761"/>
                  <a:gd name="connsiteX1650" fmla="*/ 174160 w 2967861"/>
                  <a:gd name="connsiteY1650" fmla="*/ 1234022 h 2340761"/>
                  <a:gd name="connsiteX1651" fmla="*/ 180369 w 2967861"/>
                  <a:gd name="connsiteY1651" fmla="*/ 1233091 h 2340761"/>
                  <a:gd name="connsiteX1652" fmla="*/ 183473 w 2967861"/>
                  <a:gd name="connsiteY1652" fmla="*/ 1230918 h 2340761"/>
                  <a:gd name="connsiteX1653" fmla="*/ 187509 w 2967861"/>
                  <a:gd name="connsiteY1653" fmla="*/ 1228744 h 2340761"/>
                  <a:gd name="connsiteX1654" fmla="*/ 190614 w 2967861"/>
                  <a:gd name="connsiteY1654" fmla="*/ 1226571 h 2340761"/>
                  <a:gd name="connsiteX1655" fmla="*/ 192787 w 2967861"/>
                  <a:gd name="connsiteY1655" fmla="*/ 1226571 h 2340761"/>
                  <a:gd name="connsiteX1656" fmla="*/ 195891 w 2967861"/>
                  <a:gd name="connsiteY1656" fmla="*/ 1228744 h 2340761"/>
                  <a:gd name="connsiteX1657" fmla="*/ 199927 w 2967861"/>
                  <a:gd name="connsiteY1657" fmla="*/ 1230918 h 2340761"/>
                  <a:gd name="connsiteX1658" fmla="*/ 205205 w 2967861"/>
                  <a:gd name="connsiteY1658" fmla="*/ 1233091 h 2340761"/>
                  <a:gd name="connsiteX1659" fmla="*/ 208309 w 2967861"/>
                  <a:gd name="connsiteY1659" fmla="*/ 1233091 h 2340761"/>
                  <a:gd name="connsiteX1660" fmla="*/ 214518 w 2967861"/>
                  <a:gd name="connsiteY1660" fmla="*/ 1230918 h 2340761"/>
                  <a:gd name="connsiteX1661" fmla="*/ 219796 w 2967861"/>
                  <a:gd name="connsiteY1661" fmla="*/ 1225640 h 2340761"/>
                  <a:gd name="connsiteX1662" fmla="*/ 222900 w 2967861"/>
                  <a:gd name="connsiteY1662" fmla="*/ 1219431 h 2340761"/>
                  <a:gd name="connsiteX1663" fmla="*/ 226936 w 2967861"/>
                  <a:gd name="connsiteY1663" fmla="*/ 1216327 h 2340761"/>
                  <a:gd name="connsiteX1664" fmla="*/ 232213 w 2967861"/>
                  <a:gd name="connsiteY1664" fmla="*/ 1211980 h 2340761"/>
                  <a:gd name="connsiteX1665" fmla="*/ 244631 w 2967861"/>
                  <a:gd name="connsiteY1665" fmla="*/ 1211049 h 2340761"/>
                  <a:gd name="connsiteX1666" fmla="*/ 244631 w 2967861"/>
                  <a:gd name="connsiteY1666" fmla="*/ 1204840 h 2340761"/>
                  <a:gd name="connsiteX1667" fmla="*/ 244631 w 2967861"/>
                  <a:gd name="connsiteY1667" fmla="*/ 1202978 h 2340761"/>
                  <a:gd name="connsiteX1668" fmla="*/ 244631 w 2967861"/>
                  <a:gd name="connsiteY1668" fmla="*/ 1200804 h 2340761"/>
                  <a:gd name="connsiteX1669" fmla="*/ 244631 w 2967861"/>
                  <a:gd name="connsiteY1669" fmla="*/ 1196458 h 2340761"/>
                  <a:gd name="connsiteX1670" fmla="*/ 248667 w 2967861"/>
                  <a:gd name="connsiteY1670" fmla="*/ 1195527 h 2340761"/>
                  <a:gd name="connsiteX1671" fmla="*/ 250840 w 2967861"/>
                  <a:gd name="connsiteY1671" fmla="*/ 1193354 h 2340761"/>
                  <a:gd name="connsiteX1672" fmla="*/ 251771 w 2967861"/>
                  <a:gd name="connsiteY1672" fmla="*/ 1191181 h 2340761"/>
                  <a:gd name="connsiteX1673" fmla="*/ 253945 w 2967861"/>
                  <a:gd name="connsiteY1673" fmla="*/ 1191181 h 2340761"/>
                  <a:gd name="connsiteX1674" fmla="*/ 256118 w 2967861"/>
                  <a:gd name="connsiteY1674" fmla="*/ 1189007 h 2340761"/>
                  <a:gd name="connsiteX1675" fmla="*/ 261395 w 2967861"/>
                  <a:gd name="connsiteY1675" fmla="*/ 1189007 h 2340761"/>
                  <a:gd name="connsiteX1676" fmla="*/ 259222 w 2967861"/>
                  <a:gd name="connsiteY1676" fmla="*/ 1185903 h 2340761"/>
                  <a:gd name="connsiteX1677" fmla="*/ 256118 w 2967861"/>
                  <a:gd name="connsiteY1677" fmla="*/ 1181557 h 2340761"/>
                  <a:gd name="connsiteX1678" fmla="*/ 253945 w 2967861"/>
                  <a:gd name="connsiteY1678" fmla="*/ 1180625 h 2340761"/>
                  <a:gd name="connsiteX1679" fmla="*/ 251771 w 2967861"/>
                  <a:gd name="connsiteY1679" fmla="*/ 1178452 h 2340761"/>
                  <a:gd name="connsiteX1680" fmla="*/ 251771 w 2967861"/>
                  <a:gd name="connsiteY1680" fmla="*/ 1174106 h 2340761"/>
                  <a:gd name="connsiteX1681" fmla="*/ 253945 w 2967861"/>
                  <a:gd name="connsiteY1681" fmla="*/ 1173175 h 2340761"/>
                  <a:gd name="connsiteX1682" fmla="*/ 257980 w 2967861"/>
                  <a:gd name="connsiteY1682" fmla="*/ 1159515 h 2340761"/>
                  <a:gd name="connsiteX1683" fmla="*/ 263258 w 2967861"/>
                  <a:gd name="connsiteY1683" fmla="*/ 1148960 h 2340761"/>
                  <a:gd name="connsiteX1684" fmla="*/ 270398 w 2967861"/>
                  <a:gd name="connsiteY1684" fmla="*/ 1139336 h 2340761"/>
                  <a:gd name="connsiteX1685" fmla="*/ 290267 w 2967861"/>
                  <a:gd name="connsiteY1685" fmla="*/ 1139336 h 2340761"/>
                  <a:gd name="connsiteX1686" fmla="*/ 295544 w 2967861"/>
                  <a:gd name="connsiteY1686" fmla="*/ 1130954 h 2340761"/>
                  <a:gd name="connsiteX1687" fmla="*/ 297717 w 2967861"/>
                  <a:gd name="connsiteY1687" fmla="*/ 1119468 h 2340761"/>
                  <a:gd name="connsiteX1688" fmla="*/ 300822 w 2967861"/>
                  <a:gd name="connsiteY1688" fmla="*/ 1108912 h 2340761"/>
                  <a:gd name="connsiteX1689" fmla="*/ 310135 w 2967861"/>
                  <a:gd name="connsiteY1689" fmla="*/ 1101462 h 2340761"/>
                  <a:gd name="connsiteX1690" fmla="*/ 314171 w 2967861"/>
                  <a:gd name="connsiteY1690" fmla="*/ 1099289 h 2340761"/>
                  <a:gd name="connsiteX1691" fmla="*/ 315102 w 2967861"/>
                  <a:gd name="connsiteY1691" fmla="*/ 1099289 h 2340761"/>
                  <a:gd name="connsiteX1692" fmla="*/ 319138 w 2967861"/>
                  <a:gd name="connsiteY1692" fmla="*/ 1099289 h 2340761"/>
                  <a:gd name="connsiteX1693" fmla="*/ 321311 w 2967861"/>
                  <a:gd name="connsiteY1693" fmla="*/ 1101462 h 2340761"/>
                  <a:gd name="connsiteX1694" fmla="*/ 322243 w 2967861"/>
                  <a:gd name="connsiteY1694" fmla="*/ 1104566 h 2340761"/>
                  <a:gd name="connsiteX1695" fmla="*/ 324416 w 2967861"/>
                  <a:gd name="connsiteY1695" fmla="*/ 1108912 h 2340761"/>
                  <a:gd name="connsiteX1696" fmla="*/ 344284 w 2967861"/>
                  <a:gd name="connsiteY1696" fmla="*/ 1104566 h 2340761"/>
                  <a:gd name="connsiteX1697" fmla="*/ 361048 w 2967861"/>
                  <a:gd name="connsiteY1697" fmla="*/ 1094942 h 2340761"/>
                  <a:gd name="connsiteX1698" fmla="*/ 373466 w 2967861"/>
                  <a:gd name="connsiteY1698" fmla="*/ 1084387 h 2340761"/>
                  <a:gd name="connsiteX1699" fmla="*/ 388057 w 2967861"/>
                  <a:gd name="connsiteY1699" fmla="*/ 1089665 h 2340761"/>
                  <a:gd name="connsiteX1700" fmla="*/ 399544 w 2967861"/>
                  <a:gd name="connsiteY1700" fmla="*/ 1101151 h 2340761"/>
                  <a:gd name="connsiteX1701" fmla="*/ 406684 w 2967861"/>
                  <a:gd name="connsiteY1701" fmla="*/ 1113880 h 2340761"/>
                  <a:gd name="connsiteX1702" fmla="*/ 415066 w 2967861"/>
                  <a:gd name="connsiteY1702" fmla="*/ 1124435 h 2340761"/>
                  <a:gd name="connsiteX1703" fmla="*/ 424379 w 2967861"/>
                  <a:gd name="connsiteY1703" fmla="*/ 1135921 h 2340761"/>
                  <a:gd name="connsiteX1704" fmla="*/ 453561 w 2967861"/>
                  <a:gd name="connsiteY1704" fmla="*/ 1156100 h 2340761"/>
                  <a:gd name="connsiteX1705" fmla="*/ 480570 w 2967861"/>
                  <a:gd name="connsiteY1705" fmla="*/ 1176279 h 2340761"/>
                  <a:gd name="connsiteX1706" fmla="*/ 480570 w 2967861"/>
                  <a:gd name="connsiteY1706" fmla="*/ 1180625 h 2340761"/>
                  <a:gd name="connsiteX1707" fmla="*/ 480570 w 2967861"/>
                  <a:gd name="connsiteY1707" fmla="*/ 1183730 h 2340761"/>
                  <a:gd name="connsiteX1708" fmla="*/ 479639 w 2967861"/>
                  <a:gd name="connsiteY1708" fmla="*/ 1185903 h 2340761"/>
                  <a:gd name="connsiteX1709" fmla="*/ 479639 w 2967861"/>
                  <a:gd name="connsiteY1709" fmla="*/ 1188076 h 2340761"/>
                  <a:gd name="connsiteX1710" fmla="*/ 477466 w 2967861"/>
                  <a:gd name="connsiteY1710" fmla="*/ 1189007 h 2340761"/>
                  <a:gd name="connsiteX1711" fmla="*/ 470325 w 2967861"/>
                  <a:gd name="connsiteY1711" fmla="*/ 1196458 h 2340761"/>
                  <a:gd name="connsiteX1712" fmla="*/ 458839 w 2967861"/>
                  <a:gd name="connsiteY1712" fmla="*/ 1200804 h 2340761"/>
                  <a:gd name="connsiteX1713" fmla="*/ 444248 w 2967861"/>
                  <a:gd name="connsiteY1713" fmla="*/ 1202978 h 2340761"/>
                  <a:gd name="connsiteX1714" fmla="*/ 429657 w 2967861"/>
                  <a:gd name="connsiteY1714" fmla="*/ 1200804 h 2340761"/>
                  <a:gd name="connsiteX1715" fmla="*/ 435866 w 2967861"/>
                  <a:gd name="connsiteY1715" fmla="*/ 1213533 h 2340761"/>
                  <a:gd name="connsiteX1716" fmla="*/ 444248 w 2967861"/>
                  <a:gd name="connsiteY1716" fmla="*/ 1218810 h 2340761"/>
                  <a:gd name="connsiteX1717" fmla="*/ 455734 w 2967861"/>
                  <a:gd name="connsiteY1717" fmla="*/ 1223157 h 2340761"/>
                  <a:gd name="connsiteX1718" fmla="*/ 465048 w 2967861"/>
                  <a:gd name="connsiteY1718" fmla="*/ 1230607 h 2340761"/>
                  <a:gd name="connsiteX1719" fmla="*/ 473430 w 2967861"/>
                  <a:gd name="connsiteY1719" fmla="*/ 1230607 h 2340761"/>
                  <a:gd name="connsiteX1720" fmla="*/ 473430 w 2967861"/>
                  <a:gd name="connsiteY1720" fmla="*/ 1206082 h 2340761"/>
                  <a:gd name="connsiteX1721" fmla="*/ 484916 w 2967861"/>
                  <a:gd name="connsiteY1721" fmla="*/ 1206082 h 2340761"/>
                  <a:gd name="connsiteX1722" fmla="*/ 488021 w 2967861"/>
                  <a:gd name="connsiteY1722" fmla="*/ 1198631 h 2340761"/>
                  <a:gd name="connsiteX1723" fmla="*/ 492057 w 2967861"/>
                  <a:gd name="connsiteY1723" fmla="*/ 1193354 h 2340761"/>
                  <a:gd name="connsiteX1724" fmla="*/ 495161 w 2967861"/>
                  <a:gd name="connsiteY1724" fmla="*/ 1189007 h 2340761"/>
                  <a:gd name="connsiteX1725" fmla="*/ 500439 w 2967861"/>
                  <a:gd name="connsiteY1725" fmla="*/ 1185903 h 2340761"/>
                  <a:gd name="connsiteX1726" fmla="*/ 499507 w 2967861"/>
                  <a:gd name="connsiteY1726" fmla="*/ 1180625 h 2340761"/>
                  <a:gd name="connsiteX1727" fmla="*/ 497334 w 2967861"/>
                  <a:gd name="connsiteY1727" fmla="*/ 1176279 h 2340761"/>
                  <a:gd name="connsiteX1728" fmla="*/ 497334 w 2967861"/>
                  <a:gd name="connsiteY1728" fmla="*/ 1174106 h 2340761"/>
                  <a:gd name="connsiteX1729" fmla="*/ 495161 w 2967861"/>
                  <a:gd name="connsiteY1729" fmla="*/ 1171002 h 2340761"/>
                  <a:gd name="connsiteX1730" fmla="*/ 494230 w 2967861"/>
                  <a:gd name="connsiteY1730" fmla="*/ 1166655 h 2340761"/>
                  <a:gd name="connsiteX1731" fmla="*/ 494230 w 2967861"/>
                  <a:gd name="connsiteY1731" fmla="*/ 1161378 h 2340761"/>
                  <a:gd name="connsiteX1732" fmla="*/ 499507 w 2967861"/>
                  <a:gd name="connsiteY1732" fmla="*/ 1161378 h 2340761"/>
                  <a:gd name="connsiteX1733" fmla="*/ 504785 w 2967861"/>
                  <a:gd name="connsiteY1733" fmla="*/ 1163551 h 2340761"/>
                  <a:gd name="connsiteX1734" fmla="*/ 507889 w 2967861"/>
                  <a:gd name="connsiteY1734" fmla="*/ 1165724 h 2340761"/>
                  <a:gd name="connsiteX1735" fmla="*/ 510062 w 2967861"/>
                  <a:gd name="connsiteY1735" fmla="*/ 1165724 h 2340761"/>
                  <a:gd name="connsiteX1736" fmla="*/ 514098 w 2967861"/>
                  <a:gd name="connsiteY1736" fmla="*/ 1165724 h 2340761"/>
                  <a:gd name="connsiteX1737" fmla="*/ 517203 w 2967861"/>
                  <a:gd name="connsiteY1737" fmla="*/ 1165724 h 2340761"/>
                  <a:gd name="connsiteX1738" fmla="*/ 521238 w 2967861"/>
                  <a:gd name="connsiteY1738" fmla="*/ 1165724 h 2340761"/>
                  <a:gd name="connsiteX1739" fmla="*/ 521238 w 2967861"/>
                  <a:gd name="connsiteY1739" fmla="*/ 1161378 h 2340761"/>
                  <a:gd name="connsiteX1740" fmla="*/ 509752 w 2967861"/>
                  <a:gd name="connsiteY1740" fmla="*/ 1151754 h 2340761"/>
                  <a:gd name="connsiteX1741" fmla="*/ 499197 w 2967861"/>
                  <a:gd name="connsiteY1741" fmla="*/ 1144303 h 2340761"/>
                  <a:gd name="connsiteX1742" fmla="*/ 484606 w 2967861"/>
                  <a:gd name="connsiteY1742" fmla="*/ 1139026 h 2340761"/>
                  <a:gd name="connsiteX1743" fmla="*/ 484606 w 2967861"/>
                  <a:gd name="connsiteY1743" fmla="*/ 1128471 h 2340761"/>
                  <a:gd name="connsiteX1744" fmla="*/ 470015 w 2967861"/>
                  <a:gd name="connsiteY1744" fmla="*/ 1128471 h 2340761"/>
                  <a:gd name="connsiteX1745" fmla="*/ 457597 w 2967861"/>
                  <a:gd name="connsiteY1745" fmla="*/ 1109533 h 2340761"/>
                  <a:gd name="connsiteX1746" fmla="*/ 443937 w 2967861"/>
                  <a:gd name="connsiteY1746" fmla="*/ 1093701 h 2340761"/>
                  <a:gd name="connsiteX1747" fmla="*/ 429346 w 2967861"/>
                  <a:gd name="connsiteY1747" fmla="*/ 1078799 h 2340761"/>
                  <a:gd name="connsiteX1748" fmla="*/ 429346 w 2967861"/>
                  <a:gd name="connsiteY1748" fmla="*/ 1072590 h 2340761"/>
                  <a:gd name="connsiteX1749" fmla="*/ 429346 w 2967861"/>
                  <a:gd name="connsiteY1749" fmla="*/ 1069486 h 2340761"/>
                  <a:gd name="connsiteX1750" fmla="*/ 429346 w 2967861"/>
                  <a:gd name="connsiteY1750" fmla="*/ 1065140 h 2340761"/>
                  <a:gd name="connsiteX1751" fmla="*/ 429346 w 2967861"/>
                  <a:gd name="connsiteY1751" fmla="*/ 1064208 h 2340761"/>
                  <a:gd name="connsiteX1752" fmla="*/ 433382 w 2967861"/>
                  <a:gd name="connsiteY1752" fmla="*/ 1062035 h 2340761"/>
                  <a:gd name="connsiteX1753" fmla="*/ 436487 w 2967861"/>
                  <a:gd name="connsiteY1753" fmla="*/ 1057689 h 2340761"/>
                  <a:gd name="connsiteX1754" fmla="*/ 438660 w 2967861"/>
                  <a:gd name="connsiteY1754" fmla="*/ 1057689 h 2340761"/>
                  <a:gd name="connsiteX1755" fmla="*/ 438660 w 2967861"/>
                  <a:gd name="connsiteY1755" fmla="*/ 1056758 h 2340761"/>
                  <a:gd name="connsiteX1756" fmla="*/ 440833 w 2967861"/>
                  <a:gd name="connsiteY1756" fmla="*/ 1056758 h 2340761"/>
                  <a:gd name="connsiteX1757" fmla="*/ 443006 w 2967861"/>
                  <a:gd name="connsiteY1757" fmla="*/ 1056758 h 2340761"/>
                  <a:gd name="connsiteX1758" fmla="*/ 443937 w 2967861"/>
                  <a:gd name="connsiteY1758" fmla="*/ 1054584 h 2340761"/>
                  <a:gd name="connsiteX1759" fmla="*/ 446111 w 2967861"/>
                  <a:gd name="connsiteY1759" fmla="*/ 1057689 h 2340761"/>
                  <a:gd name="connsiteX1760" fmla="*/ 448284 w 2967861"/>
                  <a:gd name="connsiteY1760" fmla="*/ 1062035 h 2340761"/>
                  <a:gd name="connsiteX1761" fmla="*/ 448284 w 2967861"/>
                  <a:gd name="connsiteY1761" fmla="*/ 1065140 h 2340761"/>
                  <a:gd name="connsiteX1762" fmla="*/ 450457 w 2967861"/>
                  <a:gd name="connsiteY1762" fmla="*/ 1071349 h 2340761"/>
                  <a:gd name="connsiteX1763" fmla="*/ 465048 w 2967861"/>
                  <a:gd name="connsiteY1763" fmla="*/ 1067002 h 2340761"/>
                  <a:gd name="connsiteX1764" fmla="*/ 472188 w 2967861"/>
                  <a:gd name="connsiteY1764" fmla="*/ 1087181 h 2340761"/>
                  <a:gd name="connsiteX1765" fmla="*/ 479328 w 2967861"/>
                  <a:gd name="connsiteY1765" fmla="*/ 1098668 h 2340761"/>
                  <a:gd name="connsiteX1766" fmla="*/ 487710 w 2967861"/>
                  <a:gd name="connsiteY1766" fmla="*/ 1103945 h 2340761"/>
                  <a:gd name="connsiteX1767" fmla="*/ 497024 w 2967861"/>
                  <a:gd name="connsiteY1767" fmla="*/ 1106118 h 2340761"/>
                  <a:gd name="connsiteX1768" fmla="*/ 507579 w 2967861"/>
                  <a:gd name="connsiteY1768" fmla="*/ 1111396 h 2340761"/>
                  <a:gd name="connsiteX1769" fmla="*/ 521238 w 2967861"/>
                  <a:gd name="connsiteY1769" fmla="*/ 1121020 h 2340761"/>
                  <a:gd name="connsiteX1770" fmla="*/ 526516 w 2967861"/>
                  <a:gd name="connsiteY1770" fmla="*/ 1126297 h 2340761"/>
                  <a:gd name="connsiteX1771" fmla="*/ 526516 w 2967861"/>
                  <a:gd name="connsiteY1771" fmla="*/ 1133748 h 2340761"/>
                  <a:gd name="connsiteX1772" fmla="*/ 524343 w 2967861"/>
                  <a:gd name="connsiteY1772" fmla="*/ 1141199 h 2340761"/>
                  <a:gd name="connsiteX1773" fmla="*/ 522170 w 2967861"/>
                  <a:gd name="connsiteY1773" fmla="*/ 1150823 h 2340761"/>
                  <a:gd name="connsiteX1774" fmla="*/ 524343 w 2967861"/>
                  <a:gd name="connsiteY1774" fmla="*/ 1161378 h 2340761"/>
                  <a:gd name="connsiteX1775" fmla="*/ 528379 w 2967861"/>
                  <a:gd name="connsiteY1775" fmla="*/ 1165724 h 2340761"/>
                  <a:gd name="connsiteX1776" fmla="*/ 531483 w 2967861"/>
                  <a:gd name="connsiteY1776" fmla="*/ 1166655 h 2340761"/>
                  <a:gd name="connsiteX1777" fmla="*/ 536761 w 2967861"/>
                  <a:gd name="connsiteY1777" fmla="*/ 1171002 h 2340761"/>
                  <a:gd name="connsiteX1778" fmla="*/ 540797 w 2967861"/>
                  <a:gd name="connsiteY1778" fmla="*/ 1174106 h 2340761"/>
                  <a:gd name="connsiteX1779" fmla="*/ 543901 w 2967861"/>
                  <a:gd name="connsiteY1779" fmla="*/ 1176279 h 2340761"/>
                  <a:gd name="connsiteX1780" fmla="*/ 560665 w 2967861"/>
                  <a:gd name="connsiteY1780" fmla="*/ 1225951 h 2340761"/>
                  <a:gd name="connsiteX1781" fmla="*/ 564701 w 2967861"/>
                  <a:gd name="connsiteY1781" fmla="*/ 1225951 h 2340761"/>
                  <a:gd name="connsiteX1782" fmla="*/ 565632 w 2967861"/>
                  <a:gd name="connsiteY1782" fmla="*/ 1228124 h 2340761"/>
                  <a:gd name="connsiteX1783" fmla="*/ 567805 w 2967861"/>
                  <a:gd name="connsiteY1783" fmla="*/ 1228124 h 2340761"/>
                  <a:gd name="connsiteX1784" fmla="*/ 569978 w 2967861"/>
                  <a:gd name="connsiteY1784" fmla="*/ 1230297 h 2340761"/>
                  <a:gd name="connsiteX1785" fmla="*/ 575256 w 2967861"/>
                  <a:gd name="connsiteY1785" fmla="*/ 1228124 h 2340761"/>
                  <a:gd name="connsiteX1786" fmla="*/ 580534 w 2967861"/>
                  <a:gd name="connsiteY1786" fmla="*/ 1225951 h 2340761"/>
                  <a:gd name="connsiteX1787" fmla="*/ 582707 w 2967861"/>
                  <a:gd name="connsiteY1787" fmla="*/ 1225019 h 2340761"/>
                  <a:gd name="connsiteX1788" fmla="*/ 584880 w 2967861"/>
                  <a:gd name="connsiteY1788" fmla="*/ 1220673 h 2340761"/>
                  <a:gd name="connsiteX1789" fmla="*/ 584880 w 2967861"/>
                  <a:gd name="connsiteY1789" fmla="*/ 1218500 h 2340761"/>
                  <a:gd name="connsiteX1790" fmla="*/ 587053 w 2967861"/>
                  <a:gd name="connsiteY1790" fmla="*/ 1215395 h 2340761"/>
                  <a:gd name="connsiteX1791" fmla="*/ 587984 w 2967861"/>
                  <a:gd name="connsiteY1791" fmla="*/ 1211049 h 2340761"/>
                  <a:gd name="connsiteX1792" fmla="*/ 592020 w 2967861"/>
                  <a:gd name="connsiteY1792" fmla="*/ 1210118 h 2340761"/>
                  <a:gd name="connsiteX1793" fmla="*/ 597298 w 2967861"/>
                  <a:gd name="connsiteY1793" fmla="*/ 1205772 h 2340761"/>
                  <a:gd name="connsiteX1794" fmla="*/ 594193 w 2967861"/>
                  <a:gd name="connsiteY1794" fmla="*/ 1188697 h 2340761"/>
                  <a:gd name="connsiteX1795" fmla="*/ 587053 w 2967861"/>
                  <a:gd name="connsiteY1795" fmla="*/ 1172864 h 2340761"/>
                  <a:gd name="connsiteX1796" fmla="*/ 577740 w 2967861"/>
                  <a:gd name="connsiteY1796" fmla="*/ 1161378 h 2340761"/>
                  <a:gd name="connsiteX1797" fmla="*/ 577740 w 2967861"/>
                  <a:gd name="connsiteY1797" fmla="*/ 1156411 h 2340761"/>
                  <a:gd name="connsiteX1798" fmla="*/ 580844 w 2967861"/>
                  <a:gd name="connsiteY1798" fmla="*/ 1158584 h 2340761"/>
                  <a:gd name="connsiteX1799" fmla="*/ 580844 w 2967861"/>
                  <a:gd name="connsiteY1799" fmla="*/ 1159515 h 2340761"/>
                  <a:gd name="connsiteX1800" fmla="*/ 583017 w 2967861"/>
                  <a:gd name="connsiteY1800" fmla="*/ 1161688 h 2340761"/>
                  <a:gd name="connsiteX1801" fmla="*/ 585190 w 2967861"/>
                  <a:gd name="connsiteY1801" fmla="*/ 1166035 h 2340761"/>
                  <a:gd name="connsiteX1802" fmla="*/ 592331 w 2967861"/>
                  <a:gd name="connsiteY1802" fmla="*/ 1163861 h 2340761"/>
                  <a:gd name="connsiteX1803" fmla="*/ 595435 w 2967861"/>
                  <a:gd name="connsiteY1803" fmla="*/ 1163861 h 2340761"/>
                  <a:gd name="connsiteX1804" fmla="*/ 597608 w 2967861"/>
                  <a:gd name="connsiteY1804" fmla="*/ 1163861 h 2340761"/>
                  <a:gd name="connsiteX1805" fmla="*/ 599781 w 2967861"/>
                  <a:gd name="connsiteY1805" fmla="*/ 1161688 h 2340761"/>
                  <a:gd name="connsiteX1806" fmla="*/ 599781 w 2967861"/>
                  <a:gd name="connsiteY1806" fmla="*/ 1159515 h 2340761"/>
                  <a:gd name="connsiteX1807" fmla="*/ 599781 w 2967861"/>
                  <a:gd name="connsiteY1807" fmla="*/ 1158584 h 2340761"/>
                  <a:gd name="connsiteX1808" fmla="*/ 597608 w 2967861"/>
                  <a:gd name="connsiteY1808" fmla="*/ 1154238 h 2340761"/>
                  <a:gd name="connsiteX1809" fmla="*/ 597608 w 2967861"/>
                  <a:gd name="connsiteY1809" fmla="*/ 1148960 h 2340761"/>
                  <a:gd name="connsiteX1810" fmla="*/ 600713 w 2967861"/>
                  <a:gd name="connsiteY1810" fmla="*/ 1148960 h 2340761"/>
                  <a:gd name="connsiteX1811" fmla="*/ 600713 w 2967861"/>
                  <a:gd name="connsiteY1811" fmla="*/ 1144614 h 2340761"/>
                  <a:gd name="connsiteX1812" fmla="*/ 604748 w 2967861"/>
                  <a:gd name="connsiteY1812" fmla="*/ 1144614 h 2340761"/>
                  <a:gd name="connsiteX1813" fmla="*/ 607853 w 2967861"/>
                  <a:gd name="connsiteY1813" fmla="*/ 1144614 h 2340761"/>
                  <a:gd name="connsiteX1814" fmla="*/ 610026 w 2967861"/>
                  <a:gd name="connsiteY1814" fmla="*/ 1146787 h 2340761"/>
                  <a:gd name="connsiteX1815" fmla="*/ 612199 w 2967861"/>
                  <a:gd name="connsiteY1815" fmla="*/ 1146787 h 2340761"/>
                  <a:gd name="connsiteX1816" fmla="*/ 614372 w 2967861"/>
                  <a:gd name="connsiteY1816" fmla="*/ 1148960 h 2340761"/>
                  <a:gd name="connsiteX1817" fmla="*/ 619650 w 2967861"/>
                  <a:gd name="connsiteY1817" fmla="*/ 1151133 h 2340761"/>
                  <a:gd name="connsiteX1818" fmla="*/ 622754 w 2967861"/>
                  <a:gd name="connsiteY1818" fmla="*/ 1152064 h 2340761"/>
                  <a:gd name="connsiteX1819" fmla="*/ 624927 w 2967861"/>
                  <a:gd name="connsiteY1819" fmla="*/ 1154238 h 2340761"/>
                  <a:gd name="connsiteX1820" fmla="*/ 627100 w 2967861"/>
                  <a:gd name="connsiteY1820" fmla="*/ 1156411 h 2340761"/>
                  <a:gd name="connsiteX1821" fmla="*/ 630205 w 2967861"/>
                  <a:gd name="connsiteY1821" fmla="*/ 1158584 h 2340761"/>
                  <a:gd name="connsiteX1822" fmla="*/ 634241 w 2967861"/>
                  <a:gd name="connsiteY1822" fmla="*/ 1161688 h 2340761"/>
                  <a:gd name="connsiteX1823" fmla="*/ 632068 w 2967861"/>
                  <a:gd name="connsiteY1823" fmla="*/ 1166966 h 2340761"/>
                  <a:gd name="connsiteX1824" fmla="*/ 629894 w 2967861"/>
                  <a:gd name="connsiteY1824" fmla="*/ 1171312 h 2340761"/>
                  <a:gd name="connsiteX1825" fmla="*/ 629894 w 2967861"/>
                  <a:gd name="connsiteY1825" fmla="*/ 1174416 h 2340761"/>
                  <a:gd name="connsiteX1826" fmla="*/ 629894 w 2967861"/>
                  <a:gd name="connsiteY1826" fmla="*/ 1178763 h 2340761"/>
                  <a:gd name="connsiteX1827" fmla="*/ 629894 w 2967861"/>
                  <a:gd name="connsiteY1827" fmla="*/ 1181867 h 2340761"/>
                  <a:gd name="connsiteX1828" fmla="*/ 629894 w 2967861"/>
                  <a:gd name="connsiteY1828" fmla="*/ 1186213 h 2340761"/>
                  <a:gd name="connsiteX1829" fmla="*/ 629894 w 2967861"/>
                  <a:gd name="connsiteY1829" fmla="*/ 1189318 h 2340761"/>
                  <a:gd name="connsiteX1830" fmla="*/ 636103 w 2967861"/>
                  <a:gd name="connsiteY1830" fmla="*/ 1206392 h 2340761"/>
                  <a:gd name="connsiteX1831" fmla="*/ 648521 w 2967861"/>
                  <a:gd name="connsiteY1831" fmla="*/ 1223467 h 2340761"/>
                  <a:gd name="connsiteX1832" fmla="*/ 665285 w 2967861"/>
                  <a:gd name="connsiteY1832" fmla="*/ 1234022 h 2340761"/>
                  <a:gd name="connsiteX1833" fmla="*/ 680808 w 2967861"/>
                  <a:gd name="connsiteY1833" fmla="*/ 1238368 h 2340761"/>
                  <a:gd name="connsiteX1834" fmla="*/ 684843 w 2967861"/>
                  <a:gd name="connsiteY1834" fmla="*/ 1236195 h 2340761"/>
                  <a:gd name="connsiteX1835" fmla="*/ 687948 w 2967861"/>
                  <a:gd name="connsiteY1835" fmla="*/ 1233091 h 2340761"/>
                  <a:gd name="connsiteX1836" fmla="*/ 690121 w 2967861"/>
                  <a:gd name="connsiteY1836" fmla="*/ 1228744 h 2340761"/>
                  <a:gd name="connsiteX1837" fmla="*/ 695399 w 2967861"/>
                  <a:gd name="connsiteY1837" fmla="*/ 1226571 h 2340761"/>
                  <a:gd name="connsiteX1838" fmla="*/ 699434 w 2967861"/>
                  <a:gd name="connsiteY1838" fmla="*/ 1225640 h 2340761"/>
                  <a:gd name="connsiteX1839" fmla="*/ 704712 w 2967861"/>
                  <a:gd name="connsiteY1839" fmla="*/ 1226571 h 2340761"/>
                  <a:gd name="connsiteX1840" fmla="*/ 714025 w 2967861"/>
                  <a:gd name="connsiteY1840" fmla="*/ 1230918 h 2340761"/>
                  <a:gd name="connsiteX1841" fmla="*/ 721165 w 2967861"/>
                  <a:gd name="connsiteY1841" fmla="*/ 1234022 h 2340761"/>
                  <a:gd name="connsiteX1842" fmla="*/ 728306 w 2967861"/>
                  <a:gd name="connsiteY1842" fmla="*/ 1236195 h 2340761"/>
                  <a:gd name="connsiteX1843" fmla="*/ 735446 w 2967861"/>
                  <a:gd name="connsiteY1843" fmla="*/ 1234022 h 2340761"/>
                  <a:gd name="connsiteX1844" fmla="*/ 743828 w 2967861"/>
                  <a:gd name="connsiteY1844" fmla="*/ 1226571 h 2340761"/>
                  <a:gd name="connsiteX1845" fmla="*/ 750968 w 2967861"/>
                  <a:gd name="connsiteY1845" fmla="*/ 1226571 h 2340761"/>
                  <a:gd name="connsiteX1846" fmla="*/ 755004 w 2967861"/>
                  <a:gd name="connsiteY1846" fmla="*/ 1226571 h 2340761"/>
                  <a:gd name="connsiteX1847" fmla="*/ 758109 w 2967861"/>
                  <a:gd name="connsiteY1847" fmla="*/ 1226571 h 2340761"/>
                  <a:gd name="connsiteX1848" fmla="*/ 760282 w 2967861"/>
                  <a:gd name="connsiteY1848" fmla="*/ 1228744 h 2340761"/>
                  <a:gd name="connsiteX1849" fmla="*/ 762455 w 2967861"/>
                  <a:gd name="connsiteY1849" fmla="*/ 1230918 h 2340761"/>
                  <a:gd name="connsiteX1850" fmla="*/ 762455 w 2967861"/>
                  <a:gd name="connsiteY1850" fmla="*/ 1234022 h 2340761"/>
                  <a:gd name="connsiteX1851" fmla="*/ 764628 w 2967861"/>
                  <a:gd name="connsiteY1851" fmla="*/ 1238368 h 2340761"/>
                  <a:gd name="connsiteX1852" fmla="*/ 767732 w 2967861"/>
                  <a:gd name="connsiteY1852" fmla="*/ 1251097 h 2340761"/>
                  <a:gd name="connsiteX1853" fmla="*/ 765870 w 2967861"/>
                  <a:gd name="connsiteY1853" fmla="*/ 1265377 h 2340761"/>
                  <a:gd name="connsiteX1854" fmla="*/ 845033 w 2967861"/>
                  <a:gd name="connsiteY1854" fmla="*/ 1136232 h 2340761"/>
                  <a:gd name="connsiteX1855" fmla="*/ 825165 w 2967861"/>
                  <a:gd name="connsiteY1855" fmla="*/ 1141509 h 2340761"/>
                  <a:gd name="connsiteX1856" fmla="*/ 803434 w 2967861"/>
                  <a:gd name="connsiteY1856" fmla="*/ 1143682 h 2340761"/>
                  <a:gd name="connsiteX1857" fmla="*/ 781702 w 2967861"/>
                  <a:gd name="connsiteY1857" fmla="*/ 1139336 h 2340761"/>
                  <a:gd name="connsiteX1858" fmla="*/ 773320 w 2967861"/>
                  <a:gd name="connsiteY1858" fmla="*/ 1136232 h 2340761"/>
                  <a:gd name="connsiteX1859" fmla="*/ 766180 w 2967861"/>
                  <a:gd name="connsiteY1859" fmla="*/ 1130954 h 2340761"/>
                  <a:gd name="connsiteX1860" fmla="*/ 756867 w 2967861"/>
                  <a:gd name="connsiteY1860" fmla="*/ 1124745 h 2340761"/>
                  <a:gd name="connsiteX1861" fmla="*/ 742276 w 2967861"/>
                  <a:gd name="connsiteY1861" fmla="*/ 1124745 h 2340761"/>
                  <a:gd name="connsiteX1862" fmla="*/ 727685 w 2967861"/>
                  <a:gd name="connsiteY1862" fmla="*/ 1126918 h 2340761"/>
                  <a:gd name="connsiteX1863" fmla="*/ 713094 w 2967861"/>
                  <a:gd name="connsiteY1863" fmla="*/ 1134369 h 2340761"/>
                  <a:gd name="connsiteX1864" fmla="*/ 700676 w 2967861"/>
                  <a:gd name="connsiteY1864" fmla="*/ 1139647 h 2340761"/>
                  <a:gd name="connsiteX1865" fmla="*/ 686085 w 2967861"/>
                  <a:gd name="connsiteY1865" fmla="*/ 1141820 h 2340761"/>
                  <a:gd name="connsiteX1866" fmla="*/ 671494 w 2967861"/>
                  <a:gd name="connsiteY1866" fmla="*/ 1136542 h 2340761"/>
                  <a:gd name="connsiteX1867" fmla="*/ 666217 w 2967861"/>
                  <a:gd name="connsiteY1867" fmla="*/ 1134369 h 2340761"/>
                  <a:gd name="connsiteX1868" fmla="*/ 662181 w 2967861"/>
                  <a:gd name="connsiteY1868" fmla="*/ 1132196 h 2340761"/>
                  <a:gd name="connsiteX1869" fmla="*/ 659076 w 2967861"/>
                  <a:gd name="connsiteY1869" fmla="*/ 1131265 h 2340761"/>
                  <a:gd name="connsiteX1870" fmla="*/ 656903 w 2967861"/>
                  <a:gd name="connsiteY1870" fmla="*/ 1126918 h 2340761"/>
                  <a:gd name="connsiteX1871" fmla="*/ 656903 w 2967861"/>
                  <a:gd name="connsiteY1871" fmla="*/ 1123814 h 2340761"/>
                  <a:gd name="connsiteX1872" fmla="*/ 654730 w 2967861"/>
                  <a:gd name="connsiteY1872" fmla="*/ 1116363 h 2340761"/>
                  <a:gd name="connsiteX1873" fmla="*/ 654730 w 2967861"/>
                  <a:gd name="connsiteY1873" fmla="*/ 1110154 h 2340761"/>
                  <a:gd name="connsiteX1874" fmla="*/ 658766 w 2967861"/>
                  <a:gd name="connsiteY1874" fmla="*/ 1099599 h 2340761"/>
                  <a:gd name="connsiteX1875" fmla="*/ 665906 w 2967861"/>
                  <a:gd name="connsiteY1875" fmla="*/ 1086871 h 2340761"/>
                  <a:gd name="connsiteX1876" fmla="*/ 674288 w 2967861"/>
                  <a:gd name="connsiteY1876" fmla="*/ 1071969 h 2340761"/>
                  <a:gd name="connsiteX1877" fmla="*/ 683602 w 2967861"/>
                  <a:gd name="connsiteY1877" fmla="*/ 1057068 h 2340761"/>
                  <a:gd name="connsiteX1878" fmla="*/ 690742 w 2967861"/>
                  <a:gd name="connsiteY1878" fmla="*/ 1043408 h 2340761"/>
                  <a:gd name="connsiteX1879" fmla="*/ 694778 w 2967861"/>
                  <a:gd name="connsiteY1879" fmla="*/ 1035026 h 2340761"/>
                  <a:gd name="connsiteX1880" fmla="*/ 703160 w 2967861"/>
                  <a:gd name="connsiteY1880" fmla="*/ 1037199 h 2340761"/>
                  <a:gd name="connsiteX1881" fmla="*/ 710300 w 2967861"/>
                  <a:gd name="connsiteY1881" fmla="*/ 1040304 h 2340761"/>
                  <a:gd name="connsiteX1882" fmla="*/ 715578 w 2967861"/>
                  <a:gd name="connsiteY1882" fmla="*/ 1042477 h 2340761"/>
                  <a:gd name="connsiteX1883" fmla="*/ 721786 w 2967861"/>
                  <a:gd name="connsiteY1883" fmla="*/ 1047755 h 2340761"/>
                  <a:gd name="connsiteX1884" fmla="*/ 724891 w 2967861"/>
                  <a:gd name="connsiteY1884" fmla="*/ 1049928 h 2340761"/>
                  <a:gd name="connsiteX1885" fmla="*/ 727064 w 2967861"/>
                  <a:gd name="connsiteY1885" fmla="*/ 1049928 h 2340761"/>
                  <a:gd name="connsiteX1886" fmla="*/ 729237 w 2967861"/>
                  <a:gd name="connsiteY1886" fmla="*/ 1049928 h 2340761"/>
                  <a:gd name="connsiteX1887" fmla="*/ 730168 w 2967861"/>
                  <a:gd name="connsiteY1887" fmla="*/ 1050859 h 2340761"/>
                  <a:gd name="connsiteX1888" fmla="*/ 717751 w 2967861"/>
                  <a:gd name="connsiteY1888" fmla="*/ 1055205 h 2340761"/>
                  <a:gd name="connsiteX1889" fmla="*/ 721786 w 2967861"/>
                  <a:gd name="connsiteY1889" fmla="*/ 1064829 h 2340761"/>
                  <a:gd name="connsiteX1890" fmla="*/ 728927 w 2967861"/>
                  <a:gd name="connsiteY1890" fmla="*/ 1072280 h 2340761"/>
                  <a:gd name="connsiteX1891" fmla="*/ 734204 w 2967861"/>
                  <a:gd name="connsiteY1891" fmla="*/ 1079731 h 2340761"/>
                  <a:gd name="connsiteX1892" fmla="*/ 743518 w 2967861"/>
                  <a:gd name="connsiteY1892" fmla="*/ 1080662 h 2340761"/>
                  <a:gd name="connsiteX1893" fmla="*/ 755935 w 2967861"/>
                  <a:gd name="connsiteY1893" fmla="*/ 1075384 h 2340761"/>
                  <a:gd name="connsiteX1894" fmla="*/ 765249 w 2967861"/>
                  <a:gd name="connsiteY1894" fmla="*/ 1067934 h 2340761"/>
                  <a:gd name="connsiteX1895" fmla="*/ 780771 w 2967861"/>
                  <a:gd name="connsiteY1895" fmla="*/ 1073211 h 2340761"/>
                  <a:gd name="connsiteX1896" fmla="*/ 800640 w 2967861"/>
                  <a:gd name="connsiteY1896" fmla="*/ 1084698 h 2340761"/>
                  <a:gd name="connsiteX1897" fmla="*/ 821439 w 2967861"/>
                  <a:gd name="connsiteY1897" fmla="*/ 1097426 h 2340761"/>
                  <a:gd name="connsiteX1898" fmla="*/ 836030 w 2967861"/>
                  <a:gd name="connsiteY1898" fmla="*/ 1110154 h 2340761"/>
                  <a:gd name="connsiteX1899" fmla="*/ 844413 w 2967861"/>
                  <a:gd name="connsiteY1899" fmla="*/ 1125056 h 2340761"/>
                  <a:gd name="connsiteX1900" fmla="*/ 850621 w 2967861"/>
                  <a:gd name="connsiteY1900" fmla="*/ 1125056 h 2340761"/>
                  <a:gd name="connsiteX1901" fmla="*/ 845033 w 2967861"/>
                  <a:gd name="connsiteY1901" fmla="*/ 1136232 h 2340761"/>
                  <a:gd name="connsiteX1902" fmla="*/ 1025402 w 2967861"/>
                  <a:gd name="connsiteY1902" fmla="*/ 1146787 h 2340761"/>
                  <a:gd name="connsiteX1903" fmla="*/ 1022298 w 2967861"/>
                  <a:gd name="connsiteY1903" fmla="*/ 1146787 h 2340761"/>
                  <a:gd name="connsiteX1904" fmla="*/ 1018262 w 2967861"/>
                  <a:gd name="connsiteY1904" fmla="*/ 1146787 h 2340761"/>
                  <a:gd name="connsiteX1905" fmla="*/ 1015157 w 2967861"/>
                  <a:gd name="connsiteY1905" fmla="*/ 1146787 h 2340761"/>
                  <a:gd name="connsiteX1906" fmla="*/ 1011122 w 2967861"/>
                  <a:gd name="connsiteY1906" fmla="*/ 1144614 h 2340761"/>
                  <a:gd name="connsiteX1907" fmla="*/ 1008949 w 2967861"/>
                  <a:gd name="connsiteY1907" fmla="*/ 1161688 h 2340761"/>
                  <a:gd name="connsiteX1908" fmla="*/ 1011122 w 2967861"/>
                  <a:gd name="connsiteY1908" fmla="*/ 1173175 h 2340761"/>
                  <a:gd name="connsiteX1909" fmla="*/ 1016399 w 2967861"/>
                  <a:gd name="connsiteY1909" fmla="*/ 1183730 h 2340761"/>
                  <a:gd name="connsiteX1910" fmla="*/ 1020435 w 2967861"/>
                  <a:gd name="connsiteY1910" fmla="*/ 1196458 h 2340761"/>
                  <a:gd name="connsiteX1911" fmla="*/ 1022608 w 2967861"/>
                  <a:gd name="connsiteY1911" fmla="*/ 1217569 h 2340761"/>
                  <a:gd name="connsiteX1912" fmla="*/ 995600 w 2967861"/>
                  <a:gd name="connsiteY1912" fmla="*/ 1218500 h 2340761"/>
                  <a:gd name="connsiteX1913" fmla="*/ 976973 w 2967861"/>
                  <a:gd name="connsiteY1913" fmla="*/ 1215395 h 2340761"/>
                  <a:gd name="connsiteX1914" fmla="*/ 966418 w 2967861"/>
                  <a:gd name="connsiteY1914" fmla="*/ 1205772 h 2340761"/>
                  <a:gd name="connsiteX1915" fmla="*/ 962382 w 2967861"/>
                  <a:gd name="connsiteY1915" fmla="*/ 1188697 h 2340761"/>
                  <a:gd name="connsiteX1916" fmla="*/ 962382 w 2967861"/>
                  <a:gd name="connsiteY1916" fmla="*/ 1165414 h 2340761"/>
                  <a:gd name="connsiteX1917" fmla="*/ 974800 w 2967861"/>
                  <a:gd name="connsiteY1917" fmla="*/ 1165414 h 2340761"/>
                  <a:gd name="connsiteX1918" fmla="*/ 967660 w 2967861"/>
                  <a:gd name="connsiteY1918" fmla="*/ 1151754 h 2340761"/>
                  <a:gd name="connsiteX1919" fmla="*/ 955242 w 2967861"/>
                  <a:gd name="connsiteY1919" fmla="*/ 1138094 h 2340761"/>
                  <a:gd name="connsiteX1920" fmla="*/ 944686 w 2967861"/>
                  <a:gd name="connsiteY1920" fmla="*/ 1121020 h 2340761"/>
                  <a:gd name="connsiteX1921" fmla="*/ 933200 w 2967861"/>
                  <a:gd name="connsiteY1921" fmla="*/ 1103945 h 2340761"/>
                  <a:gd name="connsiteX1922" fmla="*/ 927922 w 2967861"/>
                  <a:gd name="connsiteY1922" fmla="*/ 1086871 h 2340761"/>
                  <a:gd name="connsiteX1923" fmla="*/ 931027 w 2967861"/>
                  <a:gd name="connsiteY1923" fmla="*/ 1071038 h 2340761"/>
                  <a:gd name="connsiteX1924" fmla="*/ 938167 w 2967861"/>
                  <a:gd name="connsiteY1924" fmla="*/ 1059552 h 2340761"/>
                  <a:gd name="connsiteX1925" fmla="*/ 949653 w 2967861"/>
                  <a:gd name="connsiteY1925" fmla="*/ 1049928 h 2340761"/>
                  <a:gd name="connsiteX1926" fmla="*/ 962071 w 2967861"/>
                  <a:gd name="connsiteY1926" fmla="*/ 1044650 h 2340761"/>
                  <a:gd name="connsiteX1927" fmla="*/ 974489 w 2967861"/>
                  <a:gd name="connsiteY1927" fmla="*/ 1039373 h 2340761"/>
                  <a:gd name="connsiteX1928" fmla="*/ 985976 w 2967861"/>
                  <a:gd name="connsiteY1928" fmla="*/ 1029749 h 2340761"/>
                  <a:gd name="connsiteX1929" fmla="*/ 995289 w 2967861"/>
                  <a:gd name="connsiteY1929" fmla="*/ 1029749 h 2340761"/>
                  <a:gd name="connsiteX1930" fmla="*/ 1000567 w 2967861"/>
                  <a:gd name="connsiteY1930" fmla="*/ 1031922 h 2340761"/>
                  <a:gd name="connsiteX1931" fmla="*/ 1005844 w 2967861"/>
                  <a:gd name="connsiteY1931" fmla="*/ 1031922 h 2340761"/>
                  <a:gd name="connsiteX1932" fmla="*/ 1011122 w 2967861"/>
                  <a:gd name="connsiteY1932" fmla="*/ 1034095 h 2340761"/>
                  <a:gd name="connsiteX1933" fmla="*/ 1008017 w 2967861"/>
                  <a:gd name="connsiteY1933" fmla="*/ 1049928 h 2340761"/>
                  <a:gd name="connsiteX1934" fmla="*/ 1000877 w 2967861"/>
                  <a:gd name="connsiteY1934" fmla="*/ 1063587 h 2340761"/>
                  <a:gd name="connsiteX1935" fmla="*/ 986286 w 2967861"/>
                  <a:gd name="connsiteY1935" fmla="*/ 1068865 h 2340761"/>
                  <a:gd name="connsiteX1936" fmla="*/ 966418 w 2967861"/>
                  <a:gd name="connsiteY1936" fmla="*/ 1071038 h 2340761"/>
                  <a:gd name="connsiteX1937" fmla="*/ 973558 w 2967861"/>
                  <a:gd name="connsiteY1937" fmla="*/ 1086871 h 2340761"/>
                  <a:gd name="connsiteX1938" fmla="*/ 985976 w 2967861"/>
                  <a:gd name="connsiteY1938" fmla="*/ 1101772 h 2340761"/>
                  <a:gd name="connsiteX1939" fmla="*/ 1001498 w 2967861"/>
                  <a:gd name="connsiteY1939" fmla="*/ 1111396 h 2340761"/>
                  <a:gd name="connsiteX1940" fmla="*/ 1000567 w 2967861"/>
                  <a:gd name="connsiteY1940" fmla="*/ 1115742 h 2340761"/>
                  <a:gd name="connsiteX1941" fmla="*/ 998394 w 2967861"/>
                  <a:gd name="connsiteY1941" fmla="*/ 1116674 h 2340761"/>
                  <a:gd name="connsiteX1942" fmla="*/ 996220 w 2967861"/>
                  <a:gd name="connsiteY1942" fmla="*/ 1116674 h 2340761"/>
                  <a:gd name="connsiteX1943" fmla="*/ 995289 w 2967861"/>
                  <a:gd name="connsiteY1943" fmla="*/ 1121020 h 2340761"/>
                  <a:gd name="connsiteX1944" fmla="*/ 1000567 w 2967861"/>
                  <a:gd name="connsiteY1944" fmla="*/ 1130644 h 2340761"/>
                  <a:gd name="connsiteX1945" fmla="*/ 1005844 w 2967861"/>
                  <a:gd name="connsiteY1945" fmla="*/ 1139026 h 2340761"/>
                  <a:gd name="connsiteX1946" fmla="*/ 1008017 w 2967861"/>
                  <a:gd name="connsiteY1946" fmla="*/ 1143372 h 2340761"/>
                  <a:gd name="connsiteX1947" fmla="*/ 1008949 w 2967861"/>
                  <a:gd name="connsiteY1947" fmla="*/ 1144303 h 2340761"/>
                  <a:gd name="connsiteX1948" fmla="*/ 1011122 w 2967861"/>
                  <a:gd name="connsiteY1948" fmla="*/ 1143372 h 2340761"/>
                  <a:gd name="connsiteX1949" fmla="*/ 1011122 w 2967861"/>
                  <a:gd name="connsiteY1949" fmla="*/ 1141199 h 2340761"/>
                  <a:gd name="connsiteX1950" fmla="*/ 1013295 w 2967861"/>
                  <a:gd name="connsiteY1950" fmla="*/ 1138094 h 2340761"/>
                  <a:gd name="connsiteX1951" fmla="*/ 1013295 w 2967861"/>
                  <a:gd name="connsiteY1951" fmla="*/ 1133748 h 2340761"/>
                  <a:gd name="connsiteX1952" fmla="*/ 1015468 w 2967861"/>
                  <a:gd name="connsiteY1952" fmla="*/ 1131575 h 2340761"/>
                  <a:gd name="connsiteX1953" fmla="*/ 1018573 w 2967861"/>
                  <a:gd name="connsiteY1953" fmla="*/ 1133748 h 2340761"/>
                  <a:gd name="connsiteX1954" fmla="*/ 1022608 w 2967861"/>
                  <a:gd name="connsiteY1954" fmla="*/ 1138094 h 2340761"/>
                  <a:gd name="connsiteX1955" fmla="*/ 1023540 w 2967861"/>
                  <a:gd name="connsiteY1955" fmla="*/ 1139026 h 2340761"/>
                  <a:gd name="connsiteX1956" fmla="*/ 1027575 w 2967861"/>
                  <a:gd name="connsiteY1956" fmla="*/ 1141199 h 2340761"/>
                  <a:gd name="connsiteX1957" fmla="*/ 1030680 w 2967861"/>
                  <a:gd name="connsiteY1957" fmla="*/ 1144303 h 2340761"/>
                  <a:gd name="connsiteX1958" fmla="*/ 1025402 w 2967861"/>
                  <a:gd name="connsiteY1958" fmla="*/ 1146787 h 234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2967861" h="2340761">
                    <a:moveTo>
                      <a:pt x="2965999" y="516271"/>
                    </a:moveTo>
                    <a:lnTo>
                      <a:pt x="2956685" y="502612"/>
                    </a:lnTo>
                    <a:lnTo>
                      <a:pt x="2945199" y="489883"/>
                    </a:lnTo>
                    <a:lnTo>
                      <a:pt x="2934644" y="477155"/>
                    </a:lnTo>
                    <a:lnTo>
                      <a:pt x="2930608" y="477155"/>
                    </a:lnTo>
                    <a:lnTo>
                      <a:pt x="2929677" y="477155"/>
                    </a:lnTo>
                    <a:lnTo>
                      <a:pt x="2927503" y="479328"/>
                    </a:lnTo>
                    <a:lnTo>
                      <a:pt x="2925330" y="479328"/>
                    </a:lnTo>
                    <a:lnTo>
                      <a:pt x="2923158" y="480260"/>
                    </a:lnTo>
                    <a:lnTo>
                      <a:pt x="2905462" y="477155"/>
                    </a:lnTo>
                    <a:lnTo>
                      <a:pt x="2896149" y="469705"/>
                    </a:lnTo>
                    <a:lnTo>
                      <a:pt x="2889008" y="460081"/>
                    </a:lnTo>
                    <a:lnTo>
                      <a:pt x="2881868" y="449526"/>
                    </a:lnTo>
                    <a:lnTo>
                      <a:pt x="2871313" y="439902"/>
                    </a:lnTo>
                    <a:lnTo>
                      <a:pt x="2866035" y="435555"/>
                    </a:lnTo>
                    <a:lnTo>
                      <a:pt x="2859827" y="435555"/>
                    </a:lnTo>
                    <a:lnTo>
                      <a:pt x="2854549" y="434624"/>
                    </a:lnTo>
                    <a:lnTo>
                      <a:pt x="2849271" y="434624"/>
                    </a:lnTo>
                    <a:lnTo>
                      <a:pt x="2843994" y="430278"/>
                    </a:lnTo>
                    <a:lnTo>
                      <a:pt x="2810776" y="395508"/>
                    </a:lnTo>
                    <a:lnTo>
                      <a:pt x="2751481" y="370051"/>
                    </a:lnTo>
                    <a:lnTo>
                      <a:pt x="2747445" y="370983"/>
                    </a:lnTo>
                    <a:lnTo>
                      <a:pt x="2744340" y="373156"/>
                    </a:lnTo>
                    <a:lnTo>
                      <a:pt x="2740305" y="377502"/>
                    </a:lnTo>
                    <a:lnTo>
                      <a:pt x="2735027" y="378433"/>
                    </a:lnTo>
                    <a:lnTo>
                      <a:pt x="2729750" y="378433"/>
                    </a:lnTo>
                    <a:lnTo>
                      <a:pt x="2723541" y="378433"/>
                    </a:lnTo>
                    <a:lnTo>
                      <a:pt x="2708950" y="373156"/>
                    </a:lnTo>
                    <a:lnTo>
                      <a:pt x="2696532" y="365705"/>
                    </a:lnTo>
                    <a:lnTo>
                      <a:pt x="2678836" y="362601"/>
                    </a:lnTo>
                    <a:lnTo>
                      <a:pt x="2678836" y="367878"/>
                    </a:lnTo>
                    <a:lnTo>
                      <a:pt x="2678836" y="373156"/>
                    </a:lnTo>
                    <a:lnTo>
                      <a:pt x="2676664" y="377502"/>
                    </a:lnTo>
                    <a:lnTo>
                      <a:pt x="2676664" y="380607"/>
                    </a:lnTo>
                    <a:lnTo>
                      <a:pt x="2678836" y="382780"/>
                    </a:lnTo>
                    <a:lnTo>
                      <a:pt x="2681010" y="385884"/>
                    </a:lnTo>
                    <a:lnTo>
                      <a:pt x="2684114" y="392093"/>
                    </a:lnTo>
                    <a:lnTo>
                      <a:pt x="2681941" y="397371"/>
                    </a:lnTo>
                    <a:lnTo>
                      <a:pt x="2681941" y="400475"/>
                    </a:lnTo>
                    <a:lnTo>
                      <a:pt x="2681010" y="404821"/>
                    </a:lnTo>
                    <a:lnTo>
                      <a:pt x="2678836" y="406994"/>
                    </a:lnTo>
                    <a:lnTo>
                      <a:pt x="2678836" y="412272"/>
                    </a:lnTo>
                    <a:lnTo>
                      <a:pt x="2671696" y="406994"/>
                    </a:lnTo>
                    <a:lnTo>
                      <a:pt x="2666419" y="402648"/>
                    </a:lnTo>
                    <a:lnTo>
                      <a:pt x="2660210" y="395198"/>
                    </a:lnTo>
                    <a:lnTo>
                      <a:pt x="2654932" y="389920"/>
                    </a:lnTo>
                    <a:lnTo>
                      <a:pt x="2651828" y="382469"/>
                    </a:lnTo>
                    <a:lnTo>
                      <a:pt x="2616437" y="382469"/>
                    </a:lnTo>
                    <a:lnTo>
                      <a:pt x="2581978" y="382469"/>
                    </a:lnTo>
                    <a:lnTo>
                      <a:pt x="2547518" y="385574"/>
                    </a:lnTo>
                    <a:lnTo>
                      <a:pt x="2544414" y="384642"/>
                    </a:lnTo>
                    <a:lnTo>
                      <a:pt x="2542240" y="380296"/>
                    </a:lnTo>
                    <a:lnTo>
                      <a:pt x="2538205" y="378123"/>
                    </a:lnTo>
                    <a:lnTo>
                      <a:pt x="2535100" y="365395"/>
                    </a:lnTo>
                    <a:lnTo>
                      <a:pt x="2532927" y="350493"/>
                    </a:lnTo>
                    <a:lnTo>
                      <a:pt x="2527650" y="333419"/>
                    </a:lnTo>
                    <a:lnTo>
                      <a:pt x="2515232" y="330314"/>
                    </a:lnTo>
                    <a:lnTo>
                      <a:pt x="2498468" y="327210"/>
                    </a:lnTo>
                    <a:lnTo>
                      <a:pt x="2481703" y="325037"/>
                    </a:lnTo>
                    <a:lnTo>
                      <a:pt x="2464008" y="325037"/>
                    </a:lnTo>
                    <a:lnTo>
                      <a:pt x="2451590" y="330314"/>
                    </a:lnTo>
                    <a:lnTo>
                      <a:pt x="2437931" y="325037"/>
                    </a:lnTo>
                    <a:lnTo>
                      <a:pt x="2427375" y="315413"/>
                    </a:lnTo>
                    <a:lnTo>
                      <a:pt x="2420235" y="304858"/>
                    </a:lnTo>
                    <a:lnTo>
                      <a:pt x="2414958" y="293371"/>
                    </a:lnTo>
                    <a:lnTo>
                      <a:pt x="2401298" y="293371"/>
                    </a:lnTo>
                    <a:lnTo>
                      <a:pt x="2388880" y="293371"/>
                    </a:lnTo>
                    <a:lnTo>
                      <a:pt x="2378325" y="297718"/>
                    </a:lnTo>
                    <a:lnTo>
                      <a:pt x="2373047" y="295544"/>
                    </a:lnTo>
                    <a:lnTo>
                      <a:pt x="2369012" y="293371"/>
                    </a:lnTo>
                    <a:lnTo>
                      <a:pt x="2365907" y="291198"/>
                    </a:lnTo>
                    <a:lnTo>
                      <a:pt x="2365907" y="288094"/>
                    </a:lnTo>
                    <a:lnTo>
                      <a:pt x="2363734" y="285921"/>
                    </a:lnTo>
                    <a:lnTo>
                      <a:pt x="2363734" y="282816"/>
                    </a:lnTo>
                    <a:lnTo>
                      <a:pt x="2361561" y="276607"/>
                    </a:lnTo>
                    <a:lnTo>
                      <a:pt x="2358457" y="273503"/>
                    </a:lnTo>
                    <a:lnTo>
                      <a:pt x="2351316" y="268225"/>
                    </a:lnTo>
                    <a:lnTo>
                      <a:pt x="2334552" y="262016"/>
                    </a:lnTo>
                    <a:lnTo>
                      <a:pt x="2315925" y="256739"/>
                    </a:lnTo>
                    <a:lnTo>
                      <a:pt x="2296057" y="251461"/>
                    </a:lnTo>
                    <a:lnTo>
                      <a:pt x="2276188" y="249288"/>
                    </a:lnTo>
                    <a:lnTo>
                      <a:pt x="2258493" y="249288"/>
                    </a:lnTo>
                    <a:lnTo>
                      <a:pt x="2247007" y="253634"/>
                    </a:lnTo>
                    <a:lnTo>
                      <a:pt x="2234589" y="256739"/>
                    </a:lnTo>
                    <a:lnTo>
                      <a:pt x="2237693" y="273813"/>
                    </a:lnTo>
                    <a:lnTo>
                      <a:pt x="2241729" y="286541"/>
                    </a:lnTo>
                    <a:lnTo>
                      <a:pt x="2243902" y="305479"/>
                    </a:lnTo>
                    <a:lnTo>
                      <a:pt x="2236762" y="305479"/>
                    </a:lnTo>
                    <a:lnTo>
                      <a:pt x="2232726" y="303306"/>
                    </a:lnTo>
                    <a:lnTo>
                      <a:pt x="2227448" y="303306"/>
                    </a:lnTo>
                    <a:lnTo>
                      <a:pt x="2225275" y="303306"/>
                    </a:lnTo>
                    <a:lnTo>
                      <a:pt x="2222171" y="303306"/>
                    </a:lnTo>
                    <a:lnTo>
                      <a:pt x="2218135" y="306410"/>
                    </a:lnTo>
                    <a:lnTo>
                      <a:pt x="2215030" y="310756"/>
                    </a:lnTo>
                    <a:lnTo>
                      <a:pt x="2207890" y="306410"/>
                    </a:lnTo>
                    <a:lnTo>
                      <a:pt x="2201681" y="303306"/>
                    </a:lnTo>
                    <a:lnTo>
                      <a:pt x="2198577" y="298028"/>
                    </a:lnTo>
                    <a:lnTo>
                      <a:pt x="2193299" y="293682"/>
                    </a:lnTo>
                    <a:lnTo>
                      <a:pt x="2188022" y="288404"/>
                    </a:lnTo>
                    <a:lnTo>
                      <a:pt x="2174362" y="310756"/>
                    </a:lnTo>
                    <a:lnTo>
                      <a:pt x="2165980" y="308583"/>
                    </a:lnTo>
                    <a:lnTo>
                      <a:pt x="2158840" y="306410"/>
                    </a:lnTo>
                    <a:lnTo>
                      <a:pt x="2152631" y="303306"/>
                    </a:lnTo>
                    <a:lnTo>
                      <a:pt x="2149526" y="298028"/>
                    </a:lnTo>
                    <a:lnTo>
                      <a:pt x="2147353" y="290577"/>
                    </a:lnTo>
                    <a:lnTo>
                      <a:pt x="2147353" y="280953"/>
                    </a:lnTo>
                    <a:lnTo>
                      <a:pt x="2140213" y="290577"/>
                    </a:lnTo>
                    <a:lnTo>
                      <a:pt x="2137109" y="301132"/>
                    </a:lnTo>
                    <a:lnTo>
                      <a:pt x="2133073" y="312619"/>
                    </a:lnTo>
                    <a:lnTo>
                      <a:pt x="2127795" y="321001"/>
                    </a:lnTo>
                    <a:lnTo>
                      <a:pt x="2125622" y="323174"/>
                    </a:lnTo>
                    <a:lnTo>
                      <a:pt x="2123449" y="325347"/>
                    </a:lnTo>
                    <a:lnTo>
                      <a:pt x="2112894" y="317896"/>
                    </a:lnTo>
                    <a:lnTo>
                      <a:pt x="2100476" y="310446"/>
                    </a:lnTo>
                    <a:lnTo>
                      <a:pt x="2091163" y="300822"/>
                    </a:lnTo>
                    <a:lnTo>
                      <a:pt x="2088989" y="295544"/>
                    </a:lnTo>
                    <a:lnTo>
                      <a:pt x="2088058" y="291198"/>
                    </a:lnTo>
                    <a:lnTo>
                      <a:pt x="2088058" y="288094"/>
                    </a:lnTo>
                    <a:lnTo>
                      <a:pt x="2085885" y="283747"/>
                    </a:lnTo>
                    <a:lnTo>
                      <a:pt x="2083712" y="280643"/>
                    </a:lnTo>
                    <a:lnTo>
                      <a:pt x="2090852" y="261706"/>
                    </a:lnTo>
                    <a:lnTo>
                      <a:pt x="2103270" y="248978"/>
                    </a:lnTo>
                    <a:lnTo>
                      <a:pt x="2093957" y="212034"/>
                    </a:lnTo>
                    <a:lnTo>
                      <a:pt x="2090852" y="212034"/>
                    </a:lnTo>
                    <a:lnTo>
                      <a:pt x="2090852" y="206757"/>
                    </a:lnTo>
                    <a:lnTo>
                      <a:pt x="2070984" y="208930"/>
                    </a:lnTo>
                    <a:lnTo>
                      <a:pt x="2058566" y="214208"/>
                    </a:lnTo>
                    <a:lnTo>
                      <a:pt x="2047079" y="223831"/>
                    </a:lnTo>
                    <a:lnTo>
                      <a:pt x="2036524" y="218554"/>
                    </a:lnTo>
                    <a:lnTo>
                      <a:pt x="2025038" y="212345"/>
                    </a:lnTo>
                    <a:lnTo>
                      <a:pt x="2014482" y="207067"/>
                    </a:lnTo>
                    <a:lnTo>
                      <a:pt x="2012310" y="209240"/>
                    </a:lnTo>
                    <a:lnTo>
                      <a:pt x="2012310" y="211414"/>
                    </a:lnTo>
                    <a:lnTo>
                      <a:pt x="2010136" y="211414"/>
                    </a:lnTo>
                    <a:lnTo>
                      <a:pt x="2007032" y="212345"/>
                    </a:lnTo>
                    <a:lnTo>
                      <a:pt x="2007032" y="218554"/>
                    </a:lnTo>
                    <a:lnTo>
                      <a:pt x="2007032" y="223831"/>
                    </a:lnTo>
                    <a:lnTo>
                      <a:pt x="2007032" y="226936"/>
                    </a:lnTo>
                    <a:lnTo>
                      <a:pt x="2007032" y="229109"/>
                    </a:lnTo>
                    <a:lnTo>
                      <a:pt x="2007032" y="232213"/>
                    </a:lnTo>
                    <a:lnTo>
                      <a:pt x="2002996" y="243700"/>
                    </a:lnTo>
                    <a:lnTo>
                      <a:pt x="1950841" y="239354"/>
                    </a:lnTo>
                    <a:lnTo>
                      <a:pt x="1948668" y="234076"/>
                    </a:lnTo>
                    <a:lnTo>
                      <a:pt x="1948668" y="228799"/>
                    </a:lnTo>
                    <a:lnTo>
                      <a:pt x="1946495" y="223521"/>
                    </a:lnTo>
                    <a:lnTo>
                      <a:pt x="1946495" y="218243"/>
                    </a:lnTo>
                    <a:lnTo>
                      <a:pt x="1946495" y="216070"/>
                    </a:lnTo>
                    <a:lnTo>
                      <a:pt x="1934077" y="206446"/>
                    </a:lnTo>
                    <a:lnTo>
                      <a:pt x="1921659" y="204273"/>
                    </a:lnTo>
                    <a:lnTo>
                      <a:pt x="1904895" y="204273"/>
                    </a:lnTo>
                    <a:lnTo>
                      <a:pt x="1887200" y="206446"/>
                    </a:lnTo>
                    <a:lnTo>
                      <a:pt x="1887200" y="219175"/>
                    </a:lnTo>
                    <a:lnTo>
                      <a:pt x="1877886" y="219175"/>
                    </a:lnTo>
                    <a:lnTo>
                      <a:pt x="1877886" y="218243"/>
                    </a:lnTo>
                    <a:lnTo>
                      <a:pt x="1875713" y="218243"/>
                    </a:lnTo>
                    <a:lnTo>
                      <a:pt x="1873540" y="216070"/>
                    </a:lnTo>
                    <a:lnTo>
                      <a:pt x="1875713" y="206446"/>
                    </a:lnTo>
                    <a:lnTo>
                      <a:pt x="1877886" y="198996"/>
                    </a:lnTo>
                    <a:lnTo>
                      <a:pt x="1880060" y="193718"/>
                    </a:lnTo>
                    <a:lnTo>
                      <a:pt x="1883164" y="188441"/>
                    </a:lnTo>
                    <a:lnTo>
                      <a:pt x="1883164" y="182232"/>
                    </a:lnTo>
                    <a:lnTo>
                      <a:pt x="1873851" y="186578"/>
                    </a:lnTo>
                    <a:lnTo>
                      <a:pt x="1866710" y="191856"/>
                    </a:lnTo>
                    <a:lnTo>
                      <a:pt x="1859570" y="197133"/>
                    </a:lnTo>
                    <a:lnTo>
                      <a:pt x="1854293" y="203342"/>
                    </a:lnTo>
                    <a:lnTo>
                      <a:pt x="1851188" y="201169"/>
                    </a:lnTo>
                    <a:lnTo>
                      <a:pt x="1849015" y="201169"/>
                    </a:lnTo>
                    <a:lnTo>
                      <a:pt x="1849015" y="198996"/>
                    </a:lnTo>
                    <a:lnTo>
                      <a:pt x="1849015" y="196823"/>
                    </a:lnTo>
                    <a:lnTo>
                      <a:pt x="1849015" y="195891"/>
                    </a:lnTo>
                    <a:lnTo>
                      <a:pt x="1851188" y="191545"/>
                    </a:lnTo>
                    <a:lnTo>
                      <a:pt x="1851188" y="188441"/>
                    </a:lnTo>
                    <a:lnTo>
                      <a:pt x="1834424" y="186267"/>
                    </a:lnTo>
                    <a:lnTo>
                      <a:pt x="1819833" y="188441"/>
                    </a:lnTo>
                    <a:lnTo>
                      <a:pt x="1807415" y="195891"/>
                    </a:lnTo>
                    <a:lnTo>
                      <a:pt x="1803379" y="195891"/>
                    </a:lnTo>
                    <a:lnTo>
                      <a:pt x="1815797" y="180990"/>
                    </a:lnTo>
                    <a:lnTo>
                      <a:pt x="1832561" y="169503"/>
                    </a:lnTo>
                    <a:lnTo>
                      <a:pt x="1849325" y="159880"/>
                    </a:lnTo>
                    <a:lnTo>
                      <a:pt x="1863916" y="151498"/>
                    </a:lnTo>
                    <a:lnTo>
                      <a:pt x="1869194" y="141874"/>
                    </a:lnTo>
                    <a:lnTo>
                      <a:pt x="1873230" y="132250"/>
                    </a:lnTo>
                    <a:lnTo>
                      <a:pt x="1878507" y="123868"/>
                    </a:lnTo>
                    <a:lnTo>
                      <a:pt x="1890925" y="114244"/>
                    </a:lnTo>
                    <a:lnTo>
                      <a:pt x="1890925" y="90029"/>
                    </a:lnTo>
                    <a:lnTo>
                      <a:pt x="1881612" y="77301"/>
                    </a:lnTo>
                    <a:lnTo>
                      <a:pt x="1873230" y="65815"/>
                    </a:lnTo>
                    <a:lnTo>
                      <a:pt x="1861743" y="57432"/>
                    </a:lnTo>
                    <a:lnTo>
                      <a:pt x="1847152" y="49982"/>
                    </a:lnTo>
                    <a:lnTo>
                      <a:pt x="1847152" y="47809"/>
                    </a:lnTo>
                    <a:lnTo>
                      <a:pt x="1847152" y="45636"/>
                    </a:lnTo>
                    <a:lnTo>
                      <a:pt x="1844979" y="43462"/>
                    </a:lnTo>
                    <a:lnTo>
                      <a:pt x="1844048" y="45636"/>
                    </a:lnTo>
                    <a:lnTo>
                      <a:pt x="1827284" y="50913"/>
                    </a:lnTo>
                    <a:lnTo>
                      <a:pt x="1812693" y="53086"/>
                    </a:lnTo>
                    <a:lnTo>
                      <a:pt x="1800275" y="55259"/>
                    </a:lnTo>
                    <a:lnTo>
                      <a:pt x="1787857" y="60537"/>
                    </a:lnTo>
                    <a:lnTo>
                      <a:pt x="1780717" y="50913"/>
                    </a:lnTo>
                    <a:lnTo>
                      <a:pt x="1773577" y="43462"/>
                    </a:lnTo>
                    <a:lnTo>
                      <a:pt x="1766436" y="40358"/>
                    </a:lnTo>
                    <a:lnTo>
                      <a:pt x="1751845" y="36012"/>
                    </a:lnTo>
                    <a:lnTo>
                      <a:pt x="1752777" y="30734"/>
                    </a:lnTo>
                    <a:lnTo>
                      <a:pt x="1754950" y="28561"/>
                    </a:lnTo>
                    <a:lnTo>
                      <a:pt x="1757123" y="25457"/>
                    </a:lnTo>
                    <a:lnTo>
                      <a:pt x="1760227" y="23283"/>
                    </a:lnTo>
                    <a:lnTo>
                      <a:pt x="1762401" y="22352"/>
                    </a:lnTo>
                    <a:lnTo>
                      <a:pt x="1767678" y="20179"/>
                    </a:lnTo>
                    <a:lnTo>
                      <a:pt x="1766747" y="14901"/>
                    </a:lnTo>
                    <a:lnTo>
                      <a:pt x="1762711" y="10555"/>
                    </a:lnTo>
                    <a:lnTo>
                      <a:pt x="1760538" y="7451"/>
                    </a:lnTo>
                    <a:lnTo>
                      <a:pt x="1759607" y="5278"/>
                    </a:lnTo>
                    <a:lnTo>
                      <a:pt x="1755571" y="0"/>
                    </a:lnTo>
                    <a:lnTo>
                      <a:pt x="1735702" y="0"/>
                    </a:lnTo>
                    <a:lnTo>
                      <a:pt x="1731666" y="18006"/>
                    </a:lnTo>
                    <a:lnTo>
                      <a:pt x="1721111" y="28561"/>
                    </a:lnTo>
                    <a:lnTo>
                      <a:pt x="1708693" y="38185"/>
                    </a:lnTo>
                    <a:lnTo>
                      <a:pt x="1695034" y="45636"/>
                    </a:lnTo>
                    <a:lnTo>
                      <a:pt x="1679511" y="53086"/>
                    </a:lnTo>
                    <a:lnTo>
                      <a:pt x="1679511" y="73265"/>
                    </a:lnTo>
                    <a:lnTo>
                      <a:pt x="1674234" y="73265"/>
                    </a:lnTo>
                    <a:lnTo>
                      <a:pt x="1668025" y="72334"/>
                    </a:lnTo>
                    <a:lnTo>
                      <a:pt x="1664921" y="72334"/>
                    </a:lnTo>
                    <a:lnTo>
                      <a:pt x="1659643" y="70161"/>
                    </a:lnTo>
                    <a:lnTo>
                      <a:pt x="1653434" y="75438"/>
                    </a:lnTo>
                    <a:lnTo>
                      <a:pt x="1646294" y="82889"/>
                    </a:lnTo>
                    <a:lnTo>
                      <a:pt x="1639153" y="88167"/>
                    </a:lnTo>
                    <a:lnTo>
                      <a:pt x="1632013" y="94376"/>
                    </a:lnTo>
                    <a:lnTo>
                      <a:pt x="1626736" y="94376"/>
                    </a:lnTo>
                    <a:lnTo>
                      <a:pt x="1616181" y="94376"/>
                    </a:lnTo>
                    <a:lnTo>
                      <a:pt x="1601590" y="94376"/>
                    </a:lnTo>
                    <a:lnTo>
                      <a:pt x="1586999" y="94376"/>
                    </a:lnTo>
                    <a:lnTo>
                      <a:pt x="1575512" y="94376"/>
                    </a:lnTo>
                    <a:lnTo>
                      <a:pt x="1572408" y="99653"/>
                    </a:lnTo>
                    <a:lnTo>
                      <a:pt x="1570235" y="104931"/>
                    </a:lnTo>
                    <a:lnTo>
                      <a:pt x="1567130" y="110208"/>
                    </a:lnTo>
                    <a:lnTo>
                      <a:pt x="1564957" y="117659"/>
                    </a:lnTo>
                    <a:lnTo>
                      <a:pt x="1543226" y="117659"/>
                    </a:lnTo>
                    <a:lnTo>
                      <a:pt x="1526462" y="123868"/>
                    </a:lnTo>
                    <a:lnTo>
                      <a:pt x="1511871" y="130077"/>
                    </a:lnTo>
                    <a:lnTo>
                      <a:pt x="1497280" y="141563"/>
                    </a:lnTo>
                    <a:lnTo>
                      <a:pt x="1484862" y="152118"/>
                    </a:lnTo>
                    <a:lnTo>
                      <a:pt x="1468098" y="161742"/>
                    </a:lnTo>
                    <a:lnTo>
                      <a:pt x="1462821" y="180679"/>
                    </a:lnTo>
                    <a:lnTo>
                      <a:pt x="1459716" y="198685"/>
                    </a:lnTo>
                    <a:lnTo>
                      <a:pt x="1455680" y="215760"/>
                    </a:lnTo>
                    <a:lnTo>
                      <a:pt x="1452576" y="215760"/>
                    </a:lnTo>
                    <a:lnTo>
                      <a:pt x="1445436" y="198685"/>
                    </a:lnTo>
                    <a:lnTo>
                      <a:pt x="1419358" y="203963"/>
                    </a:lnTo>
                    <a:lnTo>
                      <a:pt x="1395454" y="211414"/>
                    </a:lnTo>
                    <a:lnTo>
                      <a:pt x="1399490" y="233766"/>
                    </a:lnTo>
                    <a:lnTo>
                      <a:pt x="1404767" y="253945"/>
                    </a:lnTo>
                    <a:lnTo>
                      <a:pt x="1410045" y="275055"/>
                    </a:lnTo>
                    <a:lnTo>
                      <a:pt x="1419358" y="290888"/>
                    </a:lnTo>
                    <a:lnTo>
                      <a:pt x="1431776" y="304547"/>
                    </a:lnTo>
                    <a:lnTo>
                      <a:pt x="1431776" y="312929"/>
                    </a:lnTo>
                    <a:lnTo>
                      <a:pt x="1416254" y="302374"/>
                    </a:lnTo>
                    <a:lnTo>
                      <a:pt x="1399490" y="287473"/>
                    </a:lnTo>
                    <a:lnTo>
                      <a:pt x="1388934" y="272571"/>
                    </a:lnTo>
                    <a:lnTo>
                      <a:pt x="1368135" y="272571"/>
                    </a:lnTo>
                    <a:lnTo>
                      <a:pt x="1352612" y="275676"/>
                    </a:lnTo>
                    <a:lnTo>
                      <a:pt x="1338953" y="283127"/>
                    </a:lnTo>
                    <a:lnTo>
                      <a:pt x="1331812" y="274745"/>
                    </a:lnTo>
                    <a:lnTo>
                      <a:pt x="1328708" y="263258"/>
                    </a:lnTo>
                    <a:lnTo>
                      <a:pt x="1324672" y="252703"/>
                    </a:lnTo>
                    <a:lnTo>
                      <a:pt x="1321568" y="250530"/>
                    </a:lnTo>
                    <a:lnTo>
                      <a:pt x="1321568" y="249909"/>
                    </a:lnTo>
                    <a:lnTo>
                      <a:pt x="1319394" y="249909"/>
                    </a:lnTo>
                    <a:lnTo>
                      <a:pt x="1316290" y="249909"/>
                    </a:lnTo>
                    <a:lnTo>
                      <a:pt x="1312254" y="249909"/>
                    </a:lnTo>
                    <a:lnTo>
                      <a:pt x="1312254" y="284679"/>
                    </a:lnTo>
                    <a:lnTo>
                      <a:pt x="1289281" y="305789"/>
                    </a:lnTo>
                    <a:lnTo>
                      <a:pt x="1294559" y="320691"/>
                    </a:lnTo>
                    <a:lnTo>
                      <a:pt x="1299837" y="331246"/>
                    </a:lnTo>
                    <a:lnTo>
                      <a:pt x="1305114" y="343974"/>
                    </a:lnTo>
                    <a:lnTo>
                      <a:pt x="1309150" y="362911"/>
                    </a:lnTo>
                    <a:lnTo>
                      <a:pt x="1329018" y="370362"/>
                    </a:lnTo>
                    <a:lnTo>
                      <a:pt x="1350750" y="378744"/>
                    </a:lnTo>
                    <a:lnTo>
                      <a:pt x="1368445" y="386195"/>
                    </a:lnTo>
                    <a:lnTo>
                      <a:pt x="1368445" y="392403"/>
                    </a:lnTo>
                    <a:lnTo>
                      <a:pt x="1350750" y="386195"/>
                    </a:lnTo>
                    <a:lnTo>
                      <a:pt x="1332123" y="386195"/>
                    </a:lnTo>
                    <a:lnTo>
                      <a:pt x="1312254" y="386195"/>
                    </a:lnTo>
                    <a:lnTo>
                      <a:pt x="1314427" y="401096"/>
                    </a:lnTo>
                    <a:lnTo>
                      <a:pt x="1316601" y="418170"/>
                    </a:lnTo>
                    <a:lnTo>
                      <a:pt x="1319705" y="435245"/>
                    </a:lnTo>
                    <a:lnTo>
                      <a:pt x="1316601" y="453251"/>
                    </a:lnTo>
                    <a:lnTo>
                      <a:pt x="1310392" y="464737"/>
                    </a:lnTo>
                    <a:lnTo>
                      <a:pt x="1303251" y="479639"/>
                    </a:lnTo>
                    <a:lnTo>
                      <a:pt x="1296111" y="492367"/>
                    </a:lnTo>
                    <a:lnTo>
                      <a:pt x="1293006" y="494540"/>
                    </a:lnTo>
                    <a:lnTo>
                      <a:pt x="1290833" y="495472"/>
                    </a:lnTo>
                    <a:lnTo>
                      <a:pt x="1289902" y="497645"/>
                    </a:lnTo>
                    <a:lnTo>
                      <a:pt x="1269102" y="497645"/>
                    </a:lnTo>
                    <a:lnTo>
                      <a:pt x="1269102" y="492057"/>
                    </a:lnTo>
                    <a:lnTo>
                      <a:pt x="1276243" y="489883"/>
                    </a:lnTo>
                    <a:lnTo>
                      <a:pt x="1282452" y="486779"/>
                    </a:lnTo>
                    <a:lnTo>
                      <a:pt x="1287729" y="484606"/>
                    </a:lnTo>
                    <a:lnTo>
                      <a:pt x="1290833" y="480260"/>
                    </a:lnTo>
                    <a:lnTo>
                      <a:pt x="1296111" y="477155"/>
                    </a:lnTo>
                    <a:lnTo>
                      <a:pt x="1296111" y="460081"/>
                    </a:lnTo>
                    <a:lnTo>
                      <a:pt x="1300147" y="447352"/>
                    </a:lnTo>
                    <a:lnTo>
                      <a:pt x="1305424" y="435866"/>
                    </a:lnTo>
                    <a:lnTo>
                      <a:pt x="1302320" y="429657"/>
                    </a:lnTo>
                    <a:lnTo>
                      <a:pt x="1300147" y="423448"/>
                    </a:lnTo>
                    <a:lnTo>
                      <a:pt x="1296111" y="420344"/>
                    </a:lnTo>
                    <a:lnTo>
                      <a:pt x="1293006" y="415997"/>
                    </a:lnTo>
                    <a:lnTo>
                      <a:pt x="1290833" y="412893"/>
                    </a:lnTo>
                    <a:lnTo>
                      <a:pt x="1289902" y="407615"/>
                    </a:lnTo>
                    <a:lnTo>
                      <a:pt x="1289902" y="400165"/>
                    </a:lnTo>
                    <a:lnTo>
                      <a:pt x="1293006" y="390541"/>
                    </a:lnTo>
                    <a:lnTo>
                      <a:pt x="1296111" y="379054"/>
                    </a:lnTo>
                    <a:lnTo>
                      <a:pt x="1296111" y="366326"/>
                    </a:lnTo>
                    <a:lnTo>
                      <a:pt x="1293006" y="355771"/>
                    </a:lnTo>
                    <a:lnTo>
                      <a:pt x="1289902" y="340870"/>
                    </a:lnTo>
                    <a:lnTo>
                      <a:pt x="1283693" y="328141"/>
                    </a:lnTo>
                    <a:lnTo>
                      <a:pt x="1280589" y="318517"/>
                    </a:lnTo>
                    <a:lnTo>
                      <a:pt x="1282762" y="311067"/>
                    </a:lnTo>
                    <a:lnTo>
                      <a:pt x="1283693" y="299580"/>
                    </a:lnTo>
                    <a:lnTo>
                      <a:pt x="1287729" y="286852"/>
                    </a:lnTo>
                    <a:lnTo>
                      <a:pt x="1290833" y="271951"/>
                    </a:lnTo>
                    <a:lnTo>
                      <a:pt x="1293006" y="257049"/>
                    </a:lnTo>
                    <a:lnTo>
                      <a:pt x="1285866" y="249598"/>
                    </a:lnTo>
                    <a:lnTo>
                      <a:pt x="1280589" y="239975"/>
                    </a:lnTo>
                    <a:lnTo>
                      <a:pt x="1260720" y="239043"/>
                    </a:lnTo>
                    <a:lnTo>
                      <a:pt x="1243956" y="239975"/>
                    </a:lnTo>
                    <a:lnTo>
                      <a:pt x="1234643" y="246184"/>
                    </a:lnTo>
                    <a:lnTo>
                      <a:pt x="1227502" y="254566"/>
                    </a:lnTo>
                    <a:lnTo>
                      <a:pt x="1222225" y="266052"/>
                    </a:lnTo>
                    <a:lnTo>
                      <a:pt x="1218189" y="276607"/>
                    </a:lnTo>
                    <a:lnTo>
                      <a:pt x="1215085" y="290267"/>
                    </a:lnTo>
                    <a:lnTo>
                      <a:pt x="1211049" y="300822"/>
                    </a:lnTo>
                    <a:lnTo>
                      <a:pt x="1203909" y="310446"/>
                    </a:lnTo>
                    <a:lnTo>
                      <a:pt x="1193353" y="317896"/>
                    </a:lnTo>
                    <a:lnTo>
                      <a:pt x="1196458" y="338075"/>
                    </a:lnTo>
                    <a:lnTo>
                      <a:pt x="1198631" y="352977"/>
                    </a:lnTo>
                    <a:lnTo>
                      <a:pt x="1202667" y="370051"/>
                    </a:lnTo>
                    <a:lnTo>
                      <a:pt x="1200494" y="392403"/>
                    </a:lnTo>
                    <a:lnTo>
                      <a:pt x="1217258" y="392403"/>
                    </a:lnTo>
                    <a:lnTo>
                      <a:pt x="1218189" y="399854"/>
                    </a:lnTo>
                    <a:lnTo>
                      <a:pt x="1222225" y="405132"/>
                    </a:lnTo>
                    <a:lnTo>
                      <a:pt x="1224398" y="410409"/>
                    </a:lnTo>
                    <a:lnTo>
                      <a:pt x="1227502" y="414756"/>
                    </a:lnTo>
                    <a:lnTo>
                      <a:pt x="1232780" y="420033"/>
                    </a:lnTo>
                    <a:lnTo>
                      <a:pt x="1231849" y="423138"/>
                    </a:lnTo>
                    <a:lnTo>
                      <a:pt x="1231849" y="425311"/>
                    </a:lnTo>
                    <a:lnTo>
                      <a:pt x="1229676" y="427484"/>
                    </a:lnTo>
                    <a:lnTo>
                      <a:pt x="1220362" y="423138"/>
                    </a:lnTo>
                    <a:lnTo>
                      <a:pt x="1205771" y="415687"/>
                    </a:lnTo>
                    <a:lnTo>
                      <a:pt x="1190249" y="402959"/>
                    </a:lnTo>
                    <a:lnTo>
                      <a:pt x="1171622" y="390230"/>
                    </a:lnTo>
                    <a:lnTo>
                      <a:pt x="1159204" y="377502"/>
                    </a:lnTo>
                    <a:lnTo>
                      <a:pt x="1149891" y="366016"/>
                    </a:lnTo>
                    <a:lnTo>
                      <a:pt x="1142751" y="366016"/>
                    </a:lnTo>
                    <a:lnTo>
                      <a:pt x="1135611" y="366016"/>
                    </a:lnTo>
                    <a:lnTo>
                      <a:pt x="1130333" y="363842"/>
                    </a:lnTo>
                    <a:lnTo>
                      <a:pt x="1126297" y="362911"/>
                    </a:lnTo>
                    <a:lnTo>
                      <a:pt x="1119157" y="366016"/>
                    </a:lnTo>
                    <a:lnTo>
                      <a:pt x="1116052" y="368189"/>
                    </a:lnTo>
                    <a:lnTo>
                      <a:pt x="1112017" y="371293"/>
                    </a:lnTo>
                    <a:lnTo>
                      <a:pt x="1106739" y="375639"/>
                    </a:lnTo>
                    <a:lnTo>
                      <a:pt x="1106739" y="383090"/>
                    </a:lnTo>
                    <a:lnTo>
                      <a:pt x="1106739" y="388368"/>
                    </a:lnTo>
                    <a:lnTo>
                      <a:pt x="1108912" y="392714"/>
                    </a:lnTo>
                    <a:lnTo>
                      <a:pt x="1111085" y="395818"/>
                    </a:lnTo>
                    <a:lnTo>
                      <a:pt x="1114190" y="400165"/>
                    </a:lnTo>
                    <a:lnTo>
                      <a:pt x="1114190" y="405442"/>
                    </a:lnTo>
                    <a:lnTo>
                      <a:pt x="1112017" y="410720"/>
                    </a:lnTo>
                    <a:lnTo>
                      <a:pt x="1112017" y="415066"/>
                    </a:lnTo>
                    <a:lnTo>
                      <a:pt x="1111085" y="415997"/>
                    </a:lnTo>
                    <a:lnTo>
                      <a:pt x="1108912" y="420344"/>
                    </a:lnTo>
                    <a:lnTo>
                      <a:pt x="1106739" y="423448"/>
                    </a:lnTo>
                    <a:lnTo>
                      <a:pt x="1099599" y="422517"/>
                    </a:lnTo>
                    <a:lnTo>
                      <a:pt x="1096495" y="422517"/>
                    </a:lnTo>
                    <a:lnTo>
                      <a:pt x="1094321" y="420344"/>
                    </a:lnTo>
                    <a:lnTo>
                      <a:pt x="1092148" y="418170"/>
                    </a:lnTo>
                    <a:lnTo>
                      <a:pt x="1089044" y="415066"/>
                    </a:lnTo>
                    <a:lnTo>
                      <a:pt x="1086871" y="412893"/>
                    </a:lnTo>
                    <a:lnTo>
                      <a:pt x="1083766" y="412893"/>
                    </a:lnTo>
                    <a:lnTo>
                      <a:pt x="1072280" y="415997"/>
                    </a:lnTo>
                    <a:lnTo>
                      <a:pt x="1061724" y="420344"/>
                    </a:lnTo>
                    <a:lnTo>
                      <a:pt x="1048065" y="425621"/>
                    </a:lnTo>
                    <a:lnTo>
                      <a:pt x="1035647" y="430899"/>
                    </a:lnTo>
                    <a:lnTo>
                      <a:pt x="1030369" y="436176"/>
                    </a:lnTo>
                    <a:lnTo>
                      <a:pt x="1021056" y="436176"/>
                    </a:lnTo>
                    <a:lnTo>
                      <a:pt x="1028196" y="425621"/>
                    </a:lnTo>
                    <a:lnTo>
                      <a:pt x="1035336" y="420344"/>
                    </a:lnTo>
                    <a:lnTo>
                      <a:pt x="1044650" y="415066"/>
                    </a:lnTo>
                    <a:lnTo>
                      <a:pt x="1053963" y="407615"/>
                    </a:lnTo>
                    <a:lnTo>
                      <a:pt x="1040304" y="403269"/>
                    </a:lnTo>
                    <a:lnTo>
                      <a:pt x="1025713" y="400165"/>
                    </a:lnTo>
                    <a:lnTo>
                      <a:pt x="1010190" y="400165"/>
                    </a:lnTo>
                    <a:lnTo>
                      <a:pt x="1008017" y="407615"/>
                    </a:lnTo>
                    <a:lnTo>
                      <a:pt x="1008017" y="412893"/>
                    </a:lnTo>
                    <a:lnTo>
                      <a:pt x="1005844" y="415997"/>
                    </a:lnTo>
                    <a:lnTo>
                      <a:pt x="1003671" y="420344"/>
                    </a:lnTo>
                    <a:lnTo>
                      <a:pt x="1000567" y="423448"/>
                    </a:lnTo>
                    <a:lnTo>
                      <a:pt x="1000567" y="427794"/>
                    </a:lnTo>
                    <a:lnTo>
                      <a:pt x="996531" y="425621"/>
                    </a:lnTo>
                    <a:lnTo>
                      <a:pt x="995600" y="422517"/>
                    </a:lnTo>
                    <a:lnTo>
                      <a:pt x="993426" y="420344"/>
                    </a:lnTo>
                    <a:lnTo>
                      <a:pt x="991253" y="415997"/>
                    </a:lnTo>
                    <a:lnTo>
                      <a:pt x="990322" y="412893"/>
                    </a:lnTo>
                    <a:lnTo>
                      <a:pt x="986286" y="410720"/>
                    </a:lnTo>
                    <a:lnTo>
                      <a:pt x="983182" y="408547"/>
                    </a:lnTo>
                    <a:lnTo>
                      <a:pt x="981009" y="410720"/>
                    </a:lnTo>
                    <a:lnTo>
                      <a:pt x="975731" y="410720"/>
                    </a:lnTo>
                    <a:lnTo>
                      <a:pt x="969522" y="412893"/>
                    </a:lnTo>
                    <a:lnTo>
                      <a:pt x="957104" y="429967"/>
                    </a:lnTo>
                    <a:lnTo>
                      <a:pt x="942513" y="443627"/>
                    </a:lnTo>
                    <a:lnTo>
                      <a:pt x="930095" y="460702"/>
                    </a:lnTo>
                    <a:lnTo>
                      <a:pt x="932269" y="465979"/>
                    </a:lnTo>
                    <a:lnTo>
                      <a:pt x="932269" y="470325"/>
                    </a:lnTo>
                    <a:lnTo>
                      <a:pt x="932269" y="475603"/>
                    </a:lnTo>
                    <a:lnTo>
                      <a:pt x="932269" y="479949"/>
                    </a:lnTo>
                    <a:lnTo>
                      <a:pt x="930095" y="485227"/>
                    </a:lnTo>
                    <a:lnTo>
                      <a:pt x="926060" y="487400"/>
                    </a:lnTo>
                    <a:lnTo>
                      <a:pt x="925128" y="487400"/>
                    </a:lnTo>
                    <a:lnTo>
                      <a:pt x="922955" y="488331"/>
                    </a:lnTo>
                    <a:lnTo>
                      <a:pt x="920782" y="488331"/>
                    </a:lnTo>
                    <a:lnTo>
                      <a:pt x="915504" y="488331"/>
                    </a:lnTo>
                    <a:lnTo>
                      <a:pt x="911469" y="487400"/>
                    </a:lnTo>
                    <a:lnTo>
                      <a:pt x="908364" y="485227"/>
                    </a:lnTo>
                    <a:lnTo>
                      <a:pt x="906191" y="483054"/>
                    </a:lnTo>
                    <a:lnTo>
                      <a:pt x="900914" y="480881"/>
                    </a:lnTo>
                    <a:lnTo>
                      <a:pt x="900914" y="460702"/>
                    </a:lnTo>
                    <a:lnTo>
                      <a:pt x="908054" y="460702"/>
                    </a:lnTo>
                    <a:lnTo>
                      <a:pt x="911158" y="458528"/>
                    </a:lnTo>
                    <a:lnTo>
                      <a:pt x="913331" y="458528"/>
                    </a:lnTo>
                    <a:lnTo>
                      <a:pt x="917367" y="457597"/>
                    </a:lnTo>
                    <a:lnTo>
                      <a:pt x="917367" y="447973"/>
                    </a:lnTo>
                    <a:lnTo>
                      <a:pt x="911158" y="438349"/>
                    </a:lnTo>
                    <a:lnTo>
                      <a:pt x="904018" y="427794"/>
                    </a:lnTo>
                    <a:lnTo>
                      <a:pt x="896878" y="420344"/>
                    </a:lnTo>
                    <a:lnTo>
                      <a:pt x="866765" y="420344"/>
                    </a:lnTo>
                    <a:lnTo>
                      <a:pt x="873905" y="464737"/>
                    </a:lnTo>
                    <a:lnTo>
                      <a:pt x="877009" y="504785"/>
                    </a:lnTo>
                    <a:lnTo>
                      <a:pt x="869869" y="502612"/>
                    </a:lnTo>
                    <a:lnTo>
                      <a:pt x="862729" y="501680"/>
                    </a:lnTo>
                    <a:lnTo>
                      <a:pt x="855588" y="499507"/>
                    </a:lnTo>
                    <a:lnTo>
                      <a:pt x="850311" y="497334"/>
                    </a:lnTo>
                    <a:lnTo>
                      <a:pt x="840997" y="510062"/>
                    </a:lnTo>
                    <a:lnTo>
                      <a:pt x="830442" y="521549"/>
                    </a:lnTo>
                    <a:lnTo>
                      <a:pt x="813678" y="529000"/>
                    </a:lnTo>
                    <a:lnTo>
                      <a:pt x="815851" y="534277"/>
                    </a:lnTo>
                    <a:lnTo>
                      <a:pt x="815851" y="537382"/>
                    </a:lnTo>
                    <a:lnTo>
                      <a:pt x="815851" y="539555"/>
                    </a:lnTo>
                    <a:lnTo>
                      <a:pt x="818025" y="541728"/>
                    </a:lnTo>
                    <a:lnTo>
                      <a:pt x="818956" y="543901"/>
                    </a:lnTo>
                    <a:lnTo>
                      <a:pt x="821129" y="544832"/>
                    </a:lnTo>
                    <a:lnTo>
                      <a:pt x="821129" y="551041"/>
                    </a:lnTo>
                    <a:lnTo>
                      <a:pt x="818956" y="556319"/>
                    </a:lnTo>
                    <a:lnTo>
                      <a:pt x="818025" y="558492"/>
                    </a:lnTo>
                    <a:lnTo>
                      <a:pt x="815851" y="561596"/>
                    </a:lnTo>
                    <a:lnTo>
                      <a:pt x="813678" y="565943"/>
                    </a:lnTo>
                    <a:lnTo>
                      <a:pt x="799087" y="559734"/>
                    </a:lnTo>
                    <a:lnTo>
                      <a:pt x="786669" y="552283"/>
                    </a:lnTo>
                    <a:lnTo>
                      <a:pt x="774252" y="544832"/>
                    </a:lnTo>
                    <a:lnTo>
                      <a:pt x="774252" y="549179"/>
                    </a:lnTo>
                    <a:lnTo>
                      <a:pt x="767732" y="549179"/>
                    </a:lnTo>
                    <a:lnTo>
                      <a:pt x="767732" y="559734"/>
                    </a:lnTo>
                    <a:lnTo>
                      <a:pt x="769906" y="569358"/>
                    </a:lnTo>
                    <a:lnTo>
                      <a:pt x="772079" y="582086"/>
                    </a:lnTo>
                    <a:lnTo>
                      <a:pt x="764938" y="581155"/>
                    </a:lnTo>
                    <a:lnTo>
                      <a:pt x="760903" y="576808"/>
                    </a:lnTo>
                    <a:lnTo>
                      <a:pt x="755625" y="574635"/>
                    </a:lnTo>
                    <a:lnTo>
                      <a:pt x="752520" y="569358"/>
                    </a:lnTo>
                    <a:lnTo>
                      <a:pt x="748485" y="559734"/>
                    </a:lnTo>
                    <a:lnTo>
                      <a:pt x="745380" y="544832"/>
                    </a:lnTo>
                    <a:lnTo>
                      <a:pt x="743207" y="526827"/>
                    </a:lnTo>
                    <a:lnTo>
                      <a:pt x="741034" y="509752"/>
                    </a:lnTo>
                    <a:lnTo>
                      <a:pt x="738861" y="497024"/>
                    </a:lnTo>
                    <a:lnTo>
                      <a:pt x="753452" y="502301"/>
                    </a:lnTo>
                    <a:lnTo>
                      <a:pt x="768043" y="509752"/>
                    </a:lnTo>
                    <a:lnTo>
                      <a:pt x="784807" y="517203"/>
                    </a:lnTo>
                    <a:lnTo>
                      <a:pt x="802502" y="517203"/>
                    </a:lnTo>
                    <a:lnTo>
                      <a:pt x="819266" y="508821"/>
                    </a:lnTo>
                    <a:lnTo>
                      <a:pt x="831684" y="495161"/>
                    </a:lnTo>
                    <a:lnTo>
                      <a:pt x="833857" y="479328"/>
                    </a:lnTo>
                    <a:lnTo>
                      <a:pt x="830753" y="462254"/>
                    </a:lnTo>
                    <a:lnTo>
                      <a:pt x="819266" y="445179"/>
                    </a:lnTo>
                    <a:lnTo>
                      <a:pt x="806848" y="429347"/>
                    </a:lnTo>
                    <a:lnTo>
                      <a:pt x="792258" y="414445"/>
                    </a:lnTo>
                    <a:lnTo>
                      <a:pt x="777667" y="402959"/>
                    </a:lnTo>
                    <a:lnTo>
                      <a:pt x="765249" y="395508"/>
                    </a:lnTo>
                    <a:lnTo>
                      <a:pt x="732031" y="392403"/>
                    </a:lnTo>
                    <a:lnTo>
                      <a:pt x="726753" y="386195"/>
                    </a:lnTo>
                    <a:lnTo>
                      <a:pt x="721476" y="380917"/>
                    </a:lnTo>
                    <a:lnTo>
                      <a:pt x="719303" y="375639"/>
                    </a:lnTo>
                    <a:lnTo>
                      <a:pt x="717130" y="371293"/>
                    </a:lnTo>
                    <a:lnTo>
                      <a:pt x="711852" y="371293"/>
                    </a:lnTo>
                    <a:lnTo>
                      <a:pt x="704712" y="373466"/>
                    </a:lnTo>
                    <a:lnTo>
                      <a:pt x="692294" y="378744"/>
                    </a:lnTo>
                    <a:lnTo>
                      <a:pt x="690121" y="375639"/>
                    </a:lnTo>
                    <a:lnTo>
                      <a:pt x="689190" y="373466"/>
                    </a:lnTo>
                    <a:lnTo>
                      <a:pt x="687016" y="373466"/>
                    </a:lnTo>
                    <a:lnTo>
                      <a:pt x="684843" y="370362"/>
                    </a:lnTo>
                    <a:lnTo>
                      <a:pt x="684843" y="366016"/>
                    </a:lnTo>
                    <a:lnTo>
                      <a:pt x="687016" y="363842"/>
                    </a:lnTo>
                    <a:lnTo>
                      <a:pt x="687016" y="362911"/>
                    </a:lnTo>
                    <a:lnTo>
                      <a:pt x="689190" y="362911"/>
                    </a:lnTo>
                    <a:lnTo>
                      <a:pt x="690121" y="360738"/>
                    </a:lnTo>
                    <a:lnTo>
                      <a:pt x="692294" y="358565"/>
                    </a:lnTo>
                    <a:lnTo>
                      <a:pt x="689190" y="343664"/>
                    </a:lnTo>
                    <a:lnTo>
                      <a:pt x="682981" y="336213"/>
                    </a:lnTo>
                    <a:lnTo>
                      <a:pt x="675840" y="334040"/>
                    </a:lnTo>
                    <a:lnTo>
                      <a:pt x="668700" y="333108"/>
                    </a:lnTo>
                    <a:lnTo>
                      <a:pt x="660318" y="328762"/>
                    </a:lnTo>
                    <a:lnTo>
                      <a:pt x="653178" y="321311"/>
                    </a:lnTo>
                    <a:lnTo>
                      <a:pt x="636414" y="323485"/>
                    </a:lnTo>
                    <a:lnTo>
                      <a:pt x="619650" y="327831"/>
                    </a:lnTo>
                    <a:lnTo>
                      <a:pt x="607232" y="330935"/>
                    </a:lnTo>
                    <a:lnTo>
                      <a:pt x="595745" y="340559"/>
                    </a:lnTo>
                    <a:lnTo>
                      <a:pt x="589536" y="355460"/>
                    </a:lnTo>
                    <a:lnTo>
                      <a:pt x="583328" y="351114"/>
                    </a:lnTo>
                    <a:lnTo>
                      <a:pt x="581465" y="351114"/>
                    </a:lnTo>
                    <a:lnTo>
                      <a:pt x="579292" y="348941"/>
                    </a:lnTo>
                    <a:lnTo>
                      <a:pt x="577119" y="348941"/>
                    </a:lnTo>
                    <a:lnTo>
                      <a:pt x="574014" y="348941"/>
                    </a:lnTo>
                    <a:lnTo>
                      <a:pt x="569978" y="348941"/>
                    </a:lnTo>
                    <a:lnTo>
                      <a:pt x="564701" y="348941"/>
                    </a:lnTo>
                    <a:lnTo>
                      <a:pt x="564701" y="362601"/>
                    </a:lnTo>
                    <a:lnTo>
                      <a:pt x="560665" y="360428"/>
                    </a:lnTo>
                    <a:lnTo>
                      <a:pt x="559734" y="360428"/>
                    </a:lnTo>
                    <a:lnTo>
                      <a:pt x="557561" y="360428"/>
                    </a:lnTo>
                    <a:lnTo>
                      <a:pt x="555387" y="358254"/>
                    </a:lnTo>
                    <a:lnTo>
                      <a:pt x="535519" y="363532"/>
                    </a:lnTo>
                    <a:lnTo>
                      <a:pt x="520928" y="375019"/>
                    </a:lnTo>
                    <a:lnTo>
                      <a:pt x="511615" y="392093"/>
                    </a:lnTo>
                    <a:lnTo>
                      <a:pt x="494850" y="392093"/>
                    </a:lnTo>
                    <a:lnTo>
                      <a:pt x="494850" y="406994"/>
                    </a:lnTo>
                    <a:lnTo>
                      <a:pt x="479328" y="415377"/>
                    </a:lnTo>
                    <a:lnTo>
                      <a:pt x="466910" y="430278"/>
                    </a:lnTo>
                    <a:lnTo>
                      <a:pt x="453251" y="452630"/>
                    </a:lnTo>
                    <a:lnTo>
                      <a:pt x="442696" y="476845"/>
                    </a:lnTo>
                    <a:lnTo>
                      <a:pt x="431209" y="501060"/>
                    </a:lnTo>
                    <a:lnTo>
                      <a:pt x="420654" y="524343"/>
                    </a:lnTo>
                    <a:lnTo>
                      <a:pt x="408236" y="544522"/>
                    </a:lnTo>
                    <a:lnTo>
                      <a:pt x="394577" y="561596"/>
                    </a:lnTo>
                    <a:lnTo>
                      <a:pt x="396750" y="565943"/>
                    </a:lnTo>
                    <a:lnTo>
                      <a:pt x="396750" y="569047"/>
                    </a:lnTo>
                    <a:lnTo>
                      <a:pt x="396750" y="571220"/>
                    </a:lnTo>
                    <a:lnTo>
                      <a:pt x="398923" y="571220"/>
                    </a:lnTo>
                    <a:lnTo>
                      <a:pt x="401096" y="571220"/>
                    </a:lnTo>
                    <a:lnTo>
                      <a:pt x="404200" y="573393"/>
                    </a:lnTo>
                    <a:lnTo>
                      <a:pt x="394887" y="581775"/>
                    </a:lnTo>
                    <a:lnTo>
                      <a:pt x="384332" y="586122"/>
                    </a:lnTo>
                    <a:lnTo>
                      <a:pt x="371914" y="593572"/>
                    </a:lnTo>
                    <a:lnTo>
                      <a:pt x="369741" y="596677"/>
                    </a:lnTo>
                    <a:lnTo>
                      <a:pt x="367568" y="602886"/>
                    </a:lnTo>
                    <a:lnTo>
                      <a:pt x="366636" y="605990"/>
                    </a:lnTo>
                    <a:lnTo>
                      <a:pt x="364463" y="610336"/>
                    </a:lnTo>
                    <a:lnTo>
                      <a:pt x="360427" y="613441"/>
                    </a:lnTo>
                    <a:lnTo>
                      <a:pt x="359496" y="611268"/>
                    </a:lnTo>
                    <a:lnTo>
                      <a:pt x="357323" y="610336"/>
                    </a:lnTo>
                    <a:lnTo>
                      <a:pt x="355150" y="608163"/>
                    </a:lnTo>
                    <a:lnTo>
                      <a:pt x="352045" y="605990"/>
                    </a:lnTo>
                    <a:lnTo>
                      <a:pt x="345836" y="611268"/>
                    </a:lnTo>
                    <a:lnTo>
                      <a:pt x="340559" y="617477"/>
                    </a:lnTo>
                    <a:lnTo>
                      <a:pt x="335281" y="622754"/>
                    </a:lnTo>
                    <a:lnTo>
                      <a:pt x="331246" y="625859"/>
                    </a:lnTo>
                    <a:lnTo>
                      <a:pt x="325968" y="640760"/>
                    </a:lnTo>
                    <a:lnTo>
                      <a:pt x="323795" y="652247"/>
                    </a:lnTo>
                    <a:lnTo>
                      <a:pt x="320690" y="660629"/>
                    </a:lnTo>
                    <a:lnTo>
                      <a:pt x="311377" y="670252"/>
                    </a:lnTo>
                    <a:lnTo>
                      <a:pt x="313550" y="692605"/>
                    </a:lnTo>
                    <a:lnTo>
                      <a:pt x="316655" y="709679"/>
                    </a:lnTo>
                    <a:lnTo>
                      <a:pt x="320690" y="724581"/>
                    </a:lnTo>
                    <a:lnTo>
                      <a:pt x="322864" y="742586"/>
                    </a:lnTo>
                    <a:lnTo>
                      <a:pt x="323795" y="764938"/>
                    </a:lnTo>
                    <a:lnTo>
                      <a:pt x="327831" y="764938"/>
                    </a:lnTo>
                    <a:lnTo>
                      <a:pt x="330004" y="767112"/>
                    </a:lnTo>
                    <a:lnTo>
                      <a:pt x="330935" y="767112"/>
                    </a:lnTo>
                    <a:lnTo>
                      <a:pt x="333108" y="767112"/>
                    </a:lnTo>
                    <a:lnTo>
                      <a:pt x="335281" y="769285"/>
                    </a:lnTo>
                    <a:lnTo>
                      <a:pt x="352977" y="764938"/>
                    </a:lnTo>
                    <a:lnTo>
                      <a:pt x="364463" y="759661"/>
                    </a:lnTo>
                    <a:lnTo>
                      <a:pt x="375018" y="752210"/>
                    </a:lnTo>
                    <a:lnTo>
                      <a:pt x="384332" y="742586"/>
                    </a:lnTo>
                    <a:lnTo>
                      <a:pt x="398923" y="735136"/>
                    </a:lnTo>
                    <a:lnTo>
                      <a:pt x="409478" y="762765"/>
                    </a:lnTo>
                    <a:lnTo>
                      <a:pt x="415687" y="786980"/>
                    </a:lnTo>
                    <a:lnTo>
                      <a:pt x="424069" y="809332"/>
                    </a:lnTo>
                    <a:lnTo>
                      <a:pt x="438660" y="829511"/>
                    </a:lnTo>
                    <a:lnTo>
                      <a:pt x="438660" y="833857"/>
                    </a:lnTo>
                    <a:lnTo>
                      <a:pt x="444869" y="833857"/>
                    </a:lnTo>
                    <a:lnTo>
                      <a:pt x="453251" y="818956"/>
                    </a:lnTo>
                    <a:lnTo>
                      <a:pt x="462564" y="807470"/>
                    </a:lnTo>
                    <a:lnTo>
                      <a:pt x="474051" y="796914"/>
                    </a:lnTo>
                    <a:lnTo>
                      <a:pt x="481191" y="784186"/>
                    </a:lnTo>
                    <a:lnTo>
                      <a:pt x="488331" y="767112"/>
                    </a:lnTo>
                    <a:lnTo>
                      <a:pt x="491436" y="744759"/>
                    </a:lnTo>
                    <a:lnTo>
                      <a:pt x="515340" y="735136"/>
                    </a:lnTo>
                    <a:lnTo>
                      <a:pt x="516271" y="734204"/>
                    </a:lnTo>
                    <a:lnTo>
                      <a:pt x="516271" y="729858"/>
                    </a:lnTo>
                    <a:lnTo>
                      <a:pt x="518444" y="727685"/>
                    </a:lnTo>
                    <a:lnTo>
                      <a:pt x="518444" y="726754"/>
                    </a:lnTo>
                    <a:lnTo>
                      <a:pt x="520618" y="724581"/>
                    </a:lnTo>
                    <a:lnTo>
                      <a:pt x="522791" y="722407"/>
                    </a:lnTo>
                    <a:lnTo>
                      <a:pt x="528068" y="720234"/>
                    </a:lnTo>
                    <a:lnTo>
                      <a:pt x="524032" y="704402"/>
                    </a:lnTo>
                    <a:lnTo>
                      <a:pt x="516892" y="690742"/>
                    </a:lnTo>
                    <a:lnTo>
                      <a:pt x="506337" y="680187"/>
                    </a:lnTo>
                    <a:lnTo>
                      <a:pt x="494850" y="670563"/>
                    </a:lnTo>
                    <a:lnTo>
                      <a:pt x="501059" y="645106"/>
                    </a:lnTo>
                    <a:lnTo>
                      <a:pt x="509441" y="622754"/>
                    </a:lnTo>
                    <a:lnTo>
                      <a:pt x="523101" y="603817"/>
                    </a:lnTo>
                    <a:lnTo>
                      <a:pt x="537692" y="587984"/>
                    </a:lnTo>
                    <a:lnTo>
                      <a:pt x="550110" y="570910"/>
                    </a:lnTo>
                    <a:lnTo>
                      <a:pt x="559423" y="550731"/>
                    </a:lnTo>
                    <a:lnTo>
                      <a:pt x="564701" y="524343"/>
                    </a:lnTo>
                    <a:lnTo>
                      <a:pt x="581465" y="523412"/>
                    </a:lnTo>
                    <a:lnTo>
                      <a:pt x="595125" y="521238"/>
                    </a:lnTo>
                    <a:lnTo>
                      <a:pt x="601334" y="526516"/>
                    </a:lnTo>
                    <a:lnTo>
                      <a:pt x="606611" y="531794"/>
                    </a:lnTo>
                    <a:lnTo>
                      <a:pt x="611889" y="537071"/>
                    </a:lnTo>
                    <a:lnTo>
                      <a:pt x="602575" y="554146"/>
                    </a:lnTo>
                    <a:lnTo>
                      <a:pt x="590157" y="569047"/>
                    </a:lnTo>
                    <a:lnTo>
                      <a:pt x="575566" y="583949"/>
                    </a:lnTo>
                    <a:lnTo>
                      <a:pt x="560976" y="596677"/>
                    </a:lnTo>
                    <a:lnTo>
                      <a:pt x="552593" y="615614"/>
                    </a:lnTo>
                    <a:lnTo>
                      <a:pt x="550420" y="628342"/>
                    </a:lnTo>
                    <a:lnTo>
                      <a:pt x="552593" y="643244"/>
                    </a:lnTo>
                    <a:lnTo>
                      <a:pt x="553525" y="655972"/>
                    </a:lnTo>
                    <a:lnTo>
                      <a:pt x="552593" y="667458"/>
                    </a:lnTo>
                    <a:lnTo>
                      <a:pt x="553525" y="682360"/>
                    </a:lnTo>
                    <a:lnTo>
                      <a:pt x="557561" y="690742"/>
                    </a:lnTo>
                    <a:lnTo>
                      <a:pt x="562838" y="698193"/>
                    </a:lnTo>
                    <a:lnTo>
                      <a:pt x="568116" y="705643"/>
                    </a:lnTo>
                    <a:lnTo>
                      <a:pt x="572152" y="715267"/>
                    </a:lnTo>
                    <a:lnTo>
                      <a:pt x="593883" y="712163"/>
                    </a:lnTo>
                    <a:lnTo>
                      <a:pt x="613751" y="705954"/>
                    </a:lnTo>
                    <a:lnTo>
                      <a:pt x="631447" y="697572"/>
                    </a:lnTo>
                    <a:lnTo>
                      <a:pt x="638587" y="697572"/>
                    </a:lnTo>
                    <a:lnTo>
                      <a:pt x="644796" y="698503"/>
                    </a:lnTo>
                    <a:lnTo>
                      <a:pt x="647900" y="700676"/>
                    </a:lnTo>
                    <a:lnTo>
                      <a:pt x="653178" y="702849"/>
                    </a:lnTo>
                    <a:lnTo>
                      <a:pt x="659387" y="705022"/>
                    </a:lnTo>
                    <a:lnTo>
                      <a:pt x="652246" y="715578"/>
                    </a:lnTo>
                    <a:lnTo>
                      <a:pt x="642933" y="719924"/>
                    </a:lnTo>
                    <a:lnTo>
                      <a:pt x="633620" y="717751"/>
                    </a:lnTo>
                    <a:lnTo>
                      <a:pt x="621202" y="715578"/>
                    </a:lnTo>
                    <a:lnTo>
                      <a:pt x="608784" y="715578"/>
                    </a:lnTo>
                    <a:lnTo>
                      <a:pt x="601644" y="719924"/>
                    </a:lnTo>
                    <a:lnTo>
                      <a:pt x="595435" y="723028"/>
                    </a:lnTo>
                    <a:lnTo>
                      <a:pt x="589226" y="727375"/>
                    </a:lnTo>
                    <a:lnTo>
                      <a:pt x="579913" y="728306"/>
                    </a:lnTo>
                    <a:lnTo>
                      <a:pt x="583017" y="745380"/>
                    </a:lnTo>
                    <a:lnTo>
                      <a:pt x="585190" y="755004"/>
                    </a:lnTo>
                    <a:lnTo>
                      <a:pt x="589226" y="762455"/>
                    </a:lnTo>
                    <a:lnTo>
                      <a:pt x="590157" y="773010"/>
                    </a:lnTo>
                    <a:lnTo>
                      <a:pt x="592331" y="790085"/>
                    </a:lnTo>
                    <a:lnTo>
                      <a:pt x="587053" y="787911"/>
                    </a:lnTo>
                    <a:lnTo>
                      <a:pt x="581775" y="785738"/>
                    </a:lnTo>
                    <a:lnTo>
                      <a:pt x="579602" y="784807"/>
                    </a:lnTo>
                    <a:lnTo>
                      <a:pt x="577429" y="780461"/>
                    </a:lnTo>
                    <a:lnTo>
                      <a:pt x="575256" y="777356"/>
                    </a:lnTo>
                    <a:lnTo>
                      <a:pt x="572152" y="773010"/>
                    </a:lnTo>
                    <a:lnTo>
                      <a:pt x="572152" y="769906"/>
                    </a:lnTo>
                    <a:lnTo>
                      <a:pt x="566874" y="770837"/>
                    </a:lnTo>
                    <a:lnTo>
                      <a:pt x="562838" y="773010"/>
                    </a:lnTo>
                    <a:lnTo>
                      <a:pt x="559734" y="777356"/>
                    </a:lnTo>
                    <a:lnTo>
                      <a:pt x="555698" y="778288"/>
                    </a:lnTo>
                    <a:lnTo>
                      <a:pt x="552593" y="782634"/>
                    </a:lnTo>
                    <a:lnTo>
                      <a:pt x="548558" y="808090"/>
                    </a:lnTo>
                    <a:lnTo>
                      <a:pt x="548558" y="839756"/>
                    </a:lnTo>
                    <a:lnTo>
                      <a:pt x="543280" y="841929"/>
                    </a:lnTo>
                    <a:lnTo>
                      <a:pt x="539244" y="841929"/>
                    </a:lnTo>
                    <a:lnTo>
                      <a:pt x="536140" y="842860"/>
                    </a:lnTo>
                    <a:lnTo>
                      <a:pt x="532104" y="847207"/>
                    </a:lnTo>
                    <a:lnTo>
                      <a:pt x="531173" y="849380"/>
                    </a:lnTo>
                    <a:lnTo>
                      <a:pt x="528999" y="854657"/>
                    </a:lnTo>
                    <a:lnTo>
                      <a:pt x="509131" y="850311"/>
                    </a:lnTo>
                    <a:lnTo>
                      <a:pt x="494540" y="849380"/>
                    </a:lnTo>
                    <a:lnTo>
                      <a:pt x="485227" y="852484"/>
                    </a:lnTo>
                    <a:lnTo>
                      <a:pt x="478086" y="856830"/>
                    </a:lnTo>
                    <a:lnTo>
                      <a:pt x="472809" y="862108"/>
                    </a:lnTo>
                    <a:lnTo>
                      <a:pt x="463495" y="867386"/>
                    </a:lnTo>
                    <a:lnTo>
                      <a:pt x="452940" y="871732"/>
                    </a:lnTo>
                    <a:lnTo>
                      <a:pt x="443627" y="871732"/>
                    </a:lnTo>
                    <a:lnTo>
                      <a:pt x="436487" y="865523"/>
                    </a:lnTo>
                    <a:lnTo>
                      <a:pt x="431209" y="862418"/>
                    </a:lnTo>
                    <a:lnTo>
                      <a:pt x="423138" y="862418"/>
                    </a:lnTo>
                    <a:lnTo>
                      <a:pt x="411651" y="867696"/>
                    </a:lnTo>
                    <a:lnTo>
                      <a:pt x="406373" y="864592"/>
                    </a:lnTo>
                    <a:lnTo>
                      <a:pt x="402338" y="862418"/>
                    </a:lnTo>
                    <a:lnTo>
                      <a:pt x="401406" y="860245"/>
                    </a:lnTo>
                    <a:lnTo>
                      <a:pt x="397371" y="858072"/>
                    </a:lnTo>
                    <a:lnTo>
                      <a:pt x="392093" y="854968"/>
                    </a:lnTo>
                    <a:lnTo>
                      <a:pt x="392093" y="842239"/>
                    </a:lnTo>
                    <a:lnTo>
                      <a:pt x="394266" y="825165"/>
                    </a:lnTo>
                    <a:lnTo>
                      <a:pt x="395197" y="807159"/>
                    </a:lnTo>
                    <a:lnTo>
                      <a:pt x="397371" y="793500"/>
                    </a:lnTo>
                    <a:lnTo>
                      <a:pt x="399544" y="786049"/>
                    </a:lnTo>
                    <a:lnTo>
                      <a:pt x="399544" y="777667"/>
                    </a:lnTo>
                    <a:lnTo>
                      <a:pt x="387126" y="780771"/>
                    </a:lnTo>
                    <a:lnTo>
                      <a:pt x="375639" y="785117"/>
                    </a:lnTo>
                    <a:lnTo>
                      <a:pt x="360117" y="786049"/>
                    </a:lnTo>
                    <a:lnTo>
                      <a:pt x="361048" y="803123"/>
                    </a:lnTo>
                    <a:lnTo>
                      <a:pt x="361048" y="823302"/>
                    </a:lnTo>
                    <a:lnTo>
                      <a:pt x="365084" y="845654"/>
                    </a:lnTo>
                    <a:lnTo>
                      <a:pt x="372224" y="864592"/>
                    </a:lnTo>
                    <a:lnTo>
                      <a:pt x="370051" y="865523"/>
                    </a:lnTo>
                    <a:lnTo>
                      <a:pt x="370051" y="867696"/>
                    </a:lnTo>
                    <a:lnTo>
                      <a:pt x="370051" y="869869"/>
                    </a:lnTo>
                    <a:lnTo>
                      <a:pt x="367878" y="872042"/>
                    </a:lnTo>
                    <a:lnTo>
                      <a:pt x="353287" y="877320"/>
                    </a:lnTo>
                    <a:lnTo>
                      <a:pt x="337765" y="882597"/>
                    </a:lnTo>
                    <a:lnTo>
                      <a:pt x="324105" y="887875"/>
                    </a:lnTo>
                    <a:lnTo>
                      <a:pt x="313550" y="895326"/>
                    </a:lnTo>
                    <a:lnTo>
                      <a:pt x="308273" y="906812"/>
                    </a:lnTo>
                    <a:lnTo>
                      <a:pt x="306099" y="917367"/>
                    </a:lnTo>
                    <a:lnTo>
                      <a:pt x="298959" y="928854"/>
                    </a:lnTo>
                    <a:lnTo>
                      <a:pt x="264500" y="939409"/>
                    </a:lnTo>
                    <a:lnTo>
                      <a:pt x="262327" y="943755"/>
                    </a:lnTo>
                    <a:lnTo>
                      <a:pt x="260154" y="946860"/>
                    </a:lnTo>
                    <a:lnTo>
                      <a:pt x="260154" y="951206"/>
                    </a:lnTo>
                    <a:lnTo>
                      <a:pt x="260154" y="954310"/>
                    </a:lnTo>
                    <a:lnTo>
                      <a:pt x="260154" y="958657"/>
                    </a:lnTo>
                    <a:lnTo>
                      <a:pt x="259222" y="961761"/>
                    </a:lnTo>
                    <a:lnTo>
                      <a:pt x="257049" y="963934"/>
                    </a:lnTo>
                    <a:lnTo>
                      <a:pt x="251771" y="966107"/>
                    </a:lnTo>
                    <a:lnTo>
                      <a:pt x="247736" y="967039"/>
                    </a:lnTo>
                    <a:lnTo>
                      <a:pt x="242458" y="969212"/>
                    </a:lnTo>
                    <a:lnTo>
                      <a:pt x="238422" y="973558"/>
                    </a:lnTo>
                    <a:lnTo>
                      <a:pt x="235318" y="971385"/>
                    </a:lnTo>
                    <a:lnTo>
                      <a:pt x="231282" y="969212"/>
                    </a:lnTo>
                    <a:lnTo>
                      <a:pt x="228178" y="969212"/>
                    </a:lnTo>
                    <a:lnTo>
                      <a:pt x="226004" y="967039"/>
                    </a:lnTo>
                    <a:lnTo>
                      <a:pt x="220727" y="966107"/>
                    </a:lnTo>
                    <a:lnTo>
                      <a:pt x="215449" y="966107"/>
                    </a:lnTo>
                    <a:lnTo>
                      <a:pt x="215449" y="986286"/>
                    </a:lnTo>
                    <a:lnTo>
                      <a:pt x="209240" y="986286"/>
                    </a:lnTo>
                    <a:lnTo>
                      <a:pt x="203963" y="986286"/>
                    </a:lnTo>
                    <a:lnTo>
                      <a:pt x="198685" y="988459"/>
                    </a:lnTo>
                    <a:lnTo>
                      <a:pt x="194650" y="989391"/>
                    </a:lnTo>
                    <a:lnTo>
                      <a:pt x="188441" y="989391"/>
                    </a:lnTo>
                    <a:lnTo>
                      <a:pt x="184405" y="991564"/>
                    </a:lnTo>
                    <a:lnTo>
                      <a:pt x="181300" y="991564"/>
                    </a:lnTo>
                    <a:lnTo>
                      <a:pt x="179127" y="993737"/>
                    </a:lnTo>
                    <a:lnTo>
                      <a:pt x="175091" y="995910"/>
                    </a:lnTo>
                    <a:lnTo>
                      <a:pt x="171987" y="996842"/>
                    </a:lnTo>
                    <a:lnTo>
                      <a:pt x="181300" y="1006465"/>
                    </a:lnTo>
                    <a:lnTo>
                      <a:pt x="193718" y="1013916"/>
                    </a:lnTo>
                    <a:lnTo>
                      <a:pt x="206136" y="1018262"/>
                    </a:lnTo>
                    <a:lnTo>
                      <a:pt x="218554" y="1021367"/>
                    </a:lnTo>
                    <a:lnTo>
                      <a:pt x="220727" y="1040304"/>
                    </a:lnTo>
                    <a:lnTo>
                      <a:pt x="222900" y="1056137"/>
                    </a:lnTo>
                    <a:lnTo>
                      <a:pt x="222900" y="1073211"/>
                    </a:lnTo>
                    <a:lnTo>
                      <a:pt x="218864" y="1088113"/>
                    </a:lnTo>
                    <a:lnTo>
                      <a:pt x="218864" y="1090286"/>
                    </a:lnTo>
                    <a:lnTo>
                      <a:pt x="218864" y="1091217"/>
                    </a:lnTo>
                    <a:lnTo>
                      <a:pt x="216691" y="1091217"/>
                    </a:lnTo>
                    <a:lnTo>
                      <a:pt x="216691" y="1093390"/>
                    </a:lnTo>
                    <a:lnTo>
                      <a:pt x="215760" y="1095563"/>
                    </a:lnTo>
                    <a:lnTo>
                      <a:pt x="202100" y="1100841"/>
                    </a:lnTo>
                    <a:lnTo>
                      <a:pt x="184405" y="1105187"/>
                    </a:lnTo>
                    <a:lnTo>
                      <a:pt x="166709" y="1105187"/>
                    </a:lnTo>
                    <a:lnTo>
                      <a:pt x="149945" y="1100841"/>
                    </a:lnTo>
                    <a:lnTo>
                      <a:pt x="135354" y="1095563"/>
                    </a:lnTo>
                    <a:lnTo>
                      <a:pt x="130077" y="1095563"/>
                    </a:lnTo>
                    <a:lnTo>
                      <a:pt x="126041" y="1097736"/>
                    </a:lnTo>
                    <a:lnTo>
                      <a:pt x="122936" y="1097736"/>
                    </a:lnTo>
                    <a:lnTo>
                      <a:pt x="120763" y="1097736"/>
                    </a:lnTo>
                    <a:lnTo>
                      <a:pt x="118590" y="1098668"/>
                    </a:lnTo>
                    <a:lnTo>
                      <a:pt x="116417" y="1103014"/>
                    </a:lnTo>
                    <a:lnTo>
                      <a:pt x="115796" y="1106739"/>
                    </a:lnTo>
                    <a:lnTo>
                      <a:pt x="111760" y="1119468"/>
                    </a:lnTo>
                    <a:lnTo>
                      <a:pt x="111760" y="1140578"/>
                    </a:lnTo>
                    <a:lnTo>
                      <a:pt x="111760" y="1163861"/>
                    </a:lnTo>
                    <a:lnTo>
                      <a:pt x="113934" y="1188076"/>
                    </a:lnTo>
                    <a:lnTo>
                      <a:pt x="116107" y="1208255"/>
                    </a:lnTo>
                    <a:lnTo>
                      <a:pt x="116107" y="1223157"/>
                    </a:lnTo>
                    <a:lnTo>
                      <a:pt x="119211" y="1223157"/>
                    </a:lnTo>
                    <a:lnTo>
                      <a:pt x="119211" y="1228434"/>
                    </a:lnTo>
                    <a:lnTo>
                      <a:pt x="126351" y="1228434"/>
                    </a:lnTo>
                    <a:lnTo>
                      <a:pt x="131629" y="1227503"/>
                    </a:lnTo>
                    <a:lnTo>
                      <a:pt x="135665" y="1227503"/>
                    </a:lnTo>
                    <a:lnTo>
                      <a:pt x="138769" y="1223157"/>
                    </a:lnTo>
                    <a:lnTo>
                      <a:pt x="144978" y="1225330"/>
                    </a:lnTo>
                    <a:lnTo>
                      <a:pt x="148083" y="1225330"/>
                    </a:lnTo>
                    <a:lnTo>
                      <a:pt x="152118" y="1227503"/>
                    </a:lnTo>
                    <a:lnTo>
                      <a:pt x="155223" y="1228434"/>
                    </a:lnTo>
                    <a:lnTo>
                      <a:pt x="157396" y="1230607"/>
                    </a:lnTo>
                    <a:lnTo>
                      <a:pt x="157396" y="1232780"/>
                    </a:lnTo>
                    <a:lnTo>
                      <a:pt x="157396" y="1234953"/>
                    </a:lnTo>
                    <a:lnTo>
                      <a:pt x="159569" y="1234953"/>
                    </a:lnTo>
                    <a:lnTo>
                      <a:pt x="159569" y="1235885"/>
                    </a:lnTo>
                    <a:lnTo>
                      <a:pt x="153360" y="1252959"/>
                    </a:lnTo>
                    <a:lnTo>
                      <a:pt x="142805" y="1265688"/>
                    </a:lnTo>
                    <a:lnTo>
                      <a:pt x="130387" y="1277174"/>
                    </a:lnTo>
                    <a:lnTo>
                      <a:pt x="116728" y="1287729"/>
                    </a:lnTo>
                    <a:lnTo>
                      <a:pt x="104310" y="1299216"/>
                    </a:lnTo>
                    <a:lnTo>
                      <a:pt x="94996" y="1314117"/>
                    </a:lnTo>
                    <a:lnTo>
                      <a:pt x="94065" y="1324672"/>
                    </a:lnTo>
                    <a:lnTo>
                      <a:pt x="94996" y="1337401"/>
                    </a:lnTo>
                    <a:lnTo>
                      <a:pt x="94996" y="1348887"/>
                    </a:lnTo>
                    <a:lnTo>
                      <a:pt x="91892" y="1357269"/>
                    </a:lnTo>
                    <a:lnTo>
                      <a:pt x="77301" y="1366893"/>
                    </a:lnTo>
                    <a:lnTo>
                      <a:pt x="62710" y="1374344"/>
                    </a:lnTo>
                    <a:lnTo>
                      <a:pt x="48119" y="1383967"/>
                    </a:lnTo>
                    <a:lnTo>
                      <a:pt x="35701" y="1394523"/>
                    </a:lnTo>
                    <a:lnTo>
                      <a:pt x="31666" y="1401973"/>
                    </a:lnTo>
                    <a:lnTo>
                      <a:pt x="24525" y="1415633"/>
                    </a:lnTo>
                    <a:lnTo>
                      <a:pt x="17385" y="1431466"/>
                    </a:lnTo>
                    <a:lnTo>
                      <a:pt x="10245" y="1450403"/>
                    </a:lnTo>
                    <a:lnTo>
                      <a:pt x="3104" y="1466236"/>
                    </a:lnTo>
                    <a:lnTo>
                      <a:pt x="0" y="1481137"/>
                    </a:lnTo>
                    <a:lnTo>
                      <a:pt x="0" y="1492623"/>
                    </a:lnTo>
                    <a:lnTo>
                      <a:pt x="3104" y="1500074"/>
                    </a:lnTo>
                    <a:lnTo>
                      <a:pt x="9313" y="1509698"/>
                    </a:lnTo>
                    <a:lnTo>
                      <a:pt x="12418" y="1518080"/>
                    </a:lnTo>
                    <a:lnTo>
                      <a:pt x="12418" y="1532981"/>
                    </a:lnTo>
                    <a:lnTo>
                      <a:pt x="10245" y="1542605"/>
                    </a:lnTo>
                    <a:lnTo>
                      <a:pt x="7140" y="1555334"/>
                    </a:lnTo>
                    <a:lnTo>
                      <a:pt x="3104" y="1570235"/>
                    </a:lnTo>
                    <a:lnTo>
                      <a:pt x="2173" y="1587309"/>
                    </a:lnTo>
                    <a:lnTo>
                      <a:pt x="5278" y="1597865"/>
                    </a:lnTo>
                    <a:lnTo>
                      <a:pt x="5278" y="1622079"/>
                    </a:lnTo>
                    <a:lnTo>
                      <a:pt x="14591" y="1633566"/>
                    </a:lnTo>
                    <a:lnTo>
                      <a:pt x="29182" y="1646294"/>
                    </a:lnTo>
                    <a:lnTo>
                      <a:pt x="45946" y="1659022"/>
                    </a:lnTo>
                    <a:lnTo>
                      <a:pt x="56501" y="1671751"/>
                    </a:lnTo>
                    <a:lnTo>
                      <a:pt x="65815" y="1695965"/>
                    </a:lnTo>
                    <a:lnTo>
                      <a:pt x="78232" y="1705589"/>
                    </a:lnTo>
                    <a:lnTo>
                      <a:pt x="92823" y="1713040"/>
                    </a:lnTo>
                    <a:lnTo>
                      <a:pt x="107414" y="1720491"/>
                    </a:lnTo>
                    <a:lnTo>
                      <a:pt x="122005" y="1727941"/>
                    </a:lnTo>
                    <a:lnTo>
                      <a:pt x="132560" y="1740670"/>
                    </a:lnTo>
                    <a:lnTo>
                      <a:pt x="139701" y="1738497"/>
                    </a:lnTo>
                    <a:lnTo>
                      <a:pt x="145910" y="1736323"/>
                    </a:lnTo>
                    <a:lnTo>
                      <a:pt x="149014" y="1733219"/>
                    </a:lnTo>
                    <a:lnTo>
                      <a:pt x="153050" y="1731046"/>
                    </a:lnTo>
                    <a:lnTo>
                      <a:pt x="161432" y="1733219"/>
                    </a:lnTo>
                    <a:lnTo>
                      <a:pt x="172918" y="1736323"/>
                    </a:lnTo>
                    <a:lnTo>
                      <a:pt x="185336" y="1736323"/>
                    </a:lnTo>
                    <a:lnTo>
                      <a:pt x="189372" y="1723595"/>
                    </a:lnTo>
                    <a:lnTo>
                      <a:pt x="224763" y="1731046"/>
                    </a:lnTo>
                    <a:lnTo>
                      <a:pt x="239354" y="1725768"/>
                    </a:lnTo>
                    <a:lnTo>
                      <a:pt x="257980" y="1718318"/>
                    </a:lnTo>
                    <a:lnTo>
                      <a:pt x="275676" y="1710867"/>
                    </a:lnTo>
                    <a:lnTo>
                      <a:pt x="290267" y="1713040"/>
                    </a:lnTo>
                    <a:lnTo>
                      <a:pt x="302685" y="1713971"/>
                    </a:lnTo>
                    <a:lnTo>
                      <a:pt x="316344" y="1716144"/>
                    </a:lnTo>
                    <a:lnTo>
                      <a:pt x="336213" y="1747810"/>
                    </a:lnTo>
                    <a:lnTo>
                      <a:pt x="343353" y="1747810"/>
                    </a:lnTo>
                    <a:lnTo>
                      <a:pt x="348631" y="1747810"/>
                    </a:lnTo>
                    <a:lnTo>
                      <a:pt x="353908" y="1745637"/>
                    </a:lnTo>
                    <a:lnTo>
                      <a:pt x="356081" y="1743464"/>
                    </a:lnTo>
                    <a:lnTo>
                      <a:pt x="360117" y="1740359"/>
                    </a:lnTo>
                    <a:lnTo>
                      <a:pt x="367257" y="1742532"/>
                    </a:lnTo>
                    <a:lnTo>
                      <a:pt x="372535" y="1742532"/>
                    </a:lnTo>
                    <a:lnTo>
                      <a:pt x="375639" y="1743464"/>
                    </a:lnTo>
                    <a:lnTo>
                      <a:pt x="379675" y="1747810"/>
                    </a:lnTo>
                    <a:lnTo>
                      <a:pt x="382780" y="1749983"/>
                    </a:lnTo>
                    <a:lnTo>
                      <a:pt x="388989" y="1753088"/>
                    </a:lnTo>
                    <a:lnTo>
                      <a:pt x="382780" y="1775440"/>
                    </a:lnTo>
                    <a:lnTo>
                      <a:pt x="377502" y="1795619"/>
                    </a:lnTo>
                    <a:lnTo>
                      <a:pt x="372224" y="1817971"/>
                    </a:lnTo>
                    <a:lnTo>
                      <a:pt x="388989" y="1835045"/>
                    </a:lnTo>
                    <a:lnTo>
                      <a:pt x="404511" y="1855224"/>
                    </a:lnTo>
                    <a:lnTo>
                      <a:pt x="421275" y="1877576"/>
                    </a:lnTo>
                    <a:lnTo>
                      <a:pt x="431830" y="1899928"/>
                    </a:lnTo>
                    <a:lnTo>
                      <a:pt x="435866" y="1917003"/>
                    </a:lnTo>
                    <a:lnTo>
                      <a:pt x="435866" y="1929731"/>
                    </a:lnTo>
                    <a:lnTo>
                      <a:pt x="438039" y="1942459"/>
                    </a:lnTo>
                    <a:lnTo>
                      <a:pt x="445179" y="1957361"/>
                    </a:lnTo>
                    <a:lnTo>
                      <a:pt x="438970" y="1972262"/>
                    </a:lnTo>
                    <a:lnTo>
                      <a:pt x="431830" y="1989337"/>
                    </a:lnTo>
                    <a:lnTo>
                      <a:pt x="421275" y="2009516"/>
                    </a:lnTo>
                    <a:lnTo>
                      <a:pt x="414135" y="2027522"/>
                    </a:lnTo>
                    <a:lnTo>
                      <a:pt x="410099" y="2048632"/>
                    </a:lnTo>
                    <a:lnTo>
                      <a:pt x="412272" y="2066638"/>
                    </a:lnTo>
                    <a:lnTo>
                      <a:pt x="419412" y="2081539"/>
                    </a:lnTo>
                    <a:lnTo>
                      <a:pt x="430899" y="2096441"/>
                    </a:lnTo>
                    <a:lnTo>
                      <a:pt x="441454" y="2113515"/>
                    </a:lnTo>
                    <a:lnTo>
                      <a:pt x="448594" y="2128416"/>
                    </a:lnTo>
                    <a:lnTo>
                      <a:pt x="448594" y="2133694"/>
                    </a:lnTo>
                    <a:lnTo>
                      <a:pt x="448594" y="2138972"/>
                    </a:lnTo>
                    <a:lnTo>
                      <a:pt x="446421" y="2143318"/>
                    </a:lnTo>
                    <a:lnTo>
                      <a:pt x="445490" y="2148595"/>
                    </a:lnTo>
                    <a:lnTo>
                      <a:pt x="445490" y="2151700"/>
                    </a:lnTo>
                    <a:lnTo>
                      <a:pt x="445490" y="2156046"/>
                    </a:lnTo>
                    <a:lnTo>
                      <a:pt x="452630" y="2159151"/>
                    </a:lnTo>
                    <a:lnTo>
                      <a:pt x="450457" y="2163497"/>
                    </a:lnTo>
                    <a:lnTo>
                      <a:pt x="448284" y="2166601"/>
                    </a:lnTo>
                    <a:lnTo>
                      <a:pt x="448284" y="2170948"/>
                    </a:lnTo>
                    <a:lnTo>
                      <a:pt x="446111" y="2176225"/>
                    </a:lnTo>
                    <a:lnTo>
                      <a:pt x="448284" y="2181503"/>
                    </a:lnTo>
                    <a:lnTo>
                      <a:pt x="450457" y="2181503"/>
                    </a:lnTo>
                    <a:lnTo>
                      <a:pt x="452630" y="2185849"/>
                    </a:lnTo>
                    <a:lnTo>
                      <a:pt x="455734" y="2186780"/>
                    </a:lnTo>
                    <a:lnTo>
                      <a:pt x="459770" y="2191127"/>
                    </a:lnTo>
                    <a:lnTo>
                      <a:pt x="459770" y="2193300"/>
                    </a:lnTo>
                    <a:lnTo>
                      <a:pt x="455734" y="2206028"/>
                    </a:lnTo>
                    <a:lnTo>
                      <a:pt x="465048" y="2224034"/>
                    </a:lnTo>
                    <a:lnTo>
                      <a:pt x="479639" y="2242971"/>
                    </a:lnTo>
                    <a:lnTo>
                      <a:pt x="494230" y="2260046"/>
                    </a:lnTo>
                    <a:lnTo>
                      <a:pt x="504785" y="2278051"/>
                    </a:lnTo>
                    <a:lnTo>
                      <a:pt x="506958" y="2290780"/>
                    </a:lnTo>
                    <a:lnTo>
                      <a:pt x="506958" y="2303508"/>
                    </a:lnTo>
                    <a:lnTo>
                      <a:pt x="506958" y="2314994"/>
                    </a:lnTo>
                    <a:lnTo>
                      <a:pt x="509131" y="2324618"/>
                    </a:lnTo>
                    <a:lnTo>
                      <a:pt x="512236" y="2327723"/>
                    </a:lnTo>
                    <a:lnTo>
                      <a:pt x="516271" y="2333000"/>
                    </a:lnTo>
                    <a:lnTo>
                      <a:pt x="519376" y="2335173"/>
                    </a:lnTo>
                    <a:lnTo>
                      <a:pt x="523411" y="2339520"/>
                    </a:lnTo>
                    <a:lnTo>
                      <a:pt x="528689" y="2342624"/>
                    </a:lnTo>
                    <a:lnTo>
                      <a:pt x="553835" y="2337347"/>
                    </a:lnTo>
                    <a:lnTo>
                      <a:pt x="582086" y="2332069"/>
                    </a:lnTo>
                    <a:lnTo>
                      <a:pt x="609095" y="2324618"/>
                    </a:lnTo>
                    <a:lnTo>
                      <a:pt x="636103" y="2317168"/>
                    </a:lnTo>
                    <a:lnTo>
                      <a:pt x="657834" y="2303508"/>
                    </a:lnTo>
                    <a:lnTo>
                      <a:pt x="675530" y="2287675"/>
                    </a:lnTo>
                    <a:lnTo>
                      <a:pt x="684843" y="2270601"/>
                    </a:lnTo>
                    <a:lnTo>
                      <a:pt x="691984" y="2253526"/>
                    </a:lnTo>
                    <a:lnTo>
                      <a:pt x="715888" y="2233347"/>
                    </a:lnTo>
                    <a:lnTo>
                      <a:pt x="718992" y="2218446"/>
                    </a:lnTo>
                    <a:lnTo>
                      <a:pt x="721165" y="2203544"/>
                    </a:lnTo>
                    <a:lnTo>
                      <a:pt x="723339" y="2188643"/>
                    </a:lnTo>
                    <a:lnTo>
                      <a:pt x="728616" y="2175915"/>
                    </a:lnTo>
                    <a:lnTo>
                      <a:pt x="748485" y="2171568"/>
                    </a:lnTo>
                    <a:lnTo>
                      <a:pt x="752520" y="2168464"/>
                    </a:lnTo>
                    <a:lnTo>
                      <a:pt x="753452" y="2164118"/>
                    </a:lnTo>
                    <a:lnTo>
                      <a:pt x="757488" y="2161013"/>
                    </a:lnTo>
                    <a:lnTo>
                      <a:pt x="759661" y="2158840"/>
                    </a:lnTo>
                    <a:lnTo>
                      <a:pt x="762765" y="2155736"/>
                    </a:lnTo>
                    <a:lnTo>
                      <a:pt x="768043" y="2151390"/>
                    </a:lnTo>
                    <a:lnTo>
                      <a:pt x="764938" y="2131211"/>
                    </a:lnTo>
                    <a:lnTo>
                      <a:pt x="757798" y="2114136"/>
                    </a:lnTo>
                    <a:lnTo>
                      <a:pt x="748485" y="2103581"/>
                    </a:lnTo>
                    <a:lnTo>
                      <a:pt x="757798" y="2084644"/>
                    </a:lnTo>
                    <a:lnTo>
                      <a:pt x="772389" y="2071915"/>
                    </a:lnTo>
                    <a:lnTo>
                      <a:pt x="790084" y="2062291"/>
                    </a:lnTo>
                    <a:lnTo>
                      <a:pt x="808711" y="2053909"/>
                    </a:lnTo>
                    <a:lnTo>
                      <a:pt x="824234" y="2042423"/>
                    </a:lnTo>
                    <a:lnTo>
                      <a:pt x="835720" y="2019140"/>
                    </a:lnTo>
                    <a:lnTo>
                      <a:pt x="837893" y="1996787"/>
                    </a:lnTo>
                    <a:lnTo>
                      <a:pt x="831684" y="1974435"/>
                    </a:lnTo>
                    <a:lnTo>
                      <a:pt x="824544" y="1952083"/>
                    </a:lnTo>
                    <a:lnTo>
                      <a:pt x="817404" y="1931904"/>
                    </a:lnTo>
                    <a:lnTo>
                      <a:pt x="810263" y="1909552"/>
                    </a:lnTo>
                    <a:lnTo>
                      <a:pt x="807159" y="1887200"/>
                    </a:lnTo>
                    <a:lnTo>
                      <a:pt x="812437" y="1862985"/>
                    </a:lnTo>
                    <a:lnTo>
                      <a:pt x="827027" y="1837529"/>
                    </a:lnTo>
                    <a:lnTo>
                      <a:pt x="845654" y="1815177"/>
                    </a:lnTo>
                    <a:lnTo>
                      <a:pt x="867385" y="1794066"/>
                    </a:lnTo>
                    <a:lnTo>
                      <a:pt x="890358" y="1776060"/>
                    </a:lnTo>
                    <a:lnTo>
                      <a:pt x="912090" y="1757123"/>
                    </a:lnTo>
                    <a:lnTo>
                      <a:pt x="931958" y="1736944"/>
                    </a:lnTo>
                    <a:lnTo>
                      <a:pt x="945618" y="1718938"/>
                    </a:lnTo>
                    <a:lnTo>
                      <a:pt x="958036" y="1696586"/>
                    </a:lnTo>
                    <a:lnTo>
                      <a:pt x="968591" y="1674234"/>
                    </a:lnTo>
                    <a:lnTo>
                      <a:pt x="975731" y="1655297"/>
                    </a:lnTo>
                    <a:lnTo>
                      <a:pt x="979767" y="1642569"/>
                    </a:lnTo>
                    <a:lnTo>
                      <a:pt x="979767" y="1631393"/>
                    </a:lnTo>
                    <a:lnTo>
                      <a:pt x="985044" y="1621769"/>
                    </a:lnTo>
                    <a:lnTo>
                      <a:pt x="985044" y="1618665"/>
                    </a:lnTo>
                    <a:lnTo>
                      <a:pt x="963313" y="1621769"/>
                    </a:lnTo>
                    <a:lnTo>
                      <a:pt x="939409" y="1627046"/>
                    </a:lnTo>
                    <a:lnTo>
                      <a:pt x="914263" y="1633255"/>
                    </a:lnTo>
                    <a:lnTo>
                      <a:pt x="895636" y="1641637"/>
                    </a:lnTo>
                    <a:lnTo>
                      <a:pt x="880114" y="1640706"/>
                    </a:lnTo>
                    <a:lnTo>
                      <a:pt x="874836" y="1634497"/>
                    </a:lnTo>
                    <a:lnTo>
                      <a:pt x="872663" y="1629220"/>
                    </a:lnTo>
                    <a:lnTo>
                      <a:pt x="872663" y="1623942"/>
                    </a:lnTo>
                    <a:lnTo>
                      <a:pt x="872663" y="1616491"/>
                    </a:lnTo>
                    <a:lnTo>
                      <a:pt x="868627" y="1611214"/>
                    </a:lnTo>
                    <a:lnTo>
                      <a:pt x="854036" y="1599727"/>
                    </a:lnTo>
                    <a:lnTo>
                      <a:pt x="836341" y="1589172"/>
                    </a:lnTo>
                    <a:lnTo>
                      <a:pt x="819577" y="1577686"/>
                    </a:lnTo>
                    <a:lnTo>
                      <a:pt x="809022" y="1564957"/>
                    </a:lnTo>
                    <a:lnTo>
                      <a:pt x="804986" y="1553471"/>
                    </a:lnTo>
                    <a:lnTo>
                      <a:pt x="802813" y="1545089"/>
                    </a:lnTo>
                    <a:lnTo>
                      <a:pt x="799708" y="1533602"/>
                    </a:lnTo>
                    <a:lnTo>
                      <a:pt x="797535" y="1530498"/>
                    </a:lnTo>
                    <a:lnTo>
                      <a:pt x="792258" y="1526152"/>
                    </a:lnTo>
                    <a:lnTo>
                      <a:pt x="786980" y="1523047"/>
                    </a:lnTo>
                    <a:lnTo>
                      <a:pt x="782944" y="1517770"/>
                    </a:lnTo>
                    <a:lnTo>
                      <a:pt x="779840" y="1513423"/>
                    </a:lnTo>
                    <a:lnTo>
                      <a:pt x="779840" y="1476480"/>
                    </a:lnTo>
                    <a:lnTo>
                      <a:pt x="777667" y="1471203"/>
                    </a:lnTo>
                    <a:lnTo>
                      <a:pt x="772389" y="1466856"/>
                    </a:lnTo>
                    <a:lnTo>
                      <a:pt x="768353" y="1463752"/>
                    </a:lnTo>
                    <a:lnTo>
                      <a:pt x="763076" y="1459406"/>
                    </a:lnTo>
                    <a:lnTo>
                      <a:pt x="759971" y="1456301"/>
                    </a:lnTo>
                    <a:lnTo>
                      <a:pt x="750658" y="1436122"/>
                    </a:lnTo>
                    <a:lnTo>
                      <a:pt x="743518" y="1415943"/>
                    </a:lnTo>
                    <a:lnTo>
                      <a:pt x="736377" y="1393591"/>
                    </a:lnTo>
                    <a:lnTo>
                      <a:pt x="724891" y="1374654"/>
                    </a:lnTo>
                    <a:lnTo>
                      <a:pt x="712473" y="1357580"/>
                    </a:lnTo>
                    <a:lnTo>
                      <a:pt x="712473" y="1350129"/>
                    </a:lnTo>
                    <a:lnTo>
                      <a:pt x="716509" y="1350129"/>
                    </a:lnTo>
                    <a:lnTo>
                      <a:pt x="719613" y="1357580"/>
                    </a:lnTo>
                    <a:lnTo>
                      <a:pt x="723649" y="1363788"/>
                    </a:lnTo>
                    <a:lnTo>
                      <a:pt x="726753" y="1366893"/>
                    </a:lnTo>
                    <a:lnTo>
                      <a:pt x="730789" y="1369066"/>
                    </a:lnTo>
                    <a:lnTo>
                      <a:pt x="733894" y="1371239"/>
                    </a:lnTo>
                    <a:lnTo>
                      <a:pt x="737930" y="1372170"/>
                    </a:lnTo>
                    <a:lnTo>
                      <a:pt x="738861" y="1376517"/>
                    </a:lnTo>
                    <a:lnTo>
                      <a:pt x="745070" y="1378690"/>
                    </a:lnTo>
                    <a:lnTo>
                      <a:pt x="755625" y="1386141"/>
                    </a:lnTo>
                    <a:lnTo>
                      <a:pt x="762765" y="1396696"/>
                    </a:lnTo>
                    <a:lnTo>
                      <a:pt x="768043" y="1409424"/>
                    </a:lnTo>
                    <a:lnTo>
                      <a:pt x="774252" y="1423084"/>
                    </a:lnTo>
                    <a:lnTo>
                      <a:pt x="779529" y="1435812"/>
                    </a:lnTo>
                    <a:lnTo>
                      <a:pt x="799398" y="1448540"/>
                    </a:lnTo>
                    <a:lnTo>
                      <a:pt x="804675" y="1459095"/>
                    </a:lnTo>
                    <a:lnTo>
                      <a:pt x="806848" y="1472755"/>
                    </a:lnTo>
                    <a:lnTo>
                      <a:pt x="809022" y="1485483"/>
                    </a:lnTo>
                    <a:lnTo>
                      <a:pt x="812126" y="1496038"/>
                    </a:lnTo>
                    <a:lnTo>
                      <a:pt x="824544" y="1510940"/>
                    </a:lnTo>
                    <a:lnTo>
                      <a:pt x="838204" y="1525841"/>
                    </a:lnTo>
                    <a:lnTo>
                      <a:pt x="850621" y="1542916"/>
                    </a:lnTo>
                    <a:lnTo>
                      <a:pt x="859935" y="1560922"/>
                    </a:lnTo>
                    <a:lnTo>
                      <a:pt x="860866" y="1572408"/>
                    </a:lnTo>
                    <a:lnTo>
                      <a:pt x="860866" y="1582963"/>
                    </a:lnTo>
                    <a:lnTo>
                      <a:pt x="863039" y="1594450"/>
                    </a:lnTo>
                    <a:lnTo>
                      <a:pt x="868317" y="1605005"/>
                    </a:lnTo>
                    <a:lnTo>
                      <a:pt x="870490" y="1609351"/>
                    </a:lnTo>
                    <a:lnTo>
                      <a:pt x="872663" y="1611524"/>
                    </a:lnTo>
                    <a:lnTo>
                      <a:pt x="874836" y="1612456"/>
                    </a:lnTo>
                    <a:lnTo>
                      <a:pt x="875767" y="1612456"/>
                    </a:lnTo>
                    <a:lnTo>
                      <a:pt x="879803" y="1614629"/>
                    </a:lnTo>
                    <a:lnTo>
                      <a:pt x="889117" y="1614629"/>
                    </a:lnTo>
                    <a:lnTo>
                      <a:pt x="901534" y="1611524"/>
                    </a:lnTo>
                    <a:lnTo>
                      <a:pt x="913952" y="1604074"/>
                    </a:lnTo>
                    <a:lnTo>
                      <a:pt x="928543" y="1597865"/>
                    </a:lnTo>
                    <a:lnTo>
                      <a:pt x="946239" y="1592587"/>
                    </a:lnTo>
                    <a:lnTo>
                      <a:pt x="963003" y="1589483"/>
                    </a:lnTo>
                    <a:lnTo>
                      <a:pt x="979767" y="1582032"/>
                    </a:lnTo>
                    <a:lnTo>
                      <a:pt x="992185" y="1572408"/>
                    </a:lnTo>
                    <a:lnTo>
                      <a:pt x="1002740" y="1560922"/>
                    </a:lnTo>
                    <a:lnTo>
                      <a:pt x="1016399" y="1553471"/>
                    </a:lnTo>
                    <a:lnTo>
                      <a:pt x="1039372" y="1553471"/>
                    </a:lnTo>
                    <a:lnTo>
                      <a:pt x="1039372" y="1544468"/>
                    </a:lnTo>
                    <a:lnTo>
                      <a:pt x="1057999" y="1531740"/>
                    </a:lnTo>
                    <a:lnTo>
                      <a:pt x="1075694" y="1520253"/>
                    </a:lnTo>
                    <a:lnTo>
                      <a:pt x="1075694" y="1500074"/>
                    </a:lnTo>
                    <a:lnTo>
                      <a:pt x="1089354" y="1494797"/>
                    </a:lnTo>
                    <a:lnTo>
                      <a:pt x="1095563" y="1487346"/>
                    </a:lnTo>
                    <a:lnTo>
                      <a:pt x="1101772" y="1477722"/>
                    </a:lnTo>
                    <a:lnTo>
                      <a:pt x="1108912" y="1468098"/>
                    </a:lnTo>
                    <a:lnTo>
                      <a:pt x="1087181" y="1450092"/>
                    </a:lnTo>
                    <a:lnTo>
                      <a:pt x="1060172" y="1435191"/>
                    </a:lnTo>
                    <a:lnTo>
                      <a:pt x="1057999" y="1420290"/>
                    </a:lnTo>
                    <a:lnTo>
                      <a:pt x="1055826" y="1401352"/>
                    </a:lnTo>
                    <a:lnTo>
                      <a:pt x="1035958" y="1416254"/>
                    </a:lnTo>
                    <a:lnTo>
                      <a:pt x="1019193" y="1435191"/>
                    </a:lnTo>
                    <a:lnTo>
                      <a:pt x="1008638" y="1435191"/>
                    </a:lnTo>
                    <a:lnTo>
                      <a:pt x="999325" y="1437364"/>
                    </a:lnTo>
                    <a:lnTo>
                      <a:pt x="992185" y="1438295"/>
                    </a:lnTo>
                    <a:lnTo>
                      <a:pt x="990011" y="1433018"/>
                    </a:lnTo>
                    <a:lnTo>
                      <a:pt x="989080" y="1427740"/>
                    </a:lnTo>
                    <a:lnTo>
                      <a:pt x="989080" y="1422463"/>
                    </a:lnTo>
                    <a:lnTo>
                      <a:pt x="986907" y="1416254"/>
                    </a:lnTo>
                    <a:lnTo>
                      <a:pt x="984734" y="1410976"/>
                    </a:lnTo>
                    <a:lnTo>
                      <a:pt x="979456" y="1408803"/>
                    </a:lnTo>
                    <a:lnTo>
                      <a:pt x="977283" y="1408803"/>
                    </a:lnTo>
                    <a:lnTo>
                      <a:pt x="975110" y="1408803"/>
                    </a:lnTo>
                    <a:lnTo>
                      <a:pt x="975110" y="1410976"/>
                    </a:lnTo>
                    <a:lnTo>
                      <a:pt x="974179" y="1413149"/>
                    </a:lnTo>
                    <a:lnTo>
                      <a:pt x="972006" y="1418427"/>
                    </a:lnTo>
                    <a:lnTo>
                      <a:pt x="964865" y="1407872"/>
                    </a:lnTo>
                    <a:lnTo>
                      <a:pt x="957725" y="1392970"/>
                    </a:lnTo>
                    <a:lnTo>
                      <a:pt x="948412" y="1375896"/>
                    </a:lnTo>
                    <a:lnTo>
                      <a:pt x="943134" y="1358821"/>
                    </a:lnTo>
                    <a:lnTo>
                      <a:pt x="939098" y="1343920"/>
                    </a:lnTo>
                    <a:lnTo>
                      <a:pt x="946239" y="1343920"/>
                    </a:lnTo>
                    <a:lnTo>
                      <a:pt x="950274" y="1343920"/>
                    </a:lnTo>
                    <a:lnTo>
                      <a:pt x="952448" y="1343920"/>
                    </a:lnTo>
                    <a:lnTo>
                      <a:pt x="953379" y="1343920"/>
                    </a:lnTo>
                    <a:lnTo>
                      <a:pt x="955552" y="1343920"/>
                    </a:lnTo>
                    <a:lnTo>
                      <a:pt x="967039" y="1353544"/>
                    </a:lnTo>
                    <a:lnTo>
                      <a:pt x="972316" y="1363167"/>
                    </a:lnTo>
                    <a:lnTo>
                      <a:pt x="975421" y="1373723"/>
                    </a:lnTo>
                    <a:lnTo>
                      <a:pt x="984734" y="1381173"/>
                    </a:lnTo>
                    <a:lnTo>
                      <a:pt x="997152" y="1388624"/>
                    </a:lnTo>
                    <a:lnTo>
                      <a:pt x="1008638" y="1393902"/>
                    </a:lnTo>
                    <a:lnTo>
                      <a:pt x="1019193" y="1401352"/>
                    </a:lnTo>
                    <a:lnTo>
                      <a:pt x="1031611" y="1401352"/>
                    </a:lnTo>
                    <a:lnTo>
                      <a:pt x="1040925" y="1400421"/>
                    </a:lnTo>
                    <a:lnTo>
                      <a:pt x="1048065" y="1398248"/>
                    </a:lnTo>
                    <a:lnTo>
                      <a:pt x="1059551" y="1393902"/>
                    </a:lnTo>
                    <a:lnTo>
                      <a:pt x="1066692" y="1407561"/>
                    </a:lnTo>
                    <a:lnTo>
                      <a:pt x="1071969" y="1418116"/>
                    </a:lnTo>
                    <a:lnTo>
                      <a:pt x="1102082" y="1420290"/>
                    </a:lnTo>
                    <a:lnTo>
                      <a:pt x="1133438" y="1422463"/>
                    </a:lnTo>
                    <a:lnTo>
                      <a:pt x="1164793" y="1422463"/>
                    </a:lnTo>
                    <a:lnTo>
                      <a:pt x="1194906" y="1418116"/>
                    </a:lnTo>
                    <a:lnTo>
                      <a:pt x="1206392" y="1429603"/>
                    </a:lnTo>
                    <a:lnTo>
                      <a:pt x="1218810" y="1437985"/>
                    </a:lnTo>
                    <a:lnTo>
                      <a:pt x="1231228" y="1447609"/>
                    </a:lnTo>
                    <a:lnTo>
                      <a:pt x="1238368" y="1458164"/>
                    </a:lnTo>
                    <a:lnTo>
                      <a:pt x="1235264" y="1471824"/>
                    </a:lnTo>
                    <a:lnTo>
                      <a:pt x="1238368" y="1474928"/>
                    </a:lnTo>
                    <a:lnTo>
                      <a:pt x="1242404" y="1479274"/>
                    </a:lnTo>
                    <a:lnTo>
                      <a:pt x="1247681" y="1482379"/>
                    </a:lnTo>
                    <a:lnTo>
                      <a:pt x="1251717" y="1486725"/>
                    </a:lnTo>
                    <a:lnTo>
                      <a:pt x="1262273" y="1487656"/>
                    </a:lnTo>
                    <a:lnTo>
                      <a:pt x="1271586" y="1487656"/>
                    </a:lnTo>
                    <a:lnTo>
                      <a:pt x="1284004" y="1486725"/>
                    </a:lnTo>
                    <a:lnTo>
                      <a:pt x="1288039" y="1524910"/>
                    </a:lnTo>
                    <a:lnTo>
                      <a:pt x="1296422" y="1556575"/>
                    </a:lnTo>
                    <a:lnTo>
                      <a:pt x="1308840" y="1586068"/>
                    </a:lnTo>
                    <a:lnTo>
                      <a:pt x="1327466" y="1613697"/>
                    </a:lnTo>
                    <a:lnTo>
                      <a:pt x="1327466" y="1615870"/>
                    </a:lnTo>
                    <a:lnTo>
                      <a:pt x="1325293" y="1618044"/>
                    </a:lnTo>
                    <a:lnTo>
                      <a:pt x="1323120" y="1621148"/>
                    </a:lnTo>
                    <a:lnTo>
                      <a:pt x="1322188" y="1625494"/>
                    </a:lnTo>
                    <a:lnTo>
                      <a:pt x="1323120" y="1628599"/>
                    </a:lnTo>
                    <a:lnTo>
                      <a:pt x="1329329" y="1645673"/>
                    </a:lnTo>
                    <a:lnTo>
                      <a:pt x="1339884" y="1665852"/>
                    </a:lnTo>
                    <a:lnTo>
                      <a:pt x="1351370" y="1678581"/>
                    </a:lnTo>
                    <a:lnTo>
                      <a:pt x="1352302" y="1680754"/>
                    </a:lnTo>
                    <a:lnTo>
                      <a:pt x="1354475" y="1680754"/>
                    </a:lnTo>
                    <a:lnTo>
                      <a:pt x="1356648" y="1682927"/>
                    </a:lnTo>
                    <a:lnTo>
                      <a:pt x="1358821" y="1682927"/>
                    </a:lnTo>
                    <a:lnTo>
                      <a:pt x="1378690" y="1658712"/>
                    </a:lnTo>
                    <a:lnTo>
                      <a:pt x="1391108" y="1633255"/>
                    </a:lnTo>
                    <a:lnTo>
                      <a:pt x="1400421" y="1601590"/>
                    </a:lnTo>
                    <a:lnTo>
                      <a:pt x="1403525" y="1564647"/>
                    </a:lnTo>
                    <a:lnTo>
                      <a:pt x="1415943" y="1557196"/>
                    </a:lnTo>
                    <a:lnTo>
                      <a:pt x="1425257" y="1547572"/>
                    </a:lnTo>
                    <a:lnTo>
                      <a:pt x="1434570" y="1540122"/>
                    </a:lnTo>
                    <a:lnTo>
                      <a:pt x="1451334" y="1540122"/>
                    </a:lnTo>
                    <a:lnTo>
                      <a:pt x="1463752" y="1507214"/>
                    </a:lnTo>
                    <a:lnTo>
                      <a:pt x="1470892" y="1501937"/>
                    </a:lnTo>
                    <a:lnTo>
                      <a:pt x="1478032" y="1499764"/>
                    </a:lnTo>
                    <a:lnTo>
                      <a:pt x="1485172" y="1499764"/>
                    </a:lnTo>
                    <a:lnTo>
                      <a:pt x="1488277" y="1497591"/>
                    </a:lnTo>
                    <a:lnTo>
                      <a:pt x="1493555" y="1490140"/>
                    </a:lnTo>
                    <a:lnTo>
                      <a:pt x="1497590" y="1475239"/>
                    </a:lnTo>
                    <a:lnTo>
                      <a:pt x="1512181" y="1475239"/>
                    </a:lnTo>
                    <a:lnTo>
                      <a:pt x="1526772" y="1477412"/>
                    </a:lnTo>
                    <a:lnTo>
                      <a:pt x="1543536" y="1475239"/>
                    </a:lnTo>
                    <a:lnTo>
                      <a:pt x="1544468" y="1473065"/>
                    </a:lnTo>
                    <a:lnTo>
                      <a:pt x="1546641" y="1472134"/>
                    </a:lnTo>
                    <a:lnTo>
                      <a:pt x="1548814" y="1467788"/>
                    </a:lnTo>
                    <a:lnTo>
                      <a:pt x="1550987" y="1465615"/>
                    </a:lnTo>
                    <a:lnTo>
                      <a:pt x="1554092" y="1462510"/>
                    </a:lnTo>
                    <a:lnTo>
                      <a:pt x="1565578" y="1480516"/>
                    </a:lnTo>
                    <a:lnTo>
                      <a:pt x="1573960" y="1495418"/>
                    </a:lnTo>
                    <a:lnTo>
                      <a:pt x="1585447" y="1509077"/>
                    </a:lnTo>
                    <a:lnTo>
                      <a:pt x="1592587" y="1523979"/>
                    </a:lnTo>
                    <a:lnTo>
                      <a:pt x="1597864" y="1541984"/>
                    </a:lnTo>
                    <a:lnTo>
                      <a:pt x="1597864" y="1564337"/>
                    </a:lnTo>
                    <a:lnTo>
                      <a:pt x="1600037" y="1566509"/>
                    </a:lnTo>
                    <a:lnTo>
                      <a:pt x="1600969" y="1566509"/>
                    </a:lnTo>
                    <a:lnTo>
                      <a:pt x="1600969" y="1567441"/>
                    </a:lnTo>
                    <a:lnTo>
                      <a:pt x="1603142" y="1567441"/>
                    </a:lnTo>
                    <a:lnTo>
                      <a:pt x="1610282" y="1567441"/>
                    </a:lnTo>
                    <a:lnTo>
                      <a:pt x="1617422" y="1566509"/>
                    </a:lnTo>
                    <a:lnTo>
                      <a:pt x="1621458" y="1564337"/>
                    </a:lnTo>
                    <a:lnTo>
                      <a:pt x="1626736" y="1559990"/>
                    </a:lnTo>
                    <a:lnTo>
                      <a:pt x="1629840" y="1556886"/>
                    </a:lnTo>
                    <a:lnTo>
                      <a:pt x="1641327" y="1569614"/>
                    </a:lnTo>
                    <a:lnTo>
                      <a:pt x="1648467" y="1586688"/>
                    </a:lnTo>
                    <a:lnTo>
                      <a:pt x="1650640" y="1606867"/>
                    </a:lnTo>
                    <a:lnTo>
                      <a:pt x="1650640" y="1629220"/>
                    </a:lnTo>
                    <a:lnTo>
                      <a:pt x="1650640" y="1649399"/>
                    </a:lnTo>
                    <a:lnTo>
                      <a:pt x="1650640" y="1668336"/>
                    </a:lnTo>
                    <a:lnTo>
                      <a:pt x="1653745" y="1683237"/>
                    </a:lnTo>
                    <a:lnTo>
                      <a:pt x="1653745" y="1686342"/>
                    </a:lnTo>
                    <a:lnTo>
                      <a:pt x="1663058" y="1683237"/>
                    </a:lnTo>
                    <a:lnTo>
                      <a:pt x="1663058" y="1686342"/>
                    </a:lnTo>
                    <a:lnTo>
                      <a:pt x="1672371" y="1699070"/>
                    </a:lnTo>
                    <a:lnTo>
                      <a:pt x="1677649" y="1713971"/>
                    </a:lnTo>
                    <a:lnTo>
                      <a:pt x="1682927" y="1728873"/>
                    </a:lnTo>
                    <a:lnTo>
                      <a:pt x="1686962" y="1745947"/>
                    </a:lnTo>
                    <a:lnTo>
                      <a:pt x="1693171" y="1760849"/>
                    </a:lnTo>
                    <a:lnTo>
                      <a:pt x="1702485" y="1768299"/>
                    </a:lnTo>
                    <a:lnTo>
                      <a:pt x="1704658" y="1770472"/>
                    </a:lnTo>
                    <a:lnTo>
                      <a:pt x="1715213" y="1775750"/>
                    </a:lnTo>
                    <a:lnTo>
                      <a:pt x="1726699" y="1785374"/>
                    </a:lnTo>
                    <a:lnTo>
                      <a:pt x="1737255" y="1785374"/>
                    </a:lnTo>
                    <a:lnTo>
                      <a:pt x="1736323" y="1758986"/>
                    </a:lnTo>
                    <a:lnTo>
                      <a:pt x="1729183" y="1733529"/>
                    </a:lnTo>
                    <a:lnTo>
                      <a:pt x="1717696" y="1711177"/>
                    </a:lnTo>
                    <a:lnTo>
                      <a:pt x="1703106" y="1696276"/>
                    </a:lnTo>
                    <a:lnTo>
                      <a:pt x="1700001" y="1694103"/>
                    </a:lnTo>
                    <a:lnTo>
                      <a:pt x="1695965" y="1694103"/>
                    </a:lnTo>
                    <a:lnTo>
                      <a:pt x="1692861" y="1694103"/>
                    </a:lnTo>
                    <a:lnTo>
                      <a:pt x="1688825" y="1694103"/>
                    </a:lnTo>
                    <a:lnTo>
                      <a:pt x="1687894" y="1691930"/>
                    </a:lnTo>
                    <a:lnTo>
                      <a:pt x="1681685" y="1681374"/>
                    </a:lnTo>
                    <a:lnTo>
                      <a:pt x="1680753" y="1671751"/>
                    </a:lnTo>
                    <a:lnTo>
                      <a:pt x="1676718" y="1664300"/>
                    </a:lnTo>
                    <a:lnTo>
                      <a:pt x="1667404" y="1659022"/>
                    </a:lnTo>
                    <a:lnTo>
                      <a:pt x="1676718" y="1634808"/>
                    </a:lnTo>
                    <a:lnTo>
                      <a:pt x="1683858" y="1605315"/>
                    </a:lnTo>
                    <a:lnTo>
                      <a:pt x="1700622" y="1618975"/>
                    </a:lnTo>
                    <a:lnTo>
                      <a:pt x="1716144" y="1631703"/>
                    </a:lnTo>
                    <a:lnTo>
                      <a:pt x="1730735" y="1644431"/>
                    </a:lnTo>
                    <a:lnTo>
                      <a:pt x="1742222" y="1659333"/>
                    </a:lnTo>
                    <a:lnTo>
                      <a:pt x="1747499" y="1679512"/>
                    </a:lnTo>
                    <a:lnTo>
                      <a:pt x="1754640" y="1679512"/>
                    </a:lnTo>
                    <a:lnTo>
                      <a:pt x="1815176" y="1629841"/>
                    </a:lnTo>
                    <a:lnTo>
                      <a:pt x="1813003" y="1600348"/>
                    </a:lnTo>
                    <a:lnTo>
                      <a:pt x="1807726" y="1576133"/>
                    </a:lnTo>
                    <a:lnTo>
                      <a:pt x="1796239" y="1558128"/>
                    </a:lnTo>
                    <a:lnTo>
                      <a:pt x="1783822" y="1541053"/>
                    </a:lnTo>
                    <a:lnTo>
                      <a:pt x="1767057" y="1525220"/>
                    </a:lnTo>
                    <a:lnTo>
                      <a:pt x="1769230" y="1510319"/>
                    </a:lnTo>
                    <a:lnTo>
                      <a:pt x="1774508" y="1500695"/>
                    </a:lnTo>
                    <a:lnTo>
                      <a:pt x="1780717" y="1495418"/>
                    </a:lnTo>
                    <a:lnTo>
                      <a:pt x="1787857" y="1489209"/>
                    </a:lnTo>
                    <a:lnTo>
                      <a:pt x="1794066" y="1480827"/>
                    </a:lnTo>
                    <a:lnTo>
                      <a:pt x="1800275" y="1480827"/>
                    </a:lnTo>
                    <a:lnTo>
                      <a:pt x="1805553" y="1481758"/>
                    </a:lnTo>
                    <a:lnTo>
                      <a:pt x="1807726" y="1481758"/>
                    </a:lnTo>
                    <a:lnTo>
                      <a:pt x="1810830" y="1483931"/>
                    </a:lnTo>
                    <a:lnTo>
                      <a:pt x="1813003" y="1488277"/>
                    </a:lnTo>
                    <a:lnTo>
                      <a:pt x="1816108" y="1493555"/>
                    </a:lnTo>
                    <a:lnTo>
                      <a:pt x="1818281" y="1496659"/>
                    </a:lnTo>
                    <a:lnTo>
                      <a:pt x="1816108" y="1501006"/>
                    </a:lnTo>
                    <a:lnTo>
                      <a:pt x="1815176" y="1504110"/>
                    </a:lnTo>
                    <a:lnTo>
                      <a:pt x="1811141" y="1506283"/>
                    </a:lnTo>
                    <a:lnTo>
                      <a:pt x="1808036" y="1506283"/>
                    </a:lnTo>
                    <a:lnTo>
                      <a:pt x="1804000" y="1508456"/>
                    </a:lnTo>
                    <a:lnTo>
                      <a:pt x="1804000" y="1518080"/>
                    </a:lnTo>
                    <a:lnTo>
                      <a:pt x="1804000" y="1523358"/>
                    </a:lnTo>
                    <a:lnTo>
                      <a:pt x="1806173" y="1528635"/>
                    </a:lnTo>
                    <a:lnTo>
                      <a:pt x="1808346" y="1533913"/>
                    </a:lnTo>
                    <a:lnTo>
                      <a:pt x="1811451" y="1532981"/>
                    </a:lnTo>
                    <a:lnTo>
                      <a:pt x="1813624" y="1532981"/>
                    </a:lnTo>
                    <a:lnTo>
                      <a:pt x="1815797" y="1532981"/>
                    </a:lnTo>
                    <a:lnTo>
                      <a:pt x="1816729" y="1530808"/>
                    </a:lnTo>
                    <a:lnTo>
                      <a:pt x="1818902" y="1530808"/>
                    </a:lnTo>
                    <a:lnTo>
                      <a:pt x="1826042" y="1526462"/>
                    </a:lnTo>
                    <a:lnTo>
                      <a:pt x="1830078" y="1523358"/>
                    </a:lnTo>
                    <a:lnTo>
                      <a:pt x="1831009" y="1521184"/>
                    </a:lnTo>
                    <a:lnTo>
                      <a:pt x="1835045" y="1518080"/>
                    </a:lnTo>
                    <a:lnTo>
                      <a:pt x="1838150" y="1513734"/>
                    </a:lnTo>
                    <a:lnTo>
                      <a:pt x="1837218" y="1508456"/>
                    </a:lnTo>
                    <a:lnTo>
                      <a:pt x="1837218" y="1503179"/>
                    </a:lnTo>
                    <a:lnTo>
                      <a:pt x="1835045" y="1501006"/>
                    </a:lnTo>
                    <a:lnTo>
                      <a:pt x="1835045" y="1498832"/>
                    </a:lnTo>
                    <a:lnTo>
                      <a:pt x="1835045" y="1495728"/>
                    </a:lnTo>
                    <a:lnTo>
                      <a:pt x="1835045" y="1491382"/>
                    </a:lnTo>
                    <a:lnTo>
                      <a:pt x="1835045" y="1483931"/>
                    </a:lnTo>
                    <a:lnTo>
                      <a:pt x="1862054" y="1478653"/>
                    </a:lnTo>
                    <a:lnTo>
                      <a:pt x="1891236" y="1469030"/>
                    </a:lnTo>
                    <a:lnTo>
                      <a:pt x="1916382" y="1458474"/>
                    </a:lnTo>
                    <a:lnTo>
                      <a:pt x="1940286" y="1443573"/>
                    </a:lnTo>
                    <a:lnTo>
                      <a:pt x="1958913" y="1423394"/>
                    </a:lnTo>
                    <a:lnTo>
                      <a:pt x="1967295" y="1408493"/>
                    </a:lnTo>
                    <a:lnTo>
                      <a:pt x="1974435" y="1394833"/>
                    </a:lnTo>
                    <a:lnTo>
                      <a:pt x="1981575" y="1379932"/>
                    </a:lnTo>
                    <a:lnTo>
                      <a:pt x="1993993" y="1371550"/>
                    </a:lnTo>
                    <a:lnTo>
                      <a:pt x="1993993" y="1351992"/>
                    </a:lnTo>
                    <a:lnTo>
                      <a:pt x="1993062" y="1329639"/>
                    </a:lnTo>
                    <a:lnTo>
                      <a:pt x="1989026" y="1309460"/>
                    </a:lnTo>
                    <a:lnTo>
                      <a:pt x="1981886" y="1289281"/>
                    </a:lnTo>
                    <a:lnTo>
                      <a:pt x="1973504" y="1274380"/>
                    </a:lnTo>
                    <a:lnTo>
                      <a:pt x="1958913" y="1264756"/>
                    </a:lnTo>
                    <a:lnTo>
                      <a:pt x="1964190" y="1252028"/>
                    </a:lnTo>
                    <a:lnTo>
                      <a:pt x="1969468" y="1244577"/>
                    </a:lnTo>
                    <a:lnTo>
                      <a:pt x="1976608" y="1237127"/>
                    </a:lnTo>
                    <a:lnTo>
                      <a:pt x="1983748" y="1227503"/>
                    </a:lnTo>
                    <a:lnTo>
                      <a:pt x="2003617" y="1227503"/>
                    </a:lnTo>
                    <a:lnTo>
                      <a:pt x="2003617" y="1214774"/>
                    </a:lnTo>
                    <a:lnTo>
                      <a:pt x="1998339" y="1214774"/>
                    </a:lnTo>
                    <a:lnTo>
                      <a:pt x="1987784" y="1209497"/>
                    </a:lnTo>
                    <a:lnTo>
                      <a:pt x="1978471" y="1209497"/>
                    </a:lnTo>
                    <a:lnTo>
                      <a:pt x="1969157" y="1212601"/>
                    </a:lnTo>
                    <a:lnTo>
                      <a:pt x="1958602" y="1218810"/>
                    </a:lnTo>
                    <a:lnTo>
                      <a:pt x="1954567" y="1212601"/>
                    </a:lnTo>
                    <a:lnTo>
                      <a:pt x="1951462" y="1209497"/>
                    </a:lnTo>
                    <a:lnTo>
                      <a:pt x="1947426" y="1205151"/>
                    </a:lnTo>
                    <a:lnTo>
                      <a:pt x="1942149" y="1202046"/>
                    </a:lnTo>
                    <a:lnTo>
                      <a:pt x="1935008" y="1197700"/>
                    </a:lnTo>
                    <a:lnTo>
                      <a:pt x="1942149" y="1184972"/>
                    </a:lnTo>
                    <a:lnTo>
                      <a:pt x="1954567" y="1174416"/>
                    </a:lnTo>
                    <a:lnTo>
                      <a:pt x="1966985" y="1164793"/>
                    </a:lnTo>
                    <a:lnTo>
                      <a:pt x="1978471" y="1153306"/>
                    </a:lnTo>
                    <a:lnTo>
                      <a:pt x="1983748" y="1155479"/>
                    </a:lnTo>
                    <a:lnTo>
                      <a:pt x="1987784" y="1155479"/>
                    </a:lnTo>
                    <a:lnTo>
                      <a:pt x="1990889" y="1157652"/>
                    </a:lnTo>
                    <a:lnTo>
                      <a:pt x="1993993" y="1157652"/>
                    </a:lnTo>
                    <a:lnTo>
                      <a:pt x="1990889" y="1165103"/>
                    </a:lnTo>
                    <a:lnTo>
                      <a:pt x="1988716" y="1168208"/>
                    </a:lnTo>
                    <a:lnTo>
                      <a:pt x="1987784" y="1174416"/>
                    </a:lnTo>
                    <a:lnTo>
                      <a:pt x="1985611" y="1177521"/>
                    </a:lnTo>
                    <a:lnTo>
                      <a:pt x="1983438" y="1182799"/>
                    </a:lnTo>
                    <a:lnTo>
                      <a:pt x="1983438" y="1187145"/>
                    </a:lnTo>
                    <a:lnTo>
                      <a:pt x="1995856" y="1181867"/>
                    </a:lnTo>
                    <a:lnTo>
                      <a:pt x="2010447" y="1175658"/>
                    </a:lnTo>
                    <a:lnTo>
                      <a:pt x="2022865" y="1172554"/>
                    </a:lnTo>
                    <a:lnTo>
                      <a:pt x="2034351" y="1174727"/>
                    </a:lnTo>
                    <a:lnTo>
                      <a:pt x="2043664" y="1174727"/>
                    </a:lnTo>
                    <a:lnTo>
                      <a:pt x="2039629" y="1182178"/>
                    </a:lnTo>
                    <a:lnTo>
                      <a:pt x="2037456" y="1187455"/>
                    </a:lnTo>
                    <a:lnTo>
                      <a:pt x="2034351" y="1192733"/>
                    </a:lnTo>
                    <a:lnTo>
                      <a:pt x="2030315" y="1198010"/>
                    </a:lnTo>
                    <a:lnTo>
                      <a:pt x="2034351" y="1204219"/>
                    </a:lnTo>
                    <a:lnTo>
                      <a:pt x="2037456" y="1205151"/>
                    </a:lnTo>
                    <a:lnTo>
                      <a:pt x="2039629" y="1207324"/>
                    </a:lnTo>
                    <a:lnTo>
                      <a:pt x="2041802" y="1207324"/>
                    </a:lnTo>
                    <a:lnTo>
                      <a:pt x="2044906" y="1207324"/>
                    </a:lnTo>
                    <a:lnTo>
                      <a:pt x="2048942" y="1207324"/>
                    </a:lnTo>
                    <a:lnTo>
                      <a:pt x="2054220" y="1207324"/>
                    </a:lnTo>
                    <a:lnTo>
                      <a:pt x="2054220" y="1218810"/>
                    </a:lnTo>
                    <a:lnTo>
                      <a:pt x="2052046" y="1233712"/>
                    </a:lnTo>
                    <a:lnTo>
                      <a:pt x="2052046" y="1246440"/>
                    </a:lnTo>
                    <a:lnTo>
                      <a:pt x="2054220" y="1254822"/>
                    </a:lnTo>
                    <a:lnTo>
                      <a:pt x="2054220" y="1264446"/>
                    </a:lnTo>
                    <a:lnTo>
                      <a:pt x="2078124" y="1261341"/>
                    </a:lnTo>
                    <a:lnTo>
                      <a:pt x="2092715" y="1255132"/>
                    </a:lnTo>
                    <a:lnTo>
                      <a:pt x="2099855" y="1247682"/>
                    </a:lnTo>
                    <a:lnTo>
                      <a:pt x="2102960" y="1239300"/>
                    </a:lnTo>
                    <a:lnTo>
                      <a:pt x="2100787" y="1226571"/>
                    </a:lnTo>
                    <a:lnTo>
                      <a:pt x="2097682" y="1215085"/>
                    </a:lnTo>
                    <a:lnTo>
                      <a:pt x="2090542" y="1202357"/>
                    </a:lnTo>
                    <a:lnTo>
                      <a:pt x="2085264" y="1189628"/>
                    </a:lnTo>
                    <a:lnTo>
                      <a:pt x="2078124" y="1178142"/>
                    </a:lnTo>
                    <a:lnTo>
                      <a:pt x="2074088" y="1167587"/>
                    </a:lnTo>
                    <a:lnTo>
                      <a:pt x="2078124" y="1165414"/>
                    </a:lnTo>
                    <a:lnTo>
                      <a:pt x="2081228" y="1165414"/>
                    </a:lnTo>
                    <a:lnTo>
                      <a:pt x="2083402" y="1165414"/>
                    </a:lnTo>
                    <a:lnTo>
                      <a:pt x="2085575" y="1163241"/>
                    </a:lnTo>
                    <a:lnTo>
                      <a:pt x="2087748" y="1163241"/>
                    </a:lnTo>
                    <a:lnTo>
                      <a:pt x="2098303" y="1155790"/>
                    </a:lnTo>
                    <a:lnTo>
                      <a:pt x="2105443" y="1145235"/>
                    </a:lnTo>
                    <a:lnTo>
                      <a:pt x="2110721" y="1133748"/>
                    </a:lnTo>
                    <a:lnTo>
                      <a:pt x="2117861" y="1123193"/>
                    </a:lnTo>
                    <a:lnTo>
                      <a:pt x="2127175" y="1113569"/>
                    </a:lnTo>
                    <a:lnTo>
                      <a:pt x="2137730" y="1111396"/>
                    </a:lnTo>
                    <a:lnTo>
                      <a:pt x="2149216" y="1111396"/>
                    </a:lnTo>
                    <a:lnTo>
                      <a:pt x="2161634" y="1113569"/>
                    </a:lnTo>
                    <a:lnTo>
                      <a:pt x="2174052" y="1110465"/>
                    </a:lnTo>
                    <a:lnTo>
                      <a:pt x="2178088" y="1106118"/>
                    </a:lnTo>
                    <a:lnTo>
                      <a:pt x="2185228" y="1096495"/>
                    </a:lnTo>
                    <a:lnTo>
                      <a:pt x="2195783" y="1083766"/>
                    </a:lnTo>
                    <a:lnTo>
                      <a:pt x="2208201" y="1071038"/>
                    </a:lnTo>
                    <a:lnTo>
                      <a:pt x="2219687" y="1056137"/>
                    </a:lnTo>
                    <a:lnTo>
                      <a:pt x="2230242" y="1043408"/>
                    </a:lnTo>
                    <a:lnTo>
                      <a:pt x="2239556" y="1031922"/>
                    </a:lnTo>
                    <a:lnTo>
                      <a:pt x="2243592" y="1028817"/>
                    </a:lnTo>
                    <a:lnTo>
                      <a:pt x="2250732" y="1011743"/>
                    </a:lnTo>
                    <a:lnTo>
                      <a:pt x="2256010" y="999015"/>
                    </a:lnTo>
                    <a:lnTo>
                      <a:pt x="2263150" y="986286"/>
                    </a:lnTo>
                    <a:lnTo>
                      <a:pt x="2273705" y="974800"/>
                    </a:lnTo>
                    <a:lnTo>
                      <a:pt x="2270600" y="962072"/>
                    </a:lnTo>
                    <a:lnTo>
                      <a:pt x="2266565" y="952448"/>
                    </a:lnTo>
                    <a:lnTo>
                      <a:pt x="2263460" y="942824"/>
                    </a:lnTo>
                    <a:lnTo>
                      <a:pt x="2263460" y="932269"/>
                    </a:lnTo>
                    <a:lnTo>
                      <a:pt x="2265633" y="922645"/>
                    </a:lnTo>
                    <a:lnTo>
                      <a:pt x="2270911" y="917367"/>
                    </a:lnTo>
                    <a:lnTo>
                      <a:pt x="2273084" y="912090"/>
                    </a:lnTo>
                    <a:lnTo>
                      <a:pt x="2270911" y="902466"/>
                    </a:lnTo>
                    <a:lnTo>
                      <a:pt x="2266875" y="887565"/>
                    </a:lnTo>
                    <a:lnTo>
                      <a:pt x="2263771" y="877941"/>
                    </a:lnTo>
                    <a:lnTo>
                      <a:pt x="2258493" y="870490"/>
                    </a:lnTo>
                    <a:lnTo>
                      <a:pt x="2251353" y="862108"/>
                    </a:lnTo>
                    <a:lnTo>
                      <a:pt x="2242039" y="862108"/>
                    </a:lnTo>
                    <a:lnTo>
                      <a:pt x="2236762" y="862108"/>
                    </a:lnTo>
                    <a:lnTo>
                      <a:pt x="2230553" y="863039"/>
                    </a:lnTo>
                    <a:lnTo>
                      <a:pt x="2227448" y="865213"/>
                    </a:lnTo>
                    <a:lnTo>
                      <a:pt x="2223413" y="869559"/>
                    </a:lnTo>
                    <a:lnTo>
                      <a:pt x="2216272" y="867386"/>
                    </a:lnTo>
                    <a:lnTo>
                      <a:pt x="2213168" y="865213"/>
                    </a:lnTo>
                    <a:lnTo>
                      <a:pt x="2209132" y="862108"/>
                    </a:lnTo>
                    <a:lnTo>
                      <a:pt x="2208201" y="857762"/>
                    </a:lnTo>
                    <a:lnTo>
                      <a:pt x="2206028" y="854657"/>
                    </a:lnTo>
                    <a:lnTo>
                      <a:pt x="2203854" y="848448"/>
                    </a:lnTo>
                    <a:lnTo>
                      <a:pt x="2188332" y="848448"/>
                    </a:lnTo>
                    <a:lnTo>
                      <a:pt x="2188332" y="837893"/>
                    </a:lnTo>
                    <a:lnTo>
                      <a:pt x="2200750" y="828269"/>
                    </a:lnTo>
                    <a:lnTo>
                      <a:pt x="2206028" y="820819"/>
                    </a:lnTo>
                    <a:lnTo>
                      <a:pt x="2211305" y="812437"/>
                    </a:lnTo>
                    <a:lnTo>
                      <a:pt x="2218446" y="804986"/>
                    </a:lnTo>
                    <a:lnTo>
                      <a:pt x="2247627" y="795362"/>
                    </a:lnTo>
                    <a:lnTo>
                      <a:pt x="2256941" y="785738"/>
                    </a:lnTo>
                    <a:lnTo>
                      <a:pt x="2264081" y="773010"/>
                    </a:lnTo>
                    <a:lnTo>
                      <a:pt x="2271221" y="760282"/>
                    </a:lnTo>
                    <a:lnTo>
                      <a:pt x="2278361" y="746622"/>
                    </a:lnTo>
                    <a:lnTo>
                      <a:pt x="2290779" y="736067"/>
                    </a:lnTo>
                    <a:lnTo>
                      <a:pt x="2305370" y="726443"/>
                    </a:lnTo>
                    <a:lnTo>
                      <a:pt x="2317788" y="713715"/>
                    </a:lnTo>
                    <a:lnTo>
                      <a:pt x="2354110" y="718993"/>
                    </a:lnTo>
                    <a:lnTo>
                      <a:pt x="2363424" y="730479"/>
                    </a:lnTo>
                    <a:lnTo>
                      <a:pt x="2375841" y="732652"/>
                    </a:lnTo>
                    <a:lnTo>
                      <a:pt x="2390432" y="726443"/>
                    </a:lnTo>
                    <a:lnTo>
                      <a:pt x="2407196" y="723339"/>
                    </a:lnTo>
                    <a:lnTo>
                      <a:pt x="2407196" y="743518"/>
                    </a:lnTo>
                    <a:lnTo>
                      <a:pt x="2422719" y="743518"/>
                    </a:lnTo>
                    <a:lnTo>
                      <a:pt x="2439483" y="741345"/>
                    </a:lnTo>
                    <a:lnTo>
                      <a:pt x="2451901" y="739171"/>
                    </a:lnTo>
                    <a:lnTo>
                      <a:pt x="2463387" y="733894"/>
                    </a:lnTo>
                    <a:lnTo>
                      <a:pt x="2463387" y="730789"/>
                    </a:lnTo>
                    <a:lnTo>
                      <a:pt x="2461214" y="726443"/>
                    </a:lnTo>
                    <a:lnTo>
                      <a:pt x="2459041" y="721166"/>
                    </a:lnTo>
                    <a:lnTo>
                      <a:pt x="2458110" y="718061"/>
                    </a:lnTo>
                    <a:lnTo>
                      <a:pt x="2458110" y="713715"/>
                    </a:lnTo>
                    <a:lnTo>
                      <a:pt x="2458110" y="710610"/>
                    </a:lnTo>
                    <a:lnTo>
                      <a:pt x="2463387" y="700987"/>
                    </a:lnTo>
                    <a:lnTo>
                      <a:pt x="2473942" y="688258"/>
                    </a:lnTo>
                    <a:lnTo>
                      <a:pt x="2485429" y="674599"/>
                    </a:lnTo>
                    <a:lnTo>
                      <a:pt x="2497847" y="664044"/>
                    </a:lnTo>
                    <a:lnTo>
                      <a:pt x="2507160" y="658766"/>
                    </a:lnTo>
                    <a:lnTo>
                      <a:pt x="2510265" y="656593"/>
                    </a:lnTo>
                    <a:lnTo>
                      <a:pt x="2515542" y="658766"/>
                    </a:lnTo>
                    <a:lnTo>
                      <a:pt x="2519578" y="659697"/>
                    </a:lnTo>
                    <a:lnTo>
                      <a:pt x="2524855" y="661871"/>
                    </a:lnTo>
                    <a:lnTo>
                      <a:pt x="2530133" y="666217"/>
                    </a:lnTo>
                    <a:lnTo>
                      <a:pt x="2530133" y="669321"/>
                    </a:lnTo>
                    <a:lnTo>
                      <a:pt x="2529202" y="673667"/>
                    </a:lnTo>
                    <a:lnTo>
                      <a:pt x="2529202" y="674599"/>
                    </a:lnTo>
                    <a:lnTo>
                      <a:pt x="2529202" y="676772"/>
                    </a:lnTo>
                    <a:lnTo>
                      <a:pt x="2527028" y="678945"/>
                    </a:lnTo>
                    <a:lnTo>
                      <a:pt x="2527028" y="684223"/>
                    </a:lnTo>
                    <a:lnTo>
                      <a:pt x="2529202" y="688569"/>
                    </a:lnTo>
                    <a:lnTo>
                      <a:pt x="2529202" y="689500"/>
                    </a:lnTo>
                    <a:lnTo>
                      <a:pt x="2530133" y="695709"/>
                    </a:lnTo>
                    <a:lnTo>
                      <a:pt x="2546897" y="688258"/>
                    </a:lnTo>
                    <a:lnTo>
                      <a:pt x="2559315" y="678635"/>
                    </a:lnTo>
                    <a:lnTo>
                      <a:pt x="2568628" y="665906"/>
                    </a:lnTo>
                    <a:lnTo>
                      <a:pt x="2577942" y="651005"/>
                    </a:lnTo>
                    <a:lnTo>
                      <a:pt x="2587255" y="637345"/>
                    </a:lnTo>
                    <a:lnTo>
                      <a:pt x="2588186" y="636414"/>
                    </a:lnTo>
                    <a:lnTo>
                      <a:pt x="2590359" y="634241"/>
                    </a:lnTo>
                    <a:lnTo>
                      <a:pt x="2593464" y="632068"/>
                    </a:lnTo>
                    <a:lnTo>
                      <a:pt x="2595637" y="634241"/>
                    </a:lnTo>
                    <a:lnTo>
                      <a:pt x="2595637" y="636414"/>
                    </a:lnTo>
                    <a:lnTo>
                      <a:pt x="2597810" y="636414"/>
                    </a:lnTo>
                    <a:lnTo>
                      <a:pt x="2597810" y="637345"/>
                    </a:lnTo>
                    <a:lnTo>
                      <a:pt x="2592533" y="651005"/>
                    </a:lnTo>
                    <a:lnTo>
                      <a:pt x="2588497" y="665906"/>
                    </a:lnTo>
                    <a:lnTo>
                      <a:pt x="2583219" y="678635"/>
                    </a:lnTo>
                    <a:lnTo>
                      <a:pt x="2570802" y="688258"/>
                    </a:lnTo>
                    <a:lnTo>
                      <a:pt x="2558384" y="696640"/>
                    </a:lnTo>
                    <a:lnTo>
                      <a:pt x="2546897" y="706264"/>
                    </a:lnTo>
                    <a:lnTo>
                      <a:pt x="2532306" y="728616"/>
                    </a:lnTo>
                    <a:lnTo>
                      <a:pt x="2517715" y="750968"/>
                    </a:lnTo>
                    <a:lnTo>
                      <a:pt x="2510575" y="758419"/>
                    </a:lnTo>
                    <a:lnTo>
                      <a:pt x="2500020" y="761524"/>
                    </a:lnTo>
                    <a:lnTo>
                      <a:pt x="2490706" y="765870"/>
                    </a:lnTo>
                    <a:lnTo>
                      <a:pt x="2483566" y="771147"/>
                    </a:lnTo>
                    <a:lnTo>
                      <a:pt x="2476426" y="786049"/>
                    </a:lnTo>
                    <a:lnTo>
                      <a:pt x="2478599" y="798777"/>
                    </a:lnTo>
                    <a:lnTo>
                      <a:pt x="2483877" y="808401"/>
                    </a:lnTo>
                    <a:lnTo>
                      <a:pt x="2480772" y="815852"/>
                    </a:lnTo>
                    <a:lnTo>
                      <a:pt x="2478599" y="821129"/>
                    </a:lnTo>
                    <a:lnTo>
                      <a:pt x="2473322" y="825475"/>
                    </a:lnTo>
                    <a:lnTo>
                      <a:pt x="2469286" y="828580"/>
                    </a:lnTo>
                    <a:lnTo>
                      <a:pt x="2464008" y="832926"/>
                    </a:lnTo>
                    <a:lnTo>
                      <a:pt x="2461835" y="865833"/>
                    </a:lnTo>
                    <a:lnTo>
                      <a:pt x="2464008" y="893463"/>
                    </a:lnTo>
                    <a:lnTo>
                      <a:pt x="2473322" y="917678"/>
                    </a:lnTo>
                    <a:lnTo>
                      <a:pt x="2487912" y="937857"/>
                    </a:lnTo>
                    <a:lnTo>
                      <a:pt x="2487912" y="943134"/>
                    </a:lnTo>
                    <a:lnTo>
                      <a:pt x="2494121" y="943134"/>
                    </a:lnTo>
                    <a:lnTo>
                      <a:pt x="2498157" y="922955"/>
                    </a:lnTo>
                    <a:lnTo>
                      <a:pt x="2510575" y="922955"/>
                    </a:lnTo>
                    <a:lnTo>
                      <a:pt x="2515852" y="904950"/>
                    </a:lnTo>
                    <a:lnTo>
                      <a:pt x="2522993" y="890048"/>
                    </a:lnTo>
                    <a:lnTo>
                      <a:pt x="2527028" y="890048"/>
                    </a:lnTo>
                    <a:lnTo>
                      <a:pt x="2529202" y="890048"/>
                    </a:lnTo>
                    <a:lnTo>
                      <a:pt x="2530133" y="890048"/>
                    </a:lnTo>
                    <a:lnTo>
                      <a:pt x="2534169" y="890048"/>
                    </a:lnTo>
                    <a:lnTo>
                      <a:pt x="2537273" y="890048"/>
                    </a:lnTo>
                    <a:lnTo>
                      <a:pt x="2539446" y="875147"/>
                    </a:lnTo>
                    <a:lnTo>
                      <a:pt x="2541620" y="867696"/>
                    </a:lnTo>
                    <a:lnTo>
                      <a:pt x="2546897" y="860245"/>
                    </a:lnTo>
                    <a:lnTo>
                      <a:pt x="2554037" y="848759"/>
                    </a:lnTo>
                    <a:lnTo>
                      <a:pt x="2566455" y="848759"/>
                    </a:lnTo>
                    <a:lnTo>
                      <a:pt x="2566455" y="840377"/>
                    </a:lnTo>
                    <a:lnTo>
                      <a:pt x="2566455" y="832926"/>
                    </a:lnTo>
                    <a:lnTo>
                      <a:pt x="2568628" y="827649"/>
                    </a:lnTo>
                    <a:lnTo>
                      <a:pt x="2570802" y="821440"/>
                    </a:lnTo>
                    <a:lnTo>
                      <a:pt x="2572975" y="820508"/>
                    </a:lnTo>
                    <a:lnTo>
                      <a:pt x="2573906" y="818335"/>
                    </a:lnTo>
                    <a:lnTo>
                      <a:pt x="2576079" y="818335"/>
                    </a:lnTo>
                    <a:lnTo>
                      <a:pt x="2578252" y="818335"/>
                    </a:lnTo>
                    <a:lnTo>
                      <a:pt x="2583530" y="818335"/>
                    </a:lnTo>
                    <a:lnTo>
                      <a:pt x="2580425" y="794120"/>
                    </a:lnTo>
                    <a:lnTo>
                      <a:pt x="2580425" y="766491"/>
                    </a:lnTo>
                    <a:lnTo>
                      <a:pt x="2581356" y="742276"/>
                    </a:lnTo>
                    <a:lnTo>
                      <a:pt x="2590670" y="719924"/>
                    </a:lnTo>
                    <a:lnTo>
                      <a:pt x="2595948" y="718993"/>
                    </a:lnTo>
                    <a:lnTo>
                      <a:pt x="2607434" y="716819"/>
                    </a:lnTo>
                    <a:lnTo>
                      <a:pt x="2619852" y="716819"/>
                    </a:lnTo>
                    <a:lnTo>
                      <a:pt x="2629165" y="716819"/>
                    </a:lnTo>
                    <a:lnTo>
                      <a:pt x="2634443" y="714646"/>
                    </a:lnTo>
                    <a:lnTo>
                      <a:pt x="2634443" y="707196"/>
                    </a:lnTo>
                    <a:lnTo>
                      <a:pt x="2639720" y="704091"/>
                    </a:lnTo>
                    <a:lnTo>
                      <a:pt x="2646861" y="699745"/>
                    </a:lnTo>
                    <a:lnTo>
                      <a:pt x="2656174" y="697572"/>
                    </a:lnTo>
                    <a:lnTo>
                      <a:pt x="2663314" y="696640"/>
                    </a:lnTo>
                    <a:lnTo>
                      <a:pt x="2666419" y="701918"/>
                    </a:lnTo>
                    <a:lnTo>
                      <a:pt x="2672628" y="707196"/>
                    </a:lnTo>
                    <a:lnTo>
                      <a:pt x="2677905" y="711542"/>
                    </a:lnTo>
                    <a:lnTo>
                      <a:pt x="2685045" y="709369"/>
                    </a:lnTo>
                    <a:lnTo>
                      <a:pt x="2692186" y="705022"/>
                    </a:lnTo>
                    <a:lnTo>
                      <a:pt x="2702741" y="701918"/>
                    </a:lnTo>
                    <a:lnTo>
                      <a:pt x="2717332" y="699745"/>
                    </a:lnTo>
                    <a:lnTo>
                      <a:pt x="2724472" y="689190"/>
                    </a:lnTo>
                    <a:lnTo>
                      <a:pt x="2728508" y="677703"/>
                    </a:lnTo>
                    <a:lnTo>
                      <a:pt x="2729439" y="662802"/>
                    </a:lnTo>
                    <a:lnTo>
                      <a:pt x="2744030" y="657524"/>
                    </a:lnTo>
                    <a:lnTo>
                      <a:pt x="2757690" y="652247"/>
                    </a:lnTo>
                    <a:lnTo>
                      <a:pt x="2768245" y="644796"/>
                    </a:lnTo>
                    <a:lnTo>
                      <a:pt x="2773522" y="629895"/>
                    </a:lnTo>
                    <a:lnTo>
                      <a:pt x="2782836" y="632068"/>
                    </a:lnTo>
                    <a:lnTo>
                      <a:pt x="2789976" y="632999"/>
                    </a:lnTo>
                    <a:lnTo>
                      <a:pt x="2795254" y="637345"/>
                    </a:lnTo>
                    <a:lnTo>
                      <a:pt x="2802394" y="642623"/>
                    </a:lnTo>
                    <a:lnTo>
                      <a:pt x="2807671" y="640450"/>
                    </a:lnTo>
                    <a:lnTo>
                      <a:pt x="2811707" y="640450"/>
                    </a:lnTo>
                    <a:lnTo>
                      <a:pt x="2813880" y="638277"/>
                    </a:lnTo>
                    <a:lnTo>
                      <a:pt x="2816985" y="638277"/>
                    </a:lnTo>
                    <a:lnTo>
                      <a:pt x="2811707" y="612820"/>
                    </a:lnTo>
                    <a:lnTo>
                      <a:pt x="2800221" y="590468"/>
                    </a:lnTo>
                    <a:lnTo>
                      <a:pt x="2789666" y="577740"/>
                    </a:lnTo>
                    <a:lnTo>
                      <a:pt x="2792770" y="572462"/>
                    </a:lnTo>
                    <a:lnTo>
                      <a:pt x="2794943" y="570289"/>
                    </a:lnTo>
                    <a:lnTo>
                      <a:pt x="2797116" y="568116"/>
                    </a:lnTo>
                    <a:lnTo>
                      <a:pt x="2799290" y="568116"/>
                    </a:lnTo>
                    <a:lnTo>
                      <a:pt x="2800221" y="568116"/>
                    </a:lnTo>
                    <a:lnTo>
                      <a:pt x="2802394" y="570289"/>
                    </a:lnTo>
                    <a:lnTo>
                      <a:pt x="2804567" y="570289"/>
                    </a:lnTo>
                    <a:lnTo>
                      <a:pt x="2806740" y="570289"/>
                    </a:lnTo>
                    <a:lnTo>
                      <a:pt x="2809845" y="570289"/>
                    </a:lnTo>
                    <a:lnTo>
                      <a:pt x="2813880" y="568116"/>
                    </a:lnTo>
                    <a:lnTo>
                      <a:pt x="2822263" y="560665"/>
                    </a:lnTo>
                    <a:lnTo>
                      <a:pt x="2826298" y="547937"/>
                    </a:lnTo>
                    <a:lnTo>
                      <a:pt x="2829403" y="533036"/>
                    </a:lnTo>
                    <a:lnTo>
                      <a:pt x="2829403" y="520307"/>
                    </a:lnTo>
                    <a:lnTo>
                      <a:pt x="2833439" y="525585"/>
                    </a:lnTo>
                    <a:lnTo>
                      <a:pt x="2838716" y="533036"/>
                    </a:lnTo>
                    <a:lnTo>
                      <a:pt x="2842752" y="540486"/>
                    </a:lnTo>
                    <a:lnTo>
                      <a:pt x="2845856" y="538313"/>
                    </a:lnTo>
                    <a:lnTo>
                      <a:pt x="2848029" y="538313"/>
                    </a:lnTo>
                    <a:lnTo>
                      <a:pt x="2850203" y="538313"/>
                    </a:lnTo>
                    <a:lnTo>
                      <a:pt x="2851134" y="536140"/>
                    </a:lnTo>
                    <a:lnTo>
                      <a:pt x="2853307" y="536140"/>
                    </a:lnTo>
                    <a:lnTo>
                      <a:pt x="2860447" y="536140"/>
                    </a:lnTo>
                    <a:lnTo>
                      <a:pt x="2864483" y="538313"/>
                    </a:lnTo>
                    <a:lnTo>
                      <a:pt x="2865414" y="540486"/>
                    </a:lnTo>
                    <a:lnTo>
                      <a:pt x="2869450" y="542659"/>
                    </a:lnTo>
                    <a:lnTo>
                      <a:pt x="2872555" y="543591"/>
                    </a:lnTo>
                    <a:lnTo>
                      <a:pt x="2872555" y="557250"/>
                    </a:lnTo>
                    <a:lnTo>
                      <a:pt x="2887146" y="560355"/>
                    </a:lnTo>
                    <a:lnTo>
                      <a:pt x="2898632" y="565632"/>
                    </a:lnTo>
                    <a:lnTo>
                      <a:pt x="2905772" y="577119"/>
                    </a:lnTo>
                    <a:lnTo>
                      <a:pt x="2912913" y="577119"/>
                    </a:lnTo>
                    <a:lnTo>
                      <a:pt x="2916017" y="577119"/>
                    </a:lnTo>
                    <a:lnTo>
                      <a:pt x="2920053" y="577119"/>
                    </a:lnTo>
                    <a:lnTo>
                      <a:pt x="2923158" y="574946"/>
                    </a:lnTo>
                    <a:lnTo>
                      <a:pt x="2925330" y="572773"/>
                    </a:lnTo>
                    <a:lnTo>
                      <a:pt x="2928435" y="567495"/>
                    </a:lnTo>
                    <a:lnTo>
                      <a:pt x="2930608" y="564390"/>
                    </a:lnTo>
                    <a:lnTo>
                      <a:pt x="2930608" y="562217"/>
                    </a:lnTo>
                    <a:lnTo>
                      <a:pt x="2928435" y="557871"/>
                    </a:lnTo>
                    <a:lnTo>
                      <a:pt x="2927503" y="556940"/>
                    </a:lnTo>
                    <a:lnTo>
                      <a:pt x="2925330" y="554767"/>
                    </a:lnTo>
                    <a:lnTo>
                      <a:pt x="2921295" y="552594"/>
                    </a:lnTo>
                    <a:lnTo>
                      <a:pt x="2923468" y="547316"/>
                    </a:lnTo>
                    <a:lnTo>
                      <a:pt x="2925641" y="542038"/>
                    </a:lnTo>
                    <a:lnTo>
                      <a:pt x="2927814" y="539865"/>
                    </a:lnTo>
                    <a:lnTo>
                      <a:pt x="2930919" y="535519"/>
                    </a:lnTo>
                    <a:lnTo>
                      <a:pt x="2933092" y="532415"/>
                    </a:lnTo>
                    <a:lnTo>
                      <a:pt x="2969414" y="532415"/>
                    </a:lnTo>
                    <a:lnTo>
                      <a:pt x="2965999" y="516271"/>
                    </a:lnTo>
                    <a:close/>
                    <a:moveTo>
                      <a:pt x="758729" y="1039993"/>
                    </a:moveTo>
                    <a:lnTo>
                      <a:pt x="776425" y="1034716"/>
                    </a:lnTo>
                    <a:lnTo>
                      <a:pt x="791016" y="1027265"/>
                    </a:lnTo>
                    <a:lnTo>
                      <a:pt x="791016" y="1030370"/>
                    </a:lnTo>
                    <a:lnTo>
                      <a:pt x="791016" y="1034716"/>
                    </a:lnTo>
                    <a:lnTo>
                      <a:pt x="791016" y="1039993"/>
                    </a:lnTo>
                    <a:lnTo>
                      <a:pt x="788843" y="1045271"/>
                    </a:lnTo>
                    <a:lnTo>
                      <a:pt x="785738" y="1050549"/>
                    </a:lnTo>
                    <a:lnTo>
                      <a:pt x="785738" y="1057999"/>
                    </a:lnTo>
                    <a:lnTo>
                      <a:pt x="774252" y="1057999"/>
                    </a:lnTo>
                    <a:lnTo>
                      <a:pt x="765870" y="1057068"/>
                    </a:lnTo>
                    <a:lnTo>
                      <a:pt x="758729" y="1054895"/>
                    </a:lnTo>
                    <a:lnTo>
                      <a:pt x="758729" y="1039993"/>
                    </a:lnTo>
                    <a:close/>
                    <a:moveTo>
                      <a:pt x="644175" y="1152064"/>
                    </a:moveTo>
                    <a:lnTo>
                      <a:pt x="645106" y="1151133"/>
                    </a:lnTo>
                    <a:lnTo>
                      <a:pt x="645106" y="1148960"/>
                    </a:lnTo>
                    <a:lnTo>
                      <a:pt x="647279" y="1148960"/>
                    </a:lnTo>
                    <a:lnTo>
                      <a:pt x="649453" y="1146787"/>
                    </a:lnTo>
                    <a:lnTo>
                      <a:pt x="651626" y="1144614"/>
                    </a:lnTo>
                    <a:lnTo>
                      <a:pt x="666217" y="1144614"/>
                    </a:lnTo>
                    <a:lnTo>
                      <a:pt x="662181" y="1148960"/>
                    </a:lnTo>
                    <a:lnTo>
                      <a:pt x="659076" y="1151133"/>
                    </a:lnTo>
                    <a:lnTo>
                      <a:pt x="655041" y="1152064"/>
                    </a:lnTo>
                    <a:lnTo>
                      <a:pt x="651936" y="1154238"/>
                    </a:lnTo>
                    <a:lnTo>
                      <a:pt x="645727" y="1156411"/>
                    </a:lnTo>
                    <a:lnTo>
                      <a:pt x="642623" y="1156411"/>
                    </a:lnTo>
                    <a:lnTo>
                      <a:pt x="644175" y="1152064"/>
                    </a:lnTo>
                    <a:close/>
                    <a:moveTo>
                      <a:pt x="765870" y="1265377"/>
                    </a:moveTo>
                    <a:lnTo>
                      <a:pt x="759661" y="1282452"/>
                    </a:lnTo>
                    <a:lnTo>
                      <a:pt x="752520" y="1300457"/>
                    </a:lnTo>
                    <a:lnTo>
                      <a:pt x="751589" y="1315359"/>
                    </a:lnTo>
                    <a:lnTo>
                      <a:pt x="737930" y="1319705"/>
                    </a:lnTo>
                    <a:lnTo>
                      <a:pt x="725512" y="1320636"/>
                    </a:lnTo>
                    <a:lnTo>
                      <a:pt x="714957" y="1315359"/>
                    </a:lnTo>
                    <a:lnTo>
                      <a:pt x="701297" y="1312254"/>
                    </a:lnTo>
                    <a:lnTo>
                      <a:pt x="696019" y="1312254"/>
                    </a:lnTo>
                    <a:lnTo>
                      <a:pt x="692915" y="1312254"/>
                    </a:lnTo>
                    <a:lnTo>
                      <a:pt x="688879" y="1313186"/>
                    </a:lnTo>
                    <a:lnTo>
                      <a:pt x="685775" y="1317532"/>
                    </a:lnTo>
                    <a:lnTo>
                      <a:pt x="683602" y="1319705"/>
                    </a:lnTo>
                    <a:lnTo>
                      <a:pt x="681428" y="1322810"/>
                    </a:lnTo>
                    <a:lnTo>
                      <a:pt x="678324" y="1324983"/>
                    </a:lnTo>
                    <a:lnTo>
                      <a:pt x="673046" y="1322810"/>
                    </a:lnTo>
                    <a:lnTo>
                      <a:pt x="661560" y="1320636"/>
                    </a:lnTo>
                    <a:lnTo>
                      <a:pt x="646969" y="1319705"/>
                    </a:lnTo>
                    <a:lnTo>
                      <a:pt x="632378" y="1315359"/>
                    </a:lnTo>
                    <a:lnTo>
                      <a:pt x="617787" y="1313186"/>
                    </a:lnTo>
                    <a:lnTo>
                      <a:pt x="610647" y="1312254"/>
                    </a:lnTo>
                    <a:lnTo>
                      <a:pt x="596056" y="1306046"/>
                    </a:lnTo>
                    <a:lnTo>
                      <a:pt x="581465" y="1298595"/>
                    </a:lnTo>
                    <a:lnTo>
                      <a:pt x="566874" y="1295490"/>
                    </a:lnTo>
                    <a:lnTo>
                      <a:pt x="551352" y="1298595"/>
                    </a:lnTo>
                    <a:lnTo>
                      <a:pt x="539865" y="1306046"/>
                    </a:lnTo>
                    <a:lnTo>
                      <a:pt x="536761" y="1315669"/>
                    </a:lnTo>
                    <a:lnTo>
                      <a:pt x="532725" y="1325293"/>
                    </a:lnTo>
                    <a:lnTo>
                      <a:pt x="530552" y="1335848"/>
                    </a:lnTo>
                    <a:lnTo>
                      <a:pt x="523411" y="1334917"/>
                    </a:lnTo>
                    <a:lnTo>
                      <a:pt x="510994" y="1330571"/>
                    </a:lnTo>
                    <a:lnTo>
                      <a:pt x="496403" y="1327466"/>
                    </a:lnTo>
                    <a:lnTo>
                      <a:pt x="485848" y="1323120"/>
                    </a:lnTo>
                    <a:lnTo>
                      <a:pt x="478707" y="1320016"/>
                    </a:lnTo>
                    <a:lnTo>
                      <a:pt x="474671" y="1305114"/>
                    </a:lnTo>
                    <a:lnTo>
                      <a:pt x="460081" y="1297664"/>
                    </a:lnTo>
                    <a:lnTo>
                      <a:pt x="445490" y="1295490"/>
                    </a:lnTo>
                    <a:lnTo>
                      <a:pt x="430899" y="1295490"/>
                    </a:lnTo>
                    <a:lnTo>
                      <a:pt x="418481" y="1291144"/>
                    </a:lnTo>
                    <a:lnTo>
                      <a:pt x="415376" y="1288040"/>
                    </a:lnTo>
                    <a:lnTo>
                      <a:pt x="413203" y="1285867"/>
                    </a:lnTo>
                    <a:lnTo>
                      <a:pt x="409167" y="1282762"/>
                    </a:lnTo>
                    <a:lnTo>
                      <a:pt x="408236" y="1278416"/>
                    </a:lnTo>
                    <a:lnTo>
                      <a:pt x="402027" y="1275311"/>
                    </a:lnTo>
                    <a:lnTo>
                      <a:pt x="406063" y="1256374"/>
                    </a:lnTo>
                    <a:lnTo>
                      <a:pt x="409167" y="1238368"/>
                    </a:lnTo>
                    <a:lnTo>
                      <a:pt x="415376" y="1221294"/>
                    </a:lnTo>
                    <a:lnTo>
                      <a:pt x="410720" y="1221294"/>
                    </a:lnTo>
                    <a:lnTo>
                      <a:pt x="401406" y="1219121"/>
                    </a:lnTo>
                    <a:lnTo>
                      <a:pt x="381538" y="1218189"/>
                    </a:lnTo>
                    <a:lnTo>
                      <a:pt x="358565" y="1218189"/>
                    </a:lnTo>
                    <a:lnTo>
                      <a:pt x="330314" y="1218189"/>
                    </a:lnTo>
                    <a:lnTo>
                      <a:pt x="305168" y="1219121"/>
                    </a:lnTo>
                    <a:lnTo>
                      <a:pt x="281264" y="1223467"/>
                    </a:lnTo>
                    <a:lnTo>
                      <a:pt x="265742" y="1226571"/>
                    </a:lnTo>
                    <a:lnTo>
                      <a:pt x="254255" y="1234022"/>
                    </a:lnTo>
                    <a:lnTo>
                      <a:pt x="239664" y="1243646"/>
                    </a:lnTo>
                    <a:lnTo>
                      <a:pt x="225073" y="1251097"/>
                    </a:lnTo>
                    <a:lnTo>
                      <a:pt x="174160" y="1243646"/>
                    </a:lnTo>
                    <a:lnTo>
                      <a:pt x="174160" y="1234022"/>
                    </a:lnTo>
                    <a:lnTo>
                      <a:pt x="180369" y="1233091"/>
                    </a:lnTo>
                    <a:lnTo>
                      <a:pt x="183473" y="1230918"/>
                    </a:lnTo>
                    <a:lnTo>
                      <a:pt x="187509" y="1228744"/>
                    </a:lnTo>
                    <a:lnTo>
                      <a:pt x="190614" y="1226571"/>
                    </a:lnTo>
                    <a:lnTo>
                      <a:pt x="192787" y="1226571"/>
                    </a:lnTo>
                    <a:lnTo>
                      <a:pt x="195891" y="1228744"/>
                    </a:lnTo>
                    <a:lnTo>
                      <a:pt x="199927" y="1230918"/>
                    </a:lnTo>
                    <a:lnTo>
                      <a:pt x="205205" y="1233091"/>
                    </a:lnTo>
                    <a:lnTo>
                      <a:pt x="208309" y="1233091"/>
                    </a:lnTo>
                    <a:lnTo>
                      <a:pt x="214518" y="1230918"/>
                    </a:lnTo>
                    <a:lnTo>
                      <a:pt x="219796" y="1225640"/>
                    </a:lnTo>
                    <a:lnTo>
                      <a:pt x="222900" y="1219431"/>
                    </a:lnTo>
                    <a:lnTo>
                      <a:pt x="226936" y="1216327"/>
                    </a:lnTo>
                    <a:lnTo>
                      <a:pt x="232213" y="1211980"/>
                    </a:lnTo>
                    <a:lnTo>
                      <a:pt x="244631" y="1211049"/>
                    </a:lnTo>
                    <a:lnTo>
                      <a:pt x="244631" y="1204840"/>
                    </a:lnTo>
                    <a:lnTo>
                      <a:pt x="244631" y="1202978"/>
                    </a:lnTo>
                    <a:lnTo>
                      <a:pt x="244631" y="1200804"/>
                    </a:lnTo>
                    <a:lnTo>
                      <a:pt x="244631" y="1196458"/>
                    </a:lnTo>
                    <a:lnTo>
                      <a:pt x="248667" y="1195527"/>
                    </a:lnTo>
                    <a:lnTo>
                      <a:pt x="250840" y="1193354"/>
                    </a:lnTo>
                    <a:lnTo>
                      <a:pt x="251771" y="1191181"/>
                    </a:lnTo>
                    <a:lnTo>
                      <a:pt x="253945" y="1191181"/>
                    </a:lnTo>
                    <a:lnTo>
                      <a:pt x="256118" y="1189007"/>
                    </a:lnTo>
                    <a:lnTo>
                      <a:pt x="261395" y="1189007"/>
                    </a:lnTo>
                    <a:lnTo>
                      <a:pt x="259222" y="1185903"/>
                    </a:lnTo>
                    <a:lnTo>
                      <a:pt x="256118" y="1181557"/>
                    </a:lnTo>
                    <a:lnTo>
                      <a:pt x="253945" y="1180625"/>
                    </a:lnTo>
                    <a:lnTo>
                      <a:pt x="251771" y="1178452"/>
                    </a:lnTo>
                    <a:lnTo>
                      <a:pt x="251771" y="1174106"/>
                    </a:lnTo>
                    <a:lnTo>
                      <a:pt x="253945" y="1173175"/>
                    </a:lnTo>
                    <a:lnTo>
                      <a:pt x="257980" y="1159515"/>
                    </a:lnTo>
                    <a:lnTo>
                      <a:pt x="263258" y="1148960"/>
                    </a:lnTo>
                    <a:lnTo>
                      <a:pt x="270398" y="1139336"/>
                    </a:lnTo>
                    <a:lnTo>
                      <a:pt x="290267" y="1139336"/>
                    </a:lnTo>
                    <a:lnTo>
                      <a:pt x="295544" y="1130954"/>
                    </a:lnTo>
                    <a:lnTo>
                      <a:pt x="297717" y="1119468"/>
                    </a:lnTo>
                    <a:lnTo>
                      <a:pt x="300822" y="1108912"/>
                    </a:lnTo>
                    <a:lnTo>
                      <a:pt x="310135" y="1101462"/>
                    </a:lnTo>
                    <a:lnTo>
                      <a:pt x="314171" y="1099289"/>
                    </a:lnTo>
                    <a:lnTo>
                      <a:pt x="315102" y="1099289"/>
                    </a:lnTo>
                    <a:lnTo>
                      <a:pt x="319138" y="1099289"/>
                    </a:lnTo>
                    <a:lnTo>
                      <a:pt x="321311" y="1101462"/>
                    </a:lnTo>
                    <a:lnTo>
                      <a:pt x="322243" y="1104566"/>
                    </a:lnTo>
                    <a:lnTo>
                      <a:pt x="324416" y="1108912"/>
                    </a:lnTo>
                    <a:lnTo>
                      <a:pt x="344284" y="1104566"/>
                    </a:lnTo>
                    <a:lnTo>
                      <a:pt x="361048" y="1094942"/>
                    </a:lnTo>
                    <a:lnTo>
                      <a:pt x="373466" y="1084387"/>
                    </a:lnTo>
                    <a:lnTo>
                      <a:pt x="388057" y="1089665"/>
                    </a:lnTo>
                    <a:lnTo>
                      <a:pt x="399544" y="1101151"/>
                    </a:lnTo>
                    <a:lnTo>
                      <a:pt x="406684" y="1113880"/>
                    </a:lnTo>
                    <a:lnTo>
                      <a:pt x="415066" y="1124435"/>
                    </a:lnTo>
                    <a:lnTo>
                      <a:pt x="424379" y="1135921"/>
                    </a:lnTo>
                    <a:lnTo>
                      <a:pt x="453561" y="1156100"/>
                    </a:lnTo>
                    <a:lnTo>
                      <a:pt x="480570" y="1176279"/>
                    </a:lnTo>
                    <a:lnTo>
                      <a:pt x="480570" y="1180625"/>
                    </a:lnTo>
                    <a:lnTo>
                      <a:pt x="480570" y="1183730"/>
                    </a:lnTo>
                    <a:lnTo>
                      <a:pt x="479639" y="1185903"/>
                    </a:lnTo>
                    <a:lnTo>
                      <a:pt x="479639" y="1188076"/>
                    </a:lnTo>
                    <a:lnTo>
                      <a:pt x="477466" y="1189007"/>
                    </a:lnTo>
                    <a:lnTo>
                      <a:pt x="470325" y="1196458"/>
                    </a:lnTo>
                    <a:lnTo>
                      <a:pt x="458839" y="1200804"/>
                    </a:lnTo>
                    <a:lnTo>
                      <a:pt x="444248" y="1202978"/>
                    </a:lnTo>
                    <a:lnTo>
                      <a:pt x="429657" y="1200804"/>
                    </a:lnTo>
                    <a:lnTo>
                      <a:pt x="435866" y="1213533"/>
                    </a:lnTo>
                    <a:lnTo>
                      <a:pt x="444248" y="1218810"/>
                    </a:lnTo>
                    <a:lnTo>
                      <a:pt x="455734" y="1223157"/>
                    </a:lnTo>
                    <a:lnTo>
                      <a:pt x="465048" y="1230607"/>
                    </a:lnTo>
                    <a:lnTo>
                      <a:pt x="473430" y="1230607"/>
                    </a:lnTo>
                    <a:lnTo>
                      <a:pt x="473430" y="1206082"/>
                    </a:lnTo>
                    <a:lnTo>
                      <a:pt x="484916" y="1206082"/>
                    </a:lnTo>
                    <a:lnTo>
                      <a:pt x="488021" y="1198631"/>
                    </a:lnTo>
                    <a:lnTo>
                      <a:pt x="492057" y="1193354"/>
                    </a:lnTo>
                    <a:lnTo>
                      <a:pt x="495161" y="1189007"/>
                    </a:lnTo>
                    <a:lnTo>
                      <a:pt x="500439" y="1185903"/>
                    </a:lnTo>
                    <a:lnTo>
                      <a:pt x="499507" y="1180625"/>
                    </a:lnTo>
                    <a:lnTo>
                      <a:pt x="497334" y="1176279"/>
                    </a:lnTo>
                    <a:lnTo>
                      <a:pt x="497334" y="1174106"/>
                    </a:lnTo>
                    <a:lnTo>
                      <a:pt x="495161" y="1171002"/>
                    </a:lnTo>
                    <a:lnTo>
                      <a:pt x="494230" y="1166655"/>
                    </a:lnTo>
                    <a:lnTo>
                      <a:pt x="494230" y="1161378"/>
                    </a:lnTo>
                    <a:lnTo>
                      <a:pt x="499507" y="1161378"/>
                    </a:lnTo>
                    <a:lnTo>
                      <a:pt x="504785" y="1163551"/>
                    </a:lnTo>
                    <a:lnTo>
                      <a:pt x="507889" y="1165724"/>
                    </a:lnTo>
                    <a:lnTo>
                      <a:pt x="510062" y="1165724"/>
                    </a:lnTo>
                    <a:lnTo>
                      <a:pt x="514098" y="1165724"/>
                    </a:lnTo>
                    <a:lnTo>
                      <a:pt x="517203" y="1165724"/>
                    </a:lnTo>
                    <a:lnTo>
                      <a:pt x="521238" y="1165724"/>
                    </a:lnTo>
                    <a:lnTo>
                      <a:pt x="521238" y="1161378"/>
                    </a:lnTo>
                    <a:lnTo>
                      <a:pt x="509752" y="1151754"/>
                    </a:lnTo>
                    <a:lnTo>
                      <a:pt x="499197" y="1144303"/>
                    </a:lnTo>
                    <a:lnTo>
                      <a:pt x="484606" y="1139026"/>
                    </a:lnTo>
                    <a:lnTo>
                      <a:pt x="484606" y="1128471"/>
                    </a:lnTo>
                    <a:lnTo>
                      <a:pt x="470015" y="1128471"/>
                    </a:lnTo>
                    <a:lnTo>
                      <a:pt x="457597" y="1109533"/>
                    </a:lnTo>
                    <a:lnTo>
                      <a:pt x="443937" y="1093701"/>
                    </a:lnTo>
                    <a:lnTo>
                      <a:pt x="429346" y="1078799"/>
                    </a:lnTo>
                    <a:lnTo>
                      <a:pt x="429346" y="1072590"/>
                    </a:lnTo>
                    <a:lnTo>
                      <a:pt x="429346" y="1069486"/>
                    </a:lnTo>
                    <a:lnTo>
                      <a:pt x="429346" y="1065140"/>
                    </a:lnTo>
                    <a:lnTo>
                      <a:pt x="429346" y="1064208"/>
                    </a:lnTo>
                    <a:lnTo>
                      <a:pt x="433382" y="1062035"/>
                    </a:lnTo>
                    <a:lnTo>
                      <a:pt x="436487" y="1057689"/>
                    </a:lnTo>
                    <a:lnTo>
                      <a:pt x="438660" y="1057689"/>
                    </a:lnTo>
                    <a:lnTo>
                      <a:pt x="438660" y="1056758"/>
                    </a:lnTo>
                    <a:lnTo>
                      <a:pt x="440833" y="1056758"/>
                    </a:lnTo>
                    <a:lnTo>
                      <a:pt x="443006" y="1056758"/>
                    </a:lnTo>
                    <a:lnTo>
                      <a:pt x="443937" y="1054584"/>
                    </a:lnTo>
                    <a:lnTo>
                      <a:pt x="446111" y="1057689"/>
                    </a:lnTo>
                    <a:lnTo>
                      <a:pt x="448284" y="1062035"/>
                    </a:lnTo>
                    <a:lnTo>
                      <a:pt x="448284" y="1065140"/>
                    </a:lnTo>
                    <a:lnTo>
                      <a:pt x="450457" y="1071349"/>
                    </a:lnTo>
                    <a:lnTo>
                      <a:pt x="465048" y="1067002"/>
                    </a:lnTo>
                    <a:lnTo>
                      <a:pt x="472188" y="1087181"/>
                    </a:lnTo>
                    <a:lnTo>
                      <a:pt x="479328" y="1098668"/>
                    </a:lnTo>
                    <a:lnTo>
                      <a:pt x="487710" y="1103945"/>
                    </a:lnTo>
                    <a:lnTo>
                      <a:pt x="497024" y="1106118"/>
                    </a:lnTo>
                    <a:lnTo>
                      <a:pt x="507579" y="1111396"/>
                    </a:lnTo>
                    <a:lnTo>
                      <a:pt x="521238" y="1121020"/>
                    </a:lnTo>
                    <a:lnTo>
                      <a:pt x="526516" y="1126297"/>
                    </a:lnTo>
                    <a:lnTo>
                      <a:pt x="526516" y="1133748"/>
                    </a:lnTo>
                    <a:lnTo>
                      <a:pt x="524343" y="1141199"/>
                    </a:lnTo>
                    <a:lnTo>
                      <a:pt x="522170" y="1150823"/>
                    </a:lnTo>
                    <a:lnTo>
                      <a:pt x="524343" y="1161378"/>
                    </a:lnTo>
                    <a:lnTo>
                      <a:pt x="528379" y="1165724"/>
                    </a:lnTo>
                    <a:lnTo>
                      <a:pt x="531483" y="1166655"/>
                    </a:lnTo>
                    <a:lnTo>
                      <a:pt x="536761" y="1171002"/>
                    </a:lnTo>
                    <a:lnTo>
                      <a:pt x="540797" y="1174106"/>
                    </a:lnTo>
                    <a:lnTo>
                      <a:pt x="543901" y="1176279"/>
                    </a:lnTo>
                    <a:lnTo>
                      <a:pt x="560665" y="1225951"/>
                    </a:lnTo>
                    <a:lnTo>
                      <a:pt x="564701" y="1225951"/>
                    </a:lnTo>
                    <a:lnTo>
                      <a:pt x="565632" y="1228124"/>
                    </a:lnTo>
                    <a:lnTo>
                      <a:pt x="567805" y="1228124"/>
                    </a:lnTo>
                    <a:lnTo>
                      <a:pt x="569978" y="1230297"/>
                    </a:lnTo>
                    <a:lnTo>
                      <a:pt x="575256" y="1228124"/>
                    </a:lnTo>
                    <a:lnTo>
                      <a:pt x="580534" y="1225951"/>
                    </a:lnTo>
                    <a:lnTo>
                      <a:pt x="582707" y="1225019"/>
                    </a:lnTo>
                    <a:lnTo>
                      <a:pt x="584880" y="1220673"/>
                    </a:lnTo>
                    <a:lnTo>
                      <a:pt x="584880" y="1218500"/>
                    </a:lnTo>
                    <a:lnTo>
                      <a:pt x="587053" y="1215395"/>
                    </a:lnTo>
                    <a:lnTo>
                      <a:pt x="587984" y="1211049"/>
                    </a:lnTo>
                    <a:lnTo>
                      <a:pt x="592020" y="1210118"/>
                    </a:lnTo>
                    <a:lnTo>
                      <a:pt x="597298" y="1205772"/>
                    </a:lnTo>
                    <a:lnTo>
                      <a:pt x="594193" y="1188697"/>
                    </a:lnTo>
                    <a:lnTo>
                      <a:pt x="587053" y="1172864"/>
                    </a:lnTo>
                    <a:lnTo>
                      <a:pt x="577740" y="1161378"/>
                    </a:lnTo>
                    <a:lnTo>
                      <a:pt x="577740" y="1156411"/>
                    </a:lnTo>
                    <a:lnTo>
                      <a:pt x="580844" y="1158584"/>
                    </a:lnTo>
                    <a:lnTo>
                      <a:pt x="580844" y="1159515"/>
                    </a:lnTo>
                    <a:lnTo>
                      <a:pt x="583017" y="1161688"/>
                    </a:lnTo>
                    <a:lnTo>
                      <a:pt x="585190" y="1166035"/>
                    </a:lnTo>
                    <a:lnTo>
                      <a:pt x="592331" y="1163861"/>
                    </a:lnTo>
                    <a:lnTo>
                      <a:pt x="595435" y="1163861"/>
                    </a:lnTo>
                    <a:lnTo>
                      <a:pt x="597608" y="1163861"/>
                    </a:lnTo>
                    <a:lnTo>
                      <a:pt x="599781" y="1161688"/>
                    </a:lnTo>
                    <a:lnTo>
                      <a:pt x="599781" y="1159515"/>
                    </a:lnTo>
                    <a:lnTo>
                      <a:pt x="599781" y="1158584"/>
                    </a:lnTo>
                    <a:lnTo>
                      <a:pt x="597608" y="1154238"/>
                    </a:lnTo>
                    <a:lnTo>
                      <a:pt x="597608" y="1148960"/>
                    </a:lnTo>
                    <a:lnTo>
                      <a:pt x="600713" y="1148960"/>
                    </a:lnTo>
                    <a:lnTo>
                      <a:pt x="600713" y="1144614"/>
                    </a:lnTo>
                    <a:lnTo>
                      <a:pt x="604748" y="1144614"/>
                    </a:lnTo>
                    <a:lnTo>
                      <a:pt x="607853" y="1144614"/>
                    </a:lnTo>
                    <a:lnTo>
                      <a:pt x="610026" y="1146787"/>
                    </a:lnTo>
                    <a:lnTo>
                      <a:pt x="612199" y="1146787"/>
                    </a:lnTo>
                    <a:lnTo>
                      <a:pt x="614372" y="1148960"/>
                    </a:lnTo>
                    <a:lnTo>
                      <a:pt x="619650" y="1151133"/>
                    </a:lnTo>
                    <a:lnTo>
                      <a:pt x="622754" y="1152064"/>
                    </a:lnTo>
                    <a:lnTo>
                      <a:pt x="624927" y="1154238"/>
                    </a:lnTo>
                    <a:lnTo>
                      <a:pt x="627100" y="1156411"/>
                    </a:lnTo>
                    <a:lnTo>
                      <a:pt x="630205" y="1158584"/>
                    </a:lnTo>
                    <a:lnTo>
                      <a:pt x="634241" y="1161688"/>
                    </a:lnTo>
                    <a:lnTo>
                      <a:pt x="632068" y="1166966"/>
                    </a:lnTo>
                    <a:lnTo>
                      <a:pt x="629894" y="1171312"/>
                    </a:lnTo>
                    <a:lnTo>
                      <a:pt x="629894" y="1174416"/>
                    </a:lnTo>
                    <a:lnTo>
                      <a:pt x="629894" y="1178763"/>
                    </a:lnTo>
                    <a:lnTo>
                      <a:pt x="629894" y="1181867"/>
                    </a:lnTo>
                    <a:lnTo>
                      <a:pt x="629894" y="1186213"/>
                    </a:lnTo>
                    <a:lnTo>
                      <a:pt x="629894" y="1189318"/>
                    </a:lnTo>
                    <a:lnTo>
                      <a:pt x="636103" y="1206392"/>
                    </a:lnTo>
                    <a:lnTo>
                      <a:pt x="648521" y="1223467"/>
                    </a:lnTo>
                    <a:lnTo>
                      <a:pt x="665285" y="1234022"/>
                    </a:lnTo>
                    <a:lnTo>
                      <a:pt x="680808" y="1238368"/>
                    </a:lnTo>
                    <a:lnTo>
                      <a:pt x="684843" y="1236195"/>
                    </a:lnTo>
                    <a:lnTo>
                      <a:pt x="687948" y="1233091"/>
                    </a:lnTo>
                    <a:lnTo>
                      <a:pt x="690121" y="1228744"/>
                    </a:lnTo>
                    <a:lnTo>
                      <a:pt x="695399" y="1226571"/>
                    </a:lnTo>
                    <a:lnTo>
                      <a:pt x="699434" y="1225640"/>
                    </a:lnTo>
                    <a:lnTo>
                      <a:pt x="704712" y="1226571"/>
                    </a:lnTo>
                    <a:lnTo>
                      <a:pt x="714025" y="1230918"/>
                    </a:lnTo>
                    <a:lnTo>
                      <a:pt x="721165" y="1234022"/>
                    </a:lnTo>
                    <a:lnTo>
                      <a:pt x="728306" y="1236195"/>
                    </a:lnTo>
                    <a:lnTo>
                      <a:pt x="735446" y="1234022"/>
                    </a:lnTo>
                    <a:lnTo>
                      <a:pt x="743828" y="1226571"/>
                    </a:lnTo>
                    <a:lnTo>
                      <a:pt x="750968" y="1226571"/>
                    </a:lnTo>
                    <a:lnTo>
                      <a:pt x="755004" y="1226571"/>
                    </a:lnTo>
                    <a:lnTo>
                      <a:pt x="758109" y="1226571"/>
                    </a:lnTo>
                    <a:lnTo>
                      <a:pt x="760282" y="1228744"/>
                    </a:lnTo>
                    <a:lnTo>
                      <a:pt x="762455" y="1230918"/>
                    </a:lnTo>
                    <a:lnTo>
                      <a:pt x="762455" y="1234022"/>
                    </a:lnTo>
                    <a:lnTo>
                      <a:pt x="764628" y="1238368"/>
                    </a:lnTo>
                    <a:lnTo>
                      <a:pt x="767732" y="1251097"/>
                    </a:lnTo>
                    <a:lnTo>
                      <a:pt x="765870" y="1265377"/>
                    </a:lnTo>
                    <a:close/>
                    <a:moveTo>
                      <a:pt x="845033" y="1136232"/>
                    </a:moveTo>
                    <a:lnTo>
                      <a:pt x="825165" y="1141509"/>
                    </a:lnTo>
                    <a:lnTo>
                      <a:pt x="803434" y="1143682"/>
                    </a:lnTo>
                    <a:lnTo>
                      <a:pt x="781702" y="1139336"/>
                    </a:lnTo>
                    <a:lnTo>
                      <a:pt x="773320" y="1136232"/>
                    </a:lnTo>
                    <a:lnTo>
                      <a:pt x="766180" y="1130954"/>
                    </a:lnTo>
                    <a:lnTo>
                      <a:pt x="756867" y="1124745"/>
                    </a:lnTo>
                    <a:lnTo>
                      <a:pt x="742276" y="1124745"/>
                    </a:lnTo>
                    <a:lnTo>
                      <a:pt x="727685" y="1126918"/>
                    </a:lnTo>
                    <a:lnTo>
                      <a:pt x="713094" y="1134369"/>
                    </a:lnTo>
                    <a:lnTo>
                      <a:pt x="700676" y="1139647"/>
                    </a:lnTo>
                    <a:lnTo>
                      <a:pt x="686085" y="1141820"/>
                    </a:lnTo>
                    <a:lnTo>
                      <a:pt x="671494" y="1136542"/>
                    </a:lnTo>
                    <a:lnTo>
                      <a:pt x="666217" y="1134369"/>
                    </a:lnTo>
                    <a:lnTo>
                      <a:pt x="662181" y="1132196"/>
                    </a:lnTo>
                    <a:lnTo>
                      <a:pt x="659076" y="1131265"/>
                    </a:lnTo>
                    <a:lnTo>
                      <a:pt x="656903" y="1126918"/>
                    </a:lnTo>
                    <a:lnTo>
                      <a:pt x="656903" y="1123814"/>
                    </a:lnTo>
                    <a:lnTo>
                      <a:pt x="654730" y="1116363"/>
                    </a:lnTo>
                    <a:lnTo>
                      <a:pt x="654730" y="1110154"/>
                    </a:lnTo>
                    <a:lnTo>
                      <a:pt x="658766" y="1099599"/>
                    </a:lnTo>
                    <a:lnTo>
                      <a:pt x="665906" y="1086871"/>
                    </a:lnTo>
                    <a:lnTo>
                      <a:pt x="674288" y="1071969"/>
                    </a:lnTo>
                    <a:lnTo>
                      <a:pt x="683602" y="1057068"/>
                    </a:lnTo>
                    <a:lnTo>
                      <a:pt x="690742" y="1043408"/>
                    </a:lnTo>
                    <a:lnTo>
                      <a:pt x="694778" y="1035026"/>
                    </a:lnTo>
                    <a:lnTo>
                      <a:pt x="703160" y="1037199"/>
                    </a:lnTo>
                    <a:lnTo>
                      <a:pt x="710300" y="1040304"/>
                    </a:lnTo>
                    <a:lnTo>
                      <a:pt x="715578" y="1042477"/>
                    </a:lnTo>
                    <a:lnTo>
                      <a:pt x="721786" y="1047755"/>
                    </a:lnTo>
                    <a:lnTo>
                      <a:pt x="724891" y="1049928"/>
                    </a:lnTo>
                    <a:lnTo>
                      <a:pt x="727064" y="1049928"/>
                    </a:lnTo>
                    <a:lnTo>
                      <a:pt x="729237" y="1049928"/>
                    </a:lnTo>
                    <a:lnTo>
                      <a:pt x="730168" y="1050859"/>
                    </a:lnTo>
                    <a:lnTo>
                      <a:pt x="717751" y="1055205"/>
                    </a:lnTo>
                    <a:lnTo>
                      <a:pt x="721786" y="1064829"/>
                    </a:lnTo>
                    <a:lnTo>
                      <a:pt x="728927" y="1072280"/>
                    </a:lnTo>
                    <a:lnTo>
                      <a:pt x="734204" y="1079731"/>
                    </a:lnTo>
                    <a:lnTo>
                      <a:pt x="743518" y="1080662"/>
                    </a:lnTo>
                    <a:lnTo>
                      <a:pt x="755935" y="1075384"/>
                    </a:lnTo>
                    <a:lnTo>
                      <a:pt x="765249" y="1067934"/>
                    </a:lnTo>
                    <a:lnTo>
                      <a:pt x="780771" y="1073211"/>
                    </a:lnTo>
                    <a:lnTo>
                      <a:pt x="800640" y="1084698"/>
                    </a:lnTo>
                    <a:lnTo>
                      <a:pt x="821439" y="1097426"/>
                    </a:lnTo>
                    <a:lnTo>
                      <a:pt x="836030" y="1110154"/>
                    </a:lnTo>
                    <a:lnTo>
                      <a:pt x="844413" y="1125056"/>
                    </a:lnTo>
                    <a:lnTo>
                      <a:pt x="850621" y="1125056"/>
                    </a:lnTo>
                    <a:lnTo>
                      <a:pt x="845033" y="1136232"/>
                    </a:lnTo>
                    <a:close/>
                    <a:moveTo>
                      <a:pt x="1025402" y="1146787"/>
                    </a:moveTo>
                    <a:lnTo>
                      <a:pt x="1022298" y="1146787"/>
                    </a:lnTo>
                    <a:lnTo>
                      <a:pt x="1018262" y="1146787"/>
                    </a:lnTo>
                    <a:lnTo>
                      <a:pt x="1015157" y="1146787"/>
                    </a:lnTo>
                    <a:lnTo>
                      <a:pt x="1011122" y="1144614"/>
                    </a:lnTo>
                    <a:lnTo>
                      <a:pt x="1008949" y="1161688"/>
                    </a:lnTo>
                    <a:lnTo>
                      <a:pt x="1011122" y="1173175"/>
                    </a:lnTo>
                    <a:lnTo>
                      <a:pt x="1016399" y="1183730"/>
                    </a:lnTo>
                    <a:lnTo>
                      <a:pt x="1020435" y="1196458"/>
                    </a:lnTo>
                    <a:lnTo>
                      <a:pt x="1022608" y="1217569"/>
                    </a:lnTo>
                    <a:lnTo>
                      <a:pt x="995600" y="1218500"/>
                    </a:lnTo>
                    <a:lnTo>
                      <a:pt x="976973" y="1215395"/>
                    </a:lnTo>
                    <a:lnTo>
                      <a:pt x="966418" y="1205772"/>
                    </a:lnTo>
                    <a:lnTo>
                      <a:pt x="962382" y="1188697"/>
                    </a:lnTo>
                    <a:lnTo>
                      <a:pt x="962382" y="1165414"/>
                    </a:lnTo>
                    <a:lnTo>
                      <a:pt x="974800" y="1165414"/>
                    </a:lnTo>
                    <a:lnTo>
                      <a:pt x="967660" y="1151754"/>
                    </a:lnTo>
                    <a:lnTo>
                      <a:pt x="955242" y="1138094"/>
                    </a:lnTo>
                    <a:lnTo>
                      <a:pt x="944686" y="1121020"/>
                    </a:lnTo>
                    <a:lnTo>
                      <a:pt x="933200" y="1103945"/>
                    </a:lnTo>
                    <a:lnTo>
                      <a:pt x="927922" y="1086871"/>
                    </a:lnTo>
                    <a:lnTo>
                      <a:pt x="931027" y="1071038"/>
                    </a:lnTo>
                    <a:lnTo>
                      <a:pt x="938167" y="1059552"/>
                    </a:lnTo>
                    <a:lnTo>
                      <a:pt x="949653" y="1049928"/>
                    </a:lnTo>
                    <a:lnTo>
                      <a:pt x="962071" y="1044650"/>
                    </a:lnTo>
                    <a:lnTo>
                      <a:pt x="974489" y="1039373"/>
                    </a:lnTo>
                    <a:lnTo>
                      <a:pt x="985976" y="1029749"/>
                    </a:lnTo>
                    <a:lnTo>
                      <a:pt x="995289" y="1029749"/>
                    </a:lnTo>
                    <a:lnTo>
                      <a:pt x="1000567" y="1031922"/>
                    </a:lnTo>
                    <a:lnTo>
                      <a:pt x="1005844" y="1031922"/>
                    </a:lnTo>
                    <a:lnTo>
                      <a:pt x="1011122" y="1034095"/>
                    </a:lnTo>
                    <a:lnTo>
                      <a:pt x="1008017" y="1049928"/>
                    </a:lnTo>
                    <a:lnTo>
                      <a:pt x="1000877" y="1063587"/>
                    </a:lnTo>
                    <a:lnTo>
                      <a:pt x="986286" y="1068865"/>
                    </a:lnTo>
                    <a:lnTo>
                      <a:pt x="966418" y="1071038"/>
                    </a:lnTo>
                    <a:lnTo>
                      <a:pt x="973558" y="1086871"/>
                    </a:lnTo>
                    <a:lnTo>
                      <a:pt x="985976" y="1101772"/>
                    </a:lnTo>
                    <a:lnTo>
                      <a:pt x="1001498" y="1111396"/>
                    </a:lnTo>
                    <a:lnTo>
                      <a:pt x="1000567" y="1115742"/>
                    </a:lnTo>
                    <a:lnTo>
                      <a:pt x="998394" y="1116674"/>
                    </a:lnTo>
                    <a:lnTo>
                      <a:pt x="996220" y="1116674"/>
                    </a:lnTo>
                    <a:lnTo>
                      <a:pt x="995289" y="1121020"/>
                    </a:lnTo>
                    <a:lnTo>
                      <a:pt x="1000567" y="1130644"/>
                    </a:lnTo>
                    <a:lnTo>
                      <a:pt x="1005844" y="1139026"/>
                    </a:lnTo>
                    <a:lnTo>
                      <a:pt x="1008017" y="1143372"/>
                    </a:lnTo>
                    <a:lnTo>
                      <a:pt x="1008949" y="1144303"/>
                    </a:lnTo>
                    <a:lnTo>
                      <a:pt x="1011122" y="1143372"/>
                    </a:lnTo>
                    <a:lnTo>
                      <a:pt x="1011122" y="1141199"/>
                    </a:lnTo>
                    <a:lnTo>
                      <a:pt x="1013295" y="1138094"/>
                    </a:lnTo>
                    <a:lnTo>
                      <a:pt x="1013295" y="1133748"/>
                    </a:lnTo>
                    <a:lnTo>
                      <a:pt x="1015468" y="1131575"/>
                    </a:lnTo>
                    <a:lnTo>
                      <a:pt x="1018573" y="1133748"/>
                    </a:lnTo>
                    <a:lnTo>
                      <a:pt x="1022608" y="1138094"/>
                    </a:lnTo>
                    <a:lnTo>
                      <a:pt x="1023540" y="1139026"/>
                    </a:lnTo>
                    <a:lnTo>
                      <a:pt x="1027575" y="1141199"/>
                    </a:lnTo>
                    <a:lnTo>
                      <a:pt x="1030680" y="1144303"/>
                    </a:lnTo>
                    <a:lnTo>
                      <a:pt x="1025402" y="1146787"/>
                    </a:lnTo>
                    <a:close/>
                  </a:path>
                </a:pathLst>
              </a:custGeom>
              <a:grpFill/>
              <a:ln w="3104" cap="flat">
                <a:noFill/>
                <a:prstDash val="solid"/>
                <a:miter/>
              </a:ln>
            </p:spPr>
            <p:txBody>
              <a:bodyPr rtlCol="0" anchor="ctr"/>
              <a:lstStyle/>
              <a:p>
                <a:endParaRPr lang="es-ES_tradnl" sz="1350"/>
              </a:p>
            </p:txBody>
          </p:sp>
          <p:sp>
            <p:nvSpPr>
              <p:cNvPr id="245" name="Freeform: Shape 136">
                <a:extLst>
                  <a:ext uri="{FF2B5EF4-FFF2-40B4-BE49-F238E27FC236}">
                    <a16:creationId xmlns:a16="http://schemas.microsoft.com/office/drawing/2014/main" id="{64CFD342-8CB4-40B6-A09F-0654C7E5C580}"/>
                  </a:ext>
                </a:extLst>
              </p:cNvPr>
              <p:cNvSpPr/>
              <p:nvPr/>
            </p:nvSpPr>
            <p:spPr>
              <a:xfrm>
                <a:off x="4226490" y="1448082"/>
                <a:ext cx="82756" cy="110342"/>
              </a:xfrm>
              <a:custGeom>
                <a:avLst/>
                <a:gdLst>
                  <a:gd name="connsiteX0" fmla="*/ 60226 w 74506"/>
                  <a:gd name="connsiteY0" fmla="*/ 0 h 99342"/>
                  <a:gd name="connsiteX1" fmla="*/ 43462 w 74506"/>
                  <a:gd name="connsiteY1" fmla="*/ 0 h 99342"/>
                  <a:gd name="connsiteX2" fmla="*/ 23904 w 74506"/>
                  <a:gd name="connsiteY2" fmla="*/ 2173 h 99342"/>
                  <a:gd name="connsiteX3" fmla="*/ 4036 w 74506"/>
                  <a:gd name="connsiteY3" fmla="*/ 4346 h 99342"/>
                  <a:gd name="connsiteX4" fmla="*/ 4967 w 74506"/>
                  <a:gd name="connsiteY4" fmla="*/ 11797 h 99342"/>
                  <a:gd name="connsiteX5" fmla="*/ 7140 w 74506"/>
                  <a:gd name="connsiteY5" fmla="*/ 14901 h 99342"/>
                  <a:gd name="connsiteX6" fmla="*/ 11176 w 74506"/>
                  <a:gd name="connsiteY6" fmla="*/ 19248 h 99342"/>
                  <a:gd name="connsiteX7" fmla="*/ 14281 w 74506"/>
                  <a:gd name="connsiteY7" fmla="*/ 20179 h 99342"/>
                  <a:gd name="connsiteX8" fmla="*/ 18627 w 74506"/>
                  <a:gd name="connsiteY8" fmla="*/ 22352 h 99342"/>
                  <a:gd name="connsiteX9" fmla="*/ 23904 w 74506"/>
                  <a:gd name="connsiteY9" fmla="*/ 24525 h 99342"/>
                  <a:gd name="connsiteX10" fmla="*/ 18627 w 74506"/>
                  <a:gd name="connsiteY10" fmla="*/ 31976 h 99342"/>
                  <a:gd name="connsiteX11" fmla="*/ 11176 w 74506"/>
                  <a:gd name="connsiteY11" fmla="*/ 37253 h 99342"/>
                  <a:gd name="connsiteX12" fmla="*/ 4036 w 74506"/>
                  <a:gd name="connsiteY12" fmla="*/ 40358 h 99342"/>
                  <a:gd name="connsiteX13" fmla="*/ 0 w 74506"/>
                  <a:gd name="connsiteY13" fmla="*/ 74197 h 99342"/>
                  <a:gd name="connsiteX14" fmla="*/ 23904 w 74506"/>
                  <a:gd name="connsiteY14" fmla="*/ 77301 h 99342"/>
                  <a:gd name="connsiteX15" fmla="*/ 23904 w 74506"/>
                  <a:gd name="connsiteY15" fmla="*/ 89098 h 99342"/>
                  <a:gd name="connsiteX16" fmla="*/ 31045 w 74506"/>
                  <a:gd name="connsiteY16" fmla="*/ 92202 h 99342"/>
                  <a:gd name="connsiteX17" fmla="*/ 38495 w 74506"/>
                  <a:gd name="connsiteY17" fmla="*/ 98411 h 99342"/>
                  <a:gd name="connsiteX18" fmla="*/ 43462 w 74506"/>
                  <a:gd name="connsiteY18" fmla="*/ 101826 h 99342"/>
                  <a:gd name="connsiteX19" fmla="*/ 48740 w 74506"/>
                  <a:gd name="connsiteY19" fmla="*/ 99653 h 99342"/>
                  <a:gd name="connsiteX20" fmla="*/ 50913 w 74506"/>
                  <a:gd name="connsiteY20" fmla="*/ 96549 h 99342"/>
                  <a:gd name="connsiteX21" fmla="*/ 53086 w 74506"/>
                  <a:gd name="connsiteY21" fmla="*/ 94376 h 99342"/>
                  <a:gd name="connsiteX22" fmla="*/ 53086 w 74506"/>
                  <a:gd name="connsiteY22" fmla="*/ 92202 h 99342"/>
                  <a:gd name="connsiteX23" fmla="*/ 53086 w 74506"/>
                  <a:gd name="connsiteY23" fmla="*/ 89098 h 99342"/>
                  <a:gd name="connsiteX24" fmla="*/ 53086 w 74506"/>
                  <a:gd name="connsiteY24" fmla="*/ 84752 h 99342"/>
                  <a:gd name="connsiteX25" fmla="*/ 56191 w 74506"/>
                  <a:gd name="connsiteY25" fmla="*/ 81647 h 99342"/>
                  <a:gd name="connsiteX26" fmla="*/ 67677 w 74506"/>
                  <a:gd name="connsiteY26" fmla="*/ 84752 h 99342"/>
                  <a:gd name="connsiteX27" fmla="*/ 72644 w 74506"/>
                  <a:gd name="connsiteY27" fmla="*/ 77301 h 99342"/>
                  <a:gd name="connsiteX28" fmla="*/ 76991 w 74506"/>
                  <a:gd name="connsiteY28" fmla="*/ 77301 h 99342"/>
                  <a:gd name="connsiteX29" fmla="*/ 69540 w 74506"/>
                  <a:gd name="connsiteY29" fmla="*/ 37253 h 9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506" h="99342">
                    <a:moveTo>
                      <a:pt x="60226" y="0"/>
                    </a:moveTo>
                    <a:lnTo>
                      <a:pt x="43462" y="0"/>
                    </a:lnTo>
                    <a:lnTo>
                      <a:pt x="23904" y="2173"/>
                    </a:lnTo>
                    <a:lnTo>
                      <a:pt x="4036" y="4346"/>
                    </a:lnTo>
                    <a:lnTo>
                      <a:pt x="4967" y="11797"/>
                    </a:lnTo>
                    <a:lnTo>
                      <a:pt x="7140" y="14901"/>
                    </a:lnTo>
                    <a:lnTo>
                      <a:pt x="11176" y="19248"/>
                    </a:lnTo>
                    <a:lnTo>
                      <a:pt x="14281" y="20179"/>
                    </a:lnTo>
                    <a:lnTo>
                      <a:pt x="18627" y="22352"/>
                    </a:lnTo>
                    <a:lnTo>
                      <a:pt x="23904" y="24525"/>
                    </a:lnTo>
                    <a:lnTo>
                      <a:pt x="18627" y="31976"/>
                    </a:lnTo>
                    <a:lnTo>
                      <a:pt x="11176" y="37253"/>
                    </a:lnTo>
                    <a:lnTo>
                      <a:pt x="4036" y="40358"/>
                    </a:lnTo>
                    <a:lnTo>
                      <a:pt x="0" y="74197"/>
                    </a:lnTo>
                    <a:lnTo>
                      <a:pt x="23904" y="77301"/>
                    </a:lnTo>
                    <a:lnTo>
                      <a:pt x="23904" y="89098"/>
                    </a:lnTo>
                    <a:lnTo>
                      <a:pt x="31045" y="92202"/>
                    </a:lnTo>
                    <a:lnTo>
                      <a:pt x="38495" y="98411"/>
                    </a:lnTo>
                    <a:lnTo>
                      <a:pt x="43462" y="101826"/>
                    </a:lnTo>
                    <a:lnTo>
                      <a:pt x="48740" y="99653"/>
                    </a:lnTo>
                    <a:lnTo>
                      <a:pt x="50913" y="96549"/>
                    </a:lnTo>
                    <a:lnTo>
                      <a:pt x="53086" y="94376"/>
                    </a:lnTo>
                    <a:lnTo>
                      <a:pt x="53086" y="92202"/>
                    </a:lnTo>
                    <a:lnTo>
                      <a:pt x="53086" y="89098"/>
                    </a:lnTo>
                    <a:lnTo>
                      <a:pt x="53086" y="84752"/>
                    </a:lnTo>
                    <a:lnTo>
                      <a:pt x="56191" y="81647"/>
                    </a:lnTo>
                    <a:lnTo>
                      <a:pt x="67677" y="84752"/>
                    </a:lnTo>
                    <a:lnTo>
                      <a:pt x="72644" y="77301"/>
                    </a:lnTo>
                    <a:lnTo>
                      <a:pt x="76991" y="77301"/>
                    </a:lnTo>
                    <a:lnTo>
                      <a:pt x="69540" y="37253"/>
                    </a:lnTo>
                    <a:close/>
                  </a:path>
                </a:pathLst>
              </a:custGeom>
              <a:grpFill/>
              <a:ln w="3104" cap="flat">
                <a:noFill/>
                <a:prstDash val="solid"/>
                <a:miter/>
              </a:ln>
            </p:spPr>
            <p:txBody>
              <a:bodyPr rtlCol="0" anchor="ctr"/>
              <a:lstStyle/>
              <a:p>
                <a:endParaRPr lang="es-ES_tradnl" sz="1350"/>
              </a:p>
            </p:txBody>
          </p:sp>
          <p:sp>
            <p:nvSpPr>
              <p:cNvPr id="246" name="Freeform: Shape 137">
                <a:extLst>
                  <a:ext uri="{FF2B5EF4-FFF2-40B4-BE49-F238E27FC236}">
                    <a16:creationId xmlns:a16="http://schemas.microsoft.com/office/drawing/2014/main" id="{8105B636-1242-99E6-54A0-A65AB87AE39B}"/>
                  </a:ext>
                </a:extLst>
              </p:cNvPr>
              <p:cNvSpPr/>
              <p:nvPr/>
            </p:nvSpPr>
            <p:spPr>
              <a:xfrm>
                <a:off x="4296833" y="1380152"/>
                <a:ext cx="44826" cy="37930"/>
              </a:xfrm>
              <a:custGeom>
                <a:avLst/>
                <a:gdLst>
                  <a:gd name="connsiteX0" fmla="*/ 22042 w 40357"/>
                  <a:gd name="connsiteY0" fmla="*/ 36012 h 34149"/>
                  <a:gd name="connsiteX1" fmla="*/ 27009 w 40357"/>
                  <a:gd name="connsiteY1" fmla="*/ 31665 h 34149"/>
                  <a:gd name="connsiteX2" fmla="*/ 31355 w 40357"/>
                  <a:gd name="connsiteY2" fmla="*/ 29492 h 34149"/>
                  <a:gd name="connsiteX3" fmla="*/ 34460 w 40357"/>
                  <a:gd name="connsiteY3" fmla="*/ 28561 h 34149"/>
                  <a:gd name="connsiteX4" fmla="*/ 40668 w 40357"/>
                  <a:gd name="connsiteY4" fmla="*/ 24215 h 34149"/>
                  <a:gd name="connsiteX5" fmla="*/ 36633 w 40357"/>
                  <a:gd name="connsiteY5" fmla="*/ 0 h 34149"/>
                  <a:gd name="connsiteX6" fmla="*/ 23904 w 40357"/>
                  <a:gd name="connsiteY6" fmla="*/ 2173 h 34149"/>
                  <a:gd name="connsiteX7" fmla="*/ 16764 w 40357"/>
                  <a:gd name="connsiteY7" fmla="*/ 6209 h 34149"/>
                  <a:gd name="connsiteX8" fmla="*/ 9313 w 40357"/>
                  <a:gd name="connsiteY8" fmla="*/ 11486 h 34149"/>
                  <a:gd name="connsiteX9" fmla="*/ 0 w 40357"/>
                  <a:gd name="connsiteY9" fmla="*/ 16764 h 34149"/>
                  <a:gd name="connsiteX10" fmla="*/ 0 w 40357"/>
                  <a:gd name="connsiteY10" fmla="*/ 24215 h 34149"/>
                  <a:gd name="connsiteX11" fmla="*/ 2173 w 40357"/>
                  <a:gd name="connsiteY11" fmla="*/ 26388 h 34149"/>
                  <a:gd name="connsiteX12" fmla="*/ 2173 w 40357"/>
                  <a:gd name="connsiteY12" fmla="*/ 28561 h 34149"/>
                  <a:gd name="connsiteX13" fmla="*/ 4346 w 40357"/>
                  <a:gd name="connsiteY13" fmla="*/ 28561 h 34149"/>
                  <a:gd name="connsiteX14" fmla="*/ 4346 w 40357"/>
                  <a:gd name="connsiteY14" fmla="*/ 29492 h 34149"/>
                  <a:gd name="connsiteX15" fmla="*/ 4346 w 40357"/>
                  <a:gd name="connsiteY15" fmla="*/ 33839 h 34149"/>
                  <a:gd name="connsiteX16" fmla="*/ 9313 w 40357"/>
                  <a:gd name="connsiteY16" fmla="*/ 33839 h 34149"/>
                  <a:gd name="connsiteX17" fmla="*/ 11487 w 40357"/>
                  <a:gd name="connsiteY17" fmla="*/ 33839 h 34149"/>
                  <a:gd name="connsiteX18" fmla="*/ 13660 w 40357"/>
                  <a:gd name="connsiteY18" fmla="*/ 36012 h 34149"/>
                  <a:gd name="connsiteX19" fmla="*/ 14591 w 40357"/>
                  <a:gd name="connsiteY19" fmla="*/ 36012 h 34149"/>
                  <a:gd name="connsiteX20" fmla="*/ 16764 w 40357"/>
                  <a:gd name="connsiteY20" fmla="*/ 36943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57" h="34149">
                    <a:moveTo>
                      <a:pt x="22042" y="36012"/>
                    </a:moveTo>
                    <a:lnTo>
                      <a:pt x="27009" y="31665"/>
                    </a:lnTo>
                    <a:lnTo>
                      <a:pt x="31355" y="29492"/>
                    </a:lnTo>
                    <a:lnTo>
                      <a:pt x="34460" y="28561"/>
                    </a:lnTo>
                    <a:lnTo>
                      <a:pt x="40668" y="24215"/>
                    </a:lnTo>
                    <a:lnTo>
                      <a:pt x="36633" y="0"/>
                    </a:lnTo>
                    <a:lnTo>
                      <a:pt x="23904" y="2173"/>
                    </a:lnTo>
                    <a:lnTo>
                      <a:pt x="16764" y="6209"/>
                    </a:lnTo>
                    <a:lnTo>
                      <a:pt x="9313" y="11486"/>
                    </a:lnTo>
                    <a:lnTo>
                      <a:pt x="0" y="16764"/>
                    </a:lnTo>
                    <a:lnTo>
                      <a:pt x="0" y="24215"/>
                    </a:lnTo>
                    <a:lnTo>
                      <a:pt x="2173" y="26388"/>
                    </a:lnTo>
                    <a:lnTo>
                      <a:pt x="2173" y="28561"/>
                    </a:lnTo>
                    <a:lnTo>
                      <a:pt x="4346" y="28561"/>
                    </a:lnTo>
                    <a:lnTo>
                      <a:pt x="4346" y="29492"/>
                    </a:lnTo>
                    <a:lnTo>
                      <a:pt x="4346" y="33839"/>
                    </a:lnTo>
                    <a:lnTo>
                      <a:pt x="9313" y="33839"/>
                    </a:lnTo>
                    <a:lnTo>
                      <a:pt x="11487" y="33839"/>
                    </a:lnTo>
                    <a:lnTo>
                      <a:pt x="13660" y="36012"/>
                    </a:lnTo>
                    <a:lnTo>
                      <a:pt x="14591" y="36012"/>
                    </a:lnTo>
                    <a:lnTo>
                      <a:pt x="16764" y="36943"/>
                    </a:lnTo>
                    <a:close/>
                  </a:path>
                </a:pathLst>
              </a:custGeom>
              <a:grpFill/>
              <a:ln w="3104" cap="flat">
                <a:noFill/>
                <a:prstDash val="solid"/>
                <a:miter/>
              </a:ln>
            </p:spPr>
            <p:txBody>
              <a:bodyPr rtlCol="0" anchor="ctr"/>
              <a:lstStyle/>
              <a:p>
                <a:endParaRPr lang="es-ES_tradnl" sz="1350"/>
              </a:p>
            </p:txBody>
          </p:sp>
          <p:sp>
            <p:nvSpPr>
              <p:cNvPr id="247" name="Freeform: Shape 138">
                <a:extLst>
                  <a:ext uri="{FF2B5EF4-FFF2-40B4-BE49-F238E27FC236}">
                    <a16:creationId xmlns:a16="http://schemas.microsoft.com/office/drawing/2014/main" id="{C7AD4DA4-0834-027D-1036-50B9F98DE221}"/>
                  </a:ext>
                </a:extLst>
              </p:cNvPr>
              <p:cNvSpPr/>
              <p:nvPr/>
            </p:nvSpPr>
            <p:spPr>
              <a:xfrm>
                <a:off x="4315453" y="1429462"/>
                <a:ext cx="62067" cy="106893"/>
              </a:xfrm>
              <a:custGeom>
                <a:avLst/>
                <a:gdLst>
                  <a:gd name="connsiteX0" fmla="*/ 54018 w 55880"/>
                  <a:gd name="connsiteY0" fmla="*/ 13660 h 96238"/>
                  <a:gd name="connsiteX1" fmla="*/ 53086 w 55880"/>
                  <a:gd name="connsiteY1" fmla="*/ 9624 h 96238"/>
                  <a:gd name="connsiteX2" fmla="*/ 43773 w 55880"/>
                  <a:gd name="connsiteY2" fmla="*/ 6209 h 96238"/>
                  <a:gd name="connsiteX3" fmla="*/ 31045 w 55880"/>
                  <a:gd name="connsiteY3" fmla="*/ 4346 h 96238"/>
                  <a:gd name="connsiteX4" fmla="*/ 16454 w 55880"/>
                  <a:gd name="connsiteY4" fmla="*/ 2173 h 96238"/>
                  <a:gd name="connsiteX5" fmla="*/ 3104 w 55880"/>
                  <a:gd name="connsiteY5" fmla="*/ 0 h 96238"/>
                  <a:gd name="connsiteX6" fmla="*/ 0 w 55880"/>
                  <a:gd name="connsiteY6" fmla="*/ 16764 h 96238"/>
                  <a:gd name="connsiteX7" fmla="*/ 2173 w 55880"/>
                  <a:gd name="connsiteY7" fmla="*/ 31665 h 96238"/>
                  <a:gd name="connsiteX8" fmla="*/ 3104 w 55880"/>
                  <a:gd name="connsiteY8" fmla="*/ 48740 h 96238"/>
                  <a:gd name="connsiteX9" fmla="*/ 7140 w 55880"/>
                  <a:gd name="connsiteY9" fmla="*/ 63331 h 96238"/>
                  <a:gd name="connsiteX10" fmla="*/ 7140 w 55880"/>
                  <a:gd name="connsiteY10" fmla="*/ 76059 h 96238"/>
                  <a:gd name="connsiteX11" fmla="*/ 3104 w 55880"/>
                  <a:gd name="connsiteY11" fmla="*/ 86614 h 96238"/>
                  <a:gd name="connsiteX12" fmla="*/ 7140 w 55880"/>
                  <a:gd name="connsiteY12" fmla="*/ 98411 h 96238"/>
                  <a:gd name="connsiteX13" fmla="*/ 14591 w 55880"/>
                  <a:gd name="connsiteY13" fmla="*/ 98411 h 96238"/>
                  <a:gd name="connsiteX14" fmla="*/ 19869 w 55880"/>
                  <a:gd name="connsiteY14" fmla="*/ 98411 h 96238"/>
                  <a:gd name="connsiteX15" fmla="*/ 23904 w 55880"/>
                  <a:gd name="connsiteY15" fmla="*/ 96238 h 96238"/>
                  <a:gd name="connsiteX16" fmla="*/ 27009 w 55880"/>
                  <a:gd name="connsiteY16" fmla="*/ 94065 h 96238"/>
                  <a:gd name="connsiteX17" fmla="*/ 31045 w 55880"/>
                  <a:gd name="connsiteY17" fmla="*/ 88788 h 96238"/>
                  <a:gd name="connsiteX18" fmla="*/ 32286 w 55880"/>
                  <a:gd name="connsiteY18" fmla="*/ 81337 h 96238"/>
                  <a:gd name="connsiteX19" fmla="*/ 34460 w 55880"/>
                  <a:gd name="connsiteY19" fmla="*/ 70782 h 96238"/>
                  <a:gd name="connsiteX20" fmla="*/ 32286 w 55880"/>
                  <a:gd name="connsiteY20" fmla="*/ 61468 h 96238"/>
                  <a:gd name="connsiteX21" fmla="*/ 34460 w 55880"/>
                  <a:gd name="connsiteY21" fmla="*/ 57122 h 96238"/>
                  <a:gd name="connsiteX22" fmla="*/ 38495 w 55880"/>
                  <a:gd name="connsiteY22" fmla="*/ 56191 h 96238"/>
                  <a:gd name="connsiteX23" fmla="*/ 39427 w 55880"/>
                  <a:gd name="connsiteY23" fmla="*/ 54018 h 96238"/>
                  <a:gd name="connsiteX24" fmla="*/ 43773 w 55880"/>
                  <a:gd name="connsiteY24" fmla="*/ 51844 h 96238"/>
                  <a:gd name="connsiteX25" fmla="*/ 46877 w 55880"/>
                  <a:gd name="connsiteY25" fmla="*/ 49671 h 96238"/>
                  <a:gd name="connsiteX26" fmla="*/ 50913 w 55880"/>
                  <a:gd name="connsiteY26" fmla="*/ 46567 h 96238"/>
                  <a:gd name="connsiteX27" fmla="*/ 53086 w 55880"/>
                  <a:gd name="connsiteY27" fmla="*/ 41289 h 96238"/>
                  <a:gd name="connsiteX28" fmla="*/ 54018 w 55880"/>
                  <a:gd name="connsiteY28" fmla="*/ 36943 h 96238"/>
                  <a:gd name="connsiteX29" fmla="*/ 56191 w 55880"/>
                  <a:gd name="connsiteY29" fmla="*/ 33839 h 96238"/>
                  <a:gd name="connsiteX30" fmla="*/ 56191 w 55880"/>
                  <a:gd name="connsiteY30" fmla="*/ 26388 h 96238"/>
                  <a:gd name="connsiteX31" fmla="*/ 54018 w 55880"/>
                  <a:gd name="connsiteY31" fmla="*/ 18937 h 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880" h="96238">
                    <a:moveTo>
                      <a:pt x="54018" y="13660"/>
                    </a:moveTo>
                    <a:lnTo>
                      <a:pt x="53086" y="9624"/>
                    </a:lnTo>
                    <a:lnTo>
                      <a:pt x="43773" y="6209"/>
                    </a:lnTo>
                    <a:lnTo>
                      <a:pt x="31045" y="4346"/>
                    </a:lnTo>
                    <a:lnTo>
                      <a:pt x="16454" y="2173"/>
                    </a:lnTo>
                    <a:lnTo>
                      <a:pt x="3104" y="0"/>
                    </a:lnTo>
                    <a:lnTo>
                      <a:pt x="0" y="16764"/>
                    </a:lnTo>
                    <a:lnTo>
                      <a:pt x="2173" y="31665"/>
                    </a:lnTo>
                    <a:lnTo>
                      <a:pt x="3104" y="48740"/>
                    </a:lnTo>
                    <a:lnTo>
                      <a:pt x="7140" y="63331"/>
                    </a:lnTo>
                    <a:lnTo>
                      <a:pt x="7140" y="76059"/>
                    </a:lnTo>
                    <a:lnTo>
                      <a:pt x="3104" y="86614"/>
                    </a:lnTo>
                    <a:lnTo>
                      <a:pt x="7140" y="98411"/>
                    </a:lnTo>
                    <a:lnTo>
                      <a:pt x="14591" y="98411"/>
                    </a:lnTo>
                    <a:lnTo>
                      <a:pt x="19869" y="98411"/>
                    </a:lnTo>
                    <a:lnTo>
                      <a:pt x="23904" y="96238"/>
                    </a:lnTo>
                    <a:lnTo>
                      <a:pt x="27009" y="94065"/>
                    </a:lnTo>
                    <a:lnTo>
                      <a:pt x="31045" y="88788"/>
                    </a:lnTo>
                    <a:lnTo>
                      <a:pt x="32286" y="81337"/>
                    </a:lnTo>
                    <a:lnTo>
                      <a:pt x="34460" y="70782"/>
                    </a:lnTo>
                    <a:lnTo>
                      <a:pt x="32286" y="61468"/>
                    </a:lnTo>
                    <a:lnTo>
                      <a:pt x="34460" y="57122"/>
                    </a:lnTo>
                    <a:lnTo>
                      <a:pt x="38495" y="56191"/>
                    </a:lnTo>
                    <a:lnTo>
                      <a:pt x="39427" y="54018"/>
                    </a:lnTo>
                    <a:lnTo>
                      <a:pt x="43773" y="51844"/>
                    </a:lnTo>
                    <a:lnTo>
                      <a:pt x="46877" y="49671"/>
                    </a:lnTo>
                    <a:lnTo>
                      <a:pt x="50913" y="46567"/>
                    </a:lnTo>
                    <a:lnTo>
                      <a:pt x="53086" y="41289"/>
                    </a:lnTo>
                    <a:lnTo>
                      <a:pt x="54018" y="36943"/>
                    </a:lnTo>
                    <a:lnTo>
                      <a:pt x="56191" y="33839"/>
                    </a:lnTo>
                    <a:lnTo>
                      <a:pt x="56191" y="26388"/>
                    </a:lnTo>
                    <a:lnTo>
                      <a:pt x="54018" y="18937"/>
                    </a:lnTo>
                    <a:close/>
                  </a:path>
                </a:pathLst>
              </a:custGeom>
              <a:grpFill/>
              <a:ln w="3104" cap="flat">
                <a:noFill/>
                <a:prstDash val="solid"/>
                <a:miter/>
              </a:ln>
            </p:spPr>
            <p:txBody>
              <a:bodyPr rtlCol="0" anchor="ctr"/>
              <a:lstStyle/>
              <a:p>
                <a:endParaRPr lang="es-ES_tradnl" sz="1350"/>
              </a:p>
            </p:txBody>
          </p:sp>
          <p:sp>
            <p:nvSpPr>
              <p:cNvPr id="248" name="Freeform: Shape 139">
                <a:extLst>
                  <a:ext uri="{FF2B5EF4-FFF2-40B4-BE49-F238E27FC236}">
                    <a16:creationId xmlns:a16="http://schemas.microsoft.com/office/drawing/2014/main" id="{C2076708-5E4D-F019-B3CA-396934C7FA7D}"/>
                  </a:ext>
                </a:extLst>
              </p:cNvPr>
              <p:cNvSpPr/>
              <p:nvPr/>
            </p:nvSpPr>
            <p:spPr>
              <a:xfrm>
                <a:off x="4160286" y="1308431"/>
                <a:ext cx="24137" cy="31033"/>
              </a:xfrm>
              <a:custGeom>
                <a:avLst/>
                <a:gdLst>
                  <a:gd name="connsiteX0" fmla="*/ 22973 w 21731"/>
                  <a:gd name="connsiteY0" fmla="*/ 28561 h 27940"/>
                  <a:gd name="connsiteX1" fmla="*/ 22042 w 21731"/>
                  <a:gd name="connsiteY1" fmla="*/ 21110 h 27940"/>
                  <a:gd name="connsiteX2" fmla="*/ 17695 w 21731"/>
                  <a:gd name="connsiteY2" fmla="*/ 13660 h 27940"/>
                  <a:gd name="connsiteX3" fmla="*/ 14591 w 21731"/>
                  <a:gd name="connsiteY3" fmla="*/ 7451 h 27940"/>
                  <a:gd name="connsiteX4" fmla="*/ 7451 w 21731"/>
                  <a:gd name="connsiteY4" fmla="*/ 4346 h 27940"/>
                  <a:gd name="connsiteX5" fmla="*/ 0 w 21731"/>
                  <a:gd name="connsiteY5" fmla="*/ 0 h 27940"/>
                  <a:gd name="connsiteX6" fmla="*/ 1242 w 21731"/>
                  <a:gd name="connsiteY6" fmla="*/ 7451 h 27940"/>
                  <a:gd name="connsiteX7" fmla="*/ 3104 w 21731"/>
                  <a:gd name="connsiteY7" fmla="*/ 13660 h 27940"/>
                  <a:gd name="connsiteX8" fmla="*/ 5278 w 21731"/>
                  <a:gd name="connsiteY8" fmla="*/ 16764 h 27940"/>
                  <a:gd name="connsiteX9" fmla="*/ 7451 w 21731"/>
                  <a:gd name="connsiteY9" fmla="*/ 21110 h 27940"/>
                  <a:gd name="connsiteX10" fmla="*/ 12728 w 21731"/>
                  <a:gd name="connsiteY10" fmla="*/ 24215 h 27940"/>
                  <a:gd name="connsiteX11" fmla="*/ 12728 w 21731"/>
                  <a:gd name="connsiteY11" fmla="*/ 28561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31" h="27940">
                    <a:moveTo>
                      <a:pt x="22973" y="28561"/>
                    </a:moveTo>
                    <a:lnTo>
                      <a:pt x="22042" y="21110"/>
                    </a:lnTo>
                    <a:lnTo>
                      <a:pt x="17695" y="13660"/>
                    </a:lnTo>
                    <a:lnTo>
                      <a:pt x="14591" y="7451"/>
                    </a:lnTo>
                    <a:lnTo>
                      <a:pt x="7451" y="4346"/>
                    </a:lnTo>
                    <a:lnTo>
                      <a:pt x="0" y="0"/>
                    </a:lnTo>
                    <a:lnTo>
                      <a:pt x="1242" y="7451"/>
                    </a:lnTo>
                    <a:lnTo>
                      <a:pt x="3104" y="13660"/>
                    </a:lnTo>
                    <a:lnTo>
                      <a:pt x="5278" y="16764"/>
                    </a:lnTo>
                    <a:lnTo>
                      <a:pt x="7451" y="21110"/>
                    </a:lnTo>
                    <a:lnTo>
                      <a:pt x="12728" y="24215"/>
                    </a:lnTo>
                    <a:lnTo>
                      <a:pt x="12728" y="28561"/>
                    </a:lnTo>
                    <a:close/>
                  </a:path>
                </a:pathLst>
              </a:custGeom>
              <a:grpFill/>
              <a:ln w="3104" cap="flat">
                <a:noFill/>
                <a:prstDash val="solid"/>
                <a:miter/>
              </a:ln>
            </p:spPr>
            <p:txBody>
              <a:bodyPr rtlCol="0" anchor="ctr"/>
              <a:lstStyle/>
              <a:p>
                <a:endParaRPr lang="es-ES_tradnl" sz="1350"/>
              </a:p>
            </p:txBody>
          </p:sp>
          <p:sp>
            <p:nvSpPr>
              <p:cNvPr id="249" name="Freeform: Shape 140">
                <a:extLst>
                  <a:ext uri="{FF2B5EF4-FFF2-40B4-BE49-F238E27FC236}">
                    <a16:creationId xmlns:a16="http://schemas.microsoft.com/office/drawing/2014/main" id="{DB1BEF26-7721-BB8C-3C05-0C04E43683E7}"/>
                  </a:ext>
                </a:extLst>
              </p:cNvPr>
              <p:cNvSpPr/>
              <p:nvPr/>
            </p:nvSpPr>
            <p:spPr>
              <a:xfrm>
                <a:off x="4177871" y="1349464"/>
                <a:ext cx="96549" cy="75860"/>
              </a:xfrm>
              <a:custGeom>
                <a:avLst/>
                <a:gdLst>
                  <a:gd name="connsiteX0" fmla="*/ 50913 w 86924"/>
                  <a:gd name="connsiteY0" fmla="*/ 44394 h 68298"/>
                  <a:gd name="connsiteX1" fmla="*/ 54949 w 86924"/>
                  <a:gd name="connsiteY1" fmla="*/ 48740 h 68298"/>
                  <a:gd name="connsiteX2" fmla="*/ 54949 w 86924"/>
                  <a:gd name="connsiteY2" fmla="*/ 51844 h 68298"/>
                  <a:gd name="connsiteX3" fmla="*/ 54949 w 86924"/>
                  <a:gd name="connsiteY3" fmla="*/ 57122 h 68298"/>
                  <a:gd name="connsiteX4" fmla="*/ 56191 w 86924"/>
                  <a:gd name="connsiteY4" fmla="*/ 61468 h 68298"/>
                  <a:gd name="connsiteX5" fmla="*/ 60226 w 86924"/>
                  <a:gd name="connsiteY5" fmla="*/ 64573 h 68298"/>
                  <a:gd name="connsiteX6" fmla="*/ 62400 w 86924"/>
                  <a:gd name="connsiteY6" fmla="*/ 66746 h 68298"/>
                  <a:gd name="connsiteX7" fmla="*/ 63331 w 86924"/>
                  <a:gd name="connsiteY7" fmla="*/ 66746 h 68298"/>
                  <a:gd name="connsiteX8" fmla="*/ 63331 w 86924"/>
                  <a:gd name="connsiteY8" fmla="*/ 68919 h 68298"/>
                  <a:gd name="connsiteX9" fmla="*/ 67677 w 86924"/>
                  <a:gd name="connsiteY9" fmla="*/ 68919 h 68298"/>
                  <a:gd name="connsiteX10" fmla="*/ 70782 w 86924"/>
                  <a:gd name="connsiteY10" fmla="*/ 64573 h 68298"/>
                  <a:gd name="connsiteX11" fmla="*/ 74817 w 86924"/>
                  <a:gd name="connsiteY11" fmla="*/ 63641 h 68298"/>
                  <a:gd name="connsiteX12" fmla="*/ 80095 w 86924"/>
                  <a:gd name="connsiteY12" fmla="*/ 61468 h 68298"/>
                  <a:gd name="connsiteX13" fmla="*/ 82268 w 86924"/>
                  <a:gd name="connsiteY13" fmla="*/ 48740 h 68298"/>
                  <a:gd name="connsiteX14" fmla="*/ 84131 w 86924"/>
                  <a:gd name="connsiteY14" fmla="*/ 31665 h 68298"/>
                  <a:gd name="connsiteX15" fmla="*/ 87235 w 86924"/>
                  <a:gd name="connsiteY15" fmla="*/ 20179 h 68298"/>
                  <a:gd name="connsiteX16" fmla="*/ 87235 w 86924"/>
                  <a:gd name="connsiteY16" fmla="*/ 14901 h 68298"/>
                  <a:gd name="connsiteX17" fmla="*/ 87235 w 86924"/>
                  <a:gd name="connsiteY17" fmla="*/ 9624 h 68298"/>
                  <a:gd name="connsiteX18" fmla="*/ 85373 w 86924"/>
                  <a:gd name="connsiteY18" fmla="*/ 7451 h 68298"/>
                  <a:gd name="connsiteX19" fmla="*/ 84131 w 86924"/>
                  <a:gd name="connsiteY19" fmla="*/ 4346 h 68298"/>
                  <a:gd name="connsiteX20" fmla="*/ 82268 w 86924"/>
                  <a:gd name="connsiteY20" fmla="*/ 2173 h 68298"/>
                  <a:gd name="connsiteX21" fmla="*/ 80095 w 86924"/>
                  <a:gd name="connsiteY21" fmla="*/ 2173 h 68298"/>
                  <a:gd name="connsiteX22" fmla="*/ 77922 w 86924"/>
                  <a:gd name="connsiteY22" fmla="*/ 0 h 68298"/>
                  <a:gd name="connsiteX23" fmla="*/ 76991 w 86924"/>
                  <a:gd name="connsiteY23" fmla="*/ 0 h 68298"/>
                  <a:gd name="connsiteX24" fmla="*/ 70782 w 86924"/>
                  <a:gd name="connsiteY24" fmla="*/ 0 h 68298"/>
                  <a:gd name="connsiteX25" fmla="*/ 70782 w 86924"/>
                  <a:gd name="connsiteY25" fmla="*/ 11797 h 68298"/>
                  <a:gd name="connsiteX26" fmla="*/ 58053 w 86924"/>
                  <a:gd name="connsiteY26" fmla="*/ 11797 h 68298"/>
                  <a:gd name="connsiteX27" fmla="*/ 43773 w 86924"/>
                  <a:gd name="connsiteY27" fmla="*/ 13970 h 68298"/>
                  <a:gd name="connsiteX28" fmla="*/ 31045 w 86924"/>
                  <a:gd name="connsiteY28" fmla="*/ 14901 h 68298"/>
                  <a:gd name="connsiteX29" fmla="*/ 20800 w 86924"/>
                  <a:gd name="connsiteY29" fmla="*/ 11797 h 68298"/>
                  <a:gd name="connsiteX30" fmla="*/ 14591 w 86924"/>
                  <a:gd name="connsiteY30" fmla="*/ 13970 h 68298"/>
                  <a:gd name="connsiteX31" fmla="*/ 11487 w 86924"/>
                  <a:gd name="connsiteY31" fmla="*/ 13970 h 68298"/>
                  <a:gd name="connsiteX32" fmla="*/ 9313 w 86924"/>
                  <a:gd name="connsiteY32" fmla="*/ 13970 h 68298"/>
                  <a:gd name="connsiteX33" fmla="*/ 7140 w 86924"/>
                  <a:gd name="connsiteY33" fmla="*/ 13970 h 68298"/>
                  <a:gd name="connsiteX34" fmla="*/ 7140 w 86924"/>
                  <a:gd name="connsiteY34" fmla="*/ 14901 h 68298"/>
                  <a:gd name="connsiteX35" fmla="*/ 6209 w 86924"/>
                  <a:gd name="connsiteY35" fmla="*/ 17075 h 68298"/>
                  <a:gd name="connsiteX36" fmla="*/ 4036 w 86924"/>
                  <a:gd name="connsiteY36" fmla="*/ 20179 h 68298"/>
                  <a:gd name="connsiteX37" fmla="*/ 0 w 86924"/>
                  <a:gd name="connsiteY37" fmla="*/ 20179 h 68298"/>
                  <a:gd name="connsiteX38" fmla="*/ 7140 w 86924"/>
                  <a:gd name="connsiteY38" fmla="*/ 31665 h 68298"/>
                  <a:gd name="connsiteX39" fmla="*/ 16454 w 86924"/>
                  <a:gd name="connsiteY39" fmla="*/ 36943 h 68298"/>
                  <a:gd name="connsiteX40" fmla="*/ 26077 w 86924"/>
                  <a:gd name="connsiteY40" fmla="*/ 39116 h 68298"/>
                  <a:gd name="connsiteX41" fmla="*/ 34149 w 86924"/>
                  <a:gd name="connsiteY41" fmla="*/ 36943 h 68298"/>
                  <a:gd name="connsiteX42" fmla="*/ 43773 w 86924"/>
                  <a:gd name="connsiteY42" fmla="*/ 39116 h 6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6924" h="68298">
                    <a:moveTo>
                      <a:pt x="50913" y="44394"/>
                    </a:moveTo>
                    <a:lnTo>
                      <a:pt x="54949" y="48740"/>
                    </a:lnTo>
                    <a:lnTo>
                      <a:pt x="54949" y="51844"/>
                    </a:lnTo>
                    <a:lnTo>
                      <a:pt x="54949" y="57122"/>
                    </a:lnTo>
                    <a:lnTo>
                      <a:pt x="56191" y="61468"/>
                    </a:lnTo>
                    <a:lnTo>
                      <a:pt x="60226" y="64573"/>
                    </a:lnTo>
                    <a:lnTo>
                      <a:pt x="62400" y="66746"/>
                    </a:lnTo>
                    <a:lnTo>
                      <a:pt x="63331" y="66746"/>
                    </a:lnTo>
                    <a:lnTo>
                      <a:pt x="63331" y="68919"/>
                    </a:lnTo>
                    <a:lnTo>
                      <a:pt x="67677" y="68919"/>
                    </a:lnTo>
                    <a:lnTo>
                      <a:pt x="70782" y="64573"/>
                    </a:lnTo>
                    <a:lnTo>
                      <a:pt x="74817" y="63641"/>
                    </a:lnTo>
                    <a:lnTo>
                      <a:pt x="80095" y="61468"/>
                    </a:lnTo>
                    <a:lnTo>
                      <a:pt x="82268" y="48740"/>
                    </a:lnTo>
                    <a:lnTo>
                      <a:pt x="84131" y="31665"/>
                    </a:lnTo>
                    <a:lnTo>
                      <a:pt x="87235" y="20179"/>
                    </a:lnTo>
                    <a:lnTo>
                      <a:pt x="87235" y="14901"/>
                    </a:lnTo>
                    <a:lnTo>
                      <a:pt x="87235" y="9624"/>
                    </a:lnTo>
                    <a:lnTo>
                      <a:pt x="85373" y="7451"/>
                    </a:lnTo>
                    <a:lnTo>
                      <a:pt x="84131" y="4346"/>
                    </a:lnTo>
                    <a:lnTo>
                      <a:pt x="82268" y="2173"/>
                    </a:lnTo>
                    <a:lnTo>
                      <a:pt x="80095" y="2173"/>
                    </a:lnTo>
                    <a:lnTo>
                      <a:pt x="77922" y="0"/>
                    </a:lnTo>
                    <a:lnTo>
                      <a:pt x="76991" y="0"/>
                    </a:lnTo>
                    <a:lnTo>
                      <a:pt x="70782" y="0"/>
                    </a:lnTo>
                    <a:lnTo>
                      <a:pt x="70782" y="11797"/>
                    </a:lnTo>
                    <a:lnTo>
                      <a:pt x="58053" y="11797"/>
                    </a:lnTo>
                    <a:lnTo>
                      <a:pt x="43773" y="13970"/>
                    </a:lnTo>
                    <a:lnTo>
                      <a:pt x="31045" y="14901"/>
                    </a:lnTo>
                    <a:lnTo>
                      <a:pt x="20800" y="11797"/>
                    </a:lnTo>
                    <a:lnTo>
                      <a:pt x="14591" y="13970"/>
                    </a:lnTo>
                    <a:lnTo>
                      <a:pt x="11487" y="13970"/>
                    </a:lnTo>
                    <a:lnTo>
                      <a:pt x="9313" y="13970"/>
                    </a:lnTo>
                    <a:lnTo>
                      <a:pt x="7140" y="13970"/>
                    </a:lnTo>
                    <a:lnTo>
                      <a:pt x="7140" y="14901"/>
                    </a:lnTo>
                    <a:lnTo>
                      <a:pt x="6209" y="17075"/>
                    </a:lnTo>
                    <a:lnTo>
                      <a:pt x="4036" y="20179"/>
                    </a:lnTo>
                    <a:lnTo>
                      <a:pt x="0" y="20179"/>
                    </a:lnTo>
                    <a:lnTo>
                      <a:pt x="7140" y="31665"/>
                    </a:lnTo>
                    <a:lnTo>
                      <a:pt x="16454" y="36943"/>
                    </a:lnTo>
                    <a:lnTo>
                      <a:pt x="26077" y="39116"/>
                    </a:lnTo>
                    <a:lnTo>
                      <a:pt x="34149" y="36943"/>
                    </a:lnTo>
                    <a:lnTo>
                      <a:pt x="43773" y="39116"/>
                    </a:lnTo>
                    <a:close/>
                  </a:path>
                </a:pathLst>
              </a:custGeom>
              <a:grpFill/>
              <a:ln w="3104" cap="flat">
                <a:noFill/>
                <a:prstDash val="solid"/>
                <a:miter/>
              </a:ln>
            </p:spPr>
            <p:txBody>
              <a:bodyPr rtlCol="0" anchor="ctr"/>
              <a:lstStyle/>
              <a:p>
                <a:endParaRPr lang="es-ES_tradnl" sz="1350"/>
              </a:p>
            </p:txBody>
          </p:sp>
          <p:sp>
            <p:nvSpPr>
              <p:cNvPr id="250" name="Freeform: Shape 141">
                <a:extLst>
                  <a:ext uri="{FF2B5EF4-FFF2-40B4-BE49-F238E27FC236}">
                    <a16:creationId xmlns:a16="http://schemas.microsoft.com/office/drawing/2014/main" id="{0788E291-138F-B24F-62E5-0900726FB5C5}"/>
                  </a:ext>
                </a:extLst>
              </p:cNvPr>
              <p:cNvSpPr/>
              <p:nvPr/>
            </p:nvSpPr>
            <p:spPr>
              <a:xfrm>
                <a:off x="4293385" y="1313258"/>
                <a:ext cx="262062" cy="113790"/>
              </a:xfrm>
              <a:custGeom>
                <a:avLst/>
                <a:gdLst>
                  <a:gd name="connsiteX0" fmla="*/ 97790 w 235938"/>
                  <a:gd name="connsiteY0" fmla="*/ 86614 h 102447"/>
                  <a:gd name="connsiteX1" fmla="*/ 97790 w 235938"/>
                  <a:gd name="connsiteY1" fmla="*/ 88787 h 102447"/>
                  <a:gd name="connsiteX2" fmla="*/ 97790 w 235938"/>
                  <a:gd name="connsiteY2" fmla="*/ 89719 h 102447"/>
                  <a:gd name="connsiteX3" fmla="*/ 99964 w 235938"/>
                  <a:gd name="connsiteY3" fmla="*/ 91892 h 102447"/>
                  <a:gd name="connsiteX4" fmla="*/ 103068 w 235938"/>
                  <a:gd name="connsiteY4" fmla="*/ 94065 h 102447"/>
                  <a:gd name="connsiteX5" fmla="*/ 107414 w 235938"/>
                  <a:gd name="connsiteY5" fmla="*/ 96238 h 102447"/>
                  <a:gd name="connsiteX6" fmla="*/ 110519 w 235938"/>
                  <a:gd name="connsiteY6" fmla="*/ 96238 h 102447"/>
                  <a:gd name="connsiteX7" fmla="*/ 112381 w 235938"/>
                  <a:gd name="connsiteY7" fmla="*/ 94065 h 102447"/>
                  <a:gd name="connsiteX8" fmla="*/ 114554 w 235938"/>
                  <a:gd name="connsiteY8" fmla="*/ 89719 h 102447"/>
                  <a:gd name="connsiteX9" fmla="*/ 116728 w 235938"/>
                  <a:gd name="connsiteY9" fmla="*/ 84441 h 102447"/>
                  <a:gd name="connsiteX10" fmla="*/ 119832 w 235938"/>
                  <a:gd name="connsiteY10" fmla="*/ 91892 h 102447"/>
                  <a:gd name="connsiteX11" fmla="*/ 122937 w 235938"/>
                  <a:gd name="connsiteY11" fmla="*/ 99343 h 102447"/>
                  <a:gd name="connsiteX12" fmla="*/ 126972 w 235938"/>
                  <a:gd name="connsiteY12" fmla="*/ 104620 h 102447"/>
                  <a:gd name="connsiteX13" fmla="*/ 136596 w 235938"/>
                  <a:gd name="connsiteY13" fmla="*/ 104620 h 102447"/>
                  <a:gd name="connsiteX14" fmla="*/ 137527 w 235938"/>
                  <a:gd name="connsiteY14" fmla="*/ 101516 h 102447"/>
                  <a:gd name="connsiteX15" fmla="*/ 139701 w 235938"/>
                  <a:gd name="connsiteY15" fmla="*/ 97170 h 102447"/>
                  <a:gd name="connsiteX16" fmla="*/ 143736 w 235938"/>
                  <a:gd name="connsiteY16" fmla="*/ 94065 h 102447"/>
                  <a:gd name="connsiteX17" fmla="*/ 143736 w 235938"/>
                  <a:gd name="connsiteY17" fmla="*/ 89719 h 102447"/>
                  <a:gd name="connsiteX18" fmla="*/ 146841 w 235938"/>
                  <a:gd name="connsiteY18" fmla="*/ 94065 h 102447"/>
                  <a:gd name="connsiteX19" fmla="*/ 149014 w 235938"/>
                  <a:gd name="connsiteY19" fmla="*/ 99343 h 102447"/>
                  <a:gd name="connsiteX20" fmla="*/ 152118 w 235938"/>
                  <a:gd name="connsiteY20" fmla="*/ 104620 h 102447"/>
                  <a:gd name="connsiteX21" fmla="*/ 158327 w 235938"/>
                  <a:gd name="connsiteY21" fmla="*/ 104620 h 102447"/>
                  <a:gd name="connsiteX22" fmla="*/ 163605 w 235938"/>
                  <a:gd name="connsiteY22" fmla="*/ 104620 h 102447"/>
                  <a:gd name="connsiteX23" fmla="*/ 166709 w 235938"/>
                  <a:gd name="connsiteY23" fmla="*/ 103689 h 102447"/>
                  <a:gd name="connsiteX24" fmla="*/ 172918 w 235938"/>
                  <a:gd name="connsiteY24" fmla="*/ 101516 h 102447"/>
                  <a:gd name="connsiteX25" fmla="*/ 178196 w 235938"/>
                  <a:gd name="connsiteY25" fmla="*/ 101516 h 102447"/>
                  <a:gd name="connsiteX26" fmla="*/ 183163 w 235938"/>
                  <a:gd name="connsiteY26" fmla="*/ 99343 h 102447"/>
                  <a:gd name="connsiteX27" fmla="*/ 185336 w 235938"/>
                  <a:gd name="connsiteY27" fmla="*/ 97170 h 102447"/>
                  <a:gd name="connsiteX28" fmla="*/ 188441 w 235938"/>
                  <a:gd name="connsiteY28" fmla="*/ 97170 h 102447"/>
                  <a:gd name="connsiteX29" fmla="*/ 190614 w 235938"/>
                  <a:gd name="connsiteY29" fmla="*/ 96238 h 102447"/>
                  <a:gd name="connsiteX30" fmla="*/ 192787 w 235938"/>
                  <a:gd name="connsiteY30" fmla="*/ 91892 h 102447"/>
                  <a:gd name="connsiteX31" fmla="*/ 195891 w 235938"/>
                  <a:gd name="connsiteY31" fmla="*/ 89719 h 102447"/>
                  <a:gd name="connsiteX32" fmla="*/ 199927 w 235938"/>
                  <a:gd name="connsiteY32" fmla="*/ 89719 h 102447"/>
                  <a:gd name="connsiteX33" fmla="*/ 209240 w 235938"/>
                  <a:gd name="connsiteY33" fmla="*/ 91892 h 102447"/>
                  <a:gd name="connsiteX34" fmla="*/ 221969 w 235938"/>
                  <a:gd name="connsiteY34" fmla="*/ 94065 h 102447"/>
                  <a:gd name="connsiteX35" fmla="*/ 232213 w 235938"/>
                  <a:gd name="connsiteY35" fmla="*/ 94065 h 102447"/>
                  <a:gd name="connsiteX36" fmla="*/ 236560 w 235938"/>
                  <a:gd name="connsiteY36" fmla="*/ 81337 h 102447"/>
                  <a:gd name="connsiteX37" fmla="*/ 236560 w 235938"/>
                  <a:gd name="connsiteY37" fmla="*/ 76991 h 102447"/>
                  <a:gd name="connsiteX38" fmla="*/ 236560 w 235938"/>
                  <a:gd name="connsiteY38" fmla="*/ 73886 h 102447"/>
                  <a:gd name="connsiteX39" fmla="*/ 236560 w 235938"/>
                  <a:gd name="connsiteY39" fmla="*/ 71713 h 102447"/>
                  <a:gd name="connsiteX40" fmla="*/ 234387 w 235938"/>
                  <a:gd name="connsiteY40" fmla="*/ 67677 h 102447"/>
                  <a:gd name="connsiteX41" fmla="*/ 232213 w 235938"/>
                  <a:gd name="connsiteY41" fmla="*/ 62400 h 102447"/>
                  <a:gd name="connsiteX42" fmla="*/ 232213 w 235938"/>
                  <a:gd name="connsiteY42" fmla="*/ 57122 h 102447"/>
                  <a:gd name="connsiteX43" fmla="*/ 209240 w 235938"/>
                  <a:gd name="connsiteY43" fmla="*/ 54949 h 102447"/>
                  <a:gd name="connsiteX44" fmla="*/ 181300 w 235938"/>
                  <a:gd name="connsiteY44" fmla="*/ 57122 h 102447"/>
                  <a:gd name="connsiteX45" fmla="*/ 156154 w 235938"/>
                  <a:gd name="connsiteY45" fmla="*/ 57122 h 102447"/>
                  <a:gd name="connsiteX46" fmla="*/ 130077 w 235938"/>
                  <a:gd name="connsiteY46" fmla="*/ 57122 h 102447"/>
                  <a:gd name="connsiteX47" fmla="*/ 107414 w 235938"/>
                  <a:gd name="connsiteY47" fmla="*/ 51844 h 102447"/>
                  <a:gd name="connsiteX48" fmla="*/ 87546 w 235938"/>
                  <a:gd name="connsiteY48" fmla="*/ 40047 h 102447"/>
                  <a:gd name="connsiteX49" fmla="*/ 87546 w 235938"/>
                  <a:gd name="connsiteY49" fmla="*/ 36943 h 102447"/>
                  <a:gd name="connsiteX50" fmla="*/ 87546 w 235938"/>
                  <a:gd name="connsiteY50" fmla="*/ 31665 h 102447"/>
                  <a:gd name="connsiteX51" fmla="*/ 87546 w 235938"/>
                  <a:gd name="connsiteY51" fmla="*/ 27319 h 102447"/>
                  <a:gd name="connsiteX52" fmla="*/ 85373 w 235938"/>
                  <a:gd name="connsiteY52" fmla="*/ 22042 h 102447"/>
                  <a:gd name="connsiteX53" fmla="*/ 83199 w 235938"/>
                  <a:gd name="connsiteY53" fmla="*/ 16764 h 102447"/>
                  <a:gd name="connsiteX54" fmla="*/ 83199 w 235938"/>
                  <a:gd name="connsiteY54" fmla="*/ 12418 h 102447"/>
                  <a:gd name="connsiteX55" fmla="*/ 65504 w 235938"/>
                  <a:gd name="connsiteY55" fmla="*/ 14591 h 102447"/>
                  <a:gd name="connsiteX56" fmla="*/ 54328 w 235938"/>
                  <a:gd name="connsiteY56" fmla="*/ 14591 h 102447"/>
                  <a:gd name="connsiteX57" fmla="*/ 46877 w 235938"/>
                  <a:gd name="connsiteY57" fmla="*/ 10555 h 102447"/>
                  <a:gd name="connsiteX58" fmla="*/ 43773 w 235938"/>
                  <a:gd name="connsiteY58" fmla="*/ 0 h 102447"/>
                  <a:gd name="connsiteX59" fmla="*/ 37564 w 235938"/>
                  <a:gd name="connsiteY59" fmla="*/ 0 h 102447"/>
                  <a:gd name="connsiteX60" fmla="*/ 34460 w 235938"/>
                  <a:gd name="connsiteY60" fmla="*/ 1863 h 102447"/>
                  <a:gd name="connsiteX61" fmla="*/ 30113 w 235938"/>
                  <a:gd name="connsiteY61" fmla="*/ 1863 h 102447"/>
                  <a:gd name="connsiteX62" fmla="*/ 27009 w 235938"/>
                  <a:gd name="connsiteY62" fmla="*/ 3104 h 102447"/>
                  <a:gd name="connsiteX63" fmla="*/ 16764 w 235938"/>
                  <a:gd name="connsiteY63" fmla="*/ 5278 h 102447"/>
                  <a:gd name="connsiteX64" fmla="*/ 7451 w 235938"/>
                  <a:gd name="connsiteY64" fmla="*/ 5278 h 102447"/>
                  <a:gd name="connsiteX65" fmla="*/ 0 w 235938"/>
                  <a:gd name="connsiteY65" fmla="*/ 7140 h 102447"/>
                  <a:gd name="connsiteX66" fmla="*/ 0 w 235938"/>
                  <a:gd name="connsiteY66" fmla="*/ 12418 h 102447"/>
                  <a:gd name="connsiteX67" fmla="*/ 2173 w 235938"/>
                  <a:gd name="connsiteY67" fmla="*/ 14591 h 102447"/>
                  <a:gd name="connsiteX68" fmla="*/ 2173 w 235938"/>
                  <a:gd name="connsiteY68" fmla="*/ 16764 h 102447"/>
                  <a:gd name="connsiteX69" fmla="*/ 2173 w 235938"/>
                  <a:gd name="connsiteY69" fmla="*/ 18006 h 102447"/>
                  <a:gd name="connsiteX70" fmla="*/ 3104 w 235938"/>
                  <a:gd name="connsiteY70" fmla="*/ 19869 h 102447"/>
                  <a:gd name="connsiteX71" fmla="*/ 17695 w 235938"/>
                  <a:gd name="connsiteY71" fmla="*/ 25146 h 102447"/>
                  <a:gd name="connsiteX72" fmla="*/ 34460 w 235938"/>
                  <a:gd name="connsiteY72" fmla="*/ 31665 h 102447"/>
                  <a:gd name="connsiteX73" fmla="*/ 52155 w 235938"/>
                  <a:gd name="connsiteY73" fmla="*/ 32597 h 102447"/>
                  <a:gd name="connsiteX74" fmla="*/ 52155 w 235938"/>
                  <a:gd name="connsiteY74" fmla="*/ 44394 h 102447"/>
                  <a:gd name="connsiteX75" fmla="*/ 56191 w 235938"/>
                  <a:gd name="connsiteY75" fmla="*/ 52776 h 102447"/>
                  <a:gd name="connsiteX76" fmla="*/ 59295 w 235938"/>
                  <a:gd name="connsiteY76" fmla="*/ 58985 h 102447"/>
                  <a:gd name="connsiteX77" fmla="*/ 61468 w 235938"/>
                  <a:gd name="connsiteY77" fmla="*/ 66435 h 102447"/>
                  <a:gd name="connsiteX78" fmla="*/ 59295 w 235938"/>
                  <a:gd name="connsiteY78" fmla="*/ 76991 h 102447"/>
                  <a:gd name="connsiteX79" fmla="*/ 61468 w 235938"/>
                  <a:gd name="connsiteY79" fmla="*/ 79164 h 102447"/>
                  <a:gd name="connsiteX80" fmla="*/ 65504 w 235938"/>
                  <a:gd name="connsiteY80" fmla="*/ 81337 h 102447"/>
                  <a:gd name="connsiteX81" fmla="*/ 66746 w 235938"/>
                  <a:gd name="connsiteY81" fmla="*/ 82268 h 102447"/>
                  <a:gd name="connsiteX82" fmla="*/ 70782 w 235938"/>
                  <a:gd name="connsiteY82" fmla="*/ 84441 h 102447"/>
                  <a:gd name="connsiteX83" fmla="*/ 72955 w 235938"/>
                  <a:gd name="connsiteY83" fmla="*/ 84441 h 102447"/>
                  <a:gd name="connsiteX84" fmla="*/ 73886 w 235938"/>
                  <a:gd name="connsiteY84" fmla="*/ 86614 h 102447"/>
                  <a:gd name="connsiteX85" fmla="*/ 80095 w 235938"/>
                  <a:gd name="connsiteY85" fmla="*/ 84441 h 102447"/>
                  <a:gd name="connsiteX86" fmla="*/ 83199 w 235938"/>
                  <a:gd name="connsiteY86" fmla="*/ 84441 h 102447"/>
                  <a:gd name="connsiteX87" fmla="*/ 88477 w 235938"/>
                  <a:gd name="connsiteY87" fmla="*/ 82268 h 102447"/>
                  <a:gd name="connsiteX88" fmla="*/ 92823 w 235938"/>
                  <a:gd name="connsiteY88" fmla="*/ 82268 h 102447"/>
                  <a:gd name="connsiteX89" fmla="*/ 94686 w 235938"/>
                  <a:gd name="connsiteY89" fmla="*/ 81337 h 102447"/>
                  <a:gd name="connsiteX90" fmla="*/ 95928 w 235938"/>
                  <a:gd name="connsiteY90" fmla="*/ 81337 h 102447"/>
                  <a:gd name="connsiteX91" fmla="*/ 97790 w 235938"/>
                  <a:gd name="connsiteY91" fmla="*/ 82268 h 102447"/>
                  <a:gd name="connsiteX92" fmla="*/ 97790 w 235938"/>
                  <a:gd name="connsiteY92" fmla="*/ 84441 h 1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35938" h="102447">
                    <a:moveTo>
                      <a:pt x="97790" y="86614"/>
                    </a:moveTo>
                    <a:lnTo>
                      <a:pt x="97790" y="88787"/>
                    </a:lnTo>
                    <a:lnTo>
                      <a:pt x="97790" y="89719"/>
                    </a:lnTo>
                    <a:lnTo>
                      <a:pt x="99964" y="91892"/>
                    </a:lnTo>
                    <a:lnTo>
                      <a:pt x="103068" y="94065"/>
                    </a:lnTo>
                    <a:lnTo>
                      <a:pt x="107414" y="96238"/>
                    </a:lnTo>
                    <a:lnTo>
                      <a:pt x="110519" y="96238"/>
                    </a:lnTo>
                    <a:lnTo>
                      <a:pt x="112381" y="94065"/>
                    </a:lnTo>
                    <a:lnTo>
                      <a:pt x="114554" y="89719"/>
                    </a:lnTo>
                    <a:lnTo>
                      <a:pt x="116728" y="84441"/>
                    </a:lnTo>
                    <a:lnTo>
                      <a:pt x="119832" y="91892"/>
                    </a:lnTo>
                    <a:lnTo>
                      <a:pt x="122937" y="99343"/>
                    </a:lnTo>
                    <a:lnTo>
                      <a:pt x="126972" y="104620"/>
                    </a:lnTo>
                    <a:lnTo>
                      <a:pt x="136596" y="104620"/>
                    </a:lnTo>
                    <a:lnTo>
                      <a:pt x="137527" y="101516"/>
                    </a:lnTo>
                    <a:lnTo>
                      <a:pt x="139701" y="97170"/>
                    </a:lnTo>
                    <a:lnTo>
                      <a:pt x="143736" y="94065"/>
                    </a:lnTo>
                    <a:lnTo>
                      <a:pt x="143736" y="89719"/>
                    </a:lnTo>
                    <a:lnTo>
                      <a:pt x="146841" y="94065"/>
                    </a:lnTo>
                    <a:lnTo>
                      <a:pt x="149014" y="99343"/>
                    </a:lnTo>
                    <a:lnTo>
                      <a:pt x="152118" y="104620"/>
                    </a:lnTo>
                    <a:lnTo>
                      <a:pt x="158327" y="104620"/>
                    </a:lnTo>
                    <a:lnTo>
                      <a:pt x="163605" y="104620"/>
                    </a:lnTo>
                    <a:lnTo>
                      <a:pt x="166709" y="103689"/>
                    </a:lnTo>
                    <a:lnTo>
                      <a:pt x="172918" y="101516"/>
                    </a:lnTo>
                    <a:lnTo>
                      <a:pt x="178196" y="101516"/>
                    </a:lnTo>
                    <a:lnTo>
                      <a:pt x="183163" y="99343"/>
                    </a:lnTo>
                    <a:lnTo>
                      <a:pt x="185336" y="97170"/>
                    </a:lnTo>
                    <a:lnTo>
                      <a:pt x="188441" y="97170"/>
                    </a:lnTo>
                    <a:lnTo>
                      <a:pt x="190614" y="96238"/>
                    </a:lnTo>
                    <a:lnTo>
                      <a:pt x="192787" y="91892"/>
                    </a:lnTo>
                    <a:lnTo>
                      <a:pt x="195891" y="89719"/>
                    </a:lnTo>
                    <a:lnTo>
                      <a:pt x="199927" y="89719"/>
                    </a:lnTo>
                    <a:lnTo>
                      <a:pt x="209240" y="91892"/>
                    </a:lnTo>
                    <a:lnTo>
                      <a:pt x="221969" y="94065"/>
                    </a:lnTo>
                    <a:lnTo>
                      <a:pt x="232213" y="94065"/>
                    </a:lnTo>
                    <a:lnTo>
                      <a:pt x="236560" y="81337"/>
                    </a:lnTo>
                    <a:lnTo>
                      <a:pt x="236560" y="76991"/>
                    </a:lnTo>
                    <a:lnTo>
                      <a:pt x="236560" y="73886"/>
                    </a:lnTo>
                    <a:lnTo>
                      <a:pt x="236560" y="71713"/>
                    </a:lnTo>
                    <a:lnTo>
                      <a:pt x="234387" y="67677"/>
                    </a:lnTo>
                    <a:lnTo>
                      <a:pt x="232213" y="62400"/>
                    </a:lnTo>
                    <a:lnTo>
                      <a:pt x="232213" y="57122"/>
                    </a:lnTo>
                    <a:lnTo>
                      <a:pt x="209240" y="54949"/>
                    </a:lnTo>
                    <a:lnTo>
                      <a:pt x="181300" y="57122"/>
                    </a:lnTo>
                    <a:lnTo>
                      <a:pt x="156154" y="57122"/>
                    </a:lnTo>
                    <a:lnTo>
                      <a:pt x="130077" y="57122"/>
                    </a:lnTo>
                    <a:lnTo>
                      <a:pt x="107414" y="51844"/>
                    </a:lnTo>
                    <a:lnTo>
                      <a:pt x="87546" y="40047"/>
                    </a:lnTo>
                    <a:lnTo>
                      <a:pt x="87546" y="36943"/>
                    </a:lnTo>
                    <a:lnTo>
                      <a:pt x="87546" y="31665"/>
                    </a:lnTo>
                    <a:lnTo>
                      <a:pt x="87546" y="27319"/>
                    </a:lnTo>
                    <a:lnTo>
                      <a:pt x="85373" y="22042"/>
                    </a:lnTo>
                    <a:lnTo>
                      <a:pt x="83199" y="16764"/>
                    </a:lnTo>
                    <a:lnTo>
                      <a:pt x="83199" y="12418"/>
                    </a:lnTo>
                    <a:lnTo>
                      <a:pt x="65504" y="14591"/>
                    </a:lnTo>
                    <a:lnTo>
                      <a:pt x="54328" y="14591"/>
                    </a:lnTo>
                    <a:lnTo>
                      <a:pt x="46877" y="10555"/>
                    </a:lnTo>
                    <a:lnTo>
                      <a:pt x="43773" y="0"/>
                    </a:lnTo>
                    <a:lnTo>
                      <a:pt x="37564" y="0"/>
                    </a:lnTo>
                    <a:lnTo>
                      <a:pt x="34460" y="1863"/>
                    </a:lnTo>
                    <a:lnTo>
                      <a:pt x="30113" y="1863"/>
                    </a:lnTo>
                    <a:lnTo>
                      <a:pt x="27009" y="3104"/>
                    </a:lnTo>
                    <a:lnTo>
                      <a:pt x="16764" y="5278"/>
                    </a:lnTo>
                    <a:lnTo>
                      <a:pt x="7451" y="5278"/>
                    </a:lnTo>
                    <a:lnTo>
                      <a:pt x="0" y="7140"/>
                    </a:lnTo>
                    <a:lnTo>
                      <a:pt x="0" y="12418"/>
                    </a:lnTo>
                    <a:lnTo>
                      <a:pt x="2173" y="14591"/>
                    </a:lnTo>
                    <a:lnTo>
                      <a:pt x="2173" y="16764"/>
                    </a:lnTo>
                    <a:lnTo>
                      <a:pt x="2173" y="18006"/>
                    </a:lnTo>
                    <a:lnTo>
                      <a:pt x="3104" y="19869"/>
                    </a:lnTo>
                    <a:lnTo>
                      <a:pt x="17695" y="25146"/>
                    </a:lnTo>
                    <a:lnTo>
                      <a:pt x="34460" y="31665"/>
                    </a:lnTo>
                    <a:lnTo>
                      <a:pt x="52155" y="32597"/>
                    </a:lnTo>
                    <a:lnTo>
                      <a:pt x="52155" y="44394"/>
                    </a:lnTo>
                    <a:lnTo>
                      <a:pt x="56191" y="52776"/>
                    </a:lnTo>
                    <a:lnTo>
                      <a:pt x="59295" y="58985"/>
                    </a:lnTo>
                    <a:lnTo>
                      <a:pt x="61468" y="66435"/>
                    </a:lnTo>
                    <a:lnTo>
                      <a:pt x="59295" y="76991"/>
                    </a:lnTo>
                    <a:lnTo>
                      <a:pt x="61468" y="79164"/>
                    </a:lnTo>
                    <a:lnTo>
                      <a:pt x="65504" y="81337"/>
                    </a:lnTo>
                    <a:lnTo>
                      <a:pt x="66746" y="82268"/>
                    </a:lnTo>
                    <a:lnTo>
                      <a:pt x="70782" y="84441"/>
                    </a:lnTo>
                    <a:lnTo>
                      <a:pt x="72955" y="84441"/>
                    </a:lnTo>
                    <a:lnTo>
                      <a:pt x="73886" y="86614"/>
                    </a:lnTo>
                    <a:lnTo>
                      <a:pt x="80095" y="84441"/>
                    </a:lnTo>
                    <a:lnTo>
                      <a:pt x="83199" y="84441"/>
                    </a:lnTo>
                    <a:lnTo>
                      <a:pt x="88477" y="82268"/>
                    </a:lnTo>
                    <a:lnTo>
                      <a:pt x="92823" y="82268"/>
                    </a:lnTo>
                    <a:lnTo>
                      <a:pt x="94686" y="81337"/>
                    </a:lnTo>
                    <a:lnTo>
                      <a:pt x="95928" y="81337"/>
                    </a:lnTo>
                    <a:lnTo>
                      <a:pt x="97790" y="82268"/>
                    </a:lnTo>
                    <a:lnTo>
                      <a:pt x="97790" y="84441"/>
                    </a:lnTo>
                    <a:close/>
                  </a:path>
                </a:pathLst>
              </a:custGeom>
              <a:grpFill/>
              <a:ln w="3104" cap="flat">
                <a:noFill/>
                <a:prstDash val="solid"/>
                <a:miter/>
              </a:ln>
            </p:spPr>
            <p:txBody>
              <a:bodyPr rtlCol="0" anchor="ctr"/>
              <a:lstStyle/>
              <a:p>
                <a:endParaRPr lang="es-ES_tradnl" sz="1350"/>
              </a:p>
            </p:txBody>
          </p:sp>
          <p:sp>
            <p:nvSpPr>
              <p:cNvPr id="254" name="Freeform: Shape 142">
                <a:extLst>
                  <a:ext uri="{FF2B5EF4-FFF2-40B4-BE49-F238E27FC236}">
                    <a16:creationId xmlns:a16="http://schemas.microsoft.com/office/drawing/2014/main" id="{58946307-40E4-0C3E-176A-690B8A0F71EF}"/>
                  </a:ext>
                </a:extLst>
              </p:cNvPr>
              <p:cNvSpPr/>
              <p:nvPr/>
            </p:nvSpPr>
            <p:spPr>
              <a:xfrm>
                <a:off x="7743288" y="2795976"/>
                <a:ext cx="27586" cy="65516"/>
              </a:xfrm>
              <a:custGeom>
                <a:avLst/>
                <a:gdLst>
                  <a:gd name="connsiteX0" fmla="*/ 5277 w 24835"/>
                  <a:gd name="connsiteY0" fmla="*/ 50913 h 58984"/>
                  <a:gd name="connsiteX1" fmla="*/ 12418 w 24835"/>
                  <a:gd name="connsiteY1" fmla="*/ 60227 h 58984"/>
                  <a:gd name="connsiteX2" fmla="*/ 27009 w 24835"/>
                  <a:gd name="connsiteY2" fmla="*/ 23283 h 58984"/>
                  <a:gd name="connsiteX3" fmla="*/ 27009 w 24835"/>
                  <a:gd name="connsiteY3" fmla="*/ 15833 h 58984"/>
                  <a:gd name="connsiteX4" fmla="*/ 27009 w 24835"/>
                  <a:gd name="connsiteY4" fmla="*/ 10555 h 58984"/>
                  <a:gd name="connsiteX5" fmla="*/ 25146 w 24835"/>
                  <a:gd name="connsiteY5" fmla="*/ 7451 h 58984"/>
                  <a:gd name="connsiteX6" fmla="*/ 22973 w 24835"/>
                  <a:gd name="connsiteY6" fmla="*/ 3104 h 58984"/>
                  <a:gd name="connsiteX7" fmla="*/ 19869 w 24835"/>
                  <a:gd name="connsiteY7" fmla="*/ 0 h 58984"/>
                  <a:gd name="connsiteX8" fmla="*/ 0 w 24835"/>
                  <a:gd name="connsiteY8" fmla="*/ 27630 h 58984"/>
                  <a:gd name="connsiteX9" fmla="*/ 2173 w 24835"/>
                  <a:gd name="connsiteY9" fmla="*/ 42531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35" h="58984">
                    <a:moveTo>
                      <a:pt x="5277" y="50913"/>
                    </a:moveTo>
                    <a:lnTo>
                      <a:pt x="12418" y="60227"/>
                    </a:lnTo>
                    <a:lnTo>
                      <a:pt x="27009" y="23283"/>
                    </a:lnTo>
                    <a:lnTo>
                      <a:pt x="27009" y="15833"/>
                    </a:lnTo>
                    <a:lnTo>
                      <a:pt x="27009" y="10555"/>
                    </a:lnTo>
                    <a:lnTo>
                      <a:pt x="25146" y="7451"/>
                    </a:lnTo>
                    <a:lnTo>
                      <a:pt x="22973" y="3104"/>
                    </a:lnTo>
                    <a:lnTo>
                      <a:pt x="19869" y="0"/>
                    </a:lnTo>
                    <a:lnTo>
                      <a:pt x="0" y="27630"/>
                    </a:lnTo>
                    <a:lnTo>
                      <a:pt x="2173" y="42531"/>
                    </a:lnTo>
                    <a:close/>
                  </a:path>
                </a:pathLst>
              </a:custGeom>
              <a:grpFill/>
              <a:ln w="3104" cap="flat">
                <a:noFill/>
                <a:prstDash val="solid"/>
                <a:miter/>
              </a:ln>
            </p:spPr>
            <p:txBody>
              <a:bodyPr rtlCol="0" anchor="ctr"/>
              <a:lstStyle/>
              <a:p>
                <a:endParaRPr lang="es-ES_tradnl" sz="1350"/>
              </a:p>
            </p:txBody>
          </p:sp>
          <p:sp>
            <p:nvSpPr>
              <p:cNvPr id="294" name="Freeform: Shape 143">
                <a:extLst>
                  <a:ext uri="{FF2B5EF4-FFF2-40B4-BE49-F238E27FC236}">
                    <a16:creationId xmlns:a16="http://schemas.microsoft.com/office/drawing/2014/main" id="{0E6E83A3-0BA7-1241-4FD8-ADE2646AC9C7}"/>
                  </a:ext>
                </a:extLst>
              </p:cNvPr>
              <p:cNvSpPr/>
              <p:nvPr/>
            </p:nvSpPr>
            <p:spPr>
              <a:xfrm>
                <a:off x="7765356" y="3055968"/>
                <a:ext cx="75860" cy="72412"/>
              </a:xfrm>
              <a:custGeom>
                <a:avLst/>
                <a:gdLst>
                  <a:gd name="connsiteX0" fmla="*/ 43773 w 68298"/>
                  <a:gd name="connsiteY0" fmla="*/ 12418 h 65193"/>
                  <a:gd name="connsiteX1" fmla="*/ 31355 w 68298"/>
                  <a:gd name="connsiteY1" fmla="*/ 19868 h 65193"/>
                  <a:gd name="connsiteX2" fmla="*/ 17695 w 68298"/>
                  <a:gd name="connsiteY2" fmla="*/ 24215 h 65193"/>
                  <a:gd name="connsiteX3" fmla="*/ 3104 w 68298"/>
                  <a:gd name="connsiteY3" fmla="*/ 29492 h 65193"/>
                  <a:gd name="connsiteX4" fmla="*/ 3104 w 68298"/>
                  <a:gd name="connsiteY4" fmla="*/ 33838 h 65193"/>
                  <a:gd name="connsiteX5" fmla="*/ 2173 w 68298"/>
                  <a:gd name="connsiteY5" fmla="*/ 33838 h 65193"/>
                  <a:gd name="connsiteX6" fmla="*/ 2173 w 68298"/>
                  <a:gd name="connsiteY6" fmla="*/ 34770 h 65193"/>
                  <a:gd name="connsiteX7" fmla="*/ 0 w 68298"/>
                  <a:gd name="connsiteY7" fmla="*/ 36943 h 65193"/>
                  <a:gd name="connsiteX8" fmla="*/ 0 w 68298"/>
                  <a:gd name="connsiteY8" fmla="*/ 46567 h 65193"/>
                  <a:gd name="connsiteX9" fmla="*/ 7140 w 68298"/>
                  <a:gd name="connsiteY9" fmla="*/ 42221 h 65193"/>
                  <a:gd name="connsiteX10" fmla="*/ 14591 w 68298"/>
                  <a:gd name="connsiteY10" fmla="*/ 40979 h 65193"/>
                  <a:gd name="connsiteX11" fmla="*/ 21731 w 68298"/>
                  <a:gd name="connsiteY11" fmla="*/ 36943 h 65193"/>
                  <a:gd name="connsiteX12" fmla="*/ 27009 w 68298"/>
                  <a:gd name="connsiteY12" fmla="*/ 33838 h 65193"/>
                  <a:gd name="connsiteX13" fmla="*/ 31355 w 68298"/>
                  <a:gd name="connsiteY13" fmla="*/ 40979 h 65193"/>
                  <a:gd name="connsiteX14" fmla="*/ 32286 w 68298"/>
                  <a:gd name="connsiteY14" fmla="*/ 46567 h 65193"/>
                  <a:gd name="connsiteX15" fmla="*/ 34459 w 68298"/>
                  <a:gd name="connsiteY15" fmla="*/ 51844 h 65193"/>
                  <a:gd name="connsiteX16" fmla="*/ 36322 w 68298"/>
                  <a:gd name="connsiteY16" fmla="*/ 55880 h 65193"/>
                  <a:gd name="connsiteX17" fmla="*/ 41600 w 68298"/>
                  <a:gd name="connsiteY17" fmla="*/ 58985 h 65193"/>
                  <a:gd name="connsiteX18" fmla="*/ 46877 w 68298"/>
                  <a:gd name="connsiteY18" fmla="*/ 61158 h 65193"/>
                  <a:gd name="connsiteX19" fmla="*/ 46877 w 68298"/>
                  <a:gd name="connsiteY19" fmla="*/ 66435 h 65193"/>
                  <a:gd name="connsiteX20" fmla="*/ 56191 w 68298"/>
                  <a:gd name="connsiteY20" fmla="*/ 66435 h 65193"/>
                  <a:gd name="connsiteX21" fmla="*/ 56191 w 68298"/>
                  <a:gd name="connsiteY21" fmla="*/ 61158 h 65193"/>
                  <a:gd name="connsiteX22" fmla="*/ 56191 w 68298"/>
                  <a:gd name="connsiteY22" fmla="*/ 58985 h 65193"/>
                  <a:gd name="connsiteX23" fmla="*/ 56191 w 68298"/>
                  <a:gd name="connsiteY23" fmla="*/ 57122 h 65193"/>
                  <a:gd name="connsiteX24" fmla="*/ 58364 w 68298"/>
                  <a:gd name="connsiteY24" fmla="*/ 55880 h 65193"/>
                  <a:gd name="connsiteX25" fmla="*/ 56191 w 68298"/>
                  <a:gd name="connsiteY25" fmla="*/ 53707 h 65193"/>
                  <a:gd name="connsiteX26" fmla="*/ 54018 w 68298"/>
                  <a:gd name="connsiteY26" fmla="*/ 51844 h 65193"/>
                  <a:gd name="connsiteX27" fmla="*/ 53086 w 68298"/>
                  <a:gd name="connsiteY27" fmla="*/ 49671 h 65193"/>
                  <a:gd name="connsiteX28" fmla="*/ 53086 w 68298"/>
                  <a:gd name="connsiteY28" fmla="*/ 46567 h 65193"/>
                  <a:gd name="connsiteX29" fmla="*/ 54018 w 68298"/>
                  <a:gd name="connsiteY29" fmla="*/ 48429 h 65193"/>
                  <a:gd name="connsiteX30" fmla="*/ 56191 w 68298"/>
                  <a:gd name="connsiteY30" fmla="*/ 48429 h 65193"/>
                  <a:gd name="connsiteX31" fmla="*/ 58364 w 68298"/>
                  <a:gd name="connsiteY31" fmla="*/ 48429 h 65193"/>
                  <a:gd name="connsiteX32" fmla="*/ 58364 w 68298"/>
                  <a:gd name="connsiteY32" fmla="*/ 49671 h 65193"/>
                  <a:gd name="connsiteX33" fmla="*/ 60227 w 68298"/>
                  <a:gd name="connsiteY33" fmla="*/ 53707 h 65193"/>
                  <a:gd name="connsiteX34" fmla="*/ 63641 w 68298"/>
                  <a:gd name="connsiteY34" fmla="*/ 51844 h 65193"/>
                  <a:gd name="connsiteX35" fmla="*/ 65504 w 68298"/>
                  <a:gd name="connsiteY35" fmla="*/ 51844 h 65193"/>
                  <a:gd name="connsiteX36" fmla="*/ 65504 w 68298"/>
                  <a:gd name="connsiteY36" fmla="*/ 49671 h 65193"/>
                  <a:gd name="connsiteX37" fmla="*/ 67677 w 68298"/>
                  <a:gd name="connsiteY37" fmla="*/ 49671 h 65193"/>
                  <a:gd name="connsiteX38" fmla="*/ 67677 w 68298"/>
                  <a:gd name="connsiteY38" fmla="*/ 46567 h 65193"/>
                  <a:gd name="connsiteX39" fmla="*/ 68608 w 68298"/>
                  <a:gd name="connsiteY39" fmla="*/ 42221 h 65193"/>
                  <a:gd name="connsiteX40" fmla="*/ 70781 w 68298"/>
                  <a:gd name="connsiteY40" fmla="*/ 42221 h 65193"/>
                  <a:gd name="connsiteX41" fmla="*/ 70781 w 68298"/>
                  <a:gd name="connsiteY41" fmla="*/ 40979 h 65193"/>
                  <a:gd name="connsiteX42" fmla="*/ 68608 w 68298"/>
                  <a:gd name="connsiteY42" fmla="*/ 40979 h 65193"/>
                  <a:gd name="connsiteX43" fmla="*/ 67677 w 68298"/>
                  <a:gd name="connsiteY43" fmla="*/ 36943 h 65193"/>
                  <a:gd name="connsiteX44" fmla="*/ 67677 w 68298"/>
                  <a:gd name="connsiteY44" fmla="*/ 19868 h 65193"/>
                  <a:gd name="connsiteX45" fmla="*/ 61468 w 68298"/>
                  <a:gd name="connsiteY45" fmla="*/ 9313 h 65193"/>
                  <a:gd name="connsiteX46" fmla="*/ 53086 w 68298"/>
                  <a:gd name="connsiteY46" fmla="*/ 0 h 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8298" h="65193">
                    <a:moveTo>
                      <a:pt x="43773" y="12418"/>
                    </a:moveTo>
                    <a:lnTo>
                      <a:pt x="31355" y="19868"/>
                    </a:lnTo>
                    <a:lnTo>
                      <a:pt x="17695" y="24215"/>
                    </a:lnTo>
                    <a:lnTo>
                      <a:pt x="3104" y="29492"/>
                    </a:lnTo>
                    <a:lnTo>
                      <a:pt x="3104" y="33838"/>
                    </a:lnTo>
                    <a:lnTo>
                      <a:pt x="2173" y="33838"/>
                    </a:lnTo>
                    <a:lnTo>
                      <a:pt x="2173" y="34770"/>
                    </a:lnTo>
                    <a:lnTo>
                      <a:pt x="0" y="36943"/>
                    </a:lnTo>
                    <a:lnTo>
                      <a:pt x="0" y="46567"/>
                    </a:lnTo>
                    <a:lnTo>
                      <a:pt x="7140" y="42221"/>
                    </a:lnTo>
                    <a:lnTo>
                      <a:pt x="14591" y="40979"/>
                    </a:lnTo>
                    <a:lnTo>
                      <a:pt x="21731" y="36943"/>
                    </a:lnTo>
                    <a:lnTo>
                      <a:pt x="27009" y="33838"/>
                    </a:lnTo>
                    <a:lnTo>
                      <a:pt x="31355" y="40979"/>
                    </a:lnTo>
                    <a:lnTo>
                      <a:pt x="32286" y="46567"/>
                    </a:lnTo>
                    <a:lnTo>
                      <a:pt x="34459" y="51844"/>
                    </a:lnTo>
                    <a:lnTo>
                      <a:pt x="36322" y="55880"/>
                    </a:lnTo>
                    <a:lnTo>
                      <a:pt x="41600" y="58985"/>
                    </a:lnTo>
                    <a:lnTo>
                      <a:pt x="46877" y="61158"/>
                    </a:lnTo>
                    <a:lnTo>
                      <a:pt x="46877" y="66435"/>
                    </a:lnTo>
                    <a:lnTo>
                      <a:pt x="56191" y="66435"/>
                    </a:lnTo>
                    <a:lnTo>
                      <a:pt x="56191" y="61158"/>
                    </a:lnTo>
                    <a:lnTo>
                      <a:pt x="56191" y="58985"/>
                    </a:lnTo>
                    <a:lnTo>
                      <a:pt x="56191" y="57122"/>
                    </a:lnTo>
                    <a:lnTo>
                      <a:pt x="58364" y="55880"/>
                    </a:lnTo>
                    <a:lnTo>
                      <a:pt x="56191" y="53707"/>
                    </a:lnTo>
                    <a:lnTo>
                      <a:pt x="54018" y="51844"/>
                    </a:lnTo>
                    <a:lnTo>
                      <a:pt x="53086" y="49671"/>
                    </a:lnTo>
                    <a:lnTo>
                      <a:pt x="53086" y="46567"/>
                    </a:lnTo>
                    <a:lnTo>
                      <a:pt x="54018" y="48429"/>
                    </a:lnTo>
                    <a:lnTo>
                      <a:pt x="56191" y="48429"/>
                    </a:lnTo>
                    <a:lnTo>
                      <a:pt x="58364" y="48429"/>
                    </a:lnTo>
                    <a:lnTo>
                      <a:pt x="58364" y="49671"/>
                    </a:lnTo>
                    <a:lnTo>
                      <a:pt x="60227" y="53707"/>
                    </a:lnTo>
                    <a:lnTo>
                      <a:pt x="63641" y="51844"/>
                    </a:lnTo>
                    <a:lnTo>
                      <a:pt x="65504" y="51844"/>
                    </a:lnTo>
                    <a:lnTo>
                      <a:pt x="65504" y="49671"/>
                    </a:lnTo>
                    <a:lnTo>
                      <a:pt x="67677" y="49671"/>
                    </a:lnTo>
                    <a:lnTo>
                      <a:pt x="67677" y="46567"/>
                    </a:lnTo>
                    <a:lnTo>
                      <a:pt x="68608" y="42221"/>
                    </a:lnTo>
                    <a:lnTo>
                      <a:pt x="70781" y="42221"/>
                    </a:lnTo>
                    <a:lnTo>
                      <a:pt x="70781" y="40979"/>
                    </a:lnTo>
                    <a:lnTo>
                      <a:pt x="68608" y="40979"/>
                    </a:lnTo>
                    <a:lnTo>
                      <a:pt x="67677" y="36943"/>
                    </a:lnTo>
                    <a:lnTo>
                      <a:pt x="67677" y="19868"/>
                    </a:lnTo>
                    <a:lnTo>
                      <a:pt x="61468" y="9313"/>
                    </a:lnTo>
                    <a:lnTo>
                      <a:pt x="53086" y="0"/>
                    </a:lnTo>
                    <a:close/>
                  </a:path>
                </a:pathLst>
              </a:custGeom>
              <a:grpFill/>
              <a:ln w="3104" cap="flat">
                <a:noFill/>
                <a:prstDash val="solid"/>
                <a:miter/>
              </a:ln>
            </p:spPr>
            <p:txBody>
              <a:bodyPr rtlCol="0" anchor="ctr"/>
              <a:lstStyle/>
              <a:p>
                <a:endParaRPr lang="es-ES_tradnl" sz="1350"/>
              </a:p>
            </p:txBody>
          </p:sp>
          <p:sp>
            <p:nvSpPr>
              <p:cNvPr id="295" name="Freeform: Shape 144">
                <a:extLst>
                  <a:ext uri="{FF2B5EF4-FFF2-40B4-BE49-F238E27FC236}">
                    <a16:creationId xmlns:a16="http://schemas.microsoft.com/office/drawing/2014/main" id="{01AA34C1-EBEB-72A0-4D9E-4F3B1AD0B3AD}"/>
                  </a:ext>
                </a:extLst>
              </p:cNvPr>
              <p:cNvSpPr/>
              <p:nvPr/>
            </p:nvSpPr>
            <p:spPr>
              <a:xfrm>
                <a:off x="7737426" y="2912523"/>
                <a:ext cx="93100" cy="155169"/>
              </a:xfrm>
              <a:custGeom>
                <a:avLst/>
                <a:gdLst>
                  <a:gd name="connsiteX0" fmla="*/ 7450 w 83820"/>
                  <a:gd name="connsiteY0" fmla="*/ 76991 h 139700"/>
                  <a:gd name="connsiteX1" fmla="*/ 12728 w 83820"/>
                  <a:gd name="connsiteY1" fmla="*/ 90961 h 139700"/>
                  <a:gd name="connsiteX2" fmla="*/ 14591 w 83820"/>
                  <a:gd name="connsiteY2" fmla="*/ 91892 h 139700"/>
                  <a:gd name="connsiteX3" fmla="*/ 14591 w 83820"/>
                  <a:gd name="connsiteY3" fmla="*/ 94065 h 139700"/>
                  <a:gd name="connsiteX4" fmla="*/ 15833 w 83820"/>
                  <a:gd name="connsiteY4" fmla="*/ 96238 h 139700"/>
                  <a:gd name="connsiteX5" fmla="*/ 17695 w 83820"/>
                  <a:gd name="connsiteY5" fmla="*/ 98411 h 139700"/>
                  <a:gd name="connsiteX6" fmla="*/ 17695 w 83820"/>
                  <a:gd name="connsiteY6" fmla="*/ 91892 h 139700"/>
                  <a:gd name="connsiteX7" fmla="*/ 19868 w 83820"/>
                  <a:gd name="connsiteY7" fmla="*/ 86614 h 139700"/>
                  <a:gd name="connsiteX8" fmla="*/ 22042 w 83820"/>
                  <a:gd name="connsiteY8" fmla="*/ 81337 h 139700"/>
                  <a:gd name="connsiteX9" fmla="*/ 22042 w 83820"/>
                  <a:gd name="connsiteY9" fmla="*/ 73886 h 139700"/>
                  <a:gd name="connsiteX10" fmla="*/ 42841 w 83820"/>
                  <a:gd name="connsiteY10" fmla="*/ 83510 h 139700"/>
                  <a:gd name="connsiteX11" fmla="*/ 61468 w 83820"/>
                  <a:gd name="connsiteY11" fmla="*/ 98411 h 139700"/>
                  <a:gd name="connsiteX12" fmla="*/ 64572 w 83820"/>
                  <a:gd name="connsiteY12" fmla="*/ 98411 h 139700"/>
                  <a:gd name="connsiteX13" fmla="*/ 63641 w 83820"/>
                  <a:gd name="connsiteY13" fmla="*/ 101516 h 139700"/>
                  <a:gd name="connsiteX14" fmla="*/ 61468 w 83820"/>
                  <a:gd name="connsiteY14" fmla="*/ 103689 h 139700"/>
                  <a:gd name="connsiteX15" fmla="*/ 61468 w 83820"/>
                  <a:gd name="connsiteY15" fmla="*/ 105862 h 139700"/>
                  <a:gd name="connsiteX16" fmla="*/ 59605 w 83820"/>
                  <a:gd name="connsiteY16" fmla="*/ 106793 h 139700"/>
                  <a:gd name="connsiteX17" fmla="*/ 57432 w 83820"/>
                  <a:gd name="connsiteY17" fmla="*/ 111140 h 139700"/>
                  <a:gd name="connsiteX18" fmla="*/ 57432 w 83820"/>
                  <a:gd name="connsiteY18" fmla="*/ 114244 h 139700"/>
                  <a:gd name="connsiteX19" fmla="*/ 45015 w 83820"/>
                  <a:gd name="connsiteY19" fmla="*/ 114244 h 139700"/>
                  <a:gd name="connsiteX20" fmla="*/ 45015 w 83820"/>
                  <a:gd name="connsiteY20" fmla="*/ 101516 h 139700"/>
                  <a:gd name="connsiteX21" fmla="*/ 37564 w 83820"/>
                  <a:gd name="connsiteY21" fmla="*/ 101516 h 139700"/>
                  <a:gd name="connsiteX22" fmla="*/ 32286 w 83820"/>
                  <a:gd name="connsiteY22" fmla="*/ 103689 h 139700"/>
                  <a:gd name="connsiteX23" fmla="*/ 28250 w 83820"/>
                  <a:gd name="connsiteY23" fmla="*/ 103689 h 139700"/>
                  <a:gd name="connsiteX24" fmla="*/ 27319 w 83820"/>
                  <a:gd name="connsiteY24" fmla="*/ 105862 h 139700"/>
                  <a:gd name="connsiteX25" fmla="*/ 27319 w 83820"/>
                  <a:gd name="connsiteY25" fmla="*/ 106793 h 139700"/>
                  <a:gd name="connsiteX26" fmla="*/ 25146 w 83820"/>
                  <a:gd name="connsiteY26" fmla="*/ 111140 h 139700"/>
                  <a:gd name="connsiteX27" fmla="*/ 25146 w 83820"/>
                  <a:gd name="connsiteY27" fmla="*/ 116417 h 139700"/>
                  <a:gd name="connsiteX28" fmla="*/ 25146 w 83820"/>
                  <a:gd name="connsiteY28" fmla="*/ 121695 h 139700"/>
                  <a:gd name="connsiteX29" fmla="*/ 30423 w 83820"/>
                  <a:gd name="connsiteY29" fmla="*/ 123558 h 139700"/>
                  <a:gd name="connsiteX30" fmla="*/ 32286 w 83820"/>
                  <a:gd name="connsiteY30" fmla="*/ 123558 h 139700"/>
                  <a:gd name="connsiteX31" fmla="*/ 34459 w 83820"/>
                  <a:gd name="connsiteY31" fmla="*/ 125731 h 139700"/>
                  <a:gd name="connsiteX32" fmla="*/ 34459 w 83820"/>
                  <a:gd name="connsiteY32" fmla="*/ 127904 h 139700"/>
                  <a:gd name="connsiteX33" fmla="*/ 34459 w 83820"/>
                  <a:gd name="connsiteY33" fmla="*/ 129146 h 139700"/>
                  <a:gd name="connsiteX34" fmla="*/ 34459 w 83820"/>
                  <a:gd name="connsiteY34" fmla="*/ 131008 h 139700"/>
                  <a:gd name="connsiteX35" fmla="*/ 34459 w 83820"/>
                  <a:gd name="connsiteY35" fmla="*/ 134423 h 139700"/>
                  <a:gd name="connsiteX36" fmla="*/ 37564 w 83820"/>
                  <a:gd name="connsiteY36" fmla="*/ 138459 h 139700"/>
                  <a:gd name="connsiteX37" fmla="*/ 37564 w 83820"/>
                  <a:gd name="connsiteY37" fmla="*/ 141563 h 139700"/>
                  <a:gd name="connsiteX38" fmla="*/ 42841 w 83820"/>
                  <a:gd name="connsiteY38" fmla="*/ 138459 h 139700"/>
                  <a:gd name="connsiteX39" fmla="*/ 49050 w 83820"/>
                  <a:gd name="connsiteY39" fmla="*/ 136286 h 139700"/>
                  <a:gd name="connsiteX40" fmla="*/ 52155 w 83820"/>
                  <a:gd name="connsiteY40" fmla="*/ 131008 h 139700"/>
                  <a:gd name="connsiteX41" fmla="*/ 54328 w 83820"/>
                  <a:gd name="connsiteY41" fmla="*/ 125731 h 139700"/>
                  <a:gd name="connsiteX42" fmla="*/ 57432 w 83820"/>
                  <a:gd name="connsiteY42" fmla="*/ 118280 h 139700"/>
                  <a:gd name="connsiteX43" fmla="*/ 59605 w 83820"/>
                  <a:gd name="connsiteY43" fmla="*/ 120453 h 139700"/>
                  <a:gd name="connsiteX44" fmla="*/ 61468 w 83820"/>
                  <a:gd name="connsiteY44" fmla="*/ 120453 h 139700"/>
                  <a:gd name="connsiteX45" fmla="*/ 63641 w 83820"/>
                  <a:gd name="connsiteY45" fmla="*/ 120453 h 139700"/>
                  <a:gd name="connsiteX46" fmla="*/ 63641 w 83820"/>
                  <a:gd name="connsiteY46" fmla="*/ 121695 h 139700"/>
                  <a:gd name="connsiteX47" fmla="*/ 64572 w 83820"/>
                  <a:gd name="connsiteY47" fmla="*/ 125731 h 139700"/>
                  <a:gd name="connsiteX48" fmla="*/ 70781 w 83820"/>
                  <a:gd name="connsiteY48" fmla="*/ 123558 h 139700"/>
                  <a:gd name="connsiteX49" fmla="*/ 74196 w 83820"/>
                  <a:gd name="connsiteY49" fmla="*/ 123558 h 139700"/>
                  <a:gd name="connsiteX50" fmla="*/ 74196 w 83820"/>
                  <a:gd name="connsiteY50" fmla="*/ 121695 h 139700"/>
                  <a:gd name="connsiteX51" fmla="*/ 74196 w 83820"/>
                  <a:gd name="connsiteY51" fmla="*/ 120453 h 139700"/>
                  <a:gd name="connsiteX52" fmla="*/ 74196 w 83820"/>
                  <a:gd name="connsiteY52" fmla="*/ 118280 h 139700"/>
                  <a:gd name="connsiteX53" fmla="*/ 76059 w 83820"/>
                  <a:gd name="connsiteY53" fmla="*/ 118280 h 139700"/>
                  <a:gd name="connsiteX54" fmla="*/ 79164 w 83820"/>
                  <a:gd name="connsiteY54" fmla="*/ 116417 h 139700"/>
                  <a:gd name="connsiteX55" fmla="*/ 85373 w 83820"/>
                  <a:gd name="connsiteY55" fmla="*/ 114244 h 139700"/>
                  <a:gd name="connsiteX56" fmla="*/ 78232 w 83820"/>
                  <a:gd name="connsiteY56" fmla="*/ 101516 h 139700"/>
                  <a:gd name="connsiteX57" fmla="*/ 68919 w 83820"/>
                  <a:gd name="connsiteY57" fmla="*/ 91892 h 139700"/>
                  <a:gd name="connsiteX58" fmla="*/ 61468 w 83820"/>
                  <a:gd name="connsiteY58" fmla="*/ 83510 h 139700"/>
                  <a:gd name="connsiteX59" fmla="*/ 57432 w 83820"/>
                  <a:gd name="connsiteY59" fmla="*/ 69850 h 139700"/>
                  <a:gd name="connsiteX60" fmla="*/ 49982 w 83820"/>
                  <a:gd name="connsiteY60" fmla="*/ 68609 h 139700"/>
                  <a:gd name="connsiteX61" fmla="*/ 46877 w 83820"/>
                  <a:gd name="connsiteY61" fmla="*/ 66435 h 139700"/>
                  <a:gd name="connsiteX62" fmla="*/ 42841 w 83820"/>
                  <a:gd name="connsiteY62" fmla="*/ 64573 h 139700"/>
                  <a:gd name="connsiteX63" fmla="*/ 39737 w 83820"/>
                  <a:gd name="connsiteY63" fmla="*/ 64573 h 139700"/>
                  <a:gd name="connsiteX64" fmla="*/ 35391 w 83820"/>
                  <a:gd name="connsiteY64" fmla="*/ 64573 h 139700"/>
                  <a:gd name="connsiteX65" fmla="*/ 28250 w 83820"/>
                  <a:gd name="connsiteY65" fmla="*/ 64573 h 139700"/>
                  <a:gd name="connsiteX66" fmla="*/ 28250 w 83820"/>
                  <a:gd name="connsiteY66" fmla="*/ 61158 h 139700"/>
                  <a:gd name="connsiteX67" fmla="*/ 25146 w 83820"/>
                  <a:gd name="connsiteY67" fmla="*/ 61158 h 139700"/>
                  <a:gd name="connsiteX68" fmla="*/ 27319 w 83820"/>
                  <a:gd name="connsiteY68" fmla="*/ 42221 h 139700"/>
                  <a:gd name="connsiteX69" fmla="*/ 30423 w 83820"/>
                  <a:gd name="connsiteY69" fmla="*/ 31666 h 139700"/>
                  <a:gd name="connsiteX70" fmla="*/ 32286 w 83820"/>
                  <a:gd name="connsiteY70" fmla="*/ 18937 h 139700"/>
                  <a:gd name="connsiteX71" fmla="*/ 32286 w 83820"/>
                  <a:gd name="connsiteY71" fmla="*/ 0 h 139700"/>
                  <a:gd name="connsiteX72" fmla="*/ 25146 w 83820"/>
                  <a:gd name="connsiteY72" fmla="*/ 0 h 139700"/>
                  <a:gd name="connsiteX73" fmla="*/ 19868 w 83820"/>
                  <a:gd name="connsiteY73" fmla="*/ 0 h 139700"/>
                  <a:gd name="connsiteX74" fmla="*/ 14591 w 83820"/>
                  <a:gd name="connsiteY74" fmla="*/ 1863 h 139700"/>
                  <a:gd name="connsiteX75" fmla="*/ 8382 w 83820"/>
                  <a:gd name="connsiteY75" fmla="*/ 4036 h 139700"/>
                  <a:gd name="connsiteX76" fmla="*/ 1241 w 83820"/>
                  <a:gd name="connsiteY76" fmla="*/ 22042 h 139700"/>
                  <a:gd name="connsiteX77" fmla="*/ 0 w 83820"/>
                  <a:gd name="connsiteY77" fmla="*/ 40048 h 139700"/>
                  <a:gd name="connsiteX78" fmla="*/ 1241 w 83820"/>
                  <a:gd name="connsiteY78" fmla="*/ 61158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83820" h="139700">
                    <a:moveTo>
                      <a:pt x="7450" y="76991"/>
                    </a:moveTo>
                    <a:lnTo>
                      <a:pt x="12728" y="90961"/>
                    </a:lnTo>
                    <a:lnTo>
                      <a:pt x="14591" y="91892"/>
                    </a:lnTo>
                    <a:lnTo>
                      <a:pt x="14591" y="94065"/>
                    </a:lnTo>
                    <a:lnTo>
                      <a:pt x="15833" y="96238"/>
                    </a:lnTo>
                    <a:lnTo>
                      <a:pt x="17695" y="98411"/>
                    </a:lnTo>
                    <a:lnTo>
                      <a:pt x="17695" y="91892"/>
                    </a:lnTo>
                    <a:lnTo>
                      <a:pt x="19868" y="86614"/>
                    </a:lnTo>
                    <a:lnTo>
                      <a:pt x="22042" y="81337"/>
                    </a:lnTo>
                    <a:lnTo>
                      <a:pt x="22042" y="73886"/>
                    </a:lnTo>
                    <a:lnTo>
                      <a:pt x="42841" y="83510"/>
                    </a:lnTo>
                    <a:lnTo>
                      <a:pt x="61468" y="98411"/>
                    </a:lnTo>
                    <a:lnTo>
                      <a:pt x="64572" y="98411"/>
                    </a:lnTo>
                    <a:lnTo>
                      <a:pt x="63641" y="101516"/>
                    </a:lnTo>
                    <a:lnTo>
                      <a:pt x="61468" y="103689"/>
                    </a:lnTo>
                    <a:lnTo>
                      <a:pt x="61468" y="105862"/>
                    </a:lnTo>
                    <a:lnTo>
                      <a:pt x="59605" y="106793"/>
                    </a:lnTo>
                    <a:lnTo>
                      <a:pt x="57432" y="111140"/>
                    </a:lnTo>
                    <a:lnTo>
                      <a:pt x="57432" y="114244"/>
                    </a:lnTo>
                    <a:lnTo>
                      <a:pt x="45015" y="114244"/>
                    </a:lnTo>
                    <a:lnTo>
                      <a:pt x="45015" y="101516"/>
                    </a:lnTo>
                    <a:lnTo>
                      <a:pt x="37564" y="101516"/>
                    </a:lnTo>
                    <a:lnTo>
                      <a:pt x="32286" y="103689"/>
                    </a:lnTo>
                    <a:lnTo>
                      <a:pt x="28250" y="103689"/>
                    </a:lnTo>
                    <a:lnTo>
                      <a:pt x="27319" y="105862"/>
                    </a:lnTo>
                    <a:lnTo>
                      <a:pt x="27319" y="106793"/>
                    </a:lnTo>
                    <a:lnTo>
                      <a:pt x="25146" y="111140"/>
                    </a:lnTo>
                    <a:lnTo>
                      <a:pt x="25146" y="116417"/>
                    </a:lnTo>
                    <a:lnTo>
                      <a:pt x="25146" y="121695"/>
                    </a:lnTo>
                    <a:lnTo>
                      <a:pt x="30423" y="123558"/>
                    </a:lnTo>
                    <a:lnTo>
                      <a:pt x="32286" y="123558"/>
                    </a:lnTo>
                    <a:lnTo>
                      <a:pt x="34459" y="125731"/>
                    </a:lnTo>
                    <a:lnTo>
                      <a:pt x="34459" y="127904"/>
                    </a:lnTo>
                    <a:lnTo>
                      <a:pt x="34459" y="129146"/>
                    </a:lnTo>
                    <a:lnTo>
                      <a:pt x="34459" y="131008"/>
                    </a:lnTo>
                    <a:lnTo>
                      <a:pt x="34459" y="134423"/>
                    </a:lnTo>
                    <a:lnTo>
                      <a:pt x="37564" y="138459"/>
                    </a:lnTo>
                    <a:lnTo>
                      <a:pt x="37564" y="141563"/>
                    </a:lnTo>
                    <a:lnTo>
                      <a:pt x="42841" y="138459"/>
                    </a:lnTo>
                    <a:lnTo>
                      <a:pt x="49050" y="136286"/>
                    </a:lnTo>
                    <a:lnTo>
                      <a:pt x="52155" y="131008"/>
                    </a:lnTo>
                    <a:lnTo>
                      <a:pt x="54328" y="125731"/>
                    </a:lnTo>
                    <a:lnTo>
                      <a:pt x="57432" y="118280"/>
                    </a:lnTo>
                    <a:lnTo>
                      <a:pt x="59605" y="120453"/>
                    </a:lnTo>
                    <a:lnTo>
                      <a:pt x="61468" y="120453"/>
                    </a:lnTo>
                    <a:lnTo>
                      <a:pt x="63641" y="120453"/>
                    </a:lnTo>
                    <a:lnTo>
                      <a:pt x="63641" y="121695"/>
                    </a:lnTo>
                    <a:lnTo>
                      <a:pt x="64572" y="125731"/>
                    </a:lnTo>
                    <a:lnTo>
                      <a:pt x="70781" y="123558"/>
                    </a:lnTo>
                    <a:lnTo>
                      <a:pt x="74196" y="123558"/>
                    </a:lnTo>
                    <a:lnTo>
                      <a:pt x="74196" y="121695"/>
                    </a:lnTo>
                    <a:lnTo>
                      <a:pt x="74196" y="120453"/>
                    </a:lnTo>
                    <a:lnTo>
                      <a:pt x="74196" y="118280"/>
                    </a:lnTo>
                    <a:lnTo>
                      <a:pt x="76059" y="118280"/>
                    </a:lnTo>
                    <a:lnTo>
                      <a:pt x="79164" y="116417"/>
                    </a:lnTo>
                    <a:lnTo>
                      <a:pt x="85373" y="114244"/>
                    </a:lnTo>
                    <a:lnTo>
                      <a:pt x="78232" y="101516"/>
                    </a:lnTo>
                    <a:lnTo>
                      <a:pt x="68919" y="91892"/>
                    </a:lnTo>
                    <a:lnTo>
                      <a:pt x="61468" y="83510"/>
                    </a:lnTo>
                    <a:lnTo>
                      <a:pt x="57432" y="69850"/>
                    </a:lnTo>
                    <a:lnTo>
                      <a:pt x="49982" y="68609"/>
                    </a:lnTo>
                    <a:lnTo>
                      <a:pt x="46877" y="66435"/>
                    </a:lnTo>
                    <a:lnTo>
                      <a:pt x="42841" y="64573"/>
                    </a:lnTo>
                    <a:lnTo>
                      <a:pt x="39737" y="64573"/>
                    </a:lnTo>
                    <a:lnTo>
                      <a:pt x="35391" y="64573"/>
                    </a:lnTo>
                    <a:lnTo>
                      <a:pt x="28250" y="64573"/>
                    </a:lnTo>
                    <a:lnTo>
                      <a:pt x="28250" y="61158"/>
                    </a:lnTo>
                    <a:lnTo>
                      <a:pt x="25146" y="61158"/>
                    </a:lnTo>
                    <a:lnTo>
                      <a:pt x="27319" y="42221"/>
                    </a:lnTo>
                    <a:lnTo>
                      <a:pt x="30423" y="31666"/>
                    </a:lnTo>
                    <a:lnTo>
                      <a:pt x="32286" y="18937"/>
                    </a:lnTo>
                    <a:lnTo>
                      <a:pt x="32286" y="0"/>
                    </a:lnTo>
                    <a:lnTo>
                      <a:pt x="25146" y="0"/>
                    </a:lnTo>
                    <a:lnTo>
                      <a:pt x="19868" y="0"/>
                    </a:lnTo>
                    <a:lnTo>
                      <a:pt x="14591" y="1863"/>
                    </a:lnTo>
                    <a:lnTo>
                      <a:pt x="8382" y="4036"/>
                    </a:lnTo>
                    <a:lnTo>
                      <a:pt x="1241" y="22042"/>
                    </a:lnTo>
                    <a:lnTo>
                      <a:pt x="0" y="40048"/>
                    </a:lnTo>
                    <a:lnTo>
                      <a:pt x="1241" y="61158"/>
                    </a:lnTo>
                    <a:close/>
                  </a:path>
                </a:pathLst>
              </a:custGeom>
              <a:grpFill/>
              <a:ln w="3104" cap="flat">
                <a:noFill/>
                <a:prstDash val="solid"/>
                <a:miter/>
              </a:ln>
            </p:spPr>
            <p:txBody>
              <a:bodyPr rtlCol="0" anchor="ctr"/>
              <a:lstStyle/>
              <a:p>
                <a:endParaRPr lang="es-ES_tradnl" sz="1350"/>
              </a:p>
            </p:txBody>
          </p:sp>
          <p:sp>
            <p:nvSpPr>
              <p:cNvPr id="296" name="Freeform: Shape 147">
                <a:extLst>
                  <a:ext uri="{FF2B5EF4-FFF2-40B4-BE49-F238E27FC236}">
                    <a16:creationId xmlns:a16="http://schemas.microsoft.com/office/drawing/2014/main" id="{C7C058F7-F043-46F7-0504-F1FEAF9FFA94}"/>
                  </a:ext>
                </a:extLst>
              </p:cNvPr>
              <p:cNvSpPr/>
              <p:nvPr/>
            </p:nvSpPr>
            <p:spPr>
              <a:xfrm>
                <a:off x="7836044" y="2645635"/>
                <a:ext cx="17241" cy="13793"/>
              </a:xfrm>
              <a:custGeom>
                <a:avLst/>
                <a:gdLst>
                  <a:gd name="connsiteX0" fmla="*/ 16453 w 15522"/>
                  <a:gd name="connsiteY0" fmla="*/ 0 h 12417"/>
                  <a:gd name="connsiteX1" fmla="*/ 4036 w 15522"/>
                  <a:gd name="connsiteY1" fmla="*/ 0 h 12417"/>
                  <a:gd name="connsiteX2" fmla="*/ 4036 w 15522"/>
                  <a:gd name="connsiteY2" fmla="*/ 4346 h 12417"/>
                  <a:gd name="connsiteX3" fmla="*/ 0 w 15522"/>
                  <a:gd name="connsiteY3" fmla="*/ 4346 h 12417"/>
                  <a:gd name="connsiteX4" fmla="*/ 0 w 15522"/>
                  <a:gd name="connsiteY4" fmla="*/ 12728 h 12417"/>
                  <a:gd name="connsiteX5" fmla="*/ 16453 w 15522"/>
                  <a:gd name="connsiteY5"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2" h="12417">
                    <a:moveTo>
                      <a:pt x="16453" y="0"/>
                    </a:moveTo>
                    <a:lnTo>
                      <a:pt x="4036" y="0"/>
                    </a:lnTo>
                    <a:lnTo>
                      <a:pt x="4036" y="4346"/>
                    </a:lnTo>
                    <a:lnTo>
                      <a:pt x="0" y="4346"/>
                    </a:lnTo>
                    <a:lnTo>
                      <a:pt x="0" y="12728"/>
                    </a:lnTo>
                    <a:lnTo>
                      <a:pt x="16453" y="12728"/>
                    </a:lnTo>
                    <a:close/>
                  </a:path>
                </a:pathLst>
              </a:custGeom>
              <a:grpFill/>
              <a:ln w="3104" cap="flat">
                <a:noFill/>
                <a:prstDash val="solid"/>
                <a:miter/>
              </a:ln>
            </p:spPr>
            <p:txBody>
              <a:bodyPr rtlCol="0" anchor="ctr"/>
              <a:lstStyle/>
              <a:p>
                <a:endParaRPr lang="es-ES_tradnl" sz="1350"/>
              </a:p>
            </p:txBody>
          </p:sp>
          <p:sp>
            <p:nvSpPr>
              <p:cNvPr id="297" name="Freeform: Shape 148">
                <a:extLst>
                  <a:ext uri="{FF2B5EF4-FFF2-40B4-BE49-F238E27FC236}">
                    <a16:creationId xmlns:a16="http://schemas.microsoft.com/office/drawing/2014/main" id="{12C9A4FD-8EF4-9321-4B97-3123EB01C0E8}"/>
                  </a:ext>
                </a:extLst>
              </p:cNvPr>
              <p:cNvSpPr/>
              <p:nvPr/>
            </p:nvSpPr>
            <p:spPr>
              <a:xfrm>
                <a:off x="7690186" y="3033555"/>
                <a:ext cx="44826" cy="51723"/>
              </a:xfrm>
              <a:custGeom>
                <a:avLst/>
                <a:gdLst>
                  <a:gd name="connsiteX0" fmla="*/ 21731 w 40357"/>
                  <a:gd name="connsiteY0" fmla="*/ 31666 h 46566"/>
                  <a:gd name="connsiteX1" fmla="*/ 29182 w 40357"/>
                  <a:gd name="connsiteY1" fmla="*/ 22042 h 46566"/>
                  <a:gd name="connsiteX2" fmla="*/ 40668 w 40357"/>
                  <a:gd name="connsiteY2" fmla="*/ 12728 h 46566"/>
                  <a:gd name="connsiteX3" fmla="*/ 38495 w 40357"/>
                  <a:gd name="connsiteY3" fmla="*/ 9313 h 46566"/>
                  <a:gd name="connsiteX4" fmla="*/ 38495 w 40357"/>
                  <a:gd name="connsiteY4" fmla="*/ 5278 h 46566"/>
                  <a:gd name="connsiteX5" fmla="*/ 38495 w 40357"/>
                  <a:gd name="connsiteY5" fmla="*/ 4036 h 46566"/>
                  <a:gd name="connsiteX6" fmla="*/ 36322 w 40357"/>
                  <a:gd name="connsiteY6" fmla="*/ 4036 h 46566"/>
                  <a:gd name="connsiteX7" fmla="*/ 35391 w 40357"/>
                  <a:gd name="connsiteY7" fmla="*/ 4036 h 46566"/>
                  <a:gd name="connsiteX8" fmla="*/ 31045 w 40357"/>
                  <a:gd name="connsiteY8" fmla="*/ 0 h 46566"/>
                  <a:gd name="connsiteX9" fmla="*/ 23905 w 40357"/>
                  <a:gd name="connsiteY9" fmla="*/ 16764 h 46566"/>
                  <a:gd name="connsiteX10" fmla="*/ 11487 w 40357"/>
                  <a:gd name="connsiteY10" fmla="*/ 29492 h 46566"/>
                  <a:gd name="connsiteX11" fmla="*/ 0 w 40357"/>
                  <a:gd name="connsiteY11" fmla="*/ 42221 h 46566"/>
                  <a:gd name="connsiteX12" fmla="*/ 0 w 40357"/>
                  <a:gd name="connsiteY12" fmla="*/ 46567 h 46566"/>
                  <a:gd name="connsiteX13" fmla="*/ 13349 w 40357"/>
                  <a:gd name="connsiteY13" fmla="*/ 39116 h 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57" h="46566">
                    <a:moveTo>
                      <a:pt x="21731" y="31666"/>
                    </a:moveTo>
                    <a:lnTo>
                      <a:pt x="29182" y="22042"/>
                    </a:lnTo>
                    <a:lnTo>
                      <a:pt x="40668" y="12728"/>
                    </a:lnTo>
                    <a:lnTo>
                      <a:pt x="38495" y="9313"/>
                    </a:lnTo>
                    <a:lnTo>
                      <a:pt x="38495" y="5278"/>
                    </a:lnTo>
                    <a:lnTo>
                      <a:pt x="38495" y="4036"/>
                    </a:lnTo>
                    <a:lnTo>
                      <a:pt x="36322" y="4036"/>
                    </a:lnTo>
                    <a:lnTo>
                      <a:pt x="35391" y="4036"/>
                    </a:lnTo>
                    <a:lnTo>
                      <a:pt x="31045" y="0"/>
                    </a:lnTo>
                    <a:lnTo>
                      <a:pt x="23905" y="16764"/>
                    </a:lnTo>
                    <a:lnTo>
                      <a:pt x="11487" y="29492"/>
                    </a:lnTo>
                    <a:lnTo>
                      <a:pt x="0" y="42221"/>
                    </a:lnTo>
                    <a:lnTo>
                      <a:pt x="0" y="46567"/>
                    </a:lnTo>
                    <a:lnTo>
                      <a:pt x="13349" y="39116"/>
                    </a:lnTo>
                    <a:close/>
                  </a:path>
                </a:pathLst>
              </a:custGeom>
              <a:grpFill/>
              <a:ln w="3104" cap="flat">
                <a:noFill/>
                <a:prstDash val="solid"/>
                <a:miter/>
              </a:ln>
            </p:spPr>
            <p:txBody>
              <a:bodyPr rtlCol="0" anchor="ctr"/>
              <a:lstStyle/>
              <a:p>
                <a:endParaRPr lang="es-ES_tradnl" sz="1350"/>
              </a:p>
            </p:txBody>
          </p:sp>
          <p:sp>
            <p:nvSpPr>
              <p:cNvPr id="298" name="Freeform: Shape 149">
                <a:extLst>
                  <a:ext uri="{FF2B5EF4-FFF2-40B4-BE49-F238E27FC236}">
                    <a16:creationId xmlns:a16="http://schemas.microsoft.com/office/drawing/2014/main" id="{E5C3D041-A7DD-D887-D9AF-5CBDFDDE2878}"/>
                  </a:ext>
                </a:extLst>
              </p:cNvPr>
              <p:cNvSpPr/>
              <p:nvPr/>
            </p:nvSpPr>
            <p:spPr>
              <a:xfrm>
                <a:off x="4758200" y="2912523"/>
                <a:ext cx="27586" cy="13793"/>
              </a:xfrm>
              <a:custGeom>
                <a:avLst/>
                <a:gdLst>
                  <a:gd name="connsiteX0" fmla="*/ 27009 w 24835"/>
                  <a:gd name="connsiteY0" fmla="*/ 4036 h 12417"/>
                  <a:gd name="connsiteX1" fmla="*/ 21731 w 24835"/>
                  <a:gd name="connsiteY1" fmla="*/ 1863 h 12417"/>
                  <a:gd name="connsiteX2" fmla="*/ 14591 w 24835"/>
                  <a:gd name="connsiteY2" fmla="*/ 1863 h 12417"/>
                  <a:gd name="connsiteX3" fmla="*/ 7140 w 24835"/>
                  <a:gd name="connsiteY3" fmla="*/ 0 h 12417"/>
                  <a:gd name="connsiteX4" fmla="*/ 0 w 24835"/>
                  <a:gd name="connsiteY4" fmla="*/ 0 h 12417"/>
                  <a:gd name="connsiteX5" fmla="*/ 0 w 24835"/>
                  <a:gd name="connsiteY5" fmla="*/ 12728 h 12417"/>
                  <a:gd name="connsiteX6" fmla="*/ 27009 w 24835"/>
                  <a:gd name="connsiteY6"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5" h="12417">
                    <a:moveTo>
                      <a:pt x="27009" y="4036"/>
                    </a:moveTo>
                    <a:lnTo>
                      <a:pt x="21731" y="1863"/>
                    </a:lnTo>
                    <a:lnTo>
                      <a:pt x="14591" y="1863"/>
                    </a:lnTo>
                    <a:lnTo>
                      <a:pt x="7140" y="0"/>
                    </a:lnTo>
                    <a:lnTo>
                      <a:pt x="0" y="0"/>
                    </a:lnTo>
                    <a:lnTo>
                      <a:pt x="0" y="12728"/>
                    </a:lnTo>
                    <a:lnTo>
                      <a:pt x="27009" y="12728"/>
                    </a:lnTo>
                    <a:close/>
                  </a:path>
                </a:pathLst>
              </a:custGeom>
              <a:grpFill/>
              <a:ln w="3104" cap="flat">
                <a:noFill/>
                <a:prstDash val="solid"/>
                <a:miter/>
              </a:ln>
            </p:spPr>
            <p:txBody>
              <a:bodyPr rtlCol="0" anchor="ctr"/>
              <a:lstStyle/>
              <a:p>
                <a:endParaRPr lang="es-ES_tradnl" sz="1350"/>
              </a:p>
            </p:txBody>
          </p:sp>
          <p:sp>
            <p:nvSpPr>
              <p:cNvPr id="299" name="Freeform: Shape 150">
                <a:extLst>
                  <a:ext uri="{FF2B5EF4-FFF2-40B4-BE49-F238E27FC236}">
                    <a16:creationId xmlns:a16="http://schemas.microsoft.com/office/drawing/2014/main" id="{7F7B5C45-6CDB-20CC-C73B-405670DEF4B3}"/>
                  </a:ext>
                </a:extLst>
              </p:cNvPr>
              <p:cNvSpPr/>
              <p:nvPr/>
            </p:nvSpPr>
            <p:spPr>
              <a:xfrm>
                <a:off x="3246863" y="2807699"/>
                <a:ext cx="31033" cy="17241"/>
              </a:xfrm>
              <a:custGeom>
                <a:avLst/>
                <a:gdLst>
                  <a:gd name="connsiteX0" fmla="*/ 16764 w 27940"/>
                  <a:gd name="connsiteY0" fmla="*/ 2173 h 15522"/>
                  <a:gd name="connsiteX1" fmla="*/ 13660 w 27940"/>
                  <a:gd name="connsiteY1" fmla="*/ 2173 h 15522"/>
                  <a:gd name="connsiteX2" fmla="*/ 6209 w 27940"/>
                  <a:gd name="connsiteY2" fmla="*/ 2173 h 15522"/>
                  <a:gd name="connsiteX3" fmla="*/ 0 w 27940"/>
                  <a:gd name="connsiteY3" fmla="*/ 0 h 15522"/>
                  <a:gd name="connsiteX4" fmla="*/ 0 w 27940"/>
                  <a:gd name="connsiteY4" fmla="*/ 17075 h 15522"/>
                  <a:gd name="connsiteX5" fmla="*/ 7451 w 27940"/>
                  <a:gd name="connsiteY5" fmla="*/ 17075 h 15522"/>
                  <a:gd name="connsiteX6" fmla="*/ 13660 w 27940"/>
                  <a:gd name="connsiteY6" fmla="*/ 17075 h 15522"/>
                  <a:gd name="connsiteX7" fmla="*/ 18937 w 27940"/>
                  <a:gd name="connsiteY7" fmla="*/ 14901 h 15522"/>
                  <a:gd name="connsiteX8" fmla="*/ 24215 w 27940"/>
                  <a:gd name="connsiteY8" fmla="*/ 12728 h 15522"/>
                  <a:gd name="connsiteX9" fmla="*/ 28251 w 27940"/>
                  <a:gd name="connsiteY9" fmla="*/ 12728 h 15522"/>
                  <a:gd name="connsiteX10" fmla="*/ 28251 w 27940"/>
                  <a:gd name="connsiteY10" fmla="*/ 5278 h 15522"/>
                  <a:gd name="connsiteX11" fmla="*/ 22042 w 27940"/>
                  <a:gd name="connsiteY11" fmla="*/ 4346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40" h="15522">
                    <a:moveTo>
                      <a:pt x="16764" y="2173"/>
                    </a:moveTo>
                    <a:lnTo>
                      <a:pt x="13660" y="2173"/>
                    </a:lnTo>
                    <a:lnTo>
                      <a:pt x="6209" y="2173"/>
                    </a:lnTo>
                    <a:lnTo>
                      <a:pt x="0" y="0"/>
                    </a:lnTo>
                    <a:lnTo>
                      <a:pt x="0" y="17075"/>
                    </a:lnTo>
                    <a:lnTo>
                      <a:pt x="7451" y="17075"/>
                    </a:lnTo>
                    <a:lnTo>
                      <a:pt x="13660" y="17075"/>
                    </a:lnTo>
                    <a:lnTo>
                      <a:pt x="18937" y="14901"/>
                    </a:lnTo>
                    <a:lnTo>
                      <a:pt x="24215" y="12728"/>
                    </a:lnTo>
                    <a:lnTo>
                      <a:pt x="28251" y="12728"/>
                    </a:lnTo>
                    <a:lnTo>
                      <a:pt x="28251" y="5278"/>
                    </a:lnTo>
                    <a:lnTo>
                      <a:pt x="22042" y="4346"/>
                    </a:lnTo>
                    <a:close/>
                  </a:path>
                </a:pathLst>
              </a:custGeom>
              <a:grpFill/>
              <a:ln w="3104" cap="flat">
                <a:noFill/>
                <a:prstDash val="solid"/>
                <a:miter/>
              </a:ln>
            </p:spPr>
            <p:txBody>
              <a:bodyPr rtlCol="0" anchor="ctr"/>
              <a:lstStyle/>
              <a:p>
                <a:endParaRPr lang="es-ES_tradnl" sz="1350"/>
              </a:p>
            </p:txBody>
          </p:sp>
          <p:sp>
            <p:nvSpPr>
              <p:cNvPr id="300" name="Freeform: Shape 151">
                <a:extLst>
                  <a:ext uri="{FF2B5EF4-FFF2-40B4-BE49-F238E27FC236}">
                    <a16:creationId xmlns:a16="http://schemas.microsoft.com/office/drawing/2014/main" id="{2E37958C-BBEA-403C-E0F2-1D2FBD16A113}"/>
                  </a:ext>
                </a:extLst>
              </p:cNvPr>
              <p:cNvSpPr/>
              <p:nvPr/>
            </p:nvSpPr>
            <p:spPr>
              <a:xfrm>
                <a:off x="4644755" y="2392884"/>
                <a:ext cx="13793" cy="17241"/>
              </a:xfrm>
              <a:custGeom>
                <a:avLst/>
                <a:gdLst>
                  <a:gd name="connsiteX0" fmla="*/ 6209 w 12417"/>
                  <a:gd name="connsiteY0" fmla="*/ 17075 h 15522"/>
                  <a:gd name="connsiteX1" fmla="*/ 7140 w 12417"/>
                  <a:gd name="connsiteY1" fmla="*/ 11487 h 15522"/>
                  <a:gd name="connsiteX2" fmla="*/ 7140 w 12417"/>
                  <a:gd name="connsiteY2" fmla="*/ 9624 h 15522"/>
                  <a:gd name="connsiteX3" fmla="*/ 9313 w 12417"/>
                  <a:gd name="connsiteY3" fmla="*/ 6209 h 15522"/>
                  <a:gd name="connsiteX4" fmla="*/ 11487 w 12417"/>
                  <a:gd name="connsiteY4" fmla="*/ 4346 h 15522"/>
                  <a:gd name="connsiteX5" fmla="*/ 12418 w 12417"/>
                  <a:gd name="connsiteY5" fmla="*/ 0 h 15522"/>
                  <a:gd name="connsiteX6" fmla="*/ 9313 w 12417"/>
                  <a:gd name="connsiteY6" fmla="*/ 0 h 15522"/>
                  <a:gd name="connsiteX7" fmla="*/ 7140 w 12417"/>
                  <a:gd name="connsiteY7" fmla="*/ 4346 h 15522"/>
                  <a:gd name="connsiteX8" fmla="*/ 4036 w 12417"/>
                  <a:gd name="connsiteY8" fmla="*/ 7451 h 15522"/>
                  <a:gd name="connsiteX9" fmla="*/ 2173 w 12417"/>
                  <a:gd name="connsiteY9" fmla="*/ 9624 h 15522"/>
                  <a:gd name="connsiteX10" fmla="*/ 0 w 12417"/>
                  <a:gd name="connsiteY10" fmla="*/ 11487 h 15522"/>
                  <a:gd name="connsiteX11" fmla="*/ 0 w 12417"/>
                  <a:gd name="connsiteY11" fmla="*/ 13660 h 15522"/>
                  <a:gd name="connsiteX12" fmla="*/ 2173 w 12417"/>
                  <a:gd name="connsiteY12" fmla="*/ 1490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5522">
                    <a:moveTo>
                      <a:pt x="6209" y="17075"/>
                    </a:moveTo>
                    <a:lnTo>
                      <a:pt x="7140" y="11487"/>
                    </a:lnTo>
                    <a:lnTo>
                      <a:pt x="7140" y="9624"/>
                    </a:lnTo>
                    <a:lnTo>
                      <a:pt x="9313" y="6209"/>
                    </a:lnTo>
                    <a:lnTo>
                      <a:pt x="11487" y="4346"/>
                    </a:lnTo>
                    <a:lnTo>
                      <a:pt x="12418" y="0"/>
                    </a:lnTo>
                    <a:lnTo>
                      <a:pt x="9313" y="0"/>
                    </a:lnTo>
                    <a:lnTo>
                      <a:pt x="7140" y="4346"/>
                    </a:lnTo>
                    <a:lnTo>
                      <a:pt x="4036" y="7451"/>
                    </a:lnTo>
                    <a:lnTo>
                      <a:pt x="2173" y="9624"/>
                    </a:lnTo>
                    <a:lnTo>
                      <a:pt x="0" y="11487"/>
                    </a:lnTo>
                    <a:lnTo>
                      <a:pt x="0" y="13660"/>
                    </a:lnTo>
                    <a:lnTo>
                      <a:pt x="2173" y="14901"/>
                    </a:lnTo>
                    <a:close/>
                  </a:path>
                </a:pathLst>
              </a:custGeom>
              <a:grpFill/>
              <a:ln w="3104" cap="flat">
                <a:noFill/>
                <a:prstDash val="solid"/>
                <a:miter/>
              </a:ln>
            </p:spPr>
            <p:txBody>
              <a:bodyPr rtlCol="0" anchor="ctr"/>
              <a:lstStyle/>
              <a:p>
                <a:endParaRPr lang="es-ES_tradnl" sz="1350"/>
              </a:p>
            </p:txBody>
          </p:sp>
          <p:sp>
            <p:nvSpPr>
              <p:cNvPr id="301" name="Freeform: Shape 152">
                <a:extLst>
                  <a:ext uri="{FF2B5EF4-FFF2-40B4-BE49-F238E27FC236}">
                    <a16:creationId xmlns:a16="http://schemas.microsoft.com/office/drawing/2014/main" id="{6612F96C-7AB0-A038-12B4-E29A8697B9AA}"/>
                  </a:ext>
                </a:extLst>
              </p:cNvPr>
              <p:cNvSpPr/>
              <p:nvPr/>
            </p:nvSpPr>
            <p:spPr>
              <a:xfrm>
                <a:off x="4841301" y="2356332"/>
                <a:ext cx="20689" cy="41378"/>
              </a:xfrm>
              <a:custGeom>
                <a:avLst/>
                <a:gdLst>
                  <a:gd name="connsiteX0" fmla="*/ 3104 w 18626"/>
                  <a:gd name="connsiteY0" fmla="*/ 31976 h 37253"/>
                  <a:gd name="connsiteX1" fmla="*/ 3104 w 18626"/>
                  <a:gd name="connsiteY1" fmla="*/ 32907 h 37253"/>
                  <a:gd name="connsiteX2" fmla="*/ 3104 w 18626"/>
                  <a:gd name="connsiteY2" fmla="*/ 35080 h 37253"/>
                  <a:gd name="connsiteX3" fmla="*/ 5278 w 18626"/>
                  <a:gd name="connsiteY3" fmla="*/ 37253 h 37253"/>
                  <a:gd name="connsiteX4" fmla="*/ 12728 w 18626"/>
                  <a:gd name="connsiteY4" fmla="*/ 37253 h 37253"/>
                  <a:gd name="connsiteX5" fmla="*/ 14591 w 18626"/>
                  <a:gd name="connsiteY5" fmla="*/ 37253 h 37253"/>
                  <a:gd name="connsiteX6" fmla="*/ 14591 w 18626"/>
                  <a:gd name="connsiteY6" fmla="*/ 35080 h 37253"/>
                  <a:gd name="connsiteX7" fmla="*/ 15833 w 18626"/>
                  <a:gd name="connsiteY7" fmla="*/ 35080 h 37253"/>
                  <a:gd name="connsiteX8" fmla="*/ 17695 w 18626"/>
                  <a:gd name="connsiteY8" fmla="*/ 35080 h 37253"/>
                  <a:gd name="connsiteX9" fmla="*/ 19869 w 18626"/>
                  <a:gd name="connsiteY9" fmla="*/ 32907 h 37253"/>
                  <a:gd name="connsiteX10" fmla="*/ 17695 w 18626"/>
                  <a:gd name="connsiteY10" fmla="*/ 22352 h 37253"/>
                  <a:gd name="connsiteX11" fmla="*/ 15833 w 18626"/>
                  <a:gd name="connsiteY11" fmla="*/ 9624 h 37253"/>
                  <a:gd name="connsiteX12" fmla="*/ 12728 w 18626"/>
                  <a:gd name="connsiteY12" fmla="*/ 0 h 37253"/>
                  <a:gd name="connsiteX13" fmla="*/ 0 w 18626"/>
                  <a:gd name="connsiteY13" fmla="*/ 29803 h 37253"/>
                  <a:gd name="connsiteX14" fmla="*/ 1242 w 18626"/>
                  <a:gd name="connsiteY14" fmla="*/ 31976 h 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6" h="37253">
                    <a:moveTo>
                      <a:pt x="3104" y="31976"/>
                    </a:moveTo>
                    <a:lnTo>
                      <a:pt x="3104" y="32907"/>
                    </a:lnTo>
                    <a:lnTo>
                      <a:pt x="3104" y="35080"/>
                    </a:lnTo>
                    <a:lnTo>
                      <a:pt x="5278" y="37253"/>
                    </a:lnTo>
                    <a:lnTo>
                      <a:pt x="12728" y="37253"/>
                    </a:lnTo>
                    <a:lnTo>
                      <a:pt x="14591" y="37253"/>
                    </a:lnTo>
                    <a:lnTo>
                      <a:pt x="14591" y="35080"/>
                    </a:lnTo>
                    <a:lnTo>
                      <a:pt x="15833" y="35080"/>
                    </a:lnTo>
                    <a:lnTo>
                      <a:pt x="17695" y="35080"/>
                    </a:lnTo>
                    <a:lnTo>
                      <a:pt x="19869" y="32907"/>
                    </a:lnTo>
                    <a:lnTo>
                      <a:pt x="17695" y="22352"/>
                    </a:lnTo>
                    <a:lnTo>
                      <a:pt x="15833" y="9624"/>
                    </a:lnTo>
                    <a:lnTo>
                      <a:pt x="12728" y="0"/>
                    </a:lnTo>
                    <a:lnTo>
                      <a:pt x="0" y="29803"/>
                    </a:lnTo>
                    <a:lnTo>
                      <a:pt x="1242" y="31976"/>
                    </a:lnTo>
                    <a:close/>
                  </a:path>
                </a:pathLst>
              </a:custGeom>
              <a:grpFill/>
              <a:ln w="3104" cap="flat">
                <a:noFill/>
                <a:prstDash val="solid"/>
                <a:miter/>
              </a:ln>
            </p:spPr>
            <p:txBody>
              <a:bodyPr rtlCol="0" anchor="ctr"/>
              <a:lstStyle/>
              <a:p>
                <a:endParaRPr lang="es-ES_tradnl" sz="1350"/>
              </a:p>
            </p:txBody>
          </p:sp>
          <p:sp>
            <p:nvSpPr>
              <p:cNvPr id="302" name="Freeform: Shape 153">
                <a:extLst>
                  <a:ext uri="{FF2B5EF4-FFF2-40B4-BE49-F238E27FC236}">
                    <a16:creationId xmlns:a16="http://schemas.microsoft.com/office/drawing/2014/main" id="{B826E809-4D84-E771-22FA-E2E6AC5CC27D}"/>
                  </a:ext>
                </a:extLst>
              </p:cNvPr>
              <p:cNvSpPr/>
              <p:nvPr/>
            </p:nvSpPr>
            <p:spPr>
              <a:xfrm>
                <a:off x="7557086" y="3107691"/>
                <a:ext cx="165513" cy="179306"/>
              </a:xfrm>
              <a:custGeom>
                <a:avLst/>
                <a:gdLst>
                  <a:gd name="connsiteX0" fmla="*/ 11486 w 149013"/>
                  <a:gd name="connsiteY0" fmla="*/ 128835 h 161431"/>
                  <a:gd name="connsiteX1" fmla="*/ 23904 w 149013"/>
                  <a:gd name="connsiteY1" fmla="*/ 145910 h 161431"/>
                  <a:gd name="connsiteX2" fmla="*/ 36322 w 149013"/>
                  <a:gd name="connsiteY2" fmla="*/ 151187 h 161431"/>
                  <a:gd name="connsiteX3" fmla="*/ 49051 w 149013"/>
                  <a:gd name="connsiteY3" fmla="*/ 153360 h 161431"/>
                  <a:gd name="connsiteX4" fmla="*/ 62400 w 149013"/>
                  <a:gd name="connsiteY4" fmla="*/ 153360 h 161431"/>
                  <a:gd name="connsiteX5" fmla="*/ 72955 w 149013"/>
                  <a:gd name="connsiteY5" fmla="*/ 155533 h 161431"/>
                  <a:gd name="connsiteX6" fmla="*/ 84441 w 149013"/>
                  <a:gd name="connsiteY6" fmla="*/ 161742 h 161431"/>
                  <a:gd name="connsiteX7" fmla="*/ 90650 w 149013"/>
                  <a:gd name="connsiteY7" fmla="*/ 161742 h 161431"/>
                  <a:gd name="connsiteX8" fmla="*/ 96859 w 149013"/>
                  <a:gd name="connsiteY8" fmla="*/ 160811 h 161431"/>
                  <a:gd name="connsiteX9" fmla="*/ 102137 w 149013"/>
                  <a:gd name="connsiteY9" fmla="*/ 160811 h 161431"/>
                  <a:gd name="connsiteX10" fmla="*/ 107104 w 149013"/>
                  <a:gd name="connsiteY10" fmla="*/ 156465 h 161431"/>
                  <a:gd name="connsiteX11" fmla="*/ 116728 w 149013"/>
                  <a:gd name="connsiteY11" fmla="*/ 138459 h 161431"/>
                  <a:gd name="connsiteX12" fmla="*/ 121695 w 149013"/>
                  <a:gd name="connsiteY12" fmla="*/ 118280 h 161431"/>
                  <a:gd name="connsiteX13" fmla="*/ 131319 w 149013"/>
                  <a:gd name="connsiteY13" fmla="*/ 101516 h 161431"/>
                  <a:gd name="connsiteX14" fmla="*/ 133181 w 149013"/>
                  <a:gd name="connsiteY14" fmla="*/ 97170 h 161431"/>
                  <a:gd name="connsiteX15" fmla="*/ 134423 w 149013"/>
                  <a:gd name="connsiteY15" fmla="*/ 96238 h 161431"/>
                  <a:gd name="connsiteX16" fmla="*/ 136286 w 149013"/>
                  <a:gd name="connsiteY16" fmla="*/ 94065 h 161431"/>
                  <a:gd name="connsiteX17" fmla="*/ 138459 w 149013"/>
                  <a:gd name="connsiteY17" fmla="*/ 94065 h 161431"/>
                  <a:gd name="connsiteX18" fmla="*/ 141563 w 149013"/>
                  <a:gd name="connsiteY18" fmla="*/ 94065 h 161431"/>
                  <a:gd name="connsiteX19" fmla="*/ 147772 w 149013"/>
                  <a:gd name="connsiteY19" fmla="*/ 91892 h 161431"/>
                  <a:gd name="connsiteX20" fmla="*/ 140632 w 149013"/>
                  <a:gd name="connsiteY20" fmla="*/ 76991 h 161431"/>
                  <a:gd name="connsiteX21" fmla="*/ 133181 w 149013"/>
                  <a:gd name="connsiteY21" fmla="*/ 64262 h 161431"/>
                  <a:gd name="connsiteX22" fmla="*/ 126972 w 149013"/>
                  <a:gd name="connsiteY22" fmla="*/ 47498 h 161431"/>
                  <a:gd name="connsiteX23" fmla="*/ 134423 w 149013"/>
                  <a:gd name="connsiteY23" fmla="*/ 44394 h 161431"/>
                  <a:gd name="connsiteX24" fmla="*/ 140632 w 149013"/>
                  <a:gd name="connsiteY24" fmla="*/ 40047 h 161431"/>
                  <a:gd name="connsiteX25" fmla="*/ 145910 w 149013"/>
                  <a:gd name="connsiteY25" fmla="*/ 34770 h 161431"/>
                  <a:gd name="connsiteX26" fmla="*/ 150877 w 149013"/>
                  <a:gd name="connsiteY26" fmla="*/ 31666 h 161431"/>
                  <a:gd name="connsiteX27" fmla="*/ 145910 w 149013"/>
                  <a:gd name="connsiteY27" fmla="*/ 22042 h 161431"/>
                  <a:gd name="connsiteX28" fmla="*/ 134423 w 149013"/>
                  <a:gd name="connsiteY28" fmla="*/ 10555 h 161431"/>
                  <a:gd name="connsiteX29" fmla="*/ 121695 w 149013"/>
                  <a:gd name="connsiteY29" fmla="*/ 3104 h 161431"/>
                  <a:gd name="connsiteX30" fmla="*/ 111450 w 149013"/>
                  <a:gd name="connsiteY30" fmla="*/ 0 h 161431"/>
                  <a:gd name="connsiteX31" fmla="*/ 105241 w 149013"/>
                  <a:gd name="connsiteY31" fmla="*/ 9313 h 161431"/>
                  <a:gd name="connsiteX32" fmla="*/ 99963 w 149013"/>
                  <a:gd name="connsiteY32" fmla="*/ 17695 h 161431"/>
                  <a:gd name="connsiteX33" fmla="*/ 94686 w 149013"/>
                  <a:gd name="connsiteY33" fmla="*/ 27319 h 161431"/>
                  <a:gd name="connsiteX34" fmla="*/ 90650 w 149013"/>
                  <a:gd name="connsiteY34" fmla="*/ 40047 h 161431"/>
                  <a:gd name="connsiteX35" fmla="*/ 84441 w 149013"/>
                  <a:gd name="connsiteY35" fmla="*/ 40047 h 161431"/>
                  <a:gd name="connsiteX36" fmla="*/ 78232 w 149013"/>
                  <a:gd name="connsiteY36" fmla="*/ 40047 h 161431"/>
                  <a:gd name="connsiteX37" fmla="*/ 74817 w 149013"/>
                  <a:gd name="connsiteY37" fmla="*/ 40047 h 161431"/>
                  <a:gd name="connsiteX38" fmla="*/ 72955 w 149013"/>
                  <a:gd name="connsiteY38" fmla="*/ 42221 h 161431"/>
                  <a:gd name="connsiteX39" fmla="*/ 72955 w 149013"/>
                  <a:gd name="connsiteY39" fmla="*/ 44394 h 161431"/>
                  <a:gd name="connsiteX40" fmla="*/ 72955 w 149013"/>
                  <a:gd name="connsiteY40" fmla="*/ 46256 h 161431"/>
                  <a:gd name="connsiteX41" fmla="*/ 70782 w 149013"/>
                  <a:gd name="connsiteY41" fmla="*/ 47498 h 161431"/>
                  <a:gd name="connsiteX42" fmla="*/ 70782 w 149013"/>
                  <a:gd name="connsiteY42" fmla="*/ 49671 h 161431"/>
                  <a:gd name="connsiteX43" fmla="*/ 67677 w 149013"/>
                  <a:gd name="connsiteY43" fmla="*/ 53707 h 161431"/>
                  <a:gd name="connsiteX44" fmla="*/ 63641 w 149013"/>
                  <a:gd name="connsiteY44" fmla="*/ 57122 h 161431"/>
                  <a:gd name="connsiteX45" fmla="*/ 40668 w 149013"/>
                  <a:gd name="connsiteY45" fmla="*/ 60226 h 161431"/>
                  <a:gd name="connsiteX46" fmla="*/ 31355 w 149013"/>
                  <a:gd name="connsiteY46" fmla="*/ 75128 h 161431"/>
                  <a:gd name="connsiteX47" fmla="*/ 23904 w 149013"/>
                  <a:gd name="connsiteY47" fmla="*/ 79164 h 161431"/>
                  <a:gd name="connsiteX48" fmla="*/ 16764 w 149013"/>
                  <a:gd name="connsiteY48" fmla="*/ 76991 h 161431"/>
                  <a:gd name="connsiteX49" fmla="*/ 9313 w 149013"/>
                  <a:gd name="connsiteY49" fmla="*/ 76991 h 161431"/>
                  <a:gd name="connsiteX50" fmla="*/ 0 w 149013"/>
                  <a:gd name="connsiteY50" fmla="*/ 81337 h 161431"/>
                  <a:gd name="connsiteX51" fmla="*/ 2173 w 149013"/>
                  <a:gd name="connsiteY51" fmla="*/ 106793 h 16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9013" h="161431">
                    <a:moveTo>
                      <a:pt x="11486" y="128835"/>
                    </a:moveTo>
                    <a:lnTo>
                      <a:pt x="23904" y="145910"/>
                    </a:lnTo>
                    <a:lnTo>
                      <a:pt x="36322" y="151187"/>
                    </a:lnTo>
                    <a:lnTo>
                      <a:pt x="49051" y="153360"/>
                    </a:lnTo>
                    <a:lnTo>
                      <a:pt x="62400" y="153360"/>
                    </a:lnTo>
                    <a:lnTo>
                      <a:pt x="72955" y="155533"/>
                    </a:lnTo>
                    <a:lnTo>
                      <a:pt x="84441" y="161742"/>
                    </a:lnTo>
                    <a:lnTo>
                      <a:pt x="90650" y="161742"/>
                    </a:lnTo>
                    <a:lnTo>
                      <a:pt x="96859" y="160811"/>
                    </a:lnTo>
                    <a:lnTo>
                      <a:pt x="102137" y="160811"/>
                    </a:lnTo>
                    <a:lnTo>
                      <a:pt x="107104" y="156465"/>
                    </a:lnTo>
                    <a:lnTo>
                      <a:pt x="116728" y="138459"/>
                    </a:lnTo>
                    <a:lnTo>
                      <a:pt x="121695" y="118280"/>
                    </a:lnTo>
                    <a:lnTo>
                      <a:pt x="131319" y="101516"/>
                    </a:lnTo>
                    <a:lnTo>
                      <a:pt x="133181" y="97170"/>
                    </a:lnTo>
                    <a:lnTo>
                      <a:pt x="134423" y="96238"/>
                    </a:lnTo>
                    <a:lnTo>
                      <a:pt x="136286" y="94065"/>
                    </a:lnTo>
                    <a:lnTo>
                      <a:pt x="138459" y="94065"/>
                    </a:lnTo>
                    <a:lnTo>
                      <a:pt x="141563" y="94065"/>
                    </a:lnTo>
                    <a:lnTo>
                      <a:pt x="147772" y="91892"/>
                    </a:lnTo>
                    <a:lnTo>
                      <a:pt x="140632" y="76991"/>
                    </a:lnTo>
                    <a:lnTo>
                      <a:pt x="133181" y="64262"/>
                    </a:lnTo>
                    <a:lnTo>
                      <a:pt x="126972" y="47498"/>
                    </a:lnTo>
                    <a:lnTo>
                      <a:pt x="134423" y="44394"/>
                    </a:lnTo>
                    <a:lnTo>
                      <a:pt x="140632" y="40047"/>
                    </a:lnTo>
                    <a:lnTo>
                      <a:pt x="145910" y="34770"/>
                    </a:lnTo>
                    <a:lnTo>
                      <a:pt x="150877" y="31666"/>
                    </a:lnTo>
                    <a:lnTo>
                      <a:pt x="145910" y="22042"/>
                    </a:lnTo>
                    <a:lnTo>
                      <a:pt x="134423" y="10555"/>
                    </a:lnTo>
                    <a:lnTo>
                      <a:pt x="121695" y="3104"/>
                    </a:lnTo>
                    <a:lnTo>
                      <a:pt x="111450" y="0"/>
                    </a:lnTo>
                    <a:lnTo>
                      <a:pt x="105241" y="9313"/>
                    </a:lnTo>
                    <a:lnTo>
                      <a:pt x="99963" y="17695"/>
                    </a:lnTo>
                    <a:lnTo>
                      <a:pt x="94686" y="27319"/>
                    </a:lnTo>
                    <a:lnTo>
                      <a:pt x="90650" y="40047"/>
                    </a:lnTo>
                    <a:lnTo>
                      <a:pt x="84441" y="40047"/>
                    </a:lnTo>
                    <a:lnTo>
                      <a:pt x="78232" y="40047"/>
                    </a:lnTo>
                    <a:lnTo>
                      <a:pt x="74817" y="40047"/>
                    </a:lnTo>
                    <a:lnTo>
                      <a:pt x="72955" y="42221"/>
                    </a:lnTo>
                    <a:lnTo>
                      <a:pt x="72955" y="44394"/>
                    </a:lnTo>
                    <a:lnTo>
                      <a:pt x="72955" y="46256"/>
                    </a:lnTo>
                    <a:lnTo>
                      <a:pt x="70782" y="47498"/>
                    </a:lnTo>
                    <a:lnTo>
                      <a:pt x="70782" y="49671"/>
                    </a:lnTo>
                    <a:lnTo>
                      <a:pt x="67677" y="53707"/>
                    </a:lnTo>
                    <a:lnTo>
                      <a:pt x="63641" y="57122"/>
                    </a:lnTo>
                    <a:lnTo>
                      <a:pt x="40668" y="60226"/>
                    </a:lnTo>
                    <a:lnTo>
                      <a:pt x="31355" y="75128"/>
                    </a:lnTo>
                    <a:lnTo>
                      <a:pt x="23904" y="79164"/>
                    </a:lnTo>
                    <a:lnTo>
                      <a:pt x="16764" y="76991"/>
                    </a:lnTo>
                    <a:lnTo>
                      <a:pt x="9313" y="76991"/>
                    </a:lnTo>
                    <a:lnTo>
                      <a:pt x="0" y="81337"/>
                    </a:lnTo>
                    <a:lnTo>
                      <a:pt x="2173" y="106793"/>
                    </a:lnTo>
                    <a:close/>
                  </a:path>
                </a:pathLst>
              </a:custGeom>
              <a:grpFill/>
              <a:ln w="3104" cap="flat">
                <a:noFill/>
                <a:prstDash val="solid"/>
                <a:miter/>
              </a:ln>
            </p:spPr>
            <p:txBody>
              <a:bodyPr rtlCol="0" anchor="ctr"/>
              <a:lstStyle/>
              <a:p>
                <a:endParaRPr lang="es-ES_tradnl" sz="1350"/>
              </a:p>
            </p:txBody>
          </p:sp>
          <p:sp>
            <p:nvSpPr>
              <p:cNvPr id="303" name="Freeform: Shape 164">
                <a:extLst>
                  <a:ext uri="{FF2B5EF4-FFF2-40B4-BE49-F238E27FC236}">
                    <a16:creationId xmlns:a16="http://schemas.microsoft.com/office/drawing/2014/main" id="{54A3F791-145D-C60C-375B-6D54561EED9E}"/>
                  </a:ext>
                </a:extLst>
              </p:cNvPr>
              <p:cNvSpPr/>
              <p:nvPr/>
            </p:nvSpPr>
            <p:spPr>
              <a:xfrm>
                <a:off x="3314103" y="2826665"/>
                <a:ext cx="37930" cy="13793"/>
              </a:xfrm>
              <a:custGeom>
                <a:avLst/>
                <a:gdLst>
                  <a:gd name="connsiteX0" fmla="*/ 34459 w 34149"/>
                  <a:gd name="connsiteY0" fmla="*/ 8382 h 12417"/>
                  <a:gd name="connsiteX1" fmla="*/ 34459 w 34149"/>
                  <a:gd name="connsiteY1" fmla="*/ 5278 h 12417"/>
                  <a:gd name="connsiteX2" fmla="*/ 19869 w 34149"/>
                  <a:gd name="connsiteY2" fmla="*/ 0 h 12417"/>
                  <a:gd name="connsiteX3" fmla="*/ 14591 w 34149"/>
                  <a:gd name="connsiteY3" fmla="*/ 2173 h 12417"/>
                  <a:gd name="connsiteX4" fmla="*/ 10555 w 34149"/>
                  <a:gd name="connsiteY4" fmla="*/ 3104 h 12417"/>
                  <a:gd name="connsiteX5" fmla="*/ 5278 w 34149"/>
                  <a:gd name="connsiteY5" fmla="*/ 3104 h 12417"/>
                  <a:gd name="connsiteX6" fmla="*/ 0 w 34149"/>
                  <a:gd name="connsiteY6" fmla="*/ 5278 h 12417"/>
                  <a:gd name="connsiteX7" fmla="*/ 0 w 34149"/>
                  <a:gd name="connsiteY7" fmla="*/ 12728 h 12417"/>
                  <a:gd name="connsiteX8" fmla="*/ 9313 w 34149"/>
                  <a:gd name="connsiteY8" fmla="*/ 12728 h 12417"/>
                  <a:gd name="connsiteX9" fmla="*/ 19869 w 34149"/>
                  <a:gd name="connsiteY9" fmla="*/ 12728 h 12417"/>
                  <a:gd name="connsiteX10" fmla="*/ 31355 w 34149"/>
                  <a:gd name="connsiteY10" fmla="*/ 8382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49" h="12417">
                    <a:moveTo>
                      <a:pt x="34459" y="8382"/>
                    </a:moveTo>
                    <a:lnTo>
                      <a:pt x="34459" y="5278"/>
                    </a:lnTo>
                    <a:lnTo>
                      <a:pt x="19869" y="0"/>
                    </a:lnTo>
                    <a:lnTo>
                      <a:pt x="14591" y="2173"/>
                    </a:lnTo>
                    <a:lnTo>
                      <a:pt x="10555" y="3104"/>
                    </a:lnTo>
                    <a:lnTo>
                      <a:pt x="5278" y="3104"/>
                    </a:lnTo>
                    <a:lnTo>
                      <a:pt x="0" y="5278"/>
                    </a:lnTo>
                    <a:lnTo>
                      <a:pt x="0" y="12728"/>
                    </a:lnTo>
                    <a:lnTo>
                      <a:pt x="9313" y="12728"/>
                    </a:lnTo>
                    <a:lnTo>
                      <a:pt x="19869" y="12728"/>
                    </a:lnTo>
                    <a:lnTo>
                      <a:pt x="31355" y="8382"/>
                    </a:lnTo>
                    <a:close/>
                  </a:path>
                </a:pathLst>
              </a:custGeom>
              <a:grpFill/>
              <a:ln w="3104" cap="flat">
                <a:noFill/>
                <a:prstDash val="solid"/>
                <a:miter/>
              </a:ln>
            </p:spPr>
            <p:txBody>
              <a:bodyPr rtlCol="0" anchor="ctr"/>
              <a:lstStyle/>
              <a:p>
                <a:endParaRPr lang="es-ES_tradnl" sz="1350"/>
              </a:p>
            </p:txBody>
          </p:sp>
          <p:sp>
            <p:nvSpPr>
              <p:cNvPr id="304" name="Freeform: Shape 165">
                <a:extLst>
                  <a:ext uri="{FF2B5EF4-FFF2-40B4-BE49-F238E27FC236}">
                    <a16:creationId xmlns:a16="http://schemas.microsoft.com/office/drawing/2014/main" id="{3F2BDB7C-25CD-1C0C-0639-235D96062AE7}"/>
                  </a:ext>
                </a:extLst>
              </p:cNvPr>
              <p:cNvSpPr/>
              <p:nvPr/>
            </p:nvSpPr>
            <p:spPr>
              <a:xfrm>
                <a:off x="7895008" y="2401158"/>
                <a:ext cx="255165" cy="296543"/>
              </a:xfrm>
              <a:custGeom>
                <a:avLst/>
                <a:gdLst>
                  <a:gd name="connsiteX0" fmla="*/ 7140 w 229729"/>
                  <a:gd name="connsiteY0" fmla="*/ 247425 h 266983"/>
                  <a:gd name="connsiteX1" fmla="*/ 8382 w 229729"/>
                  <a:gd name="connsiteY1" fmla="*/ 254876 h 266983"/>
                  <a:gd name="connsiteX2" fmla="*/ 10245 w 229729"/>
                  <a:gd name="connsiteY2" fmla="*/ 269777 h 266983"/>
                  <a:gd name="connsiteX3" fmla="*/ 22663 w 229729"/>
                  <a:gd name="connsiteY3" fmla="*/ 269777 h 266983"/>
                  <a:gd name="connsiteX4" fmla="*/ 27009 w 229729"/>
                  <a:gd name="connsiteY4" fmla="*/ 262327 h 266983"/>
                  <a:gd name="connsiteX5" fmla="*/ 30113 w 229729"/>
                  <a:gd name="connsiteY5" fmla="*/ 254876 h 266983"/>
                  <a:gd name="connsiteX6" fmla="*/ 36322 w 229729"/>
                  <a:gd name="connsiteY6" fmla="*/ 249599 h 266983"/>
                  <a:gd name="connsiteX7" fmla="*/ 34149 w 229729"/>
                  <a:gd name="connsiteY7" fmla="*/ 240285 h 266983"/>
                  <a:gd name="connsiteX8" fmla="*/ 34149 w 229729"/>
                  <a:gd name="connsiteY8" fmla="*/ 235008 h 266983"/>
                  <a:gd name="connsiteX9" fmla="*/ 34149 w 229729"/>
                  <a:gd name="connsiteY9" fmla="*/ 231593 h 266983"/>
                  <a:gd name="connsiteX10" fmla="*/ 30113 w 229729"/>
                  <a:gd name="connsiteY10" fmla="*/ 229730 h 266983"/>
                  <a:gd name="connsiteX11" fmla="*/ 27009 w 229729"/>
                  <a:gd name="connsiteY11" fmla="*/ 224452 h 266983"/>
                  <a:gd name="connsiteX12" fmla="*/ 27009 w 229729"/>
                  <a:gd name="connsiteY12" fmla="*/ 220106 h 266983"/>
                  <a:gd name="connsiteX13" fmla="*/ 34149 w 229729"/>
                  <a:gd name="connsiteY13" fmla="*/ 222279 h 266983"/>
                  <a:gd name="connsiteX14" fmla="*/ 37253 w 229729"/>
                  <a:gd name="connsiteY14" fmla="*/ 224452 h 266983"/>
                  <a:gd name="connsiteX15" fmla="*/ 41600 w 229729"/>
                  <a:gd name="connsiteY15" fmla="*/ 224452 h 266983"/>
                  <a:gd name="connsiteX16" fmla="*/ 41600 w 229729"/>
                  <a:gd name="connsiteY16" fmla="*/ 225384 h 266983"/>
                  <a:gd name="connsiteX17" fmla="*/ 41600 w 229729"/>
                  <a:gd name="connsiteY17" fmla="*/ 229730 h 266983"/>
                  <a:gd name="connsiteX18" fmla="*/ 41600 w 229729"/>
                  <a:gd name="connsiteY18" fmla="*/ 231593 h 266983"/>
                  <a:gd name="connsiteX19" fmla="*/ 41600 w 229729"/>
                  <a:gd name="connsiteY19" fmla="*/ 236870 h 266983"/>
                  <a:gd name="connsiteX20" fmla="*/ 43773 w 229729"/>
                  <a:gd name="connsiteY20" fmla="*/ 240285 h 266983"/>
                  <a:gd name="connsiteX21" fmla="*/ 48740 w 229729"/>
                  <a:gd name="connsiteY21" fmla="*/ 239043 h 266983"/>
                  <a:gd name="connsiteX22" fmla="*/ 54018 w 229729"/>
                  <a:gd name="connsiteY22" fmla="*/ 239043 h 266983"/>
                  <a:gd name="connsiteX23" fmla="*/ 56191 w 229729"/>
                  <a:gd name="connsiteY23" fmla="*/ 236870 h 266983"/>
                  <a:gd name="connsiteX24" fmla="*/ 58364 w 229729"/>
                  <a:gd name="connsiteY24" fmla="*/ 235008 h 266983"/>
                  <a:gd name="connsiteX25" fmla="*/ 59295 w 229729"/>
                  <a:gd name="connsiteY25" fmla="*/ 235008 h 266983"/>
                  <a:gd name="connsiteX26" fmla="*/ 61468 w 229729"/>
                  <a:gd name="connsiteY26" fmla="*/ 232834 h 266983"/>
                  <a:gd name="connsiteX27" fmla="*/ 65504 w 229729"/>
                  <a:gd name="connsiteY27" fmla="*/ 232834 h 266983"/>
                  <a:gd name="connsiteX28" fmla="*/ 70782 w 229729"/>
                  <a:gd name="connsiteY28" fmla="*/ 232834 h 266983"/>
                  <a:gd name="connsiteX29" fmla="*/ 72955 w 229729"/>
                  <a:gd name="connsiteY29" fmla="*/ 229730 h 266983"/>
                  <a:gd name="connsiteX30" fmla="*/ 73886 w 229729"/>
                  <a:gd name="connsiteY30" fmla="*/ 224452 h 266983"/>
                  <a:gd name="connsiteX31" fmla="*/ 73886 w 229729"/>
                  <a:gd name="connsiteY31" fmla="*/ 220106 h 266983"/>
                  <a:gd name="connsiteX32" fmla="*/ 76059 w 229729"/>
                  <a:gd name="connsiteY32" fmla="*/ 212655 h 266983"/>
                  <a:gd name="connsiteX33" fmla="*/ 81026 w 229729"/>
                  <a:gd name="connsiteY33" fmla="*/ 220106 h 266983"/>
                  <a:gd name="connsiteX34" fmla="*/ 86304 w 229729"/>
                  <a:gd name="connsiteY34" fmla="*/ 229730 h 266983"/>
                  <a:gd name="connsiteX35" fmla="*/ 112381 w 229729"/>
                  <a:gd name="connsiteY35" fmla="*/ 217933 h 266983"/>
                  <a:gd name="connsiteX36" fmla="*/ 139390 w 229729"/>
                  <a:gd name="connsiteY36" fmla="*/ 205205 h 266983"/>
                  <a:gd name="connsiteX37" fmla="*/ 163294 w 229729"/>
                  <a:gd name="connsiteY37" fmla="*/ 192476 h 266983"/>
                  <a:gd name="connsiteX38" fmla="*/ 165468 w 229729"/>
                  <a:gd name="connsiteY38" fmla="*/ 170435 h 266983"/>
                  <a:gd name="connsiteX39" fmla="*/ 168572 w 229729"/>
                  <a:gd name="connsiteY39" fmla="*/ 152429 h 266983"/>
                  <a:gd name="connsiteX40" fmla="*/ 172918 w 229729"/>
                  <a:gd name="connsiteY40" fmla="*/ 138459 h 266983"/>
                  <a:gd name="connsiteX41" fmla="*/ 173850 w 229729"/>
                  <a:gd name="connsiteY41" fmla="*/ 125731 h 266983"/>
                  <a:gd name="connsiteX42" fmla="*/ 173850 w 229729"/>
                  <a:gd name="connsiteY42" fmla="*/ 113313 h 266983"/>
                  <a:gd name="connsiteX43" fmla="*/ 172918 w 229729"/>
                  <a:gd name="connsiteY43" fmla="*/ 96238 h 266983"/>
                  <a:gd name="connsiteX44" fmla="*/ 166709 w 229729"/>
                  <a:gd name="connsiteY44" fmla="*/ 73886 h 266983"/>
                  <a:gd name="connsiteX45" fmla="*/ 170745 w 229729"/>
                  <a:gd name="connsiteY45" fmla="*/ 72955 h 266983"/>
                  <a:gd name="connsiteX46" fmla="*/ 172918 w 229729"/>
                  <a:gd name="connsiteY46" fmla="*/ 68609 h 266983"/>
                  <a:gd name="connsiteX47" fmla="*/ 176023 w 229729"/>
                  <a:gd name="connsiteY47" fmla="*/ 66746 h 266983"/>
                  <a:gd name="connsiteX48" fmla="*/ 180059 w 229729"/>
                  <a:gd name="connsiteY48" fmla="*/ 65504 h 266983"/>
                  <a:gd name="connsiteX49" fmla="*/ 183163 w 229729"/>
                  <a:gd name="connsiteY49" fmla="*/ 66746 h 266983"/>
                  <a:gd name="connsiteX50" fmla="*/ 186267 w 229729"/>
                  <a:gd name="connsiteY50" fmla="*/ 68609 h 266983"/>
                  <a:gd name="connsiteX51" fmla="*/ 190614 w 229729"/>
                  <a:gd name="connsiteY51" fmla="*/ 73886 h 266983"/>
                  <a:gd name="connsiteX52" fmla="*/ 200858 w 229729"/>
                  <a:gd name="connsiteY52" fmla="*/ 68609 h 266983"/>
                  <a:gd name="connsiteX53" fmla="*/ 208309 w 229729"/>
                  <a:gd name="connsiteY53" fmla="*/ 61468 h 266983"/>
                  <a:gd name="connsiteX54" fmla="*/ 217622 w 229729"/>
                  <a:gd name="connsiteY54" fmla="*/ 54018 h 266983"/>
                  <a:gd name="connsiteX55" fmla="*/ 230040 w 229729"/>
                  <a:gd name="connsiteY55" fmla="*/ 50603 h 266983"/>
                  <a:gd name="connsiteX56" fmla="*/ 230040 w 229729"/>
                  <a:gd name="connsiteY56" fmla="*/ 44394 h 266983"/>
                  <a:gd name="connsiteX57" fmla="*/ 230040 w 229729"/>
                  <a:gd name="connsiteY57" fmla="*/ 41289 h 266983"/>
                  <a:gd name="connsiteX58" fmla="*/ 229109 w 229729"/>
                  <a:gd name="connsiteY58" fmla="*/ 36943 h 266983"/>
                  <a:gd name="connsiteX59" fmla="*/ 226936 w 229729"/>
                  <a:gd name="connsiteY59" fmla="*/ 33839 h 266983"/>
                  <a:gd name="connsiteX60" fmla="*/ 219796 w 229729"/>
                  <a:gd name="connsiteY60" fmla="*/ 28561 h 266983"/>
                  <a:gd name="connsiteX61" fmla="*/ 212345 w 229729"/>
                  <a:gd name="connsiteY61" fmla="*/ 24215 h 266983"/>
                  <a:gd name="connsiteX62" fmla="*/ 200858 w 229729"/>
                  <a:gd name="connsiteY62" fmla="*/ 21110 h 266983"/>
                  <a:gd name="connsiteX63" fmla="*/ 192476 w 229729"/>
                  <a:gd name="connsiteY63" fmla="*/ 13660 h 266983"/>
                  <a:gd name="connsiteX64" fmla="*/ 183163 w 229729"/>
                  <a:gd name="connsiteY64" fmla="*/ 0 h 266983"/>
                  <a:gd name="connsiteX65" fmla="*/ 173850 w 229729"/>
                  <a:gd name="connsiteY65" fmla="*/ 9624 h 266983"/>
                  <a:gd name="connsiteX66" fmla="*/ 170745 w 229729"/>
                  <a:gd name="connsiteY66" fmla="*/ 24215 h 266983"/>
                  <a:gd name="connsiteX67" fmla="*/ 170745 w 229729"/>
                  <a:gd name="connsiteY67" fmla="*/ 43462 h 266983"/>
                  <a:gd name="connsiteX68" fmla="*/ 166709 w 229729"/>
                  <a:gd name="connsiteY68" fmla="*/ 43462 h 266983"/>
                  <a:gd name="connsiteX69" fmla="*/ 163294 w 229729"/>
                  <a:gd name="connsiteY69" fmla="*/ 44394 h 266983"/>
                  <a:gd name="connsiteX70" fmla="*/ 158327 w 229729"/>
                  <a:gd name="connsiteY70" fmla="*/ 44394 h 266983"/>
                  <a:gd name="connsiteX71" fmla="*/ 150877 w 229729"/>
                  <a:gd name="connsiteY71" fmla="*/ 46567 h 266983"/>
                  <a:gd name="connsiteX72" fmla="*/ 150877 w 229729"/>
                  <a:gd name="connsiteY72" fmla="*/ 48740 h 266983"/>
                  <a:gd name="connsiteX73" fmla="*/ 150877 w 229729"/>
                  <a:gd name="connsiteY73" fmla="*/ 50603 h 266983"/>
                  <a:gd name="connsiteX74" fmla="*/ 149014 w 229729"/>
                  <a:gd name="connsiteY74" fmla="*/ 51844 h 266983"/>
                  <a:gd name="connsiteX75" fmla="*/ 146841 w 229729"/>
                  <a:gd name="connsiteY75" fmla="*/ 54018 h 266983"/>
                  <a:gd name="connsiteX76" fmla="*/ 146841 w 229729"/>
                  <a:gd name="connsiteY76" fmla="*/ 63331 h 266983"/>
                  <a:gd name="connsiteX77" fmla="*/ 146841 w 229729"/>
                  <a:gd name="connsiteY77" fmla="*/ 70782 h 266983"/>
                  <a:gd name="connsiteX78" fmla="*/ 149014 w 229729"/>
                  <a:gd name="connsiteY78" fmla="*/ 73886 h 266983"/>
                  <a:gd name="connsiteX79" fmla="*/ 150877 w 229729"/>
                  <a:gd name="connsiteY79" fmla="*/ 78232 h 266983"/>
                  <a:gd name="connsiteX80" fmla="*/ 156154 w 229729"/>
                  <a:gd name="connsiteY80" fmla="*/ 81337 h 266983"/>
                  <a:gd name="connsiteX81" fmla="*/ 163294 w 229729"/>
                  <a:gd name="connsiteY81" fmla="*/ 81337 h 266983"/>
                  <a:gd name="connsiteX82" fmla="*/ 152118 w 229729"/>
                  <a:gd name="connsiteY82" fmla="*/ 98411 h 266983"/>
                  <a:gd name="connsiteX83" fmla="*/ 146841 w 229729"/>
                  <a:gd name="connsiteY83" fmla="*/ 111140 h 266983"/>
                  <a:gd name="connsiteX84" fmla="*/ 143737 w 229729"/>
                  <a:gd name="connsiteY84" fmla="*/ 125731 h 266983"/>
                  <a:gd name="connsiteX85" fmla="*/ 139390 w 229729"/>
                  <a:gd name="connsiteY85" fmla="*/ 138459 h 266983"/>
                  <a:gd name="connsiteX86" fmla="*/ 130077 w 229729"/>
                  <a:gd name="connsiteY86" fmla="*/ 150256 h 266983"/>
                  <a:gd name="connsiteX87" fmla="*/ 115486 w 229729"/>
                  <a:gd name="connsiteY87" fmla="*/ 162984 h 266983"/>
                  <a:gd name="connsiteX88" fmla="*/ 114555 w 229729"/>
                  <a:gd name="connsiteY88" fmla="*/ 165157 h 266983"/>
                  <a:gd name="connsiteX89" fmla="*/ 112381 w 229729"/>
                  <a:gd name="connsiteY89" fmla="*/ 165157 h 266983"/>
                  <a:gd name="connsiteX90" fmla="*/ 110208 w 229729"/>
                  <a:gd name="connsiteY90" fmla="*/ 165157 h 266983"/>
                  <a:gd name="connsiteX91" fmla="*/ 108346 w 229729"/>
                  <a:gd name="connsiteY91" fmla="*/ 162984 h 266983"/>
                  <a:gd name="connsiteX92" fmla="*/ 107104 w 229729"/>
                  <a:gd name="connsiteY92" fmla="*/ 159880 h 266983"/>
                  <a:gd name="connsiteX93" fmla="*/ 100895 w 229729"/>
                  <a:gd name="connsiteY93" fmla="*/ 162984 h 266983"/>
                  <a:gd name="connsiteX94" fmla="*/ 97790 w 229729"/>
                  <a:gd name="connsiteY94" fmla="*/ 168262 h 266983"/>
                  <a:gd name="connsiteX95" fmla="*/ 95617 w 229729"/>
                  <a:gd name="connsiteY95" fmla="*/ 172297 h 266983"/>
                  <a:gd name="connsiteX96" fmla="*/ 93754 w 229729"/>
                  <a:gd name="connsiteY96" fmla="*/ 177886 h 266983"/>
                  <a:gd name="connsiteX97" fmla="*/ 90650 w 229729"/>
                  <a:gd name="connsiteY97" fmla="*/ 183163 h 266983"/>
                  <a:gd name="connsiteX98" fmla="*/ 86304 w 229729"/>
                  <a:gd name="connsiteY98" fmla="*/ 188441 h 266983"/>
                  <a:gd name="connsiteX99" fmla="*/ 83200 w 229729"/>
                  <a:gd name="connsiteY99" fmla="*/ 188441 h 266983"/>
                  <a:gd name="connsiteX100" fmla="*/ 80095 w 229729"/>
                  <a:gd name="connsiteY100" fmla="*/ 188441 h 266983"/>
                  <a:gd name="connsiteX101" fmla="*/ 73886 w 229729"/>
                  <a:gd name="connsiteY101" fmla="*/ 187199 h 266983"/>
                  <a:gd name="connsiteX102" fmla="*/ 66435 w 229729"/>
                  <a:gd name="connsiteY102" fmla="*/ 187199 h 266983"/>
                  <a:gd name="connsiteX103" fmla="*/ 59295 w 229729"/>
                  <a:gd name="connsiteY103" fmla="*/ 188441 h 266983"/>
                  <a:gd name="connsiteX104" fmla="*/ 39426 w 229729"/>
                  <a:gd name="connsiteY104" fmla="*/ 197754 h 266983"/>
                  <a:gd name="connsiteX105" fmla="*/ 22663 w 229729"/>
                  <a:gd name="connsiteY105" fmla="*/ 212655 h 266983"/>
                  <a:gd name="connsiteX106" fmla="*/ 10245 w 229729"/>
                  <a:gd name="connsiteY106" fmla="*/ 229730 h 266983"/>
                  <a:gd name="connsiteX107" fmla="*/ 0 w 229729"/>
                  <a:gd name="connsiteY107" fmla="*/ 229730 h 266983"/>
                  <a:gd name="connsiteX108" fmla="*/ 3104 w 229729"/>
                  <a:gd name="connsiteY108" fmla="*/ 240285 h 26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29729" h="266983">
                    <a:moveTo>
                      <a:pt x="7140" y="247425"/>
                    </a:moveTo>
                    <a:lnTo>
                      <a:pt x="8382" y="254876"/>
                    </a:lnTo>
                    <a:lnTo>
                      <a:pt x="10245" y="269777"/>
                    </a:lnTo>
                    <a:lnTo>
                      <a:pt x="22663" y="269777"/>
                    </a:lnTo>
                    <a:lnTo>
                      <a:pt x="27009" y="262327"/>
                    </a:lnTo>
                    <a:lnTo>
                      <a:pt x="30113" y="254876"/>
                    </a:lnTo>
                    <a:lnTo>
                      <a:pt x="36322" y="249599"/>
                    </a:lnTo>
                    <a:lnTo>
                      <a:pt x="34149" y="240285"/>
                    </a:lnTo>
                    <a:lnTo>
                      <a:pt x="34149" y="235008"/>
                    </a:lnTo>
                    <a:lnTo>
                      <a:pt x="34149" y="231593"/>
                    </a:lnTo>
                    <a:lnTo>
                      <a:pt x="30113" y="229730"/>
                    </a:lnTo>
                    <a:lnTo>
                      <a:pt x="27009" y="224452"/>
                    </a:lnTo>
                    <a:lnTo>
                      <a:pt x="27009" y="220106"/>
                    </a:lnTo>
                    <a:lnTo>
                      <a:pt x="34149" y="222279"/>
                    </a:lnTo>
                    <a:lnTo>
                      <a:pt x="37253" y="224452"/>
                    </a:lnTo>
                    <a:lnTo>
                      <a:pt x="41600" y="224452"/>
                    </a:lnTo>
                    <a:lnTo>
                      <a:pt x="41600" y="225384"/>
                    </a:lnTo>
                    <a:lnTo>
                      <a:pt x="41600" y="229730"/>
                    </a:lnTo>
                    <a:lnTo>
                      <a:pt x="41600" y="231593"/>
                    </a:lnTo>
                    <a:lnTo>
                      <a:pt x="41600" y="236870"/>
                    </a:lnTo>
                    <a:lnTo>
                      <a:pt x="43773" y="240285"/>
                    </a:lnTo>
                    <a:lnTo>
                      <a:pt x="48740" y="239043"/>
                    </a:lnTo>
                    <a:lnTo>
                      <a:pt x="54018" y="239043"/>
                    </a:lnTo>
                    <a:lnTo>
                      <a:pt x="56191" y="236870"/>
                    </a:lnTo>
                    <a:lnTo>
                      <a:pt x="58364" y="235008"/>
                    </a:lnTo>
                    <a:lnTo>
                      <a:pt x="59295" y="235008"/>
                    </a:lnTo>
                    <a:lnTo>
                      <a:pt x="61468" y="232834"/>
                    </a:lnTo>
                    <a:lnTo>
                      <a:pt x="65504" y="232834"/>
                    </a:lnTo>
                    <a:lnTo>
                      <a:pt x="70782" y="232834"/>
                    </a:lnTo>
                    <a:lnTo>
                      <a:pt x="72955" y="229730"/>
                    </a:lnTo>
                    <a:lnTo>
                      <a:pt x="73886" y="224452"/>
                    </a:lnTo>
                    <a:lnTo>
                      <a:pt x="73886" y="220106"/>
                    </a:lnTo>
                    <a:lnTo>
                      <a:pt x="76059" y="212655"/>
                    </a:lnTo>
                    <a:lnTo>
                      <a:pt x="81026" y="220106"/>
                    </a:lnTo>
                    <a:lnTo>
                      <a:pt x="86304" y="229730"/>
                    </a:lnTo>
                    <a:lnTo>
                      <a:pt x="112381" y="217933"/>
                    </a:lnTo>
                    <a:lnTo>
                      <a:pt x="139390" y="205205"/>
                    </a:lnTo>
                    <a:lnTo>
                      <a:pt x="163294" y="192476"/>
                    </a:lnTo>
                    <a:lnTo>
                      <a:pt x="165468" y="170435"/>
                    </a:lnTo>
                    <a:lnTo>
                      <a:pt x="168572" y="152429"/>
                    </a:lnTo>
                    <a:lnTo>
                      <a:pt x="172918" y="138459"/>
                    </a:lnTo>
                    <a:lnTo>
                      <a:pt x="173850" y="125731"/>
                    </a:lnTo>
                    <a:lnTo>
                      <a:pt x="173850" y="113313"/>
                    </a:lnTo>
                    <a:lnTo>
                      <a:pt x="172918" y="96238"/>
                    </a:lnTo>
                    <a:lnTo>
                      <a:pt x="166709" y="73886"/>
                    </a:lnTo>
                    <a:lnTo>
                      <a:pt x="170745" y="72955"/>
                    </a:lnTo>
                    <a:lnTo>
                      <a:pt x="172918" y="68609"/>
                    </a:lnTo>
                    <a:lnTo>
                      <a:pt x="176023" y="66746"/>
                    </a:lnTo>
                    <a:lnTo>
                      <a:pt x="180059" y="65504"/>
                    </a:lnTo>
                    <a:lnTo>
                      <a:pt x="183163" y="66746"/>
                    </a:lnTo>
                    <a:lnTo>
                      <a:pt x="186267" y="68609"/>
                    </a:lnTo>
                    <a:lnTo>
                      <a:pt x="190614" y="73886"/>
                    </a:lnTo>
                    <a:lnTo>
                      <a:pt x="200858" y="68609"/>
                    </a:lnTo>
                    <a:lnTo>
                      <a:pt x="208309" y="61468"/>
                    </a:lnTo>
                    <a:lnTo>
                      <a:pt x="217622" y="54018"/>
                    </a:lnTo>
                    <a:lnTo>
                      <a:pt x="230040" y="50603"/>
                    </a:lnTo>
                    <a:lnTo>
                      <a:pt x="230040" y="44394"/>
                    </a:lnTo>
                    <a:lnTo>
                      <a:pt x="230040" y="41289"/>
                    </a:lnTo>
                    <a:lnTo>
                      <a:pt x="229109" y="36943"/>
                    </a:lnTo>
                    <a:lnTo>
                      <a:pt x="226936" y="33839"/>
                    </a:lnTo>
                    <a:lnTo>
                      <a:pt x="219796" y="28561"/>
                    </a:lnTo>
                    <a:lnTo>
                      <a:pt x="212345" y="24215"/>
                    </a:lnTo>
                    <a:lnTo>
                      <a:pt x="200858" y="21110"/>
                    </a:lnTo>
                    <a:lnTo>
                      <a:pt x="192476" y="13660"/>
                    </a:lnTo>
                    <a:lnTo>
                      <a:pt x="183163" y="0"/>
                    </a:lnTo>
                    <a:lnTo>
                      <a:pt x="173850" y="9624"/>
                    </a:lnTo>
                    <a:lnTo>
                      <a:pt x="170745" y="24215"/>
                    </a:lnTo>
                    <a:lnTo>
                      <a:pt x="170745" y="43462"/>
                    </a:lnTo>
                    <a:lnTo>
                      <a:pt x="166709" y="43462"/>
                    </a:lnTo>
                    <a:lnTo>
                      <a:pt x="163294" y="44394"/>
                    </a:lnTo>
                    <a:lnTo>
                      <a:pt x="158327" y="44394"/>
                    </a:lnTo>
                    <a:lnTo>
                      <a:pt x="150877" y="46567"/>
                    </a:lnTo>
                    <a:lnTo>
                      <a:pt x="150877" y="48740"/>
                    </a:lnTo>
                    <a:lnTo>
                      <a:pt x="150877" y="50603"/>
                    </a:lnTo>
                    <a:lnTo>
                      <a:pt x="149014" y="51844"/>
                    </a:lnTo>
                    <a:lnTo>
                      <a:pt x="146841" y="54018"/>
                    </a:lnTo>
                    <a:lnTo>
                      <a:pt x="146841" y="63331"/>
                    </a:lnTo>
                    <a:lnTo>
                      <a:pt x="146841" y="70782"/>
                    </a:lnTo>
                    <a:lnTo>
                      <a:pt x="149014" y="73886"/>
                    </a:lnTo>
                    <a:lnTo>
                      <a:pt x="150877" y="78232"/>
                    </a:lnTo>
                    <a:lnTo>
                      <a:pt x="156154" y="81337"/>
                    </a:lnTo>
                    <a:lnTo>
                      <a:pt x="163294" y="81337"/>
                    </a:lnTo>
                    <a:lnTo>
                      <a:pt x="152118" y="98411"/>
                    </a:lnTo>
                    <a:lnTo>
                      <a:pt x="146841" y="111140"/>
                    </a:lnTo>
                    <a:lnTo>
                      <a:pt x="143737" y="125731"/>
                    </a:lnTo>
                    <a:lnTo>
                      <a:pt x="139390" y="138459"/>
                    </a:lnTo>
                    <a:lnTo>
                      <a:pt x="130077" y="150256"/>
                    </a:lnTo>
                    <a:lnTo>
                      <a:pt x="115486" y="162984"/>
                    </a:lnTo>
                    <a:lnTo>
                      <a:pt x="114555" y="165157"/>
                    </a:lnTo>
                    <a:lnTo>
                      <a:pt x="112381" y="165157"/>
                    </a:lnTo>
                    <a:lnTo>
                      <a:pt x="110208" y="165157"/>
                    </a:lnTo>
                    <a:lnTo>
                      <a:pt x="108346" y="162984"/>
                    </a:lnTo>
                    <a:lnTo>
                      <a:pt x="107104" y="159880"/>
                    </a:lnTo>
                    <a:lnTo>
                      <a:pt x="100895" y="162984"/>
                    </a:lnTo>
                    <a:lnTo>
                      <a:pt x="97790" y="168262"/>
                    </a:lnTo>
                    <a:lnTo>
                      <a:pt x="95617" y="172297"/>
                    </a:lnTo>
                    <a:lnTo>
                      <a:pt x="93754" y="177886"/>
                    </a:lnTo>
                    <a:lnTo>
                      <a:pt x="90650" y="183163"/>
                    </a:lnTo>
                    <a:lnTo>
                      <a:pt x="86304" y="188441"/>
                    </a:lnTo>
                    <a:lnTo>
                      <a:pt x="83200" y="188441"/>
                    </a:lnTo>
                    <a:lnTo>
                      <a:pt x="80095" y="188441"/>
                    </a:lnTo>
                    <a:lnTo>
                      <a:pt x="73886" y="187199"/>
                    </a:lnTo>
                    <a:lnTo>
                      <a:pt x="66435" y="187199"/>
                    </a:lnTo>
                    <a:lnTo>
                      <a:pt x="59295" y="188441"/>
                    </a:lnTo>
                    <a:lnTo>
                      <a:pt x="39426" y="197754"/>
                    </a:lnTo>
                    <a:lnTo>
                      <a:pt x="22663" y="212655"/>
                    </a:lnTo>
                    <a:lnTo>
                      <a:pt x="10245" y="229730"/>
                    </a:lnTo>
                    <a:lnTo>
                      <a:pt x="0" y="229730"/>
                    </a:lnTo>
                    <a:lnTo>
                      <a:pt x="3104" y="240285"/>
                    </a:lnTo>
                    <a:close/>
                  </a:path>
                </a:pathLst>
              </a:custGeom>
              <a:grpFill/>
              <a:ln w="3104" cap="flat">
                <a:noFill/>
                <a:prstDash val="solid"/>
                <a:miter/>
              </a:ln>
            </p:spPr>
            <p:txBody>
              <a:bodyPr rtlCol="0" anchor="ctr"/>
              <a:lstStyle/>
              <a:p>
                <a:endParaRPr lang="es-ES_tradnl" sz="1350"/>
              </a:p>
            </p:txBody>
          </p:sp>
          <p:sp>
            <p:nvSpPr>
              <p:cNvPr id="305" name="Freeform: Shape 167">
                <a:extLst>
                  <a:ext uri="{FF2B5EF4-FFF2-40B4-BE49-F238E27FC236}">
                    <a16:creationId xmlns:a16="http://schemas.microsoft.com/office/drawing/2014/main" id="{6C5F1517-D826-3002-A829-9EB8689A86D4}"/>
                  </a:ext>
                </a:extLst>
              </p:cNvPr>
              <p:cNvSpPr/>
              <p:nvPr/>
            </p:nvSpPr>
            <p:spPr>
              <a:xfrm>
                <a:off x="7884318" y="2700806"/>
                <a:ext cx="17241" cy="27586"/>
              </a:xfrm>
              <a:custGeom>
                <a:avLst/>
                <a:gdLst>
                  <a:gd name="connsiteX0" fmla="*/ 10555 w 15522"/>
                  <a:gd name="connsiteY0" fmla="*/ 22352 h 24835"/>
                  <a:gd name="connsiteX1" fmla="*/ 14591 w 15522"/>
                  <a:gd name="connsiteY1" fmla="*/ 17075 h 24835"/>
                  <a:gd name="connsiteX2" fmla="*/ 16764 w 15522"/>
                  <a:gd name="connsiteY2" fmla="*/ 11797 h 24835"/>
                  <a:gd name="connsiteX3" fmla="*/ 16764 w 15522"/>
                  <a:gd name="connsiteY3" fmla="*/ 7451 h 24835"/>
                  <a:gd name="connsiteX4" fmla="*/ 14591 w 15522"/>
                  <a:gd name="connsiteY4" fmla="*/ 4346 h 24835"/>
                  <a:gd name="connsiteX5" fmla="*/ 14591 w 15522"/>
                  <a:gd name="connsiteY5" fmla="*/ 2173 h 24835"/>
                  <a:gd name="connsiteX6" fmla="*/ 12728 w 15522"/>
                  <a:gd name="connsiteY6" fmla="*/ 2173 h 24835"/>
                  <a:gd name="connsiteX7" fmla="*/ 9624 w 15522"/>
                  <a:gd name="connsiteY7" fmla="*/ 0 h 24835"/>
                  <a:gd name="connsiteX8" fmla="*/ 7451 w 15522"/>
                  <a:gd name="connsiteY8" fmla="*/ 6519 h 24835"/>
                  <a:gd name="connsiteX9" fmla="*/ 5277 w 15522"/>
                  <a:gd name="connsiteY9" fmla="*/ 9624 h 24835"/>
                  <a:gd name="connsiteX10" fmla="*/ 3415 w 15522"/>
                  <a:gd name="connsiteY10" fmla="*/ 13660 h 24835"/>
                  <a:gd name="connsiteX11" fmla="*/ 0 w 15522"/>
                  <a:gd name="connsiteY11" fmla="*/ 14901 h 24835"/>
                  <a:gd name="connsiteX12" fmla="*/ 0 w 15522"/>
                  <a:gd name="connsiteY12" fmla="*/ 27630 h 24835"/>
                  <a:gd name="connsiteX13" fmla="*/ 9624 w 15522"/>
                  <a:gd name="connsiteY13" fmla="*/ 27630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22" h="24835">
                    <a:moveTo>
                      <a:pt x="10555" y="22352"/>
                    </a:moveTo>
                    <a:lnTo>
                      <a:pt x="14591" y="17075"/>
                    </a:lnTo>
                    <a:lnTo>
                      <a:pt x="16764" y="11797"/>
                    </a:lnTo>
                    <a:lnTo>
                      <a:pt x="16764" y="7451"/>
                    </a:lnTo>
                    <a:lnTo>
                      <a:pt x="14591" y="4346"/>
                    </a:lnTo>
                    <a:lnTo>
                      <a:pt x="14591" y="2173"/>
                    </a:lnTo>
                    <a:lnTo>
                      <a:pt x="12728" y="2173"/>
                    </a:lnTo>
                    <a:lnTo>
                      <a:pt x="9624" y="0"/>
                    </a:lnTo>
                    <a:lnTo>
                      <a:pt x="7451" y="6519"/>
                    </a:lnTo>
                    <a:lnTo>
                      <a:pt x="5277" y="9624"/>
                    </a:lnTo>
                    <a:lnTo>
                      <a:pt x="3415" y="13660"/>
                    </a:lnTo>
                    <a:lnTo>
                      <a:pt x="0" y="14901"/>
                    </a:lnTo>
                    <a:lnTo>
                      <a:pt x="0" y="27630"/>
                    </a:lnTo>
                    <a:lnTo>
                      <a:pt x="9624" y="27630"/>
                    </a:lnTo>
                    <a:close/>
                  </a:path>
                </a:pathLst>
              </a:custGeom>
              <a:grpFill/>
              <a:ln w="3104" cap="flat">
                <a:noFill/>
                <a:prstDash val="solid"/>
                <a:miter/>
              </a:ln>
            </p:spPr>
            <p:txBody>
              <a:bodyPr rtlCol="0" anchor="ctr"/>
              <a:lstStyle/>
              <a:p>
                <a:endParaRPr lang="es-ES_tradnl" sz="1350"/>
              </a:p>
            </p:txBody>
          </p:sp>
          <p:sp>
            <p:nvSpPr>
              <p:cNvPr id="306" name="Freeform: Shape 170">
                <a:extLst>
                  <a:ext uri="{FF2B5EF4-FFF2-40B4-BE49-F238E27FC236}">
                    <a16:creationId xmlns:a16="http://schemas.microsoft.com/office/drawing/2014/main" id="{3723CA0E-CAA4-28DA-C1E1-2DF6564D3887}"/>
                  </a:ext>
                </a:extLst>
              </p:cNvPr>
              <p:cNvSpPr/>
              <p:nvPr/>
            </p:nvSpPr>
            <p:spPr>
              <a:xfrm>
                <a:off x="7090892" y="3080451"/>
                <a:ext cx="27586" cy="62067"/>
              </a:xfrm>
              <a:custGeom>
                <a:avLst/>
                <a:gdLst>
                  <a:gd name="connsiteX0" fmla="*/ 23904 w 24835"/>
                  <a:gd name="connsiteY0" fmla="*/ 41289 h 55880"/>
                  <a:gd name="connsiteX1" fmla="*/ 23904 w 24835"/>
                  <a:gd name="connsiteY1" fmla="*/ 39116 h 55880"/>
                  <a:gd name="connsiteX2" fmla="*/ 23904 w 24835"/>
                  <a:gd name="connsiteY2" fmla="*/ 20179 h 55880"/>
                  <a:gd name="connsiteX3" fmla="*/ 17695 w 24835"/>
                  <a:gd name="connsiteY3" fmla="*/ 7451 h 55880"/>
                  <a:gd name="connsiteX4" fmla="*/ 7140 w 24835"/>
                  <a:gd name="connsiteY4" fmla="*/ 0 h 55880"/>
                  <a:gd name="connsiteX5" fmla="*/ 4967 w 24835"/>
                  <a:gd name="connsiteY5" fmla="*/ 5278 h 55880"/>
                  <a:gd name="connsiteX6" fmla="*/ 4036 w 24835"/>
                  <a:gd name="connsiteY6" fmla="*/ 9624 h 55880"/>
                  <a:gd name="connsiteX7" fmla="*/ 1863 w 24835"/>
                  <a:gd name="connsiteY7" fmla="*/ 11797 h 55880"/>
                  <a:gd name="connsiteX8" fmla="*/ 0 w 24835"/>
                  <a:gd name="connsiteY8" fmla="*/ 14901 h 55880"/>
                  <a:gd name="connsiteX9" fmla="*/ 0 w 24835"/>
                  <a:gd name="connsiteY9" fmla="*/ 36943 h 55880"/>
                  <a:gd name="connsiteX10" fmla="*/ 7140 w 24835"/>
                  <a:gd name="connsiteY10" fmla="*/ 51844 h 55880"/>
                  <a:gd name="connsiteX11" fmla="*/ 9313 w 24835"/>
                  <a:gd name="connsiteY11" fmla="*/ 54018 h 55880"/>
                  <a:gd name="connsiteX12" fmla="*/ 10244 w 24835"/>
                  <a:gd name="connsiteY12" fmla="*/ 54018 h 55880"/>
                  <a:gd name="connsiteX13" fmla="*/ 12418 w 24835"/>
                  <a:gd name="connsiteY13" fmla="*/ 56191 h 55880"/>
                  <a:gd name="connsiteX14" fmla="*/ 14591 w 24835"/>
                  <a:gd name="connsiteY14" fmla="*/ 56191 h 55880"/>
                  <a:gd name="connsiteX15" fmla="*/ 17695 w 24835"/>
                  <a:gd name="connsiteY15" fmla="*/ 54018 h 55880"/>
                  <a:gd name="connsiteX16" fmla="*/ 19558 w 24835"/>
                  <a:gd name="connsiteY16" fmla="*/ 49671 h 55880"/>
                  <a:gd name="connsiteX17" fmla="*/ 23904 w 24835"/>
                  <a:gd name="connsiteY17" fmla="*/ 48740 h 55880"/>
                  <a:gd name="connsiteX18" fmla="*/ 27009 w 24835"/>
                  <a:gd name="connsiteY18" fmla="*/ 48740 h 55880"/>
                  <a:gd name="connsiteX19" fmla="*/ 27009 w 24835"/>
                  <a:gd name="connsiteY19" fmla="*/ 44394 h 55880"/>
                  <a:gd name="connsiteX20" fmla="*/ 27009 w 24835"/>
                  <a:gd name="connsiteY20" fmla="*/ 42221 h 55880"/>
                  <a:gd name="connsiteX21" fmla="*/ 24836 w 24835"/>
                  <a:gd name="connsiteY21" fmla="*/ 41289 h 5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835" h="55880">
                    <a:moveTo>
                      <a:pt x="23904" y="41289"/>
                    </a:moveTo>
                    <a:lnTo>
                      <a:pt x="23904" y="39116"/>
                    </a:lnTo>
                    <a:lnTo>
                      <a:pt x="23904" y="20179"/>
                    </a:lnTo>
                    <a:lnTo>
                      <a:pt x="17695" y="7451"/>
                    </a:lnTo>
                    <a:lnTo>
                      <a:pt x="7140" y="0"/>
                    </a:lnTo>
                    <a:lnTo>
                      <a:pt x="4967" y="5278"/>
                    </a:lnTo>
                    <a:lnTo>
                      <a:pt x="4036" y="9624"/>
                    </a:lnTo>
                    <a:lnTo>
                      <a:pt x="1863" y="11797"/>
                    </a:lnTo>
                    <a:lnTo>
                      <a:pt x="0" y="14901"/>
                    </a:lnTo>
                    <a:lnTo>
                      <a:pt x="0" y="36943"/>
                    </a:lnTo>
                    <a:lnTo>
                      <a:pt x="7140" y="51844"/>
                    </a:lnTo>
                    <a:lnTo>
                      <a:pt x="9313" y="54018"/>
                    </a:lnTo>
                    <a:lnTo>
                      <a:pt x="10244" y="54018"/>
                    </a:lnTo>
                    <a:lnTo>
                      <a:pt x="12418" y="56191"/>
                    </a:lnTo>
                    <a:lnTo>
                      <a:pt x="14591" y="56191"/>
                    </a:lnTo>
                    <a:lnTo>
                      <a:pt x="17695" y="54018"/>
                    </a:lnTo>
                    <a:lnTo>
                      <a:pt x="19558" y="49671"/>
                    </a:lnTo>
                    <a:lnTo>
                      <a:pt x="23904" y="48740"/>
                    </a:lnTo>
                    <a:lnTo>
                      <a:pt x="27009" y="48740"/>
                    </a:lnTo>
                    <a:lnTo>
                      <a:pt x="27009" y="44394"/>
                    </a:lnTo>
                    <a:lnTo>
                      <a:pt x="27009" y="42221"/>
                    </a:lnTo>
                    <a:lnTo>
                      <a:pt x="24836" y="41289"/>
                    </a:lnTo>
                    <a:close/>
                  </a:path>
                </a:pathLst>
              </a:custGeom>
              <a:grpFill/>
              <a:ln w="3104" cap="flat">
                <a:noFill/>
                <a:prstDash val="solid"/>
                <a:miter/>
              </a:ln>
            </p:spPr>
            <p:txBody>
              <a:bodyPr rtlCol="0" anchor="ctr"/>
              <a:lstStyle/>
              <a:p>
                <a:endParaRPr lang="es-ES_tradnl" sz="1350"/>
              </a:p>
            </p:txBody>
          </p:sp>
          <p:sp>
            <p:nvSpPr>
              <p:cNvPr id="307" name="Freeform: Shape 173">
                <a:extLst>
                  <a:ext uri="{FF2B5EF4-FFF2-40B4-BE49-F238E27FC236}">
                    <a16:creationId xmlns:a16="http://schemas.microsoft.com/office/drawing/2014/main" id="{106891C0-7899-AC60-AD6F-449D5AD9FE78}"/>
                  </a:ext>
                </a:extLst>
              </p:cNvPr>
              <p:cNvSpPr/>
              <p:nvPr/>
            </p:nvSpPr>
            <p:spPr>
              <a:xfrm>
                <a:off x="3348929" y="2849078"/>
                <a:ext cx="62067" cy="41378"/>
              </a:xfrm>
              <a:custGeom>
                <a:avLst/>
                <a:gdLst>
                  <a:gd name="connsiteX0" fmla="*/ 29182 w 55880"/>
                  <a:gd name="connsiteY0" fmla="*/ 5278 h 37253"/>
                  <a:gd name="connsiteX1" fmla="*/ 12418 w 55880"/>
                  <a:gd name="connsiteY1" fmla="*/ 0 h 37253"/>
                  <a:gd name="connsiteX2" fmla="*/ 10245 w 55880"/>
                  <a:gd name="connsiteY2" fmla="*/ 1863 h 37253"/>
                  <a:gd name="connsiteX3" fmla="*/ 8072 w 55880"/>
                  <a:gd name="connsiteY3" fmla="*/ 1863 h 37253"/>
                  <a:gd name="connsiteX4" fmla="*/ 8072 w 55880"/>
                  <a:gd name="connsiteY4" fmla="*/ 3104 h 37253"/>
                  <a:gd name="connsiteX5" fmla="*/ 7140 w 55880"/>
                  <a:gd name="connsiteY5" fmla="*/ 3104 h 37253"/>
                  <a:gd name="connsiteX6" fmla="*/ 3104 w 55880"/>
                  <a:gd name="connsiteY6" fmla="*/ 5278 h 37253"/>
                  <a:gd name="connsiteX7" fmla="*/ 3104 w 55880"/>
                  <a:gd name="connsiteY7" fmla="*/ 18006 h 37253"/>
                  <a:gd name="connsiteX8" fmla="*/ 3104 w 55880"/>
                  <a:gd name="connsiteY8" fmla="*/ 27319 h 37253"/>
                  <a:gd name="connsiteX9" fmla="*/ 0 w 55880"/>
                  <a:gd name="connsiteY9" fmla="*/ 36943 h 37253"/>
                  <a:gd name="connsiteX10" fmla="*/ 3104 w 55880"/>
                  <a:gd name="connsiteY10" fmla="*/ 36943 h 37253"/>
                  <a:gd name="connsiteX11" fmla="*/ 3104 w 55880"/>
                  <a:gd name="connsiteY11" fmla="*/ 40047 h 37253"/>
                  <a:gd name="connsiteX12" fmla="*/ 15522 w 55880"/>
                  <a:gd name="connsiteY12" fmla="*/ 36943 h 37253"/>
                  <a:gd name="connsiteX13" fmla="*/ 27009 w 55880"/>
                  <a:gd name="connsiteY13" fmla="*/ 34770 h 37253"/>
                  <a:gd name="connsiteX14" fmla="*/ 39427 w 55880"/>
                  <a:gd name="connsiteY14" fmla="*/ 32597 h 37253"/>
                  <a:gd name="connsiteX15" fmla="*/ 51844 w 55880"/>
                  <a:gd name="connsiteY15" fmla="*/ 24215 h 37253"/>
                  <a:gd name="connsiteX16" fmla="*/ 56191 w 55880"/>
                  <a:gd name="connsiteY16" fmla="*/ 24215 h 37253"/>
                  <a:gd name="connsiteX17" fmla="*/ 56191 w 55880"/>
                  <a:gd name="connsiteY17" fmla="*/ 19868 h 37253"/>
                  <a:gd name="connsiteX18" fmla="*/ 41600 w 55880"/>
                  <a:gd name="connsiteY18" fmla="*/ 12418 h 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80" h="37253">
                    <a:moveTo>
                      <a:pt x="29182" y="5278"/>
                    </a:moveTo>
                    <a:lnTo>
                      <a:pt x="12418" y="0"/>
                    </a:lnTo>
                    <a:lnTo>
                      <a:pt x="10245" y="1863"/>
                    </a:lnTo>
                    <a:lnTo>
                      <a:pt x="8072" y="1863"/>
                    </a:lnTo>
                    <a:lnTo>
                      <a:pt x="8072" y="3104"/>
                    </a:lnTo>
                    <a:lnTo>
                      <a:pt x="7140" y="3104"/>
                    </a:lnTo>
                    <a:lnTo>
                      <a:pt x="3104" y="5278"/>
                    </a:lnTo>
                    <a:lnTo>
                      <a:pt x="3104" y="18006"/>
                    </a:lnTo>
                    <a:lnTo>
                      <a:pt x="3104" y="27319"/>
                    </a:lnTo>
                    <a:lnTo>
                      <a:pt x="0" y="36943"/>
                    </a:lnTo>
                    <a:lnTo>
                      <a:pt x="3104" y="36943"/>
                    </a:lnTo>
                    <a:lnTo>
                      <a:pt x="3104" y="40047"/>
                    </a:lnTo>
                    <a:lnTo>
                      <a:pt x="15522" y="36943"/>
                    </a:lnTo>
                    <a:lnTo>
                      <a:pt x="27009" y="34770"/>
                    </a:lnTo>
                    <a:lnTo>
                      <a:pt x="39427" y="32597"/>
                    </a:lnTo>
                    <a:lnTo>
                      <a:pt x="51844" y="24215"/>
                    </a:lnTo>
                    <a:lnTo>
                      <a:pt x="56191" y="24215"/>
                    </a:lnTo>
                    <a:lnTo>
                      <a:pt x="56191" y="19868"/>
                    </a:lnTo>
                    <a:lnTo>
                      <a:pt x="41600" y="12418"/>
                    </a:lnTo>
                    <a:close/>
                  </a:path>
                </a:pathLst>
              </a:custGeom>
              <a:grpFill/>
              <a:ln w="3104" cap="flat">
                <a:noFill/>
                <a:prstDash val="solid"/>
                <a:miter/>
              </a:ln>
            </p:spPr>
            <p:txBody>
              <a:bodyPr rtlCol="0" anchor="ctr"/>
              <a:lstStyle/>
              <a:p>
                <a:endParaRPr lang="es-ES_tradnl" sz="1350"/>
              </a:p>
            </p:txBody>
          </p:sp>
          <p:sp>
            <p:nvSpPr>
              <p:cNvPr id="308" name="Freeform: Shape 174">
                <a:extLst>
                  <a:ext uri="{FF2B5EF4-FFF2-40B4-BE49-F238E27FC236}">
                    <a16:creationId xmlns:a16="http://schemas.microsoft.com/office/drawing/2014/main" id="{80B937E2-A86F-0D5A-BA25-88701876B503}"/>
                  </a:ext>
                </a:extLst>
              </p:cNvPr>
              <p:cNvSpPr/>
              <p:nvPr/>
            </p:nvSpPr>
            <p:spPr>
              <a:xfrm>
                <a:off x="7335024" y="3129759"/>
                <a:ext cx="334473" cy="231028"/>
              </a:xfrm>
              <a:custGeom>
                <a:avLst/>
                <a:gdLst>
                  <a:gd name="connsiteX0" fmla="*/ 284368 w 301132"/>
                  <a:gd name="connsiteY0" fmla="*/ 210793 h 207998"/>
                  <a:gd name="connsiteX1" fmla="*/ 294613 w 301132"/>
                  <a:gd name="connsiteY1" fmla="*/ 207378 h 207998"/>
                  <a:gd name="connsiteX2" fmla="*/ 297718 w 301132"/>
                  <a:gd name="connsiteY2" fmla="*/ 205515 h 207998"/>
                  <a:gd name="connsiteX3" fmla="*/ 299891 w 301132"/>
                  <a:gd name="connsiteY3" fmla="*/ 205515 h 207998"/>
                  <a:gd name="connsiteX4" fmla="*/ 302064 w 301132"/>
                  <a:gd name="connsiteY4" fmla="*/ 203342 h 207998"/>
                  <a:gd name="connsiteX5" fmla="*/ 303926 w 301132"/>
                  <a:gd name="connsiteY5" fmla="*/ 203342 h 207998"/>
                  <a:gd name="connsiteX6" fmla="*/ 287473 w 301132"/>
                  <a:gd name="connsiteY6" fmla="*/ 195891 h 207998"/>
                  <a:gd name="connsiteX7" fmla="*/ 269777 w 301132"/>
                  <a:gd name="connsiteY7" fmla="*/ 186267 h 207998"/>
                  <a:gd name="connsiteX8" fmla="*/ 250840 w 301132"/>
                  <a:gd name="connsiteY8" fmla="*/ 178817 h 207998"/>
                  <a:gd name="connsiteX9" fmla="*/ 234387 w 301132"/>
                  <a:gd name="connsiteY9" fmla="*/ 173539 h 207998"/>
                  <a:gd name="connsiteX10" fmla="*/ 226936 w 301132"/>
                  <a:gd name="connsiteY10" fmla="*/ 175712 h 207998"/>
                  <a:gd name="connsiteX11" fmla="*/ 219796 w 301132"/>
                  <a:gd name="connsiteY11" fmla="*/ 178817 h 207998"/>
                  <a:gd name="connsiteX12" fmla="*/ 211413 w 301132"/>
                  <a:gd name="connsiteY12" fmla="*/ 183163 h 207998"/>
                  <a:gd name="connsiteX13" fmla="*/ 199927 w 301132"/>
                  <a:gd name="connsiteY13" fmla="*/ 183163 h 207998"/>
                  <a:gd name="connsiteX14" fmla="*/ 190614 w 301132"/>
                  <a:gd name="connsiteY14" fmla="*/ 177886 h 207998"/>
                  <a:gd name="connsiteX15" fmla="*/ 184094 w 301132"/>
                  <a:gd name="connsiteY15" fmla="*/ 171366 h 207998"/>
                  <a:gd name="connsiteX16" fmla="*/ 174781 w 301132"/>
                  <a:gd name="connsiteY16" fmla="*/ 168262 h 207998"/>
                  <a:gd name="connsiteX17" fmla="*/ 160190 w 301132"/>
                  <a:gd name="connsiteY17" fmla="*/ 166089 h 207998"/>
                  <a:gd name="connsiteX18" fmla="*/ 160190 w 301132"/>
                  <a:gd name="connsiteY18" fmla="*/ 144047 h 207998"/>
                  <a:gd name="connsiteX19" fmla="*/ 163294 w 301132"/>
                  <a:gd name="connsiteY19" fmla="*/ 126041 h 207998"/>
                  <a:gd name="connsiteX20" fmla="*/ 145599 w 301132"/>
                  <a:gd name="connsiteY20" fmla="*/ 111140 h 207998"/>
                  <a:gd name="connsiteX21" fmla="*/ 133181 w 301132"/>
                  <a:gd name="connsiteY21" fmla="*/ 92202 h 207998"/>
                  <a:gd name="connsiteX22" fmla="*/ 121695 w 301132"/>
                  <a:gd name="connsiteY22" fmla="*/ 76370 h 207998"/>
                  <a:gd name="connsiteX23" fmla="*/ 109277 w 301132"/>
                  <a:gd name="connsiteY23" fmla="*/ 61468 h 207998"/>
                  <a:gd name="connsiteX24" fmla="*/ 101826 w 301132"/>
                  <a:gd name="connsiteY24" fmla="*/ 54018 h 207998"/>
                  <a:gd name="connsiteX25" fmla="*/ 99964 w 301132"/>
                  <a:gd name="connsiteY25" fmla="*/ 54018 h 207998"/>
                  <a:gd name="connsiteX26" fmla="*/ 99964 w 301132"/>
                  <a:gd name="connsiteY26" fmla="*/ 51844 h 207998"/>
                  <a:gd name="connsiteX27" fmla="*/ 94686 w 301132"/>
                  <a:gd name="connsiteY27" fmla="*/ 47809 h 207998"/>
                  <a:gd name="connsiteX28" fmla="*/ 76991 w 301132"/>
                  <a:gd name="connsiteY28" fmla="*/ 39116 h 207998"/>
                  <a:gd name="connsiteX29" fmla="*/ 62400 w 301132"/>
                  <a:gd name="connsiteY29" fmla="*/ 29803 h 207998"/>
                  <a:gd name="connsiteX30" fmla="*/ 47809 w 301132"/>
                  <a:gd name="connsiteY30" fmla="*/ 20179 h 207998"/>
                  <a:gd name="connsiteX31" fmla="*/ 34149 w 301132"/>
                  <a:gd name="connsiteY31" fmla="*/ 4346 h 207998"/>
                  <a:gd name="connsiteX32" fmla="*/ 0 w 301132"/>
                  <a:gd name="connsiteY32" fmla="*/ 0 h 207998"/>
                  <a:gd name="connsiteX33" fmla="*/ 4967 w 301132"/>
                  <a:gd name="connsiteY33" fmla="*/ 17075 h 207998"/>
                  <a:gd name="connsiteX34" fmla="*/ 16454 w 301132"/>
                  <a:gd name="connsiteY34" fmla="*/ 27630 h 207998"/>
                  <a:gd name="connsiteX35" fmla="*/ 29182 w 301132"/>
                  <a:gd name="connsiteY35" fmla="*/ 39116 h 207998"/>
                  <a:gd name="connsiteX36" fmla="*/ 40358 w 301132"/>
                  <a:gd name="connsiteY36" fmla="*/ 47809 h 207998"/>
                  <a:gd name="connsiteX37" fmla="*/ 50913 w 301132"/>
                  <a:gd name="connsiteY37" fmla="*/ 61468 h 207998"/>
                  <a:gd name="connsiteX38" fmla="*/ 62400 w 301132"/>
                  <a:gd name="connsiteY38" fmla="*/ 77301 h 207998"/>
                  <a:gd name="connsiteX39" fmla="*/ 72644 w 301132"/>
                  <a:gd name="connsiteY39" fmla="*/ 98411 h 207998"/>
                  <a:gd name="connsiteX40" fmla="*/ 85373 w 301132"/>
                  <a:gd name="connsiteY40" fmla="*/ 118590 h 207998"/>
                  <a:gd name="connsiteX41" fmla="*/ 97790 w 301132"/>
                  <a:gd name="connsiteY41" fmla="*/ 136596 h 207998"/>
                  <a:gd name="connsiteX42" fmla="*/ 114555 w 301132"/>
                  <a:gd name="connsiteY42" fmla="*/ 153671 h 207998"/>
                  <a:gd name="connsiteX43" fmla="*/ 133181 w 301132"/>
                  <a:gd name="connsiteY43" fmla="*/ 164226 h 207998"/>
                  <a:gd name="connsiteX44" fmla="*/ 155223 w 301132"/>
                  <a:gd name="connsiteY44" fmla="*/ 170435 h 207998"/>
                  <a:gd name="connsiteX45" fmla="*/ 153050 w 301132"/>
                  <a:gd name="connsiteY45" fmla="*/ 173539 h 207998"/>
                  <a:gd name="connsiteX46" fmla="*/ 150877 w 301132"/>
                  <a:gd name="connsiteY46" fmla="*/ 175712 h 207998"/>
                  <a:gd name="connsiteX47" fmla="*/ 147772 w 301132"/>
                  <a:gd name="connsiteY47" fmla="*/ 178817 h 207998"/>
                  <a:gd name="connsiteX48" fmla="*/ 155223 w 301132"/>
                  <a:gd name="connsiteY48" fmla="*/ 183163 h 207998"/>
                  <a:gd name="connsiteX49" fmla="*/ 170745 w 301132"/>
                  <a:gd name="connsiteY49" fmla="*/ 190614 h 207998"/>
                  <a:gd name="connsiteX50" fmla="*/ 190614 w 301132"/>
                  <a:gd name="connsiteY50" fmla="*/ 195891 h 207998"/>
                  <a:gd name="connsiteX51" fmla="*/ 216691 w 301132"/>
                  <a:gd name="connsiteY51" fmla="*/ 201169 h 207998"/>
                  <a:gd name="connsiteX52" fmla="*/ 240595 w 301132"/>
                  <a:gd name="connsiteY52" fmla="*/ 207378 h 207998"/>
                  <a:gd name="connsiteX53" fmla="*/ 263569 w 301132"/>
                  <a:gd name="connsiteY53" fmla="*/ 210793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1132" h="207998">
                    <a:moveTo>
                      <a:pt x="284368" y="210793"/>
                    </a:moveTo>
                    <a:lnTo>
                      <a:pt x="294613" y="207378"/>
                    </a:lnTo>
                    <a:lnTo>
                      <a:pt x="297718" y="205515"/>
                    </a:lnTo>
                    <a:lnTo>
                      <a:pt x="299891" y="205515"/>
                    </a:lnTo>
                    <a:lnTo>
                      <a:pt x="302064" y="203342"/>
                    </a:lnTo>
                    <a:lnTo>
                      <a:pt x="303926" y="203342"/>
                    </a:lnTo>
                    <a:lnTo>
                      <a:pt x="287473" y="195891"/>
                    </a:lnTo>
                    <a:lnTo>
                      <a:pt x="269777" y="186267"/>
                    </a:lnTo>
                    <a:lnTo>
                      <a:pt x="250840" y="178817"/>
                    </a:lnTo>
                    <a:lnTo>
                      <a:pt x="234387" y="173539"/>
                    </a:lnTo>
                    <a:lnTo>
                      <a:pt x="226936" y="175712"/>
                    </a:lnTo>
                    <a:lnTo>
                      <a:pt x="219796" y="178817"/>
                    </a:lnTo>
                    <a:lnTo>
                      <a:pt x="211413" y="183163"/>
                    </a:lnTo>
                    <a:lnTo>
                      <a:pt x="199927" y="183163"/>
                    </a:lnTo>
                    <a:lnTo>
                      <a:pt x="190614" y="177886"/>
                    </a:lnTo>
                    <a:lnTo>
                      <a:pt x="184094" y="171366"/>
                    </a:lnTo>
                    <a:lnTo>
                      <a:pt x="174781" y="168262"/>
                    </a:lnTo>
                    <a:lnTo>
                      <a:pt x="160190" y="166089"/>
                    </a:lnTo>
                    <a:lnTo>
                      <a:pt x="160190" y="144047"/>
                    </a:lnTo>
                    <a:lnTo>
                      <a:pt x="163294" y="126041"/>
                    </a:lnTo>
                    <a:lnTo>
                      <a:pt x="145599" y="111140"/>
                    </a:lnTo>
                    <a:lnTo>
                      <a:pt x="133181" y="92202"/>
                    </a:lnTo>
                    <a:lnTo>
                      <a:pt x="121695" y="76370"/>
                    </a:lnTo>
                    <a:lnTo>
                      <a:pt x="109277" y="61468"/>
                    </a:lnTo>
                    <a:lnTo>
                      <a:pt x="101826" y="54018"/>
                    </a:lnTo>
                    <a:lnTo>
                      <a:pt x="99964" y="54018"/>
                    </a:lnTo>
                    <a:lnTo>
                      <a:pt x="99964" y="51844"/>
                    </a:lnTo>
                    <a:lnTo>
                      <a:pt x="94686" y="47809"/>
                    </a:lnTo>
                    <a:lnTo>
                      <a:pt x="76991" y="39116"/>
                    </a:lnTo>
                    <a:lnTo>
                      <a:pt x="62400" y="29803"/>
                    </a:lnTo>
                    <a:lnTo>
                      <a:pt x="47809" y="20179"/>
                    </a:lnTo>
                    <a:lnTo>
                      <a:pt x="34149" y="4346"/>
                    </a:lnTo>
                    <a:lnTo>
                      <a:pt x="0" y="0"/>
                    </a:lnTo>
                    <a:lnTo>
                      <a:pt x="4967" y="17075"/>
                    </a:lnTo>
                    <a:lnTo>
                      <a:pt x="16454" y="27630"/>
                    </a:lnTo>
                    <a:lnTo>
                      <a:pt x="29182" y="39116"/>
                    </a:lnTo>
                    <a:lnTo>
                      <a:pt x="40358" y="47809"/>
                    </a:lnTo>
                    <a:lnTo>
                      <a:pt x="50913" y="61468"/>
                    </a:lnTo>
                    <a:lnTo>
                      <a:pt x="62400" y="77301"/>
                    </a:lnTo>
                    <a:lnTo>
                      <a:pt x="72644" y="98411"/>
                    </a:lnTo>
                    <a:lnTo>
                      <a:pt x="85373" y="118590"/>
                    </a:lnTo>
                    <a:lnTo>
                      <a:pt x="97790" y="136596"/>
                    </a:lnTo>
                    <a:lnTo>
                      <a:pt x="114555" y="153671"/>
                    </a:lnTo>
                    <a:lnTo>
                      <a:pt x="133181" y="164226"/>
                    </a:lnTo>
                    <a:lnTo>
                      <a:pt x="155223" y="170435"/>
                    </a:lnTo>
                    <a:lnTo>
                      <a:pt x="153050" y="173539"/>
                    </a:lnTo>
                    <a:lnTo>
                      <a:pt x="150877" y="175712"/>
                    </a:lnTo>
                    <a:lnTo>
                      <a:pt x="147772" y="178817"/>
                    </a:lnTo>
                    <a:lnTo>
                      <a:pt x="155223" y="183163"/>
                    </a:lnTo>
                    <a:lnTo>
                      <a:pt x="170745" y="190614"/>
                    </a:lnTo>
                    <a:lnTo>
                      <a:pt x="190614" y="195891"/>
                    </a:lnTo>
                    <a:lnTo>
                      <a:pt x="216691" y="201169"/>
                    </a:lnTo>
                    <a:lnTo>
                      <a:pt x="240595" y="207378"/>
                    </a:lnTo>
                    <a:lnTo>
                      <a:pt x="263569" y="210793"/>
                    </a:lnTo>
                    <a:close/>
                  </a:path>
                </a:pathLst>
              </a:custGeom>
              <a:grpFill/>
              <a:ln w="3104" cap="flat">
                <a:noFill/>
                <a:prstDash val="solid"/>
                <a:miter/>
              </a:ln>
            </p:spPr>
            <p:txBody>
              <a:bodyPr rtlCol="0" anchor="ctr"/>
              <a:lstStyle/>
              <a:p>
                <a:endParaRPr lang="es-ES_tradnl" sz="1350"/>
              </a:p>
            </p:txBody>
          </p:sp>
          <p:sp>
            <p:nvSpPr>
              <p:cNvPr id="309" name="Freeform: Shape 183">
                <a:extLst>
                  <a:ext uri="{FF2B5EF4-FFF2-40B4-BE49-F238E27FC236}">
                    <a16:creationId xmlns:a16="http://schemas.microsoft.com/office/drawing/2014/main" id="{5D7EE17E-A095-661C-D820-07F3638A29B5}"/>
                  </a:ext>
                </a:extLst>
              </p:cNvPr>
              <p:cNvSpPr/>
              <p:nvPr/>
            </p:nvSpPr>
            <p:spPr>
              <a:xfrm>
                <a:off x="4685098" y="3055968"/>
                <a:ext cx="10344" cy="13793"/>
              </a:xfrm>
              <a:custGeom>
                <a:avLst/>
                <a:gdLst>
                  <a:gd name="connsiteX0" fmla="*/ 2173 w 9313"/>
                  <a:gd name="connsiteY0" fmla="*/ 5278 h 12417"/>
                  <a:gd name="connsiteX1" fmla="*/ 2173 w 9313"/>
                  <a:gd name="connsiteY1" fmla="*/ 7140 h 12417"/>
                  <a:gd name="connsiteX2" fmla="*/ 2173 w 9313"/>
                  <a:gd name="connsiteY2" fmla="*/ 9313 h 12417"/>
                  <a:gd name="connsiteX3" fmla="*/ 4346 w 9313"/>
                  <a:gd name="connsiteY3" fmla="*/ 11487 h 12417"/>
                  <a:gd name="connsiteX4" fmla="*/ 5278 w 9313"/>
                  <a:gd name="connsiteY4" fmla="*/ 11487 h 12417"/>
                  <a:gd name="connsiteX5" fmla="*/ 9624 w 9313"/>
                  <a:gd name="connsiteY5" fmla="*/ 12418 h 12417"/>
                  <a:gd name="connsiteX6" fmla="*/ 9624 w 9313"/>
                  <a:gd name="connsiteY6" fmla="*/ 5278 h 12417"/>
                  <a:gd name="connsiteX7" fmla="*/ 0 w 9313"/>
                  <a:gd name="connsiteY7"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3" h="12417">
                    <a:moveTo>
                      <a:pt x="2173" y="5278"/>
                    </a:moveTo>
                    <a:lnTo>
                      <a:pt x="2173" y="7140"/>
                    </a:lnTo>
                    <a:lnTo>
                      <a:pt x="2173" y="9313"/>
                    </a:lnTo>
                    <a:lnTo>
                      <a:pt x="4346" y="11487"/>
                    </a:lnTo>
                    <a:lnTo>
                      <a:pt x="5278" y="11487"/>
                    </a:lnTo>
                    <a:lnTo>
                      <a:pt x="9624" y="12418"/>
                    </a:lnTo>
                    <a:lnTo>
                      <a:pt x="9624" y="5278"/>
                    </a:lnTo>
                    <a:lnTo>
                      <a:pt x="0" y="0"/>
                    </a:lnTo>
                    <a:close/>
                  </a:path>
                </a:pathLst>
              </a:custGeom>
              <a:grpFill/>
              <a:ln w="3104" cap="flat">
                <a:noFill/>
                <a:prstDash val="solid"/>
                <a:miter/>
              </a:ln>
            </p:spPr>
            <p:txBody>
              <a:bodyPr rtlCol="0" anchor="ctr"/>
              <a:lstStyle/>
              <a:p>
                <a:endParaRPr lang="es-ES_tradnl" sz="1350"/>
              </a:p>
            </p:txBody>
          </p:sp>
          <p:sp>
            <p:nvSpPr>
              <p:cNvPr id="310" name="Freeform: Shape 184">
                <a:extLst>
                  <a:ext uri="{FF2B5EF4-FFF2-40B4-BE49-F238E27FC236}">
                    <a16:creationId xmlns:a16="http://schemas.microsoft.com/office/drawing/2014/main" id="{387861EA-FA4F-7A14-915E-D5C75CF1AB5D}"/>
                  </a:ext>
                </a:extLst>
              </p:cNvPr>
              <p:cNvSpPr/>
              <p:nvPr/>
            </p:nvSpPr>
            <p:spPr>
              <a:xfrm>
                <a:off x="4579929" y="2912523"/>
                <a:ext cx="37930" cy="20689"/>
              </a:xfrm>
              <a:custGeom>
                <a:avLst/>
                <a:gdLst>
                  <a:gd name="connsiteX0" fmla="*/ 21731 w 34149"/>
                  <a:gd name="connsiteY0" fmla="*/ 5278 h 18626"/>
                  <a:gd name="connsiteX1" fmla="*/ 16764 w 34149"/>
                  <a:gd name="connsiteY1" fmla="*/ 1863 h 18626"/>
                  <a:gd name="connsiteX2" fmla="*/ 7140 w 34149"/>
                  <a:gd name="connsiteY2" fmla="*/ 0 h 18626"/>
                  <a:gd name="connsiteX3" fmla="*/ 6209 w 34149"/>
                  <a:gd name="connsiteY3" fmla="*/ 1863 h 18626"/>
                  <a:gd name="connsiteX4" fmla="*/ 4036 w 34149"/>
                  <a:gd name="connsiteY4" fmla="*/ 1863 h 18626"/>
                  <a:gd name="connsiteX5" fmla="*/ 2173 w 34149"/>
                  <a:gd name="connsiteY5" fmla="*/ 4036 h 18626"/>
                  <a:gd name="connsiteX6" fmla="*/ 0 w 34149"/>
                  <a:gd name="connsiteY6" fmla="*/ 4036 h 18626"/>
                  <a:gd name="connsiteX7" fmla="*/ 0 w 34149"/>
                  <a:gd name="connsiteY7" fmla="*/ 16764 h 18626"/>
                  <a:gd name="connsiteX8" fmla="*/ 6209 w 34149"/>
                  <a:gd name="connsiteY8" fmla="*/ 18937 h 18626"/>
                  <a:gd name="connsiteX9" fmla="*/ 13660 w 34149"/>
                  <a:gd name="connsiteY9" fmla="*/ 18937 h 18626"/>
                  <a:gd name="connsiteX10" fmla="*/ 16764 w 34149"/>
                  <a:gd name="connsiteY10" fmla="*/ 19869 h 18626"/>
                  <a:gd name="connsiteX11" fmla="*/ 21731 w 34149"/>
                  <a:gd name="connsiteY11" fmla="*/ 18937 h 18626"/>
                  <a:gd name="connsiteX12" fmla="*/ 28251 w 34149"/>
                  <a:gd name="connsiteY12" fmla="*/ 16764 h 18626"/>
                  <a:gd name="connsiteX13" fmla="*/ 35391 w 34149"/>
                  <a:gd name="connsiteY13" fmla="*/ 16764 h 18626"/>
                  <a:gd name="connsiteX14" fmla="*/ 35391 w 34149"/>
                  <a:gd name="connsiteY14" fmla="*/ 12728 h 18626"/>
                  <a:gd name="connsiteX15" fmla="*/ 29182 w 34149"/>
                  <a:gd name="connsiteY15" fmla="*/ 9313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49" h="18626">
                    <a:moveTo>
                      <a:pt x="21731" y="5278"/>
                    </a:moveTo>
                    <a:lnTo>
                      <a:pt x="16764" y="1863"/>
                    </a:lnTo>
                    <a:lnTo>
                      <a:pt x="7140" y="0"/>
                    </a:lnTo>
                    <a:lnTo>
                      <a:pt x="6209" y="1863"/>
                    </a:lnTo>
                    <a:lnTo>
                      <a:pt x="4036" y="1863"/>
                    </a:lnTo>
                    <a:lnTo>
                      <a:pt x="2173" y="4036"/>
                    </a:lnTo>
                    <a:lnTo>
                      <a:pt x="0" y="4036"/>
                    </a:lnTo>
                    <a:lnTo>
                      <a:pt x="0" y="16764"/>
                    </a:lnTo>
                    <a:lnTo>
                      <a:pt x="6209" y="18937"/>
                    </a:lnTo>
                    <a:lnTo>
                      <a:pt x="13660" y="18937"/>
                    </a:lnTo>
                    <a:lnTo>
                      <a:pt x="16764" y="19869"/>
                    </a:lnTo>
                    <a:lnTo>
                      <a:pt x="21731" y="18937"/>
                    </a:lnTo>
                    <a:lnTo>
                      <a:pt x="28251" y="16764"/>
                    </a:lnTo>
                    <a:lnTo>
                      <a:pt x="35391" y="16764"/>
                    </a:lnTo>
                    <a:lnTo>
                      <a:pt x="35391" y="12728"/>
                    </a:lnTo>
                    <a:lnTo>
                      <a:pt x="29182" y="9313"/>
                    </a:lnTo>
                    <a:close/>
                  </a:path>
                </a:pathLst>
              </a:custGeom>
              <a:grpFill/>
              <a:ln w="3104" cap="flat">
                <a:noFill/>
                <a:prstDash val="solid"/>
                <a:miter/>
              </a:ln>
            </p:spPr>
            <p:txBody>
              <a:bodyPr rtlCol="0" anchor="ctr"/>
              <a:lstStyle/>
              <a:p>
                <a:endParaRPr lang="es-ES_tradnl" sz="1350"/>
              </a:p>
            </p:txBody>
          </p:sp>
          <p:sp>
            <p:nvSpPr>
              <p:cNvPr id="311" name="Freeform: Shape 185">
                <a:extLst>
                  <a:ext uri="{FF2B5EF4-FFF2-40B4-BE49-F238E27FC236}">
                    <a16:creationId xmlns:a16="http://schemas.microsoft.com/office/drawing/2014/main" id="{DF95F15B-441E-E249-ABD0-D9C593245AF1}"/>
                  </a:ext>
                </a:extLst>
              </p:cNvPr>
              <p:cNvSpPr/>
              <p:nvPr/>
            </p:nvSpPr>
            <p:spPr>
              <a:xfrm>
                <a:off x="4473380" y="2835975"/>
                <a:ext cx="172409" cy="65516"/>
              </a:xfrm>
              <a:custGeom>
                <a:avLst/>
                <a:gdLst>
                  <a:gd name="connsiteX0" fmla="*/ 156465 w 155222"/>
                  <a:gd name="connsiteY0" fmla="*/ 44394 h 58984"/>
                  <a:gd name="connsiteX1" fmla="*/ 134423 w 155222"/>
                  <a:gd name="connsiteY1" fmla="*/ 33838 h 58984"/>
                  <a:gd name="connsiteX2" fmla="*/ 114554 w 155222"/>
                  <a:gd name="connsiteY2" fmla="*/ 24215 h 58984"/>
                  <a:gd name="connsiteX3" fmla="*/ 94996 w 155222"/>
                  <a:gd name="connsiteY3" fmla="*/ 14901 h 58984"/>
                  <a:gd name="connsiteX4" fmla="*/ 68919 w 155222"/>
                  <a:gd name="connsiteY4" fmla="*/ 6519 h 58984"/>
                  <a:gd name="connsiteX5" fmla="*/ 39737 w 155222"/>
                  <a:gd name="connsiteY5" fmla="*/ 0 h 58984"/>
                  <a:gd name="connsiteX6" fmla="*/ 36633 w 155222"/>
                  <a:gd name="connsiteY6" fmla="*/ 2173 h 58984"/>
                  <a:gd name="connsiteX7" fmla="*/ 32286 w 155222"/>
                  <a:gd name="connsiteY7" fmla="*/ 2173 h 58984"/>
                  <a:gd name="connsiteX8" fmla="*/ 29182 w 155222"/>
                  <a:gd name="connsiteY8" fmla="*/ 4346 h 58984"/>
                  <a:gd name="connsiteX9" fmla="*/ 23904 w 155222"/>
                  <a:gd name="connsiteY9" fmla="*/ 4346 h 58984"/>
                  <a:gd name="connsiteX10" fmla="*/ 17695 w 155222"/>
                  <a:gd name="connsiteY10" fmla="*/ 9624 h 58984"/>
                  <a:gd name="connsiteX11" fmla="*/ 12418 w 155222"/>
                  <a:gd name="connsiteY11" fmla="*/ 13660 h 58984"/>
                  <a:gd name="connsiteX12" fmla="*/ 7451 w 155222"/>
                  <a:gd name="connsiteY12" fmla="*/ 21110 h 58984"/>
                  <a:gd name="connsiteX13" fmla="*/ 0 w 155222"/>
                  <a:gd name="connsiteY13" fmla="*/ 21110 h 58984"/>
                  <a:gd name="connsiteX14" fmla="*/ 3104 w 155222"/>
                  <a:gd name="connsiteY14" fmla="*/ 22352 h 58984"/>
                  <a:gd name="connsiteX15" fmla="*/ 10555 w 155222"/>
                  <a:gd name="connsiteY15" fmla="*/ 26388 h 58984"/>
                  <a:gd name="connsiteX16" fmla="*/ 16764 w 155222"/>
                  <a:gd name="connsiteY16" fmla="*/ 28561 h 58984"/>
                  <a:gd name="connsiteX17" fmla="*/ 22042 w 155222"/>
                  <a:gd name="connsiteY17" fmla="*/ 22352 h 58984"/>
                  <a:gd name="connsiteX18" fmla="*/ 25146 w 155222"/>
                  <a:gd name="connsiteY18" fmla="*/ 17075 h 58984"/>
                  <a:gd name="connsiteX19" fmla="*/ 31355 w 155222"/>
                  <a:gd name="connsiteY19" fmla="*/ 11797 h 58984"/>
                  <a:gd name="connsiteX20" fmla="*/ 58364 w 155222"/>
                  <a:gd name="connsiteY20" fmla="*/ 24215 h 58984"/>
                  <a:gd name="connsiteX21" fmla="*/ 83510 w 155222"/>
                  <a:gd name="connsiteY21" fmla="*/ 36943 h 58984"/>
                  <a:gd name="connsiteX22" fmla="*/ 110519 w 155222"/>
                  <a:gd name="connsiteY22" fmla="*/ 44394 h 58984"/>
                  <a:gd name="connsiteX23" fmla="*/ 112692 w 155222"/>
                  <a:gd name="connsiteY23" fmla="*/ 48740 h 58984"/>
                  <a:gd name="connsiteX24" fmla="*/ 112692 w 155222"/>
                  <a:gd name="connsiteY24" fmla="*/ 50913 h 58984"/>
                  <a:gd name="connsiteX25" fmla="*/ 112692 w 155222"/>
                  <a:gd name="connsiteY25" fmla="*/ 51844 h 58984"/>
                  <a:gd name="connsiteX26" fmla="*/ 112692 w 155222"/>
                  <a:gd name="connsiteY26" fmla="*/ 54017 h 58984"/>
                  <a:gd name="connsiteX27" fmla="*/ 112692 w 155222"/>
                  <a:gd name="connsiteY27" fmla="*/ 58364 h 58984"/>
                  <a:gd name="connsiteX28" fmla="*/ 110519 w 155222"/>
                  <a:gd name="connsiteY28" fmla="*/ 61468 h 58984"/>
                  <a:gd name="connsiteX29" fmla="*/ 124178 w 155222"/>
                  <a:gd name="connsiteY29" fmla="*/ 59295 h 58984"/>
                  <a:gd name="connsiteX30" fmla="*/ 136596 w 155222"/>
                  <a:gd name="connsiteY30" fmla="*/ 56191 h 58984"/>
                  <a:gd name="connsiteX31" fmla="*/ 146841 w 155222"/>
                  <a:gd name="connsiteY31" fmla="*/ 51844 h 58984"/>
                  <a:gd name="connsiteX32" fmla="*/ 156465 w 155222"/>
                  <a:gd name="connsiteY32" fmla="*/ 51844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5222" h="58984">
                    <a:moveTo>
                      <a:pt x="156465" y="44394"/>
                    </a:moveTo>
                    <a:lnTo>
                      <a:pt x="134423" y="33838"/>
                    </a:lnTo>
                    <a:lnTo>
                      <a:pt x="114554" y="24215"/>
                    </a:lnTo>
                    <a:lnTo>
                      <a:pt x="94996" y="14901"/>
                    </a:lnTo>
                    <a:lnTo>
                      <a:pt x="68919" y="6519"/>
                    </a:lnTo>
                    <a:lnTo>
                      <a:pt x="39737" y="0"/>
                    </a:lnTo>
                    <a:lnTo>
                      <a:pt x="36633" y="2173"/>
                    </a:lnTo>
                    <a:lnTo>
                      <a:pt x="32286" y="2173"/>
                    </a:lnTo>
                    <a:lnTo>
                      <a:pt x="29182" y="4346"/>
                    </a:lnTo>
                    <a:lnTo>
                      <a:pt x="23904" y="4346"/>
                    </a:lnTo>
                    <a:lnTo>
                      <a:pt x="17695" y="9624"/>
                    </a:lnTo>
                    <a:lnTo>
                      <a:pt x="12418" y="13660"/>
                    </a:lnTo>
                    <a:lnTo>
                      <a:pt x="7451" y="21110"/>
                    </a:lnTo>
                    <a:lnTo>
                      <a:pt x="0" y="21110"/>
                    </a:lnTo>
                    <a:lnTo>
                      <a:pt x="3104" y="22352"/>
                    </a:lnTo>
                    <a:lnTo>
                      <a:pt x="10555" y="26388"/>
                    </a:lnTo>
                    <a:lnTo>
                      <a:pt x="16764" y="28561"/>
                    </a:lnTo>
                    <a:lnTo>
                      <a:pt x="22042" y="22352"/>
                    </a:lnTo>
                    <a:lnTo>
                      <a:pt x="25146" y="17075"/>
                    </a:lnTo>
                    <a:lnTo>
                      <a:pt x="31355" y="11797"/>
                    </a:lnTo>
                    <a:lnTo>
                      <a:pt x="58364" y="24215"/>
                    </a:lnTo>
                    <a:lnTo>
                      <a:pt x="83510" y="36943"/>
                    </a:lnTo>
                    <a:lnTo>
                      <a:pt x="110519" y="44394"/>
                    </a:lnTo>
                    <a:lnTo>
                      <a:pt x="112692" y="48740"/>
                    </a:lnTo>
                    <a:lnTo>
                      <a:pt x="112692" y="50913"/>
                    </a:lnTo>
                    <a:lnTo>
                      <a:pt x="112692" y="51844"/>
                    </a:lnTo>
                    <a:lnTo>
                      <a:pt x="112692" y="54017"/>
                    </a:lnTo>
                    <a:lnTo>
                      <a:pt x="112692" y="58364"/>
                    </a:lnTo>
                    <a:lnTo>
                      <a:pt x="110519" y="61468"/>
                    </a:lnTo>
                    <a:lnTo>
                      <a:pt x="124178" y="59295"/>
                    </a:lnTo>
                    <a:lnTo>
                      <a:pt x="136596" y="56191"/>
                    </a:lnTo>
                    <a:lnTo>
                      <a:pt x="146841" y="51844"/>
                    </a:lnTo>
                    <a:lnTo>
                      <a:pt x="156465" y="51844"/>
                    </a:lnTo>
                    <a:close/>
                  </a:path>
                </a:pathLst>
              </a:custGeom>
              <a:grpFill/>
              <a:ln w="3104" cap="flat">
                <a:noFill/>
                <a:prstDash val="solid"/>
                <a:miter/>
              </a:ln>
            </p:spPr>
            <p:txBody>
              <a:bodyPr rtlCol="0" anchor="ctr"/>
              <a:lstStyle/>
              <a:p>
                <a:endParaRPr lang="es-ES_tradnl" sz="1350"/>
              </a:p>
            </p:txBody>
          </p:sp>
          <p:sp>
            <p:nvSpPr>
              <p:cNvPr id="312" name="Freeform: Shape 186">
                <a:extLst>
                  <a:ext uri="{FF2B5EF4-FFF2-40B4-BE49-F238E27FC236}">
                    <a16:creationId xmlns:a16="http://schemas.microsoft.com/office/drawing/2014/main" id="{35348CE3-AFC9-0E9E-0A92-78EB5DC7AAFC}"/>
                  </a:ext>
                </a:extLst>
              </p:cNvPr>
              <p:cNvSpPr/>
              <p:nvPr/>
            </p:nvSpPr>
            <p:spPr>
              <a:xfrm>
                <a:off x="4579929" y="2804251"/>
                <a:ext cx="13793" cy="27586"/>
              </a:xfrm>
              <a:custGeom>
                <a:avLst/>
                <a:gdLst>
                  <a:gd name="connsiteX0" fmla="*/ 6209 w 12417"/>
                  <a:gd name="connsiteY0" fmla="*/ 3104 h 24835"/>
                  <a:gd name="connsiteX1" fmla="*/ 0 w 12417"/>
                  <a:gd name="connsiteY1" fmla="*/ 0 h 24835"/>
                  <a:gd name="connsiteX2" fmla="*/ 0 w 12417"/>
                  <a:gd name="connsiteY2" fmla="*/ 7451 h 24835"/>
                  <a:gd name="connsiteX3" fmla="*/ 0 w 12417"/>
                  <a:gd name="connsiteY3" fmla="*/ 10555 h 24835"/>
                  <a:gd name="connsiteX4" fmla="*/ 2173 w 12417"/>
                  <a:gd name="connsiteY4" fmla="*/ 14901 h 24835"/>
                  <a:gd name="connsiteX5" fmla="*/ 4036 w 12417"/>
                  <a:gd name="connsiteY5" fmla="*/ 18006 h 24835"/>
                  <a:gd name="connsiteX6" fmla="*/ 6209 w 12417"/>
                  <a:gd name="connsiteY6" fmla="*/ 20179 h 24835"/>
                  <a:gd name="connsiteX7" fmla="*/ 7140 w 12417"/>
                  <a:gd name="connsiteY7" fmla="*/ 25457 h 24835"/>
                  <a:gd name="connsiteX8" fmla="*/ 14591 w 12417"/>
                  <a:gd name="connsiteY8" fmla="*/ 25457 h 24835"/>
                  <a:gd name="connsiteX9" fmla="*/ 14591 w 12417"/>
                  <a:gd name="connsiteY9" fmla="*/ 15833 h 24835"/>
                  <a:gd name="connsiteX10" fmla="*/ 13660 w 12417"/>
                  <a:gd name="connsiteY10" fmla="*/ 10555 h 24835"/>
                  <a:gd name="connsiteX11" fmla="*/ 9313 w 12417"/>
                  <a:gd name="connsiteY11" fmla="*/ 7451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7" h="24835">
                    <a:moveTo>
                      <a:pt x="6209" y="3104"/>
                    </a:moveTo>
                    <a:lnTo>
                      <a:pt x="0" y="0"/>
                    </a:lnTo>
                    <a:lnTo>
                      <a:pt x="0" y="7451"/>
                    </a:lnTo>
                    <a:lnTo>
                      <a:pt x="0" y="10555"/>
                    </a:lnTo>
                    <a:lnTo>
                      <a:pt x="2173" y="14901"/>
                    </a:lnTo>
                    <a:lnTo>
                      <a:pt x="4036" y="18006"/>
                    </a:lnTo>
                    <a:lnTo>
                      <a:pt x="6209" y="20179"/>
                    </a:lnTo>
                    <a:lnTo>
                      <a:pt x="7140" y="25457"/>
                    </a:lnTo>
                    <a:lnTo>
                      <a:pt x="14591" y="25457"/>
                    </a:lnTo>
                    <a:lnTo>
                      <a:pt x="14591" y="15833"/>
                    </a:lnTo>
                    <a:lnTo>
                      <a:pt x="13660" y="10555"/>
                    </a:lnTo>
                    <a:lnTo>
                      <a:pt x="9313" y="7451"/>
                    </a:lnTo>
                    <a:close/>
                  </a:path>
                </a:pathLst>
              </a:custGeom>
              <a:grpFill/>
              <a:ln w="3104" cap="flat">
                <a:noFill/>
                <a:prstDash val="solid"/>
                <a:miter/>
              </a:ln>
            </p:spPr>
            <p:txBody>
              <a:bodyPr rtlCol="0" anchor="ctr"/>
              <a:lstStyle/>
              <a:p>
                <a:endParaRPr lang="es-ES_tradnl" sz="1350"/>
              </a:p>
            </p:txBody>
          </p:sp>
          <p:sp>
            <p:nvSpPr>
              <p:cNvPr id="313" name="Freeform: Shape 187">
                <a:extLst>
                  <a:ext uri="{FF2B5EF4-FFF2-40B4-BE49-F238E27FC236}">
                    <a16:creationId xmlns:a16="http://schemas.microsoft.com/office/drawing/2014/main" id="{68207FFF-DC16-F8D3-0317-82FEC1522738}"/>
                  </a:ext>
                </a:extLst>
              </p:cNvPr>
              <p:cNvSpPr/>
              <p:nvPr/>
            </p:nvSpPr>
            <p:spPr>
              <a:xfrm>
                <a:off x="4570619" y="2777355"/>
                <a:ext cx="31033" cy="17241"/>
              </a:xfrm>
              <a:custGeom>
                <a:avLst/>
                <a:gdLst>
                  <a:gd name="connsiteX0" fmla="*/ 29182 w 27940"/>
                  <a:gd name="connsiteY0" fmla="*/ 16764 h 15522"/>
                  <a:gd name="connsiteX1" fmla="*/ 29182 w 27940"/>
                  <a:gd name="connsiteY1" fmla="*/ 12728 h 15522"/>
                  <a:gd name="connsiteX2" fmla="*/ 30113 w 27940"/>
                  <a:gd name="connsiteY2" fmla="*/ 10555 h 15522"/>
                  <a:gd name="connsiteX3" fmla="*/ 30113 w 27940"/>
                  <a:gd name="connsiteY3" fmla="*/ 9313 h 15522"/>
                  <a:gd name="connsiteX4" fmla="*/ 29182 w 27940"/>
                  <a:gd name="connsiteY4" fmla="*/ 7451 h 15522"/>
                  <a:gd name="connsiteX5" fmla="*/ 29182 w 27940"/>
                  <a:gd name="connsiteY5" fmla="*/ 5277 h 15522"/>
                  <a:gd name="connsiteX6" fmla="*/ 25146 w 27940"/>
                  <a:gd name="connsiteY6" fmla="*/ 3104 h 15522"/>
                  <a:gd name="connsiteX7" fmla="*/ 22973 w 27940"/>
                  <a:gd name="connsiteY7" fmla="*/ 0 h 15522"/>
                  <a:gd name="connsiteX8" fmla="*/ 0 w 27940"/>
                  <a:gd name="connsiteY8" fmla="*/ 0 h 15522"/>
                  <a:gd name="connsiteX9" fmla="*/ 0 w 27940"/>
                  <a:gd name="connsiteY9" fmla="*/ 3104 h 15522"/>
                  <a:gd name="connsiteX10" fmla="*/ 931 w 27940"/>
                  <a:gd name="connsiteY10" fmla="*/ 7451 h 15522"/>
                  <a:gd name="connsiteX11" fmla="*/ 5278 w 27940"/>
                  <a:gd name="connsiteY11" fmla="*/ 9313 h 15522"/>
                  <a:gd name="connsiteX12" fmla="*/ 8382 w 27940"/>
                  <a:gd name="connsiteY12" fmla="*/ 9313 h 15522"/>
                  <a:gd name="connsiteX13" fmla="*/ 12418 w 27940"/>
                  <a:gd name="connsiteY13" fmla="*/ 10555 h 15522"/>
                  <a:gd name="connsiteX14" fmla="*/ 17695 w 27940"/>
                  <a:gd name="connsiteY14" fmla="*/ 10555 h 15522"/>
                  <a:gd name="connsiteX15" fmla="*/ 22973 w 27940"/>
                  <a:gd name="connsiteY15" fmla="*/ 1272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40" h="15522">
                    <a:moveTo>
                      <a:pt x="29182" y="16764"/>
                    </a:moveTo>
                    <a:lnTo>
                      <a:pt x="29182" y="12728"/>
                    </a:lnTo>
                    <a:lnTo>
                      <a:pt x="30113" y="10555"/>
                    </a:lnTo>
                    <a:lnTo>
                      <a:pt x="30113" y="9313"/>
                    </a:lnTo>
                    <a:lnTo>
                      <a:pt x="29182" y="7451"/>
                    </a:lnTo>
                    <a:lnTo>
                      <a:pt x="29182" y="5277"/>
                    </a:lnTo>
                    <a:lnTo>
                      <a:pt x="25146" y="3104"/>
                    </a:lnTo>
                    <a:lnTo>
                      <a:pt x="22973" y="0"/>
                    </a:lnTo>
                    <a:lnTo>
                      <a:pt x="0" y="0"/>
                    </a:lnTo>
                    <a:lnTo>
                      <a:pt x="0" y="3104"/>
                    </a:lnTo>
                    <a:lnTo>
                      <a:pt x="931" y="7451"/>
                    </a:lnTo>
                    <a:lnTo>
                      <a:pt x="5278" y="9313"/>
                    </a:lnTo>
                    <a:lnTo>
                      <a:pt x="8382" y="9313"/>
                    </a:lnTo>
                    <a:lnTo>
                      <a:pt x="12418" y="10555"/>
                    </a:lnTo>
                    <a:lnTo>
                      <a:pt x="17695" y="10555"/>
                    </a:lnTo>
                    <a:lnTo>
                      <a:pt x="22973" y="12728"/>
                    </a:lnTo>
                    <a:close/>
                  </a:path>
                </a:pathLst>
              </a:custGeom>
              <a:grpFill/>
              <a:ln w="3104" cap="flat">
                <a:noFill/>
                <a:prstDash val="solid"/>
                <a:miter/>
              </a:ln>
            </p:spPr>
            <p:txBody>
              <a:bodyPr rtlCol="0" anchor="ctr"/>
              <a:lstStyle/>
              <a:p>
                <a:endParaRPr lang="es-ES_tradnl" sz="1350"/>
              </a:p>
            </p:txBody>
          </p:sp>
          <p:sp>
            <p:nvSpPr>
              <p:cNvPr id="314" name="Freeform: Shape 188">
                <a:extLst>
                  <a:ext uri="{FF2B5EF4-FFF2-40B4-BE49-F238E27FC236}">
                    <a16:creationId xmlns:a16="http://schemas.microsoft.com/office/drawing/2014/main" id="{AA23FFE2-B90A-2985-2AB6-242743245FC5}"/>
                  </a:ext>
                </a:extLst>
              </p:cNvPr>
              <p:cNvSpPr/>
              <p:nvPr/>
            </p:nvSpPr>
            <p:spPr>
              <a:xfrm>
                <a:off x="6507461" y="3454233"/>
                <a:ext cx="110342" cy="231028"/>
              </a:xfrm>
              <a:custGeom>
                <a:avLst/>
                <a:gdLst>
                  <a:gd name="connsiteX0" fmla="*/ 92823 w 99342"/>
                  <a:gd name="connsiteY0" fmla="*/ 0 h 207998"/>
                  <a:gd name="connsiteX1" fmla="*/ 83510 w 99342"/>
                  <a:gd name="connsiteY1" fmla="*/ 5278 h 207998"/>
                  <a:gd name="connsiteX2" fmla="*/ 72023 w 99342"/>
                  <a:gd name="connsiteY2" fmla="*/ 14901 h 207998"/>
                  <a:gd name="connsiteX3" fmla="*/ 59606 w 99342"/>
                  <a:gd name="connsiteY3" fmla="*/ 27630 h 207998"/>
                  <a:gd name="connsiteX4" fmla="*/ 49051 w 99342"/>
                  <a:gd name="connsiteY4" fmla="*/ 40358 h 207998"/>
                  <a:gd name="connsiteX5" fmla="*/ 37564 w 99342"/>
                  <a:gd name="connsiteY5" fmla="*/ 51844 h 207998"/>
                  <a:gd name="connsiteX6" fmla="*/ 32286 w 99342"/>
                  <a:gd name="connsiteY6" fmla="*/ 60226 h 207998"/>
                  <a:gd name="connsiteX7" fmla="*/ 12728 w 99342"/>
                  <a:gd name="connsiteY7" fmla="*/ 60226 h 207998"/>
                  <a:gd name="connsiteX8" fmla="*/ 12728 w 99342"/>
                  <a:gd name="connsiteY8" fmla="*/ 75128 h 207998"/>
                  <a:gd name="connsiteX9" fmla="*/ 14591 w 99342"/>
                  <a:gd name="connsiteY9" fmla="*/ 90029 h 207998"/>
                  <a:gd name="connsiteX10" fmla="*/ 15833 w 99342"/>
                  <a:gd name="connsiteY10" fmla="*/ 104931 h 207998"/>
                  <a:gd name="connsiteX11" fmla="*/ 15833 w 99342"/>
                  <a:gd name="connsiteY11" fmla="*/ 114244 h 207998"/>
                  <a:gd name="connsiteX12" fmla="*/ 10555 w 99342"/>
                  <a:gd name="connsiteY12" fmla="*/ 129145 h 207998"/>
                  <a:gd name="connsiteX13" fmla="*/ 5278 w 99342"/>
                  <a:gd name="connsiteY13" fmla="*/ 144047 h 207998"/>
                  <a:gd name="connsiteX14" fmla="*/ 0 w 99342"/>
                  <a:gd name="connsiteY14" fmla="*/ 156775 h 207998"/>
                  <a:gd name="connsiteX15" fmla="*/ 1242 w 99342"/>
                  <a:gd name="connsiteY15" fmla="*/ 171366 h 207998"/>
                  <a:gd name="connsiteX16" fmla="*/ 8382 w 99342"/>
                  <a:gd name="connsiteY16" fmla="*/ 186267 h 207998"/>
                  <a:gd name="connsiteX17" fmla="*/ 10555 w 99342"/>
                  <a:gd name="connsiteY17" fmla="*/ 193718 h 207998"/>
                  <a:gd name="connsiteX18" fmla="*/ 14591 w 99342"/>
                  <a:gd name="connsiteY18" fmla="*/ 198996 h 207998"/>
                  <a:gd name="connsiteX19" fmla="*/ 19869 w 99342"/>
                  <a:gd name="connsiteY19" fmla="*/ 203342 h 207998"/>
                  <a:gd name="connsiteX20" fmla="*/ 25146 w 99342"/>
                  <a:gd name="connsiteY20" fmla="*/ 205205 h 207998"/>
                  <a:gd name="connsiteX21" fmla="*/ 32286 w 99342"/>
                  <a:gd name="connsiteY21" fmla="*/ 206446 h 207998"/>
                  <a:gd name="connsiteX22" fmla="*/ 32286 w 99342"/>
                  <a:gd name="connsiteY22" fmla="*/ 210482 h 207998"/>
                  <a:gd name="connsiteX23" fmla="*/ 45015 w 99342"/>
                  <a:gd name="connsiteY23" fmla="*/ 201169 h 207998"/>
                  <a:gd name="connsiteX24" fmla="*/ 52155 w 99342"/>
                  <a:gd name="connsiteY24" fmla="*/ 190614 h 207998"/>
                  <a:gd name="connsiteX25" fmla="*/ 54328 w 99342"/>
                  <a:gd name="connsiteY25" fmla="*/ 176644 h 207998"/>
                  <a:gd name="connsiteX26" fmla="*/ 56501 w 99342"/>
                  <a:gd name="connsiteY26" fmla="*/ 160811 h 207998"/>
                  <a:gd name="connsiteX27" fmla="*/ 59606 w 99342"/>
                  <a:gd name="connsiteY27" fmla="*/ 141874 h 207998"/>
                  <a:gd name="connsiteX28" fmla="*/ 66746 w 99342"/>
                  <a:gd name="connsiteY28" fmla="*/ 126972 h 207998"/>
                  <a:gd name="connsiteX29" fmla="*/ 76059 w 99342"/>
                  <a:gd name="connsiteY29" fmla="*/ 108966 h 207998"/>
                  <a:gd name="connsiteX30" fmla="*/ 86614 w 99342"/>
                  <a:gd name="connsiteY30" fmla="*/ 90029 h 207998"/>
                  <a:gd name="connsiteX31" fmla="*/ 95928 w 99342"/>
                  <a:gd name="connsiteY31" fmla="*/ 69850 h 207998"/>
                  <a:gd name="connsiteX32" fmla="*/ 101205 w 99342"/>
                  <a:gd name="connsiteY32" fmla="*/ 49671 h 207998"/>
                  <a:gd name="connsiteX33" fmla="*/ 101205 w 99342"/>
                  <a:gd name="connsiteY33" fmla="*/ 27630 h 207998"/>
                  <a:gd name="connsiteX34" fmla="*/ 92823 w 99342"/>
                  <a:gd name="connsiteY34" fmla="*/ 7451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342" h="207998">
                    <a:moveTo>
                      <a:pt x="92823" y="0"/>
                    </a:moveTo>
                    <a:lnTo>
                      <a:pt x="83510" y="5278"/>
                    </a:lnTo>
                    <a:lnTo>
                      <a:pt x="72023" y="14901"/>
                    </a:lnTo>
                    <a:lnTo>
                      <a:pt x="59606" y="27630"/>
                    </a:lnTo>
                    <a:lnTo>
                      <a:pt x="49051" y="40358"/>
                    </a:lnTo>
                    <a:lnTo>
                      <a:pt x="37564" y="51844"/>
                    </a:lnTo>
                    <a:lnTo>
                      <a:pt x="32286" y="60226"/>
                    </a:lnTo>
                    <a:lnTo>
                      <a:pt x="12728" y="60226"/>
                    </a:lnTo>
                    <a:lnTo>
                      <a:pt x="12728" y="75128"/>
                    </a:lnTo>
                    <a:lnTo>
                      <a:pt x="14591" y="90029"/>
                    </a:lnTo>
                    <a:lnTo>
                      <a:pt x="15833" y="104931"/>
                    </a:lnTo>
                    <a:lnTo>
                      <a:pt x="15833" y="114244"/>
                    </a:lnTo>
                    <a:lnTo>
                      <a:pt x="10555" y="129145"/>
                    </a:lnTo>
                    <a:lnTo>
                      <a:pt x="5278" y="144047"/>
                    </a:lnTo>
                    <a:lnTo>
                      <a:pt x="0" y="156775"/>
                    </a:lnTo>
                    <a:lnTo>
                      <a:pt x="1242" y="171366"/>
                    </a:lnTo>
                    <a:lnTo>
                      <a:pt x="8382" y="186267"/>
                    </a:lnTo>
                    <a:lnTo>
                      <a:pt x="10555" y="193718"/>
                    </a:lnTo>
                    <a:lnTo>
                      <a:pt x="14591" y="198996"/>
                    </a:lnTo>
                    <a:lnTo>
                      <a:pt x="19869" y="203342"/>
                    </a:lnTo>
                    <a:lnTo>
                      <a:pt x="25146" y="205205"/>
                    </a:lnTo>
                    <a:lnTo>
                      <a:pt x="32286" y="206446"/>
                    </a:lnTo>
                    <a:lnTo>
                      <a:pt x="32286" y="210482"/>
                    </a:lnTo>
                    <a:lnTo>
                      <a:pt x="45015" y="201169"/>
                    </a:lnTo>
                    <a:lnTo>
                      <a:pt x="52155" y="190614"/>
                    </a:lnTo>
                    <a:lnTo>
                      <a:pt x="54328" y="176644"/>
                    </a:lnTo>
                    <a:lnTo>
                      <a:pt x="56501" y="160811"/>
                    </a:lnTo>
                    <a:lnTo>
                      <a:pt x="59606" y="141874"/>
                    </a:lnTo>
                    <a:lnTo>
                      <a:pt x="66746" y="126972"/>
                    </a:lnTo>
                    <a:lnTo>
                      <a:pt x="76059" y="108966"/>
                    </a:lnTo>
                    <a:lnTo>
                      <a:pt x="86614" y="90029"/>
                    </a:lnTo>
                    <a:lnTo>
                      <a:pt x="95928" y="69850"/>
                    </a:lnTo>
                    <a:lnTo>
                      <a:pt x="101205" y="49671"/>
                    </a:lnTo>
                    <a:lnTo>
                      <a:pt x="101205" y="27630"/>
                    </a:lnTo>
                    <a:lnTo>
                      <a:pt x="92823" y="7451"/>
                    </a:lnTo>
                    <a:close/>
                  </a:path>
                </a:pathLst>
              </a:custGeom>
              <a:grpFill/>
              <a:ln w="3104" cap="flat">
                <a:noFill/>
                <a:prstDash val="solid"/>
                <a:miter/>
              </a:ln>
            </p:spPr>
            <p:txBody>
              <a:bodyPr rtlCol="0" anchor="ctr"/>
              <a:lstStyle/>
              <a:p>
                <a:endParaRPr lang="es-ES_tradnl" sz="1350"/>
              </a:p>
            </p:txBody>
          </p:sp>
          <p:sp>
            <p:nvSpPr>
              <p:cNvPr id="315" name="Freeform: Shape 189">
                <a:extLst>
                  <a:ext uri="{FF2B5EF4-FFF2-40B4-BE49-F238E27FC236}">
                    <a16:creationId xmlns:a16="http://schemas.microsoft.com/office/drawing/2014/main" id="{C119F15E-801F-494F-309A-09A8B140FE06}"/>
                  </a:ext>
                </a:extLst>
              </p:cNvPr>
              <p:cNvSpPr/>
              <p:nvPr/>
            </p:nvSpPr>
            <p:spPr>
              <a:xfrm>
                <a:off x="4833370" y="4186626"/>
                <a:ext cx="82756" cy="34482"/>
              </a:xfrm>
              <a:custGeom>
                <a:avLst/>
                <a:gdLst>
                  <a:gd name="connsiteX0" fmla="*/ 46877 w 74506"/>
                  <a:gd name="connsiteY0" fmla="*/ 3104 h 31044"/>
                  <a:gd name="connsiteX1" fmla="*/ 32286 w 74506"/>
                  <a:gd name="connsiteY1" fmla="*/ 0 h 31044"/>
                  <a:gd name="connsiteX2" fmla="*/ 21731 w 74506"/>
                  <a:gd name="connsiteY2" fmla="*/ 5278 h 31044"/>
                  <a:gd name="connsiteX3" fmla="*/ 10245 w 74506"/>
                  <a:gd name="connsiteY3" fmla="*/ 10555 h 31044"/>
                  <a:gd name="connsiteX4" fmla="*/ 0 w 74506"/>
                  <a:gd name="connsiteY4" fmla="*/ 14591 h 31044"/>
                  <a:gd name="connsiteX5" fmla="*/ 0 w 74506"/>
                  <a:gd name="connsiteY5" fmla="*/ 31666 h 31044"/>
                  <a:gd name="connsiteX6" fmla="*/ 12418 w 74506"/>
                  <a:gd name="connsiteY6" fmla="*/ 27319 h 31044"/>
                  <a:gd name="connsiteX7" fmla="*/ 21731 w 74506"/>
                  <a:gd name="connsiteY7" fmla="*/ 25457 h 31044"/>
                  <a:gd name="connsiteX8" fmla="*/ 30113 w 74506"/>
                  <a:gd name="connsiteY8" fmla="*/ 20179 h 31044"/>
                  <a:gd name="connsiteX9" fmla="*/ 39427 w 74506"/>
                  <a:gd name="connsiteY9" fmla="*/ 10555 h 31044"/>
                  <a:gd name="connsiteX10" fmla="*/ 42531 w 74506"/>
                  <a:gd name="connsiteY10" fmla="*/ 10555 h 31044"/>
                  <a:gd name="connsiteX11" fmla="*/ 41600 w 74506"/>
                  <a:gd name="connsiteY11" fmla="*/ 14591 h 31044"/>
                  <a:gd name="connsiteX12" fmla="*/ 39427 w 74506"/>
                  <a:gd name="connsiteY12" fmla="*/ 16764 h 31044"/>
                  <a:gd name="connsiteX13" fmla="*/ 39427 w 74506"/>
                  <a:gd name="connsiteY13" fmla="*/ 18006 h 31044"/>
                  <a:gd name="connsiteX14" fmla="*/ 37564 w 74506"/>
                  <a:gd name="connsiteY14" fmla="*/ 20179 h 31044"/>
                  <a:gd name="connsiteX15" fmla="*/ 34460 w 74506"/>
                  <a:gd name="connsiteY15" fmla="*/ 22042 h 31044"/>
                  <a:gd name="connsiteX16" fmla="*/ 32286 w 74506"/>
                  <a:gd name="connsiteY16" fmla="*/ 24215 h 31044"/>
                  <a:gd name="connsiteX17" fmla="*/ 32286 w 74506"/>
                  <a:gd name="connsiteY17" fmla="*/ 31666 h 31044"/>
                  <a:gd name="connsiteX18" fmla="*/ 46877 w 74506"/>
                  <a:gd name="connsiteY18" fmla="*/ 27319 h 31044"/>
                  <a:gd name="connsiteX19" fmla="*/ 59295 w 74506"/>
                  <a:gd name="connsiteY19" fmla="*/ 22042 h 31044"/>
                  <a:gd name="connsiteX20" fmla="*/ 71713 w 74506"/>
                  <a:gd name="connsiteY20" fmla="*/ 14591 h 31044"/>
                  <a:gd name="connsiteX21" fmla="*/ 76059 w 74506"/>
                  <a:gd name="connsiteY21" fmla="*/ 14591 h 31044"/>
                  <a:gd name="connsiteX22" fmla="*/ 63641 w 74506"/>
                  <a:gd name="connsiteY22" fmla="*/ 9313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506" h="31044">
                    <a:moveTo>
                      <a:pt x="46877" y="3104"/>
                    </a:moveTo>
                    <a:lnTo>
                      <a:pt x="32286" y="0"/>
                    </a:lnTo>
                    <a:lnTo>
                      <a:pt x="21731" y="5278"/>
                    </a:lnTo>
                    <a:lnTo>
                      <a:pt x="10245" y="10555"/>
                    </a:lnTo>
                    <a:lnTo>
                      <a:pt x="0" y="14591"/>
                    </a:lnTo>
                    <a:lnTo>
                      <a:pt x="0" y="31666"/>
                    </a:lnTo>
                    <a:lnTo>
                      <a:pt x="12418" y="27319"/>
                    </a:lnTo>
                    <a:lnTo>
                      <a:pt x="21731" y="25457"/>
                    </a:lnTo>
                    <a:lnTo>
                      <a:pt x="30113" y="20179"/>
                    </a:lnTo>
                    <a:lnTo>
                      <a:pt x="39427" y="10555"/>
                    </a:lnTo>
                    <a:lnTo>
                      <a:pt x="42531" y="10555"/>
                    </a:lnTo>
                    <a:lnTo>
                      <a:pt x="41600" y="14591"/>
                    </a:lnTo>
                    <a:lnTo>
                      <a:pt x="39427" y="16764"/>
                    </a:lnTo>
                    <a:lnTo>
                      <a:pt x="39427" y="18006"/>
                    </a:lnTo>
                    <a:lnTo>
                      <a:pt x="37564" y="20179"/>
                    </a:lnTo>
                    <a:lnTo>
                      <a:pt x="34460" y="22042"/>
                    </a:lnTo>
                    <a:lnTo>
                      <a:pt x="32286" y="24215"/>
                    </a:lnTo>
                    <a:lnTo>
                      <a:pt x="32286" y="31666"/>
                    </a:lnTo>
                    <a:lnTo>
                      <a:pt x="46877" y="27319"/>
                    </a:lnTo>
                    <a:lnTo>
                      <a:pt x="59295" y="22042"/>
                    </a:lnTo>
                    <a:lnTo>
                      <a:pt x="71713" y="14591"/>
                    </a:lnTo>
                    <a:lnTo>
                      <a:pt x="76059" y="14591"/>
                    </a:lnTo>
                    <a:lnTo>
                      <a:pt x="63641" y="9313"/>
                    </a:lnTo>
                    <a:close/>
                  </a:path>
                </a:pathLst>
              </a:custGeom>
              <a:grpFill/>
              <a:ln w="3104" cap="flat">
                <a:noFill/>
                <a:prstDash val="solid"/>
                <a:miter/>
              </a:ln>
            </p:spPr>
            <p:txBody>
              <a:bodyPr rtlCol="0" anchor="ctr"/>
              <a:lstStyle/>
              <a:p>
                <a:endParaRPr lang="es-ES_tradnl" sz="1350"/>
              </a:p>
            </p:txBody>
          </p:sp>
          <p:sp>
            <p:nvSpPr>
              <p:cNvPr id="316" name="Freeform: Shape 190">
                <a:extLst>
                  <a:ext uri="{FF2B5EF4-FFF2-40B4-BE49-F238E27FC236}">
                    <a16:creationId xmlns:a16="http://schemas.microsoft.com/office/drawing/2014/main" id="{4D15B8A7-21C3-3262-5794-28C2154711E1}"/>
                  </a:ext>
                </a:extLst>
              </p:cNvPr>
              <p:cNvSpPr/>
              <p:nvPr/>
            </p:nvSpPr>
            <p:spPr>
              <a:xfrm>
                <a:off x="5018537" y="3206308"/>
                <a:ext cx="37930" cy="34482"/>
              </a:xfrm>
              <a:custGeom>
                <a:avLst/>
                <a:gdLst>
                  <a:gd name="connsiteX0" fmla="*/ 27009 w 34149"/>
                  <a:gd name="connsiteY0" fmla="*/ 23283 h 31044"/>
                  <a:gd name="connsiteX1" fmla="*/ 26078 w 34149"/>
                  <a:gd name="connsiteY1" fmla="*/ 22042 h 31044"/>
                  <a:gd name="connsiteX2" fmla="*/ 23904 w 34149"/>
                  <a:gd name="connsiteY2" fmla="*/ 22042 h 31044"/>
                  <a:gd name="connsiteX3" fmla="*/ 19558 w 34149"/>
                  <a:gd name="connsiteY3" fmla="*/ 22042 h 31044"/>
                  <a:gd name="connsiteX4" fmla="*/ 16454 w 34149"/>
                  <a:gd name="connsiteY4" fmla="*/ 20179 h 31044"/>
                  <a:gd name="connsiteX5" fmla="*/ 16454 w 34149"/>
                  <a:gd name="connsiteY5" fmla="*/ 0 h 31044"/>
                  <a:gd name="connsiteX6" fmla="*/ 12418 w 34149"/>
                  <a:gd name="connsiteY6" fmla="*/ 0 h 31044"/>
                  <a:gd name="connsiteX7" fmla="*/ 4967 w 34149"/>
                  <a:gd name="connsiteY7" fmla="*/ 12728 h 31044"/>
                  <a:gd name="connsiteX8" fmla="*/ 0 w 34149"/>
                  <a:gd name="connsiteY8" fmla="*/ 12728 h 31044"/>
                  <a:gd name="connsiteX9" fmla="*/ 0 w 34149"/>
                  <a:gd name="connsiteY9" fmla="*/ 15833 h 31044"/>
                  <a:gd name="connsiteX10" fmla="*/ 11487 w 34149"/>
                  <a:gd name="connsiteY10" fmla="*/ 20179 h 31044"/>
                  <a:gd name="connsiteX11" fmla="*/ 21731 w 34149"/>
                  <a:gd name="connsiteY11" fmla="*/ 25457 h 31044"/>
                  <a:gd name="connsiteX12" fmla="*/ 29182 w 34149"/>
                  <a:gd name="connsiteY12" fmla="*/ 30734 h 31044"/>
                  <a:gd name="connsiteX13" fmla="*/ 33218 w 34149"/>
                  <a:gd name="connsiteY13" fmla="*/ 32907 h 31044"/>
                  <a:gd name="connsiteX14" fmla="*/ 34149 w 34149"/>
                  <a:gd name="connsiteY14" fmla="*/ 30734 h 31044"/>
                  <a:gd name="connsiteX15" fmla="*/ 34149 w 34149"/>
                  <a:gd name="connsiteY15" fmla="*/ 29492 h 31044"/>
                  <a:gd name="connsiteX16" fmla="*/ 36322 w 34149"/>
                  <a:gd name="connsiteY16" fmla="*/ 27319 h 31044"/>
                  <a:gd name="connsiteX17" fmla="*/ 36322 w 34149"/>
                  <a:gd name="connsiteY17" fmla="*/ 23283 h 31044"/>
                  <a:gd name="connsiteX18" fmla="*/ 29182 w 34149"/>
                  <a:gd name="connsiteY18" fmla="*/ 23283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149" h="31044">
                    <a:moveTo>
                      <a:pt x="27009" y="23283"/>
                    </a:moveTo>
                    <a:lnTo>
                      <a:pt x="26078" y="22042"/>
                    </a:lnTo>
                    <a:lnTo>
                      <a:pt x="23904" y="22042"/>
                    </a:lnTo>
                    <a:lnTo>
                      <a:pt x="19558" y="22042"/>
                    </a:lnTo>
                    <a:lnTo>
                      <a:pt x="16454" y="20179"/>
                    </a:lnTo>
                    <a:lnTo>
                      <a:pt x="16454" y="0"/>
                    </a:lnTo>
                    <a:lnTo>
                      <a:pt x="12418" y="0"/>
                    </a:lnTo>
                    <a:lnTo>
                      <a:pt x="4967" y="12728"/>
                    </a:lnTo>
                    <a:lnTo>
                      <a:pt x="0" y="12728"/>
                    </a:lnTo>
                    <a:lnTo>
                      <a:pt x="0" y="15833"/>
                    </a:lnTo>
                    <a:lnTo>
                      <a:pt x="11487" y="20179"/>
                    </a:lnTo>
                    <a:lnTo>
                      <a:pt x="21731" y="25457"/>
                    </a:lnTo>
                    <a:lnTo>
                      <a:pt x="29182" y="30734"/>
                    </a:lnTo>
                    <a:lnTo>
                      <a:pt x="33218" y="32907"/>
                    </a:lnTo>
                    <a:lnTo>
                      <a:pt x="34149" y="30734"/>
                    </a:lnTo>
                    <a:lnTo>
                      <a:pt x="34149" y="29492"/>
                    </a:lnTo>
                    <a:lnTo>
                      <a:pt x="36322" y="27319"/>
                    </a:lnTo>
                    <a:lnTo>
                      <a:pt x="36322" y="23283"/>
                    </a:lnTo>
                    <a:lnTo>
                      <a:pt x="29182" y="23283"/>
                    </a:lnTo>
                    <a:close/>
                  </a:path>
                </a:pathLst>
              </a:custGeom>
              <a:grpFill/>
              <a:ln w="3104" cap="flat">
                <a:noFill/>
                <a:prstDash val="solid"/>
                <a:miter/>
              </a:ln>
            </p:spPr>
            <p:txBody>
              <a:bodyPr rtlCol="0" anchor="ctr"/>
              <a:lstStyle/>
              <a:p>
                <a:endParaRPr lang="es-ES_tradnl" sz="1350"/>
              </a:p>
            </p:txBody>
          </p:sp>
          <p:sp>
            <p:nvSpPr>
              <p:cNvPr id="317" name="Freeform: Shape 191">
                <a:extLst>
                  <a:ext uri="{FF2B5EF4-FFF2-40B4-BE49-F238E27FC236}">
                    <a16:creationId xmlns:a16="http://schemas.microsoft.com/office/drawing/2014/main" id="{8E410E9E-B154-965D-2F57-4D6AEC9A1AB1}"/>
                  </a:ext>
                </a:extLst>
              </p:cNvPr>
              <p:cNvSpPr/>
              <p:nvPr/>
            </p:nvSpPr>
            <p:spPr>
              <a:xfrm>
                <a:off x="4834404" y="3954908"/>
                <a:ext cx="13793" cy="20689"/>
              </a:xfrm>
              <a:custGeom>
                <a:avLst/>
                <a:gdLst>
                  <a:gd name="connsiteX0" fmla="*/ 4346 w 12417"/>
                  <a:gd name="connsiteY0" fmla="*/ 15833 h 18626"/>
                  <a:gd name="connsiteX1" fmla="*/ 6209 w 12417"/>
                  <a:gd name="connsiteY1" fmla="*/ 20179 h 18626"/>
                  <a:gd name="connsiteX2" fmla="*/ 14591 w 12417"/>
                  <a:gd name="connsiteY2" fmla="*/ 20179 h 18626"/>
                  <a:gd name="connsiteX3" fmla="*/ 13660 w 12417"/>
                  <a:gd name="connsiteY3" fmla="*/ 14901 h 18626"/>
                  <a:gd name="connsiteX4" fmla="*/ 13660 w 12417"/>
                  <a:gd name="connsiteY4" fmla="*/ 10555 h 18626"/>
                  <a:gd name="connsiteX5" fmla="*/ 11487 w 12417"/>
                  <a:gd name="connsiteY5" fmla="*/ 7451 h 18626"/>
                  <a:gd name="connsiteX6" fmla="*/ 9313 w 12417"/>
                  <a:gd name="connsiteY6" fmla="*/ 5277 h 18626"/>
                  <a:gd name="connsiteX7" fmla="*/ 6209 w 12417"/>
                  <a:gd name="connsiteY7" fmla="*/ 3104 h 18626"/>
                  <a:gd name="connsiteX8" fmla="*/ 2173 w 12417"/>
                  <a:gd name="connsiteY8" fmla="*/ 0 h 18626"/>
                  <a:gd name="connsiteX9" fmla="*/ 2173 w 12417"/>
                  <a:gd name="connsiteY9" fmla="*/ 5277 h 18626"/>
                  <a:gd name="connsiteX10" fmla="*/ 0 w 12417"/>
                  <a:gd name="connsiteY10" fmla="*/ 8382 h 18626"/>
                  <a:gd name="connsiteX11" fmla="*/ 2173 w 12417"/>
                  <a:gd name="connsiteY11" fmla="*/ 10555 h 18626"/>
                  <a:gd name="connsiteX12" fmla="*/ 2173 w 12417"/>
                  <a:gd name="connsiteY12" fmla="*/ 12728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8626">
                    <a:moveTo>
                      <a:pt x="4346" y="15833"/>
                    </a:moveTo>
                    <a:lnTo>
                      <a:pt x="6209" y="20179"/>
                    </a:lnTo>
                    <a:lnTo>
                      <a:pt x="14591" y="20179"/>
                    </a:lnTo>
                    <a:lnTo>
                      <a:pt x="13660" y="14901"/>
                    </a:lnTo>
                    <a:lnTo>
                      <a:pt x="13660" y="10555"/>
                    </a:lnTo>
                    <a:lnTo>
                      <a:pt x="11487" y="7451"/>
                    </a:lnTo>
                    <a:lnTo>
                      <a:pt x="9313" y="5277"/>
                    </a:lnTo>
                    <a:lnTo>
                      <a:pt x="6209" y="3104"/>
                    </a:lnTo>
                    <a:lnTo>
                      <a:pt x="2173" y="0"/>
                    </a:lnTo>
                    <a:lnTo>
                      <a:pt x="2173" y="5277"/>
                    </a:lnTo>
                    <a:lnTo>
                      <a:pt x="0" y="8382"/>
                    </a:lnTo>
                    <a:lnTo>
                      <a:pt x="2173" y="10555"/>
                    </a:lnTo>
                    <a:lnTo>
                      <a:pt x="2173" y="12728"/>
                    </a:lnTo>
                    <a:close/>
                  </a:path>
                </a:pathLst>
              </a:custGeom>
              <a:grpFill/>
              <a:ln w="3104" cap="flat">
                <a:noFill/>
                <a:prstDash val="solid"/>
                <a:miter/>
              </a:ln>
            </p:spPr>
            <p:txBody>
              <a:bodyPr rtlCol="0" anchor="ctr"/>
              <a:lstStyle/>
              <a:p>
                <a:endParaRPr lang="es-ES_tradnl" sz="1350"/>
              </a:p>
            </p:txBody>
          </p:sp>
          <p:sp>
            <p:nvSpPr>
              <p:cNvPr id="318" name="Freeform: Shape 192">
                <a:extLst>
                  <a:ext uri="{FF2B5EF4-FFF2-40B4-BE49-F238E27FC236}">
                    <a16:creationId xmlns:a16="http://schemas.microsoft.com/office/drawing/2014/main" id="{2ECC12F0-2DD5-F833-09FB-2D290FC89845}"/>
                  </a:ext>
                </a:extLst>
              </p:cNvPr>
              <p:cNvSpPr/>
              <p:nvPr/>
            </p:nvSpPr>
            <p:spPr>
              <a:xfrm>
                <a:off x="4739580" y="4221797"/>
                <a:ext cx="65516" cy="58619"/>
              </a:xfrm>
              <a:custGeom>
                <a:avLst/>
                <a:gdLst>
                  <a:gd name="connsiteX0" fmla="*/ 29182 w 58984"/>
                  <a:gd name="connsiteY0" fmla="*/ 22352 h 52775"/>
                  <a:gd name="connsiteX1" fmla="*/ 14591 w 58984"/>
                  <a:gd name="connsiteY1" fmla="*/ 8382 h 52775"/>
                  <a:gd name="connsiteX2" fmla="*/ 0 w 58984"/>
                  <a:gd name="connsiteY2" fmla="*/ 0 h 52775"/>
                  <a:gd name="connsiteX3" fmla="*/ 0 w 58984"/>
                  <a:gd name="connsiteY3" fmla="*/ 15833 h 52775"/>
                  <a:gd name="connsiteX4" fmla="*/ 4036 w 58984"/>
                  <a:gd name="connsiteY4" fmla="*/ 34770 h 52775"/>
                  <a:gd name="connsiteX5" fmla="*/ 7451 w 58984"/>
                  <a:gd name="connsiteY5" fmla="*/ 49671 h 52775"/>
                  <a:gd name="connsiteX6" fmla="*/ 14591 w 58984"/>
                  <a:gd name="connsiteY6" fmla="*/ 51844 h 52775"/>
                  <a:gd name="connsiteX7" fmla="*/ 27009 w 58984"/>
                  <a:gd name="connsiteY7" fmla="*/ 54949 h 52775"/>
                  <a:gd name="connsiteX8" fmla="*/ 41600 w 58984"/>
                  <a:gd name="connsiteY8" fmla="*/ 54949 h 52775"/>
                  <a:gd name="connsiteX9" fmla="*/ 50913 w 58984"/>
                  <a:gd name="connsiteY9" fmla="*/ 52776 h 52775"/>
                  <a:gd name="connsiteX10" fmla="*/ 60537 w 58984"/>
                  <a:gd name="connsiteY10" fmla="*/ 52776 h 52775"/>
                  <a:gd name="connsiteX11" fmla="*/ 60537 w 58984"/>
                  <a:gd name="connsiteY11" fmla="*/ 44394 h 52775"/>
                  <a:gd name="connsiteX12" fmla="*/ 43773 w 58984"/>
                  <a:gd name="connsiteY12" fmla="*/ 34770 h 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984" h="52775">
                    <a:moveTo>
                      <a:pt x="29182" y="22352"/>
                    </a:moveTo>
                    <a:lnTo>
                      <a:pt x="14591" y="8382"/>
                    </a:lnTo>
                    <a:lnTo>
                      <a:pt x="0" y="0"/>
                    </a:lnTo>
                    <a:lnTo>
                      <a:pt x="0" y="15833"/>
                    </a:lnTo>
                    <a:lnTo>
                      <a:pt x="4036" y="34770"/>
                    </a:lnTo>
                    <a:lnTo>
                      <a:pt x="7451" y="49671"/>
                    </a:lnTo>
                    <a:lnTo>
                      <a:pt x="14591" y="51844"/>
                    </a:lnTo>
                    <a:lnTo>
                      <a:pt x="27009" y="54949"/>
                    </a:lnTo>
                    <a:lnTo>
                      <a:pt x="41600" y="54949"/>
                    </a:lnTo>
                    <a:lnTo>
                      <a:pt x="50913" y="52776"/>
                    </a:lnTo>
                    <a:lnTo>
                      <a:pt x="60537" y="52776"/>
                    </a:lnTo>
                    <a:lnTo>
                      <a:pt x="60537" y="44394"/>
                    </a:lnTo>
                    <a:lnTo>
                      <a:pt x="43773" y="34770"/>
                    </a:lnTo>
                    <a:close/>
                  </a:path>
                </a:pathLst>
              </a:custGeom>
              <a:grpFill/>
              <a:ln w="3104" cap="flat">
                <a:noFill/>
                <a:prstDash val="solid"/>
                <a:miter/>
              </a:ln>
            </p:spPr>
            <p:txBody>
              <a:bodyPr rtlCol="0" anchor="ctr"/>
              <a:lstStyle/>
              <a:p>
                <a:endParaRPr lang="es-ES_tradnl" sz="1350"/>
              </a:p>
            </p:txBody>
          </p:sp>
          <p:sp>
            <p:nvSpPr>
              <p:cNvPr id="319" name="Freeform: Shape 193">
                <a:extLst>
                  <a:ext uri="{FF2B5EF4-FFF2-40B4-BE49-F238E27FC236}">
                    <a16:creationId xmlns:a16="http://schemas.microsoft.com/office/drawing/2014/main" id="{CD20464F-FAE0-2A09-63E3-BA96EBE6B2CA}"/>
                  </a:ext>
                </a:extLst>
              </p:cNvPr>
              <p:cNvSpPr/>
              <p:nvPr/>
            </p:nvSpPr>
            <p:spPr>
              <a:xfrm>
                <a:off x="4641306" y="2893559"/>
                <a:ext cx="96549" cy="37930"/>
              </a:xfrm>
              <a:custGeom>
                <a:avLst/>
                <a:gdLst>
                  <a:gd name="connsiteX0" fmla="*/ 88477 w 86924"/>
                  <a:gd name="connsiteY0" fmla="*/ 17075 h 34149"/>
                  <a:gd name="connsiteX1" fmla="*/ 70782 w 86924"/>
                  <a:gd name="connsiteY1" fmla="*/ 11797 h 34149"/>
                  <a:gd name="connsiteX2" fmla="*/ 56191 w 86924"/>
                  <a:gd name="connsiteY2" fmla="*/ 6519 h 34149"/>
                  <a:gd name="connsiteX3" fmla="*/ 37564 w 86924"/>
                  <a:gd name="connsiteY3" fmla="*/ 2173 h 34149"/>
                  <a:gd name="connsiteX4" fmla="*/ 15522 w 86924"/>
                  <a:gd name="connsiteY4" fmla="*/ 0 h 34149"/>
                  <a:gd name="connsiteX5" fmla="*/ 17695 w 86924"/>
                  <a:gd name="connsiteY5" fmla="*/ 6519 h 34149"/>
                  <a:gd name="connsiteX6" fmla="*/ 19869 w 86924"/>
                  <a:gd name="connsiteY6" fmla="*/ 9624 h 34149"/>
                  <a:gd name="connsiteX7" fmla="*/ 21731 w 86924"/>
                  <a:gd name="connsiteY7" fmla="*/ 11797 h 34149"/>
                  <a:gd name="connsiteX8" fmla="*/ 24836 w 86924"/>
                  <a:gd name="connsiteY8" fmla="*/ 14902 h 34149"/>
                  <a:gd name="connsiteX9" fmla="*/ 29182 w 86924"/>
                  <a:gd name="connsiteY9" fmla="*/ 17075 h 34149"/>
                  <a:gd name="connsiteX10" fmla="*/ 22973 w 86924"/>
                  <a:gd name="connsiteY10" fmla="*/ 18937 h 34149"/>
                  <a:gd name="connsiteX11" fmla="*/ 15522 w 86924"/>
                  <a:gd name="connsiteY11" fmla="*/ 21110 h 34149"/>
                  <a:gd name="connsiteX12" fmla="*/ 9313 w 86924"/>
                  <a:gd name="connsiteY12" fmla="*/ 21110 h 34149"/>
                  <a:gd name="connsiteX13" fmla="*/ 0 w 86924"/>
                  <a:gd name="connsiteY13" fmla="*/ 21110 h 34149"/>
                  <a:gd name="connsiteX14" fmla="*/ 5278 w 86924"/>
                  <a:gd name="connsiteY14" fmla="*/ 33839 h 34149"/>
                  <a:gd name="connsiteX15" fmla="*/ 15522 w 86924"/>
                  <a:gd name="connsiteY15" fmla="*/ 33839 h 34149"/>
                  <a:gd name="connsiteX16" fmla="*/ 30113 w 86924"/>
                  <a:gd name="connsiteY16" fmla="*/ 36012 h 34149"/>
                  <a:gd name="connsiteX17" fmla="*/ 43773 w 86924"/>
                  <a:gd name="connsiteY17" fmla="*/ 36943 h 34149"/>
                  <a:gd name="connsiteX18" fmla="*/ 49050 w 86924"/>
                  <a:gd name="connsiteY18" fmla="*/ 36943 h 34149"/>
                  <a:gd name="connsiteX19" fmla="*/ 52155 w 86924"/>
                  <a:gd name="connsiteY19" fmla="*/ 26388 h 34149"/>
                  <a:gd name="connsiteX20" fmla="*/ 54018 w 86924"/>
                  <a:gd name="connsiteY20" fmla="*/ 24525 h 34149"/>
                  <a:gd name="connsiteX21" fmla="*/ 56191 w 86924"/>
                  <a:gd name="connsiteY21" fmla="*/ 26388 h 34149"/>
                  <a:gd name="connsiteX22" fmla="*/ 58364 w 86924"/>
                  <a:gd name="connsiteY22" fmla="*/ 28561 h 34149"/>
                  <a:gd name="connsiteX23" fmla="*/ 59295 w 86924"/>
                  <a:gd name="connsiteY23" fmla="*/ 29803 h 34149"/>
                  <a:gd name="connsiteX24" fmla="*/ 59295 w 86924"/>
                  <a:gd name="connsiteY24" fmla="*/ 31666 h 34149"/>
                  <a:gd name="connsiteX25" fmla="*/ 59295 w 86924"/>
                  <a:gd name="connsiteY25" fmla="*/ 33839 h 34149"/>
                  <a:gd name="connsiteX26" fmla="*/ 65504 w 86924"/>
                  <a:gd name="connsiteY26" fmla="*/ 33839 h 34149"/>
                  <a:gd name="connsiteX27" fmla="*/ 68609 w 86924"/>
                  <a:gd name="connsiteY27" fmla="*/ 31666 h 34149"/>
                  <a:gd name="connsiteX28" fmla="*/ 72955 w 86924"/>
                  <a:gd name="connsiteY28" fmla="*/ 29803 h 34149"/>
                  <a:gd name="connsiteX29" fmla="*/ 77922 w 86924"/>
                  <a:gd name="connsiteY29" fmla="*/ 28561 h 34149"/>
                  <a:gd name="connsiteX30" fmla="*/ 81337 w 86924"/>
                  <a:gd name="connsiteY30" fmla="*/ 26388 h 34149"/>
                  <a:gd name="connsiteX31" fmla="*/ 88477 w 86924"/>
                  <a:gd name="connsiteY31" fmla="*/ 26388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924" h="34149">
                    <a:moveTo>
                      <a:pt x="88477" y="17075"/>
                    </a:moveTo>
                    <a:lnTo>
                      <a:pt x="70782" y="11797"/>
                    </a:lnTo>
                    <a:lnTo>
                      <a:pt x="56191" y="6519"/>
                    </a:lnTo>
                    <a:lnTo>
                      <a:pt x="37564" y="2173"/>
                    </a:lnTo>
                    <a:lnTo>
                      <a:pt x="15522" y="0"/>
                    </a:lnTo>
                    <a:lnTo>
                      <a:pt x="17695" y="6519"/>
                    </a:lnTo>
                    <a:lnTo>
                      <a:pt x="19869" y="9624"/>
                    </a:lnTo>
                    <a:lnTo>
                      <a:pt x="21731" y="11797"/>
                    </a:lnTo>
                    <a:lnTo>
                      <a:pt x="24836" y="14902"/>
                    </a:lnTo>
                    <a:lnTo>
                      <a:pt x="29182" y="17075"/>
                    </a:lnTo>
                    <a:lnTo>
                      <a:pt x="22973" y="18937"/>
                    </a:lnTo>
                    <a:lnTo>
                      <a:pt x="15522" y="21110"/>
                    </a:lnTo>
                    <a:lnTo>
                      <a:pt x="9313" y="21110"/>
                    </a:lnTo>
                    <a:lnTo>
                      <a:pt x="0" y="21110"/>
                    </a:lnTo>
                    <a:lnTo>
                      <a:pt x="5278" y="33839"/>
                    </a:lnTo>
                    <a:lnTo>
                      <a:pt x="15522" y="33839"/>
                    </a:lnTo>
                    <a:lnTo>
                      <a:pt x="30113" y="36012"/>
                    </a:lnTo>
                    <a:lnTo>
                      <a:pt x="43773" y="36943"/>
                    </a:lnTo>
                    <a:lnTo>
                      <a:pt x="49050" y="36943"/>
                    </a:lnTo>
                    <a:lnTo>
                      <a:pt x="52155" y="26388"/>
                    </a:lnTo>
                    <a:lnTo>
                      <a:pt x="54018" y="24525"/>
                    </a:lnTo>
                    <a:lnTo>
                      <a:pt x="56191" y="26388"/>
                    </a:lnTo>
                    <a:lnTo>
                      <a:pt x="58364" y="28561"/>
                    </a:lnTo>
                    <a:lnTo>
                      <a:pt x="59295" y="29803"/>
                    </a:lnTo>
                    <a:lnTo>
                      <a:pt x="59295" y="31666"/>
                    </a:lnTo>
                    <a:lnTo>
                      <a:pt x="59295" y="33839"/>
                    </a:lnTo>
                    <a:lnTo>
                      <a:pt x="65504" y="33839"/>
                    </a:lnTo>
                    <a:lnTo>
                      <a:pt x="68609" y="31666"/>
                    </a:lnTo>
                    <a:lnTo>
                      <a:pt x="72955" y="29803"/>
                    </a:lnTo>
                    <a:lnTo>
                      <a:pt x="77922" y="28561"/>
                    </a:lnTo>
                    <a:lnTo>
                      <a:pt x="81337" y="26388"/>
                    </a:lnTo>
                    <a:lnTo>
                      <a:pt x="88477" y="26388"/>
                    </a:lnTo>
                    <a:close/>
                  </a:path>
                </a:pathLst>
              </a:custGeom>
              <a:grpFill/>
              <a:ln w="3104" cap="flat">
                <a:noFill/>
                <a:prstDash val="solid"/>
                <a:miter/>
              </a:ln>
            </p:spPr>
            <p:txBody>
              <a:bodyPr rtlCol="0" anchor="ctr"/>
              <a:lstStyle/>
              <a:p>
                <a:endParaRPr lang="es-ES_tradnl" sz="1350"/>
              </a:p>
            </p:txBody>
          </p:sp>
          <p:sp>
            <p:nvSpPr>
              <p:cNvPr id="320" name="Freeform: Shape 194">
                <a:extLst>
                  <a:ext uri="{FF2B5EF4-FFF2-40B4-BE49-F238E27FC236}">
                    <a16:creationId xmlns:a16="http://schemas.microsoft.com/office/drawing/2014/main" id="{7A79E79E-F184-F6D3-CF44-D25EA4CC1442}"/>
                  </a:ext>
                </a:extLst>
              </p:cNvPr>
              <p:cNvSpPr/>
              <p:nvPr/>
            </p:nvSpPr>
            <p:spPr>
              <a:xfrm>
                <a:off x="4810267" y="2925282"/>
                <a:ext cx="37930" cy="13793"/>
              </a:xfrm>
              <a:custGeom>
                <a:avLst/>
                <a:gdLst>
                  <a:gd name="connsiteX0" fmla="*/ 27940 w 34149"/>
                  <a:gd name="connsiteY0" fmla="*/ 12728 h 12417"/>
                  <a:gd name="connsiteX1" fmla="*/ 31045 w 34149"/>
                  <a:gd name="connsiteY1" fmla="*/ 10555 h 12417"/>
                  <a:gd name="connsiteX2" fmla="*/ 33218 w 34149"/>
                  <a:gd name="connsiteY2" fmla="*/ 7451 h 12417"/>
                  <a:gd name="connsiteX3" fmla="*/ 36322 w 34149"/>
                  <a:gd name="connsiteY3" fmla="*/ 5278 h 12417"/>
                  <a:gd name="connsiteX4" fmla="*/ 27940 w 34149"/>
                  <a:gd name="connsiteY4" fmla="*/ 1242 h 12417"/>
                  <a:gd name="connsiteX5" fmla="*/ 20800 w 34149"/>
                  <a:gd name="connsiteY5" fmla="*/ 0 h 12417"/>
                  <a:gd name="connsiteX6" fmla="*/ 13349 w 34149"/>
                  <a:gd name="connsiteY6" fmla="*/ 0 h 12417"/>
                  <a:gd name="connsiteX7" fmla="*/ 0 w 34149"/>
                  <a:gd name="connsiteY7" fmla="*/ 1242 h 12417"/>
                  <a:gd name="connsiteX8" fmla="*/ 0 w 34149"/>
                  <a:gd name="connsiteY8" fmla="*/ 12728 h 12417"/>
                  <a:gd name="connsiteX9" fmla="*/ 6209 w 34149"/>
                  <a:gd name="connsiteY9" fmla="*/ 10555 h 12417"/>
                  <a:gd name="connsiteX10" fmla="*/ 11487 w 34149"/>
                  <a:gd name="connsiteY10" fmla="*/ 10555 h 12417"/>
                  <a:gd name="connsiteX11" fmla="*/ 16454 w 34149"/>
                  <a:gd name="connsiteY11" fmla="*/ 10555 h 12417"/>
                  <a:gd name="connsiteX12" fmla="*/ 21731 w 34149"/>
                  <a:gd name="connsiteY12"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149" h="12417">
                    <a:moveTo>
                      <a:pt x="27940" y="12728"/>
                    </a:moveTo>
                    <a:lnTo>
                      <a:pt x="31045" y="10555"/>
                    </a:lnTo>
                    <a:lnTo>
                      <a:pt x="33218" y="7451"/>
                    </a:lnTo>
                    <a:lnTo>
                      <a:pt x="36322" y="5278"/>
                    </a:lnTo>
                    <a:lnTo>
                      <a:pt x="27940" y="1242"/>
                    </a:lnTo>
                    <a:lnTo>
                      <a:pt x="20800" y="0"/>
                    </a:lnTo>
                    <a:lnTo>
                      <a:pt x="13349" y="0"/>
                    </a:lnTo>
                    <a:lnTo>
                      <a:pt x="0" y="1242"/>
                    </a:lnTo>
                    <a:lnTo>
                      <a:pt x="0" y="12728"/>
                    </a:lnTo>
                    <a:lnTo>
                      <a:pt x="6209" y="10555"/>
                    </a:lnTo>
                    <a:lnTo>
                      <a:pt x="11487" y="10555"/>
                    </a:lnTo>
                    <a:lnTo>
                      <a:pt x="16454" y="10555"/>
                    </a:lnTo>
                    <a:lnTo>
                      <a:pt x="21731" y="12728"/>
                    </a:lnTo>
                    <a:close/>
                  </a:path>
                </a:pathLst>
              </a:custGeom>
              <a:grpFill/>
              <a:ln w="3104" cap="flat">
                <a:noFill/>
                <a:prstDash val="solid"/>
                <a:miter/>
              </a:ln>
            </p:spPr>
            <p:txBody>
              <a:bodyPr rtlCol="0" anchor="ctr"/>
              <a:lstStyle/>
              <a:p>
                <a:endParaRPr lang="es-ES_tradnl" sz="1350"/>
              </a:p>
            </p:txBody>
          </p:sp>
          <p:sp>
            <p:nvSpPr>
              <p:cNvPr id="321" name="Freeform: Shape 195">
                <a:extLst>
                  <a:ext uri="{FF2B5EF4-FFF2-40B4-BE49-F238E27FC236}">
                    <a16:creationId xmlns:a16="http://schemas.microsoft.com/office/drawing/2014/main" id="{820820EB-65EC-3196-78EB-97C31A5BDAF8}"/>
                  </a:ext>
                </a:extLst>
              </p:cNvPr>
              <p:cNvSpPr/>
              <p:nvPr/>
            </p:nvSpPr>
            <p:spPr>
              <a:xfrm>
                <a:off x="4644755" y="2392884"/>
                <a:ext cx="13793" cy="17241"/>
              </a:xfrm>
              <a:custGeom>
                <a:avLst/>
                <a:gdLst>
                  <a:gd name="connsiteX0" fmla="*/ 6209 w 12417"/>
                  <a:gd name="connsiteY0" fmla="*/ 17075 h 15522"/>
                  <a:gd name="connsiteX1" fmla="*/ 7140 w 12417"/>
                  <a:gd name="connsiteY1" fmla="*/ 11487 h 15522"/>
                  <a:gd name="connsiteX2" fmla="*/ 7140 w 12417"/>
                  <a:gd name="connsiteY2" fmla="*/ 9624 h 15522"/>
                  <a:gd name="connsiteX3" fmla="*/ 9313 w 12417"/>
                  <a:gd name="connsiteY3" fmla="*/ 6209 h 15522"/>
                  <a:gd name="connsiteX4" fmla="*/ 11487 w 12417"/>
                  <a:gd name="connsiteY4" fmla="*/ 4346 h 15522"/>
                  <a:gd name="connsiteX5" fmla="*/ 12418 w 12417"/>
                  <a:gd name="connsiteY5" fmla="*/ 0 h 15522"/>
                  <a:gd name="connsiteX6" fmla="*/ 9313 w 12417"/>
                  <a:gd name="connsiteY6" fmla="*/ 0 h 15522"/>
                  <a:gd name="connsiteX7" fmla="*/ 7140 w 12417"/>
                  <a:gd name="connsiteY7" fmla="*/ 4346 h 15522"/>
                  <a:gd name="connsiteX8" fmla="*/ 4036 w 12417"/>
                  <a:gd name="connsiteY8" fmla="*/ 7451 h 15522"/>
                  <a:gd name="connsiteX9" fmla="*/ 2173 w 12417"/>
                  <a:gd name="connsiteY9" fmla="*/ 9624 h 15522"/>
                  <a:gd name="connsiteX10" fmla="*/ 0 w 12417"/>
                  <a:gd name="connsiteY10" fmla="*/ 11487 h 15522"/>
                  <a:gd name="connsiteX11" fmla="*/ 0 w 12417"/>
                  <a:gd name="connsiteY11" fmla="*/ 13660 h 15522"/>
                  <a:gd name="connsiteX12" fmla="*/ 2173 w 12417"/>
                  <a:gd name="connsiteY12" fmla="*/ 1490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5522">
                    <a:moveTo>
                      <a:pt x="6209" y="17075"/>
                    </a:moveTo>
                    <a:lnTo>
                      <a:pt x="7140" y="11487"/>
                    </a:lnTo>
                    <a:lnTo>
                      <a:pt x="7140" y="9624"/>
                    </a:lnTo>
                    <a:lnTo>
                      <a:pt x="9313" y="6209"/>
                    </a:lnTo>
                    <a:lnTo>
                      <a:pt x="11487" y="4346"/>
                    </a:lnTo>
                    <a:lnTo>
                      <a:pt x="12418" y="0"/>
                    </a:lnTo>
                    <a:lnTo>
                      <a:pt x="9313" y="0"/>
                    </a:lnTo>
                    <a:lnTo>
                      <a:pt x="7140" y="4346"/>
                    </a:lnTo>
                    <a:lnTo>
                      <a:pt x="4036" y="7451"/>
                    </a:lnTo>
                    <a:lnTo>
                      <a:pt x="2173" y="9624"/>
                    </a:lnTo>
                    <a:lnTo>
                      <a:pt x="0" y="11487"/>
                    </a:lnTo>
                    <a:lnTo>
                      <a:pt x="0" y="13660"/>
                    </a:lnTo>
                    <a:lnTo>
                      <a:pt x="2173" y="14901"/>
                    </a:lnTo>
                    <a:close/>
                  </a:path>
                </a:pathLst>
              </a:custGeom>
              <a:grpFill/>
              <a:ln w="3104" cap="flat">
                <a:noFill/>
                <a:prstDash val="solid"/>
                <a:miter/>
              </a:ln>
            </p:spPr>
            <p:txBody>
              <a:bodyPr rtlCol="0" anchor="ctr"/>
              <a:lstStyle/>
              <a:p>
                <a:endParaRPr lang="es-ES_tradnl" sz="1350"/>
              </a:p>
            </p:txBody>
          </p:sp>
          <p:sp>
            <p:nvSpPr>
              <p:cNvPr id="322" name="Freeform: Shape 196">
                <a:extLst>
                  <a:ext uri="{FF2B5EF4-FFF2-40B4-BE49-F238E27FC236}">
                    <a16:creationId xmlns:a16="http://schemas.microsoft.com/office/drawing/2014/main" id="{4932D736-527A-D820-6BD9-87D7343C7761}"/>
                  </a:ext>
                </a:extLst>
              </p:cNvPr>
              <p:cNvSpPr/>
              <p:nvPr/>
            </p:nvSpPr>
            <p:spPr>
              <a:xfrm>
                <a:off x="4245456" y="1643594"/>
                <a:ext cx="62067" cy="48274"/>
              </a:xfrm>
              <a:custGeom>
                <a:avLst/>
                <a:gdLst>
                  <a:gd name="connsiteX0" fmla="*/ 16764 w 55880"/>
                  <a:gd name="connsiteY0" fmla="*/ 37564 h 43462"/>
                  <a:gd name="connsiteX1" fmla="*/ 23904 w 55880"/>
                  <a:gd name="connsiteY1" fmla="*/ 45015 h 43462"/>
                  <a:gd name="connsiteX2" fmla="*/ 32286 w 55880"/>
                  <a:gd name="connsiteY2" fmla="*/ 45015 h 43462"/>
                  <a:gd name="connsiteX3" fmla="*/ 38495 w 55880"/>
                  <a:gd name="connsiteY3" fmla="*/ 44083 h 43462"/>
                  <a:gd name="connsiteX4" fmla="*/ 43773 w 55880"/>
                  <a:gd name="connsiteY4" fmla="*/ 44083 h 43462"/>
                  <a:gd name="connsiteX5" fmla="*/ 46877 w 55880"/>
                  <a:gd name="connsiteY5" fmla="*/ 41910 h 43462"/>
                  <a:gd name="connsiteX6" fmla="*/ 51224 w 55880"/>
                  <a:gd name="connsiteY6" fmla="*/ 36633 h 43462"/>
                  <a:gd name="connsiteX7" fmla="*/ 56191 w 55880"/>
                  <a:gd name="connsiteY7" fmla="*/ 36633 h 43462"/>
                  <a:gd name="connsiteX8" fmla="*/ 41600 w 55880"/>
                  <a:gd name="connsiteY8" fmla="*/ 22973 h 43462"/>
                  <a:gd name="connsiteX9" fmla="*/ 27009 w 55880"/>
                  <a:gd name="connsiteY9" fmla="*/ 10245 h 43462"/>
                  <a:gd name="connsiteX10" fmla="*/ 10555 w 55880"/>
                  <a:gd name="connsiteY10" fmla="*/ 0 h 43462"/>
                  <a:gd name="connsiteX11" fmla="*/ 12418 w 55880"/>
                  <a:gd name="connsiteY11" fmla="*/ 7140 h 43462"/>
                  <a:gd name="connsiteX12" fmla="*/ 12418 w 55880"/>
                  <a:gd name="connsiteY12" fmla="*/ 10245 h 43462"/>
                  <a:gd name="connsiteX13" fmla="*/ 14591 w 55880"/>
                  <a:gd name="connsiteY13" fmla="*/ 12418 h 43462"/>
                  <a:gd name="connsiteX14" fmla="*/ 16764 w 55880"/>
                  <a:gd name="connsiteY14" fmla="*/ 15522 h 43462"/>
                  <a:gd name="connsiteX15" fmla="*/ 0 w 55880"/>
                  <a:gd name="connsiteY15" fmla="*/ 25146 h 43462"/>
                  <a:gd name="connsiteX16" fmla="*/ 0 w 55880"/>
                  <a:gd name="connsiteY16" fmla="*/ 29182 h 43462"/>
                  <a:gd name="connsiteX17" fmla="*/ 9313 w 55880"/>
                  <a:gd name="connsiteY17" fmla="*/ 32286 h 4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 h="43462">
                    <a:moveTo>
                      <a:pt x="16764" y="37564"/>
                    </a:moveTo>
                    <a:lnTo>
                      <a:pt x="23904" y="45015"/>
                    </a:lnTo>
                    <a:lnTo>
                      <a:pt x="32286" y="45015"/>
                    </a:lnTo>
                    <a:lnTo>
                      <a:pt x="38495" y="44083"/>
                    </a:lnTo>
                    <a:lnTo>
                      <a:pt x="43773" y="44083"/>
                    </a:lnTo>
                    <a:lnTo>
                      <a:pt x="46877" y="41910"/>
                    </a:lnTo>
                    <a:lnTo>
                      <a:pt x="51224" y="36633"/>
                    </a:lnTo>
                    <a:lnTo>
                      <a:pt x="56191" y="36633"/>
                    </a:lnTo>
                    <a:lnTo>
                      <a:pt x="41600" y="22973"/>
                    </a:lnTo>
                    <a:lnTo>
                      <a:pt x="27009" y="10245"/>
                    </a:lnTo>
                    <a:lnTo>
                      <a:pt x="10555" y="0"/>
                    </a:lnTo>
                    <a:lnTo>
                      <a:pt x="12418" y="7140"/>
                    </a:lnTo>
                    <a:lnTo>
                      <a:pt x="12418" y="10245"/>
                    </a:lnTo>
                    <a:lnTo>
                      <a:pt x="14591" y="12418"/>
                    </a:lnTo>
                    <a:lnTo>
                      <a:pt x="16764" y="15522"/>
                    </a:lnTo>
                    <a:lnTo>
                      <a:pt x="0" y="25146"/>
                    </a:lnTo>
                    <a:lnTo>
                      <a:pt x="0" y="29182"/>
                    </a:lnTo>
                    <a:lnTo>
                      <a:pt x="9313" y="32286"/>
                    </a:lnTo>
                    <a:close/>
                  </a:path>
                </a:pathLst>
              </a:custGeom>
              <a:grpFill/>
              <a:ln w="3104" cap="flat">
                <a:noFill/>
                <a:prstDash val="solid"/>
                <a:miter/>
              </a:ln>
            </p:spPr>
            <p:txBody>
              <a:bodyPr rtlCol="0" anchor="ctr"/>
              <a:lstStyle/>
              <a:p>
                <a:endParaRPr lang="es-ES_tradnl" sz="1350"/>
              </a:p>
            </p:txBody>
          </p:sp>
          <p:sp>
            <p:nvSpPr>
              <p:cNvPr id="323" name="Freeform: Shape 197">
                <a:extLst>
                  <a:ext uri="{FF2B5EF4-FFF2-40B4-BE49-F238E27FC236}">
                    <a16:creationId xmlns:a16="http://schemas.microsoft.com/office/drawing/2014/main" id="{AAEB7082-5AFF-5DC9-C0B3-CAE68CC00C6A}"/>
                  </a:ext>
                </a:extLst>
              </p:cNvPr>
              <p:cNvSpPr/>
              <p:nvPr/>
            </p:nvSpPr>
            <p:spPr>
              <a:xfrm>
                <a:off x="4489586" y="1925655"/>
                <a:ext cx="27586" cy="24137"/>
              </a:xfrm>
              <a:custGeom>
                <a:avLst/>
                <a:gdLst>
                  <a:gd name="connsiteX0" fmla="*/ 24215 w 24835"/>
                  <a:gd name="connsiteY0" fmla="*/ 4346 h 21731"/>
                  <a:gd name="connsiteX1" fmla="*/ 19869 w 24835"/>
                  <a:gd name="connsiteY1" fmla="*/ 0 h 21731"/>
                  <a:gd name="connsiteX2" fmla="*/ 14591 w 24835"/>
                  <a:gd name="connsiteY2" fmla="*/ 6519 h 21731"/>
                  <a:gd name="connsiteX3" fmla="*/ 7451 w 24835"/>
                  <a:gd name="connsiteY3" fmla="*/ 9624 h 21731"/>
                  <a:gd name="connsiteX4" fmla="*/ 0 w 24835"/>
                  <a:gd name="connsiteY4" fmla="*/ 12728 h 21731"/>
                  <a:gd name="connsiteX5" fmla="*/ 0 w 24835"/>
                  <a:gd name="connsiteY5" fmla="*/ 17075 h 21731"/>
                  <a:gd name="connsiteX6" fmla="*/ 4346 w 24835"/>
                  <a:gd name="connsiteY6" fmla="*/ 17075 h 21731"/>
                  <a:gd name="connsiteX7" fmla="*/ 9624 w 24835"/>
                  <a:gd name="connsiteY7" fmla="*/ 20179 h 21731"/>
                  <a:gd name="connsiteX8" fmla="*/ 16764 w 24835"/>
                  <a:gd name="connsiteY8" fmla="*/ 22042 h 21731"/>
                  <a:gd name="connsiteX9" fmla="*/ 24215 w 24835"/>
                  <a:gd name="connsiteY9" fmla="*/ 24215 h 21731"/>
                  <a:gd name="connsiteX10" fmla="*/ 24215 w 24835"/>
                  <a:gd name="connsiteY10" fmla="*/ 20179 h 21731"/>
                  <a:gd name="connsiteX11" fmla="*/ 27319 w 24835"/>
                  <a:gd name="connsiteY11" fmla="*/ 20179 h 21731"/>
                  <a:gd name="connsiteX12" fmla="*/ 27319 w 24835"/>
                  <a:gd name="connsiteY12" fmla="*/ 14901 h 21731"/>
                  <a:gd name="connsiteX13" fmla="*/ 27319 w 24835"/>
                  <a:gd name="connsiteY13" fmla="*/ 11797 h 21731"/>
                  <a:gd name="connsiteX14" fmla="*/ 26077 w 24835"/>
                  <a:gd name="connsiteY14" fmla="*/ 7451 h 21731"/>
                  <a:gd name="connsiteX15" fmla="*/ 26077 w 24835"/>
                  <a:gd name="connsiteY15" fmla="*/ 6519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5" h="21731">
                    <a:moveTo>
                      <a:pt x="24215" y="4346"/>
                    </a:moveTo>
                    <a:lnTo>
                      <a:pt x="19869" y="0"/>
                    </a:lnTo>
                    <a:lnTo>
                      <a:pt x="14591" y="6519"/>
                    </a:lnTo>
                    <a:lnTo>
                      <a:pt x="7451" y="9624"/>
                    </a:lnTo>
                    <a:lnTo>
                      <a:pt x="0" y="12728"/>
                    </a:lnTo>
                    <a:lnTo>
                      <a:pt x="0" y="17075"/>
                    </a:lnTo>
                    <a:lnTo>
                      <a:pt x="4346" y="17075"/>
                    </a:lnTo>
                    <a:lnTo>
                      <a:pt x="9624" y="20179"/>
                    </a:lnTo>
                    <a:lnTo>
                      <a:pt x="16764" y="22042"/>
                    </a:lnTo>
                    <a:lnTo>
                      <a:pt x="24215" y="24215"/>
                    </a:lnTo>
                    <a:lnTo>
                      <a:pt x="24215" y="20179"/>
                    </a:lnTo>
                    <a:lnTo>
                      <a:pt x="27319" y="20179"/>
                    </a:lnTo>
                    <a:lnTo>
                      <a:pt x="27319" y="14901"/>
                    </a:lnTo>
                    <a:lnTo>
                      <a:pt x="27319" y="11797"/>
                    </a:lnTo>
                    <a:lnTo>
                      <a:pt x="26077" y="7451"/>
                    </a:lnTo>
                    <a:lnTo>
                      <a:pt x="26077" y="6519"/>
                    </a:lnTo>
                    <a:close/>
                  </a:path>
                </a:pathLst>
              </a:custGeom>
              <a:grpFill/>
              <a:ln w="3104" cap="flat">
                <a:noFill/>
                <a:prstDash val="solid"/>
                <a:miter/>
              </a:ln>
            </p:spPr>
            <p:txBody>
              <a:bodyPr rtlCol="0" anchor="ctr"/>
              <a:lstStyle/>
              <a:p>
                <a:endParaRPr lang="es-ES_tradnl" sz="1350"/>
              </a:p>
            </p:txBody>
          </p:sp>
          <p:sp>
            <p:nvSpPr>
              <p:cNvPr id="324" name="Freeform: Shape 198">
                <a:extLst>
                  <a:ext uri="{FF2B5EF4-FFF2-40B4-BE49-F238E27FC236}">
                    <a16:creationId xmlns:a16="http://schemas.microsoft.com/office/drawing/2014/main" id="{BD17398E-1296-B120-3289-4A25AEB71062}"/>
                  </a:ext>
                </a:extLst>
              </p:cNvPr>
              <p:cNvSpPr/>
              <p:nvPr/>
            </p:nvSpPr>
            <p:spPr>
              <a:xfrm>
                <a:off x="4112356" y="1477737"/>
                <a:ext cx="41378" cy="34482"/>
              </a:xfrm>
              <a:custGeom>
                <a:avLst/>
                <a:gdLst>
                  <a:gd name="connsiteX0" fmla="*/ 19869 w 37253"/>
                  <a:gd name="connsiteY0" fmla="*/ 33528 h 31044"/>
                  <a:gd name="connsiteX1" fmla="*/ 25146 w 37253"/>
                  <a:gd name="connsiteY1" fmla="*/ 31665 h 31044"/>
                  <a:gd name="connsiteX2" fmla="*/ 30424 w 37253"/>
                  <a:gd name="connsiteY2" fmla="*/ 31665 h 31044"/>
                  <a:gd name="connsiteX3" fmla="*/ 34460 w 37253"/>
                  <a:gd name="connsiteY3" fmla="*/ 29492 h 31044"/>
                  <a:gd name="connsiteX4" fmla="*/ 39737 w 37253"/>
                  <a:gd name="connsiteY4" fmla="*/ 29492 h 31044"/>
                  <a:gd name="connsiteX5" fmla="*/ 39737 w 37253"/>
                  <a:gd name="connsiteY5" fmla="*/ 22042 h 31044"/>
                  <a:gd name="connsiteX6" fmla="*/ 37564 w 37253"/>
                  <a:gd name="connsiteY6" fmla="*/ 16764 h 31044"/>
                  <a:gd name="connsiteX7" fmla="*/ 37564 w 37253"/>
                  <a:gd name="connsiteY7" fmla="*/ 12728 h 31044"/>
                  <a:gd name="connsiteX8" fmla="*/ 36633 w 37253"/>
                  <a:gd name="connsiteY8" fmla="*/ 7451 h 31044"/>
                  <a:gd name="connsiteX9" fmla="*/ 30424 w 37253"/>
                  <a:gd name="connsiteY9" fmla="*/ 4346 h 31044"/>
                  <a:gd name="connsiteX10" fmla="*/ 22973 w 37253"/>
                  <a:gd name="connsiteY10" fmla="*/ 2173 h 31044"/>
                  <a:gd name="connsiteX11" fmla="*/ 15833 w 37253"/>
                  <a:gd name="connsiteY11" fmla="*/ 0 h 31044"/>
                  <a:gd name="connsiteX12" fmla="*/ 7451 w 37253"/>
                  <a:gd name="connsiteY12" fmla="*/ 0 h 31044"/>
                  <a:gd name="connsiteX13" fmla="*/ 0 w 37253"/>
                  <a:gd name="connsiteY13" fmla="*/ 16764 h 31044"/>
                  <a:gd name="connsiteX14" fmla="*/ 10555 w 37253"/>
                  <a:gd name="connsiteY14" fmla="*/ 24215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53" h="31044">
                    <a:moveTo>
                      <a:pt x="19869" y="33528"/>
                    </a:moveTo>
                    <a:lnTo>
                      <a:pt x="25146" y="31665"/>
                    </a:lnTo>
                    <a:lnTo>
                      <a:pt x="30424" y="31665"/>
                    </a:lnTo>
                    <a:lnTo>
                      <a:pt x="34460" y="29492"/>
                    </a:lnTo>
                    <a:lnTo>
                      <a:pt x="39737" y="29492"/>
                    </a:lnTo>
                    <a:lnTo>
                      <a:pt x="39737" y="22042"/>
                    </a:lnTo>
                    <a:lnTo>
                      <a:pt x="37564" y="16764"/>
                    </a:lnTo>
                    <a:lnTo>
                      <a:pt x="37564" y="12728"/>
                    </a:lnTo>
                    <a:lnTo>
                      <a:pt x="36633" y="7451"/>
                    </a:lnTo>
                    <a:lnTo>
                      <a:pt x="30424" y="4346"/>
                    </a:lnTo>
                    <a:lnTo>
                      <a:pt x="22973" y="2173"/>
                    </a:lnTo>
                    <a:lnTo>
                      <a:pt x="15833" y="0"/>
                    </a:lnTo>
                    <a:lnTo>
                      <a:pt x="7451" y="0"/>
                    </a:lnTo>
                    <a:lnTo>
                      <a:pt x="0" y="16764"/>
                    </a:lnTo>
                    <a:lnTo>
                      <a:pt x="10555" y="24215"/>
                    </a:lnTo>
                    <a:close/>
                  </a:path>
                </a:pathLst>
              </a:custGeom>
              <a:grpFill/>
              <a:ln w="3104" cap="flat">
                <a:noFill/>
                <a:prstDash val="solid"/>
                <a:miter/>
              </a:ln>
            </p:spPr>
            <p:txBody>
              <a:bodyPr rtlCol="0" anchor="ctr"/>
              <a:lstStyle/>
              <a:p>
                <a:endParaRPr lang="es-ES_tradnl" sz="1350"/>
              </a:p>
            </p:txBody>
          </p:sp>
          <p:sp>
            <p:nvSpPr>
              <p:cNvPr id="325" name="Freeform: Shape 199">
                <a:extLst>
                  <a:ext uri="{FF2B5EF4-FFF2-40B4-BE49-F238E27FC236}">
                    <a16:creationId xmlns:a16="http://schemas.microsoft.com/office/drawing/2014/main" id="{712DB12C-5339-0FC6-80ED-6F739FA465C6}"/>
                  </a:ext>
                </a:extLst>
              </p:cNvPr>
              <p:cNvSpPr/>
              <p:nvPr/>
            </p:nvSpPr>
            <p:spPr>
              <a:xfrm>
                <a:off x="3145831" y="2003929"/>
                <a:ext cx="20689" cy="10344"/>
              </a:xfrm>
              <a:custGeom>
                <a:avLst/>
                <a:gdLst>
                  <a:gd name="connsiteX0" fmla="*/ 4346 w 18626"/>
                  <a:gd name="connsiteY0" fmla="*/ 3104 h 9313"/>
                  <a:gd name="connsiteX1" fmla="*/ 7451 w 18626"/>
                  <a:gd name="connsiteY1" fmla="*/ 5278 h 9313"/>
                  <a:gd name="connsiteX2" fmla="*/ 11486 w 18626"/>
                  <a:gd name="connsiteY2" fmla="*/ 8382 h 9313"/>
                  <a:gd name="connsiteX3" fmla="*/ 16764 w 18626"/>
                  <a:gd name="connsiteY3" fmla="*/ 10555 h 9313"/>
                  <a:gd name="connsiteX4" fmla="*/ 16764 w 18626"/>
                  <a:gd name="connsiteY4" fmla="*/ 7451 h 9313"/>
                  <a:gd name="connsiteX5" fmla="*/ 20800 w 18626"/>
                  <a:gd name="connsiteY5" fmla="*/ 7451 h 9313"/>
                  <a:gd name="connsiteX6" fmla="*/ 20800 w 18626"/>
                  <a:gd name="connsiteY6" fmla="*/ 0 h 9313"/>
                  <a:gd name="connsiteX7" fmla="*/ 0 w 18626"/>
                  <a:gd name="connsiteY7"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26" h="9313">
                    <a:moveTo>
                      <a:pt x="4346" y="3104"/>
                    </a:moveTo>
                    <a:lnTo>
                      <a:pt x="7451" y="5278"/>
                    </a:lnTo>
                    <a:lnTo>
                      <a:pt x="11486" y="8382"/>
                    </a:lnTo>
                    <a:lnTo>
                      <a:pt x="16764" y="10555"/>
                    </a:lnTo>
                    <a:lnTo>
                      <a:pt x="16764" y="7451"/>
                    </a:lnTo>
                    <a:lnTo>
                      <a:pt x="20800" y="7451"/>
                    </a:lnTo>
                    <a:lnTo>
                      <a:pt x="20800" y="0"/>
                    </a:lnTo>
                    <a:lnTo>
                      <a:pt x="0" y="0"/>
                    </a:lnTo>
                    <a:close/>
                  </a:path>
                </a:pathLst>
              </a:custGeom>
              <a:grpFill/>
              <a:ln w="3104" cap="flat">
                <a:noFill/>
                <a:prstDash val="solid"/>
                <a:miter/>
              </a:ln>
            </p:spPr>
            <p:txBody>
              <a:bodyPr rtlCol="0" anchor="ctr"/>
              <a:lstStyle/>
              <a:p>
                <a:endParaRPr lang="es-ES_tradnl" sz="1350"/>
              </a:p>
            </p:txBody>
          </p:sp>
          <p:sp>
            <p:nvSpPr>
              <p:cNvPr id="326" name="Freeform: Shape 200">
                <a:extLst>
                  <a:ext uri="{FF2B5EF4-FFF2-40B4-BE49-F238E27FC236}">
                    <a16:creationId xmlns:a16="http://schemas.microsoft.com/office/drawing/2014/main" id="{6A76E2F5-94F1-3B95-A278-AF303E68461D}"/>
                  </a:ext>
                </a:extLst>
              </p:cNvPr>
              <p:cNvSpPr/>
              <p:nvPr/>
            </p:nvSpPr>
            <p:spPr>
              <a:xfrm>
                <a:off x="3368239" y="2083236"/>
                <a:ext cx="34482" cy="37930"/>
              </a:xfrm>
              <a:custGeom>
                <a:avLst/>
                <a:gdLst>
                  <a:gd name="connsiteX0" fmla="*/ 21731 w 31044"/>
                  <a:gd name="connsiteY0" fmla="*/ 3104 h 34149"/>
                  <a:gd name="connsiteX1" fmla="*/ 16764 w 31044"/>
                  <a:gd name="connsiteY1" fmla="*/ 5278 h 34149"/>
                  <a:gd name="connsiteX2" fmla="*/ 13349 w 31044"/>
                  <a:gd name="connsiteY2" fmla="*/ 7451 h 34149"/>
                  <a:gd name="connsiteX3" fmla="*/ 0 w 31044"/>
                  <a:gd name="connsiteY3" fmla="*/ 12728 h 34149"/>
                  <a:gd name="connsiteX4" fmla="*/ 2173 w 31044"/>
                  <a:gd name="connsiteY4" fmla="*/ 18006 h 34149"/>
                  <a:gd name="connsiteX5" fmla="*/ 2173 w 31044"/>
                  <a:gd name="connsiteY5" fmla="*/ 23283 h 34149"/>
                  <a:gd name="connsiteX6" fmla="*/ 4036 w 31044"/>
                  <a:gd name="connsiteY6" fmla="*/ 29492 h 34149"/>
                  <a:gd name="connsiteX7" fmla="*/ 6209 w 31044"/>
                  <a:gd name="connsiteY7" fmla="*/ 32597 h 34149"/>
                  <a:gd name="connsiteX8" fmla="*/ 9313 w 31044"/>
                  <a:gd name="connsiteY8" fmla="*/ 36943 h 34149"/>
                  <a:gd name="connsiteX9" fmla="*/ 11487 w 31044"/>
                  <a:gd name="connsiteY9" fmla="*/ 34770 h 34149"/>
                  <a:gd name="connsiteX10" fmla="*/ 18627 w 31044"/>
                  <a:gd name="connsiteY10" fmla="*/ 30424 h 34149"/>
                  <a:gd name="connsiteX11" fmla="*/ 26077 w 31044"/>
                  <a:gd name="connsiteY11" fmla="*/ 25146 h 34149"/>
                  <a:gd name="connsiteX12" fmla="*/ 31355 w 31044"/>
                  <a:gd name="connsiteY12" fmla="*/ 15833 h 34149"/>
                  <a:gd name="connsiteX13" fmla="*/ 31355 w 31044"/>
                  <a:gd name="connsiteY13" fmla="*/ 8382 h 34149"/>
                  <a:gd name="connsiteX14" fmla="*/ 26077 w 31044"/>
                  <a:gd name="connsiteY14" fmla="*/ 0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044" h="34149">
                    <a:moveTo>
                      <a:pt x="21731" y="3104"/>
                    </a:moveTo>
                    <a:lnTo>
                      <a:pt x="16764" y="5278"/>
                    </a:lnTo>
                    <a:lnTo>
                      <a:pt x="13349" y="7451"/>
                    </a:lnTo>
                    <a:lnTo>
                      <a:pt x="0" y="12728"/>
                    </a:lnTo>
                    <a:lnTo>
                      <a:pt x="2173" y="18006"/>
                    </a:lnTo>
                    <a:lnTo>
                      <a:pt x="2173" y="23283"/>
                    </a:lnTo>
                    <a:lnTo>
                      <a:pt x="4036" y="29492"/>
                    </a:lnTo>
                    <a:lnTo>
                      <a:pt x="6209" y="32597"/>
                    </a:lnTo>
                    <a:lnTo>
                      <a:pt x="9313" y="36943"/>
                    </a:lnTo>
                    <a:lnTo>
                      <a:pt x="11487" y="34770"/>
                    </a:lnTo>
                    <a:lnTo>
                      <a:pt x="18627" y="30424"/>
                    </a:lnTo>
                    <a:lnTo>
                      <a:pt x="26077" y="25146"/>
                    </a:lnTo>
                    <a:lnTo>
                      <a:pt x="31355" y="15833"/>
                    </a:lnTo>
                    <a:lnTo>
                      <a:pt x="31355" y="8382"/>
                    </a:lnTo>
                    <a:lnTo>
                      <a:pt x="26077" y="0"/>
                    </a:lnTo>
                    <a:close/>
                  </a:path>
                </a:pathLst>
              </a:custGeom>
              <a:grpFill/>
              <a:ln w="3104" cap="flat">
                <a:noFill/>
                <a:prstDash val="solid"/>
                <a:miter/>
              </a:ln>
            </p:spPr>
            <p:txBody>
              <a:bodyPr rtlCol="0" anchor="ctr"/>
              <a:lstStyle/>
              <a:p>
                <a:endParaRPr lang="es-ES_tradnl" sz="1350"/>
              </a:p>
            </p:txBody>
          </p:sp>
          <p:sp>
            <p:nvSpPr>
              <p:cNvPr id="327" name="Freeform: Shape 201">
                <a:extLst>
                  <a:ext uri="{FF2B5EF4-FFF2-40B4-BE49-F238E27FC236}">
                    <a16:creationId xmlns:a16="http://schemas.microsoft.com/office/drawing/2014/main" id="{A1206B6D-34FB-684E-29FB-32473F04B8D0}"/>
                  </a:ext>
                </a:extLst>
              </p:cNvPr>
              <p:cNvSpPr/>
              <p:nvPr/>
            </p:nvSpPr>
            <p:spPr>
              <a:xfrm>
                <a:off x="3930637" y="1496357"/>
                <a:ext cx="272406" cy="189650"/>
              </a:xfrm>
              <a:custGeom>
                <a:avLst/>
                <a:gdLst>
                  <a:gd name="connsiteX0" fmla="*/ 7451 w 245252"/>
                  <a:gd name="connsiteY0" fmla="*/ 86304 h 170745"/>
                  <a:gd name="connsiteX1" fmla="*/ 12418 w 245252"/>
                  <a:gd name="connsiteY1" fmla="*/ 96859 h 170745"/>
                  <a:gd name="connsiteX2" fmla="*/ 14591 w 245252"/>
                  <a:gd name="connsiteY2" fmla="*/ 108346 h 170745"/>
                  <a:gd name="connsiteX3" fmla="*/ 30424 w 245252"/>
                  <a:gd name="connsiteY3" fmla="*/ 108346 h 170745"/>
                  <a:gd name="connsiteX4" fmla="*/ 43773 w 245252"/>
                  <a:gd name="connsiteY4" fmla="*/ 108346 h 170745"/>
                  <a:gd name="connsiteX5" fmla="*/ 49982 w 245252"/>
                  <a:gd name="connsiteY5" fmla="*/ 108346 h 170745"/>
                  <a:gd name="connsiteX6" fmla="*/ 63641 w 245252"/>
                  <a:gd name="connsiteY6" fmla="*/ 110519 h 170745"/>
                  <a:gd name="connsiteX7" fmla="*/ 70782 w 245252"/>
                  <a:gd name="connsiteY7" fmla="*/ 111450 h 170745"/>
                  <a:gd name="connsiteX8" fmla="*/ 76059 w 245252"/>
                  <a:gd name="connsiteY8" fmla="*/ 115486 h 170745"/>
                  <a:gd name="connsiteX9" fmla="*/ 83510 w 245252"/>
                  <a:gd name="connsiteY9" fmla="*/ 120763 h 170745"/>
                  <a:gd name="connsiteX10" fmla="*/ 83510 w 245252"/>
                  <a:gd name="connsiteY10" fmla="*/ 125110 h 170745"/>
                  <a:gd name="connsiteX11" fmla="*/ 66746 w 245252"/>
                  <a:gd name="connsiteY11" fmla="*/ 126041 h 170745"/>
                  <a:gd name="connsiteX12" fmla="*/ 49982 w 245252"/>
                  <a:gd name="connsiteY12" fmla="*/ 128214 h 170745"/>
                  <a:gd name="connsiteX13" fmla="*/ 36633 w 245252"/>
                  <a:gd name="connsiteY13" fmla="*/ 132560 h 170745"/>
                  <a:gd name="connsiteX14" fmla="*/ 27009 w 245252"/>
                  <a:gd name="connsiteY14" fmla="*/ 140942 h 170745"/>
                  <a:gd name="connsiteX15" fmla="*/ 22973 w 245252"/>
                  <a:gd name="connsiteY15" fmla="*/ 140942 h 170745"/>
                  <a:gd name="connsiteX16" fmla="*/ 29182 w 245252"/>
                  <a:gd name="connsiteY16" fmla="*/ 152429 h 170745"/>
                  <a:gd name="connsiteX17" fmla="*/ 37564 w 245252"/>
                  <a:gd name="connsiteY17" fmla="*/ 157706 h 170745"/>
                  <a:gd name="connsiteX18" fmla="*/ 46877 w 245252"/>
                  <a:gd name="connsiteY18" fmla="*/ 159880 h 170745"/>
                  <a:gd name="connsiteX19" fmla="*/ 57432 w 245252"/>
                  <a:gd name="connsiteY19" fmla="*/ 161742 h 170745"/>
                  <a:gd name="connsiteX20" fmla="*/ 70782 w 245252"/>
                  <a:gd name="connsiteY20" fmla="*/ 164847 h 170745"/>
                  <a:gd name="connsiteX21" fmla="*/ 95928 w 245252"/>
                  <a:gd name="connsiteY21" fmla="*/ 172297 h 170745"/>
                  <a:gd name="connsiteX22" fmla="*/ 117659 w 245252"/>
                  <a:gd name="connsiteY22" fmla="*/ 172297 h 170745"/>
                  <a:gd name="connsiteX23" fmla="*/ 137527 w 245252"/>
                  <a:gd name="connsiteY23" fmla="*/ 169193 h 170745"/>
                  <a:gd name="connsiteX24" fmla="*/ 157396 w 245252"/>
                  <a:gd name="connsiteY24" fmla="*/ 162984 h 170745"/>
                  <a:gd name="connsiteX25" fmla="*/ 178196 w 245252"/>
                  <a:gd name="connsiteY25" fmla="*/ 159880 h 170745"/>
                  <a:gd name="connsiteX26" fmla="*/ 195891 w 245252"/>
                  <a:gd name="connsiteY26" fmla="*/ 161742 h 170745"/>
                  <a:gd name="connsiteX27" fmla="*/ 214828 w 245252"/>
                  <a:gd name="connsiteY27" fmla="*/ 169193 h 170745"/>
                  <a:gd name="connsiteX28" fmla="*/ 225073 w 245252"/>
                  <a:gd name="connsiteY28" fmla="*/ 169193 h 170745"/>
                  <a:gd name="connsiteX29" fmla="*/ 234387 w 245252"/>
                  <a:gd name="connsiteY29" fmla="*/ 167020 h 170745"/>
                  <a:gd name="connsiteX30" fmla="*/ 244010 w 245252"/>
                  <a:gd name="connsiteY30" fmla="*/ 164847 h 170745"/>
                  <a:gd name="connsiteX31" fmla="*/ 241837 w 245252"/>
                  <a:gd name="connsiteY31" fmla="*/ 159880 h 170745"/>
                  <a:gd name="connsiteX32" fmla="*/ 241837 w 245252"/>
                  <a:gd name="connsiteY32" fmla="*/ 157706 h 170745"/>
                  <a:gd name="connsiteX33" fmla="*/ 241837 w 245252"/>
                  <a:gd name="connsiteY33" fmla="*/ 154602 h 170745"/>
                  <a:gd name="connsiteX34" fmla="*/ 239664 w 245252"/>
                  <a:gd name="connsiteY34" fmla="*/ 154602 h 170745"/>
                  <a:gd name="connsiteX35" fmla="*/ 237491 w 245252"/>
                  <a:gd name="connsiteY35" fmla="*/ 152429 h 170745"/>
                  <a:gd name="connsiteX36" fmla="*/ 234387 w 245252"/>
                  <a:gd name="connsiteY36" fmla="*/ 148083 h 170745"/>
                  <a:gd name="connsiteX37" fmla="*/ 234387 w 245252"/>
                  <a:gd name="connsiteY37" fmla="*/ 140942 h 170745"/>
                  <a:gd name="connsiteX38" fmla="*/ 237491 w 245252"/>
                  <a:gd name="connsiteY38" fmla="*/ 142805 h 170745"/>
                  <a:gd name="connsiteX39" fmla="*/ 239664 w 245252"/>
                  <a:gd name="connsiteY39" fmla="*/ 144978 h 170745"/>
                  <a:gd name="connsiteX40" fmla="*/ 241837 w 245252"/>
                  <a:gd name="connsiteY40" fmla="*/ 147151 h 170745"/>
                  <a:gd name="connsiteX41" fmla="*/ 244010 w 245252"/>
                  <a:gd name="connsiteY41" fmla="*/ 148083 h 170745"/>
                  <a:gd name="connsiteX42" fmla="*/ 247115 w 245252"/>
                  <a:gd name="connsiteY42" fmla="*/ 148083 h 170745"/>
                  <a:gd name="connsiteX43" fmla="*/ 244942 w 245252"/>
                  <a:gd name="connsiteY43" fmla="*/ 132560 h 170745"/>
                  <a:gd name="connsiteX44" fmla="*/ 239664 w 245252"/>
                  <a:gd name="connsiteY44" fmla="*/ 122937 h 170745"/>
                  <a:gd name="connsiteX45" fmla="*/ 230351 w 245252"/>
                  <a:gd name="connsiteY45" fmla="*/ 115486 h 170745"/>
                  <a:gd name="connsiteX46" fmla="*/ 219796 w 245252"/>
                  <a:gd name="connsiteY46" fmla="*/ 113623 h 170745"/>
                  <a:gd name="connsiteX47" fmla="*/ 203342 w 245252"/>
                  <a:gd name="connsiteY47" fmla="*/ 111450 h 170745"/>
                  <a:gd name="connsiteX48" fmla="*/ 198064 w 245252"/>
                  <a:gd name="connsiteY48" fmla="*/ 83199 h 170745"/>
                  <a:gd name="connsiteX49" fmla="*/ 192787 w 245252"/>
                  <a:gd name="connsiteY49" fmla="*/ 54638 h 170745"/>
                  <a:gd name="connsiteX50" fmla="*/ 185647 w 245252"/>
                  <a:gd name="connsiteY50" fmla="*/ 32597 h 170745"/>
                  <a:gd name="connsiteX51" fmla="*/ 171987 w 245252"/>
                  <a:gd name="connsiteY51" fmla="*/ 14901 h 170745"/>
                  <a:gd name="connsiteX52" fmla="*/ 150256 w 245252"/>
                  <a:gd name="connsiteY52" fmla="*/ 0 h 170745"/>
                  <a:gd name="connsiteX53" fmla="*/ 144978 w 245252"/>
                  <a:gd name="connsiteY53" fmla="*/ 10555 h 170745"/>
                  <a:gd name="connsiteX54" fmla="*/ 143736 w 245252"/>
                  <a:gd name="connsiteY54" fmla="*/ 22042 h 170745"/>
                  <a:gd name="connsiteX55" fmla="*/ 150256 w 245252"/>
                  <a:gd name="connsiteY55" fmla="*/ 32597 h 170745"/>
                  <a:gd name="connsiteX56" fmla="*/ 150256 w 245252"/>
                  <a:gd name="connsiteY56" fmla="*/ 40048 h 170745"/>
                  <a:gd name="connsiteX57" fmla="*/ 150256 w 245252"/>
                  <a:gd name="connsiteY57" fmla="*/ 46256 h 170745"/>
                  <a:gd name="connsiteX58" fmla="*/ 149014 w 245252"/>
                  <a:gd name="connsiteY58" fmla="*/ 51534 h 170745"/>
                  <a:gd name="connsiteX59" fmla="*/ 146841 w 245252"/>
                  <a:gd name="connsiteY59" fmla="*/ 56812 h 170745"/>
                  <a:gd name="connsiteX60" fmla="*/ 141874 w 245252"/>
                  <a:gd name="connsiteY60" fmla="*/ 49361 h 170745"/>
                  <a:gd name="connsiteX61" fmla="*/ 134423 w 245252"/>
                  <a:gd name="connsiteY61" fmla="*/ 38806 h 170745"/>
                  <a:gd name="connsiteX62" fmla="*/ 127283 w 245252"/>
                  <a:gd name="connsiteY62" fmla="*/ 24215 h 170745"/>
                  <a:gd name="connsiteX63" fmla="*/ 122005 w 245252"/>
                  <a:gd name="connsiteY63" fmla="*/ 25457 h 170745"/>
                  <a:gd name="connsiteX64" fmla="*/ 115796 w 245252"/>
                  <a:gd name="connsiteY64" fmla="*/ 25457 h 170745"/>
                  <a:gd name="connsiteX65" fmla="*/ 114555 w 245252"/>
                  <a:gd name="connsiteY65" fmla="*/ 27319 h 170745"/>
                  <a:gd name="connsiteX66" fmla="*/ 110519 w 245252"/>
                  <a:gd name="connsiteY66" fmla="*/ 29492 h 170745"/>
                  <a:gd name="connsiteX67" fmla="*/ 108346 w 245252"/>
                  <a:gd name="connsiteY67" fmla="*/ 31666 h 170745"/>
                  <a:gd name="connsiteX68" fmla="*/ 107414 w 245252"/>
                  <a:gd name="connsiteY68" fmla="*/ 36943 h 170745"/>
                  <a:gd name="connsiteX69" fmla="*/ 103068 w 245252"/>
                  <a:gd name="connsiteY69" fmla="*/ 32597 h 170745"/>
                  <a:gd name="connsiteX70" fmla="*/ 99964 w 245252"/>
                  <a:gd name="connsiteY70" fmla="*/ 31666 h 170745"/>
                  <a:gd name="connsiteX71" fmla="*/ 98101 w 245252"/>
                  <a:gd name="connsiteY71" fmla="*/ 27319 h 170745"/>
                  <a:gd name="connsiteX72" fmla="*/ 95928 w 245252"/>
                  <a:gd name="connsiteY72" fmla="*/ 24215 h 170745"/>
                  <a:gd name="connsiteX73" fmla="*/ 93755 w 245252"/>
                  <a:gd name="connsiteY73" fmla="*/ 22042 h 170745"/>
                  <a:gd name="connsiteX74" fmla="*/ 90650 w 245252"/>
                  <a:gd name="connsiteY74" fmla="*/ 20179 h 170745"/>
                  <a:gd name="connsiteX75" fmla="*/ 83510 w 245252"/>
                  <a:gd name="connsiteY75" fmla="*/ 20179 h 170745"/>
                  <a:gd name="connsiteX76" fmla="*/ 72023 w 245252"/>
                  <a:gd name="connsiteY76" fmla="*/ 20179 h 170745"/>
                  <a:gd name="connsiteX77" fmla="*/ 59295 w 245252"/>
                  <a:gd name="connsiteY77" fmla="*/ 20179 h 170745"/>
                  <a:gd name="connsiteX78" fmla="*/ 49982 w 245252"/>
                  <a:gd name="connsiteY78" fmla="*/ 20179 h 170745"/>
                  <a:gd name="connsiteX79" fmla="*/ 49982 w 245252"/>
                  <a:gd name="connsiteY79" fmla="*/ 16764 h 170745"/>
                  <a:gd name="connsiteX80" fmla="*/ 49050 w 245252"/>
                  <a:gd name="connsiteY80" fmla="*/ 14901 h 170745"/>
                  <a:gd name="connsiteX81" fmla="*/ 49050 w 245252"/>
                  <a:gd name="connsiteY81" fmla="*/ 12728 h 170745"/>
                  <a:gd name="connsiteX82" fmla="*/ 49982 w 245252"/>
                  <a:gd name="connsiteY82" fmla="*/ 12728 h 170745"/>
                  <a:gd name="connsiteX83" fmla="*/ 49982 w 245252"/>
                  <a:gd name="connsiteY83" fmla="*/ 10555 h 170745"/>
                  <a:gd name="connsiteX84" fmla="*/ 49982 w 245252"/>
                  <a:gd name="connsiteY84" fmla="*/ 7451 h 170745"/>
                  <a:gd name="connsiteX85" fmla="*/ 46877 w 245252"/>
                  <a:gd name="connsiteY85" fmla="*/ 7451 h 170745"/>
                  <a:gd name="connsiteX86" fmla="*/ 34459 w 245252"/>
                  <a:gd name="connsiteY86" fmla="*/ 5278 h 170745"/>
                  <a:gd name="connsiteX87" fmla="*/ 22973 w 245252"/>
                  <a:gd name="connsiteY87" fmla="*/ 12728 h 170745"/>
                  <a:gd name="connsiteX88" fmla="*/ 14591 w 245252"/>
                  <a:gd name="connsiteY88" fmla="*/ 24215 h 170745"/>
                  <a:gd name="connsiteX89" fmla="*/ 7451 w 245252"/>
                  <a:gd name="connsiteY89" fmla="*/ 36943 h 170745"/>
                  <a:gd name="connsiteX90" fmla="*/ 0 w 245252"/>
                  <a:gd name="connsiteY90" fmla="*/ 47498 h 170745"/>
                  <a:gd name="connsiteX91" fmla="*/ 0 w 245252"/>
                  <a:gd name="connsiteY91" fmla="*/ 66125 h 170745"/>
                  <a:gd name="connsiteX92" fmla="*/ 3104 w 245252"/>
                  <a:gd name="connsiteY92" fmla="*/ 76680 h 1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5252" h="170745">
                    <a:moveTo>
                      <a:pt x="7451" y="86304"/>
                    </a:moveTo>
                    <a:lnTo>
                      <a:pt x="12418" y="96859"/>
                    </a:lnTo>
                    <a:lnTo>
                      <a:pt x="14591" y="108346"/>
                    </a:lnTo>
                    <a:lnTo>
                      <a:pt x="30424" y="108346"/>
                    </a:lnTo>
                    <a:lnTo>
                      <a:pt x="43773" y="108346"/>
                    </a:lnTo>
                    <a:lnTo>
                      <a:pt x="49982" y="108346"/>
                    </a:lnTo>
                    <a:lnTo>
                      <a:pt x="63641" y="110519"/>
                    </a:lnTo>
                    <a:lnTo>
                      <a:pt x="70782" y="111450"/>
                    </a:lnTo>
                    <a:lnTo>
                      <a:pt x="76059" y="115486"/>
                    </a:lnTo>
                    <a:lnTo>
                      <a:pt x="83510" y="120763"/>
                    </a:lnTo>
                    <a:lnTo>
                      <a:pt x="83510" y="125110"/>
                    </a:lnTo>
                    <a:lnTo>
                      <a:pt x="66746" y="126041"/>
                    </a:lnTo>
                    <a:lnTo>
                      <a:pt x="49982" y="128214"/>
                    </a:lnTo>
                    <a:lnTo>
                      <a:pt x="36633" y="132560"/>
                    </a:lnTo>
                    <a:lnTo>
                      <a:pt x="27009" y="140942"/>
                    </a:lnTo>
                    <a:lnTo>
                      <a:pt x="22973" y="140942"/>
                    </a:lnTo>
                    <a:lnTo>
                      <a:pt x="29182" y="152429"/>
                    </a:lnTo>
                    <a:lnTo>
                      <a:pt x="37564" y="157706"/>
                    </a:lnTo>
                    <a:lnTo>
                      <a:pt x="46877" y="159880"/>
                    </a:lnTo>
                    <a:lnTo>
                      <a:pt x="57432" y="161742"/>
                    </a:lnTo>
                    <a:lnTo>
                      <a:pt x="70782" y="164847"/>
                    </a:lnTo>
                    <a:lnTo>
                      <a:pt x="95928" y="172297"/>
                    </a:lnTo>
                    <a:lnTo>
                      <a:pt x="117659" y="172297"/>
                    </a:lnTo>
                    <a:lnTo>
                      <a:pt x="137527" y="169193"/>
                    </a:lnTo>
                    <a:lnTo>
                      <a:pt x="157396" y="162984"/>
                    </a:lnTo>
                    <a:lnTo>
                      <a:pt x="178196" y="159880"/>
                    </a:lnTo>
                    <a:lnTo>
                      <a:pt x="195891" y="161742"/>
                    </a:lnTo>
                    <a:lnTo>
                      <a:pt x="214828" y="169193"/>
                    </a:lnTo>
                    <a:lnTo>
                      <a:pt x="225073" y="169193"/>
                    </a:lnTo>
                    <a:lnTo>
                      <a:pt x="234387" y="167020"/>
                    </a:lnTo>
                    <a:lnTo>
                      <a:pt x="244010" y="164847"/>
                    </a:lnTo>
                    <a:lnTo>
                      <a:pt x="241837" y="159880"/>
                    </a:lnTo>
                    <a:lnTo>
                      <a:pt x="241837" y="157706"/>
                    </a:lnTo>
                    <a:lnTo>
                      <a:pt x="241837" y="154602"/>
                    </a:lnTo>
                    <a:lnTo>
                      <a:pt x="239664" y="154602"/>
                    </a:lnTo>
                    <a:lnTo>
                      <a:pt x="237491" y="152429"/>
                    </a:lnTo>
                    <a:lnTo>
                      <a:pt x="234387" y="148083"/>
                    </a:lnTo>
                    <a:lnTo>
                      <a:pt x="234387" y="140942"/>
                    </a:lnTo>
                    <a:lnTo>
                      <a:pt x="237491" y="142805"/>
                    </a:lnTo>
                    <a:lnTo>
                      <a:pt x="239664" y="144978"/>
                    </a:lnTo>
                    <a:lnTo>
                      <a:pt x="241837" y="147151"/>
                    </a:lnTo>
                    <a:lnTo>
                      <a:pt x="244010" y="148083"/>
                    </a:lnTo>
                    <a:lnTo>
                      <a:pt x="247115" y="148083"/>
                    </a:lnTo>
                    <a:lnTo>
                      <a:pt x="244942" y="132560"/>
                    </a:lnTo>
                    <a:lnTo>
                      <a:pt x="239664" y="122937"/>
                    </a:lnTo>
                    <a:lnTo>
                      <a:pt x="230351" y="115486"/>
                    </a:lnTo>
                    <a:lnTo>
                      <a:pt x="219796" y="113623"/>
                    </a:lnTo>
                    <a:lnTo>
                      <a:pt x="203342" y="111450"/>
                    </a:lnTo>
                    <a:lnTo>
                      <a:pt x="198064" y="83199"/>
                    </a:lnTo>
                    <a:lnTo>
                      <a:pt x="192787" y="54638"/>
                    </a:lnTo>
                    <a:lnTo>
                      <a:pt x="185647" y="32597"/>
                    </a:lnTo>
                    <a:lnTo>
                      <a:pt x="171987" y="14901"/>
                    </a:lnTo>
                    <a:lnTo>
                      <a:pt x="150256" y="0"/>
                    </a:lnTo>
                    <a:lnTo>
                      <a:pt x="144978" y="10555"/>
                    </a:lnTo>
                    <a:lnTo>
                      <a:pt x="143736" y="22042"/>
                    </a:lnTo>
                    <a:lnTo>
                      <a:pt x="150256" y="32597"/>
                    </a:lnTo>
                    <a:lnTo>
                      <a:pt x="150256" y="40048"/>
                    </a:lnTo>
                    <a:lnTo>
                      <a:pt x="150256" y="46256"/>
                    </a:lnTo>
                    <a:lnTo>
                      <a:pt x="149014" y="51534"/>
                    </a:lnTo>
                    <a:lnTo>
                      <a:pt x="146841" y="56812"/>
                    </a:lnTo>
                    <a:lnTo>
                      <a:pt x="141874" y="49361"/>
                    </a:lnTo>
                    <a:lnTo>
                      <a:pt x="134423" y="38806"/>
                    </a:lnTo>
                    <a:lnTo>
                      <a:pt x="127283" y="24215"/>
                    </a:lnTo>
                    <a:lnTo>
                      <a:pt x="122005" y="25457"/>
                    </a:lnTo>
                    <a:lnTo>
                      <a:pt x="115796" y="25457"/>
                    </a:lnTo>
                    <a:lnTo>
                      <a:pt x="114555" y="27319"/>
                    </a:lnTo>
                    <a:lnTo>
                      <a:pt x="110519" y="29492"/>
                    </a:lnTo>
                    <a:lnTo>
                      <a:pt x="108346" y="31666"/>
                    </a:lnTo>
                    <a:lnTo>
                      <a:pt x="107414" y="36943"/>
                    </a:lnTo>
                    <a:lnTo>
                      <a:pt x="103068" y="32597"/>
                    </a:lnTo>
                    <a:lnTo>
                      <a:pt x="99964" y="31666"/>
                    </a:lnTo>
                    <a:lnTo>
                      <a:pt x="98101" y="27319"/>
                    </a:lnTo>
                    <a:lnTo>
                      <a:pt x="95928" y="24215"/>
                    </a:lnTo>
                    <a:lnTo>
                      <a:pt x="93755" y="22042"/>
                    </a:lnTo>
                    <a:lnTo>
                      <a:pt x="90650" y="20179"/>
                    </a:lnTo>
                    <a:lnTo>
                      <a:pt x="83510" y="20179"/>
                    </a:lnTo>
                    <a:lnTo>
                      <a:pt x="72023" y="20179"/>
                    </a:lnTo>
                    <a:lnTo>
                      <a:pt x="59295" y="20179"/>
                    </a:lnTo>
                    <a:lnTo>
                      <a:pt x="49982" y="20179"/>
                    </a:lnTo>
                    <a:lnTo>
                      <a:pt x="49982" y="16764"/>
                    </a:lnTo>
                    <a:lnTo>
                      <a:pt x="49050" y="14901"/>
                    </a:lnTo>
                    <a:lnTo>
                      <a:pt x="49050" y="12728"/>
                    </a:lnTo>
                    <a:lnTo>
                      <a:pt x="49982" y="12728"/>
                    </a:lnTo>
                    <a:lnTo>
                      <a:pt x="49982" y="10555"/>
                    </a:lnTo>
                    <a:lnTo>
                      <a:pt x="49982" y="7451"/>
                    </a:lnTo>
                    <a:lnTo>
                      <a:pt x="46877" y="7451"/>
                    </a:lnTo>
                    <a:lnTo>
                      <a:pt x="34459" y="5278"/>
                    </a:lnTo>
                    <a:lnTo>
                      <a:pt x="22973" y="12728"/>
                    </a:lnTo>
                    <a:lnTo>
                      <a:pt x="14591" y="24215"/>
                    </a:lnTo>
                    <a:lnTo>
                      <a:pt x="7451" y="36943"/>
                    </a:lnTo>
                    <a:lnTo>
                      <a:pt x="0" y="47498"/>
                    </a:lnTo>
                    <a:lnTo>
                      <a:pt x="0" y="66125"/>
                    </a:lnTo>
                    <a:lnTo>
                      <a:pt x="3104" y="76680"/>
                    </a:lnTo>
                    <a:close/>
                  </a:path>
                </a:pathLst>
              </a:custGeom>
              <a:grpFill/>
              <a:ln w="3104" cap="flat">
                <a:noFill/>
                <a:prstDash val="solid"/>
                <a:miter/>
              </a:ln>
            </p:spPr>
            <p:txBody>
              <a:bodyPr rtlCol="0" anchor="ctr"/>
              <a:lstStyle/>
              <a:p>
                <a:endParaRPr lang="es-ES_tradnl" sz="1350"/>
              </a:p>
            </p:txBody>
          </p:sp>
          <p:sp>
            <p:nvSpPr>
              <p:cNvPr id="328" name="Freeform: Shape 202">
                <a:extLst>
                  <a:ext uri="{FF2B5EF4-FFF2-40B4-BE49-F238E27FC236}">
                    <a16:creationId xmlns:a16="http://schemas.microsoft.com/office/drawing/2014/main" id="{7F640756-24E6-1336-E813-7C68CA549145}"/>
                  </a:ext>
                </a:extLst>
              </p:cNvPr>
              <p:cNvSpPr/>
              <p:nvPr/>
            </p:nvSpPr>
            <p:spPr>
              <a:xfrm>
                <a:off x="3112384" y="1867380"/>
                <a:ext cx="41378" cy="31033"/>
              </a:xfrm>
              <a:custGeom>
                <a:avLst/>
                <a:gdLst>
                  <a:gd name="connsiteX0" fmla="*/ 32286 w 37253"/>
                  <a:gd name="connsiteY0" fmla="*/ 23283 h 27940"/>
                  <a:gd name="connsiteX1" fmla="*/ 36322 w 37253"/>
                  <a:gd name="connsiteY1" fmla="*/ 23283 h 27940"/>
                  <a:gd name="connsiteX2" fmla="*/ 39737 w 37253"/>
                  <a:gd name="connsiteY2" fmla="*/ 19869 h 27940"/>
                  <a:gd name="connsiteX3" fmla="*/ 30113 w 37253"/>
                  <a:gd name="connsiteY3" fmla="*/ 8382 h 27940"/>
                  <a:gd name="connsiteX4" fmla="*/ 17695 w 37253"/>
                  <a:gd name="connsiteY4" fmla="*/ 3104 h 27940"/>
                  <a:gd name="connsiteX5" fmla="*/ 0 w 37253"/>
                  <a:gd name="connsiteY5" fmla="*/ 0 h 27940"/>
                  <a:gd name="connsiteX6" fmla="*/ 0 w 37253"/>
                  <a:gd name="connsiteY6" fmla="*/ 7451 h 27940"/>
                  <a:gd name="connsiteX7" fmla="*/ 0 w 37253"/>
                  <a:gd name="connsiteY7" fmla="*/ 10555 h 27940"/>
                  <a:gd name="connsiteX8" fmla="*/ 3104 w 37253"/>
                  <a:gd name="connsiteY8" fmla="*/ 14901 h 27940"/>
                  <a:gd name="connsiteX9" fmla="*/ 5278 w 37253"/>
                  <a:gd name="connsiteY9" fmla="*/ 15833 h 27940"/>
                  <a:gd name="connsiteX10" fmla="*/ 10555 w 37253"/>
                  <a:gd name="connsiteY10" fmla="*/ 18006 h 27940"/>
                  <a:gd name="connsiteX11" fmla="*/ 14591 w 37253"/>
                  <a:gd name="connsiteY11" fmla="*/ 22042 h 27940"/>
                  <a:gd name="connsiteX12" fmla="*/ 19869 w 37253"/>
                  <a:gd name="connsiteY12" fmla="*/ 25146 h 27940"/>
                  <a:gd name="connsiteX13" fmla="*/ 22973 w 37253"/>
                  <a:gd name="connsiteY13" fmla="*/ 29492 h 27940"/>
                  <a:gd name="connsiteX14" fmla="*/ 29182 w 37253"/>
                  <a:gd name="connsiteY14" fmla="*/ 27319 h 27940"/>
                  <a:gd name="connsiteX15" fmla="*/ 30113 w 37253"/>
                  <a:gd name="connsiteY15" fmla="*/ 25146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3" h="27940">
                    <a:moveTo>
                      <a:pt x="32286" y="23283"/>
                    </a:moveTo>
                    <a:lnTo>
                      <a:pt x="36322" y="23283"/>
                    </a:lnTo>
                    <a:lnTo>
                      <a:pt x="39737" y="19869"/>
                    </a:lnTo>
                    <a:lnTo>
                      <a:pt x="30113" y="8382"/>
                    </a:lnTo>
                    <a:lnTo>
                      <a:pt x="17695" y="3104"/>
                    </a:lnTo>
                    <a:lnTo>
                      <a:pt x="0" y="0"/>
                    </a:lnTo>
                    <a:lnTo>
                      <a:pt x="0" y="7451"/>
                    </a:lnTo>
                    <a:lnTo>
                      <a:pt x="0" y="10555"/>
                    </a:lnTo>
                    <a:lnTo>
                      <a:pt x="3104" y="14901"/>
                    </a:lnTo>
                    <a:lnTo>
                      <a:pt x="5278" y="15833"/>
                    </a:lnTo>
                    <a:lnTo>
                      <a:pt x="10555" y="18006"/>
                    </a:lnTo>
                    <a:lnTo>
                      <a:pt x="14591" y="22042"/>
                    </a:lnTo>
                    <a:lnTo>
                      <a:pt x="19869" y="25146"/>
                    </a:lnTo>
                    <a:lnTo>
                      <a:pt x="22973" y="29492"/>
                    </a:lnTo>
                    <a:lnTo>
                      <a:pt x="29182" y="27319"/>
                    </a:lnTo>
                    <a:lnTo>
                      <a:pt x="30113" y="25146"/>
                    </a:lnTo>
                    <a:close/>
                  </a:path>
                </a:pathLst>
              </a:custGeom>
              <a:grpFill/>
              <a:ln w="3104" cap="flat">
                <a:noFill/>
                <a:prstDash val="solid"/>
                <a:miter/>
              </a:ln>
            </p:spPr>
            <p:txBody>
              <a:bodyPr rtlCol="0" anchor="ctr"/>
              <a:lstStyle/>
              <a:p>
                <a:endParaRPr lang="es-ES_tradnl" sz="1350"/>
              </a:p>
            </p:txBody>
          </p:sp>
          <p:sp>
            <p:nvSpPr>
              <p:cNvPr id="329" name="Freeform: Shape 209">
                <a:extLst>
                  <a:ext uri="{FF2B5EF4-FFF2-40B4-BE49-F238E27FC236}">
                    <a16:creationId xmlns:a16="http://schemas.microsoft.com/office/drawing/2014/main" id="{80B79B02-E0B2-AD26-A512-C2FEF7C23E17}"/>
                  </a:ext>
                </a:extLst>
              </p:cNvPr>
              <p:cNvSpPr/>
              <p:nvPr/>
            </p:nvSpPr>
            <p:spPr>
              <a:xfrm>
                <a:off x="4435450" y="1818416"/>
                <a:ext cx="103446" cy="96549"/>
              </a:xfrm>
              <a:custGeom>
                <a:avLst/>
                <a:gdLst>
                  <a:gd name="connsiteX0" fmla="*/ 60226 w 93133"/>
                  <a:gd name="connsiteY0" fmla="*/ 29492 h 86924"/>
                  <a:gd name="connsiteX1" fmla="*/ 39427 w 93133"/>
                  <a:gd name="connsiteY1" fmla="*/ 29492 h 86924"/>
                  <a:gd name="connsiteX2" fmla="*/ 39427 w 93133"/>
                  <a:gd name="connsiteY2" fmla="*/ 22042 h 86924"/>
                  <a:gd name="connsiteX3" fmla="*/ 39427 w 93133"/>
                  <a:gd name="connsiteY3" fmla="*/ 15833 h 86924"/>
                  <a:gd name="connsiteX4" fmla="*/ 38495 w 93133"/>
                  <a:gd name="connsiteY4" fmla="*/ 12728 h 86924"/>
                  <a:gd name="connsiteX5" fmla="*/ 36322 w 93133"/>
                  <a:gd name="connsiteY5" fmla="*/ 8382 h 86924"/>
                  <a:gd name="connsiteX6" fmla="*/ 36322 w 93133"/>
                  <a:gd name="connsiteY6" fmla="*/ 0 h 86924"/>
                  <a:gd name="connsiteX7" fmla="*/ 24836 w 93133"/>
                  <a:gd name="connsiteY7" fmla="*/ 10555 h 86924"/>
                  <a:gd name="connsiteX8" fmla="*/ 17695 w 93133"/>
                  <a:gd name="connsiteY8" fmla="*/ 25146 h 86924"/>
                  <a:gd name="connsiteX9" fmla="*/ 10245 w 93133"/>
                  <a:gd name="connsiteY9" fmla="*/ 40048 h 86924"/>
                  <a:gd name="connsiteX10" fmla="*/ 0 w 93133"/>
                  <a:gd name="connsiteY10" fmla="*/ 52465 h 86924"/>
                  <a:gd name="connsiteX11" fmla="*/ 3104 w 93133"/>
                  <a:gd name="connsiteY11" fmla="*/ 56812 h 86924"/>
                  <a:gd name="connsiteX12" fmla="*/ 7140 w 93133"/>
                  <a:gd name="connsiteY12" fmla="*/ 58985 h 86924"/>
                  <a:gd name="connsiteX13" fmla="*/ 9313 w 93133"/>
                  <a:gd name="connsiteY13" fmla="*/ 58985 h 86924"/>
                  <a:gd name="connsiteX14" fmla="*/ 12418 w 93133"/>
                  <a:gd name="connsiteY14" fmla="*/ 59916 h 86924"/>
                  <a:gd name="connsiteX15" fmla="*/ 16454 w 93133"/>
                  <a:gd name="connsiteY15" fmla="*/ 59916 h 86924"/>
                  <a:gd name="connsiteX16" fmla="*/ 19558 w 93133"/>
                  <a:gd name="connsiteY16" fmla="*/ 62089 h 86924"/>
                  <a:gd name="connsiteX17" fmla="*/ 24836 w 93133"/>
                  <a:gd name="connsiteY17" fmla="*/ 63952 h 86924"/>
                  <a:gd name="connsiteX18" fmla="*/ 27009 w 93133"/>
                  <a:gd name="connsiteY18" fmla="*/ 69229 h 86924"/>
                  <a:gd name="connsiteX19" fmla="*/ 29182 w 93133"/>
                  <a:gd name="connsiteY19" fmla="*/ 73576 h 86924"/>
                  <a:gd name="connsiteX20" fmla="*/ 31045 w 93133"/>
                  <a:gd name="connsiteY20" fmla="*/ 76680 h 86924"/>
                  <a:gd name="connsiteX21" fmla="*/ 29182 w 93133"/>
                  <a:gd name="connsiteY21" fmla="*/ 81026 h 86924"/>
                  <a:gd name="connsiteX22" fmla="*/ 29182 w 93133"/>
                  <a:gd name="connsiteY22" fmla="*/ 84131 h 86924"/>
                  <a:gd name="connsiteX23" fmla="*/ 29182 w 93133"/>
                  <a:gd name="connsiteY23" fmla="*/ 89408 h 86924"/>
                  <a:gd name="connsiteX24" fmla="*/ 43773 w 93133"/>
                  <a:gd name="connsiteY24" fmla="*/ 84131 h 86924"/>
                  <a:gd name="connsiteX25" fmla="*/ 54018 w 93133"/>
                  <a:gd name="connsiteY25" fmla="*/ 74507 h 86924"/>
                  <a:gd name="connsiteX26" fmla="*/ 60226 w 93133"/>
                  <a:gd name="connsiteY26" fmla="*/ 59916 h 86924"/>
                  <a:gd name="connsiteX27" fmla="*/ 65504 w 93133"/>
                  <a:gd name="connsiteY27" fmla="*/ 63952 h 86924"/>
                  <a:gd name="connsiteX28" fmla="*/ 68608 w 93133"/>
                  <a:gd name="connsiteY28" fmla="*/ 66125 h 86924"/>
                  <a:gd name="connsiteX29" fmla="*/ 72955 w 93133"/>
                  <a:gd name="connsiteY29" fmla="*/ 69229 h 86924"/>
                  <a:gd name="connsiteX30" fmla="*/ 72955 w 93133"/>
                  <a:gd name="connsiteY30" fmla="*/ 71403 h 86924"/>
                  <a:gd name="connsiteX31" fmla="*/ 72955 w 93133"/>
                  <a:gd name="connsiteY31" fmla="*/ 74507 h 86924"/>
                  <a:gd name="connsiteX32" fmla="*/ 72955 w 93133"/>
                  <a:gd name="connsiteY32" fmla="*/ 81026 h 86924"/>
                  <a:gd name="connsiteX33" fmla="*/ 72955 w 93133"/>
                  <a:gd name="connsiteY33" fmla="*/ 86304 h 86924"/>
                  <a:gd name="connsiteX34" fmla="*/ 77922 w 93133"/>
                  <a:gd name="connsiteY34" fmla="*/ 84131 h 86924"/>
                  <a:gd name="connsiteX35" fmla="*/ 83199 w 93133"/>
                  <a:gd name="connsiteY35" fmla="*/ 84131 h 86924"/>
                  <a:gd name="connsiteX36" fmla="*/ 85373 w 93133"/>
                  <a:gd name="connsiteY36" fmla="*/ 84131 h 86924"/>
                  <a:gd name="connsiteX37" fmla="*/ 87546 w 93133"/>
                  <a:gd name="connsiteY37" fmla="*/ 81958 h 86924"/>
                  <a:gd name="connsiteX38" fmla="*/ 89408 w 93133"/>
                  <a:gd name="connsiteY38" fmla="*/ 81026 h 86924"/>
                  <a:gd name="connsiteX39" fmla="*/ 92513 w 93133"/>
                  <a:gd name="connsiteY39" fmla="*/ 76680 h 86924"/>
                  <a:gd name="connsiteX40" fmla="*/ 94686 w 93133"/>
                  <a:gd name="connsiteY40" fmla="*/ 74507 h 86924"/>
                  <a:gd name="connsiteX41" fmla="*/ 94686 w 93133"/>
                  <a:gd name="connsiteY41" fmla="*/ 73576 h 86924"/>
                  <a:gd name="connsiteX42" fmla="*/ 95617 w 93133"/>
                  <a:gd name="connsiteY42" fmla="*/ 71403 h 86924"/>
                  <a:gd name="connsiteX43" fmla="*/ 95617 w 93133"/>
                  <a:gd name="connsiteY43" fmla="*/ 69229 h 86924"/>
                  <a:gd name="connsiteX44" fmla="*/ 77922 w 93133"/>
                  <a:gd name="connsiteY44" fmla="*/ 49361 h 8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3133" h="86924">
                    <a:moveTo>
                      <a:pt x="60226" y="29492"/>
                    </a:moveTo>
                    <a:lnTo>
                      <a:pt x="39427" y="29492"/>
                    </a:lnTo>
                    <a:lnTo>
                      <a:pt x="39427" y="22042"/>
                    </a:lnTo>
                    <a:lnTo>
                      <a:pt x="39427" y="15833"/>
                    </a:lnTo>
                    <a:lnTo>
                      <a:pt x="38495" y="12728"/>
                    </a:lnTo>
                    <a:lnTo>
                      <a:pt x="36322" y="8382"/>
                    </a:lnTo>
                    <a:lnTo>
                      <a:pt x="36322" y="0"/>
                    </a:lnTo>
                    <a:lnTo>
                      <a:pt x="24836" y="10555"/>
                    </a:lnTo>
                    <a:lnTo>
                      <a:pt x="17695" y="25146"/>
                    </a:lnTo>
                    <a:lnTo>
                      <a:pt x="10245" y="40048"/>
                    </a:lnTo>
                    <a:lnTo>
                      <a:pt x="0" y="52465"/>
                    </a:lnTo>
                    <a:lnTo>
                      <a:pt x="3104" y="56812"/>
                    </a:lnTo>
                    <a:lnTo>
                      <a:pt x="7140" y="58985"/>
                    </a:lnTo>
                    <a:lnTo>
                      <a:pt x="9313" y="58985"/>
                    </a:lnTo>
                    <a:lnTo>
                      <a:pt x="12418" y="59916"/>
                    </a:lnTo>
                    <a:lnTo>
                      <a:pt x="16454" y="59916"/>
                    </a:lnTo>
                    <a:lnTo>
                      <a:pt x="19558" y="62089"/>
                    </a:lnTo>
                    <a:lnTo>
                      <a:pt x="24836" y="63952"/>
                    </a:lnTo>
                    <a:lnTo>
                      <a:pt x="27009" y="69229"/>
                    </a:lnTo>
                    <a:lnTo>
                      <a:pt x="29182" y="73576"/>
                    </a:lnTo>
                    <a:lnTo>
                      <a:pt x="31045" y="76680"/>
                    </a:lnTo>
                    <a:lnTo>
                      <a:pt x="29182" y="81026"/>
                    </a:lnTo>
                    <a:lnTo>
                      <a:pt x="29182" y="84131"/>
                    </a:lnTo>
                    <a:lnTo>
                      <a:pt x="29182" y="89408"/>
                    </a:lnTo>
                    <a:lnTo>
                      <a:pt x="43773" y="84131"/>
                    </a:lnTo>
                    <a:lnTo>
                      <a:pt x="54018" y="74507"/>
                    </a:lnTo>
                    <a:lnTo>
                      <a:pt x="60226" y="59916"/>
                    </a:lnTo>
                    <a:lnTo>
                      <a:pt x="65504" y="63952"/>
                    </a:lnTo>
                    <a:lnTo>
                      <a:pt x="68608" y="66125"/>
                    </a:lnTo>
                    <a:lnTo>
                      <a:pt x="72955" y="69229"/>
                    </a:lnTo>
                    <a:lnTo>
                      <a:pt x="72955" y="71403"/>
                    </a:lnTo>
                    <a:lnTo>
                      <a:pt x="72955" y="74507"/>
                    </a:lnTo>
                    <a:lnTo>
                      <a:pt x="72955" y="81026"/>
                    </a:lnTo>
                    <a:lnTo>
                      <a:pt x="72955" y="86304"/>
                    </a:lnTo>
                    <a:lnTo>
                      <a:pt x="77922" y="84131"/>
                    </a:lnTo>
                    <a:lnTo>
                      <a:pt x="83199" y="84131"/>
                    </a:lnTo>
                    <a:lnTo>
                      <a:pt x="85373" y="84131"/>
                    </a:lnTo>
                    <a:lnTo>
                      <a:pt x="87546" y="81958"/>
                    </a:lnTo>
                    <a:lnTo>
                      <a:pt x="89408" y="81026"/>
                    </a:lnTo>
                    <a:lnTo>
                      <a:pt x="92513" y="76680"/>
                    </a:lnTo>
                    <a:lnTo>
                      <a:pt x="94686" y="74507"/>
                    </a:lnTo>
                    <a:lnTo>
                      <a:pt x="94686" y="73576"/>
                    </a:lnTo>
                    <a:lnTo>
                      <a:pt x="95617" y="71403"/>
                    </a:lnTo>
                    <a:lnTo>
                      <a:pt x="95617" y="69229"/>
                    </a:lnTo>
                    <a:lnTo>
                      <a:pt x="77922" y="49361"/>
                    </a:lnTo>
                    <a:close/>
                  </a:path>
                </a:pathLst>
              </a:custGeom>
              <a:grpFill/>
              <a:ln w="3104" cap="flat">
                <a:noFill/>
                <a:prstDash val="solid"/>
                <a:miter/>
              </a:ln>
            </p:spPr>
            <p:txBody>
              <a:bodyPr rtlCol="0" anchor="ctr"/>
              <a:lstStyle/>
              <a:p>
                <a:endParaRPr lang="es-ES_tradnl" sz="1350"/>
              </a:p>
            </p:txBody>
          </p:sp>
          <p:sp>
            <p:nvSpPr>
              <p:cNvPr id="330" name="Freeform: Shape 212">
                <a:extLst>
                  <a:ext uri="{FF2B5EF4-FFF2-40B4-BE49-F238E27FC236}">
                    <a16:creationId xmlns:a16="http://schemas.microsoft.com/office/drawing/2014/main" id="{D6F57256-C9B7-B41B-0D1A-84FE03CA1A9D}"/>
                  </a:ext>
                </a:extLst>
              </p:cNvPr>
              <p:cNvSpPr/>
              <p:nvPr/>
            </p:nvSpPr>
            <p:spPr>
              <a:xfrm>
                <a:off x="4863714" y="2275645"/>
                <a:ext cx="103446" cy="124134"/>
              </a:xfrm>
              <a:custGeom>
                <a:avLst/>
                <a:gdLst>
                  <a:gd name="connsiteX0" fmla="*/ 54018 w 93133"/>
                  <a:gd name="connsiteY0" fmla="*/ 51534 h 111760"/>
                  <a:gd name="connsiteX1" fmla="*/ 53086 w 93133"/>
                  <a:gd name="connsiteY1" fmla="*/ 39116 h 111760"/>
                  <a:gd name="connsiteX2" fmla="*/ 50913 w 93133"/>
                  <a:gd name="connsiteY2" fmla="*/ 28561 h 111760"/>
                  <a:gd name="connsiteX3" fmla="*/ 50913 w 93133"/>
                  <a:gd name="connsiteY3" fmla="*/ 14901 h 111760"/>
                  <a:gd name="connsiteX4" fmla="*/ 50913 w 93133"/>
                  <a:gd name="connsiteY4" fmla="*/ 0 h 111760"/>
                  <a:gd name="connsiteX5" fmla="*/ 39427 w 93133"/>
                  <a:gd name="connsiteY5" fmla="*/ 0 h 111760"/>
                  <a:gd name="connsiteX6" fmla="*/ 29182 w 93133"/>
                  <a:gd name="connsiteY6" fmla="*/ 24215 h 111760"/>
                  <a:gd name="connsiteX7" fmla="*/ 21731 w 93133"/>
                  <a:gd name="connsiteY7" fmla="*/ 48430 h 111760"/>
                  <a:gd name="connsiteX8" fmla="*/ 10245 w 93133"/>
                  <a:gd name="connsiteY8" fmla="*/ 70471 h 111760"/>
                  <a:gd name="connsiteX9" fmla="*/ 0 w 93133"/>
                  <a:gd name="connsiteY9" fmla="*/ 85062 h 111760"/>
                  <a:gd name="connsiteX10" fmla="*/ 4036 w 93133"/>
                  <a:gd name="connsiteY10" fmla="*/ 88477 h 111760"/>
                  <a:gd name="connsiteX11" fmla="*/ 9313 w 93133"/>
                  <a:gd name="connsiteY11" fmla="*/ 90340 h 111760"/>
                  <a:gd name="connsiteX12" fmla="*/ 14591 w 93133"/>
                  <a:gd name="connsiteY12" fmla="*/ 90340 h 111760"/>
                  <a:gd name="connsiteX13" fmla="*/ 19558 w 93133"/>
                  <a:gd name="connsiteY13" fmla="*/ 92513 h 111760"/>
                  <a:gd name="connsiteX14" fmla="*/ 23904 w 93133"/>
                  <a:gd name="connsiteY14" fmla="*/ 92513 h 111760"/>
                  <a:gd name="connsiteX15" fmla="*/ 27009 w 93133"/>
                  <a:gd name="connsiteY15" fmla="*/ 92513 h 111760"/>
                  <a:gd name="connsiteX16" fmla="*/ 36322 w 93133"/>
                  <a:gd name="connsiteY16" fmla="*/ 92513 h 111760"/>
                  <a:gd name="connsiteX17" fmla="*/ 41600 w 93133"/>
                  <a:gd name="connsiteY17" fmla="*/ 92513 h 111760"/>
                  <a:gd name="connsiteX18" fmla="*/ 45635 w 93133"/>
                  <a:gd name="connsiteY18" fmla="*/ 94686 h 111760"/>
                  <a:gd name="connsiteX19" fmla="*/ 46877 w 93133"/>
                  <a:gd name="connsiteY19" fmla="*/ 95617 h 111760"/>
                  <a:gd name="connsiteX20" fmla="*/ 46877 w 93133"/>
                  <a:gd name="connsiteY20" fmla="*/ 97790 h 111760"/>
                  <a:gd name="connsiteX21" fmla="*/ 46877 w 93133"/>
                  <a:gd name="connsiteY21" fmla="*/ 103068 h 111760"/>
                  <a:gd name="connsiteX22" fmla="*/ 46877 w 93133"/>
                  <a:gd name="connsiteY22" fmla="*/ 108346 h 111760"/>
                  <a:gd name="connsiteX23" fmla="*/ 56191 w 93133"/>
                  <a:gd name="connsiteY23" fmla="*/ 103068 h 111760"/>
                  <a:gd name="connsiteX24" fmla="*/ 63331 w 93133"/>
                  <a:gd name="connsiteY24" fmla="*/ 95617 h 111760"/>
                  <a:gd name="connsiteX25" fmla="*/ 70782 w 93133"/>
                  <a:gd name="connsiteY25" fmla="*/ 88477 h 111760"/>
                  <a:gd name="connsiteX26" fmla="*/ 74817 w 93133"/>
                  <a:gd name="connsiteY26" fmla="*/ 88477 h 111760"/>
                  <a:gd name="connsiteX27" fmla="*/ 74817 w 93133"/>
                  <a:gd name="connsiteY27" fmla="*/ 92513 h 111760"/>
                  <a:gd name="connsiteX28" fmla="*/ 74817 w 93133"/>
                  <a:gd name="connsiteY28" fmla="*/ 95617 h 111760"/>
                  <a:gd name="connsiteX29" fmla="*/ 72955 w 93133"/>
                  <a:gd name="connsiteY29" fmla="*/ 97790 h 111760"/>
                  <a:gd name="connsiteX30" fmla="*/ 72955 w 93133"/>
                  <a:gd name="connsiteY30" fmla="*/ 99964 h 111760"/>
                  <a:gd name="connsiteX31" fmla="*/ 70782 w 93133"/>
                  <a:gd name="connsiteY31" fmla="*/ 100895 h 111760"/>
                  <a:gd name="connsiteX32" fmla="*/ 70782 w 93133"/>
                  <a:gd name="connsiteY32" fmla="*/ 108346 h 111760"/>
                  <a:gd name="connsiteX33" fmla="*/ 74817 w 93133"/>
                  <a:gd name="connsiteY33" fmla="*/ 107104 h 111760"/>
                  <a:gd name="connsiteX34" fmla="*/ 76059 w 93133"/>
                  <a:gd name="connsiteY34" fmla="*/ 107104 h 111760"/>
                  <a:gd name="connsiteX35" fmla="*/ 76059 w 93133"/>
                  <a:gd name="connsiteY35" fmla="*/ 105241 h 111760"/>
                  <a:gd name="connsiteX36" fmla="*/ 77922 w 93133"/>
                  <a:gd name="connsiteY36" fmla="*/ 105241 h 111760"/>
                  <a:gd name="connsiteX37" fmla="*/ 80095 w 93133"/>
                  <a:gd name="connsiteY37" fmla="*/ 100895 h 111760"/>
                  <a:gd name="connsiteX38" fmla="*/ 80095 w 93133"/>
                  <a:gd name="connsiteY38" fmla="*/ 103068 h 111760"/>
                  <a:gd name="connsiteX39" fmla="*/ 82268 w 93133"/>
                  <a:gd name="connsiteY39" fmla="*/ 105241 h 111760"/>
                  <a:gd name="connsiteX40" fmla="*/ 82268 w 93133"/>
                  <a:gd name="connsiteY40" fmla="*/ 107104 h 111760"/>
                  <a:gd name="connsiteX41" fmla="*/ 82268 w 93133"/>
                  <a:gd name="connsiteY41" fmla="*/ 108346 h 111760"/>
                  <a:gd name="connsiteX42" fmla="*/ 83200 w 93133"/>
                  <a:gd name="connsiteY42" fmla="*/ 112381 h 111760"/>
                  <a:gd name="connsiteX43" fmla="*/ 87546 w 93133"/>
                  <a:gd name="connsiteY43" fmla="*/ 112381 h 111760"/>
                  <a:gd name="connsiteX44" fmla="*/ 89408 w 93133"/>
                  <a:gd name="connsiteY44" fmla="*/ 99964 h 111760"/>
                  <a:gd name="connsiteX45" fmla="*/ 92513 w 93133"/>
                  <a:gd name="connsiteY45" fmla="*/ 87235 h 111760"/>
                  <a:gd name="connsiteX46" fmla="*/ 94686 w 93133"/>
                  <a:gd name="connsiteY46" fmla="*/ 75749 h 111760"/>
                  <a:gd name="connsiteX47" fmla="*/ 92513 w 93133"/>
                  <a:gd name="connsiteY47" fmla="*/ 73576 h 111760"/>
                  <a:gd name="connsiteX48" fmla="*/ 90650 w 93133"/>
                  <a:gd name="connsiteY48" fmla="*/ 73576 h 111760"/>
                  <a:gd name="connsiteX49" fmla="*/ 89408 w 93133"/>
                  <a:gd name="connsiteY49" fmla="*/ 73576 h 111760"/>
                  <a:gd name="connsiteX50" fmla="*/ 87546 w 93133"/>
                  <a:gd name="connsiteY50" fmla="*/ 73576 h 111760"/>
                  <a:gd name="connsiteX51" fmla="*/ 85373 w 93133"/>
                  <a:gd name="connsiteY51" fmla="*/ 73576 h 111760"/>
                  <a:gd name="connsiteX52" fmla="*/ 83200 w 93133"/>
                  <a:gd name="connsiteY52" fmla="*/ 72644 h 111760"/>
                  <a:gd name="connsiteX53" fmla="*/ 74817 w 93133"/>
                  <a:gd name="connsiteY53" fmla="*/ 72644 h 111760"/>
                  <a:gd name="connsiteX54" fmla="*/ 74817 w 93133"/>
                  <a:gd name="connsiteY54" fmla="*/ 51534 h 11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3133" h="111760">
                    <a:moveTo>
                      <a:pt x="54018" y="51534"/>
                    </a:moveTo>
                    <a:lnTo>
                      <a:pt x="53086" y="39116"/>
                    </a:lnTo>
                    <a:lnTo>
                      <a:pt x="50913" y="28561"/>
                    </a:lnTo>
                    <a:lnTo>
                      <a:pt x="50913" y="14901"/>
                    </a:lnTo>
                    <a:lnTo>
                      <a:pt x="50913" y="0"/>
                    </a:lnTo>
                    <a:lnTo>
                      <a:pt x="39427" y="0"/>
                    </a:lnTo>
                    <a:lnTo>
                      <a:pt x="29182" y="24215"/>
                    </a:lnTo>
                    <a:lnTo>
                      <a:pt x="21731" y="48430"/>
                    </a:lnTo>
                    <a:lnTo>
                      <a:pt x="10245" y="70471"/>
                    </a:lnTo>
                    <a:lnTo>
                      <a:pt x="0" y="85062"/>
                    </a:lnTo>
                    <a:lnTo>
                      <a:pt x="4036" y="88477"/>
                    </a:lnTo>
                    <a:lnTo>
                      <a:pt x="9313" y="90340"/>
                    </a:lnTo>
                    <a:lnTo>
                      <a:pt x="14591" y="90340"/>
                    </a:lnTo>
                    <a:lnTo>
                      <a:pt x="19558" y="92513"/>
                    </a:lnTo>
                    <a:lnTo>
                      <a:pt x="23904" y="92513"/>
                    </a:lnTo>
                    <a:lnTo>
                      <a:pt x="27009" y="92513"/>
                    </a:lnTo>
                    <a:lnTo>
                      <a:pt x="36322" y="92513"/>
                    </a:lnTo>
                    <a:lnTo>
                      <a:pt x="41600" y="92513"/>
                    </a:lnTo>
                    <a:lnTo>
                      <a:pt x="45635" y="94686"/>
                    </a:lnTo>
                    <a:lnTo>
                      <a:pt x="46877" y="95617"/>
                    </a:lnTo>
                    <a:lnTo>
                      <a:pt x="46877" y="97790"/>
                    </a:lnTo>
                    <a:lnTo>
                      <a:pt x="46877" y="103068"/>
                    </a:lnTo>
                    <a:lnTo>
                      <a:pt x="46877" y="108346"/>
                    </a:lnTo>
                    <a:lnTo>
                      <a:pt x="56191" y="103068"/>
                    </a:lnTo>
                    <a:lnTo>
                      <a:pt x="63331" y="95617"/>
                    </a:lnTo>
                    <a:lnTo>
                      <a:pt x="70782" y="88477"/>
                    </a:lnTo>
                    <a:lnTo>
                      <a:pt x="74817" y="88477"/>
                    </a:lnTo>
                    <a:lnTo>
                      <a:pt x="74817" y="92513"/>
                    </a:lnTo>
                    <a:lnTo>
                      <a:pt x="74817" y="95617"/>
                    </a:lnTo>
                    <a:lnTo>
                      <a:pt x="72955" y="97790"/>
                    </a:lnTo>
                    <a:lnTo>
                      <a:pt x="72955" y="99964"/>
                    </a:lnTo>
                    <a:lnTo>
                      <a:pt x="70782" y="100895"/>
                    </a:lnTo>
                    <a:lnTo>
                      <a:pt x="70782" y="108346"/>
                    </a:lnTo>
                    <a:lnTo>
                      <a:pt x="74817" y="107104"/>
                    </a:lnTo>
                    <a:lnTo>
                      <a:pt x="76059" y="107104"/>
                    </a:lnTo>
                    <a:lnTo>
                      <a:pt x="76059" y="105241"/>
                    </a:lnTo>
                    <a:lnTo>
                      <a:pt x="77922" y="105241"/>
                    </a:lnTo>
                    <a:lnTo>
                      <a:pt x="80095" y="100895"/>
                    </a:lnTo>
                    <a:lnTo>
                      <a:pt x="80095" y="103068"/>
                    </a:lnTo>
                    <a:lnTo>
                      <a:pt x="82268" y="105241"/>
                    </a:lnTo>
                    <a:lnTo>
                      <a:pt x="82268" y="107104"/>
                    </a:lnTo>
                    <a:lnTo>
                      <a:pt x="82268" y="108346"/>
                    </a:lnTo>
                    <a:lnTo>
                      <a:pt x="83200" y="112381"/>
                    </a:lnTo>
                    <a:lnTo>
                      <a:pt x="87546" y="112381"/>
                    </a:lnTo>
                    <a:lnTo>
                      <a:pt x="89408" y="99964"/>
                    </a:lnTo>
                    <a:lnTo>
                      <a:pt x="92513" y="87235"/>
                    </a:lnTo>
                    <a:lnTo>
                      <a:pt x="94686" y="75749"/>
                    </a:lnTo>
                    <a:lnTo>
                      <a:pt x="92513" y="73576"/>
                    </a:lnTo>
                    <a:lnTo>
                      <a:pt x="90650" y="73576"/>
                    </a:lnTo>
                    <a:lnTo>
                      <a:pt x="89408" y="73576"/>
                    </a:lnTo>
                    <a:lnTo>
                      <a:pt x="87546" y="73576"/>
                    </a:lnTo>
                    <a:lnTo>
                      <a:pt x="85373" y="73576"/>
                    </a:lnTo>
                    <a:lnTo>
                      <a:pt x="83200" y="72644"/>
                    </a:lnTo>
                    <a:lnTo>
                      <a:pt x="74817" y="72644"/>
                    </a:lnTo>
                    <a:lnTo>
                      <a:pt x="74817" y="51534"/>
                    </a:lnTo>
                    <a:close/>
                  </a:path>
                </a:pathLst>
              </a:custGeom>
              <a:grpFill/>
              <a:ln w="3104" cap="flat">
                <a:noFill/>
                <a:prstDash val="solid"/>
                <a:miter/>
              </a:ln>
            </p:spPr>
            <p:txBody>
              <a:bodyPr rtlCol="0" anchor="ctr"/>
              <a:lstStyle/>
              <a:p>
                <a:endParaRPr lang="es-ES_tradnl" sz="1350"/>
              </a:p>
            </p:txBody>
          </p:sp>
          <p:sp>
            <p:nvSpPr>
              <p:cNvPr id="331" name="Freeform: Shape 214">
                <a:extLst>
                  <a:ext uri="{FF2B5EF4-FFF2-40B4-BE49-F238E27FC236}">
                    <a16:creationId xmlns:a16="http://schemas.microsoft.com/office/drawing/2014/main" id="{64A566E2-B35A-C5AC-A431-09D89A3689A2}"/>
                  </a:ext>
                </a:extLst>
              </p:cNvPr>
              <p:cNvSpPr/>
              <p:nvPr/>
            </p:nvSpPr>
            <p:spPr>
              <a:xfrm>
                <a:off x="4608894" y="1709799"/>
                <a:ext cx="31033" cy="44826"/>
              </a:xfrm>
              <a:custGeom>
                <a:avLst/>
                <a:gdLst>
                  <a:gd name="connsiteX0" fmla="*/ 4346 w 27940"/>
                  <a:gd name="connsiteY0" fmla="*/ 42221 h 40357"/>
                  <a:gd name="connsiteX1" fmla="*/ 12418 w 27940"/>
                  <a:gd name="connsiteY1" fmla="*/ 40979 h 40357"/>
                  <a:gd name="connsiteX2" fmla="*/ 18937 w 27940"/>
                  <a:gd name="connsiteY2" fmla="*/ 40979 h 40357"/>
                  <a:gd name="connsiteX3" fmla="*/ 23904 w 27940"/>
                  <a:gd name="connsiteY3" fmla="*/ 39116 h 40357"/>
                  <a:gd name="connsiteX4" fmla="*/ 29182 w 27940"/>
                  <a:gd name="connsiteY4" fmla="*/ 36943 h 40357"/>
                  <a:gd name="connsiteX5" fmla="*/ 27009 w 27940"/>
                  <a:gd name="connsiteY5" fmla="*/ 29492 h 40357"/>
                  <a:gd name="connsiteX6" fmla="*/ 26077 w 27940"/>
                  <a:gd name="connsiteY6" fmla="*/ 24215 h 40357"/>
                  <a:gd name="connsiteX7" fmla="*/ 23904 w 27940"/>
                  <a:gd name="connsiteY7" fmla="*/ 18937 h 40357"/>
                  <a:gd name="connsiteX8" fmla="*/ 19869 w 27940"/>
                  <a:gd name="connsiteY8" fmla="*/ 12728 h 40357"/>
                  <a:gd name="connsiteX9" fmla="*/ 18937 w 27940"/>
                  <a:gd name="connsiteY9" fmla="*/ 9624 h 40357"/>
                  <a:gd name="connsiteX10" fmla="*/ 18937 w 27940"/>
                  <a:gd name="connsiteY10" fmla="*/ 7451 h 40357"/>
                  <a:gd name="connsiteX11" fmla="*/ 18937 w 27940"/>
                  <a:gd name="connsiteY11" fmla="*/ 5278 h 40357"/>
                  <a:gd name="connsiteX12" fmla="*/ 16764 w 27940"/>
                  <a:gd name="connsiteY12" fmla="*/ 4346 h 40357"/>
                  <a:gd name="connsiteX13" fmla="*/ 14591 w 27940"/>
                  <a:gd name="connsiteY13" fmla="*/ 4346 h 40357"/>
                  <a:gd name="connsiteX14" fmla="*/ 12418 w 27940"/>
                  <a:gd name="connsiteY14" fmla="*/ 2173 h 40357"/>
                  <a:gd name="connsiteX15" fmla="*/ 9313 w 27940"/>
                  <a:gd name="connsiteY15" fmla="*/ 0 h 40357"/>
                  <a:gd name="connsiteX16" fmla="*/ 5278 w 27940"/>
                  <a:gd name="connsiteY16" fmla="*/ 5278 h 40357"/>
                  <a:gd name="connsiteX17" fmla="*/ 4346 w 27940"/>
                  <a:gd name="connsiteY17" fmla="*/ 9624 h 40357"/>
                  <a:gd name="connsiteX18" fmla="*/ 0 w 27940"/>
                  <a:gd name="connsiteY18" fmla="*/ 12728 h 40357"/>
                  <a:gd name="connsiteX19" fmla="*/ 0 w 27940"/>
                  <a:gd name="connsiteY19" fmla="*/ 24215 h 40357"/>
                  <a:gd name="connsiteX20" fmla="*/ 2173 w 27940"/>
                  <a:gd name="connsiteY20" fmla="*/ 33839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40" h="40357">
                    <a:moveTo>
                      <a:pt x="4346" y="42221"/>
                    </a:moveTo>
                    <a:lnTo>
                      <a:pt x="12418" y="40979"/>
                    </a:lnTo>
                    <a:lnTo>
                      <a:pt x="18937" y="40979"/>
                    </a:lnTo>
                    <a:lnTo>
                      <a:pt x="23904" y="39116"/>
                    </a:lnTo>
                    <a:lnTo>
                      <a:pt x="29182" y="36943"/>
                    </a:lnTo>
                    <a:lnTo>
                      <a:pt x="27009" y="29492"/>
                    </a:lnTo>
                    <a:lnTo>
                      <a:pt x="26077" y="24215"/>
                    </a:lnTo>
                    <a:lnTo>
                      <a:pt x="23904" y="18937"/>
                    </a:lnTo>
                    <a:lnTo>
                      <a:pt x="19869" y="12728"/>
                    </a:lnTo>
                    <a:lnTo>
                      <a:pt x="18937" y="9624"/>
                    </a:lnTo>
                    <a:lnTo>
                      <a:pt x="18937" y="7451"/>
                    </a:lnTo>
                    <a:lnTo>
                      <a:pt x="18937" y="5278"/>
                    </a:lnTo>
                    <a:lnTo>
                      <a:pt x="16764" y="4346"/>
                    </a:lnTo>
                    <a:lnTo>
                      <a:pt x="14591" y="4346"/>
                    </a:lnTo>
                    <a:lnTo>
                      <a:pt x="12418" y="2173"/>
                    </a:lnTo>
                    <a:lnTo>
                      <a:pt x="9313" y="0"/>
                    </a:lnTo>
                    <a:lnTo>
                      <a:pt x="5278" y="5278"/>
                    </a:lnTo>
                    <a:lnTo>
                      <a:pt x="4346" y="9624"/>
                    </a:lnTo>
                    <a:lnTo>
                      <a:pt x="0" y="12728"/>
                    </a:lnTo>
                    <a:lnTo>
                      <a:pt x="0" y="24215"/>
                    </a:lnTo>
                    <a:lnTo>
                      <a:pt x="2173" y="33839"/>
                    </a:lnTo>
                    <a:close/>
                  </a:path>
                </a:pathLst>
              </a:custGeom>
              <a:grpFill/>
              <a:ln w="3104" cap="flat">
                <a:noFill/>
                <a:prstDash val="solid"/>
                <a:miter/>
              </a:ln>
            </p:spPr>
            <p:txBody>
              <a:bodyPr rtlCol="0" anchor="ctr"/>
              <a:lstStyle/>
              <a:p>
                <a:endParaRPr lang="es-ES_tradnl" sz="1350"/>
              </a:p>
            </p:txBody>
          </p:sp>
          <p:sp>
            <p:nvSpPr>
              <p:cNvPr id="332" name="Freeform: Shape 215">
                <a:extLst>
                  <a:ext uri="{FF2B5EF4-FFF2-40B4-BE49-F238E27FC236}">
                    <a16:creationId xmlns:a16="http://schemas.microsoft.com/office/drawing/2014/main" id="{3C7F9D56-57A2-0AA1-6EC3-F77A377A3474}"/>
                  </a:ext>
                </a:extLst>
              </p:cNvPr>
              <p:cNvSpPr/>
              <p:nvPr/>
            </p:nvSpPr>
            <p:spPr>
              <a:xfrm>
                <a:off x="4524413" y="2204612"/>
                <a:ext cx="17241" cy="10344"/>
              </a:xfrm>
              <a:custGeom>
                <a:avLst/>
                <a:gdLst>
                  <a:gd name="connsiteX0" fmla="*/ 0 w 15522"/>
                  <a:gd name="connsiteY0" fmla="*/ 11487 h 9313"/>
                  <a:gd name="connsiteX1" fmla="*/ 5278 w 15522"/>
                  <a:gd name="connsiteY1" fmla="*/ 11487 h 9313"/>
                  <a:gd name="connsiteX2" fmla="*/ 7451 w 15522"/>
                  <a:gd name="connsiteY2" fmla="*/ 9313 h 9313"/>
                  <a:gd name="connsiteX3" fmla="*/ 9313 w 15522"/>
                  <a:gd name="connsiteY3" fmla="*/ 9313 h 9313"/>
                  <a:gd name="connsiteX4" fmla="*/ 10555 w 15522"/>
                  <a:gd name="connsiteY4" fmla="*/ 9313 h 9313"/>
                  <a:gd name="connsiteX5" fmla="*/ 12418 w 15522"/>
                  <a:gd name="connsiteY5" fmla="*/ 7451 h 9313"/>
                  <a:gd name="connsiteX6" fmla="*/ 15522 w 15522"/>
                  <a:gd name="connsiteY6" fmla="*/ 7451 h 9313"/>
                  <a:gd name="connsiteX7" fmla="*/ 15522 w 15522"/>
                  <a:gd name="connsiteY7" fmla="*/ 0 h 9313"/>
                  <a:gd name="connsiteX8" fmla="*/ 0 w 15522"/>
                  <a:gd name="connsiteY8"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2" h="9313">
                    <a:moveTo>
                      <a:pt x="0" y="11487"/>
                    </a:moveTo>
                    <a:lnTo>
                      <a:pt x="5278" y="11487"/>
                    </a:lnTo>
                    <a:lnTo>
                      <a:pt x="7451" y="9313"/>
                    </a:lnTo>
                    <a:lnTo>
                      <a:pt x="9313" y="9313"/>
                    </a:lnTo>
                    <a:lnTo>
                      <a:pt x="10555" y="9313"/>
                    </a:lnTo>
                    <a:lnTo>
                      <a:pt x="12418" y="7451"/>
                    </a:lnTo>
                    <a:lnTo>
                      <a:pt x="15522" y="7451"/>
                    </a:lnTo>
                    <a:lnTo>
                      <a:pt x="15522" y="0"/>
                    </a:lnTo>
                    <a:lnTo>
                      <a:pt x="0" y="0"/>
                    </a:lnTo>
                    <a:close/>
                  </a:path>
                </a:pathLst>
              </a:custGeom>
              <a:grpFill/>
              <a:ln w="3104" cap="flat">
                <a:noFill/>
                <a:prstDash val="solid"/>
                <a:miter/>
              </a:ln>
            </p:spPr>
            <p:txBody>
              <a:bodyPr rtlCol="0" anchor="ctr"/>
              <a:lstStyle/>
              <a:p>
                <a:endParaRPr lang="es-ES_tradnl" sz="1350"/>
              </a:p>
            </p:txBody>
          </p:sp>
          <p:sp>
            <p:nvSpPr>
              <p:cNvPr id="333" name="Freeform: Shape 217">
                <a:extLst>
                  <a:ext uri="{FF2B5EF4-FFF2-40B4-BE49-F238E27FC236}">
                    <a16:creationId xmlns:a16="http://schemas.microsoft.com/office/drawing/2014/main" id="{B08A3851-7BAE-0056-4622-318A57B8418D}"/>
                  </a:ext>
                </a:extLst>
              </p:cNvPr>
              <p:cNvSpPr/>
              <p:nvPr/>
            </p:nvSpPr>
            <p:spPr>
              <a:xfrm>
                <a:off x="4956126" y="1676007"/>
                <a:ext cx="44826" cy="37930"/>
              </a:xfrm>
              <a:custGeom>
                <a:avLst/>
                <a:gdLst>
                  <a:gd name="connsiteX0" fmla="*/ 13660 w 40357"/>
                  <a:gd name="connsiteY0" fmla="*/ 25457 h 34149"/>
                  <a:gd name="connsiteX1" fmla="*/ 18937 w 40357"/>
                  <a:gd name="connsiteY1" fmla="*/ 30424 h 34149"/>
                  <a:gd name="connsiteX2" fmla="*/ 23904 w 40357"/>
                  <a:gd name="connsiteY2" fmla="*/ 35701 h 34149"/>
                  <a:gd name="connsiteX3" fmla="*/ 27009 w 40357"/>
                  <a:gd name="connsiteY3" fmla="*/ 34770 h 34149"/>
                  <a:gd name="connsiteX4" fmla="*/ 29182 w 40357"/>
                  <a:gd name="connsiteY4" fmla="*/ 32597 h 34149"/>
                  <a:gd name="connsiteX5" fmla="*/ 31355 w 40357"/>
                  <a:gd name="connsiteY5" fmla="*/ 32597 h 34149"/>
                  <a:gd name="connsiteX6" fmla="*/ 33528 w 40357"/>
                  <a:gd name="connsiteY6" fmla="*/ 32597 h 34149"/>
                  <a:gd name="connsiteX7" fmla="*/ 33528 w 40357"/>
                  <a:gd name="connsiteY7" fmla="*/ 30424 h 34149"/>
                  <a:gd name="connsiteX8" fmla="*/ 36633 w 40357"/>
                  <a:gd name="connsiteY8" fmla="*/ 27319 h 34149"/>
                  <a:gd name="connsiteX9" fmla="*/ 36633 w 40357"/>
                  <a:gd name="connsiteY9" fmla="*/ 25457 h 34149"/>
                  <a:gd name="connsiteX10" fmla="*/ 38495 w 40357"/>
                  <a:gd name="connsiteY10" fmla="*/ 25457 h 34149"/>
                  <a:gd name="connsiteX11" fmla="*/ 38495 w 40357"/>
                  <a:gd name="connsiteY11" fmla="*/ 23283 h 34149"/>
                  <a:gd name="connsiteX12" fmla="*/ 40668 w 40357"/>
                  <a:gd name="connsiteY12" fmla="*/ 20179 h 34149"/>
                  <a:gd name="connsiteX13" fmla="*/ 34459 w 40357"/>
                  <a:gd name="connsiteY13" fmla="*/ 14901 h 34149"/>
                  <a:gd name="connsiteX14" fmla="*/ 29182 w 40357"/>
                  <a:gd name="connsiteY14" fmla="*/ 10555 h 34149"/>
                  <a:gd name="connsiteX15" fmla="*/ 26077 w 40357"/>
                  <a:gd name="connsiteY15" fmla="*/ 7451 h 34149"/>
                  <a:gd name="connsiteX16" fmla="*/ 18937 w 40357"/>
                  <a:gd name="connsiteY16" fmla="*/ 3104 h 34149"/>
                  <a:gd name="connsiteX17" fmla="*/ 11487 w 40357"/>
                  <a:gd name="connsiteY17" fmla="*/ 0 h 34149"/>
                  <a:gd name="connsiteX18" fmla="*/ 9313 w 40357"/>
                  <a:gd name="connsiteY18" fmla="*/ 1242 h 34149"/>
                  <a:gd name="connsiteX19" fmla="*/ 7451 w 40357"/>
                  <a:gd name="connsiteY19" fmla="*/ 3104 h 34149"/>
                  <a:gd name="connsiteX20" fmla="*/ 4346 w 40357"/>
                  <a:gd name="connsiteY20" fmla="*/ 3104 h 34149"/>
                  <a:gd name="connsiteX21" fmla="*/ 0 w 40357"/>
                  <a:gd name="connsiteY21" fmla="*/ 15833 h 34149"/>
                  <a:gd name="connsiteX22" fmla="*/ 6209 w 40357"/>
                  <a:gd name="connsiteY22" fmla="*/ 20179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57" h="34149">
                    <a:moveTo>
                      <a:pt x="13660" y="25457"/>
                    </a:moveTo>
                    <a:lnTo>
                      <a:pt x="18937" y="30424"/>
                    </a:lnTo>
                    <a:lnTo>
                      <a:pt x="23904" y="35701"/>
                    </a:lnTo>
                    <a:lnTo>
                      <a:pt x="27009" y="34770"/>
                    </a:lnTo>
                    <a:lnTo>
                      <a:pt x="29182" y="32597"/>
                    </a:lnTo>
                    <a:lnTo>
                      <a:pt x="31355" y="32597"/>
                    </a:lnTo>
                    <a:lnTo>
                      <a:pt x="33528" y="32597"/>
                    </a:lnTo>
                    <a:lnTo>
                      <a:pt x="33528" y="30424"/>
                    </a:lnTo>
                    <a:lnTo>
                      <a:pt x="36633" y="27319"/>
                    </a:lnTo>
                    <a:lnTo>
                      <a:pt x="36633" y="25457"/>
                    </a:lnTo>
                    <a:lnTo>
                      <a:pt x="38495" y="25457"/>
                    </a:lnTo>
                    <a:lnTo>
                      <a:pt x="38495" y="23283"/>
                    </a:lnTo>
                    <a:lnTo>
                      <a:pt x="40668" y="20179"/>
                    </a:lnTo>
                    <a:lnTo>
                      <a:pt x="34459" y="14901"/>
                    </a:lnTo>
                    <a:lnTo>
                      <a:pt x="29182" y="10555"/>
                    </a:lnTo>
                    <a:lnTo>
                      <a:pt x="26077" y="7451"/>
                    </a:lnTo>
                    <a:lnTo>
                      <a:pt x="18937" y="3104"/>
                    </a:lnTo>
                    <a:lnTo>
                      <a:pt x="11487" y="0"/>
                    </a:lnTo>
                    <a:lnTo>
                      <a:pt x="9313" y="1242"/>
                    </a:lnTo>
                    <a:lnTo>
                      <a:pt x="7451" y="3104"/>
                    </a:lnTo>
                    <a:lnTo>
                      <a:pt x="4346" y="3104"/>
                    </a:lnTo>
                    <a:lnTo>
                      <a:pt x="0" y="15833"/>
                    </a:lnTo>
                    <a:lnTo>
                      <a:pt x="6209" y="20179"/>
                    </a:lnTo>
                    <a:close/>
                  </a:path>
                </a:pathLst>
              </a:custGeom>
              <a:grpFill/>
              <a:ln w="3104" cap="flat">
                <a:noFill/>
                <a:prstDash val="solid"/>
                <a:miter/>
              </a:ln>
            </p:spPr>
            <p:txBody>
              <a:bodyPr rtlCol="0" anchor="ctr"/>
              <a:lstStyle/>
              <a:p>
                <a:endParaRPr lang="es-ES_tradnl" sz="1350"/>
              </a:p>
            </p:txBody>
          </p:sp>
          <p:sp>
            <p:nvSpPr>
              <p:cNvPr id="334" name="Freeform: Shape 218">
                <a:extLst>
                  <a:ext uri="{FF2B5EF4-FFF2-40B4-BE49-F238E27FC236}">
                    <a16:creationId xmlns:a16="http://schemas.microsoft.com/office/drawing/2014/main" id="{8168E7C7-A170-86DC-B054-4014E86DF495}"/>
                  </a:ext>
                </a:extLst>
              </p:cNvPr>
              <p:cNvSpPr/>
              <p:nvPr/>
            </p:nvSpPr>
            <p:spPr>
              <a:xfrm>
                <a:off x="4597515" y="1889449"/>
                <a:ext cx="13793" cy="17241"/>
              </a:xfrm>
              <a:custGeom>
                <a:avLst/>
                <a:gdLst>
                  <a:gd name="connsiteX0" fmla="*/ 4967 w 12417"/>
                  <a:gd name="connsiteY0" fmla="*/ 17075 h 15522"/>
                  <a:gd name="connsiteX1" fmla="*/ 7140 w 12417"/>
                  <a:gd name="connsiteY1" fmla="*/ 14901 h 15522"/>
                  <a:gd name="connsiteX2" fmla="*/ 8072 w 12417"/>
                  <a:gd name="connsiteY2" fmla="*/ 14901 h 15522"/>
                  <a:gd name="connsiteX3" fmla="*/ 10245 w 12417"/>
                  <a:gd name="connsiteY3" fmla="*/ 12728 h 15522"/>
                  <a:gd name="connsiteX4" fmla="*/ 12418 w 12417"/>
                  <a:gd name="connsiteY4" fmla="*/ 10555 h 15522"/>
                  <a:gd name="connsiteX5" fmla="*/ 14591 w 12417"/>
                  <a:gd name="connsiteY5" fmla="*/ 9624 h 15522"/>
                  <a:gd name="connsiteX6" fmla="*/ 14591 w 12417"/>
                  <a:gd name="connsiteY6" fmla="*/ 7451 h 15522"/>
                  <a:gd name="connsiteX7" fmla="*/ 14591 w 12417"/>
                  <a:gd name="connsiteY7" fmla="*/ 5278 h 15522"/>
                  <a:gd name="connsiteX8" fmla="*/ 10245 w 12417"/>
                  <a:gd name="connsiteY8" fmla="*/ 5278 h 15522"/>
                  <a:gd name="connsiteX9" fmla="*/ 8072 w 12417"/>
                  <a:gd name="connsiteY9" fmla="*/ 3415 h 15522"/>
                  <a:gd name="connsiteX10" fmla="*/ 7140 w 12417"/>
                  <a:gd name="connsiteY10" fmla="*/ 2173 h 15522"/>
                  <a:gd name="connsiteX11" fmla="*/ 3104 w 12417"/>
                  <a:gd name="connsiteY11" fmla="*/ 0 h 15522"/>
                  <a:gd name="connsiteX12" fmla="*/ 931 w 12417"/>
                  <a:gd name="connsiteY12" fmla="*/ 5278 h 15522"/>
                  <a:gd name="connsiteX13" fmla="*/ 0 w 12417"/>
                  <a:gd name="connsiteY13" fmla="*/ 7451 h 15522"/>
                  <a:gd name="connsiteX14" fmla="*/ 0 w 12417"/>
                  <a:gd name="connsiteY14" fmla="*/ 10555 h 15522"/>
                  <a:gd name="connsiteX15" fmla="*/ 0 w 12417"/>
                  <a:gd name="connsiteY15" fmla="*/ 17075 h 15522"/>
                  <a:gd name="connsiteX16" fmla="*/ 3104 w 12417"/>
                  <a:gd name="connsiteY16" fmla="*/ 17075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17" h="15522">
                    <a:moveTo>
                      <a:pt x="4967" y="17075"/>
                    </a:moveTo>
                    <a:lnTo>
                      <a:pt x="7140" y="14901"/>
                    </a:lnTo>
                    <a:lnTo>
                      <a:pt x="8072" y="14901"/>
                    </a:lnTo>
                    <a:lnTo>
                      <a:pt x="10245" y="12728"/>
                    </a:lnTo>
                    <a:lnTo>
                      <a:pt x="12418" y="10555"/>
                    </a:lnTo>
                    <a:lnTo>
                      <a:pt x="14591" y="9624"/>
                    </a:lnTo>
                    <a:lnTo>
                      <a:pt x="14591" y="7451"/>
                    </a:lnTo>
                    <a:lnTo>
                      <a:pt x="14591" y="5278"/>
                    </a:lnTo>
                    <a:lnTo>
                      <a:pt x="10245" y="5278"/>
                    </a:lnTo>
                    <a:lnTo>
                      <a:pt x="8072" y="3415"/>
                    </a:lnTo>
                    <a:lnTo>
                      <a:pt x="7140" y="2173"/>
                    </a:lnTo>
                    <a:lnTo>
                      <a:pt x="3104" y="0"/>
                    </a:lnTo>
                    <a:lnTo>
                      <a:pt x="931" y="5278"/>
                    </a:lnTo>
                    <a:lnTo>
                      <a:pt x="0" y="7451"/>
                    </a:lnTo>
                    <a:lnTo>
                      <a:pt x="0" y="10555"/>
                    </a:lnTo>
                    <a:lnTo>
                      <a:pt x="0" y="17075"/>
                    </a:lnTo>
                    <a:lnTo>
                      <a:pt x="3104" y="17075"/>
                    </a:lnTo>
                    <a:close/>
                  </a:path>
                </a:pathLst>
              </a:custGeom>
              <a:grpFill/>
              <a:ln w="3104" cap="flat">
                <a:noFill/>
                <a:prstDash val="solid"/>
                <a:miter/>
              </a:ln>
            </p:spPr>
            <p:txBody>
              <a:bodyPr rtlCol="0" anchor="ctr"/>
              <a:lstStyle/>
              <a:p>
                <a:endParaRPr lang="es-ES_tradnl" sz="1350"/>
              </a:p>
            </p:txBody>
          </p:sp>
          <p:sp>
            <p:nvSpPr>
              <p:cNvPr id="335" name="Freeform: Shape 219">
                <a:extLst>
                  <a:ext uri="{FF2B5EF4-FFF2-40B4-BE49-F238E27FC236}">
                    <a16:creationId xmlns:a16="http://schemas.microsoft.com/office/drawing/2014/main" id="{589B6E9F-2E62-7CE6-F2E3-B8CAC01D2803}"/>
                  </a:ext>
                </a:extLst>
              </p:cNvPr>
              <p:cNvSpPr/>
              <p:nvPr/>
            </p:nvSpPr>
            <p:spPr>
              <a:xfrm>
                <a:off x="4538206" y="1939792"/>
                <a:ext cx="24137" cy="31033"/>
              </a:xfrm>
              <a:custGeom>
                <a:avLst/>
                <a:gdLst>
                  <a:gd name="connsiteX0" fmla="*/ 2173 w 21731"/>
                  <a:gd name="connsiteY0" fmla="*/ 13660 h 27940"/>
                  <a:gd name="connsiteX1" fmla="*/ 2173 w 21731"/>
                  <a:gd name="connsiteY1" fmla="*/ 14591 h 27940"/>
                  <a:gd name="connsiteX2" fmla="*/ 2173 w 21731"/>
                  <a:gd name="connsiteY2" fmla="*/ 16764 h 27940"/>
                  <a:gd name="connsiteX3" fmla="*/ 0 w 21731"/>
                  <a:gd name="connsiteY3" fmla="*/ 21110 h 27940"/>
                  <a:gd name="connsiteX4" fmla="*/ 2173 w 21731"/>
                  <a:gd name="connsiteY4" fmla="*/ 22042 h 27940"/>
                  <a:gd name="connsiteX5" fmla="*/ 2173 w 21731"/>
                  <a:gd name="connsiteY5" fmla="*/ 24215 h 27940"/>
                  <a:gd name="connsiteX6" fmla="*/ 3104 w 21731"/>
                  <a:gd name="connsiteY6" fmla="*/ 24215 h 27940"/>
                  <a:gd name="connsiteX7" fmla="*/ 3104 w 21731"/>
                  <a:gd name="connsiteY7" fmla="*/ 28251 h 27940"/>
                  <a:gd name="connsiteX8" fmla="*/ 9624 w 21731"/>
                  <a:gd name="connsiteY8" fmla="*/ 28251 h 27940"/>
                  <a:gd name="connsiteX9" fmla="*/ 14591 w 21731"/>
                  <a:gd name="connsiteY9" fmla="*/ 26388 h 27940"/>
                  <a:gd name="connsiteX10" fmla="*/ 16764 w 21731"/>
                  <a:gd name="connsiteY10" fmla="*/ 26388 h 27940"/>
                  <a:gd name="connsiteX11" fmla="*/ 19869 w 21731"/>
                  <a:gd name="connsiteY11" fmla="*/ 24215 h 27940"/>
                  <a:gd name="connsiteX12" fmla="*/ 24215 w 21731"/>
                  <a:gd name="connsiteY12" fmla="*/ 24215 h 27940"/>
                  <a:gd name="connsiteX13" fmla="*/ 22042 w 21731"/>
                  <a:gd name="connsiteY13" fmla="*/ 16764 h 27940"/>
                  <a:gd name="connsiteX14" fmla="*/ 17695 w 21731"/>
                  <a:gd name="connsiteY14" fmla="*/ 9313 h 27940"/>
                  <a:gd name="connsiteX15" fmla="*/ 12728 w 21731"/>
                  <a:gd name="connsiteY15" fmla="*/ 4346 h 27940"/>
                  <a:gd name="connsiteX16" fmla="*/ 7451 w 21731"/>
                  <a:gd name="connsiteY16" fmla="*/ 0 h 27940"/>
                  <a:gd name="connsiteX17" fmla="*/ 3104 w 21731"/>
                  <a:gd name="connsiteY17" fmla="*/ 11487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31" h="27940">
                    <a:moveTo>
                      <a:pt x="2173" y="13660"/>
                    </a:moveTo>
                    <a:lnTo>
                      <a:pt x="2173" y="14591"/>
                    </a:lnTo>
                    <a:lnTo>
                      <a:pt x="2173" y="16764"/>
                    </a:lnTo>
                    <a:lnTo>
                      <a:pt x="0" y="21110"/>
                    </a:lnTo>
                    <a:lnTo>
                      <a:pt x="2173" y="22042"/>
                    </a:lnTo>
                    <a:lnTo>
                      <a:pt x="2173" y="24215"/>
                    </a:lnTo>
                    <a:lnTo>
                      <a:pt x="3104" y="24215"/>
                    </a:lnTo>
                    <a:lnTo>
                      <a:pt x="3104" y="28251"/>
                    </a:lnTo>
                    <a:lnTo>
                      <a:pt x="9624" y="28251"/>
                    </a:lnTo>
                    <a:lnTo>
                      <a:pt x="14591" y="26388"/>
                    </a:lnTo>
                    <a:lnTo>
                      <a:pt x="16764" y="26388"/>
                    </a:lnTo>
                    <a:lnTo>
                      <a:pt x="19869" y="24215"/>
                    </a:lnTo>
                    <a:lnTo>
                      <a:pt x="24215" y="24215"/>
                    </a:lnTo>
                    <a:lnTo>
                      <a:pt x="22042" y="16764"/>
                    </a:lnTo>
                    <a:lnTo>
                      <a:pt x="17695" y="9313"/>
                    </a:lnTo>
                    <a:lnTo>
                      <a:pt x="12728" y="4346"/>
                    </a:lnTo>
                    <a:lnTo>
                      <a:pt x="7451" y="0"/>
                    </a:lnTo>
                    <a:lnTo>
                      <a:pt x="3104" y="11487"/>
                    </a:lnTo>
                    <a:close/>
                  </a:path>
                </a:pathLst>
              </a:custGeom>
              <a:grpFill/>
              <a:ln w="3104" cap="flat">
                <a:noFill/>
                <a:prstDash val="solid"/>
                <a:miter/>
              </a:ln>
            </p:spPr>
            <p:txBody>
              <a:bodyPr rtlCol="0" anchor="ctr"/>
              <a:lstStyle/>
              <a:p>
                <a:endParaRPr lang="es-ES_tradnl" sz="1350"/>
              </a:p>
            </p:txBody>
          </p:sp>
          <p:sp>
            <p:nvSpPr>
              <p:cNvPr id="336" name="Freeform: Shape 220">
                <a:extLst>
                  <a:ext uri="{FF2B5EF4-FFF2-40B4-BE49-F238E27FC236}">
                    <a16:creationId xmlns:a16="http://schemas.microsoft.com/office/drawing/2014/main" id="{1C86250F-9295-95AB-F0BE-81CE0271B78B}"/>
                  </a:ext>
                </a:extLst>
              </p:cNvPr>
              <p:cNvSpPr/>
              <p:nvPr/>
            </p:nvSpPr>
            <p:spPr>
              <a:xfrm>
                <a:off x="8080175" y="2180131"/>
                <a:ext cx="48274" cy="210339"/>
              </a:xfrm>
              <a:custGeom>
                <a:avLst/>
                <a:gdLst>
                  <a:gd name="connsiteX0" fmla="*/ 44704 w 43462"/>
                  <a:gd name="connsiteY0" fmla="*/ 130077 h 189371"/>
                  <a:gd name="connsiteX1" fmla="*/ 39427 w 43462"/>
                  <a:gd name="connsiteY1" fmla="*/ 108035 h 189371"/>
                  <a:gd name="connsiteX2" fmla="*/ 30113 w 43462"/>
                  <a:gd name="connsiteY2" fmla="*/ 88167 h 189371"/>
                  <a:gd name="connsiteX3" fmla="*/ 24836 w 43462"/>
                  <a:gd name="connsiteY3" fmla="*/ 70471 h 189371"/>
                  <a:gd name="connsiteX4" fmla="*/ 21731 w 43462"/>
                  <a:gd name="connsiteY4" fmla="*/ 51534 h 189371"/>
                  <a:gd name="connsiteX5" fmla="*/ 21731 w 43462"/>
                  <a:gd name="connsiteY5" fmla="*/ 35701 h 189371"/>
                  <a:gd name="connsiteX6" fmla="*/ 21731 w 43462"/>
                  <a:gd name="connsiteY6" fmla="*/ 18937 h 189371"/>
                  <a:gd name="connsiteX7" fmla="*/ 15522 w 43462"/>
                  <a:gd name="connsiteY7" fmla="*/ 6209 h 189371"/>
                  <a:gd name="connsiteX8" fmla="*/ 15522 w 43462"/>
                  <a:gd name="connsiteY8" fmla="*/ 4036 h 189371"/>
                  <a:gd name="connsiteX9" fmla="*/ 14591 w 43462"/>
                  <a:gd name="connsiteY9" fmla="*/ 4036 h 189371"/>
                  <a:gd name="connsiteX10" fmla="*/ 14591 w 43462"/>
                  <a:gd name="connsiteY10" fmla="*/ 2173 h 189371"/>
                  <a:gd name="connsiteX11" fmla="*/ 12418 w 43462"/>
                  <a:gd name="connsiteY11" fmla="*/ 0 h 189371"/>
                  <a:gd name="connsiteX12" fmla="*/ 10245 w 43462"/>
                  <a:gd name="connsiteY12" fmla="*/ 7451 h 189371"/>
                  <a:gd name="connsiteX13" fmla="*/ 9313 w 43462"/>
                  <a:gd name="connsiteY13" fmla="*/ 13660 h 189371"/>
                  <a:gd name="connsiteX14" fmla="*/ 7140 w 43462"/>
                  <a:gd name="connsiteY14" fmla="*/ 16764 h 189371"/>
                  <a:gd name="connsiteX15" fmla="*/ 5278 w 43462"/>
                  <a:gd name="connsiteY15" fmla="*/ 21110 h 189371"/>
                  <a:gd name="connsiteX16" fmla="*/ 3104 w 43462"/>
                  <a:gd name="connsiteY16" fmla="*/ 24215 h 189371"/>
                  <a:gd name="connsiteX17" fmla="*/ 0 w 43462"/>
                  <a:gd name="connsiteY17" fmla="*/ 29492 h 189371"/>
                  <a:gd name="connsiteX18" fmla="*/ 0 w 43462"/>
                  <a:gd name="connsiteY18" fmla="*/ 70471 h 189371"/>
                  <a:gd name="connsiteX19" fmla="*/ 3104 w 43462"/>
                  <a:gd name="connsiteY19" fmla="*/ 85993 h 189371"/>
                  <a:gd name="connsiteX20" fmla="*/ 3104 w 43462"/>
                  <a:gd name="connsiteY20" fmla="*/ 110208 h 189371"/>
                  <a:gd name="connsiteX21" fmla="*/ 3104 w 43462"/>
                  <a:gd name="connsiteY21" fmla="*/ 136596 h 189371"/>
                  <a:gd name="connsiteX22" fmla="*/ 3104 w 43462"/>
                  <a:gd name="connsiteY22" fmla="*/ 159569 h 189371"/>
                  <a:gd name="connsiteX23" fmla="*/ 5278 w 43462"/>
                  <a:gd name="connsiteY23" fmla="*/ 180679 h 189371"/>
                  <a:gd name="connsiteX24" fmla="*/ 9313 w 43462"/>
                  <a:gd name="connsiteY24" fmla="*/ 191235 h 189371"/>
                  <a:gd name="connsiteX25" fmla="*/ 12418 w 43462"/>
                  <a:gd name="connsiteY25" fmla="*/ 189061 h 189371"/>
                  <a:gd name="connsiteX26" fmla="*/ 14591 w 43462"/>
                  <a:gd name="connsiteY26" fmla="*/ 189061 h 189371"/>
                  <a:gd name="connsiteX27" fmla="*/ 19869 w 43462"/>
                  <a:gd name="connsiteY27" fmla="*/ 186888 h 189371"/>
                  <a:gd name="connsiteX28" fmla="*/ 22973 w 43462"/>
                  <a:gd name="connsiteY28" fmla="*/ 186888 h 189371"/>
                  <a:gd name="connsiteX29" fmla="*/ 29182 w 43462"/>
                  <a:gd name="connsiteY29" fmla="*/ 186888 h 189371"/>
                  <a:gd name="connsiteX30" fmla="*/ 24836 w 43462"/>
                  <a:gd name="connsiteY30" fmla="*/ 169193 h 189371"/>
                  <a:gd name="connsiteX31" fmla="*/ 22973 w 43462"/>
                  <a:gd name="connsiteY31" fmla="*/ 156465 h 189371"/>
                  <a:gd name="connsiteX32" fmla="*/ 19869 w 43462"/>
                  <a:gd name="connsiteY32" fmla="*/ 143736 h 189371"/>
                  <a:gd name="connsiteX33" fmla="*/ 19869 w 43462"/>
                  <a:gd name="connsiteY33" fmla="*/ 126972 h 18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462" h="189371">
                    <a:moveTo>
                      <a:pt x="44704" y="130077"/>
                    </a:moveTo>
                    <a:lnTo>
                      <a:pt x="39427" y="108035"/>
                    </a:lnTo>
                    <a:lnTo>
                      <a:pt x="30113" y="88167"/>
                    </a:lnTo>
                    <a:lnTo>
                      <a:pt x="24836" y="70471"/>
                    </a:lnTo>
                    <a:lnTo>
                      <a:pt x="21731" y="51534"/>
                    </a:lnTo>
                    <a:lnTo>
                      <a:pt x="21731" y="35701"/>
                    </a:lnTo>
                    <a:lnTo>
                      <a:pt x="21731" y="18937"/>
                    </a:lnTo>
                    <a:lnTo>
                      <a:pt x="15522" y="6209"/>
                    </a:lnTo>
                    <a:lnTo>
                      <a:pt x="15522" y="4036"/>
                    </a:lnTo>
                    <a:lnTo>
                      <a:pt x="14591" y="4036"/>
                    </a:lnTo>
                    <a:lnTo>
                      <a:pt x="14591" y="2173"/>
                    </a:lnTo>
                    <a:lnTo>
                      <a:pt x="12418" y="0"/>
                    </a:lnTo>
                    <a:lnTo>
                      <a:pt x="10245" y="7451"/>
                    </a:lnTo>
                    <a:lnTo>
                      <a:pt x="9313" y="13660"/>
                    </a:lnTo>
                    <a:lnTo>
                      <a:pt x="7140" y="16764"/>
                    </a:lnTo>
                    <a:lnTo>
                      <a:pt x="5278" y="21110"/>
                    </a:lnTo>
                    <a:lnTo>
                      <a:pt x="3104" y="24215"/>
                    </a:lnTo>
                    <a:lnTo>
                      <a:pt x="0" y="29492"/>
                    </a:lnTo>
                    <a:lnTo>
                      <a:pt x="0" y="70471"/>
                    </a:lnTo>
                    <a:lnTo>
                      <a:pt x="3104" y="85993"/>
                    </a:lnTo>
                    <a:lnTo>
                      <a:pt x="3104" y="110208"/>
                    </a:lnTo>
                    <a:lnTo>
                      <a:pt x="3104" y="136596"/>
                    </a:lnTo>
                    <a:lnTo>
                      <a:pt x="3104" y="159569"/>
                    </a:lnTo>
                    <a:lnTo>
                      <a:pt x="5278" y="180679"/>
                    </a:lnTo>
                    <a:lnTo>
                      <a:pt x="9313" y="191235"/>
                    </a:lnTo>
                    <a:lnTo>
                      <a:pt x="12418" y="189061"/>
                    </a:lnTo>
                    <a:lnTo>
                      <a:pt x="14591" y="189061"/>
                    </a:lnTo>
                    <a:lnTo>
                      <a:pt x="19869" y="186888"/>
                    </a:lnTo>
                    <a:lnTo>
                      <a:pt x="22973" y="186888"/>
                    </a:lnTo>
                    <a:lnTo>
                      <a:pt x="29182" y="186888"/>
                    </a:lnTo>
                    <a:lnTo>
                      <a:pt x="24836" y="169193"/>
                    </a:lnTo>
                    <a:lnTo>
                      <a:pt x="22973" y="156465"/>
                    </a:lnTo>
                    <a:lnTo>
                      <a:pt x="19869" y="143736"/>
                    </a:lnTo>
                    <a:lnTo>
                      <a:pt x="19869" y="126972"/>
                    </a:lnTo>
                    <a:close/>
                  </a:path>
                </a:pathLst>
              </a:custGeom>
              <a:grpFill/>
              <a:ln w="3104" cap="flat">
                <a:noFill/>
                <a:prstDash val="solid"/>
                <a:miter/>
              </a:ln>
            </p:spPr>
            <p:txBody>
              <a:bodyPr rtlCol="0" anchor="ctr"/>
              <a:lstStyle/>
              <a:p>
                <a:endParaRPr lang="es-ES_tradnl" sz="1350"/>
              </a:p>
            </p:txBody>
          </p:sp>
          <p:sp>
            <p:nvSpPr>
              <p:cNvPr id="337" name="Freeform: Shape 222">
                <a:extLst>
                  <a:ext uri="{FF2B5EF4-FFF2-40B4-BE49-F238E27FC236}">
                    <a16:creationId xmlns:a16="http://schemas.microsoft.com/office/drawing/2014/main" id="{9405E2DB-AD87-DB44-6378-11773F24873E}"/>
                  </a:ext>
                </a:extLst>
              </p:cNvPr>
              <p:cNvSpPr/>
              <p:nvPr/>
            </p:nvSpPr>
            <p:spPr>
              <a:xfrm>
                <a:off x="3708574" y="2195302"/>
                <a:ext cx="37930" cy="48274"/>
              </a:xfrm>
              <a:custGeom>
                <a:avLst/>
                <a:gdLst>
                  <a:gd name="connsiteX0" fmla="*/ 29182 w 34149"/>
                  <a:gd name="connsiteY0" fmla="*/ 17695 h 43462"/>
                  <a:gd name="connsiteX1" fmla="*/ 27009 w 34149"/>
                  <a:gd name="connsiteY1" fmla="*/ 3104 h 43462"/>
                  <a:gd name="connsiteX2" fmla="*/ 19558 w 34149"/>
                  <a:gd name="connsiteY2" fmla="*/ 3104 h 43462"/>
                  <a:gd name="connsiteX3" fmla="*/ 14591 w 34149"/>
                  <a:gd name="connsiteY3" fmla="*/ 3104 h 43462"/>
                  <a:gd name="connsiteX4" fmla="*/ 10245 w 34149"/>
                  <a:gd name="connsiteY4" fmla="*/ 931 h 43462"/>
                  <a:gd name="connsiteX5" fmla="*/ 7140 w 34149"/>
                  <a:gd name="connsiteY5" fmla="*/ 0 h 43462"/>
                  <a:gd name="connsiteX6" fmla="*/ 0 w 34149"/>
                  <a:gd name="connsiteY6" fmla="*/ 0 h 43462"/>
                  <a:gd name="connsiteX7" fmla="*/ 0 w 34149"/>
                  <a:gd name="connsiteY7" fmla="*/ 5278 h 43462"/>
                  <a:gd name="connsiteX8" fmla="*/ 0 w 34149"/>
                  <a:gd name="connsiteY8" fmla="*/ 8382 h 43462"/>
                  <a:gd name="connsiteX9" fmla="*/ 931 w 34149"/>
                  <a:gd name="connsiteY9" fmla="*/ 12728 h 43462"/>
                  <a:gd name="connsiteX10" fmla="*/ 3104 w 34149"/>
                  <a:gd name="connsiteY10" fmla="*/ 15833 h 43462"/>
                  <a:gd name="connsiteX11" fmla="*/ 7140 w 34149"/>
                  <a:gd name="connsiteY11" fmla="*/ 22042 h 43462"/>
                  <a:gd name="connsiteX12" fmla="*/ 10245 w 34149"/>
                  <a:gd name="connsiteY12" fmla="*/ 27319 h 43462"/>
                  <a:gd name="connsiteX13" fmla="*/ 14591 w 34149"/>
                  <a:gd name="connsiteY13" fmla="*/ 30424 h 43462"/>
                  <a:gd name="connsiteX14" fmla="*/ 19558 w 34149"/>
                  <a:gd name="connsiteY14" fmla="*/ 34770 h 43462"/>
                  <a:gd name="connsiteX15" fmla="*/ 22973 w 34149"/>
                  <a:gd name="connsiteY15" fmla="*/ 37874 h 43462"/>
                  <a:gd name="connsiteX16" fmla="*/ 27009 w 34149"/>
                  <a:gd name="connsiteY16" fmla="*/ 44083 h 43462"/>
                  <a:gd name="connsiteX17" fmla="*/ 34149 w 34149"/>
                  <a:gd name="connsiteY17" fmla="*/ 44083 h 43462"/>
                  <a:gd name="connsiteX18" fmla="*/ 32286 w 34149"/>
                  <a:gd name="connsiteY18" fmla="*/ 29492 h 4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149" h="43462">
                    <a:moveTo>
                      <a:pt x="29182" y="17695"/>
                    </a:moveTo>
                    <a:lnTo>
                      <a:pt x="27009" y="3104"/>
                    </a:lnTo>
                    <a:lnTo>
                      <a:pt x="19558" y="3104"/>
                    </a:lnTo>
                    <a:lnTo>
                      <a:pt x="14591" y="3104"/>
                    </a:lnTo>
                    <a:lnTo>
                      <a:pt x="10245" y="931"/>
                    </a:lnTo>
                    <a:lnTo>
                      <a:pt x="7140" y="0"/>
                    </a:lnTo>
                    <a:lnTo>
                      <a:pt x="0" y="0"/>
                    </a:lnTo>
                    <a:lnTo>
                      <a:pt x="0" y="5278"/>
                    </a:lnTo>
                    <a:lnTo>
                      <a:pt x="0" y="8382"/>
                    </a:lnTo>
                    <a:lnTo>
                      <a:pt x="931" y="12728"/>
                    </a:lnTo>
                    <a:lnTo>
                      <a:pt x="3104" y="15833"/>
                    </a:lnTo>
                    <a:lnTo>
                      <a:pt x="7140" y="22042"/>
                    </a:lnTo>
                    <a:lnTo>
                      <a:pt x="10245" y="27319"/>
                    </a:lnTo>
                    <a:lnTo>
                      <a:pt x="14591" y="30424"/>
                    </a:lnTo>
                    <a:lnTo>
                      <a:pt x="19558" y="34770"/>
                    </a:lnTo>
                    <a:lnTo>
                      <a:pt x="22973" y="37874"/>
                    </a:lnTo>
                    <a:lnTo>
                      <a:pt x="27009" y="44083"/>
                    </a:lnTo>
                    <a:lnTo>
                      <a:pt x="34149" y="44083"/>
                    </a:lnTo>
                    <a:lnTo>
                      <a:pt x="32286" y="29492"/>
                    </a:lnTo>
                    <a:close/>
                  </a:path>
                </a:pathLst>
              </a:custGeom>
              <a:grpFill/>
              <a:ln w="3104" cap="flat">
                <a:noFill/>
                <a:prstDash val="solid"/>
                <a:miter/>
              </a:ln>
            </p:spPr>
            <p:txBody>
              <a:bodyPr rtlCol="0" anchor="ctr"/>
              <a:lstStyle/>
              <a:p>
                <a:endParaRPr lang="es-ES_tradnl" sz="1350"/>
              </a:p>
            </p:txBody>
          </p:sp>
          <p:sp>
            <p:nvSpPr>
              <p:cNvPr id="338" name="Freeform: Shape 231">
                <a:extLst>
                  <a:ext uri="{FF2B5EF4-FFF2-40B4-BE49-F238E27FC236}">
                    <a16:creationId xmlns:a16="http://schemas.microsoft.com/office/drawing/2014/main" id="{4F3409CB-8A65-3A19-C304-141DD1817E26}"/>
                  </a:ext>
                </a:extLst>
              </p:cNvPr>
              <p:cNvSpPr/>
              <p:nvPr/>
            </p:nvSpPr>
            <p:spPr>
              <a:xfrm>
                <a:off x="6169195" y="2056341"/>
                <a:ext cx="20689" cy="20689"/>
              </a:xfrm>
              <a:custGeom>
                <a:avLst/>
                <a:gdLst>
                  <a:gd name="connsiteX0" fmla="*/ 931 w 18626"/>
                  <a:gd name="connsiteY0" fmla="*/ 3104 h 18626"/>
                  <a:gd name="connsiteX1" fmla="*/ 0 w 18626"/>
                  <a:gd name="connsiteY1" fmla="*/ 7451 h 18626"/>
                  <a:gd name="connsiteX2" fmla="*/ 0 w 18626"/>
                  <a:gd name="connsiteY2" fmla="*/ 9624 h 18626"/>
                  <a:gd name="connsiteX3" fmla="*/ 0 w 18626"/>
                  <a:gd name="connsiteY3" fmla="*/ 12728 h 18626"/>
                  <a:gd name="connsiteX4" fmla="*/ 0 w 18626"/>
                  <a:gd name="connsiteY4" fmla="*/ 16764 h 18626"/>
                  <a:gd name="connsiteX5" fmla="*/ 931 w 18626"/>
                  <a:gd name="connsiteY5" fmla="*/ 16764 h 18626"/>
                  <a:gd name="connsiteX6" fmla="*/ 3104 w 18626"/>
                  <a:gd name="connsiteY6" fmla="*/ 18006 h 18626"/>
                  <a:gd name="connsiteX7" fmla="*/ 5278 w 18626"/>
                  <a:gd name="connsiteY7" fmla="*/ 18006 h 18626"/>
                  <a:gd name="connsiteX8" fmla="*/ 8382 w 18626"/>
                  <a:gd name="connsiteY8" fmla="*/ 20179 h 18626"/>
                  <a:gd name="connsiteX9" fmla="*/ 10555 w 18626"/>
                  <a:gd name="connsiteY9" fmla="*/ 16764 h 18626"/>
                  <a:gd name="connsiteX10" fmla="*/ 14591 w 18626"/>
                  <a:gd name="connsiteY10" fmla="*/ 14901 h 18626"/>
                  <a:gd name="connsiteX11" fmla="*/ 15522 w 18626"/>
                  <a:gd name="connsiteY11" fmla="*/ 12728 h 18626"/>
                  <a:gd name="connsiteX12" fmla="*/ 19869 w 18626"/>
                  <a:gd name="connsiteY12" fmla="*/ 12728 h 18626"/>
                  <a:gd name="connsiteX13" fmla="*/ 19869 w 18626"/>
                  <a:gd name="connsiteY13" fmla="*/ 7451 h 18626"/>
                  <a:gd name="connsiteX14" fmla="*/ 5278 w 18626"/>
                  <a:gd name="connsiteY14" fmla="*/ 0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6" h="18626">
                    <a:moveTo>
                      <a:pt x="931" y="3104"/>
                    </a:moveTo>
                    <a:lnTo>
                      <a:pt x="0" y="7451"/>
                    </a:lnTo>
                    <a:lnTo>
                      <a:pt x="0" y="9624"/>
                    </a:lnTo>
                    <a:lnTo>
                      <a:pt x="0" y="12728"/>
                    </a:lnTo>
                    <a:lnTo>
                      <a:pt x="0" y="16764"/>
                    </a:lnTo>
                    <a:lnTo>
                      <a:pt x="931" y="16764"/>
                    </a:lnTo>
                    <a:lnTo>
                      <a:pt x="3104" y="18006"/>
                    </a:lnTo>
                    <a:lnTo>
                      <a:pt x="5278" y="18006"/>
                    </a:lnTo>
                    <a:lnTo>
                      <a:pt x="8382" y="20179"/>
                    </a:lnTo>
                    <a:lnTo>
                      <a:pt x="10555" y="16764"/>
                    </a:lnTo>
                    <a:lnTo>
                      <a:pt x="14591" y="14901"/>
                    </a:lnTo>
                    <a:lnTo>
                      <a:pt x="15522" y="12728"/>
                    </a:lnTo>
                    <a:lnTo>
                      <a:pt x="19869" y="12728"/>
                    </a:lnTo>
                    <a:lnTo>
                      <a:pt x="19869" y="7451"/>
                    </a:lnTo>
                    <a:lnTo>
                      <a:pt x="5278" y="0"/>
                    </a:lnTo>
                    <a:close/>
                  </a:path>
                </a:pathLst>
              </a:custGeom>
              <a:grpFill/>
              <a:ln w="3104" cap="flat">
                <a:noFill/>
                <a:prstDash val="solid"/>
                <a:miter/>
              </a:ln>
            </p:spPr>
            <p:txBody>
              <a:bodyPr rtlCol="0" anchor="ctr"/>
              <a:lstStyle/>
              <a:p>
                <a:endParaRPr lang="es-ES_tradnl" sz="1350"/>
              </a:p>
            </p:txBody>
          </p:sp>
          <p:sp>
            <p:nvSpPr>
              <p:cNvPr id="339" name="Freeform: Shape 232">
                <a:extLst>
                  <a:ext uri="{FF2B5EF4-FFF2-40B4-BE49-F238E27FC236}">
                    <a16:creationId xmlns:a16="http://schemas.microsoft.com/office/drawing/2014/main" id="{19929C2C-C66E-8009-ECF8-A85B5004500B}"/>
                  </a:ext>
                </a:extLst>
              </p:cNvPr>
              <p:cNvSpPr/>
              <p:nvPr/>
            </p:nvSpPr>
            <p:spPr>
              <a:xfrm>
                <a:off x="5724724" y="2045996"/>
                <a:ext cx="124134" cy="241372"/>
              </a:xfrm>
              <a:custGeom>
                <a:avLst/>
                <a:gdLst>
                  <a:gd name="connsiteX0" fmla="*/ 103068 w 111760"/>
                  <a:gd name="connsiteY0" fmla="*/ 141874 h 217312"/>
                  <a:gd name="connsiteX1" fmla="*/ 93755 w 111760"/>
                  <a:gd name="connsiteY1" fmla="*/ 122937 h 217312"/>
                  <a:gd name="connsiteX2" fmla="*/ 83510 w 111760"/>
                  <a:gd name="connsiteY2" fmla="*/ 106173 h 217312"/>
                  <a:gd name="connsiteX3" fmla="*/ 70782 w 111760"/>
                  <a:gd name="connsiteY3" fmla="*/ 92513 h 217312"/>
                  <a:gd name="connsiteX4" fmla="*/ 61468 w 111760"/>
                  <a:gd name="connsiteY4" fmla="*/ 78853 h 217312"/>
                  <a:gd name="connsiteX5" fmla="*/ 52155 w 111760"/>
                  <a:gd name="connsiteY5" fmla="*/ 70471 h 217312"/>
                  <a:gd name="connsiteX6" fmla="*/ 56191 w 111760"/>
                  <a:gd name="connsiteY6" fmla="*/ 63021 h 217312"/>
                  <a:gd name="connsiteX7" fmla="*/ 61468 w 111760"/>
                  <a:gd name="connsiteY7" fmla="*/ 53397 h 217312"/>
                  <a:gd name="connsiteX8" fmla="*/ 64573 w 111760"/>
                  <a:gd name="connsiteY8" fmla="*/ 41910 h 217312"/>
                  <a:gd name="connsiteX9" fmla="*/ 59295 w 111760"/>
                  <a:gd name="connsiteY9" fmla="*/ 29492 h 217312"/>
                  <a:gd name="connsiteX10" fmla="*/ 59295 w 111760"/>
                  <a:gd name="connsiteY10" fmla="*/ 22042 h 217312"/>
                  <a:gd name="connsiteX11" fmla="*/ 54328 w 111760"/>
                  <a:gd name="connsiteY11" fmla="*/ 22042 h 217312"/>
                  <a:gd name="connsiteX12" fmla="*/ 49982 w 111760"/>
                  <a:gd name="connsiteY12" fmla="*/ 24215 h 217312"/>
                  <a:gd name="connsiteX13" fmla="*/ 49051 w 111760"/>
                  <a:gd name="connsiteY13" fmla="*/ 26078 h 217312"/>
                  <a:gd name="connsiteX14" fmla="*/ 44704 w 111760"/>
                  <a:gd name="connsiteY14" fmla="*/ 29492 h 217312"/>
                  <a:gd name="connsiteX15" fmla="*/ 35391 w 111760"/>
                  <a:gd name="connsiteY15" fmla="*/ 29492 h 217312"/>
                  <a:gd name="connsiteX16" fmla="*/ 39737 w 111760"/>
                  <a:gd name="connsiteY16" fmla="*/ 24215 h 217312"/>
                  <a:gd name="connsiteX17" fmla="*/ 42842 w 111760"/>
                  <a:gd name="connsiteY17" fmla="*/ 18937 h 217312"/>
                  <a:gd name="connsiteX18" fmla="*/ 44704 w 111760"/>
                  <a:gd name="connsiteY18" fmla="*/ 12418 h 217312"/>
                  <a:gd name="connsiteX19" fmla="*/ 49051 w 111760"/>
                  <a:gd name="connsiteY19" fmla="*/ 5278 h 217312"/>
                  <a:gd name="connsiteX20" fmla="*/ 34460 w 111760"/>
                  <a:gd name="connsiteY20" fmla="*/ 2173 h 217312"/>
                  <a:gd name="connsiteX21" fmla="*/ 15522 w 111760"/>
                  <a:gd name="connsiteY21" fmla="*/ 0 h 217312"/>
                  <a:gd name="connsiteX22" fmla="*/ 14591 w 111760"/>
                  <a:gd name="connsiteY22" fmla="*/ 16764 h 217312"/>
                  <a:gd name="connsiteX23" fmla="*/ 8382 w 111760"/>
                  <a:gd name="connsiteY23" fmla="*/ 27319 h 217312"/>
                  <a:gd name="connsiteX24" fmla="*/ 3104 w 111760"/>
                  <a:gd name="connsiteY24" fmla="*/ 36633 h 217312"/>
                  <a:gd name="connsiteX25" fmla="*/ 0 w 111760"/>
                  <a:gd name="connsiteY25" fmla="*/ 46257 h 217312"/>
                  <a:gd name="connsiteX26" fmla="*/ 931 w 111760"/>
                  <a:gd name="connsiteY26" fmla="*/ 58674 h 217312"/>
                  <a:gd name="connsiteX27" fmla="*/ 5278 w 111760"/>
                  <a:gd name="connsiteY27" fmla="*/ 75438 h 217312"/>
                  <a:gd name="connsiteX28" fmla="*/ 8382 w 111760"/>
                  <a:gd name="connsiteY28" fmla="*/ 93444 h 217312"/>
                  <a:gd name="connsiteX29" fmla="*/ 10555 w 111760"/>
                  <a:gd name="connsiteY29" fmla="*/ 92513 h 217312"/>
                  <a:gd name="connsiteX30" fmla="*/ 12418 w 111760"/>
                  <a:gd name="connsiteY30" fmla="*/ 90340 h 217312"/>
                  <a:gd name="connsiteX31" fmla="*/ 14591 w 111760"/>
                  <a:gd name="connsiteY31" fmla="*/ 90340 h 217312"/>
                  <a:gd name="connsiteX32" fmla="*/ 14591 w 111760"/>
                  <a:gd name="connsiteY32" fmla="*/ 88167 h 217312"/>
                  <a:gd name="connsiteX33" fmla="*/ 14591 w 111760"/>
                  <a:gd name="connsiteY33" fmla="*/ 85994 h 217312"/>
                  <a:gd name="connsiteX34" fmla="*/ 15522 w 111760"/>
                  <a:gd name="connsiteY34" fmla="*/ 82889 h 217312"/>
                  <a:gd name="connsiteX35" fmla="*/ 19869 w 111760"/>
                  <a:gd name="connsiteY35" fmla="*/ 82889 h 217312"/>
                  <a:gd name="connsiteX36" fmla="*/ 19869 w 111760"/>
                  <a:gd name="connsiteY36" fmla="*/ 85994 h 217312"/>
                  <a:gd name="connsiteX37" fmla="*/ 19869 w 111760"/>
                  <a:gd name="connsiteY37" fmla="*/ 88167 h 217312"/>
                  <a:gd name="connsiteX38" fmla="*/ 17695 w 111760"/>
                  <a:gd name="connsiteY38" fmla="*/ 90340 h 217312"/>
                  <a:gd name="connsiteX39" fmla="*/ 17695 w 111760"/>
                  <a:gd name="connsiteY39" fmla="*/ 92513 h 217312"/>
                  <a:gd name="connsiteX40" fmla="*/ 15522 w 111760"/>
                  <a:gd name="connsiteY40" fmla="*/ 93444 h 217312"/>
                  <a:gd name="connsiteX41" fmla="*/ 17695 w 111760"/>
                  <a:gd name="connsiteY41" fmla="*/ 97480 h 217312"/>
                  <a:gd name="connsiteX42" fmla="*/ 17695 w 111760"/>
                  <a:gd name="connsiteY42" fmla="*/ 100895 h 217312"/>
                  <a:gd name="connsiteX43" fmla="*/ 17695 w 111760"/>
                  <a:gd name="connsiteY43" fmla="*/ 102758 h 217312"/>
                  <a:gd name="connsiteX44" fmla="*/ 19869 w 111760"/>
                  <a:gd name="connsiteY44" fmla="*/ 104931 h 217312"/>
                  <a:gd name="connsiteX45" fmla="*/ 19869 w 111760"/>
                  <a:gd name="connsiteY45" fmla="*/ 106173 h 217312"/>
                  <a:gd name="connsiteX46" fmla="*/ 22973 w 111760"/>
                  <a:gd name="connsiteY46" fmla="*/ 106173 h 217312"/>
                  <a:gd name="connsiteX47" fmla="*/ 27009 w 111760"/>
                  <a:gd name="connsiteY47" fmla="*/ 108035 h 217312"/>
                  <a:gd name="connsiteX48" fmla="*/ 30113 w 111760"/>
                  <a:gd name="connsiteY48" fmla="*/ 108035 h 217312"/>
                  <a:gd name="connsiteX49" fmla="*/ 32286 w 111760"/>
                  <a:gd name="connsiteY49" fmla="*/ 108035 h 217312"/>
                  <a:gd name="connsiteX50" fmla="*/ 35391 w 111760"/>
                  <a:gd name="connsiteY50" fmla="*/ 110208 h 217312"/>
                  <a:gd name="connsiteX51" fmla="*/ 39737 w 111760"/>
                  <a:gd name="connsiteY51" fmla="*/ 112381 h 217312"/>
                  <a:gd name="connsiteX52" fmla="*/ 41600 w 111760"/>
                  <a:gd name="connsiteY52" fmla="*/ 112381 h 217312"/>
                  <a:gd name="connsiteX53" fmla="*/ 41600 w 111760"/>
                  <a:gd name="connsiteY53" fmla="*/ 113313 h 217312"/>
                  <a:gd name="connsiteX54" fmla="*/ 42842 w 111760"/>
                  <a:gd name="connsiteY54" fmla="*/ 113313 h 217312"/>
                  <a:gd name="connsiteX55" fmla="*/ 44704 w 111760"/>
                  <a:gd name="connsiteY55" fmla="*/ 117659 h 217312"/>
                  <a:gd name="connsiteX56" fmla="*/ 44704 w 111760"/>
                  <a:gd name="connsiteY56" fmla="*/ 119832 h 217312"/>
                  <a:gd name="connsiteX57" fmla="*/ 46877 w 111760"/>
                  <a:gd name="connsiteY57" fmla="*/ 120763 h 217312"/>
                  <a:gd name="connsiteX58" fmla="*/ 46877 w 111760"/>
                  <a:gd name="connsiteY58" fmla="*/ 122937 h 217312"/>
                  <a:gd name="connsiteX59" fmla="*/ 49051 w 111760"/>
                  <a:gd name="connsiteY59" fmla="*/ 126972 h 217312"/>
                  <a:gd name="connsiteX60" fmla="*/ 42842 w 111760"/>
                  <a:gd name="connsiteY60" fmla="*/ 130077 h 217312"/>
                  <a:gd name="connsiteX61" fmla="*/ 35391 w 111760"/>
                  <a:gd name="connsiteY61" fmla="*/ 134423 h 217312"/>
                  <a:gd name="connsiteX62" fmla="*/ 32286 w 111760"/>
                  <a:gd name="connsiteY62" fmla="*/ 137528 h 217312"/>
                  <a:gd name="connsiteX63" fmla="*/ 27009 w 111760"/>
                  <a:gd name="connsiteY63" fmla="*/ 142805 h 217312"/>
                  <a:gd name="connsiteX64" fmla="*/ 25146 w 111760"/>
                  <a:gd name="connsiteY64" fmla="*/ 150256 h 217312"/>
                  <a:gd name="connsiteX65" fmla="*/ 22973 w 111760"/>
                  <a:gd name="connsiteY65" fmla="*/ 154292 h 217312"/>
                  <a:gd name="connsiteX66" fmla="*/ 22973 w 111760"/>
                  <a:gd name="connsiteY66" fmla="*/ 156465 h 217312"/>
                  <a:gd name="connsiteX67" fmla="*/ 25146 w 111760"/>
                  <a:gd name="connsiteY67" fmla="*/ 157396 h 217312"/>
                  <a:gd name="connsiteX68" fmla="*/ 25146 w 111760"/>
                  <a:gd name="connsiteY68" fmla="*/ 159569 h 217312"/>
                  <a:gd name="connsiteX69" fmla="*/ 29182 w 111760"/>
                  <a:gd name="connsiteY69" fmla="*/ 163915 h 217312"/>
                  <a:gd name="connsiteX70" fmla="*/ 15522 w 111760"/>
                  <a:gd name="connsiteY70" fmla="*/ 167020 h 217312"/>
                  <a:gd name="connsiteX71" fmla="*/ 17695 w 111760"/>
                  <a:gd name="connsiteY71" fmla="*/ 172297 h 217312"/>
                  <a:gd name="connsiteX72" fmla="*/ 17695 w 111760"/>
                  <a:gd name="connsiteY72" fmla="*/ 176333 h 217312"/>
                  <a:gd name="connsiteX73" fmla="*/ 19869 w 111760"/>
                  <a:gd name="connsiteY73" fmla="*/ 178506 h 217312"/>
                  <a:gd name="connsiteX74" fmla="*/ 19869 w 111760"/>
                  <a:gd name="connsiteY74" fmla="*/ 179438 h 217312"/>
                  <a:gd name="connsiteX75" fmla="*/ 22973 w 111760"/>
                  <a:gd name="connsiteY75" fmla="*/ 181611 h 217312"/>
                  <a:gd name="connsiteX76" fmla="*/ 27009 w 111760"/>
                  <a:gd name="connsiteY76" fmla="*/ 181611 h 217312"/>
                  <a:gd name="connsiteX77" fmla="*/ 32286 w 111760"/>
                  <a:gd name="connsiteY77" fmla="*/ 181611 h 217312"/>
                  <a:gd name="connsiteX78" fmla="*/ 22973 w 111760"/>
                  <a:gd name="connsiteY78" fmla="*/ 198375 h 217312"/>
                  <a:gd name="connsiteX79" fmla="*/ 12418 w 111760"/>
                  <a:gd name="connsiteY79" fmla="*/ 214208 h 217312"/>
                  <a:gd name="connsiteX80" fmla="*/ 12418 w 111760"/>
                  <a:gd name="connsiteY80" fmla="*/ 218554 h 217312"/>
                  <a:gd name="connsiteX81" fmla="*/ 29182 w 111760"/>
                  <a:gd name="connsiteY81" fmla="*/ 216381 h 217312"/>
                  <a:gd name="connsiteX82" fmla="*/ 49051 w 111760"/>
                  <a:gd name="connsiteY82" fmla="*/ 211103 h 217312"/>
                  <a:gd name="connsiteX83" fmla="*/ 70782 w 111760"/>
                  <a:gd name="connsiteY83" fmla="*/ 205826 h 217312"/>
                  <a:gd name="connsiteX84" fmla="*/ 88477 w 111760"/>
                  <a:gd name="connsiteY84" fmla="*/ 198375 h 217312"/>
                  <a:gd name="connsiteX85" fmla="*/ 99964 w 111760"/>
                  <a:gd name="connsiteY85" fmla="*/ 191235 h 217312"/>
                  <a:gd name="connsiteX86" fmla="*/ 108346 w 111760"/>
                  <a:gd name="connsiteY86" fmla="*/ 183784 h 217312"/>
                  <a:gd name="connsiteX87" fmla="*/ 112692 w 111760"/>
                  <a:gd name="connsiteY87" fmla="*/ 171056 h 217312"/>
                  <a:gd name="connsiteX88" fmla="*/ 110519 w 111760"/>
                  <a:gd name="connsiteY88" fmla="*/ 157396 h 21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11760" h="217312">
                    <a:moveTo>
                      <a:pt x="103068" y="141874"/>
                    </a:moveTo>
                    <a:lnTo>
                      <a:pt x="93755" y="122937"/>
                    </a:lnTo>
                    <a:lnTo>
                      <a:pt x="83510" y="106173"/>
                    </a:lnTo>
                    <a:lnTo>
                      <a:pt x="70782" y="92513"/>
                    </a:lnTo>
                    <a:lnTo>
                      <a:pt x="61468" y="78853"/>
                    </a:lnTo>
                    <a:lnTo>
                      <a:pt x="52155" y="70471"/>
                    </a:lnTo>
                    <a:lnTo>
                      <a:pt x="56191" y="63021"/>
                    </a:lnTo>
                    <a:lnTo>
                      <a:pt x="61468" y="53397"/>
                    </a:lnTo>
                    <a:lnTo>
                      <a:pt x="64573" y="41910"/>
                    </a:lnTo>
                    <a:lnTo>
                      <a:pt x="59295" y="29492"/>
                    </a:lnTo>
                    <a:lnTo>
                      <a:pt x="59295" y="22042"/>
                    </a:lnTo>
                    <a:lnTo>
                      <a:pt x="54328" y="22042"/>
                    </a:lnTo>
                    <a:lnTo>
                      <a:pt x="49982" y="24215"/>
                    </a:lnTo>
                    <a:lnTo>
                      <a:pt x="49051" y="26078"/>
                    </a:lnTo>
                    <a:lnTo>
                      <a:pt x="44704" y="29492"/>
                    </a:lnTo>
                    <a:lnTo>
                      <a:pt x="35391" y="29492"/>
                    </a:lnTo>
                    <a:lnTo>
                      <a:pt x="39737" y="24215"/>
                    </a:lnTo>
                    <a:lnTo>
                      <a:pt x="42842" y="18937"/>
                    </a:lnTo>
                    <a:lnTo>
                      <a:pt x="44704" y="12418"/>
                    </a:lnTo>
                    <a:lnTo>
                      <a:pt x="49051" y="5278"/>
                    </a:lnTo>
                    <a:lnTo>
                      <a:pt x="34460" y="2173"/>
                    </a:lnTo>
                    <a:lnTo>
                      <a:pt x="15522" y="0"/>
                    </a:lnTo>
                    <a:lnTo>
                      <a:pt x="14591" y="16764"/>
                    </a:lnTo>
                    <a:lnTo>
                      <a:pt x="8382" y="27319"/>
                    </a:lnTo>
                    <a:lnTo>
                      <a:pt x="3104" y="36633"/>
                    </a:lnTo>
                    <a:lnTo>
                      <a:pt x="0" y="46257"/>
                    </a:lnTo>
                    <a:lnTo>
                      <a:pt x="931" y="58674"/>
                    </a:lnTo>
                    <a:lnTo>
                      <a:pt x="5278" y="75438"/>
                    </a:lnTo>
                    <a:lnTo>
                      <a:pt x="8382" y="93444"/>
                    </a:lnTo>
                    <a:lnTo>
                      <a:pt x="10555" y="92513"/>
                    </a:lnTo>
                    <a:lnTo>
                      <a:pt x="12418" y="90340"/>
                    </a:lnTo>
                    <a:lnTo>
                      <a:pt x="14591" y="90340"/>
                    </a:lnTo>
                    <a:lnTo>
                      <a:pt x="14591" y="88167"/>
                    </a:lnTo>
                    <a:lnTo>
                      <a:pt x="14591" y="85994"/>
                    </a:lnTo>
                    <a:lnTo>
                      <a:pt x="15522" y="82889"/>
                    </a:lnTo>
                    <a:lnTo>
                      <a:pt x="19869" y="82889"/>
                    </a:lnTo>
                    <a:lnTo>
                      <a:pt x="19869" y="85994"/>
                    </a:lnTo>
                    <a:lnTo>
                      <a:pt x="19869" y="88167"/>
                    </a:lnTo>
                    <a:lnTo>
                      <a:pt x="17695" y="90340"/>
                    </a:lnTo>
                    <a:lnTo>
                      <a:pt x="17695" y="92513"/>
                    </a:lnTo>
                    <a:lnTo>
                      <a:pt x="15522" y="93444"/>
                    </a:lnTo>
                    <a:lnTo>
                      <a:pt x="17695" y="97480"/>
                    </a:lnTo>
                    <a:lnTo>
                      <a:pt x="17695" y="100895"/>
                    </a:lnTo>
                    <a:lnTo>
                      <a:pt x="17695" y="102758"/>
                    </a:lnTo>
                    <a:lnTo>
                      <a:pt x="19869" y="104931"/>
                    </a:lnTo>
                    <a:lnTo>
                      <a:pt x="19869" y="106173"/>
                    </a:lnTo>
                    <a:lnTo>
                      <a:pt x="22973" y="106173"/>
                    </a:lnTo>
                    <a:lnTo>
                      <a:pt x="27009" y="108035"/>
                    </a:lnTo>
                    <a:lnTo>
                      <a:pt x="30113" y="108035"/>
                    </a:lnTo>
                    <a:lnTo>
                      <a:pt x="32286" y="108035"/>
                    </a:lnTo>
                    <a:lnTo>
                      <a:pt x="35391" y="110208"/>
                    </a:lnTo>
                    <a:lnTo>
                      <a:pt x="39737" y="112381"/>
                    </a:lnTo>
                    <a:lnTo>
                      <a:pt x="41600" y="112381"/>
                    </a:lnTo>
                    <a:lnTo>
                      <a:pt x="41600" y="113313"/>
                    </a:lnTo>
                    <a:lnTo>
                      <a:pt x="42842" y="113313"/>
                    </a:lnTo>
                    <a:lnTo>
                      <a:pt x="44704" y="117659"/>
                    </a:lnTo>
                    <a:lnTo>
                      <a:pt x="44704" y="119832"/>
                    </a:lnTo>
                    <a:lnTo>
                      <a:pt x="46877" y="120763"/>
                    </a:lnTo>
                    <a:lnTo>
                      <a:pt x="46877" y="122937"/>
                    </a:lnTo>
                    <a:lnTo>
                      <a:pt x="49051" y="126972"/>
                    </a:lnTo>
                    <a:lnTo>
                      <a:pt x="42842" y="130077"/>
                    </a:lnTo>
                    <a:lnTo>
                      <a:pt x="35391" y="134423"/>
                    </a:lnTo>
                    <a:lnTo>
                      <a:pt x="32286" y="137528"/>
                    </a:lnTo>
                    <a:lnTo>
                      <a:pt x="27009" y="142805"/>
                    </a:lnTo>
                    <a:lnTo>
                      <a:pt x="25146" y="150256"/>
                    </a:lnTo>
                    <a:lnTo>
                      <a:pt x="22973" y="154292"/>
                    </a:lnTo>
                    <a:lnTo>
                      <a:pt x="22973" y="156465"/>
                    </a:lnTo>
                    <a:lnTo>
                      <a:pt x="25146" y="157396"/>
                    </a:lnTo>
                    <a:lnTo>
                      <a:pt x="25146" y="159569"/>
                    </a:lnTo>
                    <a:lnTo>
                      <a:pt x="29182" y="163915"/>
                    </a:lnTo>
                    <a:lnTo>
                      <a:pt x="15522" y="167020"/>
                    </a:lnTo>
                    <a:lnTo>
                      <a:pt x="17695" y="172297"/>
                    </a:lnTo>
                    <a:lnTo>
                      <a:pt x="17695" y="176333"/>
                    </a:lnTo>
                    <a:lnTo>
                      <a:pt x="19869" y="178506"/>
                    </a:lnTo>
                    <a:lnTo>
                      <a:pt x="19869" y="179438"/>
                    </a:lnTo>
                    <a:lnTo>
                      <a:pt x="22973" y="181611"/>
                    </a:lnTo>
                    <a:lnTo>
                      <a:pt x="27009" y="181611"/>
                    </a:lnTo>
                    <a:lnTo>
                      <a:pt x="32286" y="181611"/>
                    </a:lnTo>
                    <a:lnTo>
                      <a:pt x="22973" y="198375"/>
                    </a:lnTo>
                    <a:lnTo>
                      <a:pt x="12418" y="214208"/>
                    </a:lnTo>
                    <a:lnTo>
                      <a:pt x="12418" y="218554"/>
                    </a:lnTo>
                    <a:lnTo>
                      <a:pt x="29182" y="216381"/>
                    </a:lnTo>
                    <a:lnTo>
                      <a:pt x="49051" y="211103"/>
                    </a:lnTo>
                    <a:lnTo>
                      <a:pt x="70782" y="205826"/>
                    </a:lnTo>
                    <a:lnTo>
                      <a:pt x="88477" y="198375"/>
                    </a:lnTo>
                    <a:lnTo>
                      <a:pt x="99964" y="191235"/>
                    </a:lnTo>
                    <a:lnTo>
                      <a:pt x="108346" y="183784"/>
                    </a:lnTo>
                    <a:lnTo>
                      <a:pt x="112692" y="171056"/>
                    </a:lnTo>
                    <a:lnTo>
                      <a:pt x="110519" y="157396"/>
                    </a:lnTo>
                    <a:close/>
                  </a:path>
                </a:pathLst>
              </a:custGeom>
              <a:grpFill/>
              <a:ln w="3104" cap="flat">
                <a:noFill/>
                <a:prstDash val="solid"/>
                <a:miter/>
              </a:ln>
            </p:spPr>
            <p:txBody>
              <a:bodyPr rtlCol="0" anchor="ctr"/>
              <a:lstStyle/>
              <a:p>
                <a:endParaRPr lang="es-ES_tradnl" sz="1350"/>
              </a:p>
            </p:txBody>
          </p:sp>
          <p:sp>
            <p:nvSpPr>
              <p:cNvPr id="340" name="Freeform: Shape 233">
                <a:extLst>
                  <a:ext uri="{FF2B5EF4-FFF2-40B4-BE49-F238E27FC236}">
                    <a16:creationId xmlns:a16="http://schemas.microsoft.com/office/drawing/2014/main" id="{EB77DF98-29B7-23AF-59E7-00F18681E2D7}"/>
                  </a:ext>
                </a:extLst>
              </p:cNvPr>
              <p:cNvSpPr/>
              <p:nvPr/>
            </p:nvSpPr>
            <p:spPr>
              <a:xfrm>
                <a:off x="5990923" y="2132201"/>
                <a:ext cx="27586" cy="37930"/>
              </a:xfrm>
              <a:custGeom>
                <a:avLst/>
                <a:gdLst>
                  <a:gd name="connsiteX0" fmla="*/ 23904 w 24835"/>
                  <a:gd name="connsiteY0" fmla="*/ 10555 h 34149"/>
                  <a:gd name="connsiteX1" fmla="*/ 23904 w 24835"/>
                  <a:gd name="connsiteY1" fmla="*/ 7451 h 34149"/>
                  <a:gd name="connsiteX2" fmla="*/ 22042 w 24835"/>
                  <a:gd name="connsiteY2" fmla="*/ 5278 h 34149"/>
                  <a:gd name="connsiteX3" fmla="*/ 19869 w 24835"/>
                  <a:gd name="connsiteY3" fmla="*/ 3104 h 34149"/>
                  <a:gd name="connsiteX4" fmla="*/ 16764 w 24835"/>
                  <a:gd name="connsiteY4" fmla="*/ 0 h 34149"/>
                  <a:gd name="connsiteX5" fmla="*/ 9313 w 24835"/>
                  <a:gd name="connsiteY5" fmla="*/ 10555 h 34149"/>
                  <a:gd name="connsiteX6" fmla="*/ 2173 w 24835"/>
                  <a:gd name="connsiteY6" fmla="*/ 14901 h 34149"/>
                  <a:gd name="connsiteX7" fmla="*/ 0 w 24835"/>
                  <a:gd name="connsiteY7" fmla="*/ 15833 h 34149"/>
                  <a:gd name="connsiteX8" fmla="*/ 0 w 24835"/>
                  <a:gd name="connsiteY8" fmla="*/ 18006 h 34149"/>
                  <a:gd name="connsiteX9" fmla="*/ 3104 w 24835"/>
                  <a:gd name="connsiteY9" fmla="*/ 23283 h 34149"/>
                  <a:gd name="connsiteX10" fmla="*/ 9313 w 24835"/>
                  <a:gd name="connsiteY10" fmla="*/ 35701 h 34149"/>
                  <a:gd name="connsiteX11" fmla="*/ 12418 w 24835"/>
                  <a:gd name="connsiteY11" fmla="*/ 35701 h 34149"/>
                  <a:gd name="connsiteX12" fmla="*/ 14591 w 24835"/>
                  <a:gd name="connsiteY12" fmla="*/ 34770 h 34149"/>
                  <a:gd name="connsiteX13" fmla="*/ 16764 w 24835"/>
                  <a:gd name="connsiteY13" fmla="*/ 34770 h 34149"/>
                  <a:gd name="connsiteX14" fmla="*/ 17695 w 24835"/>
                  <a:gd name="connsiteY14" fmla="*/ 34770 h 34149"/>
                  <a:gd name="connsiteX15" fmla="*/ 19869 w 24835"/>
                  <a:gd name="connsiteY15" fmla="*/ 32597 h 34149"/>
                  <a:gd name="connsiteX16" fmla="*/ 22042 w 24835"/>
                  <a:gd name="connsiteY16" fmla="*/ 30424 h 34149"/>
                  <a:gd name="connsiteX17" fmla="*/ 22042 w 24835"/>
                  <a:gd name="connsiteY17" fmla="*/ 28561 h 34149"/>
                  <a:gd name="connsiteX18" fmla="*/ 22042 w 24835"/>
                  <a:gd name="connsiteY18" fmla="*/ 27319 h 34149"/>
                  <a:gd name="connsiteX19" fmla="*/ 22042 w 24835"/>
                  <a:gd name="connsiteY19" fmla="*/ 25146 h 34149"/>
                  <a:gd name="connsiteX20" fmla="*/ 23904 w 24835"/>
                  <a:gd name="connsiteY20" fmla="*/ 23283 h 34149"/>
                  <a:gd name="connsiteX21" fmla="*/ 25146 w 24835"/>
                  <a:gd name="connsiteY21" fmla="*/ 19869 h 34149"/>
                  <a:gd name="connsiteX22" fmla="*/ 23904 w 24835"/>
                  <a:gd name="connsiteY22" fmla="*/ 14901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5" h="34149">
                    <a:moveTo>
                      <a:pt x="23904" y="10555"/>
                    </a:moveTo>
                    <a:lnTo>
                      <a:pt x="23904" y="7451"/>
                    </a:lnTo>
                    <a:lnTo>
                      <a:pt x="22042" y="5278"/>
                    </a:lnTo>
                    <a:lnTo>
                      <a:pt x="19869" y="3104"/>
                    </a:lnTo>
                    <a:lnTo>
                      <a:pt x="16764" y="0"/>
                    </a:lnTo>
                    <a:lnTo>
                      <a:pt x="9313" y="10555"/>
                    </a:lnTo>
                    <a:lnTo>
                      <a:pt x="2173" y="14901"/>
                    </a:lnTo>
                    <a:lnTo>
                      <a:pt x="0" y="15833"/>
                    </a:lnTo>
                    <a:lnTo>
                      <a:pt x="0" y="18006"/>
                    </a:lnTo>
                    <a:lnTo>
                      <a:pt x="3104" y="23283"/>
                    </a:lnTo>
                    <a:lnTo>
                      <a:pt x="9313" y="35701"/>
                    </a:lnTo>
                    <a:lnTo>
                      <a:pt x="12418" y="35701"/>
                    </a:lnTo>
                    <a:lnTo>
                      <a:pt x="14591" y="34770"/>
                    </a:lnTo>
                    <a:lnTo>
                      <a:pt x="16764" y="34770"/>
                    </a:lnTo>
                    <a:lnTo>
                      <a:pt x="17695" y="34770"/>
                    </a:lnTo>
                    <a:lnTo>
                      <a:pt x="19869" y="32597"/>
                    </a:lnTo>
                    <a:lnTo>
                      <a:pt x="22042" y="30424"/>
                    </a:lnTo>
                    <a:lnTo>
                      <a:pt x="22042" y="28561"/>
                    </a:lnTo>
                    <a:lnTo>
                      <a:pt x="22042" y="27319"/>
                    </a:lnTo>
                    <a:lnTo>
                      <a:pt x="22042" y="25146"/>
                    </a:lnTo>
                    <a:lnTo>
                      <a:pt x="23904" y="23283"/>
                    </a:lnTo>
                    <a:lnTo>
                      <a:pt x="25146" y="19869"/>
                    </a:lnTo>
                    <a:lnTo>
                      <a:pt x="23904" y="14901"/>
                    </a:lnTo>
                    <a:close/>
                  </a:path>
                </a:pathLst>
              </a:custGeom>
              <a:grpFill/>
              <a:ln w="3104" cap="flat">
                <a:noFill/>
                <a:prstDash val="solid"/>
                <a:miter/>
              </a:ln>
            </p:spPr>
            <p:txBody>
              <a:bodyPr rtlCol="0" anchor="ctr"/>
              <a:lstStyle/>
              <a:p>
                <a:endParaRPr lang="es-ES_tradnl" sz="1350"/>
              </a:p>
            </p:txBody>
          </p:sp>
          <p:sp>
            <p:nvSpPr>
              <p:cNvPr id="341" name="Freeform: Shape 234">
                <a:extLst>
                  <a:ext uri="{FF2B5EF4-FFF2-40B4-BE49-F238E27FC236}">
                    <a16:creationId xmlns:a16="http://schemas.microsoft.com/office/drawing/2014/main" id="{4809994A-BBDC-9B75-943C-EAEDEF71CFA0}"/>
                  </a:ext>
                </a:extLst>
              </p:cNvPr>
              <p:cNvSpPr/>
              <p:nvPr/>
            </p:nvSpPr>
            <p:spPr>
              <a:xfrm>
                <a:off x="8668089" y="1586354"/>
                <a:ext cx="55170" cy="31033"/>
              </a:xfrm>
              <a:custGeom>
                <a:avLst/>
                <a:gdLst>
                  <a:gd name="connsiteX0" fmla="*/ 49051 w 49671"/>
                  <a:gd name="connsiteY0" fmla="*/ 12418 h 27940"/>
                  <a:gd name="connsiteX1" fmla="*/ 44704 w 49671"/>
                  <a:gd name="connsiteY1" fmla="*/ 10555 h 27940"/>
                  <a:gd name="connsiteX2" fmla="*/ 43773 w 49671"/>
                  <a:gd name="connsiteY2" fmla="*/ 10555 h 27940"/>
                  <a:gd name="connsiteX3" fmla="*/ 41600 w 49671"/>
                  <a:gd name="connsiteY3" fmla="*/ 10555 h 27940"/>
                  <a:gd name="connsiteX4" fmla="*/ 37564 w 49671"/>
                  <a:gd name="connsiteY4" fmla="*/ 10555 h 27940"/>
                  <a:gd name="connsiteX5" fmla="*/ 36322 w 49671"/>
                  <a:gd name="connsiteY5" fmla="*/ 10555 h 27940"/>
                  <a:gd name="connsiteX6" fmla="*/ 34460 w 49671"/>
                  <a:gd name="connsiteY6" fmla="*/ 9313 h 27940"/>
                  <a:gd name="connsiteX7" fmla="*/ 30113 w 49671"/>
                  <a:gd name="connsiteY7" fmla="*/ 9313 h 27940"/>
                  <a:gd name="connsiteX8" fmla="*/ 27009 w 49671"/>
                  <a:gd name="connsiteY8" fmla="*/ 5278 h 27940"/>
                  <a:gd name="connsiteX9" fmla="*/ 22973 w 49671"/>
                  <a:gd name="connsiteY9" fmla="*/ 0 h 27940"/>
                  <a:gd name="connsiteX10" fmla="*/ 15522 w 49671"/>
                  <a:gd name="connsiteY10" fmla="*/ 3104 h 27940"/>
                  <a:gd name="connsiteX11" fmla="*/ 10555 w 49671"/>
                  <a:gd name="connsiteY11" fmla="*/ 7451 h 27940"/>
                  <a:gd name="connsiteX12" fmla="*/ 5278 w 49671"/>
                  <a:gd name="connsiteY12" fmla="*/ 10555 h 27940"/>
                  <a:gd name="connsiteX13" fmla="*/ 0 w 49671"/>
                  <a:gd name="connsiteY13" fmla="*/ 15833 h 27940"/>
                  <a:gd name="connsiteX14" fmla="*/ 0 w 49671"/>
                  <a:gd name="connsiteY14" fmla="*/ 30424 h 27940"/>
                  <a:gd name="connsiteX15" fmla="*/ 36322 w 49671"/>
                  <a:gd name="connsiteY15" fmla="*/ 27319 h 27940"/>
                  <a:gd name="connsiteX16" fmla="*/ 43773 w 49671"/>
                  <a:gd name="connsiteY16" fmla="*/ 22042 h 27940"/>
                  <a:gd name="connsiteX17" fmla="*/ 50913 w 49671"/>
                  <a:gd name="connsiteY17" fmla="*/ 15833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671" h="27940">
                    <a:moveTo>
                      <a:pt x="49051" y="12418"/>
                    </a:moveTo>
                    <a:lnTo>
                      <a:pt x="44704" y="10555"/>
                    </a:lnTo>
                    <a:lnTo>
                      <a:pt x="43773" y="10555"/>
                    </a:lnTo>
                    <a:lnTo>
                      <a:pt x="41600" y="10555"/>
                    </a:lnTo>
                    <a:lnTo>
                      <a:pt x="37564" y="10555"/>
                    </a:lnTo>
                    <a:lnTo>
                      <a:pt x="36322" y="10555"/>
                    </a:lnTo>
                    <a:lnTo>
                      <a:pt x="34460" y="9313"/>
                    </a:lnTo>
                    <a:lnTo>
                      <a:pt x="30113" y="9313"/>
                    </a:lnTo>
                    <a:lnTo>
                      <a:pt x="27009" y="5278"/>
                    </a:lnTo>
                    <a:lnTo>
                      <a:pt x="22973" y="0"/>
                    </a:lnTo>
                    <a:lnTo>
                      <a:pt x="15522" y="3104"/>
                    </a:lnTo>
                    <a:lnTo>
                      <a:pt x="10555" y="7451"/>
                    </a:lnTo>
                    <a:lnTo>
                      <a:pt x="5278" y="10555"/>
                    </a:lnTo>
                    <a:lnTo>
                      <a:pt x="0" y="15833"/>
                    </a:lnTo>
                    <a:lnTo>
                      <a:pt x="0" y="30424"/>
                    </a:lnTo>
                    <a:lnTo>
                      <a:pt x="36322" y="27319"/>
                    </a:lnTo>
                    <a:lnTo>
                      <a:pt x="43773" y="22042"/>
                    </a:lnTo>
                    <a:lnTo>
                      <a:pt x="50913" y="15833"/>
                    </a:lnTo>
                    <a:close/>
                  </a:path>
                </a:pathLst>
              </a:custGeom>
              <a:grpFill/>
              <a:ln w="3104" cap="flat">
                <a:noFill/>
                <a:prstDash val="solid"/>
                <a:miter/>
              </a:ln>
            </p:spPr>
            <p:txBody>
              <a:bodyPr rtlCol="0" anchor="ctr"/>
              <a:lstStyle/>
              <a:p>
                <a:endParaRPr lang="es-ES_tradnl" sz="1350"/>
              </a:p>
            </p:txBody>
          </p:sp>
          <p:sp>
            <p:nvSpPr>
              <p:cNvPr id="342" name="Freeform: Shape 235">
                <a:extLst>
                  <a:ext uri="{FF2B5EF4-FFF2-40B4-BE49-F238E27FC236}">
                    <a16:creationId xmlns:a16="http://schemas.microsoft.com/office/drawing/2014/main" id="{727229ED-DA05-483C-FEB2-A7633AD94FBD}"/>
                  </a:ext>
                </a:extLst>
              </p:cNvPr>
              <p:cNvSpPr/>
              <p:nvPr/>
            </p:nvSpPr>
            <p:spPr>
              <a:xfrm>
                <a:off x="6541942" y="1668076"/>
                <a:ext cx="17241" cy="10344"/>
              </a:xfrm>
              <a:custGeom>
                <a:avLst/>
                <a:gdLst>
                  <a:gd name="connsiteX0" fmla="*/ 0 w 15522"/>
                  <a:gd name="connsiteY0" fmla="*/ 931 h 9313"/>
                  <a:gd name="connsiteX1" fmla="*/ 2173 w 15522"/>
                  <a:gd name="connsiteY1" fmla="*/ 3104 h 9313"/>
                  <a:gd name="connsiteX2" fmla="*/ 2173 w 15522"/>
                  <a:gd name="connsiteY2" fmla="*/ 5278 h 9313"/>
                  <a:gd name="connsiteX3" fmla="*/ 4036 w 15522"/>
                  <a:gd name="connsiteY3" fmla="*/ 8382 h 9313"/>
                  <a:gd name="connsiteX4" fmla="*/ 4036 w 15522"/>
                  <a:gd name="connsiteY4" fmla="*/ 10245 h 9313"/>
                  <a:gd name="connsiteX5" fmla="*/ 7140 w 15522"/>
                  <a:gd name="connsiteY5" fmla="*/ 10245 h 9313"/>
                  <a:gd name="connsiteX6" fmla="*/ 9313 w 15522"/>
                  <a:gd name="connsiteY6" fmla="*/ 10245 h 9313"/>
                  <a:gd name="connsiteX7" fmla="*/ 13349 w 15522"/>
                  <a:gd name="connsiteY7" fmla="*/ 7140 h 9313"/>
                  <a:gd name="connsiteX8" fmla="*/ 16764 w 15522"/>
                  <a:gd name="connsiteY8" fmla="*/ 7140 h 9313"/>
                  <a:gd name="connsiteX9" fmla="*/ 16764 w 15522"/>
                  <a:gd name="connsiteY9" fmla="*/ 0 h 9313"/>
                  <a:gd name="connsiteX10" fmla="*/ 0 w 15522"/>
                  <a:gd name="connsiteY10"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22" h="9313">
                    <a:moveTo>
                      <a:pt x="0" y="931"/>
                    </a:moveTo>
                    <a:lnTo>
                      <a:pt x="2173" y="3104"/>
                    </a:lnTo>
                    <a:lnTo>
                      <a:pt x="2173" y="5278"/>
                    </a:lnTo>
                    <a:lnTo>
                      <a:pt x="4036" y="8382"/>
                    </a:lnTo>
                    <a:lnTo>
                      <a:pt x="4036" y="10245"/>
                    </a:lnTo>
                    <a:lnTo>
                      <a:pt x="7140" y="10245"/>
                    </a:lnTo>
                    <a:lnTo>
                      <a:pt x="9313" y="10245"/>
                    </a:lnTo>
                    <a:lnTo>
                      <a:pt x="13349" y="7140"/>
                    </a:lnTo>
                    <a:lnTo>
                      <a:pt x="16764" y="7140"/>
                    </a:lnTo>
                    <a:lnTo>
                      <a:pt x="16764" y="0"/>
                    </a:lnTo>
                    <a:lnTo>
                      <a:pt x="0" y="0"/>
                    </a:lnTo>
                    <a:close/>
                  </a:path>
                </a:pathLst>
              </a:custGeom>
              <a:grpFill/>
              <a:ln w="3104" cap="flat">
                <a:noFill/>
                <a:prstDash val="solid"/>
                <a:miter/>
              </a:ln>
            </p:spPr>
            <p:txBody>
              <a:bodyPr rtlCol="0" anchor="ctr"/>
              <a:lstStyle/>
              <a:p>
                <a:endParaRPr lang="es-ES_tradnl" sz="1350"/>
              </a:p>
            </p:txBody>
          </p:sp>
          <p:sp>
            <p:nvSpPr>
              <p:cNvPr id="343" name="Freeform: Shape 236">
                <a:extLst>
                  <a:ext uri="{FF2B5EF4-FFF2-40B4-BE49-F238E27FC236}">
                    <a16:creationId xmlns:a16="http://schemas.microsoft.com/office/drawing/2014/main" id="{7437D6BC-8B96-AA9B-B993-53F4D6613E48}"/>
                  </a:ext>
                </a:extLst>
              </p:cNvPr>
              <p:cNvSpPr/>
              <p:nvPr/>
            </p:nvSpPr>
            <p:spPr>
              <a:xfrm>
                <a:off x="8050175" y="1469461"/>
                <a:ext cx="62067" cy="24137"/>
              </a:xfrm>
              <a:custGeom>
                <a:avLst/>
                <a:gdLst>
                  <a:gd name="connsiteX0" fmla="*/ 51844 w 55880"/>
                  <a:gd name="connsiteY0" fmla="*/ 7451 h 21731"/>
                  <a:gd name="connsiteX1" fmla="*/ 36322 w 55880"/>
                  <a:gd name="connsiteY1" fmla="*/ 4346 h 21731"/>
                  <a:gd name="connsiteX2" fmla="*/ 19558 w 55880"/>
                  <a:gd name="connsiteY2" fmla="*/ 0 h 21731"/>
                  <a:gd name="connsiteX3" fmla="*/ 0 w 55880"/>
                  <a:gd name="connsiteY3" fmla="*/ 0 h 21731"/>
                  <a:gd name="connsiteX4" fmla="*/ 0 w 55880"/>
                  <a:gd name="connsiteY4" fmla="*/ 7451 h 21731"/>
                  <a:gd name="connsiteX5" fmla="*/ 931 w 55880"/>
                  <a:gd name="connsiteY5" fmla="*/ 13660 h 21731"/>
                  <a:gd name="connsiteX6" fmla="*/ 931 w 55880"/>
                  <a:gd name="connsiteY6" fmla="*/ 18937 h 21731"/>
                  <a:gd name="connsiteX7" fmla="*/ 3104 w 55880"/>
                  <a:gd name="connsiteY7" fmla="*/ 24215 h 21731"/>
                  <a:gd name="connsiteX8" fmla="*/ 56191 w 55880"/>
                  <a:gd name="connsiteY8" fmla="*/ 24215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0" h="21731">
                    <a:moveTo>
                      <a:pt x="51844" y="7451"/>
                    </a:moveTo>
                    <a:lnTo>
                      <a:pt x="36322" y="4346"/>
                    </a:lnTo>
                    <a:lnTo>
                      <a:pt x="19558" y="0"/>
                    </a:lnTo>
                    <a:lnTo>
                      <a:pt x="0" y="0"/>
                    </a:lnTo>
                    <a:lnTo>
                      <a:pt x="0" y="7451"/>
                    </a:lnTo>
                    <a:lnTo>
                      <a:pt x="931" y="13660"/>
                    </a:lnTo>
                    <a:lnTo>
                      <a:pt x="931" y="18937"/>
                    </a:lnTo>
                    <a:lnTo>
                      <a:pt x="3104" y="24215"/>
                    </a:lnTo>
                    <a:lnTo>
                      <a:pt x="56191" y="24215"/>
                    </a:lnTo>
                    <a:close/>
                  </a:path>
                </a:pathLst>
              </a:custGeom>
              <a:grpFill/>
              <a:ln w="3104" cap="flat">
                <a:noFill/>
                <a:prstDash val="solid"/>
                <a:miter/>
              </a:ln>
            </p:spPr>
            <p:txBody>
              <a:bodyPr rtlCol="0" anchor="ctr"/>
              <a:lstStyle/>
              <a:p>
                <a:endParaRPr lang="es-ES_tradnl" sz="1350"/>
              </a:p>
            </p:txBody>
          </p:sp>
          <p:sp>
            <p:nvSpPr>
              <p:cNvPr id="344" name="Freeform: Shape 237">
                <a:extLst>
                  <a:ext uri="{FF2B5EF4-FFF2-40B4-BE49-F238E27FC236}">
                    <a16:creationId xmlns:a16="http://schemas.microsoft.com/office/drawing/2014/main" id="{ECF6E536-5B8E-DB7A-C0FB-BB6D86DD9883}"/>
                  </a:ext>
                </a:extLst>
              </p:cNvPr>
              <p:cNvSpPr/>
              <p:nvPr/>
            </p:nvSpPr>
            <p:spPr>
              <a:xfrm>
                <a:off x="6094025" y="2086685"/>
                <a:ext cx="20689" cy="31033"/>
              </a:xfrm>
              <a:custGeom>
                <a:avLst/>
                <a:gdLst>
                  <a:gd name="connsiteX0" fmla="*/ 16454 w 18626"/>
                  <a:gd name="connsiteY0" fmla="*/ 2173 h 27940"/>
                  <a:gd name="connsiteX1" fmla="*/ 14591 w 18626"/>
                  <a:gd name="connsiteY1" fmla="*/ 2173 h 27940"/>
                  <a:gd name="connsiteX2" fmla="*/ 12418 w 18626"/>
                  <a:gd name="connsiteY2" fmla="*/ 2173 h 27940"/>
                  <a:gd name="connsiteX3" fmla="*/ 7140 w 18626"/>
                  <a:gd name="connsiteY3" fmla="*/ 0 h 27940"/>
                  <a:gd name="connsiteX4" fmla="*/ 7140 w 18626"/>
                  <a:gd name="connsiteY4" fmla="*/ 5278 h 27940"/>
                  <a:gd name="connsiteX5" fmla="*/ 5278 w 18626"/>
                  <a:gd name="connsiteY5" fmla="*/ 9624 h 27940"/>
                  <a:gd name="connsiteX6" fmla="*/ 3104 w 18626"/>
                  <a:gd name="connsiteY6" fmla="*/ 12728 h 27940"/>
                  <a:gd name="connsiteX7" fmla="*/ 0 w 18626"/>
                  <a:gd name="connsiteY7" fmla="*/ 16764 h 27940"/>
                  <a:gd name="connsiteX8" fmla="*/ 1863 w 18626"/>
                  <a:gd name="connsiteY8" fmla="*/ 20179 h 27940"/>
                  <a:gd name="connsiteX9" fmla="*/ 1863 w 18626"/>
                  <a:gd name="connsiteY9" fmla="*/ 22042 h 27940"/>
                  <a:gd name="connsiteX10" fmla="*/ 1863 w 18626"/>
                  <a:gd name="connsiteY10" fmla="*/ 24215 h 27940"/>
                  <a:gd name="connsiteX11" fmla="*/ 3104 w 18626"/>
                  <a:gd name="connsiteY11" fmla="*/ 24215 h 27940"/>
                  <a:gd name="connsiteX12" fmla="*/ 3104 w 18626"/>
                  <a:gd name="connsiteY12" fmla="*/ 29492 h 27940"/>
                  <a:gd name="connsiteX13" fmla="*/ 9313 w 18626"/>
                  <a:gd name="connsiteY13" fmla="*/ 26388 h 27940"/>
                  <a:gd name="connsiteX14" fmla="*/ 12418 w 18626"/>
                  <a:gd name="connsiteY14" fmla="*/ 20179 h 27940"/>
                  <a:gd name="connsiteX15" fmla="*/ 14591 w 18626"/>
                  <a:gd name="connsiteY15" fmla="*/ 14901 h 27940"/>
                  <a:gd name="connsiteX16" fmla="*/ 16454 w 18626"/>
                  <a:gd name="connsiteY16" fmla="*/ 9624 h 27940"/>
                  <a:gd name="connsiteX17" fmla="*/ 19868 w 18626"/>
                  <a:gd name="connsiteY17" fmla="*/ 4346 h 27940"/>
                  <a:gd name="connsiteX18" fmla="*/ 17695 w 18626"/>
                  <a:gd name="connsiteY18" fmla="*/ 4346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626" h="27940">
                    <a:moveTo>
                      <a:pt x="16454" y="2173"/>
                    </a:moveTo>
                    <a:lnTo>
                      <a:pt x="14591" y="2173"/>
                    </a:lnTo>
                    <a:lnTo>
                      <a:pt x="12418" y="2173"/>
                    </a:lnTo>
                    <a:lnTo>
                      <a:pt x="7140" y="0"/>
                    </a:lnTo>
                    <a:lnTo>
                      <a:pt x="7140" y="5278"/>
                    </a:lnTo>
                    <a:lnTo>
                      <a:pt x="5278" y="9624"/>
                    </a:lnTo>
                    <a:lnTo>
                      <a:pt x="3104" y="12728"/>
                    </a:lnTo>
                    <a:lnTo>
                      <a:pt x="0" y="16764"/>
                    </a:lnTo>
                    <a:lnTo>
                      <a:pt x="1863" y="20179"/>
                    </a:lnTo>
                    <a:lnTo>
                      <a:pt x="1863" y="22042"/>
                    </a:lnTo>
                    <a:lnTo>
                      <a:pt x="1863" y="24215"/>
                    </a:lnTo>
                    <a:lnTo>
                      <a:pt x="3104" y="24215"/>
                    </a:lnTo>
                    <a:lnTo>
                      <a:pt x="3104" y="29492"/>
                    </a:lnTo>
                    <a:lnTo>
                      <a:pt x="9313" y="26388"/>
                    </a:lnTo>
                    <a:lnTo>
                      <a:pt x="12418" y="20179"/>
                    </a:lnTo>
                    <a:lnTo>
                      <a:pt x="14591" y="14901"/>
                    </a:lnTo>
                    <a:lnTo>
                      <a:pt x="16454" y="9624"/>
                    </a:lnTo>
                    <a:lnTo>
                      <a:pt x="19868" y="4346"/>
                    </a:lnTo>
                    <a:lnTo>
                      <a:pt x="17695" y="4346"/>
                    </a:lnTo>
                    <a:close/>
                  </a:path>
                </a:pathLst>
              </a:custGeom>
              <a:grpFill/>
              <a:ln w="3104" cap="flat">
                <a:noFill/>
                <a:prstDash val="solid"/>
                <a:miter/>
              </a:ln>
            </p:spPr>
            <p:txBody>
              <a:bodyPr rtlCol="0" anchor="ctr"/>
              <a:lstStyle/>
              <a:p>
                <a:endParaRPr lang="es-ES_tradnl" sz="1350"/>
              </a:p>
            </p:txBody>
          </p:sp>
          <p:sp>
            <p:nvSpPr>
              <p:cNvPr id="345" name="Freeform: Shape 238">
                <a:extLst>
                  <a:ext uri="{FF2B5EF4-FFF2-40B4-BE49-F238E27FC236}">
                    <a16:creationId xmlns:a16="http://schemas.microsoft.com/office/drawing/2014/main" id="{B62926AA-A758-EA4B-9E7A-9DBC561DE6CD}"/>
                  </a:ext>
                </a:extLst>
              </p:cNvPr>
              <p:cNvSpPr/>
              <p:nvPr/>
            </p:nvSpPr>
            <p:spPr>
              <a:xfrm>
                <a:off x="5663347" y="2163924"/>
                <a:ext cx="58619" cy="89653"/>
              </a:xfrm>
              <a:custGeom>
                <a:avLst/>
                <a:gdLst>
                  <a:gd name="connsiteX0" fmla="*/ 34460 w 52775"/>
                  <a:gd name="connsiteY0" fmla="*/ 1863 h 80715"/>
                  <a:gd name="connsiteX1" fmla="*/ 23904 w 52775"/>
                  <a:gd name="connsiteY1" fmla="*/ 7140 h 80715"/>
                  <a:gd name="connsiteX2" fmla="*/ 14591 w 52775"/>
                  <a:gd name="connsiteY2" fmla="*/ 14591 h 80715"/>
                  <a:gd name="connsiteX3" fmla="*/ 4346 w 52775"/>
                  <a:gd name="connsiteY3" fmla="*/ 23904 h 80715"/>
                  <a:gd name="connsiteX4" fmla="*/ 5278 w 52775"/>
                  <a:gd name="connsiteY4" fmla="*/ 42841 h 80715"/>
                  <a:gd name="connsiteX5" fmla="*/ 5278 w 52775"/>
                  <a:gd name="connsiteY5" fmla="*/ 58674 h 80715"/>
                  <a:gd name="connsiteX6" fmla="*/ 0 w 52775"/>
                  <a:gd name="connsiteY6" fmla="*/ 72334 h 80715"/>
                  <a:gd name="connsiteX7" fmla="*/ 0 w 52775"/>
                  <a:gd name="connsiteY7" fmla="*/ 80716 h 80715"/>
                  <a:gd name="connsiteX8" fmla="*/ 19869 w 52775"/>
                  <a:gd name="connsiteY8" fmla="*/ 79785 h 80715"/>
                  <a:gd name="connsiteX9" fmla="*/ 33528 w 52775"/>
                  <a:gd name="connsiteY9" fmla="*/ 75438 h 80715"/>
                  <a:gd name="connsiteX10" fmla="*/ 48119 w 52775"/>
                  <a:gd name="connsiteY10" fmla="*/ 67988 h 80715"/>
                  <a:gd name="connsiteX11" fmla="*/ 53086 w 52775"/>
                  <a:gd name="connsiteY11" fmla="*/ 44083 h 80715"/>
                  <a:gd name="connsiteX12" fmla="*/ 55259 w 52775"/>
                  <a:gd name="connsiteY12" fmla="*/ 22042 h 80715"/>
                  <a:gd name="connsiteX13" fmla="*/ 51224 w 52775"/>
                  <a:gd name="connsiteY13" fmla="*/ 0 h 8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75" h="80715">
                    <a:moveTo>
                      <a:pt x="34460" y="1863"/>
                    </a:moveTo>
                    <a:lnTo>
                      <a:pt x="23904" y="7140"/>
                    </a:lnTo>
                    <a:lnTo>
                      <a:pt x="14591" y="14591"/>
                    </a:lnTo>
                    <a:lnTo>
                      <a:pt x="4346" y="23904"/>
                    </a:lnTo>
                    <a:lnTo>
                      <a:pt x="5278" y="42841"/>
                    </a:lnTo>
                    <a:lnTo>
                      <a:pt x="5278" y="58674"/>
                    </a:lnTo>
                    <a:lnTo>
                      <a:pt x="0" y="72334"/>
                    </a:lnTo>
                    <a:lnTo>
                      <a:pt x="0" y="80716"/>
                    </a:lnTo>
                    <a:lnTo>
                      <a:pt x="19869" y="79785"/>
                    </a:lnTo>
                    <a:lnTo>
                      <a:pt x="33528" y="75438"/>
                    </a:lnTo>
                    <a:lnTo>
                      <a:pt x="48119" y="67988"/>
                    </a:lnTo>
                    <a:lnTo>
                      <a:pt x="53086" y="44083"/>
                    </a:lnTo>
                    <a:lnTo>
                      <a:pt x="55259" y="22042"/>
                    </a:lnTo>
                    <a:lnTo>
                      <a:pt x="51224" y="0"/>
                    </a:lnTo>
                    <a:close/>
                  </a:path>
                </a:pathLst>
              </a:custGeom>
              <a:grpFill/>
              <a:ln w="3104" cap="flat">
                <a:noFill/>
                <a:prstDash val="solid"/>
                <a:miter/>
              </a:ln>
            </p:spPr>
            <p:txBody>
              <a:bodyPr rtlCol="0" anchor="ctr"/>
              <a:lstStyle/>
              <a:p>
                <a:endParaRPr lang="es-ES_tradnl" sz="1350"/>
              </a:p>
            </p:txBody>
          </p:sp>
          <p:sp>
            <p:nvSpPr>
              <p:cNvPr id="346" name="Freeform: Shape 239">
                <a:extLst>
                  <a:ext uri="{FF2B5EF4-FFF2-40B4-BE49-F238E27FC236}">
                    <a16:creationId xmlns:a16="http://schemas.microsoft.com/office/drawing/2014/main" id="{AAF5312E-F61B-C6E6-F166-4E2B778A805F}"/>
                  </a:ext>
                </a:extLst>
              </p:cNvPr>
              <p:cNvSpPr/>
              <p:nvPr/>
            </p:nvSpPr>
            <p:spPr>
              <a:xfrm>
                <a:off x="4812681" y="2299093"/>
                <a:ext cx="34482" cy="20689"/>
              </a:xfrm>
              <a:custGeom>
                <a:avLst/>
                <a:gdLst>
                  <a:gd name="connsiteX0" fmla="*/ 0 w 31044"/>
                  <a:gd name="connsiteY0" fmla="*/ 0 h 18626"/>
                  <a:gd name="connsiteX1" fmla="*/ 4036 w 31044"/>
                  <a:gd name="connsiteY1" fmla="*/ 5278 h 18626"/>
                  <a:gd name="connsiteX2" fmla="*/ 6209 w 31044"/>
                  <a:gd name="connsiteY2" fmla="*/ 8382 h 18626"/>
                  <a:gd name="connsiteX3" fmla="*/ 7140 w 31044"/>
                  <a:gd name="connsiteY3" fmla="*/ 12728 h 18626"/>
                  <a:gd name="connsiteX4" fmla="*/ 9313 w 31044"/>
                  <a:gd name="connsiteY4" fmla="*/ 14591 h 18626"/>
                  <a:gd name="connsiteX5" fmla="*/ 13660 w 31044"/>
                  <a:gd name="connsiteY5" fmla="*/ 19869 h 18626"/>
                  <a:gd name="connsiteX6" fmla="*/ 18627 w 31044"/>
                  <a:gd name="connsiteY6" fmla="*/ 18006 h 18626"/>
                  <a:gd name="connsiteX7" fmla="*/ 21731 w 31044"/>
                  <a:gd name="connsiteY7" fmla="*/ 18006 h 18626"/>
                  <a:gd name="connsiteX8" fmla="*/ 26077 w 31044"/>
                  <a:gd name="connsiteY8" fmla="*/ 18006 h 18626"/>
                  <a:gd name="connsiteX9" fmla="*/ 29182 w 31044"/>
                  <a:gd name="connsiteY9" fmla="*/ 15833 h 18626"/>
                  <a:gd name="connsiteX10" fmla="*/ 33218 w 31044"/>
                  <a:gd name="connsiteY10" fmla="*/ 15833 h 18626"/>
                  <a:gd name="connsiteX11" fmla="*/ 33218 w 31044"/>
                  <a:gd name="connsiteY11" fmla="*/ 7451 h 18626"/>
                  <a:gd name="connsiteX12" fmla="*/ 21731 w 31044"/>
                  <a:gd name="connsiteY12" fmla="*/ 3104 h 18626"/>
                  <a:gd name="connsiteX13" fmla="*/ 13660 w 31044"/>
                  <a:gd name="connsiteY13" fmla="*/ 931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44" h="18626">
                    <a:moveTo>
                      <a:pt x="0" y="0"/>
                    </a:moveTo>
                    <a:lnTo>
                      <a:pt x="4036" y="5278"/>
                    </a:lnTo>
                    <a:lnTo>
                      <a:pt x="6209" y="8382"/>
                    </a:lnTo>
                    <a:lnTo>
                      <a:pt x="7140" y="12728"/>
                    </a:lnTo>
                    <a:lnTo>
                      <a:pt x="9313" y="14591"/>
                    </a:lnTo>
                    <a:lnTo>
                      <a:pt x="13660" y="19869"/>
                    </a:lnTo>
                    <a:lnTo>
                      <a:pt x="18627" y="18006"/>
                    </a:lnTo>
                    <a:lnTo>
                      <a:pt x="21731" y="18006"/>
                    </a:lnTo>
                    <a:lnTo>
                      <a:pt x="26077" y="18006"/>
                    </a:lnTo>
                    <a:lnTo>
                      <a:pt x="29182" y="15833"/>
                    </a:lnTo>
                    <a:lnTo>
                      <a:pt x="33218" y="15833"/>
                    </a:lnTo>
                    <a:lnTo>
                      <a:pt x="33218" y="7451"/>
                    </a:lnTo>
                    <a:lnTo>
                      <a:pt x="21731" y="3104"/>
                    </a:lnTo>
                    <a:lnTo>
                      <a:pt x="13660" y="931"/>
                    </a:lnTo>
                    <a:close/>
                  </a:path>
                </a:pathLst>
              </a:custGeom>
              <a:grpFill/>
              <a:ln w="3104" cap="flat">
                <a:noFill/>
                <a:prstDash val="solid"/>
                <a:miter/>
              </a:ln>
            </p:spPr>
            <p:txBody>
              <a:bodyPr rtlCol="0" anchor="ctr"/>
              <a:lstStyle/>
              <a:p>
                <a:endParaRPr lang="es-ES_tradnl" sz="1350"/>
              </a:p>
            </p:txBody>
          </p:sp>
          <p:sp>
            <p:nvSpPr>
              <p:cNvPr id="347" name="Freeform: Shape 240">
                <a:extLst>
                  <a:ext uri="{FF2B5EF4-FFF2-40B4-BE49-F238E27FC236}">
                    <a16:creationId xmlns:a16="http://schemas.microsoft.com/office/drawing/2014/main" id="{24C6FA03-C883-51BF-C4C6-A6F42EACCE94}"/>
                  </a:ext>
                </a:extLst>
              </p:cNvPr>
              <p:cNvSpPr/>
              <p:nvPr/>
            </p:nvSpPr>
            <p:spPr>
              <a:xfrm>
                <a:off x="5435422" y="1783590"/>
                <a:ext cx="175857" cy="131030"/>
              </a:xfrm>
              <a:custGeom>
                <a:avLst/>
                <a:gdLst>
                  <a:gd name="connsiteX0" fmla="*/ 156154 w 158327"/>
                  <a:gd name="connsiteY0" fmla="*/ 29182 h 117969"/>
                  <a:gd name="connsiteX1" fmla="*/ 156154 w 158327"/>
                  <a:gd name="connsiteY1" fmla="*/ 23904 h 117969"/>
                  <a:gd name="connsiteX2" fmla="*/ 156154 w 158327"/>
                  <a:gd name="connsiteY2" fmla="*/ 16764 h 117969"/>
                  <a:gd name="connsiteX3" fmla="*/ 154292 w 158327"/>
                  <a:gd name="connsiteY3" fmla="*/ 12418 h 117969"/>
                  <a:gd name="connsiteX4" fmla="*/ 154292 w 158327"/>
                  <a:gd name="connsiteY4" fmla="*/ 9313 h 117969"/>
                  <a:gd name="connsiteX5" fmla="*/ 153050 w 158327"/>
                  <a:gd name="connsiteY5" fmla="*/ 7140 h 117969"/>
                  <a:gd name="connsiteX6" fmla="*/ 151187 w 158327"/>
                  <a:gd name="connsiteY6" fmla="*/ 4036 h 117969"/>
                  <a:gd name="connsiteX7" fmla="*/ 149014 w 158327"/>
                  <a:gd name="connsiteY7" fmla="*/ 0 h 117969"/>
                  <a:gd name="connsiteX8" fmla="*/ 134423 w 158327"/>
                  <a:gd name="connsiteY8" fmla="*/ 1863 h 117969"/>
                  <a:gd name="connsiteX9" fmla="*/ 126972 w 158327"/>
                  <a:gd name="connsiteY9" fmla="*/ 7140 h 117969"/>
                  <a:gd name="connsiteX10" fmla="*/ 119832 w 158327"/>
                  <a:gd name="connsiteY10" fmla="*/ 12418 h 117969"/>
                  <a:gd name="connsiteX11" fmla="*/ 114554 w 158327"/>
                  <a:gd name="connsiteY11" fmla="*/ 18937 h 117969"/>
                  <a:gd name="connsiteX12" fmla="*/ 105241 w 158327"/>
                  <a:gd name="connsiteY12" fmla="*/ 23904 h 117969"/>
                  <a:gd name="connsiteX13" fmla="*/ 102137 w 158327"/>
                  <a:gd name="connsiteY13" fmla="*/ 23904 h 117969"/>
                  <a:gd name="connsiteX14" fmla="*/ 99964 w 158327"/>
                  <a:gd name="connsiteY14" fmla="*/ 23904 h 117969"/>
                  <a:gd name="connsiteX15" fmla="*/ 97790 w 158327"/>
                  <a:gd name="connsiteY15" fmla="*/ 23904 h 117969"/>
                  <a:gd name="connsiteX16" fmla="*/ 97790 w 158327"/>
                  <a:gd name="connsiteY16" fmla="*/ 22042 h 117969"/>
                  <a:gd name="connsiteX17" fmla="*/ 94686 w 158327"/>
                  <a:gd name="connsiteY17" fmla="*/ 19869 h 117969"/>
                  <a:gd name="connsiteX18" fmla="*/ 92823 w 158327"/>
                  <a:gd name="connsiteY18" fmla="*/ 14591 h 117969"/>
                  <a:gd name="connsiteX19" fmla="*/ 78232 w 158327"/>
                  <a:gd name="connsiteY19" fmla="*/ 19869 h 117969"/>
                  <a:gd name="connsiteX20" fmla="*/ 67677 w 158327"/>
                  <a:gd name="connsiteY20" fmla="*/ 27319 h 117969"/>
                  <a:gd name="connsiteX21" fmla="*/ 56191 w 158327"/>
                  <a:gd name="connsiteY21" fmla="*/ 36633 h 117969"/>
                  <a:gd name="connsiteX22" fmla="*/ 53086 w 158327"/>
                  <a:gd name="connsiteY22" fmla="*/ 29182 h 117969"/>
                  <a:gd name="connsiteX23" fmla="*/ 49050 w 158327"/>
                  <a:gd name="connsiteY23" fmla="*/ 26077 h 117969"/>
                  <a:gd name="connsiteX24" fmla="*/ 45946 w 158327"/>
                  <a:gd name="connsiteY24" fmla="*/ 19869 h 117969"/>
                  <a:gd name="connsiteX25" fmla="*/ 39427 w 158327"/>
                  <a:gd name="connsiteY25" fmla="*/ 14591 h 117969"/>
                  <a:gd name="connsiteX26" fmla="*/ 24836 w 158327"/>
                  <a:gd name="connsiteY26" fmla="*/ 18937 h 117969"/>
                  <a:gd name="connsiteX27" fmla="*/ 16764 w 158327"/>
                  <a:gd name="connsiteY27" fmla="*/ 22042 h 117969"/>
                  <a:gd name="connsiteX28" fmla="*/ 9313 w 158327"/>
                  <a:gd name="connsiteY28" fmla="*/ 29182 h 117969"/>
                  <a:gd name="connsiteX29" fmla="*/ 0 w 158327"/>
                  <a:gd name="connsiteY29" fmla="*/ 36633 h 117969"/>
                  <a:gd name="connsiteX30" fmla="*/ 5278 w 158327"/>
                  <a:gd name="connsiteY30" fmla="*/ 47188 h 117969"/>
                  <a:gd name="connsiteX31" fmla="*/ 32286 w 158327"/>
                  <a:gd name="connsiteY31" fmla="*/ 47188 h 117969"/>
                  <a:gd name="connsiteX32" fmla="*/ 32286 w 158327"/>
                  <a:gd name="connsiteY32" fmla="*/ 60847 h 117969"/>
                  <a:gd name="connsiteX33" fmla="*/ 27009 w 158327"/>
                  <a:gd name="connsiteY33" fmla="*/ 60847 h 117969"/>
                  <a:gd name="connsiteX34" fmla="*/ 21731 w 158327"/>
                  <a:gd name="connsiteY34" fmla="*/ 60847 h 117969"/>
                  <a:gd name="connsiteX35" fmla="*/ 19868 w 158327"/>
                  <a:gd name="connsiteY35" fmla="*/ 61779 h 117969"/>
                  <a:gd name="connsiteX36" fmla="*/ 17695 w 158327"/>
                  <a:gd name="connsiteY36" fmla="*/ 61779 h 117969"/>
                  <a:gd name="connsiteX37" fmla="*/ 16764 w 158327"/>
                  <a:gd name="connsiteY37" fmla="*/ 63952 h 117969"/>
                  <a:gd name="connsiteX38" fmla="*/ 12418 w 158327"/>
                  <a:gd name="connsiteY38" fmla="*/ 68298 h 117969"/>
                  <a:gd name="connsiteX39" fmla="*/ 9313 w 158327"/>
                  <a:gd name="connsiteY39" fmla="*/ 68298 h 117969"/>
                  <a:gd name="connsiteX40" fmla="*/ 14591 w 158327"/>
                  <a:gd name="connsiteY40" fmla="*/ 71403 h 117969"/>
                  <a:gd name="connsiteX41" fmla="*/ 19868 w 158327"/>
                  <a:gd name="connsiteY41" fmla="*/ 75438 h 117969"/>
                  <a:gd name="connsiteX42" fmla="*/ 27009 w 158327"/>
                  <a:gd name="connsiteY42" fmla="*/ 76680 h 117969"/>
                  <a:gd name="connsiteX43" fmla="*/ 32286 w 158327"/>
                  <a:gd name="connsiteY43" fmla="*/ 80716 h 117969"/>
                  <a:gd name="connsiteX44" fmla="*/ 31355 w 158327"/>
                  <a:gd name="connsiteY44" fmla="*/ 83820 h 117969"/>
                  <a:gd name="connsiteX45" fmla="*/ 31355 w 158327"/>
                  <a:gd name="connsiteY45" fmla="*/ 85993 h 117969"/>
                  <a:gd name="connsiteX46" fmla="*/ 29182 w 158327"/>
                  <a:gd name="connsiteY46" fmla="*/ 88167 h 117969"/>
                  <a:gd name="connsiteX47" fmla="*/ 27009 w 158327"/>
                  <a:gd name="connsiteY47" fmla="*/ 90340 h 117969"/>
                  <a:gd name="connsiteX48" fmla="*/ 24836 w 158327"/>
                  <a:gd name="connsiteY48" fmla="*/ 91271 h 117969"/>
                  <a:gd name="connsiteX49" fmla="*/ 29182 w 158327"/>
                  <a:gd name="connsiteY49" fmla="*/ 95307 h 117969"/>
                  <a:gd name="connsiteX50" fmla="*/ 38495 w 158327"/>
                  <a:gd name="connsiteY50" fmla="*/ 100584 h 117969"/>
                  <a:gd name="connsiteX51" fmla="*/ 49050 w 158327"/>
                  <a:gd name="connsiteY51" fmla="*/ 105862 h 117969"/>
                  <a:gd name="connsiteX52" fmla="*/ 61468 w 158327"/>
                  <a:gd name="connsiteY52" fmla="*/ 113313 h 117969"/>
                  <a:gd name="connsiteX53" fmla="*/ 70782 w 158327"/>
                  <a:gd name="connsiteY53" fmla="*/ 117659 h 117969"/>
                  <a:gd name="connsiteX54" fmla="*/ 76059 w 158327"/>
                  <a:gd name="connsiteY54" fmla="*/ 120763 h 117969"/>
                  <a:gd name="connsiteX55" fmla="*/ 94686 w 158327"/>
                  <a:gd name="connsiteY55" fmla="*/ 105862 h 117969"/>
                  <a:gd name="connsiteX56" fmla="*/ 116728 w 158327"/>
                  <a:gd name="connsiteY56" fmla="*/ 95307 h 117969"/>
                  <a:gd name="connsiteX57" fmla="*/ 139701 w 158327"/>
                  <a:gd name="connsiteY57" fmla="*/ 85993 h 117969"/>
                  <a:gd name="connsiteX58" fmla="*/ 160501 w 158327"/>
                  <a:gd name="connsiteY58" fmla="*/ 75438 h 117969"/>
                  <a:gd name="connsiteX59" fmla="*/ 160501 w 158327"/>
                  <a:gd name="connsiteY59" fmla="*/ 60847 h 117969"/>
                  <a:gd name="connsiteX60" fmla="*/ 158327 w 158327"/>
                  <a:gd name="connsiteY60" fmla="*/ 44083 h 11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58327" h="117969">
                    <a:moveTo>
                      <a:pt x="156154" y="29182"/>
                    </a:moveTo>
                    <a:lnTo>
                      <a:pt x="156154" y="23904"/>
                    </a:lnTo>
                    <a:lnTo>
                      <a:pt x="156154" y="16764"/>
                    </a:lnTo>
                    <a:lnTo>
                      <a:pt x="154292" y="12418"/>
                    </a:lnTo>
                    <a:lnTo>
                      <a:pt x="154292" y="9313"/>
                    </a:lnTo>
                    <a:lnTo>
                      <a:pt x="153050" y="7140"/>
                    </a:lnTo>
                    <a:lnTo>
                      <a:pt x="151187" y="4036"/>
                    </a:lnTo>
                    <a:lnTo>
                      <a:pt x="149014" y="0"/>
                    </a:lnTo>
                    <a:lnTo>
                      <a:pt x="134423" y="1863"/>
                    </a:lnTo>
                    <a:lnTo>
                      <a:pt x="126972" y="7140"/>
                    </a:lnTo>
                    <a:lnTo>
                      <a:pt x="119832" y="12418"/>
                    </a:lnTo>
                    <a:lnTo>
                      <a:pt x="114554" y="18937"/>
                    </a:lnTo>
                    <a:lnTo>
                      <a:pt x="105241" y="23904"/>
                    </a:lnTo>
                    <a:lnTo>
                      <a:pt x="102137" y="23904"/>
                    </a:lnTo>
                    <a:lnTo>
                      <a:pt x="99964" y="23904"/>
                    </a:lnTo>
                    <a:lnTo>
                      <a:pt x="97790" y="23904"/>
                    </a:lnTo>
                    <a:lnTo>
                      <a:pt x="97790" y="22042"/>
                    </a:lnTo>
                    <a:lnTo>
                      <a:pt x="94686" y="19869"/>
                    </a:lnTo>
                    <a:lnTo>
                      <a:pt x="92823" y="14591"/>
                    </a:lnTo>
                    <a:lnTo>
                      <a:pt x="78232" y="19869"/>
                    </a:lnTo>
                    <a:lnTo>
                      <a:pt x="67677" y="27319"/>
                    </a:lnTo>
                    <a:lnTo>
                      <a:pt x="56191" y="36633"/>
                    </a:lnTo>
                    <a:lnTo>
                      <a:pt x="53086" y="29182"/>
                    </a:lnTo>
                    <a:lnTo>
                      <a:pt x="49050" y="26077"/>
                    </a:lnTo>
                    <a:lnTo>
                      <a:pt x="45946" y="19869"/>
                    </a:lnTo>
                    <a:lnTo>
                      <a:pt x="39427" y="14591"/>
                    </a:lnTo>
                    <a:lnTo>
                      <a:pt x="24836" y="18937"/>
                    </a:lnTo>
                    <a:lnTo>
                      <a:pt x="16764" y="22042"/>
                    </a:lnTo>
                    <a:lnTo>
                      <a:pt x="9313" y="29182"/>
                    </a:lnTo>
                    <a:lnTo>
                      <a:pt x="0" y="36633"/>
                    </a:lnTo>
                    <a:lnTo>
                      <a:pt x="5278" y="47188"/>
                    </a:lnTo>
                    <a:lnTo>
                      <a:pt x="32286" y="47188"/>
                    </a:lnTo>
                    <a:lnTo>
                      <a:pt x="32286" y="60847"/>
                    </a:lnTo>
                    <a:lnTo>
                      <a:pt x="27009" y="60847"/>
                    </a:lnTo>
                    <a:lnTo>
                      <a:pt x="21731" y="60847"/>
                    </a:lnTo>
                    <a:lnTo>
                      <a:pt x="19868" y="61779"/>
                    </a:lnTo>
                    <a:lnTo>
                      <a:pt x="17695" y="61779"/>
                    </a:lnTo>
                    <a:lnTo>
                      <a:pt x="16764" y="63952"/>
                    </a:lnTo>
                    <a:lnTo>
                      <a:pt x="12418" y="68298"/>
                    </a:lnTo>
                    <a:lnTo>
                      <a:pt x="9313" y="68298"/>
                    </a:lnTo>
                    <a:lnTo>
                      <a:pt x="14591" y="71403"/>
                    </a:lnTo>
                    <a:lnTo>
                      <a:pt x="19868" y="75438"/>
                    </a:lnTo>
                    <a:lnTo>
                      <a:pt x="27009" y="76680"/>
                    </a:lnTo>
                    <a:lnTo>
                      <a:pt x="32286" y="80716"/>
                    </a:lnTo>
                    <a:lnTo>
                      <a:pt x="31355" y="83820"/>
                    </a:lnTo>
                    <a:lnTo>
                      <a:pt x="31355" y="85993"/>
                    </a:lnTo>
                    <a:lnTo>
                      <a:pt x="29182" y="88167"/>
                    </a:lnTo>
                    <a:lnTo>
                      <a:pt x="27009" y="90340"/>
                    </a:lnTo>
                    <a:lnTo>
                      <a:pt x="24836" y="91271"/>
                    </a:lnTo>
                    <a:lnTo>
                      <a:pt x="29182" y="95307"/>
                    </a:lnTo>
                    <a:lnTo>
                      <a:pt x="38495" y="100584"/>
                    </a:lnTo>
                    <a:lnTo>
                      <a:pt x="49050" y="105862"/>
                    </a:lnTo>
                    <a:lnTo>
                      <a:pt x="61468" y="113313"/>
                    </a:lnTo>
                    <a:lnTo>
                      <a:pt x="70782" y="117659"/>
                    </a:lnTo>
                    <a:lnTo>
                      <a:pt x="76059" y="120763"/>
                    </a:lnTo>
                    <a:lnTo>
                      <a:pt x="94686" y="105862"/>
                    </a:lnTo>
                    <a:lnTo>
                      <a:pt x="116728" y="95307"/>
                    </a:lnTo>
                    <a:lnTo>
                      <a:pt x="139701" y="85993"/>
                    </a:lnTo>
                    <a:lnTo>
                      <a:pt x="160501" y="75438"/>
                    </a:lnTo>
                    <a:lnTo>
                      <a:pt x="160501" y="60847"/>
                    </a:lnTo>
                    <a:lnTo>
                      <a:pt x="158327" y="44083"/>
                    </a:lnTo>
                    <a:close/>
                  </a:path>
                </a:pathLst>
              </a:custGeom>
              <a:grpFill/>
              <a:ln w="3104" cap="flat">
                <a:noFill/>
                <a:prstDash val="solid"/>
                <a:miter/>
              </a:ln>
            </p:spPr>
            <p:txBody>
              <a:bodyPr rtlCol="0" anchor="ctr"/>
              <a:lstStyle/>
              <a:p>
                <a:endParaRPr lang="es-ES_tradnl" sz="1350"/>
              </a:p>
            </p:txBody>
          </p:sp>
        </p:grpSp>
        <p:sp>
          <p:nvSpPr>
            <p:cNvPr id="10" name="Rectangle 1">
              <a:extLst>
                <a:ext uri="{FF2B5EF4-FFF2-40B4-BE49-F238E27FC236}">
                  <a16:creationId xmlns:a16="http://schemas.microsoft.com/office/drawing/2014/main" id="{713411DA-5C4F-0C75-2B2C-2354C9BA9CE4}"/>
                </a:ext>
              </a:extLst>
            </p:cNvPr>
            <p:cNvSpPr/>
            <p:nvPr/>
          </p:nvSpPr>
          <p:spPr>
            <a:xfrm>
              <a:off x="4213838" y="2847515"/>
              <a:ext cx="3710777" cy="526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1" name="Rectangle 223">
              <a:extLst>
                <a:ext uri="{FF2B5EF4-FFF2-40B4-BE49-F238E27FC236}">
                  <a16:creationId xmlns:a16="http://schemas.microsoft.com/office/drawing/2014/main" id="{EDEB98CA-FB21-5726-AAC7-D0F57F7AD172}"/>
                </a:ext>
              </a:extLst>
            </p:cNvPr>
            <p:cNvSpPr/>
            <p:nvPr/>
          </p:nvSpPr>
          <p:spPr>
            <a:xfrm>
              <a:off x="4246486" y="3814088"/>
              <a:ext cx="1761905" cy="1061842"/>
            </a:xfrm>
            <a:prstGeom prst="rect">
              <a:avLst/>
            </a:prstGeom>
          </p:spPr>
          <p:txBody>
            <a:bodyPr wrap="square">
              <a:spAutoFit/>
            </a:bodyPr>
            <a:lstStyle/>
            <a:p>
              <a:pPr algn="dist"/>
              <a:r>
                <a:rPr lang="es-ES_tradnl" sz="2000" b="1" dirty="0"/>
                <a:t>HERRAMIENTA</a:t>
              </a:r>
              <a:r>
                <a:rPr lang="es-ES_tradnl" sz="1200" b="1" dirty="0"/>
                <a:t>	</a:t>
              </a:r>
            </a:p>
          </p:txBody>
        </p:sp>
        <p:sp>
          <p:nvSpPr>
            <p:cNvPr id="12" name="Rectangle 224">
              <a:extLst>
                <a:ext uri="{FF2B5EF4-FFF2-40B4-BE49-F238E27FC236}">
                  <a16:creationId xmlns:a16="http://schemas.microsoft.com/office/drawing/2014/main" id="{D677AEC9-5DCD-9971-C8F8-7BC68659D321}"/>
                </a:ext>
              </a:extLst>
            </p:cNvPr>
            <p:cNvSpPr/>
            <p:nvPr/>
          </p:nvSpPr>
          <p:spPr>
            <a:xfrm>
              <a:off x="6447337" y="3920596"/>
              <a:ext cx="940757" cy="726525"/>
            </a:xfrm>
            <a:prstGeom prst="rect">
              <a:avLst/>
            </a:prstGeom>
          </p:spPr>
          <p:txBody>
            <a:bodyPr wrap="square">
              <a:spAutoFit/>
            </a:bodyPr>
            <a:lstStyle/>
            <a:p>
              <a:pPr algn="dist"/>
              <a:r>
                <a:rPr lang="es-ES_tradnl" sz="2000" b="1" dirty="0"/>
                <a:t> CLAVE</a:t>
              </a:r>
            </a:p>
          </p:txBody>
        </p:sp>
        <p:grpSp>
          <p:nvGrpSpPr>
            <p:cNvPr id="15" name="Group 6">
              <a:extLst>
                <a:ext uri="{FF2B5EF4-FFF2-40B4-BE49-F238E27FC236}">
                  <a16:creationId xmlns:a16="http://schemas.microsoft.com/office/drawing/2014/main" id="{CDA348BC-6BB4-CB50-7181-43DF7684CBF0}"/>
                </a:ext>
              </a:extLst>
            </p:cNvPr>
            <p:cNvGrpSpPr/>
            <p:nvPr/>
          </p:nvGrpSpPr>
          <p:grpSpPr>
            <a:xfrm>
              <a:off x="5443318" y="2033256"/>
              <a:ext cx="2500578" cy="850134"/>
              <a:chOff x="8204287" y="3652285"/>
              <a:chExt cx="3620670" cy="1230937"/>
            </a:xfrm>
            <a:solidFill>
              <a:schemeClr val="accent5"/>
            </a:solidFill>
          </p:grpSpPr>
          <p:sp>
            <p:nvSpPr>
              <p:cNvPr id="77" name="자유형: 도형 52">
                <a:extLst>
                  <a:ext uri="{FF2B5EF4-FFF2-40B4-BE49-F238E27FC236}">
                    <a16:creationId xmlns:a16="http://schemas.microsoft.com/office/drawing/2014/main" id="{422051CF-D6FF-593B-30D9-5A8D69B59CE6}"/>
                  </a:ext>
                </a:extLst>
              </p:cNvPr>
              <p:cNvSpPr/>
              <p:nvPr/>
            </p:nvSpPr>
            <p:spPr>
              <a:xfrm>
                <a:off x="8204287" y="3715298"/>
                <a:ext cx="3620668" cy="1167924"/>
              </a:xfrm>
              <a:custGeom>
                <a:avLst/>
                <a:gdLst>
                  <a:gd name="connsiteX0" fmla="*/ 160109 w 3195788"/>
                  <a:gd name="connsiteY0" fmla="*/ 0 h 1160647"/>
                  <a:gd name="connsiteX1" fmla="*/ 162135 w 3195788"/>
                  <a:gd name="connsiteY1" fmla="*/ 246443 h 1160647"/>
                  <a:gd name="connsiteX2" fmla="*/ 200642 w 3195788"/>
                  <a:gd name="connsiteY2" fmla="*/ 326429 h 1160647"/>
                  <a:gd name="connsiteX3" fmla="*/ 202669 w 3195788"/>
                  <a:gd name="connsiteY3" fmla="*/ 326429 h 1160647"/>
                  <a:gd name="connsiteX4" fmla="*/ 216856 w 3195788"/>
                  <a:gd name="connsiteY4" fmla="*/ 326429 h 1160647"/>
                  <a:gd name="connsiteX5" fmla="*/ 216856 w 3195788"/>
                  <a:gd name="connsiteY5" fmla="*/ 350208 h 1160647"/>
                  <a:gd name="connsiteX6" fmla="*/ 217363 w 3195788"/>
                  <a:gd name="connsiteY6" fmla="*/ 351019 h 1160647"/>
                  <a:gd name="connsiteX7" fmla="*/ 220909 w 3195788"/>
                  <a:gd name="connsiteY7" fmla="*/ 356694 h 1160647"/>
                  <a:gd name="connsiteX8" fmla="*/ 220909 w 3195788"/>
                  <a:gd name="connsiteY8" fmla="*/ 471268 h 1160647"/>
                  <a:gd name="connsiteX9" fmla="*/ 223189 w 3195788"/>
                  <a:gd name="connsiteY9" fmla="*/ 471268 h 1160647"/>
                  <a:gd name="connsiteX10" fmla="*/ 239150 w 3195788"/>
                  <a:gd name="connsiteY10" fmla="*/ 471268 h 1160647"/>
                  <a:gd name="connsiteX11" fmla="*/ 239150 w 3195788"/>
                  <a:gd name="connsiteY11" fmla="*/ 611783 h 1160647"/>
                  <a:gd name="connsiteX12" fmla="*/ 240670 w 3195788"/>
                  <a:gd name="connsiteY12" fmla="*/ 611513 h 1160647"/>
                  <a:gd name="connsiteX13" fmla="*/ 251310 w 3195788"/>
                  <a:gd name="connsiteY13" fmla="*/ 609622 h 1160647"/>
                  <a:gd name="connsiteX14" fmla="*/ 249283 w 3195788"/>
                  <a:gd name="connsiteY14" fmla="*/ 698254 h 1160647"/>
                  <a:gd name="connsiteX15" fmla="*/ 250803 w 3195788"/>
                  <a:gd name="connsiteY15" fmla="*/ 698525 h 1160647"/>
                  <a:gd name="connsiteX16" fmla="*/ 261443 w 3195788"/>
                  <a:gd name="connsiteY16" fmla="*/ 700416 h 1160647"/>
                  <a:gd name="connsiteX17" fmla="*/ 261696 w 3195788"/>
                  <a:gd name="connsiteY17" fmla="*/ 701227 h 1160647"/>
                  <a:gd name="connsiteX18" fmla="*/ 263470 w 3195788"/>
                  <a:gd name="connsiteY18" fmla="*/ 706902 h 1160647"/>
                  <a:gd name="connsiteX19" fmla="*/ 264230 w 3195788"/>
                  <a:gd name="connsiteY19" fmla="*/ 704470 h 1160647"/>
                  <a:gd name="connsiteX20" fmla="*/ 269550 w 3195788"/>
                  <a:gd name="connsiteY20" fmla="*/ 687446 h 1160647"/>
                  <a:gd name="connsiteX21" fmla="*/ 271323 w 3195788"/>
                  <a:gd name="connsiteY21" fmla="*/ 687446 h 1160647"/>
                  <a:gd name="connsiteX22" fmla="*/ 283737 w 3195788"/>
                  <a:gd name="connsiteY22" fmla="*/ 687446 h 1160647"/>
                  <a:gd name="connsiteX23" fmla="*/ 283737 w 3195788"/>
                  <a:gd name="connsiteY23" fmla="*/ 719872 h 1160647"/>
                  <a:gd name="connsiteX24" fmla="*/ 284750 w 3195788"/>
                  <a:gd name="connsiteY24" fmla="*/ 720413 h 1160647"/>
                  <a:gd name="connsiteX25" fmla="*/ 291844 w 3195788"/>
                  <a:gd name="connsiteY25" fmla="*/ 724196 h 1160647"/>
                  <a:gd name="connsiteX26" fmla="*/ 291844 w 3195788"/>
                  <a:gd name="connsiteY26" fmla="*/ 725547 h 1160647"/>
                  <a:gd name="connsiteX27" fmla="*/ 291844 w 3195788"/>
                  <a:gd name="connsiteY27" fmla="*/ 735005 h 1160647"/>
                  <a:gd name="connsiteX28" fmla="*/ 336431 w 3195788"/>
                  <a:gd name="connsiteY28" fmla="*/ 735005 h 1160647"/>
                  <a:gd name="connsiteX29" fmla="*/ 336431 w 3195788"/>
                  <a:gd name="connsiteY29" fmla="*/ 736086 h 1160647"/>
                  <a:gd name="connsiteX30" fmla="*/ 336431 w 3195788"/>
                  <a:gd name="connsiteY30" fmla="*/ 743652 h 1160647"/>
                  <a:gd name="connsiteX31" fmla="*/ 338457 w 3195788"/>
                  <a:gd name="connsiteY31" fmla="*/ 743652 h 1160647"/>
                  <a:gd name="connsiteX32" fmla="*/ 352644 w 3195788"/>
                  <a:gd name="connsiteY32" fmla="*/ 743652 h 1160647"/>
                  <a:gd name="connsiteX33" fmla="*/ 352644 w 3195788"/>
                  <a:gd name="connsiteY33" fmla="*/ 713387 h 1160647"/>
                  <a:gd name="connsiteX34" fmla="*/ 397231 w 3195788"/>
                  <a:gd name="connsiteY34" fmla="*/ 713387 h 1160647"/>
                  <a:gd name="connsiteX35" fmla="*/ 397231 w 3195788"/>
                  <a:gd name="connsiteY35" fmla="*/ 712036 h 1160647"/>
                  <a:gd name="connsiteX36" fmla="*/ 397231 w 3195788"/>
                  <a:gd name="connsiteY36" fmla="*/ 702578 h 1160647"/>
                  <a:gd name="connsiteX37" fmla="*/ 398245 w 3195788"/>
                  <a:gd name="connsiteY37" fmla="*/ 702578 h 1160647"/>
                  <a:gd name="connsiteX38" fmla="*/ 405338 w 3195788"/>
                  <a:gd name="connsiteY38" fmla="*/ 702578 h 1160647"/>
                  <a:gd name="connsiteX39" fmla="*/ 405338 w 3195788"/>
                  <a:gd name="connsiteY39" fmla="*/ 700687 h 1160647"/>
                  <a:gd name="connsiteX40" fmla="*/ 405338 w 3195788"/>
                  <a:gd name="connsiteY40" fmla="*/ 687446 h 1160647"/>
                  <a:gd name="connsiteX41" fmla="*/ 406098 w 3195788"/>
                  <a:gd name="connsiteY41" fmla="*/ 687446 h 1160647"/>
                  <a:gd name="connsiteX42" fmla="*/ 411418 w 3195788"/>
                  <a:gd name="connsiteY42" fmla="*/ 687446 h 1160647"/>
                  <a:gd name="connsiteX43" fmla="*/ 411418 w 3195788"/>
                  <a:gd name="connsiteY43" fmla="*/ 686365 h 1160647"/>
                  <a:gd name="connsiteX44" fmla="*/ 411418 w 3195788"/>
                  <a:gd name="connsiteY44" fmla="*/ 678798 h 1160647"/>
                  <a:gd name="connsiteX45" fmla="*/ 413445 w 3195788"/>
                  <a:gd name="connsiteY45" fmla="*/ 678798 h 1160647"/>
                  <a:gd name="connsiteX46" fmla="*/ 427632 w 3195788"/>
                  <a:gd name="connsiteY46" fmla="*/ 678798 h 1160647"/>
                  <a:gd name="connsiteX47" fmla="*/ 427632 w 3195788"/>
                  <a:gd name="connsiteY47" fmla="*/ 679879 h 1160647"/>
                  <a:gd name="connsiteX48" fmla="*/ 427632 w 3195788"/>
                  <a:gd name="connsiteY48" fmla="*/ 687446 h 1160647"/>
                  <a:gd name="connsiteX49" fmla="*/ 449925 w 3195788"/>
                  <a:gd name="connsiteY49" fmla="*/ 687446 h 1160647"/>
                  <a:gd name="connsiteX50" fmla="*/ 449925 w 3195788"/>
                  <a:gd name="connsiteY50" fmla="*/ 685554 h 1160647"/>
                  <a:gd name="connsiteX51" fmla="*/ 449925 w 3195788"/>
                  <a:gd name="connsiteY51" fmla="*/ 672313 h 1160647"/>
                  <a:gd name="connsiteX52" fmla="*/ 451699 w 3195788"/>
                  <a:gd name="connsiteY52" fmla="*/ 672313 h 1160647"/>
                  <a:gd name="connsiteX53" fmla="*/ 464112 w 3195788"/>
                  <a:gd name="connsiteY53" fmla="*/ 672313 h 1160647"/>
                  <a:gd name="connsiteX54" fmla="*/ 464112 w 3195788"/>
                  <a:gd name="connsiteY54" fmla="*/ 696093 h 1160647"/>
                  <a:gd name="connsiteX55" fmla="*/ 465126 w 3195788"/>
                  <a:gd name="connsiteY55" fmla="*/ 696093 h 1160647"/>
                  <a:gd name="connsiteX56" fmla="*/ 472219 w 3195788"/>
                  <a:gd name="connsiteY56" fmla="*/ 696093 h 1160647"/>
                  <a:gd name="connsiteX57" fmla="*/ 472219 w 3195788"/>
                  <a:gd name="connsiteY57" fmla="*/ 695012 h 1160647"/>
                  <a:gd name="connsiteX58" fmla="*/ 472219 w 3195788"/>
                  <a:gd name="connsiteY58" fmla="*/ 687446 h 1160647"/>
                  <a:gd name="connsiteX59" fmla="*/ 473992 w 3195788"/>
                  <a:gd name="connsiteY59" fmla="*/ 687446 h 1160647"/>
                  <a:gd name="connsiteX60" fmla="*/ 486406 w 3195788"/>
                  <a:gd name="connsiteY60" fmla="*/ 687446 h 1160647"/>
                  <a:gd name="connsiteX61" fmla="*/ 486406 w 3195788"/>
                  <a:gd name="connsiteY61" fmla="*/ 713387 h 1160647"/>
                  <a:gd name="connsiteX62" fmla="*/ 488433 w 3195788"/>
                  <a:gd name="connsiteY62" fmla="*/ 713387 h 1160647"/>
                  <a:gd name="connsiteX63" fmla="*/ 502619 w 3195788"/>
                  <a:gd name="connsiteY63" fmla="*/ 713387 h 1160647"/>
                  <a:gd name="connsiteX64" fmla="*/ 502619 w 3195788"/>
                  <a:gd name="connsiteY64" fmla="*/ 715008 h 1160647"/>
                  <a:gd name="connsiteX65" fmla="*/ 502619 w 3195788"/>
                  <a:gd name="connsiteY65" fmla="*/ 726358 h 1160647"/>
                  <a:gd name="connsiteX66" fmla="*/ 503379 w 3195788"/>
                  <a:gd name="connsiteY66" fmla="*/ 726358 h 1160647"/>
                  <a:gd name="connsiteX67" fmla="*/ 508700 w 3195788"/>
                  <a:gd name="connsiteY67" fmla="*/ 726358 h 1160647"/>
                  <a:gd name="connsiteX68" fmla="*/ 508700 w 3195788"/>
                  <a:gd name="connsiteY68" fmla="*/ 725547 h 1160647"/>
                  <a:gd name="connsiteX69" fmla="*/ 508700 w 3195788"/>
                  <a:gd name="connsiteY69" fmla="*/ 719872 h 1160647"/>
                  <a:gd name="connsiteX70" fmla="*/ 539100 w 3195788"/>
                  <a:gd name="connsiteY70" fmla="*/ 719872 h 1160647"/>
                  <a:gd name="connsiteX71" fmla="*/ 539100 w 3195788"/>
                  <a:gd name="connsiteY71" fmla="*/ 743652 h 1160647"/>
                  <a:gd name="connsiteX72" fmla="*/ 540113 w 3195788"/>
                  <a:gd name="connsiteY72" fmla="*/ 743652 h 1160647"/>
                  <a:gd name="connsiteX73" fmla="*/ 547207 w 3195788"/>
                  <a:gd name="connsiteY73" fmla="*/ 743652 h 1160647"/>
                  <a:gd name="connsiteX74" fmla="*/ 547207 w 3195788"/>
                  <a:gd name="connsiteY74" fmla="*/ 744733 h 1160647"/>
                  <a:gd name="connsiteX75" fmla="*/ 547207 w 3195788"/>
                  <a:gd name="connsiteY75" fmla="*/ 752299 h 1160647"/>
                  <a:gd name="connsiteX76" fmla="*/ 547967 w 3195788"/>
                  <a:gd name="connsiteY76" fmla="*/ 752299 h 1160647"/>
                  <a:gd name="connsiteX77" fmla="*/ 553287 w 3195788"/>
                  <a:gd name="connsiteY77" fmla="*/ 752299 h 1160647"/>
                  <a:gd name="connsiteX78" fmla="*/ 553287 w 3195788"/>
                  <a:gd name="connsiteY78" fmla="*/ 750137 h 1160647"/>
                  <a:gd name="connsiteX79" fmla="*/ 553287 w 3195788"/>
                  <a:gd name="connsiteY79" fmla="*/ 735005 h 1160647"/>
                  <a:gd name="connsiteX80" fmla="*/ 554300 w 3195788"/>
                  <a:gd name="connsiteY80" fmla="*/ 735005 h 1160647"/>
                  <a:gd name="connsiteX81" fmla="*/ 561394 w 3195788"/>
                  <a:gd name="connsiteY81" fmla="*/ 735005 h 1160647"/>
                  <a:gd name="connsiteX82" fmla="*/ 561394 w 3195788"/>
                  <a:gd name="connsiteY82" fmla="*/ 736086 h 1160647"/>
                  <a:gd name="connsiteX83" fmla="*/ 561394 w 3195788"/>
                  <a:gd name="connsiteY83" fmla="*/ 743652 h 1160647"/>
                  <a:gd name="connsiteX84" fmla="*/ 566714 w 3195788"/>
                  <a:gd name="connsiteY84" fmla="*/ 741659 h 1160647"/>
                  <a:gd name="connsiteX85" fmla="*/ 567474 w 3195788"/>
                  <a:gd name="connsiteY85" fmla="*/ 740679 h 1160647"/>
                  <a:gd name="connsiteX86" fmla="*/ 567474 w 3195788"/>
                  <a:gd name="connsiteY86" fmla="*/ 735005 h 1160647"/>
                  <a:gd name="connsiteX87" fmla="*/ 605981 w 3195788"/>
                  <a:gd name="connsiteY87" fmla="*/ 735005 h 1160647"/>
                  <a:gd name="connsiteX88" fmla="*/ 605981 w 3195788"/>
                  <a:gd name="connsiteY88" fmla="*/ 758784 h 1160647"/>
                  <a:gd name="connsiteX89" fmla="*/ 608007 w 3195788"/>
                  <a:gd name="connsiteY89" fmla="*/ 758784 h 1160647"/>
                  <a:gd name="connsiteX90" fmla="*/ 622194 w 3195788"/>
                  <a:gd name="connsiteY90" fmla="*/ 758784 h 1160647"/>
                  <a:gd name="connsiteX91" fmla="*/ 622194 w 3195788"/>
                  <a:gd name="connsiteY91" fmla="*/ 759865 h 1160647"/>
                  <a:gd name="connsiteX92" fmla="*/ 622194 w 3195788"/>
                  <a:gd name="connsiteY92" fmla="*/ 767431 h 1160647"/>
                  <a:gd name="connsiteX93" fmla="*/ 623968 w 3195788"/>
                  <a:gd name="connsiteY93" fmla="*/ 767431 h 1160647"/>
                  <a:gd name="connsiteX94" fmla="*/ 636381 w 3195788"/>
                  <a:gd name="connsiteY94" fmla="*/ 767431 h 1160647"/>
                  <a:gd name="connsiteX95" fmla="*/ 636381 w 3195788"/>
                  <a:gd name="connsiteY95" fmla="*/ 743652 h 1160647"/>
                  <a:gd name="connsiteX96" fmla="*/ 637394 w 3195788"/>
                  <a:gd name="connsiteY96" fmla="*/ 743652 h 1160647"/>
                  <a:gd name="connsiteX97" fmla="*/ 644488 w 3195788"/>
                  <a:gd name="connsiteY97" fmla="*/ 743652 h 1160647"/>
                  <a:gd name="connsiteX98" fmla="*/ 644488 w 3195788"/>
                  <a:gd name="connsiteY98" fmla="*/ 711225 h 1160647"/>
                  <a:gd name="connsiteX99" fmla="*/ 645501 w 3195788"/>
                  <a:gd name="connsiteY99" fmla="*/ 711225 h 1160647"/>
                  <a:gd name="connsiteX100" fmla="*/ 652595 w 3195788"/>
                  <a:gd name="connsiteY100" fmla="*/ 711225 h 1160647"/>
                  <a:gd name="connsiteX101" fmla="*/ 652595 w 3195788"/>
                  <a:gd name="connsiteY101" fmla="*/ 709334 h 1160647"/>
                  <a:gd name="connsiteX102" fmla="*/ 652595 w 3195788"/>
                  <a:gd name="connsiteY102" fmla="*/ 696093 h 1160647"/>
                  <a:gd name="connsiteX103" fmla="*/ 651328 w 3195788"/>
                  <a:gd name="connsiteY103" fmla="*/ 694471 h 1160647"/>
                  <a:gd name="connsiteX104" fmla="*/ 656648 w 3195788"/>
                  <a:gd name="connsiteY104" fmla="*/ 683122 h 1160647"/>
                  <a:gd name="connsiteX105" fmla="*/ 664755 w 3195788"/>
                  <a:gd name="connsiteY105" fmla="*/ 711225 h 1160647"/>
                  <a:gd name="connsiteX106" fmla="*/ 665515 w 3195788"/>
                  <a:gd name="connsiteY106" fmla="*/ 711225 h 1160647"/>
                  <a:gd name="connsiteX107" fmla="*/ 670835 w 3195788"/>
                  <a:gd name="connsiteY107" fmla="*/ 711225 h 1160647"/>
                  <a:gd name="connsiteX108" fmla="*/ 670835 w 3195788"/>
                  <a:gd name="connsiteY108" fmla="*/ 605298 h 1160647"/>
                  <a:gd name="connsiteX109" fmla="*/ 672355 w 3195788"/>
                  <a:gd name="connsiteY109" fmla="*/ 605298 h 1160647"/>
                  <a:gd name="connsiteX110" fmla="*/ 682995 w 3195788"/>
                  <a:gd name="connsiteY110" fmla="*/ 605298 h 1160647"/>
                  <a:gd name="connsiteX111" fmla="*/ 682995 w 3195788"/>
                  <a:gd name="connsiteY111" fmla="*/ 557739 h 1160647"/>
                  <a:gd name="connsiteX112" fmla="*/ 709342 w 3195788"/>
                  <a:gd name="connsiteY112" fmla="*/ 557739 h 1160647"/>
                  <a:gd name="connsiteX113" fmla="*/ 709342 w 3195788"/>
                  <a:gd name="connsiteY113" fmla="*/ 536121 h 1160647"/>
                  <a:gd name="connsiteX114" fmla="*/ 743796 w 3195788"/>
                  <a:gd name="connsiteY114" fmla="*/ 536121 h 1160647"/>
                  <a:gd name="connsiteX115" fmla="*/ 743796 w 3195788"/>
                  <a:gd name="connsiteY115" fmla="*/ 538553 h 1160647"/>
                  <a:gd name="connsiteX116" fmla="*/ 743796 w 3195788"/>
                  <a:gd name="connsiteY116" fmla="*/ 555577 h 1160647"/>
                  <a:gd name="connsiteX117" fmla="*/ 746076 w 3195788"/>
                  <a:gd name="connsiteY117" fmla="*/ 555577 h 1160647"/>
                  <a:gd name="connsiteX118" fmla="*/ 762036 w 3195788"/>
                  <a:gd name="connsiteY118" fmla="*/ 555577 h 1160647"/>
                  <a:gd name="connsiteX119" fmla="*/ 762036 w 3195788"/>
                  <a:gd name="connsiteY119" fmla="*/ 603136 h 1160647"/>
                  <a:gd name="connsiteX120" fmla="*/ 763049 w 3195788"/>
                  <a:gd name="connsiteY120" fmla="*/ 603136 h 1160647"/>
                  <a:gd name="connsiteX121" fmla="*/ 770143 w 3195788"/>
                  <a:gd name="connsiteY121" fmla="*/ 603136 h 1160647"/>
                  <a:gd name="connsiteX122" fmla="*/ 784330 w 3195788"/>
                  <a:gd name="connsiteY122" fmla="*/ 607460 h 1160647"/>
                  <a:gd name="connsiteX123" fmla="*/ 784330 w 3195788"/>
                  <a:gd name="connsiteY123" fmla="*/ 646372 h 1160647"/>
                  <a:gd name="connsiteX124" fmla="*/ 785343 w 3195788"/>
                  <a:gd name="connsiteY124" fmla="*/ 646372 h 1160647"/>
                  <a:gd name="connsiteX125" fmla="*/ 792436 w 3195788"/>
                  <a:gd name="connsiteY125" fmla="*/ 646372 h 1160647"/>
                  <a:gd name="connsiteX126" fmla="*/ 792436 w 3195788"/>
                  <a:gd name="connsiteY126" fmla="*/ 647993 h 1160647"/>
                  <a:gd name="connsiteX127" fmla="*/ 792436 w 3195788"/>
                  <a:gd name="connsiteY127" fmla="*/ 659342 h 1160647"/>
                  <a:gd name="connsiteX128" fmla="*/ 794463 w 3195788"/>
                  <a:gd name="connsiteY128" fmla="*/ 659342 h 1160647"/>
                  <a:gd name="connsiteX129" fmla="*/ 808650 w 3195788"/>
                  <a:gd name="connsiteY129" fmla="*/ 659342 h 1160647"/>
                  <a:gd name="connsiteX130" fmla="*/ 814730 w 3195788"/>
                  <a:gd name="connsiteY130" fmla="*/ 665828 h 1160647"/>
                  <a:gd name="connsiteX131" fmla="*/ 814730 w 3195788"/>
                  <a:gd name="connsiteY131" fmla="*/ 687446 h 1160647"/>
                  <a:gd name="connsiteX132" fmla="*/ 817010 w 3195788"/>
                  <a:gd name="connsiteY132" fmla="*/ 687446 h 1160647"/>
                  <a:gd name="connsiteX133" fmla="*/ 832970 w 3195788"/>
                  <a:gd name="connsiteY133" fmla="*/ 687446 h 1160647"/>
                  <a:gd name="connsiteX134" fmla="*/ 832970 w 3195788"/>
                  <a:gd name="connsiteY134" fmla="*/ 688526 h 1160647"/>
                  <a:gd name="connsiteX135" fmla="*/ 832970 w 3195788"/>
                  <a:gd name="connsiteY135" fmla="*/ 696093 h 1160647"/>
                  <a:gd name="connsiteX136" fmla="*/ 834237 w 3195788"/>
                  <a:gd name="connsiteY136" fmla="*/ 696093 h 1160647"/>
                  <a:gd name="connsiteX137" fmla="*/ 843104 w 3195788"/>
                  <a:gd name="connsiteY137" fmla="*/ 696093 h 1160647"/>
                  <a:gd name="connsiteX138" fmla="*/ 843104 w 3195788"/>
                  <a:gd name="connsiteY138" fmla="*/ 698254 h 1160647"/>
                  <a:gd name="connsiteX139" fmla="*/ 843104 w 3195788"/>
                  <a:gd name="connsiteY139" fmla="*/ 713387 h 1160647"/>
                  <a:gd name="connsiteX140" fmla="*/ 847157 w 3195788"/>
                  <a:gd name="connsiteY140" fmla="*/ 711495 h 1160647"/>
                  <a:gd name="connsiteX141" fmla="*/ 847157 w 3195788"/>
                  <a:gd name="connsiteY141" fmla="*/ 698254 h 1160647"/>
                  <a:gd name="connsiteX142" fmla="*/ 848170 w 3195788"/>
                  <a:gd name="connsiteY142" fmla="*/ 698254 h 1160647"/>
                  <a:gd name="connsiteX143" fmla="*/ 855264 w 3195788"/>
                  <a:gd name="connsiteY143" fmla="*/ 698254 h 1160647"/>
                  <a:gd name="connsiteX144" fmla="*/ 855264 w 3195788"/>
                  <a:gd name="connsiteY144" fmla="*/ 699876 h 1160647"/>
                  <a:gd name="connsiteX145" fmla="*/ 855264 w 3195788"/>
                  <a:gd name="connsiteY145" fmla="*/ 711225 h 1160647"/>
                  <a:gd name="connsiteX146" fmla="*/ 856024 w 3195788"/>
                  <a:gd name="connsiteY146" fmla="*/ 711225 h 1160647"/>
                  <a:gd name="connsiteX147" fmla="*/ 861344 w 3195788"/>
                  <a:gd name="connsiteY147" fmla="*/ 711225 h 1160647"/>
                  <a:gd name="connsiteX148" fmla="*/ 909984 w 3195788"/>
                  <a:gd name="connsiteY148" fmla="*/ 706902 h 1160647"/>
                  <a:gd name="connsiteX149" fmla="*/ 909984 w 3195788"/>
                  <a:gd name="connsiteY149" fmla="*/ 708253 h 1160647"/>
                  <a:gd name="connsiteX150" fmla="*/ 909984 w 3195788"/>
                  <a:gd name="connsiteY150" fmla="*/ 717710 h 1160647"/>
                  <a:gd name="connsiteX151" fmla="*/ 910744 w 3195788"/>
                  <a:gd name="connsiteY151" fmla="*/ 717710 h 1160647"/>
                  <a:gd name="connsiteX152" fmla="*/ 916065 w 3195788"/>
                  <a:gd name="connsiteY152" fmla="*/ 717710 h 1160647"/>
                  <a:gd name="connsiteX153" fmla="*/ 916065 w 3195788"/>
                  <a:gd name="connsiteY153" fmla="*/ 719872 h 1160647"/>
                  <a:gd name="connsiteX154" fmla="*/ 916065 w 3195788"/>
                  <a:gd name="connsiteY154" fmla="*/ 735005 h 1160647"/>
                  <a:gd name="connsiteX155" fmla="*/ 918091 w 3195788"/>
                  <a:gd name="connsiteY155" fmla="*/ 733654 h 1160647"/>
                  <a:gd name="connsiteX156" fmla="*/ 932278 w 3195788"/>
                  <a:gd name="connsiteY156" fmla="*/ 724196 h 1160647"/>
                  <a:gd name="connsiteX157" fmla="*/ 938358 w 3195788"/>
                  <a:gd name="connsiteY157" fmla="*/ 683122 h 1160647"/>
                  <a:gd name="connsiteX158" fmla="*/ 939118 w 3195788"/>
                  <a:gd name="connsiteY158" fmla="*/ 682852 h 1160647"/>
                  <a:gd name="connsiteX159" fmla="*/ 944438 w 3195788"/>
                  <a:gd name="connsiteY159" fmla="*/ 680960 h 1160647"/>
                  <a:gd name="connsiteX160" fmla="*/ 946465 w 3195788"/>
                  <a:gd name="connsiteY160" fmla="*/ 611783 h 1160647"/>
                  <a:gd name="connsiteX161" fmla="*/ 948492 w 3195788"/>
                  <a:gd name="connsiteY161" fmla="*/ 680960 h 1160647"/>
                  <a:gd name="connsiteX162" fmla="*/ 949252 w 3195788"/>
                  <a:gd name="connsiteY162" fmla="*/ 681230 h 1160647"/>
                  <a:gd name="connsiteX163" fmla="*/ 954572 w 3195788"/>
                  <a:gd name="connsiteY163" fmla="*/ 683122 h 1160647"/>
                  <a:gd name="connsiteX164" fmla="*/ 954572 w 3195788"/>
                  <a:gd name="connsiteY164" fmla="*/ 596651 h 1160647"/>
                  <a:gd name="connsiteX165" fmla="*/ 958625 w 3195788"/>
                  <a:gd name="connsiteY165" fmla="*/ 564224 h 1160647"/>
                  <a:gd name="connsiteX166" fmla="*/ 997132 w 3195788"/>
                  <a:gd name="connsiteY166" fmla="*/ 564224 h 1160647"/>
                  <a:gd name="connsiteX167" fmla="*/ 997132 w 3195788"/>
                  <a:gd name="connsiteY167" fmla="*/ 596651 h 1160647"/>
                  <a:gd name="connsiteX168" fmla="*/ 997892 w 3195788"/>
                  <a:gd name="connsiteY168" fmla="*/ 596651 h 1160647"/>
                  <a:gd name="connsiteX169" fmla="*/ 1003212 w 3195788"/>
                  <a:gd name="connsiteY169" fmla="*/ 596651 h 1160647"/>
                  <a:gd name="connsiteX170" fmla="*/ 1003212 w 3195788"/>
                  <a:gd name="connsiteY170" fmla="*/ 514503 h 1160647"/>
                  <a:gd name="connsiteX171" fmla="*/ 1004986 w 3195788"/>
                  <a:gd name="connsiteY171" fmla="*/ 514503 h 1160647"/>
                  <a:gd name="connsiteX172" fmla="*/ 1017399 w 3195788"/>
                  <a:gd name="connsiteY172" fmla="*/ 514503 h 1160647"/>
                  <a:gd name="connsiteX173" fmla="*/ 1017399 w 3195788"/>
                  <a:gd name="connsiteY173" fmla="*/ 512612 h 1160647"/>
                  <a:gd name="connsiteX174" fmla="*/ 1017399 w 3195788"/>
                  <a:gd name="connsiteY174" fmla="*/ 499371 h 1160647"/>
                  <a:gd name="connsiteX175" fmla="*/ 1039693 w 3195788"/>
                  <a:gd name="connsiteY175" fmla="*/ 499371 h 1160647"/>
                  <a:gd name="connsiteX176" fmla="*/ 1039693 w 3195788"/>
                  <a:gd name="connsiteY176" fmla="*/ 498290 h 1160647"/>
                  <a:gd name="connsiteX177" fmla="*/ 1039693 w 3195788"/>
                  <a:gd name="connsiteY177" fmla="*/ 490724 h 1160647"/>
                  <a:gd name="connsiteX178" fmla="*/ 1041466 w 3195788"/>
                  <a:gd name="connsiteY178" fmla="*/ 490724 h 1160647"/>
                  <a:gd name="connsiteX179" fmla="*/ 1053880 w 3195788"/>
                  <a:gd name="connsiteY179" fmla="*/ 490724 h 1160647"/>
                  <a:gd name="connsiteX180" fmla="*/ 1053880 w 3195788"/>
                  <a:gd name="connsiteY180" fmla="*/ 491805 h 1160647"/>
                  <a:gd name="connsiteX181" fmla="*/ 1053880 w 3195788"/>
                  <a:gd name="connsiteY181" fmla="*/ 499371 h 1160647"/>
                  <a:gd name="connsiteX182" fmla="*/ 1054640 w 3195788"/>
                  <a:gd name="connsiteY182" fmla="*/ 499371 h 1160647"/>
                  <a:gd name="connsiteX183" fmla="*/ 1059960 w 3195788"/>
                  <a:gd name="connsiteY183" fmla="*/ 499371 h 1160647"/>
                  <a:gd name="connsiteX184" fmla="*/ 1070093 w 3195788"/>
                  <a:gd name="connsiteY184" fmla="*/ 495047 h 1160647"/>
                  <a:gd name="connsiteX185" fmla="*/ 1074146 w 3195788"/>
                  <a:gd name="connsiteY185" fmla="*/ 498290 h 1160647"/>
                  <a:gd name="connsiteX186" fmla="*/ 1074146 w 3195788"/>
                  <a:gd name="connsiteY186" fmla="*/ 490724 h 1160647"/>
                  <a:gd name="connsiteX187" fmla="*/ 1076426 w 3195788"/>
                  <a:gd name="connsiteY187" fmla="*/ 490724 h 1160647"/>
                  <a:gd name="connsiteX188" fmla="*/ 1092387 w 3195788"/>
                  <a:gd name="connsiteY188" fmla="*/ 490724 h 1160647"/>
                  <a:gd name="connsiteX189" fmla="*/ 1092387 w 3195788"/>
                  <a:gd name="connsiteY189" fmla="*/ 491805 h 1160647"/>
                  <a:gd name="connsiteX190" fmla="*/ 1092387 w 3195788"/>
                  <a:gd name="connsiteY190" fmla="*/ 499371 h 1160647"/>
                  <a:gd name="connsiteX191" fmla="*/ 1122787 w 3195788"/>
                  <a:gd name="connsiteY191" fmla="*/ 499371 h 1160647"/>
                  <a:gd name="connsiteX192" fmla="*/ 1122787 w 3195788"/>
                  <a:gd name="connsiteY192" fmla="*/ 500992 h 1160647"/>
                  <a:gd name="connsiteX193" fmla="*/ 1122787 w 3195788"/>
                  <a:gd name="connsiteY193" fmla="*/ 512342 h 1160647"/>
                  <a:gd name="connsiteX194" fmla="*/ 1149134 w 3195788"/>
                  <a:gd name="connsiteY194" fmla="*/ 512342 h 1160647"/>
                  <a:gd name="connsiteX195" fmla="*/ 1149134 w 3195788"/>
                  <a:gd name="connsiteY195" fmla="*/ 542606 h 1160647"/>
                  <a:gd name="connsiteX196" fmla="*/ 1149894 w 3195788"/>
                  <a:gd name="connsiteY196" fmla="*/ 542606 h 1160647"/>
                  <a:gd name="connsiteX197" fmla="*/ 1155214 w 3195788"/>
                  <a:gd name="connsiteY197" fmla="*/ 542606 h 1160647"/>
                  <a:gd name="connsiteX198" fmla="*/ 1155214 w 3195788"/>
                  <a:gd name="connsiteY198" fmla="*/ 543687 h 1160647"/>
                  <a:gd name="connsiteX199" fmla="*/ 1155214 w 3195788"/>
                  <a:gd name="connsiteY199" fmla="*/ 551254 h 1160647"/>
                  <a:gd name="connsiteX200" fmla="*/ 1159268 w 3195788"/>
                  <a:gd name="connsiteY200" fmla="*/ 581518 h 1160647"/>
                  <a:gd name="connsiteX201" fmla="*/ 1160028 w 3195788"/>
                  <a:gd name="connsiteY201" fmla="*/ 581518 h 1160647"/>
                  <a:gd name="connsiteX202" fmla="*/ 1165348 w 3195788"/>
                  <a:gd name="connsiteY202" fmla="*/ 581518 h 1160647"/>
                  <a:gd name="connsiteX203" fmla="*/ 1165348 w 3195788"/>
                  <a:gd name="connsiteY203" fmla="*/ 582329 h 1160647"/>
                  <a:gd name="connsiteX204" fmla="*/ 1165348 w 3195788"/>
                  <a:gd name="connsiteY204" fmla="*/ 588004 h 1160647"/>
                  <a:gd name="connsiteX205" fmla="*/ 1166361 w 3195788"/>
                  <a:gd name="connsiteY205" fmla="*/ 588004 h 1160647"/>
                  <a:gd name="connsiteX206" fmla="*/ 1173454 w 3195788"/>
                  <a:gd name="connsiteY206" fmla="*/ 588004 h 1160647"/>
                  <a:gd name="connsiteX207" fmla="*/ 1173454 w 3195788"/>
                  <a:gd name="connsiteY207" fmla="*/ 618269 h 1160647"/>
                  <a:gd name="connsiteX208" fmla="*/ 1175481 w 3195788"/>
                  <a:gd name="connsiteY208" fmla="*/ 618269 h 1160647"/>
                  <a:gd name="connsiteX209" fmla="*/ 1189668 w 3195788"/>
                  <a:gd name="connsiteY209" fmla="*/ 618269 h 1160647"/>
                  <a:gd name="connsiteX210" fmla="*/ 1189668 w 3195788"/>
                  <a:gd name="connsiteY210" fmla="*/ 642048 h 1160647"/>
                  <a:gd name="connsiteX211" fmla="*/ 1191695 w 3195788"/>
                  <a:gd name="connsiteY211" fmla="*/ 643669 h 1160647"/>
                  <a:gd name="connsiteX212" fmla="*/ 1191695 w 3195788"/>
                  <a:gd name="connsiteY212" fmla="*/ 655019 h 1160647"/>
                  <a:gd name="connsiteX213" fmla="*/ 1192455 w 3195788"/>
                  <a:gd name="connsiteY213" fmla="*/ 655019 h 1160647"/>
                  <a:gd name="connsiteX214" fmla="*/ 1197775 w 3195788"/>
                  <a:gd name="connsiteY214" fmla="*/ 655019 h 1160647"/>
                  <a:gd name="connsiteX215" fmla="*/ 1197775 w 3195788"/>
                  <a:gd name="connsiteY215" fmla="*/ 678798 h 1160647"/>
                  <a:gd name="connsiteX216" fmla="*/ 1199041 w 3195788"/>
                  <a:gd name="connsiteY216" fmla="*/ 678798 h 1160647"/>
                  <a:gd name="connsiteX217" fmla="*/ 1207908 w 3195788"/>
                  <a:gd name="connsiteY217" fmla="*/ 678798 h 1160647"/>
                  <a:gd name="connsiteX218" fmla="*/ 1209935 w 3195788"/>
                  <a:gd name="connsiteY218" fmla="*/ 682852 h 1160647"/>
                  <a:gd name="connsiteX219" fmla="*/ 1209935 w 3195788"/>
                  <a:gd name="connsiteY219" fmla="*/ 696093 h 1160647"/>
                  <a:gd name="connsiteX220" fmla="*/ 1211455 w 3195788"/>
                  <a:gd name="connsiteY220" fmla="*/ 694201 h 1160647"/>
                  <a:gd name="connsiteX221" fmla="*/ 1222095 w 3195788"/>
                  <a:gd name="connsiteY221" fmla="*/ 680960 h 1160647"/>
                  <a:gd name="connsiteX222" fmla="*/ 1250469 w 3195788"/>
                  <a:gd name="connsiteY222" fmla="*/ 680960 h 1160647"/>
                  <a:gd name="connsiteX223" fmla="*/ 1250469 w 3195788"/>
                  <a:gd name="connsiteY223" fmla="*/ 767431 h 1160647"/>
                  <a:gd name="connsiteX224" fmla="*/ 1251229 w 3195788"/>
                  <a:gd name="connsiteY224" fmla="*/ 767431 h 1160647"/>
                  <a:gd name="connsiteX225" fmla="*/ 1256549 w 3195788"/>
                  <a:gd name="connsiteY225" fmla="*/ 767431 h 1160647"/>
                  <a:gd name="connsiteX226" fmla="*/ 1257309 w 3195788"/>
                  <a:gd name="connsiteY226" fmla="*/ 766080 h 1160647"/>
                  <a:gd name="connsiteX227" fmla="*/ 1262629 w 3195788"/>
                  <a:gd name="connsiteY227" fmla="*/ 756622 h 1160647"/>
                  <a:gd name="connsiteX228" fmla="*/ 1262629 w 3195788"/>
                  <a:gd name="connsiteY228" fmla="*/ 758514 h 1160647"/>
                  <a:gd name="connsiteX229" fmla="*/ 1262629 w 3195788"/>
                  <a:gd name="connsiteY229" fmla="*/ 771755 h 1160647"/>
                  <a:gd name="connsiteX230" fmla="*/ 1266682 w 3195788"/>
                  <a:gd name="connsiteY230" fmla="*/ 726358 h 1160647"/>
                  <a:gd name="connsiteX231" fmla="*/ 1267442 w 3195788"/>
                  <a:gd name="connsiteY231" fmla="*/ 726358 h 1160647"/>
                  <a:gd name="connsiteX232" fmla="*/ 1272762 w 3195788"/>
                  <a:gd name="connsiteY232" fmla="*/ 726358 h 1160647"/>
                  <a:gd name="connsiteX233" fmla="*/ 1272762 w 3195788"/>
                  <a:gd name="connsiteY233" fmla="*/ 661504 h 1160647"/>
                  <a:gd name="connsiteX234" fmla="*/ 1273776 w 3195788"/>
                  <a:gd name="connsiteY234" fmla="*/ 661504 h 1160647"/>
                  <a:gd name="connsiteX235" fmla="*/ 1280869 w 3195788"/>
                  <a:gd name="connsiteY235" fmla="*/ 661504 h 1160647"/>
                  <a:gd name="connsiteX236" fmla="*/ 1293029 w 3195788"/>
                  <a:gd name="connsiteY236" fmla="*/ 618269 h 1160647"/>
                  <a:gd name="connsiteX237" fmla="*/ 1294296 w 3195788"/>
                  <a:gd name="connsiteY237" fmla="*/ 618269 h 1160647"/>
                  <a:gd name="connsiteX238" fmla="*/ 1303163 w 3195788"/>
                  <a:gd name="connsiteY238" fmla="*/ 618269 h 1160647"/>
                  <a:gd name="connsiteX239" fmla="*/ 1313296 w 3195788"/>
                  <a:gd name="connsiteY239" fmla="*/ 661504 h 1160647"/>
                  <a:gd name="connsiteX240" fmla="*/ 1314309 w 3195788"/>
                  <a:gd name="connsiteY240" fmla="*/ 661504 h 1160647"/>
                  <a:gd name="connsiteX241" fmla="*/ 1321403 w 3195788"/>
                  <a:gd name="connsiteY241" fmla="*/ 661504 h 1160647"/>
                  <a:gd name="connsiteX242" fmla="*/ 1321403 w 3195788"/>
                  <a:gd name="connsiteY242" fmla="*/ 700416 h 1160647"/>
                  <a:gd name="connsiteX243" fmla="*/ 1323176 w 3195788"/>
                  <a:gd name="connsiteY243" fmla="*/ 700416 h 1160647"/>
                  <a:gd name="connsiteX244" fmla="*/ 1335590 w 3195788"/>
                  <a:gd name="connsiteY244" fmla="*/ 700416 h 1160647"/>
                  <a:gd name="connsiteX245" fmla="*/ 1335590 w 3195788"/>
                  <a:gd name="connsiteY245" fmla="*/ 702578 h 1160647"/>
                  <a:gd name="connsiteX246" fmla="*/ 1335590 w 3195788"/>
                  <a:gd name="connsiteY246" fmla="*/ 717710 h 1160647"/>
                  <a:gd name="connsiteX247" fmla="*/ 1339643 w 3195788"/>
                  <a:gd name="connsiteY247" fmla="*/ 715549 h 1160647"/>
                  <a:gd name="connsiteX248" fmla="*/ 1339643 w 3195788"/>
                  <a:gd name="connsiteY248" fmla="*/ 700416 h 1160647"/>
                  <a:gd name="connsiteX249" fmla="*/ 1341163 w 3195788"/>
                  <a:gd name="connsiteY249" fmla="*/ 700416 h 1160647"/>
                  <a:gd name="connsiteX250" fmla="*/ 1351803 w 3195788"/>
                  <a:gd name="connsiteY250" fmla="*/ 700416 h 1160647"/>
                  <a:gd name="connsiteX251" fmla="*/ 1351803 w 3195788"/>
                  <a:gd name="connsiteY251" fmla="*/ 702037 h 1160647"/>
                  <a:gd name="connsiteX252" fmla="*/ 1351803 w 3195788"/>
                  <a:gd name="connsiteY252" fmla="*/ 713387 h 1160647"/>
                  <a:gd name="connsiteX253" fmla="*/ 1382204 w 3195788"/>
                  <a:gd name="connsiteY253" fmla="*/ 713387 h 1160647"/>
                  <a:gd name="connsiteX254" fmla="*/ 1382204 w 3195788"/>
                  <a:gd name="connsiteY254" fmla="*/ 676637 h 1160647"/>
                  <a:gd name="connsiteX255" fmla="*/ 1383470 w 3195788"/>
                  <a:gd name="connsiteY255" fmla="*/ 676637 h 1160647"/>
                  <a:gd name="connsiteX256" fmla="*/ 1392337 w 3195788"/>
                  <a:gd name="connsiteY256" fmla="*/ 676637 h 1160647"/>
                  <a:gd name="connsiteX257" fmla="*/ 1392337 w 3195788"/>
                  <a:gd name="connsiteY257" fmla="*/ 698254 h 1160647"/>
                  <a:gd name="connsiteX258" fmla="*/ 1394364 w 3195788"/>
                  <a:gd name="connsiteY258" fmla="*/ 665828 h 1160647"/>
                  <a:gd name="connsiteX259" fmla="*/ 1416657 w 3195788"/>
                  <a:gd name="connsiteY259" fmla="*/ 665828 h 1160647"/>
                  <a:gd name="connsiteX260" fmla="*/ 1416657 w 3195788"/>
                  <a:gd name="connsiteY260" fmla="*/ 664206 h 1160647"/>
                  <a:gd name="connsiteX261" fmla="*/ 1416657 w 3195788"/>
                  <a:gd name="connsiteY261" fmla="*/ 652857 h 1160647"/>
                  <a:gd name="connsiteX262" fmla="*/ 1417417 w 3195788"/>
                  <a:gd name="connsiteY262" fmla="*/ 652857 h 1160647"/>
                  <a:gd name="connsiteX263" fmla="*/ 1422737 w 3195788"/>
                  <a:gd name="connsiteY263" fmla="*/ 652857 h 1160647"/>
                  <a:gd name="connsiteX264" fmla="*/ 1422737 w 3195788"/>
                  <a:gd name="connsiteY264" fmla="*/ 650966 h 1160647"/>
                  <a:gd name="connsiteX265" fmla="*/ 1422737 w 3195788"/>
                  <a:gd name="connsiteY265" fmla="*/ 637725 h 1160647"/>
                  <a:gd name="connsiteX266" fmla="*/ 1426791 w 3195788"/>
                  <a:gd name="connsiteY266" fmla="*/ 644210 h 1160647"/>
                  <a:gd name="connsiteX267" fmla="*/ 1429071 w 3195788"/>
                  <a:gd name="connsiteY267" fmla="*/ 644210 h 1160647"/>
                  <a:gd name="connsiteX268" fmla="*/ 1445031 w 3195788"/>
                  <a:gd name="connsiteY268" fmla="*/ 644210 h 1160647"/>
                  <a:gd name="connsiteX269" fmla="*/ 1445031 w 3195788"/>
                  <a:gd name="connsiteY269" fmla="*/ 643399 h 1160647"/>
                  <a:gd name="connsiteX270" fmla="*/ 1445031 w 3195788"/>
                  <a:gd name="connsiteY270" fmla="*/ 637725 h 1160647"/>
                  <a:gd name="connsiteX271" fmla="*/ 1445791 w 3195788"/>
                  <a:gd name="connsiteY271" fmla="*/ 637725 h 1160647"/>
                  <a:gd name="connsiteX272" fmla="*/ 1451111 w 3195788"/>
                  <a:gd name="connsiteY272" fmla="*/ 637725 h 1160647"/>
                  <a:gd name="connsiteX273" fmla="*/ 1451111 w 3195788"/>
                  <a:gd name="connsiteY273" fmla="*/ 639076 h 1160647"/>
                  <a:gd name="connsiteX274" fmla="*/ 1451111 w 3195788"/>
                  <a:gd name="connsiteY274" fmla="*/ 648534 h 1160647"/>
                  <a:gd name="connsiteX275" fmla="*/ 1489618 w 3195788"/>
                  <a:gd name="connsiteY275" fmla="*/ 648534 h 1160647"/>
                  <a:gd name="connsiteX276" fmla="*/ 1489618 w 3195788"/>
                  <a:gd name="connsiteY276" fmla="*/ 786887 h 1160647"/>
                  <a:gd name="connsiteX277" fmla="*/ 1491138 w 3195788"/>
                  <a:gd name="connsiteY277" fmla="*/ 786887 h 1160647"/>
                  <a:gd name="connsiteX278" fmla="*/ 1501778 w 3195788"/>
                  <a:gd name="connsiteY278" fmla="*/ 786887 h 1160647"/>
                  <a:gd name="connsiteX279" fmla="*/ 1501778 w 3195788"/>
                  <a:gd name="connsiteY279" fmla="*/ 773917 h 1160647"/>
                  <a:gd name="connsiteX280" fmla="*/ 1505832 w 3195788"/>
                  <a:gd name="connsiteY280" fmla="*/ 773917 h 1160647"/>
                  <a:gd name="connsiteX281" fmla="*/ 1505832 w 3195788"/>
                  <a:gd name="connsiteY281" fmla="*/ 786887 h 1160647"/>
                  <a:gd name="connsiteX282" fmla="*/ 1536232 w 3195788"/>
                  <a:gd name="connsiteY282" fmla="*/ 786887 h 1160647"/>
                  <a:gd name="connsiteX283" fmla="*/ 1536232 w 3195788"/>
                  <a:gd name="connsiteY283" fmla="*/ 756622 h 1160647"/>
                  <a:gd name="connsiteX284" fmla="*/ 1548392 w 3195788"/>
                  <a:gd name="connsiteY284" fmla="*/ 756622 h 1160647"/>
                  <a:gd name="connsiteX285" fmla="*/ 1560552 w 3195788"/>
                  <a:gd name="connsiteY285" fmla="*/ 754461 h 1160647"/>
                  <a:gd name="connsiteX286" fmla="*/ 1564606 w 3195788"/>
                  <a:gd name="connsiteY286" fmla="*/ 756622 h 1160647"/>
                  <a:gd name="connsiteX287" fmla="*/ 1574739 w 3195788"/>
                  <a:gd name="connsiteY287" fmla="*/ 756622 h 1160647"/>
                  <a:gd name="connsiteX288" fmla="*/ 1574739 w 3195788"/>
                  <a:gd name="connsiteY288" fmla="*/ 786887 h 1160647"/>
                  <a:gd name="connsiteX289" fmla="*/ 1582846 w 3195788"/>
                  <a:gd name="connsiteY289" fmla="*/ 786887 h 1160647"/>
                  <a:gd name="connsiteX290" fmla="*/ 1582846 w 3195788"/>
                  <a:gd name="connsiteY290" fmla="*/ 804182 h 1160647"/>
                  <a:gd name="connsiteX291" fmla="*/ 1592182 w 3195788"/>
                  <a:gd name="connsiteY291" fmla="*/ 805087 h 1160647"/>
                  <a:gd name="connsiteX292" fmla="*/ 1605140 w 3195788"/>
                  <a:gd name="connsiteY292" fmla="*/ 805087 h 1160647"/>
                  <a:gd name="connsiteX293" fmla="*/ 1605140 w 3195788"/>
                  <a:gd name="connsiteY293" fmla="*/ 789049 h 1160647"/>
                  <a:gd name="connsiteX294" fmla="*/ 1673096 w 3195788"/>
                  <a:gd name="connsiteY294" fmla="*/ 789049 h 1160647"/>
                  <a:gd name="connsiteX295" fmla="*/ 1673096 w 3195788"/>
                  <a:gd name="connsiteY295" fmla="*/ 703796 h 1160647"/>
                  <a:gd name="connsiteX296" fmla="*/ 1745104 w 3195788"/>
                  <a:gd name="connsiteY296" fmla="*/ 703796 h 1160647"/>
                  <a:gd name="connsiteX297" fmla="*/ 1745104 w 3195788"/>
                  <a:gd name="connsiteY297" fmla="*/ 782564 h 1160647"/>
                  <a:gd name="connsiteX298" fmla="*/ 1747008 w 3195788"/>
                  <a:gd name="connsiteY298" fmla="*/ 782564 h 1160647"/>
                  <a:gd name="connsiteX299" fmla="*/ 1748250 w 3195788"/>
                  <a:gd name="connsiteY299" fmla="*/ 805087 h 1160647"/>
                  <a:gd name="connsiteX300" fmla="*/ 1757926 w 3195788"/>
                  <a:gd name="connsiteY300" fmla="*/ 805087 h 1160647"/>
                  <a:gd name="connsiteX301" fmla="*/ 1759168 w 3195788"/>
                  <a:gd name="connsiteY301" fmla="*/ 782564 h 1160647"/>
                  <a:gd name="connsiteX302" fmla="*/ 1765248 w 3195788"/>
                  <a:gd name="connsiteY302" fmla="*/ 782564 h 1160647"/>
                  <a:gd name="connsiteX303" fmla="*/ 1766490 w 3195788"/>
                  <a:gd name="connsiteY303" fmla="*/ 805087 h 1160647"/>
                  <a:gd name="connsiteX304" fmla="*/ 1817112 w 3195788"/>
                  <a:gd name="connsiteY304" fmla="*/ 805087 h 1160647"/>
                  <a:gd name="connsiteX305" fmla="*/ 1817112 w 3195788"/>
                  <a:gd name="connsiteY305" fmla="*/ 642059 h 1160647"/>
                  <a:gd name="connsiteX306" fmla="*/ 2014439 w 3195788"/>
                  <a:gd name="connsiteY306" fmla="*/ 642059 h 1160647"/>
                  <a:gd name="connsiteX307" fmla="*/ 2014439 w 3195788"/>
                  <a:gd name="connsiteY307" fmla="*/ 805087 h 1160647"/>
                  <a:gd name="connsiteX308" fmla="*/ 2033136 w 3195788"/>
                  <a:gd name="connsiteY308" fmla="*/ 805087 h 1160647"/>
                  <a:gd name="connsiteX309" fmla="*/ 2033136 w 3195788"/>
                  <a:gd name="connsiteY309" fmla="*/ 722394 h 1160647"/>
                  <a:gd name="connsiteX310" fmla="*/ 2128256 w 3195788"/>
                  <a:gd name="connsiteY310" fmla="*/ 722394 h 1160647"/>
                  <a:gd name="connsiteX311" fmla="*/ 2140186 w 3195788"/>
                  <a:gd name="connsiteY311" fmla="*/ 404253 h 1160647"/>
                  <a:gd name="connsiteX312" fmla="*/ 2128026 w 3195788"/>
                  <a:gd name="connsiteY312" fmla="*/ 382635 h 1160647"/>
                  <a:gd name="connsiteX313" fmla="*/ 2121946 w 3195788"/>
                  <a:gd name="connsiteY313" fmla="*/ 378311 h 1160647"/>
                  <a:gd name="connsiteX314" fmla="*/ 2130053 w 3195788"/>
                  <a:gd name="connsiteY314" fmla="*/ 354532 h 1160647"/>
                  <a:gd name="connsiteX315" fmla="*/ 2130053 w 3195788"/>
                  <a:gd name="connsiteY315" fmla="*/ 337238 h 1160647"/>
                  <a:gd name="connsiteX316" fmla="*/ 2144240 w 3195788"/>
                  <a:gd name="connsiteY316" fmla="*/ 337238 h 1160647"/>
                  <a:gd name="connsiteX317" fmla="*/ 2144240 w 3195788"/>
                  <a:gd name="connsiteY317" fmla="*/ 315620 h 1160647"/>
                  <a:gd name="connsiteX318" fmla="*/ 2146266 w 3195788"/>
                  <a:gd name="connsiteY318" fmla="*/ 311296 h 1160647"/>
                  <a:gd name="connsiteX319" fmla="*/ 2146266 w 3195788"/>
                  <a:gd name="connsiteY319" fmla="*/ 233472 h 1160647"/>
                  <a:gd name="connsiteX320" fmla="*/ 2144240 w 3195788"/>
                  <a:gd name="connsiteY320" fmla="*/ 226987 h 1160647"/>
                  <a:gd name="connsiteX321" fmla="*/ 2150320 w 3195788"/>
                  <a:gd name="connsiteY321" fmla="*/ 220501 h 1160647"/>
                  <a:gd name="connsiteX322" fmla="*/ 2150320 w 3195788"/>
                  <a:gd name="connsiteY322" fmla="*/ 162133 h 1160647"/>
                  <a:gd name="connsiteX323" fmla="*/ 2152346 w 3195788"/>
                  <a:gd name="connsiteY323" fmla="*/ 157810 h 1160647"/>
                  <a:gd name="connsiteX324" fmla="*/ 2152346 w 3195788"/>
                  <a:gd name="connsiteY324" fmla="*/ 101604 h 1160647"/>
                  <a:gd name="connsiteX325" fmla="*/ 2154373 w 3195788"/>
                  <a:gd name="connsiteY325" fmla="*/ 82148 h 1160647"/>
                  <a:gd name="connsiteX326" fmla="*/ 2158427 w 3195788"/>
                  <a:gd name="connsiteY326" fmla="*/ 99442 h 1160647"/>
                  <a:gd name="connsiteX327" fmla="*/ 2160453 w 3195788"/>
                  <a:gd name="connsiteY327" fmla="*/ 157810 h 1160647"/>
                  <a:gd name="connsiteX328" fmla="*/ 2162480 w 3195788"/>
                  <a:gd name="connsiteY328" fmla="*/ 220501 h 1160647"/>
                  <a:gd name="connsiteX329" fmla="*/ 2168560 w 3195788"/>
                  <a:gd name="connsiteY329" fmla="*/ 226987 h 1160647"/>
                  <a:gd name="connsiteX330" fmla="*/ 2166533 w 3195788"/>
                  <a:gd name="connsiteY330" fmla="*/ 233472 h 1160647"/>
                  <a:gd name="connsiteX331" fmla="*/ 2166533 w 3195788"/>
                  <a:gd name="connsiteY331" fmla="*/ 311296 h 1160647"/>
                  <a:gd name="connsiteX332" fmla="*/ 2168560 w 3195788"/>
                  <a:gd name="connsiteY332" fmla="*/ 315620 h 1160647"/>
                  <a:gd name="connsiteX333" fmla="*/ 2168560 w 3195788"/>
                  <a:gd name="connsiteY333" fmla="*/ 337238 h 1160647"/>
                  <a:gd name="connsiteX334" fmla="*/ 2182747 w 3195788"/>
                  <a:gd name="connsiteY334" fmla="*/ 337238 h 1160647"/>
                  <a:gd name="connsiteX335" fmla="*/ 2182747 w 3195788"/>
                  <a:gd name="connsiteY335" fmla="*/ 354532 h 1160647"/>
                  <a:gd name="connsiteX336" fmla="*/ 2190854 w 3195788"/>
                  <a:gd name="connsiteY336" fmla="*/ 378311 h 1160647"/>
                  <a:gd name="connsiteX337" fmla="*/ 2184774 w 3195788"/>
                  <a:gd name="connsiteY337" fmla="*/ 382635 h 1160647"/>
                  <a:gd name="connsiteX338" fmla="*/ 2172613 w 3195788"/>
                  <a:gd name="connsiteY338" fmla="*/ 404253 h 1160647"/>
                  <a:gd name="connsiteX339" fmla="*/ 2180720 w 3195788"/>
                  <a:gd name="connsiteY339" fmla="*/ 657181 h 1160647"/>
                  <a:gd name="connsiteX340" fmla="*/ 2245574 w 3195788"/>
                  <a:gd name="connsiteY340" fmla="*/ 657181 h 1160647"/>
                  <a:gd name="connsiteX341" fmla="*/ 2245574 w 3195788"/>
                  <a:gd name="connsiteY341" fmla="*/ 732843 h 1160647"/>
                  <a:gd name="connsiteX342" fmla="*/ 2253681 w 3195788"/>
                  <a:gd name="connsiteY342" fmla="*/ 732843 h 1160647"/>
                  <a:gd name="connsiteX343" fmla="*/ 2255708 w 3195788"/>
                  <a:gd name="connsiteY343" fmla="*/ 726358 h 1160647"/>
                  <a:gd name="connsiteX344" fmla="*/ 2261788 w 3195788"/>
                  <a:gd name="connsiteY344" fmla="*/ 726358 h 1160647"/>
                  <a:gd name="connsiteX345" fmla="*/ 2263815 w 3195788"/>
                  <a:gd name="connsiteY345" fmla="*/ 735005 h 1160647"/>
                  <a:gd name="connsiteX346" fmla="*/ 2275975 w 3195788"/>
                  <a:gd name="connsiteY346" fmla="*/ 735005 h 1160647"/>
                  <a:gd name="connsiteX347" fmla="*/ 2275975 w 3195788"/>
                  <a:gd name="connsiteY347" fmla="*/ 728519 h 1160647"/>
                  <a:gd name="connsiteX348" fmla="*/ 2298268 w 3195788"/>
                  <a:gd name="connsiteY348" fmla="*/ 728519 h 1160647"/>
                  <a:gd name="connsiteX349" fmla="*/ 2298268 w 3195788"/>
                  <a:gd name="connsiteY349" fmla="*/ 735005 h 1160647"/>
                  <a:gd name="connsiteX350" fmla="*/ 2318535 w 3195788"/>
                  <a:gd name="connsiteY350" fmla="*/ 735005 h 1160647"/>
                  <a:gd name="connsiteX351" fmla="*/ 2318535 w 3195788"/>
                  <a:gd name="connsiteY351" fmla="*/ 780402 h 1160647"/>
                  <a:gd name="connsiteX352" fmla="*/ 2332722 w 3195788"/>
                  <a:gd name="connsiteY352" fmla="*/ 780402 h 1160647"/>
                  <a:gd name="connsiteX353" fmla="*/ 2332722 w 3195788"/>
                  <a:gd name="connsiteY353" fmla="*/ 767431 h 1160647"/>
                  <a:gd name="connsiteX354" fmla="*/ 2348936 w 3195788"/>
                  <a:gd name="connsiteY354" fmla="*/ 767431 h 1160647"/>
                  <a:gd name="connsiteX355" fmla="*/ 2348936 w 3195788"/>
                  <a:gd name="connsiteY355" fmla="*/ 588004 h 1160647"/>
                  <a:gd name="connsiteX356" fmla="*/ 2355016 w 3195788"/>
                  <a:gd name="connsiteY356" fmla="*/ 581518 h 1160647"/>
                  <a:gd name="connsiteX357" fmla="*/ 2427977 w 3195788"/>
                  <a:gd name="connsiteY357" fmla="*/ 581518 h 1160647"/>
                  <a:gd name="connsiteX358" fmla="*/ 2427977 w 3195788"/>
                  <a:gd name="connsiteY358" fmla="*/ 590166 h 1160647"/>
                  <a:gd name="connsiteX359" fmla="*/ 2438110 w 3195788"/>
                  <a:gd name="connsiteY359" fmla="*/ 590166 h 1160647"/>
                  <a:gd name="connsiteX360" fmla="*/ 2438110 w 3195788"/>
                  <a:gd name="connsiteY360" fmla="*/ 704740 h 1160647"/>
                  <a:gd name="connsiteX361" fmla="*/ 2460404 w 3195788"/>
                  <a:gd name="connsiteY361" fmla="*/ 704740 h 1160647"/>
                  <a:gd name="connsiteX362" fmla="*/ 2460404 w 3195788"/>
                  <a:gd name="connsiteY362" fmla="*/ 637725 h 1160647"/>
                  <a:gd name="connsiteX363" fmla="*/ 2486751 w 3195788"/>
                  <a:gd name="connsiteY363" fmla="*/ 637725 h 1160647"/>
                  <a:gd name="connsiteX364" fmla="*/ 2490804 w 3195788"/>
                  <a:gd name="connsiteY364" fmla="*/ 633401 h 1160647"/>
                  <a:gd name="connsiteX365" fmla="*/ 2498911 w 3195788"/>
                  <a:gd name="connsiteY365" fmla="*/ 633401 h 1160647"/>
                  <a:gd name="connsiteX366" fmla="*/ 2502964 w 3195788"/>
                  <a:gd name="connsiteY366" fmla="*/ 637725 h 1160647"/>
                  <a:gd name="connsiteX367" fmla="*/ 2525258 w 3195788"/>
                  <a:gd name="connsiteY367" fmla="*/ 637725 h 1160647"/>
                  <a:gd name="connsiteX368" fmla="*/ 2525258 w 3195788"/>
                  <a:gd name="connsiteY368" fmla="*/ 520989 h 1160647"/>
                  <a:gd name="connsiteX369" fmla="*/ 2582005 w 3195788"/>
                  <a:gd name="connsiteY369" fmla="*/ 510180 h 1160647"/>
                  <a:gd name="connsiteX370" fmla="*/ 2582005 w 3195788"/>
                  <a:gd name="connsiteY370" fmla="*/ 511261 h 1160647"/>
                  <a:gd name="connsiteX371" fmla="*/ 2582005 w 3195788"/>
                  <a:gd name="connsiteY371" fmla="*/ 518827 h 1160647"/>
                  <a:gd name="connsiteX372" fmla="*/ 2608352 w 3195788"/>
                  <a:gd name="connsiteY372" fmla="*/ 518827 h 1160647"/>
                  <a:gd name="connsiteX373" fmla="*/ 2608352 w 3195788"/>
                  <a:gd name="connsiteY373" fmla="*/ 773917 h 1160647"/>
                  <a:gd name="connsiteX374" fmla="*/ 2630646 w 3195788"/>
                  <a:gd name="connsiteY374" fmla="*/ 773917 h 1160647"/>
                  <a:gd name="connsiteX375" fmla="*/ 2630646 w 3195788"/>
                  <a:gd name="connsiteY375" fmla="*/ 769593 h 1160647"/>
                  <a:gd name="connsiteX376" fmla="*/ 2642806 w 3195788"/>
                  <a:gd name="connsiteY376" fmla="*/ 769593 h 1160647"/>
                  <a:gd name="connsiteX377" fmla="*/ 2642806 w 3195788"/>
                  <a:gd name="connsiteY377" fmla="*/ 773917 h 1160647"/>
                  <a:gd name="connsiteX378" fmla="*/ 2667126 w 3195788"/>
                  <a:gd name="connsiteY378" fmla="*/ 773917 h 1160647"/>
                  <a:gd name="connsiteX379" fmla="*/ 2667126 w 3195788"/>
                  <a:gd name="connsiteY379" fmla="*/ 760946 h 1160647"/>
                  <a:gd name="connsiteX380" fmla="*/ 2695500 w 3195788"/>
                  <a:gd name="connsiteY380" fmla="*/ 760946 h 1160647"/>
                  <a:gd name="connsiteX381" fmla="*/ 2707660 w 3195788"/>
                  <a:gd name="connsiteY381" fmla="*/ 756622 h 1160647"/>
                  <a:gd name="connsiteX382" fmla="*/ 2727927 w 3195788"/>
                  <a:gd name="connsiteY382" fmla="*/ 760946 h 1160647"/>
                  <a:gd name="connsiteX383" fmla="*/ 2727927 w 3195788"/>
                  <a:gd name="connsiteY383" fmla="*/ 743652 h 1160647"/>
                  <a:gd name="connsiteX384" fmla="*/ 2736034 w 3195788"/>
                  <a:gd name="connsiteY384" fmla="*/ 743652 h 1160647"/>
                  <a:gd name="connsiteX385" fmla="*/ 2736034 w 3195788"/>
                  <a:gd name="connsiteY385" fmla="*/ 730681 h 1160647"/>
                  <a:gd name="connsiteX386" fmla="*/ 2792781 w 3195788"/>
                  <a:gd name="connsiteY386" fmla="*/ 730681 h 1160647"/>
                  <a:gd name="connsiteX387" fmla="*/ 2792781 w 3195788"/>
                  <a:gd name="connsiteY387" fmla="*/ 700416 h 1160647"/>
                  <a:gd name="connsiteX388" fmla="*/ 2811021 w 3195788"/>
                  <a:gd name="connsiteY388" fmla="*/ 700416 h 1160647"/>
                  <a:gd name="connsiteX389" fmla="*/ 2811021 w 3195788"/>
                  <a:gd name="connsiteY389" fmla="*/ 693931 h 1160647"/>
                  <a:gd name="connsiteX390" fmla="*/ 2823181 w 3195788"/>
                  <a:gd name="connsiteY390" fmla="*/ 693931 h 1160647"/>
                  <a:gd name="connsiteX391" fmla="*/ 2823181 w 3195788"/>
                  <a:gd name="connsiteY391" fmla="*/ 700416 h 1160647"/>
                  <a:gd name="connsiteX392" fmla="*/ 2839395 w 3195788"/>
                  <a:gd name="connsiteY392" fmla="*/ 700416 h 1160647"/>
                  <a:gd name="connsiteX393" fmla="*/ 2839395 w 3195788"/>
                  <a:gd name="connsiteY393" fmla="*/ 750137 h 1160647"/>
                  <a:gd name="connsiteX394" fmla="*/ 2871822 w 3195788"/>
                  <a:gd name="connsiteY394" fmla="*/ 750137 h 1160647"/>
                  <a:gd name="connsiteX395" fmla="*/ 2871822 w 3195788"/>
                  <a:gd name="connsiteY395" fmla="*/ 724196 h 1160647"/>
                  <a:gd name="connsiteX396" fmla="*/ 2910329 w 3195788"/>
                  <a:gd name="connsiteY396" fmla="*/ 724196 h 1160647"/>
                  <a:gd name="connsiteX397" fmla="*/ 2910329 w 3195788"/>
                  <a:gd name="connsiteY397" fmla="*/ 693931 h 1160647"/>
                  <a:gd name="connsiteX398" fmla="*/ 2958970 w 3195788"/>
                  <a:gd name="connsiteY398" fmla="*/ 693931 h 1160647"/>
                  <a:gd name="connsiteX399" fmla="*/ 2958970 w 3195788"/>
                  <a:gd name="connsiteY399" fmla="*/ 805087 h 1160647"/>
                  <a:gd name="connsiteX400" fmla="*/ 2958970 w 3195788"/>
                  <a:gd name="connsiteY400" fmla="*/ 818866 h 1160647"/>
                  <a:gd name="connsiteX401" fmla="*/ 2968113 w 3195788"/>
                  <a:gd name="connsiteY401" fmla="*/ 818866 h 1160647"/>
                  <a:gd name="connsiteX402" fmla="*/ 2968113 w 3195788"/>
                  <a:gd name="connsiteY402" fmla="*/ 762555 h 1160647"/>
                  <a:gd name="connsiteX403" fmla="*/ 2971450 w 3195788"/>
                  <a:gd name="connsiteY403" fmla="*/ 756622 h 1160647"/>
                  <a:gd name="connsiteX404" fmla="*/ 2971450 w 3195788"/>
                  <a:gd name="connsiteY404" fmla="*/ 758514 h 1160647"/>
                  <a:gd name="connsiteX405" fmla="*/ 2971450 w 3195788"/>
                  <a:gd name="connsiteY405" fmla="*/ 771755 h 1160647"/>
                  <a:gd name="connsiteX406" fmla="*/ 2975503 w 3195788"/>
                  <a:gd name="connsiteY406" fmla="*/ 726358 h 1160647"/>
                  <a:gd name="connsiteX407" fmla="*/ 2976263 w 3195788"/>
                  <a:gd name="connsiteY407" fmla="*/ 726358 h 1160647"/>
                  <a:gd name="connsiteX408" fmla="*/ 2981583 w 3195788"/>
                  <a:gd name="connsiteY408" fmla="*/ 726358 h 1160647"/>
                  <a:gd name="connsiteX409" fmla="*/ 2981583 w 3195788"/>
                  <a:gd name="connsiteY409" fmla="*/ 661504 h 1160647"/>
                  <a:gd name="connsiteX410" fmla="*/ 2982597 w 3195788"/>
                  <a:gd name="connsiteY410" fmla="*/ 661504 h 1160647"/>
                  <a:gd name="connsiteX411" fmla="*/ 2989690 w 3195788"/>
                  <a:gd name="connsiteY411" fmla="*/ 661504 h 1160647"/>
                  <a:gd name="connsiteX412" fmla="*/ 3001850 w 3195788"/>
                  <a:gd name="connsiteY412" fmla="*/ 618269 h 1160647"/>
                  <a:gd name="connsiteX413" fmla="*/ 3003117 w 3195788"/>
                  <a:gd name="connsiteY413" fmla="*/ 618269 h 1160647"/>
                  <a:gd name="connsiteX414" fmla="*/ 3011984 w 3195788"/>
                  <a:gd name="connsiteY414" fmla="*/ 618269 h 1160647"/>
                  <a:gd name="connsiteX415" fmla="*/ 3022117 w 3195788"/>
                  <a:gd name="connsiteY415" fmla="*/ 661504 h 1160647"/>
                  <a:gd name="connsiteX416" fmla="*/ 3023130 w 3195788"/>
                  <a:gd name="connsiteY416" fmla="*/ 661504 h 1160647"/>
                  <a:gd name="connsiteX417" fmla="*/ 3030224 w 3195788"/>
                  <a:gd name="connsiteY417" fmla="*/ 661504 h 1160647"/>
                  <a:gd name="connsiteX418" fmla="*/ 3030224 w 3195788"/>
                  <a:gd name="connsiteY418" fmla="*/ 700416 h 1160647"/>
                  <a:gd name="connsiteX419" fmla="*/ 3031997 w 3195788"/>
                  <a:gd name="connsiteY419" fmla="*/ 700416 h 1160647"/>
                  <a:gd name="connsiteX420" fmla="*/ 3044411 w 3195788"/>
                  <a:gd name="connsiteY420" fmla="*/ 700416 h 1160647"/>
                  <a:gd name="connsiteX421" fmla="*/ 3044411 w 3195788"/>
                  <a:gd name="connsiteY421" fmla="*/ 702578 h 1160647"/>
                  <a:gd name="connsiteX422" fmla="*/ 3044411 w 3195788"/>
                  <a:gd name="connsiteY422" fmla="*/ 717710 h 1160647"/>
                  <a:gd name="connsiteX423" fmla="*/ 3048464 w 3195788"/>
                  <a:gd name="connsiteY423" fmla="*/ 715549 h 1160647"/>
                  <a:gd name="connsiteX424" fmla="*/ 3048464 w 3195788"/>
                  <a:gd name="connsiteY424" fmla="*/ 700416 h 1160647"/>
                  <a:gd name="connsiteX425" fmla="*/ 3049984 w 3195788"/>
                  <a:gd name="connsiteY425" fmla="*/ 700416 h 1160647"/>
                  <a:gd name="connsiteX426" fmla="*/ 3060624 w 3195788"/>
                  <a:gd name="connsiteY426" fmla="*/ 700416 h 1160647"/>
                  <a:gd name="connsiteX427" fmla="*/ 3060624 w 3195788"/>
                  <a:gd name="connsiteY427" fmla="*/ 702037 h 1160647"/>
                  <a:gd name="connsiteX428" fmla="*/ 3060624 w 3195788"/>
                  <a:gd name="connsiteY428" fmla="*/ 713387 h 1160647"/>
                  <a:gd name="connsiteX429" fmla="*/ 3091025 w 3195788"/>
                  <a:gd name="connsiteY429" fmla="*/ 713387 h 1160647"/>
                  <a:gd name="connsiteX430" fmla="*/ 3091025 w 3195788"/>
                  <a:gd name="connsiteY430" fmla="*/ 676637 h 1160647"/>
                  <a:gd name="connsiteX431" fmla="*/ 3092291 w 3195788"/>
                  <a:gd name="connsiteY431" fmla="*/ 676637 h 1160647"/>
                  <a:gd name="connsiteX432" fmla="*/ 3101158 w 3195788"/>
                  <a:gd name="connsiteY432" fmla="*/ 676637 h 1160647"/>
                  <a:gd name="connsiteX433" fmla="*/ 3101158 w 3195788"/>
                  <a:gd name="connsiteY433" fmla="*/ 698254 h 1160647"/>
                  <a:gd name="connsiteX434" fmla="*/ 3103185 w 3195788"/>
                  <a:gd name="connsiteY434" fmla="*/ 665828 h 1160647"/>
                  <a:gd name="connsiteX435" fmla="*/ 3125478 w 3195788"/>
                  <a:gd name="connsiteY435" fmla="*/ 665828 h 1160647"/>
                  <a:gd name="connsiteX436" fmla="*/ 3125478 w 3195788"/>
                  <a:gd name="connsiteY436" fmla="*/ 664206 h 1160647"/>
                  <a:gd name="connsiteX437" fmla="*/ 3125478 w 3195788"/>
                  <a:gd name="connsiteY437" fmla="*/ 652857 h 1160647"/>
                  <a:gd name="connsiteX438" fmla="*/ 3126238 w 3195788"/>
                  <a:gd name="connsiteY438" fmla="*/ 652857 h 1160647"/>
                  <a:gd name="connsiteX439" fmla="*/ 3131558 w 3195788"/>
                  <a:gd name="connsiteY439" fmla="*/ 652857 h 1160647"/>
                  <a:gd name="connsiteX440" fmla="*/ 3131558 w 3195788"/>
                  <a:gd name="connsiteY440" fmla="*/ 650966 h 1160647"/>
                  <a:gd name="connsiteX441" fmla="*/ 3131558 w 3195788"/>
                  <a:gd name="connsiteY441" fmla="*/ 637725 h 1160647"/>
                  <a:gd name="connsiteX442" fmla="*/ 3135612 w 3195788"/>
                  <a:gd name="connsiteY442" fmla="*/ 644210 h 1160647"/>
                  <a:gd name="connsiteX443" fmla="*/ 3137892 w 3195788"/>
                  <a:gd name="connsiteY443" fmla="*/ 644210 h 1160647"/>
                  <a:gd name="connsiteX444" fmla="*/ 3153852 w 3195788"/>
                  <a:gd name="connsiteY444" fmla="*/ 644210 h 1160647"/>
                  <a:gd name="connsiteX445" fmla="*/ 3153852 w 3195788"/>
                  <a:gd name="connsiteY445" fmla="*/ 643399 h 1160647"/>
                  <a:gd name="connsiteX446" fmla="*/ 3153852 w 3195788"/>
                  <a:gd name="connsiteY446" fmla="*/ 637725 h 1160647"/>
                  <a:gd name="connsiteX447" fmla="*/ 3154612 w 3195788"/>
                  <a:gd name="connsiteY447" fmla="*/ 637725 h 1160647"/>
                  <a:gd name="connsiteX448" fmla="*/ 3159932 w 3195788"/>
                  <a:gd name="connsiteY448" fmla="*/ 637725 h 1160647"/>
                  <a:gd name="connsiteX449" fmla="*/ 3159932 w 3195788"/>
                  <a:gd name="connsiteY449" fmla="*/ 639076 h 1160647"/>
                  <a:gd name="connsiteX450" fmla="*/ 3159932 w 3195788"/>
                  <a:gd name="connsiteY450" fmla="*/ 648534 h 1160647"/>
                  <a:gd name="connsiteX451" fmla="*/ 3195788 w 3195788"/>
                  <a:gd name="connsiteY451" fmla="*/ 648534 h 1160647"/>
                  <a:gd name="connsiteX452" fmla="*/ 3195788 w 3195788"/>
                  <a:gd name="connsiteY452" fmla="*/ 1159457 h 1160647"/>
                  <a:gd name="connsiteX453" fmla="*/ 3031533 w 3195788"/>
                  <a:gd name="connsiteY453" fmla="*/ 1159331 h 1160647"/>
                  <a:gd name="connsiteX454" fmla="*/ 3031520 w 3195788"/>
                  <a:gd name="connsiteY454" fmla="*/ 1160647 h 1160647"/>
                  <a:gd name="connsiteX455" fmla="*/ 2054 w 3195788"/>
                  <a:gd name="connsiteY455" fmla="*/ 1158314 h 1160647"/>
                  <a:gd name="connsiteX456" fmla="*/ 0 w 3195788"/>
                  <a:gd name="connsiteY456" fmla="*/ 724196 h 1160647"/>
                  <a:gd name="connsiteX457" fmla="*/ 20267 w 3195788"/>
                  <a:gd name="connsiteY457" fmla="*/ 724196 h 1160647"/>
                  <a:gd name="connsiteX458" fmla="*/ 20774 w 3195788"/>
                  <a:gd name="connsiteY458" fmla="*/ 723115 h 1160647"/>
                  <a:gd name="connsiteX459" fmla="*/ 24320 w 3195788"/>
                  <a:gd name="connsiteY459" fmla="*/ 715549 h 1160647"/>
                  <a:gd name="connsiteX460" fmla="*/ 26094 w 3195788"/>
                  <a:gd name="connsiteY460" fmla="*/ 715819 h 1160647"/>
                  <a:gd name="connsiteX461" fmla="*/ 38507 w 3195788"/>
                  <a:gd name="connsiteY461" fmla="*/ 717710 h 1160647"/>
                  <a:gd name="connsiteX462" fmla="*/ 39014 w 3195788"/>
                  <a:gd name="connsiteY462" fmla="*/ 719062 h 1160647"/>
                  <a:gd name="connsiteX463" fmla="*/ 42560 w 3195788"/>
                  <a:gd name="connsiteY463" fmla="*/ 728519 h 1160647"/>
                  <a:gd name="connsiteX464" fmla="*/ 68907 w 3195788"/>
                  <a:gd name="connsiteY464" fmla="*/ 730681 h 1160647"/>
                  <a:gd name="connsiteX465" fmla="*/ 68907 w 3195788"/>
                  <a:gd name="connsiteY465" fmla="*/ 607460 h 1160647"/>
                  <a:gd name="connsiteX466" fmla="*/ 70934 w 3195788"/>
                  <a:gd name="connsiteY466" fmla="*/ 607460 h 1160647"/>
                  <a:gd name="connsiteX467" fmla="*/ 85121 w 3195788"/>
                  <a:gd name="connsiteY467" fmla="*/ 607460 h 1160647"/>
                  <a:gd name="connsiteX468" fmla="*/ 85121 w 3195788"/>
                  <a:gd name="connsiteY468" fmla="*/ 471268 h 1160647"/>
                  <a:gd name="connsiteX469" fmla="*/ 86894 w 3195788"/>
                  <a:gd name="connsiteY469" fmla="*/ 471268 h 1160647"/>
                  <a:gd name="connsiteX470" fmla="*/ 99308 w 3195788"/>
                  <a:gd name="connsiteY470" fmla="*/ 471268 h 1160647"/>
                  <a:gd name="connsiteX471" fmla="*/ 99308 w 3195788"/>
                  <a:gd name="connsiteY471" fmla="*/ 356694 h 1160647"/>
                  <a:gd name="connsiteX472" fmla="*/ 103361 w 3195788"/>
                  <a:gd name="connsiteY472" fmla="*/ 328590 h 1160647"/>
                  <a:gd name="connsiteX473" fmla="*/ 105388 w 3195788"/>
                  <a:gd name="connsiteY473" fmla="*/ 328590 h 1160647"/>
                  <a:gd name="connsiteX474" fmla="*/ 119575 w 3195788"/>
                  <a:gd name="connsiteY474" fmla="*/ 328590 h 1160647"/>
                  <a:gd name="connsiteX475" fmla="*/ 156055 w 3195788"/>
                  <a:gd name="connsiteY475" fmla="*/ 246443 h 1160647"/>
                  <a:gd name="connsiteX476" fmla="*/ 160109 w 3195788"/>
                  <a:gd name="connsiteY476" fmla="*/ 0 h 116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Lst>
                <a:rect l="l" t="t" r="r" b="b"/>
                <a:pathLst>
                  <a:path w="3195788" h="1160647">
                    <a:moveTo>
                      <a:pt x="160109" y="0"/>
                    </a:moveTo>
                    <a:cubicBezTo>
                      <a:pt x="160109" y="18"/>
                      <a:pt x="160125" y="2040"/>
                      <a:pt x="162135" y="246443"/>
                    </a:cubicBezTo>
                    <a:cubicBezTo>
                      <a:pt x="162147" y="246467"/>
                      <a:pt x="162792" y="247808"/>
                      <a:pt x="200642" y="326429"/>
                    </a:cubicBezTo>
                    <a:lnTo>
                      <a:pt x="202669" y="326429"/>
                    </a:lnTo>
                    <a:lnTo>
                      <a:pt x="216856" y="326429"/>
                    </a:lnTo>
                    <a:lnTo>
                      <a:pt x="216856" y="350208"/>
                    </a:lnTo>
                    <a:cubicBezTo>
                      <a:pt x="216858" y="350214"/>
                      <a:pt x="216896" y="350272"/>
                      <a:pt x="217363" y="351019"/>
                    </a:cubicBezTo>
                    <a:lnTo>
                      <a:pt x="220909" y="356694"/>
                    </a:lnTo>
                    <a:lnTo>
                      <a:pt x="220909" y="471268"/>
                    </a:lnTo>
                    <a:lnTo>
                      <a:pt x="223189" y="471268"/>
                    </a:lnTo>
                    <a:lnTo>
                      <a:pt x="239150" y="471268"/>
                    </a:lnTo>
                    <a:lnTo>
                      <a:pt x="239150" y="611783"/>
                    </a:lnTo>
                    <a:cubicBezTo>
                      <a:pt x="239160" y="611782"/>
                      <a:pt x="239272" y="611761"/>
                      <a:pt x="240670" y="611513"/>
                    </a:cubicBezTo>
                    <a:lnTo>
                      <a:pt x="251310" y="609622"/>
                    </a:lnTo>
                    <a:cubicBezTo>
                      <a:pt x="251310" y="609644"/>
                      <a:pt x="251280" y="610978"/>
                      <a:pt x="249283" y="698254"/>
                    </a:cubicBezTo>
                    <a:cubicBezTo>
                      <a:pt x="249293" y="698256"/>
                      <a:pt x="249404" y="698276"/>
                      <a:pt x="250803" y="698525"/>
                    </a:cubicBezTo>
                    <a:lnTo>
                      <a:pt x="261443" y="700416"/>
                    </a:lnTo>
                    <a:cubicBezTo>
                      <a:pt x="261445" y="700423"/>
                      <a:pt x="261465" y="700487"/>
                      <a:pt x="261696" y="701227"/>
                    </a:cubicBezTo>
                    <a:lnTo>
                      <a:pt x="263470" y="706902"/>
                    </a:lnTo>
                    <a:cubicBezTo>
                      <a:pt x="263472" y="706893"/>
                      <a:pt x="263517" y="706750"/>
                      <a:pt x="264230" y="704470"/>
                    </a:cubicBezTo>
                    <a:lnTo>
                      <a:pt x="269550" y="687446"/>
                    </a:lnTo>
                    <a:lnTo>
                      <a:pt x="271323" y="687446"/>
                    </a:lnTo>
                    <a:lnTo>
                      <a:pt x="283737" y="687446"/>
                    </a:lnTo>
                    <a:lnTo>
                      <a:pt x="283737" y="719872"/>
                    </a:lnTo>
                    <a:cubicBezTo>
                      <a:pt x="283743" y="719877"/>
                      <a:pt x="283820" y="719917"/>
                      <a:pt x="284750" y="720413"/>
                    </a:cubicBezTo>
                    <a:lnTo>
                      <a:pt x="291844" y="724196"/>
                    </a:lnTo>
                    <a:lnTo>
                      <a:pt x="291844" y="725547"/>
                    </a:lnTo>
                    <a:lnTo>
                      <a:pt x="291844" y="735005"/>
                    </a:lnTo>
                    <a:lnTo>
                      <a:pt x="336431" y="735005"/>
                    </a:lnTo>
                    <a:lnTo>
                      <a:pt x="336431" y="736086"/>
                    </a:lnTo>
                    <a:lnTo>
                      <a:pt x="336431" y="743652"/>
                    </a:lnTo>
                    <a:lnTo>
                      <a:pt x="338457" y="743652"/>
                    </a:lnTo>
                    <a:lnTo>
                      <a:pt x="352644" y="743652"/>
                    </a:lnTo>
                    <a:lnTo>
                      <a:pt x="352644" y="713387"/>
                    </a:lnTo>
                    <a:lnTo>
                      <a:pt x="397231" y="713387"/>
                    </a:lnTo>
                    <a:lnTo>
                      <a:pt x="397231" y="712036"/>
                    </a:lnTo>
                    <a:lnTo>
                      <a:pt x="397231" y="702578"/>
                    </a:lnTo>
                    <a:lnTo>
                      <a:pt x="398245" y="702578"/>
                    </a:lnTo>
                    <a:lnTo>
                      <a:pt x="405338" y="702578"/>
                    </a:lnTo>
                    <a:lnTo>
                      <a:pt x="405338" y="700687"/>
                    </a:lnTo>
                    <a:lnTo>
                      <a:pt x="405338" y="687446"/>
                    </a:lnTo>
                    <a:lnTo>
                      <a:pt x="406098" y="687446"/>
                    </a:lnTo>
                    <a:lnTo>
                      <a:pt x="411418" y="687446"/>
                    </a:lnTo>
                    <a:lnTo>
                      <a:pt x="411418" y="686365"/>
                    </a:lnTo>
                    <a:lnTo>
                      <a:pt x="411418" y="678798"/>
                    </a:lnTo>
                    <a:lnTo>
                      <a:pt x="413445" y="678798"/>
                    </a:lnTo>
                    <a:lnTo>
                      <a:pt x="427632" y="678798"/>
                    </a:lnTo>
                    <a:lnTo>
                      <a:pt x="427632" y="679879"/>
                    </a:lnTo>
                    <a:lnTo>
                      <a:pt x="427632" y="687446"/>
                    </a:lnTo>
                    <a:lnTo>
                      <a:pt x="449925" y="687446"/>
                    </a:lnTo>
                    <a:lnTo>
                      <a:pt x="449925" y="685554"/>
                    </a:lnTo>
                    <a:lnTo>
                      <a:pt x="449925" y="672313"/>
                    </a:lnTo>
                    <a:lnTo>
                      <a:pt x="451699" y="672313"/>
                    </a:lnTo>
                    <a:lnTo>
                      <a:pt x="464112" y="672313"/>
                    </a:lnTo>
                    <a:lnTo>
                      <a:pt x="464112" y="696093"/>
                    </a:lnTo>
                    <a:lnTo>
                      <a:pt x="465126" y="696093"/>
                    </a:lnTo>
                    <a:lnTo>
                      <a:pt x="472219" y="696093"/>
                    </a:lnTo>
                    <a:lnTo>
                      <a:pt x="472219" y="695012"/>
                    </a:lnTo>
                    <a:lnTo>
                      <a:pt x="472219" y="687446"/>
                    </a:lnTo>
                    <a:lnTo>
                      <a:pt x="473992" y="687446"/>
                    </a:lnTo>
                    <a:lnTo>
                      <a:pt x="486406" y="687446"/>
                    </a:lnTo>
                    <a:lnTo>
                      <a:pt x="486406" y="713387"/>
                    </a:lnTo>
                    <a:lnTo>
                      <a:pt x="488433" y="713387"/>
                    </a:lnTo>
                    <a:lnTo>
                      <a:pt x="502619" y="713387"/>
                    </a:lnTo>
                    <a:lnTo>
                      <a:pt x="502619" y="715008"/>
                    </a:lnTo>
                    <a:lnTo>
                      <a:pt x="502619" y="726358"/>
                    </a:lnTo>
                    <a:lnTo>
                      <a:pt x="503379" y="726358"/>
                    </a:lnTo>
                    <a:lnTo>
                      <a:pt x="508700" y="726358"/>
                    </a:lnTo>
                    <a:lnTo>
                      <a:pt x="508700" y="725547"/>
                    </a:lnTo>
                    <a:lnTo>
                      <a:pt x="508700" y="719872"/>
                    </a:lnTo>
                    <a:lnTo>
                      <a:pt x="539100" y="719872"/>
                    </a:lnTo>
                    <a:lnTo>
                      <a:pt x="539100" y="743652"/>
                    </a:lnTo>
                    <a:lnTo>
                      <a:pt x="540113" y="743652"/>
                    </a:lnTo>
                    <a:lnTo>
                      <a:pt x="547207" y="743652"/>
                    </a:lnTo>
                    <a:lnTo>
                      <a:pt x="547207" y="744733"/>
                    </a:lnTo>
                    <a:lnTo>
                      <a:pt x="547207" y="752299"/>
                    </a:lnTo>
                    <a:lnTo>
                      <a:pt x="547967" y="752299"/>
                    </a:lnTo>
                    <a:lnTo>
                      <a:pt x="553287" y="752299"/>
                    </a:lnTo>
                    <a:lnTo>
                      <a:pt x="553287" y="750137"/>
                    </a:lnTo>
                    <a:lnTo>
                      <a:pt x="553287" y="735005"/>
                    </a:lnTo>
                    <a:lnTo>
                      <a:pt x="554300" y="735005"/>
                    </a:lnTo>
                    <a:lnTo>
                      <a:pt x="561394" y="735005"/>
                    </a:lnTo>
                    <a:lnTo>
                      <a:pt x="561394" y="736086"/>
                    </a:lnTo>
                    <a:lnTo>
                      <a:pt x="561394" y="743652"/>
                    </a:lnTo>
                    <a:lnTo>
                      <a:pt x="566714" y="741659"/>
                    </a:lnTo>
                    <a:cubicBezTo>
                      <a:pt x="567474" y="741287"/>
                      <a:pt x="567474" y="741085"/>
                      <a:pt x="567474" y="740679"/>
                    </a:cubicBezTo>
                    <a:lnTo>
                      <a:pt x="567474" y="735005"/>
                    </a:lnTo>
                    <a:lnTo>
                      <a:pt x="605981" y="735005"/>
                    </a:lnTo>
                    <a:lnTo>
                      <a:pt x="605981" y="758784"/>
                    </a:lnTo>
                    <a:lnTo>
                      <a:pt x="608007" y="758784"/>
                    </a:lnTo>
                    <a:lnTo>
                      <a:pt x="622194" y="758784"/>
                    </a:lnTo>
                    <a:lnTo>
                      <a:pt x="622194" y="759865"/>
                    </a:lnTo>
                    <a:lnTo>
                      <a:pt x="622194" y="767431"/>
                    </a:lnTo>
                    <a:lnTo>
                      <a:pt x="623968" y="767431"/>
                    </a:lnTo>
                    <a:lnTo>
                      <a:pt x="636381" y="767431"/>
                    </a:lnTo>
                    <a:lnTo>
                      <a:pt x="636381" y="743652"/>
                    </a:lnTo>
                    <a:lnTo>
                      <a:pt x="637394" y="743652"/>
                    </a:lnTo>
                    <a:lnTo>
                      <a:pt x="644488" y="743652"/>
                    </a:lnTo>
                    <a:lnTo>
                      <a:pt x="644488" y="711225"/>
                    </a:lnTo>
                    <a:lnTo>
                      <a:pt x="645501" y="711225"/>
                    </a:lnTo>
                    <a:lnTo>
                      <a:pt x="652595" y="711225"/>
                    </a:lnTo>
                    <a:lnTo>
                      <a:pt x="652595" y="709334"/>
                    </a:lnTo>
                    <a:lnTo>
                      <a:pt x="652595" y="696093"/>
                    </a:lnTo>
                    <a:cubicBezTo>
                      <a:pt x="650568" y="696093"/>
                      <a:pt x="650568" y="696093"/>
                      <a:pt x="651328" y="694471"/>
                    </a:cubicBezTo>
                    <a:lnTo>
                      <a:pt x="656648" y="683122"/>
                    </a:lnTo>
                    <a:cubicBezTo>
                      <a:pt x="656653" y="683139"/>
                      <a:pt x="656848" y="683813"/>
                      <a:pt x="664755" y="711225"/>
                    </a:cubicBezTo>
                    <a:lnTo>
                      <a:pt x="665515" y="711225"/>
                    </a:lnTo>
                    <a:lnTo>
                      <a:pt x="670835" y="711225"/>
                    </a:lnTo>
                    <a:lnTo>
                      <a:pt x="670835" y="605298"/>
                    </a:lnTo>
                    <a:lnTo>
                      <a:pt x="672355" y="605298"/>
                    </a:lnTo>
                    <a:lnTo>
                      <a:pt x="682995" y="605298"/>
                    </a:lnTo>
                    <a:lnTo>
                      <a:pt x="682995" y="557739"/>
                    </a:lnTo>
                    <a:lnTo>
                      <a:pt x="709342" y="557739"/>
                    </a:lnTo>
                    <a:lnTo>
                      <a:pt x="709342" y="536121"/>
                    </a:lnTo>
                    <a:lnTo>
                      <a:pt x="743796" y="536121"/>
                    </a:lnTo>
                    <a:lnTo>
                      <a:pt x="743796" y="538553"/>
                    </a:lnTo>
                    <a:lnTo>
                      <a:pt x="743796" y="555577"/>
                    </a:lnTo>
                    <a:lnTo>
                      <a:pt x="746076" y="555577"/>
                    </a:lnTo>
                    <a:lnTo>
                      <a:pt x="762036" y="555577"/>
                    </a:lnTo>
                    <a:lnTo>
                      <a:pt x="762036" y="603136"/>
                    </a:lnTo>
                    <a:lnTo>
                      <a:pt x="763049" y="603136"/>
                    </a:lnTo>
                    <a:lnTo>
                      <a:pt x="770143" y="603136"/>
                    </a:lnTo>
                    <a:lnTo>
                      <a:pt x="784330" y="607460"/>
                    </a:lnTo>
                    <a:lnTo>
                      <a:pt x="784330" y="646372"/>
                    </a:lnTo>
                    <a:lnTo>
                      <a:pt x="785343" y="646372"/>
                    </a:lnTo>
                    <a:lnTo>
                      <a:pt x="792436" y="646372"/>
                    </a:lnTo>
                    <a:lnTo>
                      <a:pt x="792436" y="647993"/>
                    </a:lnTo>
                    <a:lnTo>
                      <a:pt x="792436" y="659342"/>
                    </a:lnTo>
                    <a:lnTo>
                      <a:pt x="794463" y="659342"/>
                    </a:lnTo>
                    <a:lnTo>
                      <a:pt x="808650" y="659342"/>
                    </a:lnTo>
                    <a:lnTo>
                      <a:pt x="814730" y="665828"/>
                    </a:lnTo>
                    <a:lnTo>
                      <a:pt x="814730" y="687446"/>
                    </a:lnTo>
                    <a:lnTo>
                      <a:pt x="817010" y="687446"/>
                    </a:lnTo>
                    <a:lnTo>
                      <a:pt x="832970" y="687446"/>
                    </a:lnTo>
                    <a:lnTo>
                      <a:pt x="832970" y="688526"/>
                    </a:lnTo>
                    <a:lnTo>
                      <a:pt x="832970" y="696093"/>
                    </a:lnTo>
                    <a:lnTo>
                      <a:pt x="834237" y="696093"/>
                    </a:lnTo>
                    <a:lnTo>
                      <a:pt x="843104" y="696093"/>
                    </a:lnTo>
                    <a:lnTo>
                      <a:pt x="843104" y="698254"/>
                    </a:lnTo>
                    <a:lnTo>
                      <a:pt x="843104" y="713387"/>
                    </a:lnTo>
                    <a:cubicBezTo>
                      <a:pt x="847157" y="713387"/>
                      <a:pt x="847157" y="713387"/>
                      <a:pt x="847157" y="711495"/>
                    </a:cubicBezTo>
                    <a:lnTo>
                      <a:pt x="847157" y="698254"/>
                    </a:lnTo>
                    <a:lnTo>
                      <a:pt x="848170" y="698254"/>
                    </a:lnTo>
                    <a:lnTo>
                      <a:pt x="855264" y="698254"/>
                    </a:lnTo>
                    <a:lnTo>
                      <a:pt x="855264" y="699876"/>
                    </a:lnTo>
                    <a:lnTo>
                      <a:pt x="855264" y="711225"/>
                    </a:lnTo>
                    <a:lnTo>
                      <a:pt x="856024" y="711225"/>
                    </a:lnTo>
                    <a:lnTo>
                      <a:pt x="861344" y="711225"/>
                    </a:lnTo>
                    <a:cubicBezTo>
                      <a:pt x="861344" y="706902"/>
                      <a:pt x="861344" y="706902"/>
                      <a:pt x="909984" y="706902"/>
                    </a:cubicBezTo>
                    <a:lnTo>
                      <a:pt x="909984" y="708253"/>
                    </a:lnTo>
                    <a:lnTo>
                      <a:pt x="909984" y="717710"/>
                    </a:lnTo>
                    <a:lnTo>
                      <a:pt x="910744" y="717710"/>
                    </a:lnTo>
                    <a:lnTo>
                      <a:pt x="916065" y="717710"/>
                    </a:lnTo>
                    <a:lnTo>
                      <a:pt x="916065" y="719872"/>
                    </a:lnTo>
                    <a:lnTo>
                      <a:pt x="916065" y="735005"/>
                    </a:lnTo>
                    <a:cubicBezTo>
                      <a:pt x="916073" y="735001"/>
                      <a:pt x="916189" y="734923"/>
                      <a:pt x="918091" y="733654"/>
                    </a:cubicBezTo>
                    <a:lnTo>
                      <a:pt x="932278" y="724196"/>
                    </a:lnTo>
                    <a:cubicBezTo>
                      <a:pt x="932280" y="724177"/>
                      <a:pt x="932411" y="723302"/>
                      <a:pt x="938358" y="683122"/>
                    </a:cubicBezTo>
                    <a:cubicBezTo>
                      <a:pt x="938367" y="683120"/>
                      <a:pt x="938436" y="683094"/>
                      <a:pt x="939118" y="682852"/>
                    </a:cubicBezTo>
                    <a:lnTo>
                      <a:pt x="944438" y="680960"/>
                    </a:lnTo>
                    <a:cubicBezTo>
                      <a:pt x="944438" y="680944"/>
                      <a:pt x="944471" y="679883"/>
                      <a:pt x="946465" y="611783"/>
                    </a:cubicBezTo>
                    <a:cubicBezTo>
                      <a:pt x="946465" y="611801"/>
                      <a:pt x="946498" y="612892"/>
                      <a:pt x="948492" y="680960"/>
                    </a:cubicBezTo>
                    <a:cubicBezTo>
                      <a:pt x="948501" y="680963"/>
                      <a:pt x="948572" y="680988"/>
                      <a:pt x="949252" y="681230"/>
                    </a:cubicBezTo>
                    <a:lnTo>
                      <a:pt x="954572" y="683122"/>
                    </a:lnTo>
                    <a:lnTo>
                      <a:pt x="954572" y="596651"/>
                    </a:lnTo>
                    <a:cubicBezTo>
                      <a:pt x="958625" y="596651"/>
                      <a:pt x="958625" y="596651"/>
                      <a:pt x="958625" y="564224"/>
                    </a:cubicBezTo>
                    <a:lnTo>
                      <a:pt x="997132" y="564224"/>
                    </a:lnTo>
                    <a:lnTo>
                      <a:pt x="997132" y="596651"/>
                    </a:lnTo>
                    <a:lnTo>
                      <a:pt x="997892" y="596651"/>
                    </a:lnTo>
                    <a:lnTo>
                      <a:pt x="1003212" y="596651"/>
                    </a:lnTo>
                    <a:lnTo>
                      <a:pt x="1003212" y="514503"/>
                    </a:lnTo>
                    <a:lnTo>
                      <a:pt x="1004986" y="514503"/>
                    </a:lnTo>
                    <a:lnTo>
                      <a:pt x="1017399" y="514503"/>
                    </a:lnTo>
                    <a:lnTo>
                      <a:pt x="1017399" y="512612"/>
                    </a:lnTo>
                    <a:lnTo>
                      <a:pt x="1017399" y="499371"/>
                    </a:lnTo>
                    <a:lnTo>
                      <a:pt x="1039693" y="499371"/>
                    </a:lnTo>
                    <a:lnTo>
                      <a:pt x="1039693" y="498290"/>
                    </a:lnTo>
                    <a:lnTo>
                      <a:pt x="1039693" y="490724"/>
                    </a:lnTo>
                    <a:lnTo>
                      <a:pt x="1041466" y="490724"/>
                    </a:lnTo>
                    <a:lnTo>
                      <a:pt x="1053880" y="490724"/>
                    </a:lnTo>
                    <a:lnTo>
                      <a:pt x="1053880" y="491805"/>
                    </a:lnTo>
                    <a:lnTo>
                      <a:pt x="1053880" y="499371"/>
                    </a:lnTo>
                    <a:lnTo>
                      <a:pt x="1054640" y="499371"/>
                    </a:lnTo>
                    <a:lnTo>
                      <a:pt x="1059960" y="499371"/>
                    </a:lnTo>
                    <a:lnTo>
                      <a:pt x="1070093" y="495047"/>
                    </a:lnTo>
                    <a:lnTo>
                      <a:pt x="1074146" y="498290"/>
                    </a:lnTo>
                    <a:lnTo>
                      <a:pt x="1074146" y="490724"/>
                    </a:lnTo>
                    <a:lnTo>
                      <a:pt x="1076426" y="490724"/>
                    </a:lnTo>
                    <a:lnTo>
                      <a:pt x="1092387" y="490724"/>
                    </a:lnTo>
                    <a:lnTo>
                      <a:pt x="1092387" y="491805"/>
                    </a:lnTo>
                    <a:lnTo>
                      <a:pt x="1092387" y="499371"/>
                    </a:lnTo>
                    <a:lnTo>
                      <a:pt x="1122787" y="499371"/>
                    </a:lnTo>
                    <a:lnTo>
                      <a:pt x="1122787" y="500992"/>
                    </a:lnTo>
                    <a:lnTo>
                      <a:pt x="1122787" y="512342"/>
                    </a:lnTo>
                    <a:lnTo>
                      <a:pt x="1149134" y="512342"/>
                    </a:lnTo>
                    <a:lnTo>
                      <a:pt x="1149134" y="542606"/>
                    </a:lnTo>
                    <a:lnTo>
                      <a:pt x="1149894" y="542606"/>
                    </a:lnTo>
                    <a:lnTo>
                      <a:pt x="1155214" y="542606"/>
                    </a:lnTo>
                    <a:lnTo>
                      <a:pt x="1155214" y="543687"/>
                    </a:lnTo>
                    <a:lnTo>
                      <a:pt x="1155214" y="551254"/>
                    </a:lnTo>
                    <a:cubicBezTo>
                      <a:pt x="1159268" y="551254"/>
                      <a:pt x="1159268" y="551254"/>
                      <a:pt x="1159268" y="581518"/>
                    </a:cubicBezTo>
                    <a:lnTo>
                      <a:pt x="1160028" y="581518"/>
                    </a:lnTo>
                    <a:lnTo>
                      <a:pt x="1165348" y="581518"/>
                    </a:lnTo>
                    <a:lnTo>
                      <a:pt x="1165348" y="582329"/>
                    </a:lnTo>
                    <a:lnTo>
                      <a:pt x="1165348" y="588004"/>
                    </a:lnTo>
                    <a:lnTo>
                      <a:pt x="1166361" y="588004"/>
                    </a:lnTo>
                    <a:lnTo>
                      <a:pt x="1173454" y="588004"/>
                    </a:lnTo>
                    <a:lnTo>
                      <a:pt x="1173454" y="618269"/>
                    </a:lnTo>
                    <a:lnTo>
                      <a:pt x="1175481" y="618269"/>
                    </a:lnTo>
                    <a:lnTo>
                      <a:pt x="1189668" y="618269"/>
                    </a:lnTo>
                    <a:lnTo>
                      <a:pt x="1189668" y="642048"/>
                    </a:lnTo>
                    <a:cubicBezTo>
                      <a:pt x="1191695" y="642048"/>
                      <a:pt x="1191695" y="642048"/>
                      <a:pt x="1191695" y="643669"/>
                    </a:cubicBezTo>
                    <a:lnTo>
                      <a:pt x="1191695" y="655019"/>
                    </a:lnTo>
                    <a:lnTo>
                      <a:pt x="1192455" y="655019"/>
                    </a:lnTo>
                    <a:lnTo>
                      <a:pt x="1197775" y="655019"/>
                    </a:lnTo>
                    <a:lnTo>
                      <a:pt x="1197775" y="678798"/>
                    </a:lnTo>
                    <a:lnTo>
                      <a:pt x="1199041" y="678798"/>
                    </a:lnTo>
                    <a:lnTo>
                      <a:pt x="1207908" y="678798"/>
                    </a:lnTo>
                    <a:cubicBezTo>
                      <a:pt x="1209935" y="680960"/>
                      <a:pt x="1209935" y="680960"/>
                      <a:pt x="1209935" y="682852"/>
                    </a:cubicBezTo>
                    <a:lnTo>
                      <a:pt x="1209935" y="696093"/>
                    </a:lnTo>
                    <a:cubicBezTo>
                      <a:pt x="1209940" y="696086"/>
                      <a:pt x="1210027" y="695979"/>
                      <a:pt x="1211455" y="694201"/>
                    </a:cubicBezTo>
                    <a:lnTo>
                      <a:pt x="1222095" y="680960"/>
                    </a:lnTo>
                    <a:lnTo>
                      <a:pt x="1250469" y="680960"/>
                    </a:lnTo>
                    <a:lnTo>
                      <a:pt x="1250469" y="767431"/>
                    </a:lnTo>
                    <a:lnTo>
                      <a:pt x="1251229" y="767431"/>
                    </a:lnTo>
                    <a:lnTo>
                      <a:pt x="1256549" y="767431"/>
                    </a:lnTo>
                    <a:cubicBezTo>
                      <a:pt x="1256553" y="767423"/>
                      <a:pt x="1256612" y="767323"/>
                      <a:pt x="1257309" y="766080"/>
                    </a:cubicBezTo>
                    <a:lnTo>
                      <a:pt x="1262629" y="756622"/>
                    </a:lnTo>
                    <a:lnTo>
                      <a:pt x="1262629" y="758514"/>
                    </a:lnTo>
                    <a:lnTo>
                      <a:pt x="1262629" y="771755"/>
                    </a:lnTo>
                    <a:cubicBezTo>
                      <a:pt x="1266682" y="771755"/>
                      <a:pt x="1266682" y="771755"/>
                      <a:pt x="1266682" y="726358"/>
                    </a:cubicBezTo>
                    <a:lnTo>
                      <a:pt x="1267442" y="726358"/>
                    </a:lnTo>
                    <a:lnTo>
                      <a:pt x="1272762" y="726358"/>
                    </a:lnTo>
                    <a:lnTo>
                      <a:pt x="1272762" y="661504"/>
                    </a:lnTo>
                    <a:lnTo>
                      <a:pt x="1273776" y="661504"/>
                    </a:lnTo>
                    <a:lnTo>
                      <a:pt x="1280869" y="661504"/>
                    </a:lnTo>
                    <a:cubicBezTo>
                      <a:pt x="1280875" y="661483"/>
                      <a:pt x="1281139" y="660543"/>
                      <a:pt x="1293029" y="618269"/>
                    </a:cubicBezTo>
                    <a:lnTo>
                      <a:pt x="1294296" y="618269"/>
                    </a:lnTo>
                    <a:lnTo>
                      <a:pt x="1303163" y="618269"/>
                    </a:lnTo>
                    <a:cubicBezTo>
                      <a:pt x="1303168" y="618292"/>
                      <a:pt x="1303394" y="619258"/>
                      <a:pt x="1313296" y="661504"/>
                    </a:cubicBezTo>
                    <a:lnTo>
                      <a:pt x="1314309" y="661504"/>
                    </a:lnTo>
                    <a:lnTo>
                      <a:pt x="1321403" y="661504"/>
                    </a:lnTo>
                    <a:lnTo>
                      <a:pt x="1321403" y="700416"/>
                    </a:lnTo>
                    <a:lnTo>
                      <a:pt x="1323176" y="700416"/>
                    </a:lnTo>
                    <a:lnTo>
                      <a:pt x="1335590" y="700416"/>
                    </a:lnTo>
                    <a:lnTo>
                      <a:pt x="1335590" y="702578"/>
                    </a:lnTo>
                    <a:lnTo>
                      <a:pt x="1335590" y="717710"/>
                    </a:lnTo>
                    <a:cubicBezTo>
                      <a:pt x="1339643" y="717710"/>
                      <a:pt x="1339643" y="717710"/>
                      <a:pt x="1339643" y="715549"/>
                    </a:cubicBezTo>
                    <a:lnTo>
                      <a:pt x="1339643" y="700416"/>
                    </a:lnTo>
                    <a:lnTo>
                      <a:pt x="1341163" y="700416"/>
                    </a:lnTo>
                    <a:lnTo>
                      <a:pt x="1351803" y="700416"/>
                    </a:lnTo>
                    <a:lnTo>
                      <a:pt x="1351803" y="702037"/>
                    </a:lnTo>
                    <a:lnTo>
                      <a:pt x="1351803" y="713387"/>
                    </a:lnTo>
                    <a:lnTo>
                      <a:pt x="1382204" y="713387"/>
                    </a:lnTo>
                    <a:lnTo>
                      <a:pt x="1382204" y="676637"/>
                    </a:lnTo>
                    <a:lnTo>
                      <a:pt x="1383470" y="676637"/>
                    </a:lnTo>
                    <a:lnTo>
                      <a:pt x="1392337" y="676637"/>
                    </a:lnTo>
                    <a:lnTo>
                      <a:pt x="1392337" y="698254"/>
                    </a:lnTo>
                    <a:cubicBezTo>
                      <a:pt x="1394364" y="698254"/>
                      <a:pt x="1394364" y="698254"/>
                      <a:pt x="1394364" y="665828"/>
                    </a:cubicBezTo>
                    <a:lnTo>
                      <a:pt x="1416657" y="665828"/>
                    </a:lnTo>
                    <a:lnTo>
                      <a:pt x="1416657" y="664206"/>
                    </a:lnTo>
                    <a:lnTo>
                      <a:pt x="1416657" y="652857"/>
                    </a:lnTo>
                    <a:lnTo>
                      <a:pt x="1417417" y="652857"/>
                    </a:lnTo>
                    <a:lnTo>
                      <a:pt x="1422737" y="652857"/>
                    </a:lnTo>
                    <a:lnTo>
                      <a:pt x="1422737" y="650966"/>
                    </a:lnTo>
                    <a:lnTo>
                      <a:pt x="1422737" y="637725"/>
                    </a:lnTo>
                    <a:lnTo>
                      <a:pt x="1426791" y="644210"/>
                    </a:lnTo>
                    <a:lnTo>
                      <a:pt x="1429071" y="644210"/>
                    </a:lnTo>
                    <a:lnTo>
                      <a:pt x="1445031" y="644210"/>
                    </a:lnTo>
                    <a:lnTo>
                      <a:pt x="1445031" y="643399"/>
                    </a:lnTo>
                    <a:lnTo>
                      <a:pt x="1445031" y="637725"/>
                    </a:lnTo>
                    <a:lnTo>
                      <a:pt x="1445791" y="637725"/>
                    </a:lnTo>
                    <a:lnTo>
                      <a:pt x="1451111" y="637725"/>
                    </a:lnTo>
                    <a:lnTo>
                      <a:pt x="1451111" y="639076"/>
                    </a:lnTo>
                    <a:lnTo>
                      <a:pt x="1451111" y="648534"/>
                    </a:lnTo>
                    <a:lnTo>
                      <a:pt x="1489618" y="648534"/>
                    </a:lnTo>
                    <a:lnTo>
                      <a:pt x="1489618" y="786887"/>
                    </a:lnTo>
                    <a:lnTo>
                      <a:pt x="1491138" y="786887"/>
                    </a:lnTo>
                    <a:lnTo>
                      <a:pt x="1501778" y="786887"/>
                    </a:lnTo>
                    <a:lnTo>
                      <a:pt x="1501778" y="773917"/>
                    </a:lnTo>
                    <a:lnTo>
                      <a:pt x="1505832" y="773917"/>
                    </a:lnTo>
                    <a:lnTo>
                      <a:pt x="1505832" y="786887"/>
                    </a:lnTo>
                    <a:lnTo>
                      <a:pt x="1536232" y="786887"/>
                    </a:lnTo>
                    <a:lnTo>
                      <a:pt x="1536232" y="756622"/>
                    </a:lnTo>
                    <a:lnTo>
                      <a:pt x="1548392" y="756622"/>
                    </a:lnTo>
                    <a:lnTo>
                      <a:pt x="1560552" y="754461"/>
                    </a:lnTo>
                    <a:cubicBezTo>
                      <a:pt x="1562579" y="754461"/>
                      <a:pt x="1562579" y="756622"/>
                      <a:pt x="1564606" y="756622"/>
                    </a:cubicBezTo>
                    <a:lnTo>
                      <a:pt x="1574739" y="756622"/>
                    </a:lnTo>
                    <a:lnTo>
                      <a:pt x="1574739" y="786887"/>
                    </a:lnTo>
                    <a:lnTo>
                      <a:pt x="1582846" y="786887"/>
                    </a:lnTo>
                    <a:lnTo>
                      <a:pt x="1582846" y="804182"/>
                    </a:lnTo>
                    <a:lnTo>
                      <a:pt x="1592182" y="805087"/>
                    </a:lnTo>
                    <a:lnTo>
                      <a:pt x="1605140" y="805087"/>
                    </a:lnTo>
                    <a:lnTo>
                      <a:pt x="1605140" y="789049"/>
                    </a:lnTo>
                    <a:lnTo>
                      <a:pt x="1673096" y="789049"/>
                    </a:lnTo>
                    <a:lnTo>
                      <a:pt x="1673096" y="703796"/>
                    </a:lnTo>
                    <a:lnTo>
                      <a:pt x="1745104" y="703796"/>
                    </a:lnTo>
                    <a:lnTo>
                      <a:pt x="1745104" y="782564"/>
                    </a:lnTo>
                    <a:lnTo>
                      <a:pt x="1747008" y="782564"/>
                    </a:lnTo>
                    <a:lnTo>
                      <a:pt x="1748250" y="805087"/>
                    </a:lnTo>
                    <a:lnTo>
                      <a:pt x="1757926" y="805087"/>
                    </a:lnTo>
                    <a:cubicBezTo>
                      <a:pt x="1758462" y="797873"/>
                      <a:pt x="1759168" y="790219"/>
                      <a:pt x="1759168" y="782564"/>
                    </a:cubicBezTo>
                    <a:lnTo>
                      <a:pt x="1765248" y="782564"/>
                    </a:lnTo>
                    <a:lnTo>
                      <a:pt x="1766490" y="805087"/>
                    </a:lnTo>
                    <a:lnTo>
                      <a:pt x="1817112" y="805087"/>
                    </a:lnTo>
                    <a:lnTo>
                      <a:pt x="1817112" y="642059"/>
                    </a:lnTo>
                    <a:lnTo>
                      <a:pt x="2014439" y="642059"/>
                    </a:lnTo>
                    <a:lnTo>
                      <a:pt x="2014439" y="805087"/>
                    </a:lnTo>
                    <a:lnTo>
                      <a:pt x="2033136" y="805087"/>
                    </a:lnTo>
                    <a:lnTo>
                      <a:pt x="2033136" y="722394"/>
                    </a:lnTo>
                    <a:lnTo>
                      <a:pt x="2128256" y="722394"/>
                    </a:lnTo>
                    <a:cubicBezTo>
                      <a:pt x="2132331" y="616373"/>
                      <a:pt x="2135709" y="510899"/>
                      <a:pt x="2140186" y="404253"/>
                    </a:cubicBezTo>
                    <a:cubicBezTo>
                      <a:pt x="2130053" y="404253"/>
                      <a:pt x="2105733" y="391282"/>
                      <a:pt x="2128026" y="382635"/>
                    </a:cubicBezTo>
                    <a:cubicBezTo>
                      <a:pt x="2125999" y="380473"/>
                      <a:pt x="2123973" y="378311"/>
                      <a:pt x="2121946" y="378311"/>
                    </a:cubicBezTo>
                    <a:cubicBezTo>
                      <a:pt x="2121946" y="365341"/>
                      <a:pt x="2119919" y="363179"/>
                      <a:pt x="2130053" y="354532"/>
                    </a:cubicBezTo>
                    <a:lnTo>
                      <a:pt x="2130053" y="337238"/>
                    </a:lnTo>
                    <a:lnTo>
                      <a:pt x="2144240" y="337238"/>
                    </a:lnTo>
                    <a:lnTo>
                      <a:pt x="2144240" y="315620"/>
                    </a:lnTo>
                    <a:cubicBezTo>
                      <a:pt x="2144240" y="313458"/>
                      <a:pt x="2146266" y="313458"/>
                      <a:pt x="2146266" y="311296"/>
                    </a:cubicBezTo>
                    <a:lnTo>
                      <a:pt x="2146266" y="233472"/>
                    </a:lnTo>
                    <a:cubicBezTo>
                      <a:pt x="2146266" y="231310"/>
                      <a:pt x="2144240" y="229149"/>
                      <a:pt x="2144240" y="226987"/>
                    </a:cubicBezTo>
                    <a:lnTo>
                      <a:pt x="2150320" y="220501"/>
                    </a:lnTo>
                    <a:lnTo>
                      <a:pt x="2150320" y="162133"/>
                    </a:lnTo>
                    <a:cubicBezTo>
                      <a:pt x="2150320" y="159972"/>
                      <a:pt x="2150320" y="159972"/>
                      <a:pt x="2152346" y="157810"/>
                    </a:cubicBezTo>
                    <a:lnTo>
                      <a:pt x="2152346" y="101604"/>
                    </a:lnTo>
                    <a:cubicBezTo>
                      <a:pt x="2154373" y="92957"/>
                      <a:pt x="2154373" y="88633"/>
                      <a:pt x="2154373" y="82148"/>
                    </a:cubicBezTo>
                    <a:cubicBezTo>
                      <a:pt x="2158427" y="88633"/>
                      <a:pt x="2158427" y="92957"/>
                      <a:pt x="2158427" y="99442"/>
                    </a:cubicBezTo>
                    <a:cubicBezTo>
                      <a:pt x="2160453" y="121060"/>
                      <a:pt x="2160453" y="140516"/>
                      <a:pt x="2160453" y="157810"/>
                    </a:cubicBezTo>
                    <a:cubicBezTo>
                      <a:pt x="2162480" y="181589"/>
                      <a:pt x="2162480" y="201045"/>
                      <a:pt x="2162480" y="220501"/>
                    </a:cubicBezTo>
                    <a:lnTo>
                      <a:pt x="2168560" y="226987"/>
                    </a:lnTo>
                    <a:cubicBezTo>
                      <a:pt x="2168560" y="229149"/>
                      <a:pt x="2166533" y="231310"/>
                      <a:pt x="2166533" y="233472"/>
                    </a:cubicBezTo>
                    <a:lnTo>
                      <a:pt x="2166533" y="311296"/>
                    </a:lnTo>
                    <a:cubicBezTo>
                      <a:pt x="2166533" y="313458"/>
                      <a:pt x="2168560" y="313458"/>
                      <a:pt x="2168560" y="315620"/>
                    </a:cubicBezTo>
                    <a:lnTo>
                      <a:pt x="2168560" y="337238"/>
                    </a:lnTo>
                    <a:lnTo>
                      <a:pt x="2182747" y="337238"/>
                    </a:lnTo>
                    <a:lnTo>
                      <a:pt x="2182747" y="354532"/>
                    </a:lnTo>
                    <a:cubicBezTo>
                      <a:pt x="2190854" y="363179"/>
                      <a:pt x="2190854" y="363179"/>
                      <a:pt x="2190854" y="378311"/>
                    </a:cubicBezTo>
                    <a:cubicBezTo>
                      <a:pt x="2188827" y="378311"/>
                      <a:pt x="2186800" y="380473"/>
                      <a:pt x="2184774" y="382635"/>
                    </a:cubicBezTo>
                    <a:cubicBezTo>
                      <a:pt x="2205040" y="393444"/>
                      <a:pt x="2180720" y="402091"/>
                      <a:pt x="2172613" y="404253"/>
                    </a:cubicBezTo>
                    <a:cubicBezTo>
                      <a:pt x="2174640" y="488562"/>
                      <a:pt x="2178693" y="572871"/>
                      <a:pt x="2180720" y="657181"/>
                    </a:cubicBezTo>
                    <a:lnTo>
                      <a:pt x="2245574" y="657181"/>
                    </a:lnTo>
                    <a:lnTo>
                      <a:pt x="2245574" y="732843"/>
                    </a:lnTo>
                    <a:lnTo>
                      <a:pt x="2253681" y="732843"/>
                    </a:lnTo>
                    <a:cubicBezTo>
                      <a:pt x="2253681" y="730681"/>
                      <a:pt x="2255708" y="728519"/>
                      <a:pt x="2255708" y="726358"/>
                    </a:cubicBezTo>
                    <a:lnTo>
                      <a:pt x="2261788" y="726358"/>
                    </a:lnTo>
                    <a:cubicBezTo>
                      <a:pt x="2261788" y="728519"/>
                      <a:pt x="2261788" y="730681"/>
                      <a:pt x="2263815" y="735005"/>
                    </a:cubicBezTo>
                    <a:lnTo>
                      <a:pt x="2275975" y="735005"/>
                    </a:lnTo>
                    <a:lnTo>
                      <a:pt x="2275975" y="728519"/>
                    </a:lnTo>
                    <a:lnTo>
                      <a:pt x="2298268" y="728519"/>
                    </a:lnTo>
                    <a:lnTo>
                      <a:pt x="2298268" y="735005"/>
                    </a:lnTo>
                    <a:lnTo>
                      <a:pt x="2318535" y="735005"/>
                    </a:lnTo>
                    <a:lnTo>
                      <a:pt x="2318535" y="780402"/>
                    </a:lnTo>
                    <a:lnTo>
                      <a:pt x="2332722" y="780402"/>
                    </a:lnTo>
                    <a:lnTo>
                      <a:pt x="2332722" y="767431"/>
                    </a:lnTo>
                    <a:lnTo>
                      <a:pt x="2348936" y="767431"/>
                    </a:lnTo>
                    <a:lnTo>
                      <a:pt x="2348936" y="588004"/>
                    </a:lnTo>
                    <a:lnTo>
                      <a:pt x="2355016" y="581518"/>
                    </a:lnTo>
                    <a:lnTo>
                      <a:pt x="2427977" y="581518"/>
                    </a:lnTo>
                    <a:lnTo>
                      <a:pt x="2427977" y="590166"/>
                    </a:lnTo>
                    <a:lnTo>
                      <a:pt x="2438110" y="590166"/>
                    </a:lnTo>
                    <a:lnTo>
                      <a:pt x="2438110" y="704740"/>
                    </a:lnTo>
                    <a:lnTo>
                      <a:pt x="2460404" y="704740"/>
                    </a:lnTo>
                    <a:lnTo>
                      <a:pt x="2460404" y="637725"/>
                    </a:lnTo>
                    <a:lnTo>
                      <a:pt x="2486751" y="637725"/>
                    </a:lnTo>
                    <a:cubicBezTo>
                      <a:pt x="2488777" y="637725"/>
                      <a:pt x="2488777" y="635563"/>
                      <a:pt x="2490804" y="633401"/>
                    </a:cubicBezTo>
                    <a:lnTo>
                      <a:pt x="2498911" y="633401"/>
                    </a:lnTo>
                    <a:cubicBezTo>
                      <a:pt x="2500937" y="635563"/>
                      <a:pt x="2500937" y="637725"/>
                      <a:pt x="2502964" y="637725"/>
                    </a:cubicBezTo>
                    <a:lnTo>
                      <a:pt x="2525258" y="637725"/>
                    </a:lnTo>
                    <a:lnTo>
                      <a:pt x="2525258" y="520989"/>
                    </a:lnTo>
                    <a:cubicBezTo>
                      <a:pt x="2525272" y="520986"/>
                      <a:pt x="2526139" y="520822"/>
                      <a:pt x="2582005" y="510180"/>
                    </a:cubicBezTo>
                    <a:lnTo>
                      <a:pt x="2582005" y="511261"/>
                    </a:lnTo>
                    <a:lnTo>
                      <a:pt x="2582005" y="518827"/>
                    </a:lnTo>
                    <a:lnTo>
                      <a:pt x="2608352" y="518827"/>
                    </a:lnTo>
                    <a:lnTo>
                      <a:pt x="2608352" y="773917"/>
                    </a:lnTo>
                    <a:lnTo>
                      <a:pt x="2630646" y="773917"/>
                    </a:lnTo>
                    <a:lnTo>
                      <a:pt x="2630646" y="769593"/>
                    </a:lnTo>
                    <a:lnTo>
                      <a:pt x="2642806" y="769593"/>
                    </a:lnTo>
                    <a:lnTo>
                      <a:pt x="2642806" y="773917"/>
                    </a:lnTo>
                    <a:lnTo>
                      <a:pt x="2667126" y="773917"/>
                    </a:lnTo>
                    <a:lnTo>
                      <a:pt x="2667126" y="760946"/>
                    </a:lnTo>
                    <a:lnTo>
                      <a:pt x="2695500" y="760946"/>
                    </a:lnTo>
                    <a:cubicBezTo>
                      <a:pt x="2699553" y="756622"/>
                      <a:pt x="2703607" y="756622"/>
                      <a:pt x="2707660" y="756622"/>
                    </a:cubicBezTo>
                    <a:cubicBezTo>
                      <a:pt x="2713740" y="760946"/>
                      <a:pt x="2721847" y="760946"/>
                      <a:pt x="2727927" y="760946"/>
                    </a:cubicBezTo>
                    <a:lnTo>
                      <a:pt x="2727927" y="743652"/>
                    </a:lnTo>
                    <a:lnTo>
                      <a:pt x="2736034" y="743652"/>
                    </a:lnTo>
                    <a:lnTo>
                      <a:pt x="2736034" y="730681"/>
                    </a:lnTo>
                    <a:lnTo>
                      <a:pt x="2792781" y="730681"/>
                    </a:lnTo>
                    <a:lnTo>
                      <a:pt x="2792781" y="700416"/>
                    </a:lnTo>
                    <a:lnTo>
                      <a:pt x="2811021" y="700416"/>
                    </a:lnTo>
                    <a:lnTo>
                      <a:pt x="2811021" y="693931"/>
                    </a:lnTo>
                    <a:lnTo>
                      <a:pt x="2823181" y="693931"/>
                    </a:lnTo>
                    <a:lnTo>
                      <a:pt x="2823181" y="700416"/>
                    </a:lnTo>
                    <a:lnTo>
                      <a:pt x="2839395" y="700416"/>
                    </a:lnTo>
                    <a:lnTo>
                      <a:pt x="2839395" y="750137"/>
                    </a:lnTo>
                    <a:lnTo>
                      <a:pt x="2871822" y="750137"/>
                    </a:lnTo>
                    <a:lnTo>
                      <a:pt x="2871822" y="724196"/>
                    </a:lnTo>
                    <a:lnTo>
                      <a:pt x="2910329" y="724196"/>
                    </a:lnTo>
                    <a:lnTo>
                      <a:pt x="2910329" y="693931"/>
                    </a:lnTo>
                    <a:lnTo>
                      <a:pt x="2958970" y="693931"/>
                    </a:lnTo>
                    <a:lnTo>
                      <a:pt x="2958970" y="805087"/>
                    </a:lnTo>
                    <a:lnTo>
                      <a:pt x="2958970" y="818866"/>
                    </a:lnTo>
                    <a:lnTo>
                      <a:pt x="2968113" y="818866"/>
                    </a:lnTo>
                    <a:lnTo>
                      <a:pt x="2968113" y="762555"/>
                    </a:lnTo>
                    <a:lnTo>
                      <a:pt x="2971450" y="756622"/>
                    </a:lnTo>
                    <a:lnTo>
                      <a:pt x="2971450" y="758514"/>
                    </a:lnTo>
                    <a:lnTo>
                      <a:pt x="2971450" y="771755"/>
                    </a:lnTo>
                    <a:cubicBezTo>
                      <a:pt x="2975503" y="771755"/>
                      <a:pt x="2975503" y="771755"/>
                      <a:pt x="2975503" y="726358"/>
                    </a:cubicBezTo>
                    <a:lnTo>
                      <a:pt x="2976263" y="726358"/>
                    </a:lnTo>
                    <a:lnTo>
                      <a:pt x="2981583" y="726358"/>
                    </a:lnTo>
                    <a:lnTo>
                      <a:pt x="2981583" y="661504"/>
                    </a:lnTo>
                    <a:lnTo>
                      <a:pt x="2982597" y="661504"/>
                    </a:lnTo>
                    <a:lnTo>
                      <a:pt x="2989690" y="661504"/>
                    </a:lnTo>
                    <a:cubicBezTo>
                      <a:pt x="2989696" y="661483"/>
                      <a:pt x="2989960" y="660543"/>
                      <a:pt x="3001850" y="618269"/>
                    </a:cubicBezTo>
                    <a:lnTo>
                      <a:pt x="3003117" y="618269"/>
                    </a:lnTo>
                    <a:lnTo>
                      <a:pt x="3011984" y="618269"/>
                    </a:lnTo>
                    <a:cubicBezTo>
                      <a:pt x="3011989" y="618292"/>
                      <a:pt x="3012215" y="619258"/>
                      <a:pt x="3022117" y="661504"/>
                    </a:cubicBezTo>
                    <a:lnTo>
                      <a:pt x="3023130" y="661504"/>
                    </a:lnTo>
                    <a:lnTo>
                      <a:pt x="3030224" y="661504"/>
                    </a:lnTo>
                    <a:lnTo>
                      <a:pt x="3030224" y="700416"/>
                    </a:lnTo>
                    <a:lnTo>
                      <a:pt x="3031997" y="700416"/>
                    </a:lnTo>
                    <a:lnTo>
                      <a:pt x="3044411" y="700416"/>
                    </a:lnTo>
                    <a:lnTo>
                      <a:pt x="3044411" y="702578"/>
                    </a:lnTo>
                    <a:lnTo>
                      <a:pt x="3044411" y="717710"/>
                    </a:lnTo>
                    <a:cubicBezTo>
                      <a:pt x="3048464" y="717710"/>
                      <a:pt x="3048464" y="717710"/>
                      <a:pt x="3048464" y="715549"/>
                    </a:cubicBezTo>
                    <a:lnTo>
                      <a:pt x="3048464" y="700416"/>
                    </a:lnTo>
                    <a:lnTo>
                      <a:pt x="3049984" y="700416"/>
                    </a:lnTo>
                    <a:lnTo>
                      <a:pt x="3060624" y="700416"/>
                    </a:lnTo>
                    <a:lnTo>
                      <a:pt x="3060624" y="702037"/>
                    </a:lnTo>
                    <a:lnTo>
                      <a:pt x="3060624" y="713387"/>
                    </a:lnTo>
                    <a:lnTo>
                      <a:pt x="3091025" y="713387"/>
                    </a:lnTo>
                    <a:lnTo>
                      <a:pt x="3091025" y="676637"/>
                    </a:lnTo>
                    <a:lnTo>
                      <a:pt x="3092291" y="676637"/>
                    </a:lnTo>
                    <a:lnTo>
                      <a:pt x="3101158" y="676637"/>
                    </a:lnTo>
                    <a:lnTo>
                      <a:pt x="3101158" y="698254"/>
                    </a:lnTo>
                    <a:cubicBezTo>
                      <a:pt x="3103185" y="698254"/>
                      <a:pt x="3103185" y="698254"/>
                      <a:pt x="3103185" y="665828"/>
                    </a:cubicBezTo>
                    <a:lnTo>
                      <a:pt x="3125478" y="665828"/>
                    </a:lnTo>
                    <a:lnTo>
                      <a:pt x="3125478" y="664206"/>
                    </a:lnTo>
                    <a:lnTo>
                      <a:pt x="3125478" y="652857"/>
                    </a:lnTo>
                    <a:lnTo>
                      <a:pt x="3126238" y="652857"/>
                    </a:lnTo>
                    <a:lnTo>
                      <a:pt x="3131558" y="652857"/>
                    </a:lnTo>
                    <a:lnTo>
                      <a:pt x="3131558" y="650966"/>
                    </a:lnTo>
                    <a:lnTo>
                      <a:pt x="3131558" y="637725"/>
                    </a:lnTo>
                    <a:lnTo>
                      <a:pt x="3135612" y="644210"/>
                    </a:lnTo>
                    <a:lnTo>
                      <a:pt x="3137892" y="644210"/>
                    </a:lnTo>
                    <a:lnTo>
                      <a:pt x="3153852" y="644210"/>
                    </a:lnTo>
                    <a:lnTo>
                      <a:pt x="3153852" y="643399"/>
                    </a:lnTo>
                    <a:lnTo>
                      <a:pt x="3153852" y="637725"/>
                    </a:lnTo>
                    <a:lnTo>
                      <a:pt x="3154612" y="637725"/>
                    </a:lnTo>
                    <a:lnTo>
                      <a:pt x="3159932" y="637725"/>
                    </a:lnTo>
                    <a:lnTo>
                      <a:pt x="3159932" y="639076"/>
                    </a:lnTo>
                    <a:lnTo>
                      <a:pt x="3159932" y="648534"/>
                    </a:lnTo>
                    <a:lnTo>
                      <a:pt x="3195788" y="648534"/>
                    </a:lnTo>
                    <a:lnTo>
                      <a:pt x="3195788" y="1159457"/>
                    </a:lnTo>
                    <a:lnTo>
                      <a:pt x="3031533" y="1159331"/>
                    </a:lnTo>
                    <a:lnTo>
                      <a:pt x="3031520" y="1160647"/>
                    </a:lnTo>
                    <a:lnTo>
                      <a:pt x="2054" y="1158314"/>
                    </a:lnTo>
                    <a:cubicBezTo>
                      <a:pt x="1369" y="1010750"/>
                      <a:pt x="685" y="871760"/>
                      <a:pt x="0" y="724196"/>
                    </a:cubicBezTo>
                    <a:lnTo>
                      <a:pt x="20267" y="724196"/>
                    </a:lnTo>
                    <a:cubicBezTo>
                      <a:pt x="20271" y="724190"/>
                      <a:pt x="20308" y="724108"/>
                      <a:pt x="20774" y="723115"/>
                    </a:cubicBezTo>
                    <a:lnTo>
                      <a:pt x="24320" y="715549"/>
                    </a:lnTo>
                    <a:cubicBezTo>
                      <a:pt x="24329" y="715550"/>
                      <a:pt x="24442" y="715568"/>
                      <a:pt x="26094" y="715819"/>
                    </a:cubicBezTo>
                    <a:lnTo>
                      <a:pt x="38507" y="717710"/>
                    </a:lnTo>
                    <a:cubicBezTo>
                      <a:pt x="38510" y="717720"/>
                      <a:pt x="38548" y="717821"/>
                      <a:pt x="39014" y="719062"/>
                    </a:cubicBezTo>
                    <a:lnTo>
                      <a:pt x="42560" y="728519"/>
                    </a:lnTo>
                    <a:cubicBezTo>
                      <a:pt x="42574" y="728520"/>
                      <a:pt x="43170" y="728570"/>
                      <a:pt x="68907" y="730681"/>
                    </a:cubicBezTo>
                    <a:lnTo>
                      <a:pt x="68907" y="607460"/>
                    </a:lnTo>
                    <a:lnTo>
                      <a:pt x="70934" y="607460"/>
                    </a:lnTo>
                    <a:lnTo>
                      <a:pt x="85121" y="607460"/>
                    </a:lnTo>
                    <a:lnTo>
                      <a:pt x="85121" y="471268"/>
                    </a:lnTo>
                    <a:lnTo>
                      <a:pt x="86894" y="471268"/>
                    </a:lnTo>
                    <a:lnTo>
                      <a:pt x="99308" y="471268"/>
                    </a:lnTo>
                    <a:lnTo>
                      <a:pt x="99308" y="356694"/>
                    </a:lnTo>
                    <a:cubicBezTo>
                      <a:pt x="103361" y="354532"/>
                      <a:pt x="103361" y="354532"/>
                      <a:pt x="103361" y="328590"/>
                    </a:cubicBezTo>
                    <a:lnTo>
                      <a:pt x="105388" y="328590"/>
                    </a:lnTo>
                    <a:lnTo>
                      <a:pt x="119575" y="328590"/>
                    </a:lnTo>
                    <a:cubicBezTo>
                      <a:pt x="119586" y="328567"/>
                      <a:pt x="120192" y="327200"/>
                      <a:pt x="156055" y="246443"/>
                    </a:cubicBezTo>
                    <a:cubicBezTo>
                      <a:pt x="156055" y="246429"/>
                      <a:pt x="156089" y="244478"/>
                      <a:pt x="160109" y="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_tradnl" altLang="ko-KR" sz="2026"/>
              </a:p>
            </p:txBody>
          </p:sp>
          <p:grpSp>
            <p:nvGrpSpPr>
              <p:cNvPr id="78" name="Group 211">
                <a:extLst>
                  <a:ext uri="{FF2B5EF4-FFF2-40B4-BE49-F238E27FC236}">
                    <a16:creationId xmlns:a16="http://schemas.microsoft.com/office/drawing/2014/main" id="{5F22B01B-B9A9-2C26-33C6-9328352B3A04}"/>
                  </a:ext>
                </a:extLst>
              </p:cNvPr>
              <p:cNvGrpSpPr/>
              <p:nvPr/>
            </p:nvGrpSpPr>
            <p:grpSpPr>
              <a:xfrm flipH="1">
                <a:off x="10303645" y="3652285"/>
                <a:ext cx="1406420" cy="1145989"/>
                <a:chOff x="9991406" y="1087963"/>
                <a:chExt cx="3918119" cy="3192589"/>
              </a:xfrm>
              <a:grpFill/>
            </p:grpSpPr>
            <p:sp>
              <p:nvSpPr>
                <p:cNvPr id="97" name="Freeform: Shape 216">
                  <a:extLst>
                    <a:ext uri="{FF2B5EF4-FFF2-40B4-BE49-F238E27FC236}">
                      <a16:creationId xmlns:a16="http://schemas.microsoft.com/office/drawing/2014/main" id="{3FFECF7C-B1FC-0BA2-756A-C570D4394DD9}"/>
                    </a:ext>
                  </a:extLst>
                </p:cNvPr>
                <p:cNvSpPr/>
                <p:nvPr/>
              </p:nvSpPr>
              <p:spPr>
                <a:xfrm>
                  <a:off x="9991406" y="2974666"/>
                  <a:ext cx="674899" cy="723957"/>
                </a:xfrm>
                <a:custGeom>
                  <a:avLst/>
                  <a:gdLst>
                    <a:gd name="connsiteX0" fmla="*/ 597314 w 638668"/>
                    <a:gd name="connsiteY0" fmla="*/ 306119 h 685090"/>
                    <a:gd name="connsiteX1" fmla="*/ 597314 w 638668"/>
                    <a:gd name="connsiteY1" fmla="*/ 577205 h 685090"/>
                    <a:gd name="connsiteX2" fmla="*/ 616698 w 638668"/>
                    <a:gd name="connsiteY2" fmla="*/ 572897 h 685090"/>
                    <a:gd name="connsiteX3" fmla="*/ 616698 w 638668"/>
                    <a:gd name="connsiteY3" fmla="*/ 313155 h 685090"/>
                    <a:gd name="connsiteX4" fmla="*/ 561418 w 638668"/>
                    <a:gd name="connsiteY4" fmla="*/ 292910 h 685090"/>
                    <a:gd name="connsiteX5" fmla="*/ 561418 w 638668"/>
                    <a:gd name="connsiteY5" fmla="*/ 585245 h 685090"/>
                    <a:gd name="connsiteX6" fmla="*/ 582094 w 638668"/>
                    <a:gd name="connsiteY6" fmla="*/ 580651 h 685090"/>
                    <a:gd name="connsiteX7" fmla="*/ 582094 w 638668"/>
                    <a:gd name="connsiteY7" fmla="*/ 300520 h 685090"/>
                    <a:gd name="connsiteX8" fmla="*/ 525522 w 638668"/>
                    <a:gd name="connsiteY8" fmla="*/ 279844 h 685090"/>
                    <a:gd name="connsiteX9" fmla="*/ 525522 w 638668"/>
                    <a:gd name="connsiteY9" fmla="*/ 593286 h 685090"/>
                    <a:gd name="connsiteX10" fmla="*/ 546198 w 638668"/>
                    <a:gd name="connsiteY10" fmla="*/ 588691 h 685090"/>
                    <a:gd name="connsiteX11" fmla="*/ 546198 w 638668"/>
                    <a:gd name="connsiteY11" fmla="*/ 287454 h 685090"/>
                    <a:gd name="connsiteX12" fmla="*/ 489626 w 638668"/>
                    <a:gd name="connsiteY12" fmla="*/ 266778 h 685090"/>
                    <a:gd name="connsiteX13" fmla="*/ 489626 w 638668"/>
                    <a:gd name="connsiteY13" fmla="*/ 601327 h 685090"/>
                    <a:gd name="connsiteX14" fmla="*/ 510303 w 638668"/>
                    <a:gd name="connsiteY14" fmla="*/ 596732 h 685090"/>
                    <a:gd name="connsiteX15" fmla="*/ 510303 w 638668"/>
                    <a:gd name="connsiteY15" fmla="*/ 274244 h 685090"/>
                    <a:gd name="connsiteX16" fmla="*/ 453730 w 638668"/>
                    <a:gd name="connsiteY16" fmla="*/ 253568 h 685090"/>
                    <a:gd name="connsiteX17" fmla="*/ 453730 w 638668"/>
                    <a:gd name="connsiteY17" fmla="*/ 609224 h 685090"/>
                    <a:gd name="connsiteX18" fmla="*/ 474407 w 638668"/>
                    <a:gd name="connsiteY18" fmla="*/ 604629 h 685090"/>
                    <a:gd name="connsiteX19" fmla="*/ 474407 w 638668"/>
                    <a:gd name="connsiteY19" fmla="*/ 261178 h 685090"/>
                    <a:gd name="connsiteX20" fmla="*/ 417835 w 638668"/>
                    <a:gd name="connsiteY20" fmla="*/ 240502 h 685090"/>
                    <a:gd name="connsiteX21" fmla="*/ 417835 w 638668"/>
                    <a:gd name="connsiteY21" fmla="*/ 617265 h 685090"/>
                    <a:gd name="connsiteX22" fmla="*/ 438367 w 638668"/>
                    <a:gd name="connsiteY22" fmla="*/ 612670 h 685090"/>
                    <a:gd name="connsiteX23" fmla="*/ 438367 w 638668"/>
                    <a:gd name="connsiteY23" fmla="*/ 248112 h 685090"/>
                    <a:gd name="connsiteX24" fmla="*/ 381939 w 638668"/>
                    <a:gd name="connsiteY24" fmla="*/ 227436 h 685090"/>
                    <a:gd name="connsiteX25" fmla="*/ 381939 w 638668"/>
                    <a:gd name="connsiteY25" fmla="*/ 625305 h 685090"/>
                    <a:gd name="connsiteX26" fmla="*/ 402471 w 638668"/>
                    <a:gd name="connsiteY26" fmla="*/ 620710 h 685090"/>
                    <a:gd name="connsiteX27" fmla="*/ 402471 w 638668"/>
                    <a:gd name="connsiteY27" fmla="*/ 234902 h 685090"/>
                    <a:gd name="connsiteX28" fmla="*/ 345899 w 638668"/>
                    <a:gd name="connsiteY28" fmla="*/ 214370 h 685090"/>
                    <a:gd name="connsiteX29" fmla="*/ 345899 w 638668"/>
                    <a:gd name="connsiteY29" fmla="*/ 633346 h 685090"/>
                    <a:gd name="connsiteX30" fmla="*/ 366575 w 638668"/>
                    <a:gd name="connsiteY30" fmla="*/ 628751 h 685090"/>
                    <a:gd name="connsiteX31" fmla="*/ 366575 w 638668"/>
                    <a:gd name="connsiteY31" fmla="*/ 221836 h 685090"/>
                    <a:gd name="connsiteX32" fmla="*/ 296650 w 638668"/>
                    <a:gd name="connsiteY32" fmla="*/ 196278 h 685090"/>
                    <a:gd name="connsiteX33" fmla="*/ 296650 w 638668"/>
                    <a:gd name="connsiteY33" fmla="*/ 644258 h 685090"/>
                    <a:gd name="connsiteX34" fmla="*/ 330679 w 638668"/>
                    <a:gd name="connsiteY34" fmla="*/ 636648 h 685090"/>
                    <a:gd name="connsiteX35" fmla="*/ 330679 w 638668"/>
                    <a:gd name="connsiteY35" fmla="*/ 208770 h 685090"/>
                    <a:gd name="connsiteX36" fmla="*/ 313736 w 638668"/>
                    <a:gd name="connsiteY36" fmla="*/ 20102 h 685090"/>
                    <a:gd name="connsiteX37" fmla="*/ 122196 w 638668"/>
                    <a:gd name="connsiteY37" fmla="*/ 196278 h 685090"/>
                    <a:gd name="connsiteX38" fmla="*/ 246827 w 638668"/>
                    <a:gd name="connsiteY38" fmla="*/ 152916 h 685090"/>
                    <a:gd name="connsiteX39" fmla="*/ 277553 w 638668"/>
                    <a:gd name="connsiteY39" fmla="*/ 151768 h 685090"/>
                    <a:gd name="connsiteX40" fmla="*/ 396440 w 638668"/>
                    <a:gd name="connsiteY40" fmla="*/ 201878 h 685090"/>
                    <a:gd name="connsiteX41" fmla="*/ 537152 w 638668"/>
                    <a:gd name="connsiteY41" fmla="*/ 262470 h 685090"/>
                    <a:gd name="connsiteX42" fmla="*/ 313736 w 638668"/>
                    <a:gd name="connsiteY42" fmla="*/ 20102 h 685090"/>
                    <a:gd name="connsiteX43" fmla="*/ 311439 w 638668"/>
                    <a:gd name="connsiteY43" fmla="*/ 0 h 685090"/>
                    <a:gd name="connsiteX44" fmla="*/ 561417 w 638668"/>
                    <a:gd name="connsiteY44" fmla="*/ 273526 h 685090"/>
                    <a:gd name="connsiteX45" fmla="*/ 622010 w 638668"/>
                    <a:gd name="connsiteY45" fmla="*/ 298653 h 685090"/>
                    <a:gd name="connsiteX46" fmla="*/ 638665 w 638668"/>
                    <a:gd name="connsiteY46" fmla="*/ 324068 h 685090"/>
                    <a:gd name="connsiteX47" fmla="*/ 638522 w 638668"/>
                    <a:gd name="connsiteY47" fmla="*/ 575913 h 685090"/>
                    <a:gd name="connsiteX48" fmla="*/ 625025 w 638668"/>
                    <a:gd name="connsiteY48" fmla="*/ 598168 h 685090"/>
                    <a:gd name="connsiteX49" fmla="*/ 403763 w 638668"/>
                    <a:gd name="connsiteY49" fmla="*/ 657324 h 685090"/>
                    <a:gd name="connsiteX50" fmla="*/ 303398 w 638668"/>
                    <a:gd name="connsiteY50" fmla="*/ 684174 h 685090"/>
                    <a:gd name="connsiteX51" fmla="*/ 282722 w 638668"/>
                    <a:gd name="connsiteY51" fmla="*/ 683313 h 685090"/>
                    <a:gd name="connsiteX52" fmla="*/ 26713 w 638668"/>
                    <a:gd name="connsiteY52" fmla="*/ 587543 h 685090"/>
                    <a:gd name="connsiteX53" fmla="*/ 7 w 638668"/>
                    <a:gd name="connsiteY53" fmla="*/ 552652 h 685090"/>
                    <a:gd name="connsiteX54" fmla="*/ 581 w 638668"/>
                    <a:gd name="connsiteY54" fmla="*/ 264337 h 685090"/>
                    <a:gd name="connsiteX55" fmla="*/ 22406 w 638668"/>
                    <a:gd name="connsiteY55" fmla="*/ 235333 h 685090"/>
                    <a:gd name="connsiteX56" fmla="*/ 92044 w 638668"/>
                    <a:gd name="connsiteY56" fmla="*/ 206760 h 685090"/>
                    <a:gd name="connsiteX57" fmla="*/ 311439 w 638668"/>
                    <a:gd name="connsiteY57" fmla="*/ 0 h 6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8668" h="685090">
                      <a:moveTo>
                        <a:pt x="597314" y="306119"/>
                      </a:moveTo>
                      <a:lnTo>
                        <a:pt x="597314" y="577205"/>
                      </a:lnTo>
                      <a:lnTo>
                        <a:pt x="616698" y="572897"/>
                      </a:lnTo>
                      <a:lnTo>
                        <a:pt x="616698" y="313155"/>
                      </a:lnTo>
                      <a:close/>
                      <a:moveTo>
                        <a:pt x="561418" y="292910"/>
                      </a:moveTo>
                      <a:lnTo>
                        <a:pt x="561418" y="585245"/>
                      </a:lnTo>
                      <a:lnTo>
                        <a:pt x="582094" y="580651"/>
                      </a:lnTo>
                      <a:lnTo>
                        <a:pt x="582094" y="300520"/>
                      </a:lnTo>
                      <a:close/>
                      <a:moveTo>
                        <a:pt x="525522" y="279844"/>
                      </a:moveTo>
                      <a:lnTo>
                        <a:pt x="525522" y="593286"/>
                      </a:lnTo>
                      <a:lnTo>
                        <a:pt x="546198" y="588691"/>
                      </a:lnTo>
                      <a:lnTo>
                        <a:pt x="546198" y="287454"/>
                      </a:lnTo>
                      <a:close/>
                      <a:moveTo>
                        <a:pt x="489626" y="266778"/>
                      </a:moveTo>
                      <a:lnTo>
                        <a:pt x="489626" y="601327"/>
                      </a:lnTo>
                      <a:lnTo>
                        <a:pt x="510303" y="596732"/>
                      </a:lnTo>
                      <a:lnTo>
                        <a:pt x="510303" y="274244"/>
                      </a:lnTo>
                      <a:close/>
                      <a:moveTo>
                        <a:pt x="453730" y="253568"/>
                      </a:moveTo>
                      <a:lnTo>
                        <a:pt x="453730" y="609224"/>
                      </a:lnTo>
                      <a:lnTo>
                        <a:pt x="474407" y="604629"/>
                      </a:lnTo>
                      <a:lnTo>
                        <a:pt x="474407" y="261178"/>
                      </a:lnTo>
                      <a:close/>
                      <a:moveTo>
                        <a:pt x="417835" y="240502"/>
                      </a:moveTo>
                      <a:lnTo>
                        <a:pt x="417835" y="617265"/>
                      </a:lnTo>
                      <a:lnTo>
                        <a:pt x="438367" y="612670"/>
                      </a:lnTo>
                      <a:lnTo>
                        <a:pt x="438367" y="248112"/>
                      </a:lnTo>
                      <a:close/>
                      <a:moveTo>
                        <a:pt x="381939" y="227436"/>
                      </a:moveTo>
                      <a:lnTo>
                        <a:pt x="381939" y="625305"/>
                      </a:lnTo>
                      <a:lnTo>
                        <a:pt x="402471" y="620710"/>
                      </a:lnTo>
                      <a:lnTo>
                        <a:pt x="402471" y="234902"/>
                      </a:lnTo>
                      <a:close/>
                      <a:moveTo>
                        <a:pt x="345899" y="214370"/>
                      </a:moveTo>
                      <a:lnTo>
                        <a:pt x="345899" y="633346"/>
                      </a:lnTo>
                      <a:lnTo>
                        <a:pt x="366575" y="628751"/>
                      </a:lnTo>
                      <a:lnTo>
                        <a:pt x="366575" y="221836"/>
                      </a:lnTo>
                      <a:close/>
                      <a:moveTo>
                        <a:pt x="296650" y="196278"/>
                      </a:moveTo>
                      <a:lnTo>
                        <a:pt x="296650" y="644258"/>
                      </a:lnTo>
                      <a:lnTo>
                        <a:pt x="330679" y="636648"/>
                      </a:lnTo>
                      <a:lnTo>
                        <a:pt x="330679" y="208770"/>
                      </a:lnTo>
                      <a:close/>
                      <a:moveTo>
                        <a:pt x="313736" y="20102"/>
                      </a:moveTo>
                      <a:cubicBezTo>
                        <a:pt x="250129" y="80263"/>
                        <a:pt x="184081" y="137696"/>
                        <a:pt x="122196" y="196278"/>
                      </a:cubicBezTo>
                      <a:cubicBezTo>
                        <a:pt x="164410" y="185940"/>
                        <a:pt x="206767" y="165982"/>
                        <a:pt x="246827" y="152916"/>
                      </a:cubicBezTo>
                      <a:cubicBezTo>
                        <a:pt x="256303" y="149901"/>
                        <a:pt x="268651" y="148178"/>
                        <a:pt x="277553" y="151768"/>
                      </a:cubicBezTo>
                      <a:cubicBezTo>
                        <a:pt x="317613" y="167275"/>
                        <a:pt x="356811" y="185079"/>
                        <a:pt x="396440" y="201878"/>
                      </a:cubicBezTo>
                      <a:cubicBezTo>
                        <a:pt x="444253" y="222123"/>
                        <a:pt x="489339" y="242225"/>
                        <a:pt x="537152" y="262470"/>
                      </a:cubicBezTo>
                      <a:cubicBezTo>
                        <a:pt x="537870" y="261465"/>
                        <a:pt x="391128" y="102949"/>
                        <a:pt x="313736" y="20102"/>
                      </a:cubicBezTo>
                      <a:close/>
                      <a:moveTo>
                        <a:pt x="311439" y="0"/>
                      </a:moveTo>
                      <a:cubicBezTo>
                        <a:pt x="311439" y="0"/>
                        <a:pt x="522219" y="228872"/>
                        <a:pt x="561417" y="273526"/>
                      </a:cubicBezTo>
                      <a:cubicBezTo>
                        <a:pt x="590134" y="286592"/>
                        <a:pt x="591857" y="288459"/>
                        <a:pt x="622010" y="298653"/>
                      </a:cubicBezTo>
                      <a:cubicBezTo>
                        <a:pt x="635076" y="303104"/>
                        <a:pt x="638809" y="310571"/>
                        <a:pt x="638665" y="324068"/>
                      </a:cubicBezTo>
                      <a:cubicBezTo>
                        <a:pt x="638091" y="408064"/>
                        <a:pt x="638378" y="491916"/>
                        <a:pt x="638522" y="575913"/>
                      </a:cubicBezTo>
                      <a:cubicBezTo>
                        <a:pt x="638522" y="586394"/>
                        <a:pt x="638953" y="594578"/>
                        <a:pt x="625025" y="598168"/>
                      </a:cubicBezTo>
                      <a:cubicBezTo>
                        <a:pt x="550075" y="617264"/>
                        <a:pt x="478426" y="637366"/>
                        <a:pt x="403763" y="657324"/>
                      </a:cubicBezTo>
                      <a:cubicBezTo>
                        <a:pt x="370308" y="666226"/>
                        <a:pt x="336997" y="675703"/>
                        <a:pt x="303398" y="684174"/>
                      </a:cubicBezTo>
                      <a:cubicBezTo>
                        <a:pt x="296937" y="685754"/>
                        <a:pt x="288753" y="685179"/>
                        <a:pt x="282722" y="683313"/>
                      </a:cubicBezTo>
                      <a:cubicBezTo>
                        <a:pt x="187527" y="652730"/>
                        <a:pt x="118319" y="617983"/>
                        <a:pt x="26713" y="587543"/>
                      </a:cubicBezTo>
                      <a:cubicBezTo>
                        <a:pt x="8765" y="581512"/>
                        <a:pt x="-281" y="573184"/>
                        <a:pt x="7" y="552652"/>
                      </a:cubicBezTo>
                      <a:cubicBezTo>
                        <a:pt x="1012" y="456595"/>
                        <a:pt x="1012" y="360538"/>
                        <a:pt x="581" y="264337"/>
                      </a:cubicBezTo>
                      <a:cubicBezTo>
                        <a:pt x="581" y="247968"/>
                        <a:pt x="6899" y="239784"/>
                        <a:pt x="22406" y="235333"/>
                      </a:cubicBezTo>
                      <a:cubicBezTo>
                        <a:pt x="47102" y="228010"/>
                        <a:pt x="68783" y="217529"/>
                        <a:pt x="92044" y="206760"/>
                      </a:cubicBezTo>
                      <a:cubicBezTo>
                        <a:pt x="106258" y="200155"/>
                        <a:pt x="311726" y="4308"/>
                        <a:pt x="311439" y="0"/>
                      </a:cubicBezTo>
                      <a:close/>
                    </a:path>
                  </a:pathLst>
                </a:custGeom>
                <a:grpFill/>
                <a:ln w="5501" cap="flat">
                  <a:noFill/>
                  <a:prstDash val="solid"/>
                  <a:miter/>
                </a:ln>
              </p:spPr>
              <p:txBody>
                <a:bodyPr rtlCol="0" anchor="ctr"/>
                <a:lstStyle/>
                <a:p>
                  <a:endParaRPr lang="es-ES_tradnl" sz="1350"/>
                </a:p>
              </p:txBody>
            </p:sp>
            <p:grpSp>
              <p:nvGrpSpPr>
                <p:cNvPr id="98" name="Group 210">
                  <a:extLst>
                    <a:ext uri="{FF2B5EF4-FFF2-40B4-BE49-F238E27FC236}">
                      <a16:creationId xmlns:a16="http://schemas.microsoft.com/office/drawing/2014/main" id="{3D3CF67B-C87A-5207-D1D2-CE8E42E95A57}"/>
                    </a:ext>
                  </a:extLst>
                </p:cNvPr>
                <p:cNvGrpSpPr/>
                <p:nvPr/>
              </p:nvGrpSpPr>
              <p:grpSpPr>
                <a:xfrm>
                  <a:off x="10112869" y="1087963"/>
                  <a:ext cx="3796656" cy="3192589"/>
                  <a:chOff x="10112869" y="1087963"/>
                  <a:chExt cx="3796656" cy="3192589"/>
                </a:xfrm>
                <a:grpFill/>
              </p:grpSpPr>
              <p:sp>
                <p:nvSpPr>
                  <p:cNvPr id="99" name="Rectangle: Rounded Corners 380">
                    <a:extLst>
                      <a:ext uri="{FF2B5EF4-FFF2-40B4-BE49-F238E27FC236}">
                        <a16:creationId xmlns:a16="http://schemas.microsoft.com/office/drawing/2014/main" id="{CE50A9FD-212F-5D67-C3F1-848101E54CAA}"/>
                      </a:ext>
                    </a:extLst>
                  </p:cNvPr>
                  <p:cNvSpPr/>
                  <p:nvPr/>
                </p:nvSpPr>
                <p:spPr>
                  <a:xfrm>
                    <a:off x="10147852" y="2407465"/>
                    <a:ext cx="3761673" cy="8877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00" name="Rectangle 381">
                    <a:extLst>
                      <a:ext uri="{FF2B5EF4-FFF2-40B4-BE49-F238E27FC236}">
                        <a16:creationId xmlns:a16="http://schemas.microsoft.com/office/drawing/2014/main" id="{983A99C6-848A-0568-8C35-6B5F894290E3}"/>
                      </a:ext>
                    </a:extLst>
                  </p:cNvPr>
                  <p:cNvSpPr/>
                  <p:nvPr/>
                </p:nvSpPr>
                <p:spPr>
                  <a:xfrm>
                    <a:off x="11772474" y="3314205"/>
                    <a:ext cx="1343744" cy="92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01" name="Rectangle 382">
                    <a:extLst>
                      <a:ext uri="{FF2B5EF4-FFF2-40B4-BE49-F238E27FC236}">
                        <a16:creationId xmlns:a16="http://schemas.microsoft.com/office/drawing/2014/main" id="{72614EF7-95FC-28EB-7188-B6E94544CC37}"/>
                      </a:ext>
                    </a:extLst>
                  </p:cNvPr>
                  <p:cNvSpPr/>
                  <p:nvPr/>
                </p:nvSpPr>
                <p:spPr>
                  <a:xfrm>
                    <a:off x="11766761"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02" name="Rectangle 383">
                    <a:extLst>
                      <a:ext uri="{FF2B5EF4-FFF2-40B4-BE49-F238E27FC236}">
                        <a16:creationId xmlns:a16="http://schemas.microsoft.com/office/drawing/2014/main" id="{59800861-9BB9-A605-0E1B-4973B811DEA4}"/>
                      </a:ext>
                    </a:extLst>
                  </p:cNvPr>
                  <p:cNvSpPr/>
                  <p:nvPr/>
                </p:nvSpPr>
                <p:spPr>
                  <a:xfrm>
                    <a:off x="12239858"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03" name="Rectangle 384">
                    <a:extLst>
                      <a:ext uri="{FF2B5EF4-FFF2-40B4-BE49-F238E27FC236}">
                        <a16:creationId xmlns:a16="http://schemas.microsoft.com/office/drawing/2014/main" id="{F2DE9B51-03CF-50C8-56CF-D57593335A8D}"/>
                      </a:ext>
                    </a:extLst>
                  </p:cNvPr>
                  <p:cNvSpPr/>
                  <p:nvPr/>
                </p:nvSpPr>
                <p:spPr>
                  <a:xfrm>
                    <a:off x="13026689"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04" name="Rectangle 385">
                    <a:extLst>
                      <a:ext uri="{FF2B5EF4-FFF2-40B4-BE49-F238E27FC236}">
                        <a16:creationId xmlns:a16="http://schemas.microsoft.com/office/drawing/2014/main" id="{A90DF822-27C8-6626-8E8C-2A813AF6368D}"/>
                      </a:ext>
                    </a:extLst>
                  </p:cNvPr>
                  <p:cNvSpPr/>
                  <p:nvPr/>
                </p:nvSpPr>
                <p:spPr>
                  <a:xfrm>
                    <a:off x="12523780" y="2451528"/>
                    <a:ext cx="77841" cy="18272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05" name="Rectangle 387">
                    <a:extLst>
                      <a:ext uri="{FF2B5EF4-FFF2-40B4-BE49-F238E27FC236}">
                        <a16:creationId xmlns:a16="http://schemas.microsoft.com/office/drawing/2014/main" id="{37A1C778-E272-6EC1-3381-3273C5F7611F}"/>
                      </a:ext>
                    </a:extLst>
                  </p:cNvPr>
                  <p:cNvSpPr/>
                  <p:nvPr/>
                </p:nvSpPr>
                <p:spPr>
                  <a:xfrm rot="2465944">
                    <a:off x="12622677" y="2284600"/>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06" name="Rectangle 388">
                    <a:extLst>
                      <a:ext uri="{FF2B5EF4-FFF2-40B4-BE49-F238E27FC236}">
                        <a16:creationId xmlns:a16="http://schemas.microsoft.com/office/drawing/2014/main" id="{8A98AE6D-9D62-8204-D2E4-4DFCD0AD7552}"/>
                      </a:ext>
                    </a:extLst>
                  </p:cNvPr>
                  <p:cNvSpPr/>
                  <p:nvPr/>
                </p:nvSpPr>
                <p:spPr>
                  <a:xfrm rot="658490">
                    <a:off x="11863647" y="1255476"/>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07" name="Rectangle 389">
                    <a:extLst>
                      <a:ext uri="{FF2B5EF4-FFF2-40B4-BE49-F238E27FC236}">
                        <a16:creationId xmlns:a16="http://schemas.microsoft.com/office/drawing/2014/main" id="{4EA1E313-4D11-EB8A-2F5A-52A2DAA30C6F}"/>
                      </a:ext>
                    </a:extLst>
                  </p:cNvPr>
                  <p:cNvSpPr/>
                  <p:nvPr/>
                </p:nvSpPr>
                <p:spPr>
                  <a:xfrm rot="20633081">
                    <a:off x="12106628" y="1224307"/>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08" name="Rectangle 390">
                    <a:extLst>
                      <a:ext uri="{FF2B5EF4-FFF2-40B4-BE49-F238E27FC236}">
                        <a16:creationId xmlns:a16="http://schemas.microsoft.com/office/drawing/2014/main" id="{52088FD5-31FF-7F06-F82A-C3898398CAD5}"/>
                      </a:ext>
                    </a:extLst>
                  </p:cNvPr>
                  <p:cNvSpPr/>
                  <p:nvPr/>
                </p:nvSpPr>
                <p:spPr>
                  <a:xfrm rot="19505308">
                    <a:off x="12382395" y="1087963"/>
                    <a:ext cx="47366" cy="14536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09" name="Rectangle 391">
                    <a:extLst>
                      <a:ext uri="{FF2B5EF4-FFF2-40B4-BE49-F238E27FC236}">
                        <a16:creationId xmlns:a16="http://schemas.microsoft.com/office/drawing/2014/main" id="{10F8003C-A852-A4D1-7789-06E772CED2A5}"/>
                      </a:ext>
                    </a:extLst>
                  </p:cNvPr>
                  <p:cNvSpPr/>
                  <p:nvPr/>
                </p:nvSpPr>
                <p:spPr>
                  <a:xfrm>
                    <a:off x="12417111" y="2056336"/>
                    <a:ext cx="962547" cy="3621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10" name="Rectangle 392">
                    <a:extLst>
                      <a:ext uri="{FF2B5EF4-FFF2-40B4-BE49-F238E27FC236}">
                        <a16:creationId xmlns:a16="http://schemas.microsoft.com/office/drawing/2014/main" id="{B43A509C-51E0-3CDD-7A7D-E11925CBA9EC}"/>
                      </a:ext>
                    </a:extLst>
                  </p:cNvPr>
                  <p:cNvSpPr/>
                  <p:nvPr/>
                </p:nvSpPr>
                <p:spPr>
                  <a:xfrm rot="3295761" flipH="1">
                    <a:off x="11139455" y="771268"/>
                    <a:ext cx="36576" cy="208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46" name="Rectangle 393">
                    <a:extLst>
                      <a:ext uri="{FF2B5EF4-FFF2-40B4-BE49-F238E27FC236}">
                        <a16:creationId xmlns:a16="http://schemas.microsoft.com/office/drawing/2014/main" id="{53B8FE99-7E90-1B92-DE89-3B942C4E5F5B}"/>
                      </a:ext>
                    </a:extLst>
                  </p:cNvPr>
                  <p:cNvSpPr/>
                  <p:nvPr/>
                </p:nvSpPr>
                <p:spPr>
                  <a:xfrm>
                    <a:off x="11766760" y="2239508"/>
                    <a:ext cx="521564" cy="758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47" name="Rectangle: Top Corners Rounded 208">
                    <a:extLst>
                      <a:ext uri="{FF2B5EF4-FFF2-40B4-BE49-F238E27FC236}">
                        <a16:creationId xmlns:a16="http://schemas.microsoft.com/office/drawing/2014/main" id="{AA7E4A1A-119C-6634-B554-BBAD59587265}"/>
                      </a:ext>
                    </a:extLst>
                  </p:cNvPr>
                  <p:cNvSpPr/>
                  <p:nvPr/>
                </p:nvSpPr>
                <p:spPr>
                  <a:xfrm>
                    <a:off x="11734846"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55" name="Rectangle: Top Corners Rounded 395">
                    <a:extLst>
                      <a:ext uri="{FF2B5EF4-FFF2-40B4-BE49-F238E27FC236}">
                        <a16:creationId xmlns:a16="http://schemas.microsoft.com/office/drawing/2014/main" id="{C4722BA4-0576-2673-C1B9-7B4834840F8C}"/>
                      </a:ext>
                    </a:extLst>
                  </p:cNvPr>
                  <p:cNvSpPr/>
                  <p:nvPr/>
                </p:nvSpPr>
                <p:spPr>
                  <a:xfrm>
                    <a:off x="12200132"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56" name="Rectangle: Top Corners Rounded 396">
                    <a:extLst>
                      <a:ext uri="{FF2B5EF4-FFF2-40B4-BE49-F238E27FC236}">
                        <a16:creationId xmlns:a16="http://schemas.microsoft.com/office/drawing/2014/main" id="{CEDDEDE6-8098-B599-888E-7934A7EBA563}"/>
                      </a:ext>
                    </a:extLst>
                  </p:cNvPr>
                  <p:cNvSpPr/>
                  <p:nvPr/>
                </p:nvSpPr>
                <p:spPr>
                  <a:xfrm>
                    <a:off x="12490568"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57" name="Rectangle: Top Corners Rounded 397">
                    <a:extLst>
                      <a:ext uri="{FF2B5EF4-FFF2-40B4-BE49-F238E27FC236}">
                        <a16:creationId xmlns:a16="http://schemas.microsoft.com/office/drawing/2014/main" id="{37E0E6C0-70F9-E4A6-3D69-4F5149B9148B}"/>
                      </a:ext>
                    </a:extLst>
                  </p:cNvPr>
                  <p:cNvSpPr/>
                  <p:nvPr/>
                </p:nvSpPr>
                <p:spPr>
                  <a:xfrm>
                    <a:off x="12994775"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58" name="Rectangle 398">
                    <a:extLst>
                      <a:ext uri="{FF2B5EF4-FFF2-40B4-BE49-F238E27FC236}">
                        <a16:creationId xmlns:a16="http://schemas.microsoft.com/office/drawing/2014/main" id="{18EC4E52-C1CB-45D1-780C-42F44F309A03}"/>
                      </a:ext>
                    </a:extLst>
                  </p:cNvPr>
                  <p:cNvSpPr/>
                  <p:nvPr/>
                </p:nvSpPr>
                <p:spPr>
                  <a:xfrm rot="2465944">
                    <a:off x="12155656" y="2331293"/>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59" name="Rectangle 400">
                    <a:extLst>
                      <a:ext uri="{FF2B5EF4-FFF2-40B4-BE49-F238E27FC236}">
                        <a16:creationId xmlns:a16="http://schemas.microsoft.com/office/drawing/2014/main" id="{1DA1F5D3-6DAA-72A7-AB4C-B24F79C13432}"/>
                      </a:ext>
                    </a:extLst>
                  </p:cNvPr>
                  <p:cNvSpPr/>
                  <p:nvPr/>
                </p:nvSpPr>
                <p:spPr>
                  <a:xfrm>
                    <a:off x="10326533" y="2433584"/>
                    <a:ext cx="45719" cy="5842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60" name="Rectangle 401">
                    <a:extLst>
                      <a:ext uri="{FF2B5EF4-FFF2-40B4-BE49-F238E27FC236}">
                        <a16:creationId xmlns:a16="http://schemas.microsoft.com/office/drawing/2014/main" id="{0A8FD4DC-C843-AD4E-B6F0-DEDA39957ED6}"/>
                      </a:ext>
                    </a:extLst>
                  </p:cNvPr>
                  <p:cNvSpPr/>
                  <p:nvPr/>
                </p:nvSpPr>
                <p:spPr>
                  <a:xfrm flipV="1">
                    <a:off x="11921107" y="1202428"/>
                    <a:ext cx="164311" cy="61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grpSp>
          </p:grpSp>
          <p:sp>
            <p:nvSpPr>
              <p:cNvPr id="79" name="Rectangle 213">
                <a:extLst>
                  <a:ext uri="{FF2B5EF4-FFF2-40B4-BE49-F238E27FC236}">
                    <a16:creationId xmlns:a16="http://schemas.microsoft.com/office/drawing/2014/main" id="{F538D26E-A470-2F70-0D82-6E51A299AE4D}"/>
                  </a:ext>
                </a:extLst>
              </p:cNvPr>
              <p:cNvSpPr/>
              <p:nvPr/>
            </p:nvSpPr>
            <p:spPr>
              <a:xfrm>
                <a:off x="8204287" y="4768777"/>
                <a:ext cx="3620670" cy="1106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80" name="Freeform: Shape 406">
                <a:extLst>
                  <a:ext uri="{FF2B5EF4-FFF2-40B4-BE49-F238E27FC236}">
                    <a16:creationId xmlns:a16="http://schemas.microsoft.com/office/drawing/2014/main" id="{AE654CCA-D13E-B296-0FDC-B8C38A31D36C}"/>
                  </a:ext>
                </a:extLst>
              </p:cNvPr>
              <p:cNvSpPr/>
              <p:nvPr/>
            </p:nvSpPr>
            <p:spPr>
              <a:xfrm>
                <a:off x="8348702" y="3846348"/>
                <a:ext cx="702845" cy="977732"/>
              </a:xfrm>
              <a:custGeom>
                <a:avLst/>
                <a:gdLst>
                  <a:gd name="connsiteX0" fmla="*/ 1022274 w 4159710"/>
                  <a:gd name="connsiteY0" fmla="*/ 5419078 h 5786598"/>
                  <a:gd name="connsiteX1" fmla="*/ 976163 w 4159710"/>
                  <a:gd name="connsiteY1" fmla="*/ 5507455 h 5786598"/>
                  <a:gd name="connsiteX2" fmla="*/ 1068385 w 4159710"/>
                  <a:gd name="connsiteY2" fmla="*/ 5507455 h 5786598"/>
                  <a:gd name="connsiteX3" fmla="*/ 1318025 w 4159710"/>
                  <a:gd name="connsiteY3" fmla="*/ 5289802 h 5786598"/>
                  <a:gd name="connsiteX4" fmla="*/ 1204463 w 4159710"/>
                  <a:gd name="connsiteY4" fmla="*/ 5507455 h 5786598"/>
                  <a:gd name="connsiteX5" fmla="*/ 1431587 w 4159710"/>
                  <a:gd name="connsiteY5" fmla="*/ 5507455 h 5786598"/>
                  <a:gd name="connsiteX6" fmla="*/ 708685 w 4159710"/>
                  <a:gd name="connsiteY6" fmla="*/ 5255614 h 5786598"/>
                  <a:gd name="connsiteX7" fmla="*/ 577286 w 4159710"/>
                  <a:gd name="connsiteY7" fmla="*/ 5507455 h 5786598"/>
                  <a:gd name="connsiteX8" fmla="*/ 840085 w 4159710"/>
                  <a:gd name="connsiteY8" fmla="*/ 5507455 h 5786598"/>
                  <a:gd name="connsiteX9" fmla="*/ 1203875 w 4159710"/>
                  <a:gd name="connsiteY9" fmla="*/ 5071022 h 5786598"/>
                  <a:gd name="connsiteX10" fmla="*/ 1053938 w 4159710"/>
                  <a:gd name="connsiteY10" fmla="*/ 5358390 h 5786598"/>
                  <a:gd name="connsiteX11" fmla="*/ 1131714 w 4159710"/>
                  <a:gd name="connsiteY11" fmla="*/ 5507455 h 5786598"/>
                  <a:gd name="connsiteX12" fmla="*/ 1141134 w 4159710"/>
                  <a:gd name="connsiteY12" fmla="*/ 5507455 h 5786598"/>
                  <a:gd name="connsiteX13" fmla="*/ 1286361 w 4159710"/>
                  <a:gd name="connsiteY13" fmla="*/ 5229113 h 5786598"/>
                  <a:gd name="connsiteX14" fmla="*/ 822835 w 4159710"/>
                  <a:gd name="connsiteY14" fmla="*/ 5036834 h 5786598"/>
                  <a:gd name="connsiteX15" fmla="*/ 740350 w 4159710"/>
                  <a:gd name="connsiteY15" fmla="*/ 5194926 h 5786598"/>
                  <a:gd name="connsiteX16" fmla="*/ 903414 w 4159710"/>
                  <a:gd name="connsiteY16" fmla="*/ 5507455 h 5786598"/>
                  <a:gd name="connsiteX17" fmla="*/ 912834 w 4159710"/>
                  <a:gd name="connsiteY17" fmla="*/ 5507455 h 5786598"/>
                  <a:gd name="connsiteX18" fmla="*/ 990609 w 4159710"/>
                  <a:gd name="connsiteY18" fmla="*/ 5358390 h 5786598"/>
                  <a:gd name="connsiteX19" fmla="*/ 1451724 w 4159710"/>
                  <a:gd name="connsiteY19" fmla="*/ 5033553 h 5786598"/>
                  <a:gd name="connsiteX20" fmla="*/ 1355112 w 4159710"/>
                  <a:gd name="connsiteY20" fmla="*/ 5218720 h 5786598"/>
                  <a:gd name="connsiteX21" fmla="*/ 1505762 w 4159710"/>
                  <a:gd name="connsiteY21" fmla="*/ 5507455 h 5786598"/>
                  <a:gd name="connsiteX22" fmla="*/ 1698986 w 4159710"/>
                  <a:gd name="connsiteY22" fmla="*/ 5507455 h 5786598"/>
                  <a:gd name="connsiteX23" fmla="*/ 574986 w 4159710"/>
                  <a:gd name="connsiteY23" fmla="*/ 4999366 h 5786598"/>
                  <a:gd name="connsiteX24" fmla="*/ 309887 w 4159710"/>
                  <a:gd name="connsiteY24" fmla="*/ 5507455 h 5786598"/>
                  <a:gd name="connsiteX25" fmla="*/ 503111 w 4159710"/>
                  <a:gd name="connsiteY25" fmla="*/ 5507455 h 5786598"/>
                  <a:gd name="connsiteX26" fmla="*/ 671598 w 4159710"/>
                  <a:gd name="connsiteY26" fmla="*/ 5184533 h 5786598"/>
                  <a:gd name="connsiteX27" fmla="*/ 1290352 w 4159710"/>
                  <a:gd name="connsiteY27" fmla="*/ 4905281 h 5786598"/>
                  <a:gd name="connsiteX28" fmla="*/ 1240962 w 4159710"/>
                  <a:gd name="connsiteY28" fmla="*/ 4999940 h 5786598"/>
                  <a:gd name="connsiteX29" fmla="*/ 1323448 w 4159710"/>
                  <a:gd name="connsiteY29" fmla="*/ 5158032 h 5786598"/>
                  <a:gd name="connsiteX30" fmla="*/ 1420060 w 4159710"/>
                  <a:gd name="connsiteY30" fmla="*/ 4972866 h 5786598"/>
                  <a:gd name="connsiteX31" fmla="*/ 1384797 w 4159710"/>
                  <a:gd name="connsiteY31" fmla="*/ 4905281 h 5786598"/>
                  <a:gd name="connsiteX32" fmla="*/ 1191573 w 4159710"/>
                  <a:gd name="connsiteY32" fmla="*/ 4905281 h 5786598"/>
                  <a:gd name="connsiteX33" fmla="*/ 1209298 w 4159710"/>
                  <a:gd name="connsiteY33" fmla="*/ 4939252 h 5786598"/>
                  <a:gd name="connsiteX34" fmla="*/ 1227023 w 4159710"/>
                  <a:gd name="connsiteY34" fmla="*/ 4905281 h 5786598"/>
                  <a:gd name="connsiteX35" fmla="*/ 891474 w 4159710"/>
                  <a:gd name="connsiteY35" fmla="*/ 4905281 h 5786598"/>
                  <a:gd name="connsiteX36" fmla="*/ 854499 w 4159710"/>
                  <a:gd name="connsiteY36" fmla="*/ 4976146 h 5786598"/>
                  <a:gd name="connsiteX37" fmla="*/ 1022274 w 4159710"/>
                  <a:gd name="connsiteY37" fmla="*/ 5297702 h 5786598"/>
                  <a:gd name="connsiteX38" fmla="*/ 1172210 w 4159710"/>
                  <a:gd name="connsiteY38" fmla="*/ 5010334 h 5786598"/>
                  <a:gd name="connsiteX39" fmla="*/ 1117398 w 4159710"/>
                  <a:gd name="connsiteY39" fmla="*/ 4905281 h 5786598"/>
                  <a:gd name="connsiteX40" fmla="*/ 624075 w 4159710"/>
                  <a:gd name="connsiteY40" fmla="*/ 4905281 h 5786598"/>
                  <a:gd name="connsiteX41" fmla="*/ 606650 w 4159710"/>
                  <a:gd name="connsiteY41" fmla="*/ 4938678 h 5786598"/>
                  <a:gd name="connsiteX42" fmla="*/ 703262 w 4159710"/>
                  <a:gd name="connsiteY42" fmla="*/ 5123845 h 5786598"/>
                  <a:gd name="connsiteX43" fmla="*/ 785748 w 4159710"/>
                  <a:gd name="connsiteY43" fmla="*/ 4965752 h 5786598"/>
                  <a:gd name="connsiteX44" fmla="*/ 754196 w 4159710"/>
                  <a:gd name="connsiteY44" fmla="*/ 4905281 h 5786598"/>
                  <a:gd name="connsiteX45" fmla="*/ 1286363 w 4159710"/>
                  <a:gd name="connsiteY45" fmla="*/ 4716622 h 5786598"/>
                  <a:gd name="connsiteX46" fmla="*/ 1286363 w 4159710"/>
                  <a:gd name="connsiteY46" fmla="*/ 4742928 h 5786598"/>
                  <a:gd name="connsiteX47" fmla="*/ 1280308 w 4159710"/>
                  <a:gd name="connsiteY47" fmla="*/ 4772921 h 5786598"/>
                  <a:gd name="connsiteX48" fmla="*/ 1315738 w 4159710"/>
                  <a:gd name="connsiteY48" fmla="*/ 4772921 h 5786598"/>
                  <a:gd name="connsiteX49" fmla="*/ 760478 w 4159710"/>
                  <a:gd name="connsiteY49" fmla="*/ 4643851 h 5786598"/>
                  <a:gd name="connsiteX50" fmla="*/ 693135 w 4159710"/>
                  <a:gd name="connsiteY50" fmla="*/ 4772921 h 5786598"/>
                  <a:gd name="connsiteX51" fmla="*/ 766533 w 4159710"/>
                  <a:gd name="connsiteY51" fmla="*/ 4772921 h 5786598"/>
                  <a:gd name="connsiteX52" fmla="*/ 760478 w 4159710"/>
                  <a:gd name="connsiteY52" fmla="*/ 4742928 h 5786598"/>
                  <a:gd name="connsiteX53" fmla="*/ 1286363 w 4159710"/>
                  <a:gd name="connsiteY53" fmla="*/ 4116690 h 5786598"/>
                  <a:gd name="connsiteX54" fmla="*/ 1286363 w 4159710"/>
                  <a:gd name="connsiteY54" fmla="*/ 4574458 h 5786598"/>
                  <a:gd name="connsiteX55" fmla="*/ 1389913 w 4159710"/>
                  <a:gd name="connsiteY55" fmla="*/ 4772921 h 5786598"/>
                  <a:gd name="connsiteX56" fmla="*/ 1441619 w 4159710"/>
                  <a:gd name="connsiteY56" fmla="*/ 4772921 h 5786598"/>
                  <a:gd name="connsiteX57" fmla="*/ 1441619 w 4159710"/>
                  <a:gd name="connsiteY57" fmla="*/ 4116690 h 5786598"/>
                  <a:gd name="connsiteX58" fmla="*/ 582362 w 4159710"/>
                  <a:gd name="connsiteY58" fmla="*/ 4116689 h 5786598"/>
                  <a:gd name="connsiteX59" fmla="*/ 582362 w 4159710"/>
                  <a:gd name="connsiteY59" fmla="*/ 4772921 h 5786598"/>
                  <a:gd name="connsiteX60" fmla="*/ 618960 w 4159710"/>
                  <a:gd name="connsiteY60" fmla="*/ 4772921 h 5786598"/>
                  <a:gd name="connsiteX61" fmla="*/ 760478 w 4159710"/>
                  <a:gd name="connsiteY61" fmla="*/ 4501687 h 5786598"/>
                  <a:gd name="connsiteX62" fmla="*/ 760478 w 4159710"/>
                  <a:gd name="connsiteY62" fmla="*/ 4116689 h 5786598"/>
                  <a:gd name="connsiteX63" fmla="*/ 1286363 w 4159710"/>
                  <a:gd name="connsiteY63" fmla="*/ 3949802 h 5786598"/>
                  <a:gd name="connsiteX64" fmla="*/ 1286363 w 4159710"/>
                  <a:gd name="connsiteY64" fmla="*/ 4070970 h 5786598"/>
                  <a:gd name="connsiteX65" fmla="*/ 1441619 w 4159710"/>
                  <a:gd name="connsiteY65" fmla="*/ 4070970 h 5786598"/>
                  <a:gd name="connsiteX66" fmla="*/ 1441619 w 4159710"/>
                  <a:gd name="connsiteY66" fmla="*/ 3949802 h 5786598"/>
                  <a:gd name="connsiteX67" fmla="*/ 582362 w 4159710"/>
                  <a:gd name="connsiteY67" fmla="*/ 3949801 h 5786598"/>
                  <a:gd name="connsiteX68" fmla="*/ 582362 w 4159710"/>
                  <a:gd name="connsiteY68" fmla="*/ 4070970 h 5786598"/>
                  <a:gd name="connsiteX69" fmla="*/ 760478 w 4159710"/>
                  <a:gd name="connsiteY69" fmla="*/ 4070970 h 5786598"/>
                  <a:gd name="connsiteX70" fmla="*/ 760478 w 4159710"/>
                  <a:gd name="connsiteY70" fmla="*/ 3949801 h 5786598"/>
                  <a:gd name="connsiteX71" fmla="*/ 1286363 w 4159710"/>
                  <a:gd name="connsiteY71" fmla="*/ 3781025 h 5786598"/>
                  <a:gd name="connsiteX72" fmla="*/ 1286363 w 4159710"/>
                  <a:gd name="connsiteY72" fmla="*/ 3904082 h 5786598"/>
                  <a:gd name="connsiteX73" fmla="*/ 1441619 w 4159710"/>
                  <a:gd name="connsiteY73" fmla="*/ 3904082 h 5786598"/>
                  <a:gd name="connsiteX74" fmla="*/ 1441619 w 4159710"/>
                  <a:gd name="connsiteY74" fmla="*/ 3781025 h 5786598"/>
                  <a:gd name="connsiteX75" fmla="*/ 582362 w 4159710"/>
                  <a:gd name="connsiteY75" fmla="*/ 3781025 h 5786598"/>
                  <a:gd name="connsiteX76" fmla="*/ 582362 w 4159710"/>
                  <a:gd name="connsiteY76" fmla="*/ 3904082 h 5786598"/>
                  <a:gd name="connsiteX77" fmla="*/ 760478 w 4159710"/>
                  <a:gd name="connsiteY77" fmla="*/ 3904082 h 5786598"/>
                  <a:gd name="connsiteX78" fmla="*/ 760478 w 4159710"/>
                  <a:gd name="connsiteY78" fmla="*/ 3781025 h 5786598"/>
                  <a:gd name="connsiteX79" fmla="*/ 1174823 w 4159710"/>
                  <a:gd name="connsiteY79" fmla="*/ 2986866 h 5786598"/>
                  <a:gd name="connsiteX80" fmla="*/ 1154863 w 4159710"/>
                  <a:gd name="connsiteY80" fmla="*/ 3006826 h 5786598"/>
                  <a:gd name="connsiteX81" fmla="*/ 1154863 w 4159710"/>
                  <a:gd name="connsiteY81" fmla="*/ 3388285 h 5786598"/>
                  <a:gd name="connsiteX82" fmla="*/ 1174823 w 4159710"/>
                  <a:gd name="connsiteY82" fmla="*/ 3408245 h 5786598"/>
                  <a:gd name="connsiteX83" fmla="*/ 1254662 w 4159710"/>
                  <a:gd name="connsiteY83" fmla="*/ 3408245 h 5786598"/>
                  <a:gd name="connsiteX84" fmla="*/ 1274622 w 4159710"/>
                  <a:gd name="connsiteY84" fmla="*/ 3388285 h 5786598"/>
                  <a:gd name="connsiteX85" fmla="*/ 1274622 w 4159710"/>
                  <a:gd name="connsiteY85" fmla="*/ 3006826 h 5786598"/>
                  <a:gd name="connsiteX86" fmla="*/ 1254662 w 4159710"/>
                  <a:gd name="connsiteY86" fmla="*/ 2986866 h 5786598"/>
                  <a:gd name="connsiteX87" fmla="*/ 694919 w 4159710"/>
                  <a:gd name="connsiteY87" fmla="*/ 2986866 h 5786598"/>
                  <a:gd name="connsiteX88" fmla="*/ 678402 w 4159710"/>
                  <a:gd name="connsiteY88" fmla="*/ 3003383 h 5786598"/>
                  <a:gd name="connsiteX89" fmla="*/ 678402 w 4159710"/>
                  <a:gd name="connsiteY89" fmla="*/ 3391728 h 5786598"/>
                  <a:gd name="connsiteX90" fmla="*/ 694919 w 4159710"/>
                  <a:gd name="connsiteY90" fmla="*/ 3408245 h 5786598"/>
                  <a:gd name="connsiteX91" fmla="*/ 760984 w 4159710"/>
                  <a:gd name="connsiteY91" fmla="*/ 3408245 h 5786598"/>
                  <a:gd name="connsiteX92" fmla="*/ 777501 w 4159710"/>
                  <a:gd name="connsiteY92" fmla="*/ 3391728 h 5786598"/>
                  <a:gd name="connsiteX93" fmla="*/ 777501 w 4159710"/>
                  <a:gd name="connsiteY93" fmla="*/ 3003383 h 5786598"/>
                  <a:gd name="connsiteX94" fmla="*/ 760984 w 4159710"/>
                  <a:gd name="connsiteY94" fmla="*/ 2986866 h 5786598"/>
                  <a:gd name="connsiteX95" fmla="*/ 502584 w 4159710"/>
                  <a:gd name="connsiteY95" fmla="*/ 2986866 h 5786598"/>
                  <a:gd name="connsiteX96" fmla="*/ 486067 w 4159710"/>
                  <a:gd name="connsiteY96" fmla="*/ 3003383 h 5786598"/>
                  <a:gd name="connsiteX97" fmla="*/ 486067 w 4159710"/>
                  <a:gd name="connsiteY97" fmla="*/ 3391728 h 5786598"/>
                  <a:gd name="connsiteX98" fmla="*/ 502584 w 4159710"/>
                  <a:gd name="connsiteY98" fmla="*/ 3408245 h 5786598"/>
                  <a:gd name="connsiteX99" fmla="*/ 568649 w 4159710"/>
                  <a:gd name="connsiteY99" fmla="*/ 3408245 h 5786598"/>
                  <a:gd name="connsiteX100" fmla="*/ 585166 w 4159710"/>
                  <a:gd name="connsiteY100" fmla="*/ 3391728 h 5786598"/>
                  <a:gd name="connsiteX101" fmla="*/ 585166 w 4159710"/>
                  <a:gd name="connsiteY101" fmla="*/ 3003383 h 5786598"/>
                  <a:gd name="connsiteX102" fmla="*/ 568649 w 4159710"/>
                  <a:gd name="connsiteY102" fmla="*/ 2986866 h 5786598"/>
                  <a:gd name="connsiteX103" fmla="*/ 310249 w 4159710"/>
                  <a:gd name="connsiteY103" fmla="*/ 2986866 h 5786598"/>
                  <a:gd name="connsiteX104" fmla="*/ 293732 w 4159710"/>
                  <a:gd name="connsiteY104" fmla="*/ 3003383 h 5786598"/>
                  <a:gd name="connsiteX105" fmla="*/ 293732 w 4159710"/>
                  <a:gd name="connsiteY105" fmla="*/ 3391728 h 5786598"/>
                  <a:gd name="connsiteX106" fmla="*/ 310249 w 4159710"/>
                  <a:gd name="connsiteY106" fmla="*/ 3408245 h 5786598"/>
                  <a:gd name="connsiteX107" fmla="*/ 376314 w 4159710"/>
                  <a:gd name="connsiteY107" fmla="*/ 3408245 h 5786598"/>
                  <a:gd name="connsiteX108" fmla="*/ 392831 w 4159710"/>
                  <a:gd name="connsiteY108" fmla="*/ 3391728 h 5786598"/>
                  <a:gd name="connsiteX109" fmla="*/ 392831 w 4159710"/>
                  <a:gd name="connsiteY109" fmla="*/ 3003383 h 5786598"/>
                  <a:gd name="connsiteX110" fmla="*/ 376314 w 4159710"/>
                  <a:gd name="connsiteY110" fmla="*/ 2986866 h 5786598"/>
                  <a:gd name="connsiteX111" fmla="*/ 871284 w 4159710"/>
                  <a:gd name="connsiteY111" fmla="*/ 2156869 h 5786598"/>
                  <a:gd name="connsiteX112" fmla="*/ 249133 w 4159710"/>
                  <a:gd name="connsiteY112" fmla="*/ 2819733 h 5786598"/>
                  <a:gd name="connsiteX113" fmla="*/ 830389 w 4159710"/>
                  <a:gd name="connsiteY113" fmla="*/ 2819733 h 5786598"/>
                  <a:gd name="connsiteX114" fmla="*/ 1322149 w 4159710"/>
                  <a:gd name="connsiteY114" fmla="*/ 1457297 h 5786598"/>
                  <a:gd name="connsiteX115" fmla="*/ 1134233 w 4159710"/>
                  <a:gd name="connsiteY115" fmla="*/ 1473712 h 5786598"/>
                  <a:gd name="connsiteX116" fmla="*/ 1155963 w 4159710"/>
                  <a:gd name="connsiteY116" fmla="*/ 1825935 h 5786598"/>
                  <a:gd name="connsiteX117" fmla="*/ 1248284 w 4159710"/>
                  <a:gd name="connsiteY117" fmla="*/ 1825935 h 5786598"/>
                  <a:gd name="connsiteX118" fmla="*/ 1257606 w 4159710"/>
                  <a:gd name="connsiteY118" fmla="*/ 1835257 h 5786598"/>
                  <a:gd name="connsiteX119" fmla="*/ 1257606 w 4159710"/>
                  <a:gd name="connsiteY119" fmla="*/ 1872543 h 5786598"/>
                  <a:gd name="connsiteX120" fmla="*/ 1248284 w 4159710"/>
                  <a:gd name="connsiteY120" fmla="*/ 1881866 h 5786598"/>
                  <a:gd name="connsiteX121" fmla="*/ 1159414 w 4159710"/>
                  <a:gd name="connsiteY121" fmla="*/ 1881866 h 5786598"/>
                  <a:gd name="connsiteX122" fmla="*/ 1170086 w 4159710"/>
                  <a:gd name="connsiteY122" fmla="*/ 2054855 h 5786598"/>
                  <a:gd name="connsiteX123" fmla="*/ 1233364 w 4159710"/>
                  <a:gd name="connsiteY123" fmla="*/ 2054855 h 5786598"/>
                  <a:gd name="connsiteX124" fmla="*/ 1247840 w 4159710"/>
                  <a:gd name="connsiteY124" fmla="*/ 2069332 h 5786598"/>
                  <a:gd name="connsiteX125" fmla="*/ 1247840 w 4159710"/>
                  <a:gd name="connsiteY125" fmla="*/ 2127235 h 5786598"/>
                  <a:gd name="connsiteX126" fmla="*/ 1233364 w 4159710"/>
                  <a:gd name="connsiteY126" fmla="*/ 2141711 h 5786598"/>
                  <a:gd name="connsiteX127" fmla="*/ 1175445 w 4159710"/>
                  <a:gd name="connsiteY127" fmla="*/ 2141711 h 5786598"/>
                  <a:gd name="connsiteX128" fmla="*/ 1217275 w 4159710"/>
                  <a:gd name="connsiteY128" fmla="*/ 2819733 h 5786598"/>
                  <a:gd name="connsiteX129" fmla="*/ 1538655 w 4159710"/>
                  <a:gd name="connsiteY129" fmla="*/ 2819733 h 5786598"/>
                  <a:gd name="connsiteX130" fmla="*/ 1538655 w 4159710"/>
                  <a:gd name="connsiteY130" fmla="*/ 2916015 h 5786598"/>
                  <a:gd name="connsiteX131" fmla="*/ 1834975 w 4159710"/>
                  <a:gd name="connsiteY131" fmla="*/ 2426775 h 5786598"/>
                  <a:gd name="connsiteX132" fmla="*/ 2470117 w 4159710"/>
                  <a:gd name="connsiteY132" fmla="*/ 140636 h 5786598"/>
                  <a:gd name="connsiteX133" fmla="*/ 2450688 w 4159710"/>
                  <a:gd name="connsiteY133" fmla="*/ 169453 h 5786598"/>
                  <a:gd name="connsiteX134" fmla="*/ 2380499 w 4159710"/>
                  <a:gd name="connsiteY134" fmla="*/ 198526 h 5786598"/>
                  <a:gd name="connsiteX135" fmla="*/ 2341862 w 4159710"/>
                  <a:gd name="connsiteY135" fmla="*/ 190726 h 5786598"/>
                  <a:gd name="connsiteX136" fmla="*/ 2319689 w 4159710"/>
                  <a:gd name="connsiteY136" fmla="*/ 175776 h 5786598"/>
                  <a:gd name="connsiteX137" fmla="*/ 1188989 w 4159710"/>
                  <a:gd name="connsiteY137" fmla="*/ 1308426 h 5786598"/>
                  <a:gd name="connsiteX138" fmla="*/ 1342990 w 4159710"/>
                  <a:gd name="connsiteY138" fmla="*/ 1294974 h 5786598"/>
                  <a:gd name="connsiteX139" fmla="*/ 1353866 w 4159710"/>
                  <a:gd name="connsiteY139" fmla="*/ 1419480 h 5786598"/>
                  <a:gd name="connsiteX140" fmla="*/ 1862584 w 4159710"/>
                  <a:gd name="connsiteY140" fmla="*/ 2381191 h 5786598"/>
                  <a:gd name="connsiteX141" fmla="*/ 3029209 w 4159710"/>
                  <a:gd name="connsiteY141" fmla="*/ 455030 h 5786598"/>
                  <a:gd name="connsiteX142" fmla="*/ 2380499 w 4159710"/>
                  <a:gd name="connsiteY142" fmla="*/ 0 h 5786598"/>
                  <a:gd name="connsiteX143" fmla="*/ 2479762 w 4159710"/>
                  <a:gd name="connsiteY143" fmla="*/ 99263 h 5786598"/>
                  <a:gd name="connsiteX144" fmla="*/ 2478311 w 4159710"/>
                  <a:gd name="connsiteY144" fmla="*/ 106448 h 5786598"/>
                  <a:gd name="connsiteX145" fmla="*/ 3219890 w 4159710"/>
                  <a:gd name="connsiteY145" fmla="*/ 215733 h 5786598"/>
                  <a:gd name="connsiteX146" fmla="*/ 3217054 w 4159710"/>
                  <a:gd name="connsiteY146" fmla="*/ 220776 h 5786598"/>
                  <a:gd name="connsiteX147" fmla="*/ 4067223 w 4159710"/>
                  <a:gd name="connsiteY147" fmla="*/ 1004298 h 5786598"/>
                  <a:gd name="connsiteX148" fmla="*/ 4069653 w 4159710"/>
                  <a:gd name="connsiteY148" fmla="*/ 1000693 h 5786598"/>
                  <a:gd name="connsiteX149" fmla="*/ 4106956 w 4159710"/>
                  <a:gd name="connsiteY149" fmla="*/ 985242 h 5786598"/>
                  <a:gd name="connsiteX150" fmla="*/ 4159710 w 4159710"/>
                  <a:gd name="connsiteY150" fmla="*/ 1037996 h 5786598"/>
                  <a:gd name="connsiteX151" fmla="*/ 4106956 w 4159710"/>
                  <a:gd name="connsiteY151" fmla="*/ 1090750 h 5786598"/>
                  <a:gd name="connsiteX152" fmla="*/ 4054202 w 4159710"/>
                  <a:gd name="connsiteY152" fmla="*/ 1037996 h 5786598"/>
                  <a:gd name="connsiteX153" fmla="*/ 4058348 w 4159710"/>
                  <a:gd name="connsiteY153" fmla="*/ 1017462 h 5786598"/>
                  <a:gd name="connsiteX154" fmla="*/ 4060261 w 4159710"/>
                  <a:gd name="connsiteY154" fmla="*/ 1014623 h 5786598"/>
                  <a:gd name="connsiteX155" fmla="*/ 3137412 w 4159710"/>
                  <a:gd name="connsiteY155" fmla="*/ 519074 h 5786598"/>
                  <a:gd name="connsiteX156" fmla="*/ 1538655 w 4159710"/>
                  <a:gd name="connsiteY156" fmla="*/ 3357254 h 5786598"/>
                  <a:gd name="connsiteX157" fmla="*/ 1538655 w 4159710"/>
                  <a:gd name="connsiteY157" fmla="*/ 3364856 h 5786598"/>
                  <a:gd name="connsiteX158" fmla="*/ 1696915 w 4159710"/>
                  <a:gd name="connsiteY158" fmla="*/ 3364856 h 5786598"/>
                  <a:gd name="connsiteX159" fmla="*/ 1696915 w 4159710"/>
                  <a:gd name="connsiteY159" fmla="*/ 3781025 h 5786598"/>
                  <a:gd name="connsiteX160" fmla="*/ 1487338 w 4159710"/>
                  <a:gd name="connsiteY160" fmla="*/ 3781025 h 5786598"/>
                  <a:gd name="connsiteX161" fmla="*/ 1487338 w 4159710"/>
                  <a:gd name="connsiteY161" fmla="*/ 3904082 h 5786598"/>
                  <a:gd name="connsiteX162" fmla="*/ 1563403 w 4159710"/>
                  <a:gd name="connsiteY162" fmla="*/ 3904082 h 5786598"/>
                  <a:gd name="connsiteX163" fmla="*/ 1586263 w 4159710"/>
                  <a:gd name="connsiteY163" fmla="*/ 3926942 h 5786598"/>
                  <a:gd name="connsiteX164" fmla="*/ 1586262 w 4159710"/>
                  <a:gd name="connsiteY164" fmla="*/ 3926942 h 5786598"/>
                  <a:gd name="connsiteX165" fmla="*/ 1563402 w 4159710"/>
                  <a:gd name="connsiteY165" fmla="*/ 3949802 h 5786598"/>
                  <a:gd name="connsiteX166" fmla="*/ 1487338 w 4159710"/>
                  <a:gd name="connsiteY166" fmla="*/ 3949802 h 5786598"/>
                  <a:gd name="connsiteX167" fmla="*/ 1487338 w 4159710"/>
                  <a:gd name="connsiteY167" fmla="*/ 4070970 h 5786598"/>
                  <a:gd name="connsiteX168" fmla="*/ 1563403 w 4159710"/>
                  <a:gd name="connsiteY168" fmla="*/ 4070970 h 5786598"/>
                  <a:gd name="connsiteX169" fmla="*/ 1586263 w 4159710"/>
                  <a:gd name="connsiteY169" fmla="*/ 4093830 h 5786598"/>
                  <a:gd name="connsiteX170" fmla="*/ 1586262 w 4159710"/>
                  <a:gd name="connsiteY170" fmla="*/ 4093830 h 5786598"/>
                  <a:gd name="connsiteX171" fmla="*/ 1563402 w 4159710"/>
                  <a:gd name="connsiteY171" fmla="*/ 4116690 h 5786598"/>
                  <a:gd name="connsiteX172" fmla="*/ 1487338 w 4159710"/>
                  <a:gd name="connsiteY172" fmla="*/ 4116690 h 5786598"/>
                  <a:gd name="connsiteX173" fmla="*/ 1487338 w 4159710"/>
                  <a:gd name="connsiteY173" fmla="*/ 4772921 h 5786598"/>
                  <a:gd name="connsiteX174" fmla="*/ 1529674 w 4159710"/>
                  <a:gd name="connsiteY174" fmla="*/ 4772921 h 5786598"/>
                  <a:gd name="connsiteX175" fmla="*/ 1586262 w 4159710"/>
                  <a:gd name="connsiteY175" fmla="*/ 4829509 h 5786598"/>
                  <a:gd name="connsiteX176" fmla="*/ 1586262 w 4159710"/>
                  <a:gd name="connsiteY176" fmla="*/ 4848693 h 5786598"/>
                  <a:gd name="connsiteX177" fmla="*/ 1529674 w 4159710"/>
                  <a:gd name="connsiteY177" fmla="*/ 4905281 h 5786598"/>
                  <a:gd name="connsiteX178" fmla="*/ 1518652 w 4159710"/>
                  <a:gd name="connsiteY178" fmla="*/ 4905281 h 5786598"/>
                  <a:gd name="connsiteX179" fmla="*/ 1488812 w 4159710"/>
                  <a:gd name="connsiteY179" fmla="*/ 4962472 h 5786598"/>
                  <a:gd name="connsiteX180" fmla="*/ 1773161 w 4159710"/>
                  <a:gd name="connsiteY180" fmla="*/ 5507455 h 5786598"/>
                  <a:gd name="connsiteX181" fmla="*/ 1945385 w 4159710"/>
                  <a:gd name="connsiteY181" fmla="*/ 5507455 h 5786598"/>
                  <a:gd name="connsiteX182" fmla="*/ 2015377 w 4159710"/>
                  <a:gd name="connsiteY182" fmla="*/ 5577447 h 5786598"/>
                  <a:gd name="connsiteX183" fmla="*/ 2015377 w 4159710"/>
                  <a:gd name="connsiteY183" fmla="*/ 5716606 h 5786598"/>
                  <a:gd name="connsiteX184" fmla="*/ 1945385 w 4159710"/>
                  <a:gd name="connsiteY184" fmla="*/ 5786598 h 5786598"/>
                  <a:gd name="connsiteX185" fmla="*/ 166286 w 4159710"/>
                  <a:gd name="connsiteY185" fmla="*/ 5786598 h 5786598"/>
                  <a:gd name="connsiteX186" fmla="*/ 96294 w 4159710"/>
                  <a:gd name="connsiteY186" fmla="*/ 5716606 h 5786598"/>
                  <a:gd name="connsiteX187" fmla="*/ 96294 w 4159710"/>
                  <a:gd name="connsiteY187" fmla="*/ 5577447 h 5786598"/>
                  <a:gd name="connsiteX188" fmla="*/ 166286 w 4159710"/>
                  <a:gd name="connsiteY188" fmla="*/ 5507455 h 5786598"/>
                  <a:gd name="connsiteX189" fmla="*/ 235712 w 4159710"/>
                  <a:gd name="connsiteY189" fmla="*/ 5507455 h 5786598"/>
                  <a:gd name="connsiteX190" fmla="*/ 537898 w 4159710"/>
                  <a:gd name="connsiteY190" fmla="*/ 4928284 h 5786598"/>
                  <a:gd name="connsiteX191" fmla="*/ 525896 w 4159710"/>
                  <a:gd name="connsiteY191" fmla="*/ 4905281 h 5786598"/>
                  <a:gd name="connsiteX192" fmla="*/ 517166 w 4159710"/>
                  <a:gd name="connsiteY192" fmla="*/ 4905281 h 5786598"/>
                  <a:gd name="connsiteX193" fmla="*/ 460578 w 4159710"/>
                  <a:gd name="connsiteY193" fmla="*/ 4848693 h 5786598"/>
                  <a:gd name="connsiteX194" fmla="*/ 460578 w 4159710"/>
                  <a:gd name="connsiteY194" fmla="*/ 4829509 h 5786598"/>
                  <a:gd name="connsiteX195" fmla="*/ 517166 w 4159710"/>
                  <a:gd name="connsiteY195" fmla="*/ 4772921 h 5786598"/>
                  <a:gd name="connsiteX196" fmla="*/ 536643 w 4159710"/>
                  <a:gd name="connsiteY196" fmla="*/ 4772921 h 5786598"/>
                  <a:gd name="connsiteX197" fmla="*/ 536643 w 4159710"/>
                  <a:gd name="connsiteY197" fmla="*/ 4116689 h 5786598"/>
                  <a:gd name="connsiteX198" fmla="*/ 483438 w 4159710"/>
                  <a:gd name="connsiteY198" fmla="*/ 4116689 h 5786598"/>
                  <a:gd name="connsiteX199" fmla="*/ 467274 w 4159710"/>
                  <a:gd name="connsiteY199" fmla="*/ 4109993 h 5786598"/>
                  <a:gd name="connsiteX200" fmla="*/ 460578 w 4159710"/>
                  <a:gd name="connsiteY200" fmla="*/ 4093829 h 5786598"/>
                  <a:gd name="connsiteX201" fmla="*/ 467274 w 4159710"/>
                  <a:gd name="connsiteY201" fmla="*/ 4077665 h 5786598"/>
                  <a:gd name="connsiteX202" fmla="*/ 483438 w 4159710"/>
                  <a:gd name="connsiteY202" fmla="*/ 4070970 h 5786598"/>
                  <a:gd name="connsiteX203" fmla="*/ 536643 w 4159710"/>
                  <a:gd name="connsiteY203" fmla="*/ 4070970 h 5786598"/>
                  <a:gd name="connsiteX204" fmla="*/ 536643 w 4159710"/>
                  <a:gd name="connsiteY204" fmla="*/ 3949801 h 5786598"/>
                  <a:gd name="connsiteX205" fmla="*/ 483438 w 4159710"/>
                  <a:gd name="connsiteY205" fmla="*/ 3949801 h 5786598"/>
                  <a:gd name="connsiteX206" fmla="*/ 467274 w 4159710"/>
                  <a:gd name="connsiteY206" fmla="*/ 3943105 h 5786598"/>
                  <a:gd name="connsiteX207" fmla="*/ 460578 w 4159710"/>
                  <a:gd name="connsiteY207" fmla="*/ 3926941 h 5786598"/>
                  <a:gd name="connsiteX208" fmla="*/ 467274 w 4159710"/>
                  <a:gd name="connsiteY208" fmla="*/ 3910777 h 5786598"/>
                  <a:gd name="connsiteX209" fmla="*/ 483438 w 4159710"/>
                  <a:gd name="connsiteY209" fmla="*/ 3904082 h 5786598"/>
                  <a:gd name="connsiteX210" fmla="*/ 536643 w 4159710"/>
                  <a:gd name="connsiteY210" fmla="*/ 3904082 h 5786598"/>
                  <a:gd name="connsiteX211" fmla="*/ 536643 w 4159710"/>
                  <a:gd name="connsiteY211" fmla="*/ 3781025 h 5786598"/>
                  <a:gd name="connsiteX212" fmla="*/ 0 w 4159710"/>
                  <a:gd name="connsiteY212" fmla="*/ 3781025 h 5786598"/>
                  <a:gd name="connsiteX213" fmla="*/ 0 w 4159710"/>
                  <a:gd name="connsiteY213" fmla="*/ 3364856 h 5786598"/>
                  <a:gd name="connsiteX214" fmla="*/ 1 w 4159710"/>
                  <a:gd name="connsiteY214" fmla="*/ 3364856 h 5786598"/>
                  <a:gd name="connsiteX215" fmla="*/ 1 w 4159710"/>
                  <a:gd name="connsiteY215" fmla="*/ 2819733 h 5786598"/>
                  <a:gd name="connsiteX216" fmla="*/ 186431 w 4159710"/>
                  <a:gd name="connsiteY216" fmla="*/ 2819733 h 5786598"/>
                  <a:gd name="connsiteX217" fmla="*/ 823097 w 4159710"/>
                  <a:gd name="connsiteY217" fmla="*/ 2141404 h 5786598"/>
                  <a:gd name="connsiteX218" fmla="*/ 813602 w 4159710"/>
                  <a:gd name="connsiteY218" fmla="*/ 2137471 h 5786598"/>
                  <a:gd name="connsiteX219" fmla="*/ 809362 w 4159710"/>
                  <a:gd name="connsiteY219" fmla="*/ 2127235 h 5786598"/>
                  <a:gd name="connsiteX220" fmla="*/ 809362 w 4159710"/>
                  <a:gd name="connsiteY220" fmla="*/ 2069332 h 5786598"/>
                  <a:gd name="connsiteX221" fmla="*/ 823838 w 4159710"/>
                  <a:gd name="connsiteY221" fmla="*/ 2054855 h 5786598"/>
                  <a:gd name="connsiteX222" fmla="*/ 877577 w 4159710"/>
                  <a:gd name="connsiteY222" fmla="*/ 2054855 h 5786598"/>
                  <a:gd name="connsiteX223" fmla="*/ 888250 w 4159710"/>
                  <a:gd name="connsiteY223" fmla="*/ 1881866 h 5786598"/>
                  <a:gd name="connsiteX224" fmla="*/ 828450 w 4159710"/>
                  <a:gd name="connsiteY224" fmla="*/ 1881866 h 5786598"/>
                  <a:gd name="connsiteX225" fmla="*/ 819128 w 4159710"/>
                  <a:gd name="connsiteY225" fmla="*/ 1872543 h 5786598"/>
                  <a:gd name="connsiteX226" fmla="*/ 819128 w 4159710"/>
                  <a:gd name="connsiteY226" fmla="*/ 1835257 h 5786598"/>
                  <a:gd name="connsiteX227" fmla="*/ 828450 w 4159710"/>
                  <a:gd name="connsiteY227" fmla="*/ 1825935 h 5786598"/>
                  <a:gd name="connsiteX228" fmla="*/ 891700 w 4159710"/>
                  <a:gd name="connsiteY228" fmla="*/ 1825935 h 5786598"/>
                  <a:gd name="connsiteX229" fmla="*/ 912234 w 4159710"/>
                  <a:gd name="connsiteY229" fmla="*/ 1493103 h 5786598"/>
                  <a:gd name="connsiteX230" fmla="*/ 860727 w 4159710"/>
                  <a:gd name="connsiteY230" fmla="*/ 1497602 h 5786598"/>
                  <a:gd name="connsiteX231" fmla="*/ 861169 w 4159710"/>
                  <a:gd name="connsiteY231" fmla="*/ 1501090 h 5786598"/>
                  <a:gd name="connsiteX232" fmla="*/ 562355 w 4159710"/>
                  <a:gd name="connsiteY232" fmla="*/ 1538964 h 5786598"/>
                  <a:gd name="connsiteX233" fmla="*/ 573819 w 4159710"/>
                  <a:gd name="connsiteY233" fmla="*/ 1582489 h 5786598"/>
                  <a:gd name="connsiteX234" fmla="*/ 537257 w 4159710"/>
                  <a:gd name="connsiteY234" fmla="*/ 1645198 h 5786598"/>
                  <a:gd name="connsiteX235" fmla="*/ 530211 w 4159710"/>
                  <a:gd name="connsiteY235" fmla="*/ 1647053 h 5786598"/>
                  <a:gd name="connsiteX236" fmla="*/ 476492 w 4159710"/>
                  <a:gd name="connsiteY236" fmla="*/ 1628784 h 5786598"/>
                  <a:gd name="connsiteX237" fmla="*/ 469491 w 4159710"/>
                  <a:gd name="connsiteY237" fmla="*/ 1614538 h 5786598"/>
                  <a:gd name="connsiteX238" fmla="*/ 470721 w 4159710"/>
                  <a:gd name="connsiteY238" fmla="*/ 1635605 h 5786598"/>
                  <a:gd name="connsiteX239" fmla="*/ 430195 w 4159710"/>
                  <a:gd name="connsiteY239" fmla="*/ 1681081 h 5786598"/>
                  <a:gd name="connsiteX240" fmla="*/ 422631 w 4159710"/>
                  <a:gd name="connsiteY240" fmla="*/ 1683073 h 5786598"/>
                  <a:gd name="connsiteX241" fmla="*/ 355310 w 4159710"/>
                  <a:gd name="connsiteY241" fmla="*/ 1643823 h 5786598"/>
                  <a:gd name="connsiteX242" fmla="*/ 315776 w 4159710"/>
                  <a:gd name="connsiteY242" fmla="*/ 1493723 h 5786598"/>
                  <a:gd name="connsiteX243" fmla="*/ 355027 w 4159710"/>
                  <a:gd name="connsiteY243" fmla="*/ 1426402 h 5786598"/>
                  <a:gd name="connsiteX244" fmla="*/ 362591 w 4159710"/>
                  <a:gd name="connsiteY244" fmla="*/ 1424410 h 5786598"/>
                  <a:gd name="connsiteX245" fmla="*/ 420261 w 4159710"/>
                  <a:gd name="connsiteY245" fmla="*/ 1444022 h 5786598"/>
                  <a:gd name="connsiteX246" fmla="*/ 427578 w 4159710"/>
                  <a:gd name="connsiteY246" fmla="*/ 1458912 h 5786598"/>
                  <a:gd name="connsiteX247" fmla="*/ 426045 w 4159710"/>
                  <a:gd name="connsiteY247" fmla="*/ 1453091 h 5786598"/>
                  <a:gd name="connsiteX248" fmla="*/ 462607 w 4159710"/>
                  <a:gd name="connsiteY248" fmla="*/ 1390382 h 5786598"/>
                  <a:gd name="connsiteX249" fmla="*/ 469653 w 4159710"/>
                  <a:gd name="connsiteY249" fmla="*/ 1388526 h 5786598"/>
                  <a:gd name="connsiteX250" fmla="*/ 532361 w 4159710"/>
                  <a:gd name="connsiteY250" fmla="*/ 1425088 h 5786598"/>
                  <a:gd name="connsiteX251" fmla="*/ 549415 w 4159710"/>
                  <a:gd name="connsiteY251" fmla="*/ 1489834 h 5786598"/>
                  <a:gd name="connsiteX252" fmla="*/ 840002 w 4159710"/>
                  <a:gd name="connsiteY252" fmla="*/ 1334084 h 5786598"/>
                  <a:gd name="connsiteX253" fmla="*/ 840607 w 4159710"/>
                  <a:gd name="connsiteY253" fmla="*/ 1338857 h 5786598"/>
                  <a:gd name="connsiteX254" fmla="*/ 1112835 w 4159710"/>
                  <a:gd name="connsiteY254" fmla="*/ 1315078 h 5786598"/>
                  <a:gd name="connsiteX255" fmla="*/ 2288860 w 4159710"/>
                  <a:gd name="connsiteY255" fmla="*/ 137025 h 5786598"/>
                  <a:gd name="connsiteX256" fmla="*/ 2281236 w 4159710"/>
                  <a:gd name="connsiteY256" fmla="*/ 99263 h 5786598"/>
                  <a:gd name="connsiteX257" fmla="*/ 2380499 w 4159710"/>
                  <a:gd name="connsiteY257" fmla="*/ 0 h 57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4159710" h="5786598">
                    <a:moveTo>
                      <a:pt x="1022274" y="5419078"/>
                    </a:moveTo>
                    <a:lnTo>
                      <a:pt x="976163" y="5507455"/>
                    </a:lnTo>
                    <a:lnTo>
                      <a:pt x="1068385" y="5507455"/>
                    </a:lnTo>
                    <a:close/>
                    <a:moveTo>
                      <a:pt x="1318025" y="5289802"/>
                    </a:moveTo>
                    <a:lnTo>
                      <a:pt x="1204463" y="5507455"/>
                    </a:lnTo>
                    <a:lnTo>
                      <a:pt x="1431587" y="5507455"/>
                    </a:lnTo>
                    <a:close/>
                    <a:moveTo>
                      <a:pt x="708685" y="5255614"/>
                    </a:moveTo>
                    <a:lnTo>
                      <a:pt x="577286" y="5507455"/>
                    </a:lnTo>
                    <a:lnTo>
                      <a:pt x="840085" y="5507455"/>
                    </a:lnTo>
                    <a:close/>
                    <a:moveTo>
                      <a:pt x="1203875" y="5071022"/>
                    </a:moveTo>
                    <a:lnTo>
                      <a:pt x="1053938" y="5358390"/>
                    </a:lnTo>
                    <a:lnTo>
                      <a:pt x="1131714" y="5507455"/>
                    </a:lnTo>
                    <a:lnTo>
                      <a:pt x="1141134" y="5507455"/>
                    </a:lnTo>
                    <a:lnTo>
                      <a:pt x="1286361" y="5229113"/>
                    </a:lnTo>
                    <a:close/>
                    <a:moveTo>
                      <a:pt x="822835" y="5036834"/>
                    </a:moveTo>
                    <a:lnTo>
                      <a:pt x="740350" y="5194926"/>
                    </a:lnTo>
                    <a:lnTo>
                      <a:pt x="903414" y="5507455"/>
                    </a:lnTo>
                    <a:lnTo>
                      <a:pt x="912834" y="5507455"/>
                    </a:lnTo>
                    <a:lnTo>
                      <a:pt x="990609" y="5358390"/>
                    </a:lnTo>
                    <a:close/>
                    <a:moveTo>
                      <a:pt x="1451724" y="5033553"/>
                    </a:moveTo>
                    <a:lnTo>
                      <a:pt x="1355112" y="5218720"/>
                    </a:lnTo>
                    <a:lnTo>
                      <a:pt x="1505762" y="5507455"/>
                    </a:lnTo>
                    <a:lnTo>
                      <a:pt x="1698986" y="5507455"/>
                    </a:lnTo>
                    <a:close/>
                    <a:moveTo>
                      <a:pt x="574986" y="4999366"/>
                    </a:moveTo>
                    <a:lnTo>
                      <a:pt x="309887" y="5507455"/>
                    </a:lnTo>
                    <a:lnTo>
                      <a:pt x="503111" y="5507455"/>
                    </a:lnTo>
                    <a:lnTo>
                      <a:pt x="671598" y="5184533"/>
                    </a:lnTo>
                    <a:close/>
                    <a:moveTo>
                      <a:pt x="1290352" y="4905281"/>
                    </a:moveTo>
                    <a:lnTo>
                      <a:pt x="1240962" y="4999940"/>
                    </a:lnTo>
                    <a:lnTo>
                      <a:pt x="1323448" y="5158032"/>
                    </a:lnTo>
                    <a:lnTo>
                      <a:pt x="1420060" y="4972866"/>
                    </a:lnTo>
                    <a:lnTo>
                      <a:pt x="1384797" y="4905281"/>
                    </a:lnTo>
                    <a:close/>
                    <a:moveTo>
                      <a:pt x="1191573" y="4905281"/>
                    </a:moveTo>
                    <a:lnTo>
                      <a:pt x="1209298" y="4939252"/>
                    </a:lnTo>
                    <a:lnTo>
                      <a:pt x="1227023" y="4905281"/>
                    </a:lnTo>
                    <a:close/>
                    <a:moveTo>
                      <a:pt x="891474" y="4905281"/>
                    </a:moveTo>
                    <a:lnTo>
                      <a:pt x="854499" y="4976146"/>
                    </a:lnTo>
                    <a:lnTo>
                      <a:pt x="1022274" y="5297702"/>
                    </a:lnTo>
                    <a:lnTo>
                      <a:pt x="1172210" y="5010334"/>
                    </a:lnTo>
                    <a:lnTo>
                      <a:pt x="1117398" y="4905281"/>
                    </a:lnTo>
                    <a:close/>
                    <a:moveTo>
                      <a:pt x="624075" y="4905281"/>
                    </a:moveTo>
                    <a:lnTo>
                      <a:pt x="606650" y="4938678"/>
                    </a:lnTo>
                    <a:lnTo>
                      <a:pt x="703262" y="5123845"/>
                    </a:lnTo>
                    <a:lnTo>
                      <a:pt x="785748" y="4965752"/>
                    </a:lnTo>
                    <a:lnTo>
                      <a:pt x="754196" y="4905281"/>
                    </a:lnTo>
                    <a:close/>
                    <a:moveTo>
                      <a:pt x="1286363" y="4716622"/>
                    </a:moveTo>
                    <a:lnTo>
                      <a:pt x="1286363" y="4742928"/>
                    </a:lnTo>
                    <a:lnTo>
                      <a:pt x="1280308" y="4772921"/>
                    </a:lnTo>
                    <a:lnTo>
                      <a:pt x="1315738" y="4772921"/>
                    </a:lnTo>
                    <a:close/>
                    <a:moveTo>
                      <a:pt x="760478" y="4643851"/>
                    </a:moveTo>
                    <a:lnTo>
                      <a:pt x="693135" y="4772921"/>
                    </a:lnTo>
                    <a:lnTo>
                      <a:pt x="766533" y="4772921"/>
                    </a:lnTo>
                    <a:lnTo>
                      <a:pt x="760478" y="4742928"/>
                    </a:lnTo>
                    <a:close/>
                    <a:moveTo>
                      <a:pt x="1286363" y="4116690"/>
                    </a:moveTo>
                    <a:lnTo>
                      <a:pt x="1286363" y="4574458"/>
                    </a:lnTo>
                    <a:lnTo>
                      <a:pt x="1389913" y="4772921"/>
                    </a:lnTo>
                    <a:lnTo>
                      <a:pt x="1441619" y="4772921"/>
                    </a:lnTo>
                    <a:lnTo>
                      <a:pt x="1441619" y="4116690"/>
                    </a:lnTo>
                    <a:close/>
                    <a:moveTo>
                      <a:pt x="582362" y="4116689"/>
                    </a:moveTo>
                    <a:lnTo>
                      <a:pt x="582362" y="4772921"/>
                    </a:lnTo>
                    <a:lnTo>
                      <a:pt x="618960" y="4772921"/>
                    </a:lnTo>
                    <a:lnTo>
                      <a:pt x="760478" y="4501687"/>
                    </a:lnTo>
                    <a:lnTo>
                      <a:pt x="760478" y="4116689"/>
                    </a:lnTo>
                    <a:close/>
                    <a:moveTo>
                      <a:pt x="1286363" y="3949802"/>
                    </a:moveTo>
                    <a:lnTo>
                      <a:pt x="1286363" y="4070970"/>
                    </a:lnTo>
                    <a:lnTo>
                      <a:pt x="1441619" y="4070970"/>
                    </a:lnTo>
                    <a:lnTo>
                      <a:pt x="1441619" y="3949802"/>
                    </a:lnTo>
                    <a:close/>
                    <a:moveTo>
                      <a:pt x="582362" y="3949801"/>
                    </a:moveTo>
                    <a:lnTo>
                      <a:pt x="582362" y="4070970"/>
                    </a:lnTo>
                    <a:lnTo>
                      <a:pt x="760478" y="4070970"/>
                    </a:lnTo>
                    <a:lnTo>
                      <a:pt x="760478" y="3949801"/>
                    </a:lnTo>
                    <a:close/>
                    <a:moveTo>
                      <a:pt x="1286363" y="3781025"/>
                    </a:moveTo>
                    <a:lnTo>
                      <a:pt x="1286363" y="3904082"/>
                    </a:lnTo>
                    <a:lnTo>
                      <a:pt x="1441619" y="3904082"/>
                    </a:lnTo>
                    <a:lnTo>
                      <a:pt x="1441619" y="3781025"/>
                    </a:lnTo>
                    <a:close/>
                    <a:moveTo>
                      <a:pt x="582362" y="3781025"/>
                    </a:moveTo>
                    <a:lnTo>
                      <a:pt x="582362" y="3904082"/>
                    </a:lnTo>
                    <a:lnTo>
                      <a:pt x="760478" y="3904082"/>
                    </a:lnTo>
                    <a:lnTo>
                      <a:pt x="760478" y="3781025"/>
                    </a:lnTo>
                    <a:close/>
                    <a:moveTo>
                      <a:pt x="1174823" y="2986866"/>
                    </a:moveTo>
                    <a:cubicBezTo>
                      <a:pt x="1163799" y="2986866"/>
                      <a:pt x="1154863" y="2995802"/>
                      <a:pt x="1154863" y="3006826"/>
                    </a:cubicBezTo>
                    <a:lnTo>
                      <a:pt x="1154863" y="3388285"/>
                    </a:lnTo>
                    <a:cubicBezTo>
                      <a:pt x="1154863" y="3399309"/>
                      <a:pt x="1163799" y="3408245"/>
                      <a:pt x="1174823" y="3408245"/>
                    </a:cubicBezTo>
                    <a:lnTo>
                      <a:pt x="1254662" y="3408245"/>
                    </a:lnTo>
                    <a:cubicBezTo>
                      <a:pt x="1265686" y="3408245"/>
                      <a:pt x="1274622" y="3399309"/>
                      <a:pt x="1274622" y="3388285"/>
                    </a:cubicBezTo>
                    <a:lnTo>
                      <a:pt x="1274622" y="3006826"/>
                    </a:lnTo>
                    <a:cubicBezTo>
                      <a:pt x="1274622" y="2995802"/>
                      <a:pt x="1265686" y="2986866"/>
                      <a:pt x="1254662" y="2986866"/>
                    </a:cubicBezTo>
                    <a:close/>
                    <a:moveTo>
                      <a:pt x="694919" y="2986866"/>
                    </a:moveTo>
                    <a:cubicBezTo>
                      <a:pt x="685797" y="2986866"/>
                      <a:pt x="678402" y="2994261"/>
                      <a:pt x="678402" y="3003383"/>
                    </a:cubicBezTo>
                    <a:lnTo>
                      <a:pt x="678402" y="3391728"/>
                    </a:lnTo>
                    <a:cubicBezTo>
                      <a:pt x="678402" y="3400850"/>
                      <a:pt x="685797" y="3408245"/>
                      <a:pt x="694919" y="3408245"/>
                    </a:cubicBezTo>
                    <a:lnTo>
                      <a:pt x="760984" y="3408245"/>
                    </a:lnTo>
                    <a:cubicBezTo>
                      <a:pt x="770106" y="3408245"/>
                      <a:pt x="777501" y="3400850"/>
                      <a:pt x="777501" y="3391728"/>
                    </a:cubicBezTo>
                    <a:lnTo>
                      <a:pt x="777501" y="3003383"/>
                    </a:lnTo>
                    <a:cubicBezTo>
                      <a:pt x="777501" y="2994261"/>
                      <a:pt x="770106" y="2986866"/>
                      <a:pt x="760984" y="2986866"/>
                    </a:cubicBezTo>
                    <a:close/>
                    <a:moveTo>
                      <a:pt x="502584" y="2986866"/>
                    </a:moveTo>
                    <a:cubicBezTo>
                      <a:pt x="493462" y="2986866"/>
                      <a:pt x="486067" y="2994261"/>
                      <a:pt x="486067" y="3003383"/>
                    </a:cubicBezTo>
                    <a:lnTo>
                      <a:pt x="486067" y="3391728"/>
                    </a:lnTo>
                    <a:cubicBezTo>
                      <a:pt x="486067" y="3400850"/>
                      <a:pt x="493462" y="3408245"/>
                      <a:pt x="502584" y="3408245"/>
                    </a:cubicBezTo>
                    <a:lnTo>
                      <a:pt x="568649" y="3408245"/>
                    </a:lnTo>
                    <a:cubicBezTo>
                      <a:pt x="577771" y="3408245"/>
                      <a:pt x="585166" y="3400850"/>
                      <a:pt x="585166" y="3391728"/>
                    </a:cubicBezTo>
                    <a:lnTo>
                      <a:pt x="585166" y="3003383"/>
                    </a:lnTo>
                    <a:cubicBezTo>
                      <a:pt x="585166" y="2994261"/>
                      <a:pt x="577771" y="2986866"/>
                      <a:pt x="568649" y="2986866"/>
                    </a:cubicBezTo>
                    <a:close/>
                    <a:moveTo>
                      <a:pt x="310249" y="2986866"/>
                    </a:moveTo>
                    <a:cubicBezTo>
                      <a:pt x="301127" y="2986866"/>
                      <a:pt x="293732" y="2994261"/>
                      <a:pt x="293732" y="3003383"/>
                    </a:cubicBezTo>
                    <a:lnTo>
                      <a:pt x="293732" y="3391728"/>
                    </a:lnTo>
                    <a:cubicBezTo>
                      <a:pt x="293732" y="3400850"/>
                      <a:pt x="301127" y="3408245"/>
                      <a:pt x="310249" y="3408245"/>
                    </a:cubicBezTo>
                    <a:lnTo>
                      <a:pt x="376314" y="3408245"/>
                    </a:lnTo>
                    <a:cubicBezTo>
                      <a:pt x="385436" y="3408245"/>
                      <a:pt x="392831" y="3400850"/>
                      <a:pt x="392831" y="3391728"/>
                    </a:cubicBezTo>
                    <a:lnTo>
                      <a:pt x="392831" y="3003383"/>
                    </a:lnTo>
                    <a:cubicBezTo>
                      <a:pt x="392831" y="2994261"/>
                      <a:pt x="385436" y="2986866"/>
                      <a:pt x="376314" y="2986866"/>
                    </a:cubicBezTo>
                    <a:close/>
                    <a:moveTo>
                      <a:pt x="871284" y="2156869"/>
                    </a:moveTo>
                    <a:lnTo>
                      <a:pt x="249133" y="2819733"/>
                    </a:lnTo>
                    <a:lnTo>
                      <a:pt x="830389" y="2819733"/>
                    </a:lnTo>
                    <a:close/>
                    <a:moveTo>
                      <a:pt x="1322149" y="1457297"/>
                    </a:moveTo>
                    <a:lnTo>
                      <a:pt x="1134233" y="1473712"/>
                    </a:lnTo>
                    <a:lnTo>
                      <a:pt x="1155963" y="1825935"/>
                    </a:lnTo>
                    <a:lnTo>
                      <a:pt x="1248284" y="1825935"/>
                    </a:lnTo>
                    <a:cubicBezTo>
                      <a:pt x="1253432" y="1825935"/>
                      <a:pt x="1257606" y="1830109"/>
                      <a:pt x="1257606" y="1835257"/>
                    </a:cubicBezTo>
                    <a:lnTo>
                      <a:pt x="1257606" y="1872543"/>
                    </a:lnTo>
                    <a:cubicBezTo>
                      <a:pt x="1257606" y="1877691"/>
                      <a:pt x="1253432" y="1881866"/>
                      <a:pt x="1248284" y="1881866"/>
                    </a:cubicBezTo>
                    <a:lnTo>
                      <a:pt x="1159414" y="1881866"/>
                    </a:lnTo>
                    <a:lnTo>
                      <a:pt x="1170086" y="2054855"/>
                    </a:lnTo>
                    <a:lnTo>
                      <a:pt x="1233364" y="2054855"/>
                    </a:lnTo>
                    <a:cubicBezTo>
                      <a:pt x="1241359" y="2054855"/>
                      <a:pt x="1247840" y="2061336"/>
                      <a:pt x="1247840" y="2069332"/>
                    </a:cubicBezTo>
                    <a:lnTo>
                      <a:pt x="1247840" y="2127235"/>
                    </a:lnTo>
                    <a:cubicBezTo>
                      <a:pt x="1247840" y="2135230"/>
                      <a:pt x="1241359" y="2141711"/>
                      <a:pt x="1233364" y="2141711"/>
                    </a:cubicBezTo>
                    <a:lnTo>
                      <a:pt x="1175445" y="2141711"/>
                    </a:lnTo>
                    <a:lnTo>
                      <a:pt x="1217275" y="2819733"/>
                    </a:lnTo>
                    <a:lnTo>
                      <a:pt x="1538655" y="2819733"/>
                    </a:lnTo>
                    <a:lnTo>
                      <a:pt x="1538655" y="2916015"/>
                    </a:lnTo>
                    <a:lnTo>
                      <a:pt x="1834975" y="2426775"/>
                    </a:lnTo>
                    <a:close/>
                    <a:moveTo>
                      <a:pt x="2470117" y="140636"/>
                    </a:moveTo>
                    <a:lnTo>
                      <a:pt x="2450688" y="169453"/>
                    </a:lnTo>
                    <a:cubicBezTo>
                      <a:pt x="2432725" y="187416"/>
                      <a:pt x="2407910" y="198526"/>
                      <a:pt x="2380499" y="198526"/>
                    </a:cubicBezTo>
                    <a:cubicBezTo>
                      <a:pt x="2366794" y="198526"/>
                      <a:pt x="2353737" y="195749"/>
                      <a:pt x="2341862" y="190726"/>
                    </a:cubicBezTo>
                    <a:lnTo>
                      <a:pt x="2319689" y="175776"/>
                    </a:lnTo>
                    <a:lnTo>
                      <a:pt x="1188989" y="1308426"/>
                    </a:lnTo>
                    <a:lnTo>
                      <a:pt x="1342990" y="1294974"/>
                    </a:lnTo>
                    <a:lnTo>
                      <a:pt x="1353866" y="1419480"/>
                    </a:lnTo>
                    <a:lnTo>
                      <a:pt x="1862584" y="2381191"/>
                    </a:lnTo>
                    <a:lnTo>
                      <a:pt x="3029209" y="455030"/>
                    </a:lnTo>
                    <a:close/>
                    <a:moveTo>
                      <a:pt x="2380499" y="0"/>
                    </a:moveTo>
                    <a:cubicBezTo>
                      <a:pt x="2435320" y="0"/>
                      <a:pt x="2479762" y="44442"/>
                      <a:pt x="2479762" y="99263"/>
                    </a:cubicBezTo>
                    <a:lnTo>
                      <a:pt x="2478311" y="106448"/>
                    </a:lnTo>
                    <a:lnTo>
                      <a:pt x="3219890" y="215733"/>
                    </a:lnTo>
                    <a:lnTo>
                      <a:pt x="3217054" y="220776"/>
                    </a:lnTo>
                    <a:lnTo>
                      <a:pt x="4067223" y="1004298"/>
                    </a:lnTo>
                    <a:lnTo>
                      <a:pt x="4069653" y="1000693"/>
                    </a:lnTo>
                    <a:cubicBezTo>
                      <a:pt x="4079200" y="991147"/>
                      <a:pt x="4092388" y="985242"/>
                      <a:pt x="4106956" y="985242"/>
                    </a:cubicBezTo>
                    <a:cubicBezTo>
                      <a:pt x="4136091" y="985242"/>
                      <a:pt x="4159710" y="1008861"/>
                      <a:pt x="4159710" y="1037996"/>
                    </a:cubicBezTo>
                    <a:cubicBezTo>
                      <a:pt x="4159710" y="1067131"/>
                      <a:pt x="4136091" y="1090750"/>
                      <a:pt x="4106956" y="1090750"/>
                    </a:cubicBezTo>
                    <a:cubicBezTo>
                      <a:pt x="4077821" y="1090750"/>
                      <a:pt x="4054202" y="1067131"/>
                      <a:pt x="4054202" y="1037996"/>
                    </a:cubicBezTo>
                    <a:cubicBezTo>
                      <a:pt x="4054202" y="1030713"/>
                      <a:pt x="4055678" y="1023773"/>
                      <a:pt x="4058348" y="1017462"/>
                    </a:cubicBezTo>
                    <a:lnTo>
                      <a:pt x="4060261" y="1014623"/>
                    </a:lnTo>
                    <a:lnTo>
                      <a:pt x="3137412" y="519074"/>
                    </a:lnTo>
                    <a:lnTo>
                      <a:pt x="1538655" y="3357254"/>
                    </a:lnTo>
                    <a:lnTo>
                      <a:pt x="1538655" y="3364856"/>
                    </a:lnTo>
                    <a:lnTo>
                      <a:pt x="1696915" y="3364856"/>
                    </a:lnTo>
                    <a:lnTo>
                      <a:pt x="1696915" y="3781025"/>
                    </a:lnTo>
                    <a:lnTo>
                      <a:pt x="1487338" y="3781025"/>
                    </a:lnTo>
                    <a:lnTo>
                      <a:pt x="1487338" y="3904082"/>
                    </a:lnTo>
                    <a:lnTo>
                      <a:pt x="1563403" y="3904082"/>
                    </a:lnTo>
                    <a:cubicBezTo>
                      <a:pt x="1576028" y="3904082"/>
                      <a:pt x="1586263" y="3914317"/>
                      <a:pt x="1586263" y="3926942"/>
                    </a:cubicBezTo>
                    <a:lnTo>
                      <a:pt x="1586262" y="3926942"/>
                    </a:lnTo>
                    <a:cubicBezTo>
                      <a:pt x="1586262" y="3939567"/>
                      <a:pt x="1576027" y="3949802"/>
                      <a:pt x="1563402" y="3949802"/>
                    </a:cubicBezTo>
                    <a:lnTo>
                      <a:pt x="1487338" y="3949802"/>
                    </a:lnTo>
                    <a:lnTo>
                      <a:pt x="1487338" y="4070970"/>
                    </a:lnTo>
                    <a:lnTo>
                      <a:pt x="1563403" y="4070970"/>
                    </a:lnTo>
                    <a:cubicBezTo>
                      <a:pt x="1576028" y="4070970"/>
                      <a:pt x="1586263" y="4081205"/>
                      <a:pt x="1586263" y="4093830"/>
                    </a:cubicBezTo>
                    <a:lnTo>
                      <a:pt x="1586262" y="4093830"/>
                    </a:lnTo>
                    <a:cubicBezTo>
                      <a:pt x="1586262" y="4106455"/>
                      <a:pt x="1576027" y="4116690"/>
                      <a:pt x="1563402" y="4116690"/>
                    </a:cubicBezTo>
                    <a:lnTo>
                      <a:pt x="1487338" y="4116690"/>
                    </a:lnTo>
                    <a:lnTo>
                      <a:pt x="1487338" y="4772921"/>
                    </a:lnTo>
                    <a:lnTo>
                      <a:pt x="1529674" y="4772921"/>
                    </a:lnTo>
                    <a:cubicBezTo>
                      <a:pt x="1560927" y="4772921"/>
                      <a:pt x="1586262" y="4798256"/>
                      <a:pt x="1586262" y="4829509"/>
                    </a:cubicBezTo>
                    <a:lnTo>
                      <a:pt x="1586262" y="4848693"/>
                    </a:lnTo>
                    <a:cubicBezTo>
                      <a:pt x="1586262" y="4879946"/>
                      <a:pt x="1560927" y="4905281"/>
                      <a:pt x="1529674" y="4905281"/>
                    </a:cubicBezTo>
                    <a:lnTo>
                      <a:pt x="1518652" y="4905281"/>
                    </a:lnTo>
                    <a:lnTo>
                      <a:pt x="1488812" y="4962472"/>
                    </a:lnTo>
                    <a:lnTo>
                      <a:pt x="1773161" y="5507455"/>
                    </a:lnTo>
                    <a:lnTo>
                      <a:pt x="1945385" y="5507455"/>
                    </a:lnTo>
                    <a:cubicBezTo>
                      <a:pt x="1984041" y="5507455"/>
                      <a:pt x="2015377" y="5538791"/>
                      <a:pt x="2015377" y="5577447"/>
                    </a:cubicBezTo>
                    <a:lnTo>
                      <a:pt x="2015377" y="5716606"/>
                    </a:lnTo>
                    <a:cubicBezTo>
                      <a:pt x="2015377" y="5755262"/>
                      <a:pt x="1984041" y="5786598"/>
                      <a:pt x="1945385" y="5786598"/>
                    </a:cubicBezTo>
                    <a:lnTo>
                      <a:pt x="166286" y="5786598"/>
                    </a:lnTo>
                    <a:cubicBezTo>
                      <a:pt x="127630" y="5786598"/>
                      <a:pt x="96294" y="5755262"/>
                      <a:pt x="96294" y="5716606"/>
                    </a:cubicBezTo>
                    <a:lnTo>
                      <a:pt x="96294" y="5577447"/>
                    </a:lnTo>
                    <a:cubicBezTo>
                      <a:pt x="96294" y="5538791"/>
                      <a:pt x="127630" y="5507455"/>
                      <a:pt x="166286" y="5507455"/>
                    </a:cubicBezTo>
                    <a:lnTo>
                      <a:pt x="235712" y="5507455"/>
                    </a:lnTo>
                    <a:lnTo>
                      <a:pt x="537898" y="4928284"/>
                    </a:lnTo>
                    <a:lnTo>
                      <a:pt x="525896" y="4905281"/>
                    </a:lnTo>
                    <a:lnTo>
                      <a:pt x="517166" y="4905281"/>
                    </a:lnTo>
                    <a:cubicBezTo>
                      <a:pt x="485913" y="4905281"/>
                      <a:pt x="460578" y="4879946"/>
                      <a:pt x="460578" y="4848693"/>
                    </a:cubicBezTo>
                    <a:lnTo>
                      <a:pt x="460578" y="4829509"/>
                    </a:lnTo>
                    <a:cubicBezTo>
                      <a:pt x="460578" y="4798256"/>
                      <a:pt x="485913" y="4772921"/>
                      <a:pt x="517166" y="4772921"/>
                    </a:cubicBezTo>
                    <a:lnTo>
                      <a:pt x="536643" y="4772921"/>
                    </a:lnTo>
                    <a:lnTo>
                      <a:pt x="536643" y="4116689"/>
                    </a:lnTo>
                    <a:lnTo>
                      <a:pt x="483438" y="4116689"/>
                    </a:lnTo>
                    <a:cubicBezTo>
                      <a:pt x="477126" y="4116689"/>
                      <a:pt x="471411" y="4114130"/>
                      <a:pt x="467274" y="4109993"/>
                    </a:cubicBezTo>
                    <a:lnTo>
                      <a:pt x="460578" y="4093829"/>
                    </a:lnTo>
                    <a:lnTo>
                      <a:pt x="467274" y="4077665"/>
                    </a:lnTo>
                    <a:cubicBezTo>
                      <a:pt x="471411" y="4073529"/>
                      <a:pt x="477126" y="4070970"/>
                      <a:pt x="483438" y="4070970"/>
                    </a:cubicBezTo>
                    <a:lnTo>
                      <a:pt x="536643" y="4070970"/>
                    </a:lnTo>
                    <a:lnTo>
                      <a:pt x="536643" y="3949801"/>
                    </a:lnTo>
                    <a:lnTo>
                      <a:pt x="483438" y="3949801"/>
                    </a:lnTo>
                    <a:cubicBezTo>
                      <a:pt x="477126" y="3949801"/>
                      <a:pt x="471411" y="3947242"/>
                      <a:pt x="467274" y="3943105"/>
                    </a:cubicBezTo>
                    <a:lnTo>
                      <a:pt x="460578" y="3926941"/>
                    </a:lnTo>
                    <a:lnTo>
                      <a:pt x="467274" y="3910777"/>
                    </a:lnTo>
                    <a:cubicBezTo>
                      <a:pt x="471411" y="3906640"/>
                      <a:pt x="477126" y="3904082"/>
                      <a:pt x="483438" y="3904082"/>
                    </a:cubicBezTo>
                    <a:lnTo>
                      <a:pt x="536643" y="3904082"/>
                    </a:lnTo>
                    <a:lnTo>
                      <a:pt x="536643" y="3781025"/>
                    </a:lnTo>
                    <a:lnTo>
                      <a:pt x="0" y="3781025"/>
                    </a:lnTo>
                    <a:lnTo>
                      <a:pt x="0" y="3364856"/>
                    </a:lnTo>
                    <a:lnTo>
                      <a:pt x="1" y="3364856"/>
                    </a:lnTo>
                    <a:lnTo>
                      <a:pt x="1" y="2819733"/>
                    </a:lnTo>
                    <a:lnTo>
                      <a:pt x="186431" y="2819733"/>
                    </a:lnTo>
                    <a:lnTo>
                      <a:pt x="823097" y="2141404"/>
                    </a:lnTo>
                    <a:lnTo>
                      <a:pt x="813602" y="2137471"/>
                    </a:lnTo>
                    <a:cubicBezTo>
                      <a:pt x="810982" y="2134852"/>
                      <a:pt x="809362" y="2131233"/>
                      <a:pt x="809362" y="2127235"/>
                    </a:cubicBezTo>
                    <a:lnTo>
                      <a:pt x="809362" y="2069332"/>
                    </a:lnTo>
                    <a:cubicBezTo>
                      <a:pt x="809362" y="2061336"/>
                      <a:pt x="815843" y="2054855"/>
                      <a:pt x="823838" y="2054855"/>
                    </a:cubicBezTo>
                    <a:lnTo>
                      <a:pt x="877577" y="2054855"/>
                    </a:lnTo>
                    <a:lnTo>
                      <a:pt x="888250" y="1881866"/>
                    </a:lnTo>
                    <a:lnTo>
                      <a:pt x="828450" y="1881866"/>
                    </a:lnTo>
                    <a:cubicBezTo>
                      <a:pt x="823302" y="1881866"/>
                      <a:pt x="819128" y="1877691"/>
                      <a:pt x="819128" y="1872543"/>
                    </a:cubicBezTo>
                    <a:lnTo>
                      <a:pt x="819128" y="1835257"/>
                    </a:lnTo>
                    <a:cubicBezTo>
                      <a:pt x="819128" y="1830109"/>
                      <a:pt x="823302" y="1825935"/>
                      <a:pt x="828450" y="1825935"/>
                    </a:cubicBezTo>
                    <a:lnTo>
                      <a:pt x="891700" y="1825935"/>
                    </a:lnTo>
                    <a:lnTo>
                      <a:pt x="912234" y="1493103"/>
                    </a:lnTo>
                    <a:lnTo>
                      <a:pt x="860727" y="1497602"/>
                    </a:lnTo>
                    <a:lnTo>
                      <a:pt x="861169" y="1501090"/>
                    </a:lnTo>
                    <a:lnTo>
                      <a:pt x="562355" y="1538964"/>
                    </a:lnTo>
                    <a:lnTo>
                      <a:pt x="573819" y="1582489"/>
                    </a:lnTo>
                    <a:cubicBezTo>
                      <a:pt x="581039" y="1609902"/>
                      <a:pt x="564670" y="1637977"/>
                      <a:pt x="537257" y="1645198"/>
                    </a:cubicBezTo>
                    <a:lnTo>
                      <a:pt x="530211" y="1647053"/>
                    </a:lnTo>
                    <a:cubicBezTo>
                      <a:pt x="509651" y="1652468"/>
                      <a:pt x="488719" y="1644615"/>
                      <a:pt x="476492" y="1628784"/>
                    </a:cubicBezTo>
                    <a:lnTo>
                      <a:pt x="469491" y="1614538"/>
                    </a:lnTo>
                    <a:lnTo>
                      <a:pt x="470721" y="1635605"/>
                    </a:lnTo>
                    <a:cubicBezTo>
                      <a:pt x="467670" y="1656861"/>
                      <a:pt x="452267" y="1675268"/>
                      <a:pt x="430195" y="1681081"/>
                    </a:cubicBezTo>
                    <a:lnTo>
                      <a:pt x="422631" y="1683073"/>
                    </a:lnTo>
                    <a:cubicBezTo>
                      <a:pt x="393202" y="1690825"/>
                      <a:pt x="363062" y="1673252"/>
                      <a:pt x="355310" y="1643823"/>
                    </a:cubicBezTo>
                    <a:lnTo>
                      <a:pt x="315776" y="1493723"/>
                    </a:lnTo>
                    <a:cubicBezTo>
                      <a:pt x="308025" y="1464294"/>
                      <a:pt x="325598" y="1434153"/>
                      <a:pt x="355027" y="1426402"/>
                    </a:cubicBezTo>
                    <a:lnTo>
                      <a:pt x="362591" y="1424410"/>
                    </a:lnTo>
                    <a:cubicBezTo>
                      <a:pt x="384663" y="1418597"/>
                      <a:pt x="407134" y="1427028"/>
                      <a:pt x="420261" y="1444022"/>
                    </a:cubicBezTo>
                    <a:lnTo>
                      <a:pt x="427578" y="1458912"/>
                    </a:lnTo>
                    <a:lnTo>
                      <a:pt x="426045" y="1453091"/>
                    </a:lnTo>
                    <a:cubicBezTo>
                      <a:pt x="418825" y="1425678"/>
                      <a:pt x="435194" y="1397602"/>
                      <a:pt x="462607" y="1390382"/>
                    </a:cubicBezTo>
                    <a:lnTo>
                      <a:pt x="469653" y="1388526"/>
                    </a:lnTo>
                    <a:cubicBezTo>
                      <a:pt x="497066" y="1381306"/>
                      <a:pt x="525141" y="1397675"/>
                      <a:pt x="532361" y="1425088"/>
                    </a:cubicBezTo>
                    <a:lnTo>
                      <a:pt x="549415" y="1489834"/>
                    </a:lnTo>
                    <a:lnTo>
                      <a:pt x="840002" y="1334084"/>
                    </a:lnTo>
                    <a:lnTo>
                      <a:pt x="840607" y="1338857"/>
                    </a:lnTo>
                    <a:lnTo>
                      <a:pt x="1112835" y="1315078"/>
                    </a:lnTo>
                    <a:lnTo>
                      <a:pt x="2288860" y="137025"/>
                    </a:lnTo>
                    <a:lnTo>
                      <a:pt x="2281236" y="99263"/>
                    </a:lnTo>
                    <a:cubicBezTo>
                      <a:pt x="2281236" y="44442"/>
                      <a:pt x="2325678" y="0"/>
                      <a:pt x="238049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81" name="Freeform: Shape 407">
                <a:extLst>
                  <a:ext uri="{FF2B5EF4-FFF2-40B4-BE49-F238E27FC236}">
                    <a16:creationId xmlns:a16="http://schemas.microsoft.com/office/drawing/2014/main" id="{299181CC-A6A4-B006-EAB4-405862B6B72F}"/>
                  </a:ext>
                </a:extLst>
              </p:cNvPr>
              <p:cNvSpPr/>
              <p:nvPr/>
            </p:nvSpPr>
            <p:spPr>
              <a:xfrm flipH="1">
                <a:off x="8767264" y="4048702"/>
                <a:ext cx="551417" cy="767080"/>
              </a:xfrm>
              <a:custGeom>
                <a:avLst/>
                <a:gdLst>
                  <a:gd name="connsiteX0" fmla="*/ 1022274 w 4159710"/>
                  <a:gd name="connsiteY0" fmla="*/ 5419078 h 5786598"/>
                  <a:gd name="connsiteX1" fmla="*/ 976163 w 4159710"/>
                  <a:gd name="connsiteY1" fmla="*/ 5507455 h 5786598"/>
                  <a:gd name="connsiteX2" fmla="*/ 1068385 w 4159710"/>
                  <a:gd name="connsiteY2" fmla="*/ 5507455 h 5786598"/>
                  <a:gd name="connsiteX3" fmla="*/ 1318025 w 4159710"/>
                  <a:gd name="connsiteY3" fmla="*/ 5289802 h 5786598"/>
                  <a:gd name="connsiteX4" fmla="*/ 1204463 w 4159710"/>
                  <a:gd name="connsiteY4" fmla="*/ 5507455 h 5786598"/>
                  <a:gd name="connsiteX5" fmla="*/ 1431587 w 4159710"/>
                  <a:gd name="connsiteY5" fmla="*/ 5507455 h 5786598"/>
                  <a:gd name="connsiteX6" fmla="*/ 708685 w 4159710"/>
                  <a:gd name="connsiteY6" fmla="*/ 5255614 h 5786598"/>
                  <a:gd name="connsiteX7" fmla="*/ 577286 w 4159710"/>
                  <a:gd name="connsiteY7" fmla="*/ 5507455 h 5786598"/>
                  <a:gd name="connsiteX8" fmla="*/ 840085 w 4159710"/>
                  <a:gd name="connsiteY8" fmla="*/ 5507455 h 5786598"/>
                  <a:gd name="connsiteX9" fmla="*/ 1203875 w 4159710"/>
                  <a:gd name="connsiteY9" fmla="*/ 5071022 h 5786598"/>
                  <a:gd name="connsiteX10" fmla="*/ 1053938 w 4159710"/>
                  <a:gd name="connsiteY10" fmla="*/ 5358390 h 5786598"/>
                  <a:gd name="connsiteX11" fmla="*/ 1131714 w 4159710"/>
                  <a:gd name="connsiteY11" fmla="*/ 5507455 h 5786598"/>
                  <a:gd name="connsiteX12" fmla="*/ 1141134 w 4159710"/>
                  <a:gd name="connsiteY12" fmla="*/ 5507455 h 5786598"/>
                  <a:gd name="connsiteX13" fmla="*/ 1286361 w 4159710"/>
                  <a:gd name="connsiteY13" fmla="*/ 5229113 h 5786598"/>
                  <a:gd name="connsiteX14" fmla="*/ 822835 w 4159710"/>
                  <a:gd name="connsiteY14" fmla="*/ 5036834 h 5786598"/>
                  <a:gd name="connsiteX15" fmla="*/ 740350 w 4159710"/>
                  <a:gd name="connsiteY15" fmla="*/ 5194926 h 5786598"/>
                  <a:gd name="connsiteX16" fmla="*/ 903414 w 4159710"/>
                  <a:gd name="connsiteY16" fmla="*/ 5507455 h 5786598"/>
                  <a:gd name="connsiteX17" fmla="*/ 912834 w 4159710"/>
                  <a:gd name="connsiteY17" fmla="*/ 5507455 h 5786598"/>
                  <a:gd name="connsiteX18" fmla="*/ 990609 w 4159710"/>
                  <a:gd name="connsiteY18" fmla="*/ 5358390 h 5786598"/>
                  <a:gd name="connsiteX19" fmla="*/ 1451724 w 4159710"/>
                  <a:gd name="connsiteY19" fmla="*/ 5033553 h 5786598"/>
                  <a:gd name="connsiteX20" fmla="*/ 1355112 w 4159710"/>
                  <a:gd name="connsiteY20" fmla="*/ 5218720 h 5786598"/>
                  <a:gd name="connsiteX21" fmla="*/ 1505762 w 4159710"/>
                  <a:gd name="connsiteY21" fmla="*/ 5507455 h 5786598"/>
                  <a:gd name="connsiteX22" fmla="*/ 1698986 w 4159710"/>
                  <a:gd name="connsiteY22" fmla="*/ 5507455 h 5786598"/>
                  <a:gd name="connsiteX23" fmla="*/ 574986 w 4159710"/>
                  <a:gd name="connsiteY23" fmla="*/ 4999366 h 5786598"/>
                  <a:gd name="connsiteX24" fmla="*/ 309887 w 4159710"/>
                  <a:gd name="connsiteY24" fmla="*/ 5507455 h 5786598"/>
                  <a:gd name="connsiteX25" fmla="*/ 503111 w 4159710"/>
                  <a:gd name="connsiteY25" fmla="*/ 5507455 h 5786598"/>
                  <a:gd name="connsiteX26" fmla="*/ 671598 w 4159710"/>
                  <a:gd name="connsiteY26" fmla="*/ 5184533 h 5786598"/>
                  <a:gd name="connsiteX27" fmla="*/ 1290352 w 4159710"/>
                  <a:gd name="connsiteY27" fmla="*/ 4905281 h 5786598"/>
                  <a:gd name="connsiteX28" fmla="*/ 1240962 w 4159710"/>
                  <a:gd name="connsiteY28" fmla="*/ 4999940 h 5786598"/>
                  <a:gd name="connsiteX29" fmla="*/ 1323448 w 4159710"/>
                  <a:gd name="connsiteY29" fmla="*/ 5158032 h 5786598"/>
                  <a:gd name="connsiteX30" fmla="*/ 1420060 w 4159710"/>
                  <a:gd name="connsiteY30" fmla="*/ 4972866 h 5786598"/>
                  <a:gd name="connsiteX31" fmla="*/ 1384797 w 4159710"/>
                  <a:gd name="connsiteY31" fmla="*/ 4905281 h 5786598"/>
                  <a:gd name="connsiteX32" fmla="*/ 1191573 w 4159710"/>
                  <a:gd name="connsiteY32" fmla="*/ 4905281 h 5786598"/>
                  <a:gd name="connsiteX33" fmla="*/ 1209298 w 4159710"/>
                  <a:gd name="connsiteY33" fmla="*/ 4939252 h 5786598"/>
                  <a:gd name="connsiteX34" fmla="*/ 1227023 w 4159710"/>
                  <a:gd name="connsiteY34" fmla="*/ 4905281 h 5786598"/>
                  <a:gd name="connsiteX35" fmla="*/ 891474 w 4159710"/>
                  <a:gd name="connsiteY35" fmla="*/ 4905281 h 5786598"/>
                  <a:gd name="connsiteX36" fmla="*/ 854499 w 4159710"/>
                  <a:gd name="connsiteY36" fmla="*/ 4976146 h 5786598"/>
                  <a:gd name="connsiteX37" fmla="*/ 1022274 w 4159710"/>
                  <a:gd name="connsiteY37" fmla="*/ 5297702 h 5786598"/>
                  <a:gd name="connsiteX38" fmla="*/ 1172210 w 4159710"/>
                  <a:gd name="connsiteY38" fmla="*/ 5010334 h 5786598"/>
                  <a:gd name="connsiteX39" fmla="*/ 1117398 w 4159710"/>
                  <a:gd name="connsiteY39" fmla="*/ 4905281 h 5786598"/>
                  <a:gd name="connsiteX40" fmla="*/ 624075 w 4159710"/>
                  <a:gd name="connsiteY40" fmla="*/ 4905281 h 5786598"/>
                  <a:gd name="connsiteX41" fmla="*/ 606650 w 4159710"/>
                  <a:gd name="connsiteY41" fmla="*/ 4938678 h 5786598"/>
                  <a:gd name="connsiteX42" fmla="*/ 703262 w 4159710"/>
                  <a:gd name="connsiteY42" fmla="*/ 5123845 h 5786598"/>
                  <a:gd name="connsiteX43" fmla="*/ 785748 w 4159710"/>
                  <a:gd name="connsiteY43" fmla="*/ 4965752 h 5786598"/>
                  <a:gd name="connsiteX44" fmla="*/ 754196 w 4159710"/>
                  <a:gd name="connsiteY44" fmla="*/ 4905281 h 5786598"/>
                  <a:gd name="connsiteX45" fmla="*/ 1286363 w 4159710"/>
                  <a:gd name="connsiteY45" fmla="*/ 4716622 h 5786598"/>
                  <a:gd name="connsiteX46" fmla="*/ 1286363 w 4159710"/>
                  <a:gd name="connsiteY46" fmla="*/ 4742928 h 5786598"/>
                  <a:gd name="connsiteX47" fmla="*/ 1280308 w 4159710"/>
                  <a:gd name="connsiteY47" fmla="*/ 4772921 h 5786598"/>
                  <a:gd name="connsiteX48" fmla="*/ 1315738 w 4159710"/>
                  <a:gd name="connsiteY48" fmla="*/ 4772921 h 5786598"/>
                  <a:gd name="connsiteX49" fmla="*/ 760478 w 4159710"/>
                  <a:gd name="connsiteY49" fmla="*/ 4643851 h 5786598"/>
                  <a:gd name="connsiteX50" fmla="*/ 693135 w 4159710"/>
                  <a:gd name="connsiteY50" fmla="*/ 4772921 h 5786598"/>
                  <a:gd name="connsiteX51" fmla="*/ 766533 w 4159710"/>
                  <a:gd name="connsiteY51" fmla="*/ 4772921 h 5786598"/>
                  <a:gd name="connsiteX52" fmla="*/ 760478 w 4159710"/>
                  <a:gd name="connsiteY52" fmla="*/ 4742928 h 5786598"/>
                  <a:gd name="connsiteX53" fmla="*/ 1286363 w 4159710"/>
                  <a:gd name="connsiteY53" fmla="*/ 4116690 h 5786598"/>
                  <a:gd name="connsiteX54" fmla="*/ 1286363 w 4159710"/>
                  <a:gd name="connsiteY54" fmla="*/ 4574458 h 5786598"/>
                  <a:gd name="connsiteX55" fmla="*/ 1389913 w 4159710"/>
                  <a:gd name="connsiteY55" fmla="*/ 4772921 h 5786598"/>
                  <a:gd name="connsiteX56" fmla="*/ 1441619 w 4159710"/>
                  <a:gd name="connsiteY56" fmla="*/ 4772921 h 5786598"/>
                  <a:gd name="connsiteX57" fmla="*/ 1441619 w 4159710"/>
                  <a:gd name="connsiteY57" fmla="*/ 4116690 h 5786598"/>
                  <a:gd name="connsiteX58" fmla="*/ 582362 w 4159710"/>
                  <a:gd name="connsiteY58" fmla="*/ 4116689 h 5786598"/>
                  <a:gd name="connsiteX59" fmla="*/ 582362 w 4159710"/>
                  <a:gd name="connsiteY59" fmla="*/ 4772921 h 5786598"/>
                  <a:gd name="connsiteX60" fmla="*/ 618960 w 4159710"/>
                  <a:gd name="connsiteY60" fmla="*/ 4772921 h 5786598"/>
                  <a:gd name="connsiteX61" fmla="*/ 760478 w 4159710"/>
                  <a:gd name="connsiteY61" fmla="*/ 4501687 h 5786598"/>
                  <a:gd name="connsiteX62" fmla="*/ 760478 w 4159710"/>
                  <a:gd name="connsiteY62" fmla="*/ 4116689 h 5786598"/>
                  <a:gd name="connsiteX63" fmla="*/ 1286363 w 4159710"/>
                  <a:gd name="connsiteY63" fmla="*/ 3949802 h 5786598"/>
                  <a:gd name="connsiteX64" fmla="*/ 1286363 w 4159710"/>
                  <a:gd name="connsiteY64" fmla="*/ 4070970 h 5786598"/>
                  <a:gd name="connsiteX65" fmla="*/ 1441619 w 4159710"/>
                  <a:gd name="connsiteY65" fmla="*/ 4070970 h 5786598"/>
                  <a:gd name="connsiteX66" fmla="*/ 1441619 w 4159710"/>
                  <a:gd name="connsiteY66" fmla="*/ 3949802 h 5786598"/>
                  <a:gd name="connsiteX67" fmla="*/ 582362 w 4159710"/>
                  <a:gd name="connsiteY67" fmla="*/ 3949801 h 5786598"/>
                  <a:gd name="connsiteX68" fmla="*/ 582362 w 4159710"/>
                  <a:gd name="connsiteY68" fmla="*/ 4070970 h 5786598"/>
                  <a:gd name="connsiteX69" fmla="*/ 760478 w 4159710"/>
                  <a:gd name="connsiteY69" fmla="*/ 4070970 h 5786598"/>
                  <a:gd name="connsiteX70" fmla="*/ 760478 w 4159710"/>
                  <a:gd name="connsiteY70" fmla="*/ 3949801 h 5786598"/>
                  <a:gd name="connsiteX71" fmla="*/ 1286363 w 4159710"/>
                  <a:gd name="connsiteY71" fmla="*/ 3781025 h 5786598"/>
                  <a:gd name="connsiteX72" fmla="*/ 1286363 w 4159710"/>
                  <a:gd name="connsiteY72" fmla="*/ 3904082 h 5786598"/>
                  <a:gd name="connsiteX73" fmla="*/ 1441619 w 4159710"/>
                  <a:gd name="connsiteY73" fmla="*/ 3904082 h 5786598"/>
                  <a:gd name="connsiteX74" fmla="*/ 1441619 w 4159710"/>
                  <a:gd name="connsiteY74" fmla="*/ 3781025 h 5786598"/>
                  <a:gd name="connsiteX75" fmla="*/ 582362 w 4159710"/>
                  <a:gd name="connsiteY75" fmla="*/ 3781025 h 5786598"/>
                  <a:gd name="connsiteX76" fmla="*/ 582362 w 4159710"/>
                  <a:gd name="connsiteY76" fmla="*/ 3904082 h 5786598"/>
                  <a:gd name="connsiteX77" fmla="*/ 760478 w 4159710"/>
                  <a:gd name="connsiteY77" fmla="*/ 3904082 h 5786598"/>
                  <a:gd name="connsiteX78" fmla="*/ 760478 w 4159710"/>
                  <a:gd name="connsiteY78" fmla="*/ 3781025 h 5786598"/>
                  <a:gd name="connsiteX79" fmla="*/ 1174823 w 4159710"/>
                  <a:gd name="connsiteY79" fmla="*/ 2986866 h 5786598"/>
                  <a:gd name="connsiteX80" fmla="*/ 1154863 w 4159710"/>
                  <a:gd name="connsiteY80" fmla="*/ 3006826 h 5786598"/>
                  <a:gd name="connsiteX81" fmla="*/ 1154863 w 4159710"/>
                  <a:gd name="connsiteY81" fmla="*/ 3388285 h 5786598"/>
                  <a:gd name="connsiteX82" fmla="*/ 1174823 w 4159710"/>
                  <a:gd name="connsiteY82" fmla="*/ 3408245 h 5786598"/>
                  <a:gd name="connsiteX83" fmla="*/ 1254662 w 4159710"/>
                  <a:gd name="connsiteY83" fmla="*/ 3408245 h 5786598"/>
                  <a:gd name="connsiteX84" fmla="*/ 1274622 w 4159710"/>
                  <a:gd name="connsiteY84" fmla="*/ 3388285 h 5786598"/>
                  <a:gd name="connsiteX85" fmla="*/ 1274622 w 4159710"/>
                  <a:gd name="connsiteY85" fmla="*/ 3006826 h 5786598"/>
                  <a:gd name="connsiteX86" fmla="*/ 1254662 w 4159710"/>
                  <a:gd name="connsiteY86" fmla="*/ 2986866 h 5786598"/>
                  <a:gd name="connsiteX87" fmla="*/ 694919 w 4159710"/>
                  <a:gd name="connsiteY87" fmla="*/ 2986866 h 5786598"/>
                  <a:gd name="connsiteX88" fmla="*/ 678402 w 4159710"/>
                  <a:gd name="connsiteY88" fmla="*/ 3003383 h 5786598"/>
                  <a:gd name="connsiteX89" fmla="*/ 678402 w 4159710"/>
                  <a:gd name="connsiteY89" fmla="*/ 3391728 h 5786598"/>
                  <a:gd name="connsiteX90" fmla="*/ 694919 w 4159710"/>
                  <a:gd name="connsiteY90" fmla="*/ 3408245 h 5786598"/>
                  <a:gd name="connsiteX91" fmla="*/ 760984 w 4159710"/>
                  <a:gd name="connsiteY91" fmla="*/ 3408245 h 5786598"/>
                  <a:gd name="connsiteX92" fmla="*/ 777501 w 4159710"/>
                  <a:gd name="connsiteY92" fmla="*/ 3391728 h 5786598"/>
                  <a:gd name="connsiteX93" fmla="*/ 777501 w 4159710"/>
                  <a:gd name="connsiteY93" fmla="*/ 3003383 h 5786598"/>
                  <a:gd name="connsiteX94" fmla="*/ 760984 w 4159710"/>
                  <a:gd name="connsiteY94" fmla="*/ 2986866 h 5786598"/>
                  <a:gd name="connsiteX95" fmla="*/ 502584 w 4159710"/>
                  <a:gd name="connsiteY95" fmla="*/ 2986866 h 5786598"/>
                  <a:gd name="connsiteX96" fmla="*/ 486067 w 4159710"/>
                  <a:gd name="connsiteY96" fmla="*/ 3003383 h 5786598"/>
                  <a:gd name="connsiteX97" fmla="*/ 486067 w 4159710"/>
                  <a:gd name="connsiteY97" fmla="*/ 3391728 h 5786598"/>
                  <a:gd name="connsiteX98" fmla="*/ 502584 w 4159710"/>
                  <a:gd name="connsiteY98" fmla="*/ 3408245 h 5786598"/>
                  <a:gd name="connsiteX99" fmla="*/ 568649 w 4159710"/>
                  <a:gd name="connsiteY99" fmla="*/ 3408245 h 5786598"/>
                  <a:gd name="connsiteX100" fmla="*/ 585166 w 4159710"/>
                  <a:gd name="connsiteY100" fmla="*/ 3391728 h 5786598"/>
                  <a:gd name="connsiteX101" fmla="*/ 585166 w 4159710"/>
                  <a:gd name="connsiteY101" fmla="*/ 3003383 h 5786598"/>
                  <a:gd name="connsiteX102" fmla="*/ 568649 w 4159710"/>
                  <a:gd name="connsiteY102" fmla="*/ 2986866 h 5786598"/>
                  <a:gd name="connsiteX103" fmla="*/ 310249 w 4159710"/>
                  <a:gd name="connsiteY103" fmla="*/ 2986866 h 5786598"/>
                  <a:gd name="connsiteX104" fmla="*/ 293732 w 4159710"/>
                  <a:gd name="connsiteY104" fmla="*/ 3003383 h 5786598"/>
                  <a:gd name="connsiteX105" fmla="*/ 293732 w 4159710"/>
                  <a:gd name="connsiteY105" fmla="*/ 3391728 h 5786598"/>
                  <a:gd name="connsiteX106" fmla="*/ 310249 w 4159710"/>
                  <a:gd name="connsiteY106" fmla="*/ 3408245 h 5786598"/>
                  <a:gd name="connsiteX107" fmla="*/ 376314 w 4159710"/>
                  <a:gd name="connsiteY107" fmla="*/ 3408245 h 5786598"/>
                  <a:gd name="connsiteX108" fmla="*/ 392831 w 4159710"/>
                  <a:gd name="connsiteY108" fmla="*/ 3391728 h 5786598"/>
                  <a:gd name="connsiteX109" fmla="*/ 392831 w 4159710"/>
                  <a:gd name="connsiteY109" fmla="*/ 3003383 h 5786598"/>
                  <a:gd name="connsiteX110" fmla="*/ 376314 w 4159710"/>
                  <a:gd name="connsiteY110" fmla="*/ 2986866 h 5786598"/>
                  <a:gd name="connsiteX111" fmla="*/ 871284 w 4159710"/>
                  <a:gd name="connsiteY111" fmla="*/ 2156869 h 5786598"/>
                  <a:gd name="connsiteX112" fmla="*/ 249133 w 4159710"/>
                  <a:gd name="connsiteY112" fmla="*/ 2819733 h 5786598"/>
                  <a:gd name="connsiteX113" fmla="*/ 830389 w 4159710"/>
                  <a:gd name="connsiteY113" fmla="*/ 2819733 h 5786598"/>
                  <a:gd name="connsiteX114" fmla="*/ 1322149 w 4159710"/>
                  <a:gd name="connsiteY114" fmla="*/ 1457297 h 5786598"/>
                  <a:gd name="connsiteX115" fmla="*/ 1134233 w 4159710"/>
                  <a:gd name="connsiteY115" fmla="*/ 1473712 h 5786598"/>
                  <a:gd name="connsiteX116" fmla="*/ 1155963 w 4159710"/>
                  <a:gd name="connsiteY116" fmla="*/ 1825935 h 5786598"/>
                  <a:gd name="connsiteX117" fmla="*/ 1248284 w 4159710"/>
                  <a:gd name="connsiteY117" fmla="*/ 1825935 h 5786598"/>
                  <a:gd name="connsiteX118" fmla="*/ 1257606 w 4159710"/>
                  <a:gd name="connsiteY118" fmla="*/ 1835257 h 5786598"/>
                  <a:gd name="connsiteX119" fmla="*/ 1257606 w 4159710"/>
                  <a:gd name="connsiteY119" fmla="*/ 1872543 h 5786598"/>
                  <a:gd name="connsiteX120" fmla="*/ 1248284 w 4159710"/>
                  <a:gd name="connsiteY120" fmla="*/ 1881866 h 5786598"/>
                  <a:gd name="connsiteX121" fmla="*/ 1159414 w 4159710"/>
                  <a:gd name="connsiteY121" fmla="*/ 1881866 h 5786598"/>
                  <a:gd name="connsiteX122" fmla="*/ 1170086 w 4159710"/>
                  <a:gd name="connsiteY122" fmla="*/ 2054855 h 5786598"/>
                  <a:gd name="connsiteX123" fmla="*/ 1233364 w 4159710"/>
                  <a:gd name="connsiteY123" fmla="*/ 2054855 h 5786598"/>
                  <a:gd name="connsiteX124" fmla="*/ 1247840 w 4159710"/>
                  <a:gd name="connsiteY124" fmla="*/ 2069332 h 5786598"/>
                  <a:gd name="connsiteX125" fmla="*/ 1247840 w 4159710"/>
                  <a:gd name="connsiteY125" fmla="*/ 2127235 h 5786598"/>
                  <a:gd name="connsiteX126" fmla="*/ 1233364 w 4159710"/>
                  <a:gd name="connsiteY126" fmla="*/ 2141711 h 5786598"/>
                  <a:gd name="connsiteX127" fmla="*/ 1175445 w 4159710"/>
                  <a:gd name="connsiteY127" fmla="*/ 2141711 h 5786598"/>
                  <a:gd name="connsiteX128" fmla="*/ 1217275 w 4159710"/>
                  <a:gd name="connsiteY128" fmla="*/ 2819733 h 5786598"/>
                  <a:gd name="connsiteX129" fmla="*/ 1538655 w 4159710"/>
                  <a:gd name="connsiteY129" fmla="*/ 2819733 h 5786598"/>
                  <a:gd name="connsiteX130" fmla="*/ 1538655 w 4159710"/>
                  <a:gd name="connsiteY130" fmla="*/ 2916015 h 5786598"/>
                  <a:gd name="connsiteX131" fmla="*/ 1834975 w 4159710"/>
                  <a:gd name="connsiteY131" fmla="*/ 2426775 h 5786598"/>
                  <a:gd name="connsiteX132" fmla="*/ 2470117 w 4159710"/>
                  <a:gd name="connsiteY132" fmla="*/ 140636 h 5786598"/>
                  <a:gd name="connsiteX133" fmla="*/ 2450688 w 4159710"/>
                  <a:gd name="connsiteY133" fmla="*/ 169453 h 5786598"/>
                  <a:gd name="connsiteX134" fmla="*/ 2380499 w 4159710"/>
                  <a:gd name="connsiteY134" fmla="*/ 198526 h 5786598"/>
                  <a:gd name="connsiteX135" fmla="*/ 2341862 w 4159710"/>
                  <a:gd name="connsiteY135" fmla="*/ 190726 h 5786598"/>
                  <a:gd name="connsiteX136" fmla="*/ 2319689 w 4159710"/>
                  <a:gd name="connsiteY136" fmla="*/ 175776 h 5786598"/>
                  <a:gd name="connsiteX137" fmla="*/ 1188989 w 4159710"/>
                  <a:gd name="connsiteY137" fmla="*/ 1308426 h 5786598"/>
                  <a:gd name="connsiteX138" fmla="*/ 1342990 w 4159710"/>
                  <a:gd name="connsiteY138" fmla="*/ 1294974 h 5786598"/>
                  <a:gd name="connsiteX139" fmla="*/ 1353866 w 4159710"/>
                  <a:gd name="connsiteY139" fmla="*/ 1419480 h 5786598"/>
                  <a:gd name="connsiteX140" fmla="*/ 1862584 w 4159710"/>
                  <a:gd name="connsiteY140" fmla="*/ 2381191 h 5786598"/>
                  <a:gd name="connsiteX141" fmla="*/ 3029209 w 4159710"/>
                  <a:gd name="connsiteY141" fmla="*/ 455030 h 5786598"/>
                  <a:gd name="connsiteX142" fmla="*/ 2380499 w 4159710"/>
                  <a:gd name="connsiteY142" fmla="*/ 0 h 5786598"/>
                  <a:gd name="connsiteX143" fmla="*/ 2479762 w 4159710"/>
                  <a:gd name="connsiteY143" fmla="*/ 99263 h 5786598"/>
                  <a:gd name="connsiteX144" fmla="*/ 2478311 w 4159710"/>
                  <a:gd name="connsiteY144" fmla="*/ 106448 h 5786598"/>
                  <a:gd name="connsiteX145" fmla="*/ 3219890 w 4159710"/>
                  <a:gd name="connsiteY145" fmla="*/ 215733 h 5786598"/>
                  <a:gd name="connsiteX146" fmla="*/ 3217054 w 4159710"/>
                  <a:gd name="connsiteY146" fmla="*/ 220776 h 5786598"/>
                  <a:gd name="connsiteX147" fmla="*/ 4067223 w 4159710"/>
                  <a:gd name="connsiteY147" fmla="*/ 1004298 h 5786598"/>
                  <a:gd name="connsiteX148" fmla="*/ 4069653 w 4159710"/>
                  <a:gd name="connsiteY148" fmla="*/ 1000693 h 5786598"/>
                  <a:gd name="connsiteX149" fmla="*/ 4106956 w 4159710"/>
                  <a:gd name="connsiteY149" fmla="*/ 985242 h 5786598"/>
                  <a:gd name="connsiteX150" fmla="*/ 4159710 w 4159710"/>
                  <a:gd name="connsiteY150" fmla="*/ 1037996 h 5786598"/>
                  <a:gd name="connsiteX151" fmla="*/ 4106956 w 4159710"/>
                  <a:gd name="connsiteY151" fmla="*/ 1090750 h 5786598"/>
                  <a:gd name="connsiteX152" fmla="*/ 4054202 w 4159710"/>
                  <a:gd name="connsiteY152" fmla="*/ 1037996 h 5786598"/>
                  <a:gd name="connsiteX153" fmla="*/ 4058348 w 4159710"/>
                  <a:gd name="connsiteY153" fmla="*/ 1017462 h 5786598"/>
                  <a:gd name="connsiteX154" fmla="*/ 4060261 w 4159710"/>
                  <a:gd name="connsiteY154" fmla="*/ 1014623 h 5786598"/>
                  <a:gd name="connsiteX155" fmla="*/ 3137412 w 4159710"/>
                  <a:gd name="connsiteY155" fmla="*/ 519074 h 5786598"/>
                  <a:gd name="connsiteX156" fmla="*/ 1538655 w 4159710"/>
                  <a:gd name="connsiteY156" fmla="*/ 3357254 h 5786598"/>
                  <a:gd name="connsiteX157" fmla="*/ 1538655 w 4159710"/>
                  <a:gd name="connsiteY157" fmla="*/ 3364856 h 5786598"/>
                  <a:gd name="connsiteX158" fmla="*/ 1696915 w 4159710"/>
                  <a:gd name="connsiteY158" fmla="*/ 3364856 h 5786598"/>
                  <a:gd name="connsiteX159" fmla="*/ 1696915 w 4159710"/>
                  <a:gd name="connsiteY159" fmla="*/ 3781025 h 5786598"/>
                  <a:gd name="connsiteX160" fmla="*/ 1487338 w 4159710"/>
                  <a:gd name="connsiteY160" fmla="*/ 3781025 h 5786598"/>
                  <a:gd name="connsiteX161" fmla="*/ 1487338 w 4159710"/>
                  <a:gd name="connsiteY161" fmla="*/ 3904082 h 5786598"/>
                  <a:gd name="connsiteX162" fmla="*/ 1563403 w 4159710"/>
                  <a:gd name="connsiteY162" fmla="*/ 3904082 h 5786598"/>
                  <a:gd name="connsiteX163" fmla="*/ 1586263 w 4159710"/>
                  <a:gd name="connsiteY163" fmla="*/ 3926942 h 5786598"/>
                  <a:gd name="connsiteX164" fmla="*/ 1586262 w 4159710"/>
                  <a:gd name="connsiteY164" fmla="*/ 3926942 h 5786598"/>
                  <a:gd name="connsiteX165" fmla="*/ 1563402 w 4159710"/>
                  <a:gd name="connsiteY165" fmla="*/ 3949802 h 5786598"/>
                  <a:gd name="connsiteX166" fmla="*/ 1487338 w 4159710"/>
                  <a:gd name="connsiteY166" fmla="*/ 3949802 h 5786598"/>
                  <a:gd name="connsiteX167" fmla="*/ 1487338 w 4159710"/>
                  <a:gd name="connsiteY167" fmla="*/ 4070970 h 5786598"/>
                  <a:gd name="connsiteX168" fmla="*/ 1563403 w 4159710"/>
                  <a:gd name="connsiteY168" fmla="*/ 4070970 h 5786598"/>
                  <a:gd name="connsiteX169" fmla="*/ 1586263 w 4159710"/>
                  <a:gd name="connsiteY169" fmla="*/ 4093830 h 5786598"/>
                  <a:gd name="connsiteX170" fmla="*/ 1586262 w 4159710"/>
                  <a:gd name="connsiteY170" fmla="*/ 4093830 h 5786598"/>
                  <a:gd name="connsiteX171" fmla="*/ 1563402 w 4159710"/>
                  <a:gd name="connsiteY171" fmla="*/ 4116690 h 5786598"/>
                  <a:gd name="connsiteX172" fmla="*/ 1487338 w 4159710"/>
                  <a:gd name="connsiteY172" fmla="*/ 4116690 h 5786598"/>
                  <a:gd name="connsiteX173" fmla="*/ 1487338 w 4159710"/>
                  <a:gd name="connsiteY173" fmla="*/ 4772921 h 5786598"/>
                  <a:gd name="connsiteX174" fmla="*/ 1529674 w 4159710"/>
                  <a:gd name="connsiteY174" fmla="*/ 4772921 h 5786598"/>
                  <a:gd name="connsiteX175" fmla="*/ 1586262 w 4159710"/>
                  <a:gd name="connsiteY175" fmla="*/ 4829509 h 5786598"/>
                  <a:gd name="connsiteX176" fmla="*/ 1586262 w 4159710"/>
                  <a:gd name="connsiteY176" fmla="*/ 4848693 h 5786598"/>
                  <a:gd name="connsiteX177" fmla="*/ 1529674 w 4159710"/>
                  <a:gd name="connsiteY177" fmla="*/ 4905281 h 5786598"/>
                  <a:gd name="connsiteX178" fmla="*/ 1518652 w 4159710"/>
                  <a:gd name="connsiteY178" fmla="*/ 4905281 h 5786598"/>
                  <a:gd name="connsiteX179" fmla="*/ 1488812 w 4159710"/>
                  <a:gd name="connsiteY179" fmla="*/ 4962472 h 5786598"/>
                  <a:gd name="connsiteX180" fmla="*/ 1773161 w 4159710"/>
                  <a:gd name="connsiteY180" fmla="*/ 5507455 h 5786598"/>
                  <a:gd name="connsiteX181" fmla="*/ 1945385 w 4159710"/>
                  <a:gd name="connsiteY181" fmla="*/ 5507455 h 5786598"/>
                  <a:gd name="connsiteX182" fmla="*/ 2015377 w 4159710"/>
                  <a:gd name="connsiteY182" fmla="*/ 5577447 h 5786598"/>
                  <a:gd name="connsiteX183" fmla="*/ 2015377 w 4159710"/>
                  <a:gd name="connsiteY183" fmla="*/ 5716606 h 5786598"/>
                  <a:gd name="connsiteX184" fmla="*/ 1945385 w 4159710"/>
                  <a:gd name="connsiteY184" fmla="*/ 5786598 h 5786598"/>
                  <a:gd name="connsiteX185" fmla="*/ 166286 w 4159710"/>
                  <a:gd name="connsiteY185" fmla="*/ 5786598 h 5786598"/>
                  <a:gd name="connsiteX186" fmla="*/ 96294 w 4159710"/>
                  <a:gd name="connsiteY186" fmla="*/ 5716606 h 5786598"/>
                  <a:gd name="connsiteX187" fmla="*/ 96294 w 4159710"/>
                  <a:gd name="connsiteY187" fmla="*/ 5577447 h 5786598"/>
                  <a:gd name="connsiteX188" fmla="*/ 166286 w 4159710"/>
                  <a:gd name="connsiteY188" fmla="*/ 5507455 h 5786598"/>
                  <a:gd name="connsiteX189" fmla="*/ 235712 w 4159710"/>
                  <a:gd name="connsiteY189" fmla="*/ 5507455 h 5786598"/>
                  <a:gd name="connsiteX190" fmla="*/ 537898 w 4159710"/>
                  <a:gd name="connsiteY190" fmla="*/ 4928284 h 5786598"/>
                  <a:gd name="connsiteX191" fmla="*/ 525896 w 4159710"/>
                  <a:gd name="connsiteY191" fmla="*/ 4905281 h 5786598"/>
                  <a:gd name="connsiteX192" fmla="*/ 517166 w 4159710"/>
                  <a:gd name="connsiteY192" fmla="*/ 4905281 h 5786598"/>
                  <a:gd name="connsiteX193" fmla="*/ 460578 w 4159710"/>
                  <a:gd name="connsiteY193" fmla="*/ 4848693 h 5786598"/>
                  <a:gd name="connsiteX194" fmla="*/ 460578 w 4159710"/>
                  <a:gd name="connsiteY194" fmla="*/ 4829509 h 5786598"/>
                  <a:gd name="connsiteX195" fmla="*/ 517166 w 4159710"/>
                  <a:gd name="connsiteY195" fmla="*/ 4772921 h 5786598"/>
                  <a:gd name="connsiteX196" fmla="*/ 536643 w 4159710"/>
                  <a:gd name="connsiteY196" fmla="*/ 4772921 h 5786598"/>
                  <a:gd name="connsiteX197" fmla="*/ 536643 w 4159710"/>
                  <a:gd name="connsiteY197" fmla="*/ 4116689 h 5786598"/>
                  <a:gd name="connsiteX198" fmla="*/ 483438 w 4159710"/>
                  <a:gd name="connsiteY198" fmla="*/ 4116689 h 5786598"/>
                  <a:gd name="connsiteX199" fmla="*/ 467274 w 4159710"/>
                  <a:gd name="connsiteY199" fmla="*/ 4109993 h 5786598"/>
                  <a:gd name="connsiteX200" fmla="*/ 460578 w 4159710"/>
                  <a:gd name="connsiteY200" fmla="*/ 4093829 h 5786598"/>
                  <a:gd name="connsiteX201" fmla="*/ 467274 w 4159710"/>
                  <a:gd name="connsiteY201" fmla="*/ 4077665 h 5786598"/>
                  <a:gd name="connsiteX202" fmla="*/ 483438 w 4159710"/>
                  <a:gd name="connsiteY202" fmla="*/ 4070970 h 5786598"/>
                  <a:gd name="connsiteX203" fmla="*/ 536643 w 4159710"/>
                  <a:gd name="connsiteY203" fmla="*/ 4070970 h 5786598"/>
                  <a:gd name="connsiteX204" fmla="*/ 536643 w 4159710"/>
                  <a:gd name="connsiteY204" fmla="*/ 3949801 h 5786598"/>
                  <a:gd name="connsiteX205" fmla="*/ 483438 w 4159710"/>
                  <a:gd name="connsiteY205" fmla="*/ 3949801 h 5786598"/>
                  <a:gd name="connsiteX206" fmla="*/ 467274 w 4159710"/>
                  <a:gd name="connsiteY206" fmla="*/ 3943105 h 5786598"/>
                  <a:gd name="connsiteX207" fmla="*/ 460578 w 4159710"/>
                  <a:gd name="connsiteY207" fmla="*/ 3926941 h 5786598"/>
                  <a:gd name="connsiteX208" fmla="*/ 467274 w 4159710"/>
                  <a:gd name="connsiteY208" fmla="*/ 3910777 h 5786598"/>
                  <a:gd name="connsiteX209" fmla="*/ 483438 w 4159710"/>
                  <a:gd name="connsiteY209" fmla="*/ 3904082 h 5786598"/>
                  <a:gd name="connsiteX210" fmla="*/ 536643 w 4159710"/>
                  <a:gd name="connsiteY210" fmla="*/ 3904082 h 5786598"/>
                  <a:gd name="connsiteX211" fmla="*/ 536643 w 4159710"/>
                  <a:gd name="connsiteY211" fmla="*/ 3781025 h 5786598"/>
                  <a:gd name="connsiteX212" fmla="*/ 0 w 4159710"/>
                  <a:gd name="connsiteY212" fmla="*/ 3781025 h 5786598"/>
                  <a:gd name="connsiteX213" fmla="*/ 0 w 4159710"/>
                  <a:gd name="connsiteY213" fmla="*/ 3364856 h 5786598"/>
                  <a:gd name="connsiteX214" fmla="*/ 1 w 4159710"/>
                  <a:gd name="connsiteY214" fmla="*/ 3364856 h 5786598"/>
                  <a:gd name="connsiteX215" fmla="*/ 1 w 4159710"/>
                  <a:gd name="connsiteY215" fmla="*/ 2819733 h 5786598"/>
                  <a:gd name="connsiteX216" fmla="*/ 186431 w 4159710"/>
                  <a:gd name="connsiteY216" fmla="*/ 2819733 h 5786598"/>
                  <a:gd name="connsiteX217" fmla="*/ 823097 w 4159710"/>
                  <a:gd name="connsiteY217" fmla="*/ 2141404 h 5786598"/>
                  <a:gd name="connsiteX218" fmla="*/ 813602 w 4159710"/>
                  <a:gd name="connsiteY218" fmla="*/ 2137471 h 5786598"/>
                  <a:gd name="connsiteX219" fmla="*/ 809362 w 4159710"/>
                  <a:gd name="connsiteY219" fmla="*/ 2127235 h 5786598"/>
                  <a:gd name="connsiteX220" fmla="*/ 809362 w 4159710"/>
                  <a:gd name="connsiteY220" fmla="*/ 2069332 h 5786598"/>
                  <a:gd name="connsiteX221" fmla="*/ 823838 w 4159710"/>
                  <a:gd name="connsiteY221" fmla="*/ 2054855 h 5786598"/>
                  <a:gd name="connsiteX222" fmla="*/ 877577 w 4159710"/>
                  <a:gd name="connsiteY222" fmla="*/ 2054855 h 5786598"/>
                  <a:gd name="connsiteX223" fmla="*/ 888250 w 4159710"/>
                  <a:gd name="connsiteY223" fmla="*/ 1881866 h 5786598"/>
                  <a:gd name="connsiteX224" fmla="*/ 828450 w 4159710"/>
                  <a:gd name="connsiteY224" fmla="*/ 1881866 h 5786598"/>
                  <a:gd name="connsiteX225" fmla="*/ 819128 w 4159710"/>
                  <a:gd name="connsiteY225" fmla="*/ 1872543 h 5786598"/>
                  <a:gd name="connsiteX226" fmla="*/ 819128 w 4159710"/>
                  <a:gd name="connsiteY226" fmla="*/ 1835257 h 5786598"/>
                  <a:gd name="connsiteX227" fmla="*/ 828450 w 4159710"/>
                  <a:gd name="connsiteY227" fmla="*/ 1825935 h 5786598"/>
                  <a:gd name="connsiteX228" fmla="*/ 891700 w 4159710"/>
                  <a:gd name="connsiteY228" fmla="*/ 1825935 h 5786598"/>
                  <a:gd name="connsiteX229" fmla="*/ 912234 w 4159710"/>
                  <a:gd name="connsiteY229" fmla="*/ 1493103 h 5786598"/>
                  <a:gd name="connsiteX230" fmla="*/ 860727 w 4159710"/>
                  <a:gd name="connsiteY230" fmla="*/ 1497602 h 5786598"/>
                  <a:gd name="connsiteX231" fmla="*/ 861169 w 4159710"/>
                  <a:gd name="connsiteY231" fmla="*/ 1501090 h 5786598"/>
                  <a:gd name="connsiteX232" fmla="*/ 562355 w 4159710"/>
                  <a:gd name="connsiteY232" fmla="*/ 1538964 h 5786598"/>
                  <a:gd name="connsiteX233" fmla="*/ 573819 w 4159710"/>
                  <a:gd name="connsiteY233" fmla="*/ 1582489 h 5786598"/>
                  <a:gd name="connsiteX234" fmla="*/ 537257 w 4159710"/>
                  <a:gd name="connsiteY234" fmla="*/ 1645198 h 5786598"/>
                  <a:gd name="connsiteX235" fmla="*/ 530211 w 4159710"/>
                  <a:gd name="connsiteY235" fmla="*/ 1647053 h 5786598"/>
                  <a:gd name="connsiteX236" fmla="*/ 476492 w 4159710"/>
                  <a:gd name="connsiteY236" fmla="*/ 1628784 h 5786598"/>
                  <a:gd name="connsiteX237" fmla="*/ 469491 w 4159710"/>
                  <a:gd name="connsiteY237" fmla="*/ 1614538 h 5786598"/>
                  <a:gd name="connsiteX238" fmla="*/ 470721 w 4159710"/>
                  <a:gd name="connsiteY238" fmla="*/ 1635605 h 5786598"/>
                  <a:gd name="connsiteX239" fmla="*/ 430195 w 4159710"/>
                  <a:gd name="connsiteY239" fmla="*/ 1681081 h 5786598"/>
                  <a:gd name="connsiteX240" fmla="*/ 422631 w 4159710"/>
                  <a:gd name="connsiteY240" fmla="*/ 1683073 h 5786598"/>
                  <a:gd name="connsiteX241" fmla="*/ 355310 w 4159710"/>
                  <a:gd name="connsiteY241" fmla="*/ 1643823 h 5786598"/>
                  <a:gd name="connsiteX242" fmla="*/ 315776 w 4159710"/>
                  <a:gd name="connsiteY242" fmla="*/ 1493723 h 5786598"/>
                  <a:gd name="connsiteX243" fmla="*/ 355027 w 4159710"/>
                  <a:gd name="connsiteY243" fmla="*/ 1426402 h 5786598"/>
                  <a:gd name="connsiteX244" fmla="*/ 362591 w 4159710"/>
                  <a:gd name="connsiteY244" fmla="*/ 1424410 h 5786598"/>
                  <a:gd name="connsiteX245" fmla="*/ 420261 w 4159710"/>
                  <a:gd name="connsiteY245" fmla="*/ 1444022 h 5786598"/>
                  <a:gd name="connsiteX246" fmla="*/ 427578 w 4159710"/>
                  <a:gd name="connsiteY246" fmla="*/ 1458912 h 5786598"/>
                  <a:gd name="connsiteX247" fmla="*/ 426045 w 4159710"/>
                  <a:gd name="connsiteY247" fmla="*/ 1453091 h 5786598"/>
                  <a:gd name="connsiteX248" fmla="*/ 462607 w 4159710"/>
                  <a:gd name="connsiteY248" fmla="*/ 1390382 h 5786598"/>
                  <a:gd name="connsiteX249" fmla="*/ 469653 w 4159710"/>
                  <a:gd name="connsiteY249" fmla="*/ 1388526 h 5786598"/>
                  <a:gd name="connsiteX250" fmla="*/ 532361 w 4159710"/>
                  <a:gd name="connsiteY250" fmla="*/ 1425088 h 5786598"/>
                  <a:gd name="connsiteX251" fmla="*/ 549415 w 4159710"/>
                  <a:gd name="connsiteY251" fmla="*/ 1489834 h 5786598"/>
                  <a:gd name="connsiteX252" fmla="*/ 840002 w 4159710"/>
                  <a:gd name="connsiteY252" fmla="*/ 1334084 h 5786598"/>
                  <a:gd name="connsiteX253" fmla="*/ 840607 w 4159710"/>
                  <a:gd name="connsiteY253" fmla="*/ 1338857 h 5786598"/>
                  <a:gd name="connsiteX254" fmla="*/ 1112835 w 4159710"/>
                  <a:gd name="connsiteY254" fmla="*/ 1315078 h 5786598"/>
                  <a:gd name="connsiteX255" fmla="*/ 2288860 w 4159710"/>
                  <a:gd name="connsiteY255" fmla="*/ 137025 h 5786598"/>
                  <a:gd name="connsiteX256" fmla="*/ 2281236 w 4159710"/>
                  <a:gd name="connsiteY256" fmla="*/ 99263 h 5786598"/>
                  <a:gd name="connsiteX257" fmla="*/ 2380499 w 4159710"/>
                  <a:gd name="connsiteY257" fmla="*/ 0 h 57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4159710" h="5786598">
                    <a:moveTo>
                      <a:pt x="1022274" y="5419078"/>
                    </a:moveTo>
                    <a:lnTo>
                      <a:pt x="976163" y="5507455"/>
                    </a:lnTo>
                    <a:lnTo>
                      <a:pt x="1068385" y="5507455"/>
                    </a:lnTo>
                    <a:close/>
                    <a:moveTo>
                      <a:pt x="1318025" y="5289802"/>
                    </a:moveTo>
                    <a:lnTo>
                      <a:pt x="1204463" y="5507455"/>
                    </a:lnTo>
                    <a:lnTo>
                      <a:pt x="1431587" y="5507455"/>
                    </a:lnTo>
                    <a:close/>
                    <a:moveTo>
                      <a:pt x="708685" y="5255614"/>
                    </a:moveTo>
                    <a:lnTo>
                      <a:pt x="577286" y="5507455"/>
                    </a:lnTo>
                    <a:lnTo>
                      <a:pt x="840085" y="5507455"/>
                    </a:lnTo>
                    <a:close/>
                    <a:moveTo>
                      <a:pt x="1203875" y="5071022"/>
                    </a:moveTo>
                    <a:lnTo>
                      <a:pt x="1053938" y="5358390"/>
                    </a:lnTo>
                    <a:lnTo>
                      <a:pt x="1131714" y="5507455"/>
                    </a:lnTo>
                    <a:lnTo>
                      <a:pt x="1141134" y="5507455"/>
                    </a:lnTo>
                    <a:lnTo>
                      <a:pt x="1286361" y="5229113"/>
                    </a:lnTo>
                    <a:close/>
                    <a:moveTo>
                      <a:pt x="822835" y="5036834"/>
                    </a:moveTo>
                    <a:lnTo>
                      <a:pt x="740350" y="5194926"/>
                    </a:lnTo>
                    <a:lnTo>
                      <a:pt x="903414" y="5507455"/>
                    </a:lnTo>
                    <a:lnTo>
                      <a:pt x="912834" y="5507455"/>
                    </a:lnTo>
                    <a:lnTo>
                      <a:pt x="990609" y="5358390"/>
                    </a:lnTo>
                    <a:close/>
                    <a:moveTo>
                      <a:pt x="1451724" y="5033553"/>
                    </a:moveTo>
                    <a:lnTo>
                      <a:pt x="1355112" y="5218720"/>
                    </a:lnTo>
                    <a:lnTo>
                      <a:pt x="1505762" y="5507455"/>
                    </a:lnTo>
                    <a:lnTo>
                      <a:pt x="1698986" y="5507455"/>
                    </a:lnTo>
                    <a:close/>
                    <a:moveTo>
                      <a:pt x="574986" y="4999366"/>
                    </a:moveTo>
                    <a:lnTo>
                      <a:pt x="309887" y="5507455"/>
                    </a:lnTo>
                    <a:lnTo>
                      <a:pt x="503111" y="5507455"/>
                    </a:lnTo>
                    <a:lnTo>
                      <a:pt x="671598" y="5184533"/>
                    </a:lnTo>
                    <a:close/>
                    <a:moveTo>
                      <a:pt x="1290352" y="4905281"/>
                    </a:moveTo>
                    <a:lnTo>
                      <a:pt x="1240962" y="4999940"/>
                    </a:lnTo>
                    <a:lnTo>
                      <a:pt x="1323448" y="5158032"/>
                    </a:lnTo>
                    <a:lnTo>
                      <a:pt x="1420060" y="4972866"/>
                    </a:lnTo>
                    <a:lnTo>
                      <a:pt x="1384797" y="4905281"/>
                    </a:lnTo>
                    <a:close/>
                    <a:moveTo>
                      <a:pt x="1191573" y="4905281"/>
                    </a:moveTo>
                    <a:lnTo>
                      <a:pt x="1209298" y="4939252"/>
                    </a:lnTo>
                    <a:lnTo>
                      <a:pt x="1227023" y="4905281"/>
                    </a:lnTo>
                    <a:close/>
                    <a:moveTo>
                      <a:pt x="891474" y="4905281"/>
                    </a:moveTo>
                    <a:lnTo>
                      <a:pt x="854499" y="4976146"/>
                    </a:lnTo>
                    <a:lnTo>
                      <a:pt x="1022274" y="5297702"/>
                    </a:lnTo>
                    <a:lnTo>
                      <a:pt x="1172210" y="5010334"/>
                    </a:lnTo>
                    <a:lnTo>
                      <a:pt x="1117398" y="4905281"/>
                    </a:lnTo>
                    <a:close/>
                    <a:moveTo>
                      <a:pt x="624075" y="4905281"/>
                    </a:moveTo>
                    <a:lnTo>
                      <a:pt x="606650" y="4938678"/>
                    </a:lnTo>
                    <a:lnTo>
                      <a:pt x="703262" y="5123845"/>
                    </a:lnTo>
                    <a:lnTo>
                      <a:pt x="785748" y="4965752"/>
                    </a:lnTo>
                    <a:lnTo>
                      <a:pt x="754196" y="4905281"/>
                    </a:lnTo>
                    <a:close/>
                    <a:moveTo>
                      <a:pt x="1286363" y="4716622"/>
                    </a:moveTo>
                    <a:lnTo>
                      <a:pt x="1286363" y="4742928"/>
                    </a:lnTo>
                    <a:lnTo>
                      <a:pt x="1280308" y="4772921"/>
                    </a:lnTo>
                    <a:lnTo>
                      <a:pt x="1315738" y="4772921"/>
                    </a:lnTo>
                    <a:close/>
                    <a:moveTo>
                      <a:pt x="760478" y="4643851"/>
                    </a:moveTo>
                    <a:lnTo>
                      <a:pt x="693135" y="4772921"/>
                    </a:lnTo>
                    <a:lnTo>
                      <a:pt x="766533" y="4772921"/>
                    </a:lnTo>
                    <a:lnTo>
                      <a:pt x="760478" y="4742928"/>
                    </a:lnTo>
                    <a:close/>
                    <a:moveTo>
                      <a:pt x="1286363" y="4116690"/>
                    </a:moveTo>
                    <a:lnTo>
                      <a:pt x="1286363" y="4574458"/>
                    </a:lnTo>
                    <a:lnTo>
                      <a:pt x="1389913" y="4772921"/>
                    </a:lnTo>
                    <a:lnTo>
                      <a:pt x="1441619" y="4772921"/>
                    </a:lnTo>
                    <a:lnTo>
                      <a:pt x="1441619" y="4116690"/>
                    </a:lnTo>
                    <a:close/>
                    <a:moveTo>
                      <a:pt x="582362" y="4116689"/>
                    </a:moveTo>
                    <a:lnTo>
                      <a:pt x="582362" y="4772921"/>
                    </a:lnTo>
                    <a:lnTo>
                      <a:pt x="618960" y="4772921"/>
                    </a:lnTo>
                    <a:lnTo>
                      <a:pt x="760478" y="4501687"/>
                    </a:lnTo>
                    <a:lnTo>
                      <a:pt x="760478" y="4116689"/>
                    </a:lnTo>
                    <a:close/>
                    <a:moveTo>
                      <a:pt x="1286363" y="3949802"/>
                    </a:moveTo>
                    <a:lnTo>
                      <a:pt x="1286363" y="4070970"/>
                    </a:lnTo>
                    <a:lnTo>
                      <a:pt x="1441619" y="4070970"/>
                    </a:lnTo>
                    <a:lnTo>
                      <a:pt x="1441619" y="3949802"/>
                    </a:lnTo>
                    <a:close/>
                    <a:moveTo>
                      <a:pt x="582362" y="3949801"/>
                    </a:moveTo>
                    <a:lnTo>
                      <a:pt x="582362" y="4070970"/>
                    </a:lnTo>
                    <a:lnTo>
                      <a:pt x="760478" y="4070970"/>
                    </a:lnTo>
                    <a:lnTo>
                      <a:pt x="760478" y="3949801"/>
                    </a:lnTo>
                    <a:close/>
                    <a:moveTo>
                      <a:pt x="1286363" y="3781025"/>
                    </a:moveTo>
                    <a:lnTo>
                      <a:pt x="1286363" y="3904082"/>
                    </a:lnTo>
                    <a:lnTo>
                      <a:pt x="1441619" y="3904082"/>
                    </a:lnTo>
                    <a:lnTo>
                      <a:pt x="1441619" y="3781025"/>
                    </a:lnTo>
                    <a:close/>
                    <a:moveTo>
                      <a:pt x="582362" y="3781025"/>
                    </a:moveTo>
                    <a:lnTo>
                      <a:pt x="582362" y="3904082"/>
                    </a:lnTo>
                    <a:lnTo>
                      <a:pt x="760478" y="3904082"/>
                    </a:lnTo>
                    <a:lnTo>
                      <a:pt x="760478" y="3781025"/>
                    </a:lnTo>
                    <a:close/>
                    <a:moveTo>
                      <a:pt x="1174823" y="2986866"/>
                    </a:moveTo>
                    <a:cubicBezTo>
                      <a:pt x="1163799" y="2986866"/>
                      <a:pt x="1154863" y="2995802"/>
                      <a:pt x="1154863" y="3006826"/>
                    </a:cubicBezTo>
                    <a:lnTo>
                      <a:pt x="1154863" y="3388285"/>
                    </a:lnTo>
                    <a:cubicBezTo>
                      <a:pt x="1154863" y="3399309"/>
                      <a:pt x="1163799" y="3408245"/>
                      <a:pt x="1174823" y="3408245"/>
                    </a:cubicBezTo>
                    <a:lnTo>
                      <a:pt x="1254662" y="3408245"/>
                    </a:lnTo>
                    <a:cubicBezTo>
                      <a:pt x="1265686" y="3408245"/>
                      <a:pt x="1274622" y="3399309"/>
                      <a:pt x="1274622" y="3388285"/>
                    </a:cubicBezTo>
                    <a:lnTo>
                      <a:pt x="1274622" y="3006826"/>
                    </a:lnTo>
                    <a:cubicBezTo>
                      <a:pt x="1274622" y="2995802"/>
                      <a:pt x="1265686" y="2986866"/>
                      <a:pt x="1254662" y="2986866"/>
                    </a:cubicBezTo>
                    <a:close/>
                    <a:moveTo>
                      <a:pt x="694919" y="2986866"/>
                    </a:moveTo>
                    <a:cubicBezTo>
                      <a:pt x="685797" y="2986866"/>
                      <a:pt x="678402" y="2994261"/>
                      <a:pt x="678402" y="3003383"/>
                    </a:cubicBezTo>
                    <a:lnTo>
                      <a:pt x="678402" y="3391728"/>
                    </a:lnTo>
                    <a:cubicBezTo>
                      <a:pt x="678402" y="3400850"/>
                      <a:pt x="685797" y="3408245"/>
                      <a:pt x="694919" y="3408245"/>
                    </a:cubicBezTo>
                    <a:lnTo>
                      <a:pt x="760984" y="3408245"/>
                    </a:lnTo>
                    <a:cubicBezTo>
                      <a:pt x="770106" y="3408245"/>
                      <a:pt x="777501" y="3400850"/>
                      <a:pt x="777501" y="3391728"/>
                    </a:cubicBezTo>
                    <a:lnTo>
                      <a:pt x="777501" y="3003383"/>
                    </a:lnTo>
                    <a:cubicBezTo>
                      <a:pt x="777501" y="2994261"/>
                      <a:pt x="770106" y="2986866"/>
                      <a:pt x="760984" y="2986866"/>
                    </a:cubicBezTo>
                    <a:close/>
                    <a:moveTo>
                      <a:pt x="502584" y="2986866"/>
                    </a:moveTo>
                    <a:cubicBezTo>
                      <a:pt x="493462" y="2986866"/>
                      <a:pt x="486067" y="2994261"/>
                      <a:pt x="486067" y="3003383"/>
                    </a:cubicBezTo>
                    <a:lnTo>
                      <a:pt x="486067" y="3391728"/>
                    </a:lnTo>
                    <a:cubicBezTo>
                      <a:pt x="486067" y="3400850"/>
                      <a:pt x="493462" y="3408245"/>
                      <a:pt x="502584" y="3408245"/>
                    </a:cubicBezTo>
                    <a:lnTo>
                      <a:pt x="568649" y="3408245"/>
                    </a:lnTo>
                    <a:cubicBezTo>
                      <a:pt x="577771" y="3408245"/>
                      <a:pt x="585166" y="3400850"/>
                      <a:pt x="585166" y="3391728"/>
                    </a:cubicBezTo>
                    <a:lnTo>
                      <a:pt x="585166" y="3003383"/>
                    </a:lnTo>
                    <a:cubicBezTo>
                      <a:pt x="585166" y="2994261"/>
                      <a:pt x="577771" y="2986866"/>
                      <a:pt x="568649" y="2986866"/>
                    </a:cubicBezTo>
                    <a:close/>
                    <a:moveTo>
                      <a:pt x="310249" y="2986866"/>
                    </a:moveTo>
                    <a:cubicBezTo>
                      <a:pt x="301127" y="2986866"/>
                      <a:pt x="293732" y="2994261"/>
                      <a:pt x="293732" y="3003383"/>
                    </a:cubicBezTo>
                    <a:lnTo>
                      <a:pt x="293732" y="3391728"/>
                    </a:lnTo>
                    <a:cubicBezTo>
                      <a:pt x="293732" y="3400850"/>
                      <a:pt x="301127" y="3408245"/>
                      <a:pt x="310249" y="3408245"/>
                    </a:cubicBezTo>
                    <a:lnTo>
                      <a:pt x="376314" y="3408245"/>
                    </a:lnTo>
                    <a:cubicBezTo>
                      <a:pt x="385436" y="3408245"/>
                      <a:pt x="392831" y="3400850"/>
                      <a:pt x="392831" y="3391728"/>
                    </a:cubicBezTo>
                    <a:lnTo>
                      <a:pt x="392831" y="3003383"/>
                    </a:lnTo>
                    <a:cubicBezTo>
                      <a:pt x="392831" y="2994261"/>
                      <a:pt x="385436" y="2986866"/>
                      <a:pt x="376314" y="2986866"/>
                    </a:cubicBezTo>
                    <a:close/>
                    <a:moveTo>
                      <a:pt x="871284" y="2156869"/>
                    </a:moveTo>
                    <a:lnTo>
                      <a:pt x="249133" y="2819733"/>
                    </a:lnTo>
                    <a:lnTo>
                      <a:pt x="830389" y="2819733"/>
                    </a:lnTo>
                    <a:close/>
                    <a:moveTo>
                      <a:pt x="1322149" y="1457297"/>
                    </a:moveTo>
                    <a:lnTo>
                      <a:pt x="1134233" y="1473712"/>
                    </a:lnTo>
                    <a:lnTo>
                      <a:pt x="1155963" y="1825935"/>
                    </a:lnTo>
                    <a:lnTo>
                      <a:pt x="1248284" y="1825935"/>
                    </a:lnTo>
                    <a:cubicBezTo>
                      <a:pt x="1253432" y="1825935"/>
                      <a:pt x="1257606" y="1830109"/>
                      <a:pt x="1257606" y="1835257"/>
                    </a:cubicBezTo>
                    <a:lnTo>
                      <a:pt x="1257606" y="1872543"/>
                    </a:lnTo>
                    <a:cubicBezTo>
                      <a:pt x="1257606" y="1877691"/>
                      <a:pt x="1253432" y="1881866"/>
                      <a:pt x="1248284" y="1881866"/>
                    </a:cubicBezTo>
                    <a:lnTo>
                      <a:pt x="1159414" y="1881866"/>
                    </a:lnTo>
                    <a:lnTo>
                      <a:pt x="1170086" y="2054855"/>
                    </a:lnTo>
                    <a:lnTo>
                      <a:pt x="1233364" y="2054855"/>
                    </a:lnTo>
                    <a:cubicBezTo>
                      <a:pt x="1241359" y="2054855"/>
                      <a:pt x="1247840" y="2061336"/>
                      <a:pt x="1247840" y="2069332"/>
                    </a:cubicBezTo>
                    <a:lnTo>
                      <a:pt x="1247840" y="2127235"/>
                    </a:lnTo>
                    <a:cubicBezTo>
                      <a:pt x="1247840" y="2135230"/>
                      <a:pt x="1241359" y="2141711"/>
                      <a:pt x="1233364" y="2141711"/>
                    </a:cubicBezTo>
                    <a:lnTo>
                      <a:pt x="1175445" y="2141711"/>
                    </a:lnTo>
                    <a:lnTo>
                      <a:pt x="1217275" y="2819733"/>
                    </a:lnTo>
                    <a:lnTo>
                      <a:pt x="1538655" y="2819733"/>
                    </a:lnTo>
                    <a:lnTo>
                      <a:pt x="1538655" y="2916015"/>
                    </a:lnTo>
                    <a:lnTo>
                      <a:pt x="1834975" y="2426775"/>
                    </a:lnTo>
                    <a:close/>
                    <a:moveTo>
                      <a:pt x="2470117" y="140636"/>
                    </a:moveTo>
                    <a:lnTo>
                      <a:pt x="2450688" y="169453"/>
                    </a:lnTo>
                    <a:cubicBezTo>
                      <a:pt x="2432725" y="187416"/>
                      <a:pt x="2407910" y="198526"/>
                      <a:pt x="2380499" y="198526"/>
                    </a:cubicBezTo>
                    <a:cubicBezTo>
                      <a:pt x="2366794" y="198526"/>
                      <a:pt x="2353737" y="195749"/>
                      <a:pt x="2341862" y="190726"/>
                    </a:cubicBezTo>
                    <a:lnTo>
                      <a:pt x="2319689" y="175776"/>
                    </a:lnTo>
                    <a:lnTo>
                      <a:pt x="1188989" y="1308426"/>
                    </a:lnTo>
                    <a:lnTo>
                      <a:pt x="1342990" y="1294974"/>
                    </a:lnTo>
                    <a:lnTo>
                      <a:pt x="1353866" y="1419480"/>
                    </a:lnTo>
                    <a:lnTo>
                      <a:pt x="1862584" y="2381191"/>
                    </a:lnTo>
                    <a:lnTo>
                      <a:pt x="3029209" y="455030"/>
                    </a:lnTo>
                    <a:close/>
                    <a:moveTo>
                      <a:pt x="2380499" y="0"/>
                    </a:moveTo>
                    <a:cubicBezTo>
                      <a:pt x="2435320" y="0"/>
                      <a:pt x="2479762" y="44442"/>
                      <a:pt x="2479762" y="99263"/>
                    </a:cubicBezTo>
                    <a:lnTo>
                      <a:pt x="2478311" y="106448"/>
                    </a:lnTo>
                    <a:lnTo>
                      <a:pt x="3219890" y="215733"/>
                    </a:lnTo>
                    <a:lnTo>
                      <a:pt x="3217054" y="220776"/>
                    </a:lnTo>
                    <a:lnTo>
                      <a:pt x="4067223" y="1004298"/>
                    </a:lnTo>
                    <a:lnTo>
                      <a:pt x="4069653" y="1000693"/>
                    </a:lnTo>
                    <a:cubicBezTo>
                      <a:pt x="4079200" y="991147"/>
                      <a:pt x="4092388" y="985242"/>
                      <a:pt x="4106956" y="985242"/>
                    </a:cubicBezTo>
                    <a:cubicBezTo>
                      <a:pt x="4136091" y="985242"/>
                      <a:pt x="4159710" y="1008861"/>
                      <a:pt x="4159710" y="1037996"/>
                    </a:cubicBezTo>
                    <a:cubicBezTo>
                      <a:pt x="4159710" y="1067131"/>
                      <a:pt x="4136091" y="1090750"/>
                      <a:pt x="4106956" y="1090750"/>
                    </a:cubicBezTo>
                    <a:cubicBezTo>
                      <a:pt x="4077821" y="1090750"/>
                      <a:pt x="4054202" y="1067131"/>
                      <a:pt x="4054202" y="1037996"/>
                    </a:cubicBezTo>
                    <a:cubicBezTo>
                      <a:pt x="4054202" y="1030713"/>
                      <a:pt x="4055678" y="1023773"/>
                      <a:pt x="4058348" y="1017462"/>
                    </a:cubicBezTo>
                    <a:lnTo>
                      <a:pt x="4060261" y="1014623"/>
                    </a:lnTo>
                    <a:lnTo>
                      <a:pt x="3137412" y="519074"/>
                    </a:lnTo>
                    <a:lnTo>
                      <a:pt x="1538655" y="3357254"/>
                    </a:lnTo>
                    <a:lnTo>
                      <a:pt x="1538655" y="3364856"/>
                    </a:lnTo>
                    <a:lnTo>
                      <a:pt x="1696915" y="3364856"/>
                    </a:lnTo>
                    <a:lnTo>
                      <a:pt x="1696915" y="3781025"/>
                    </a:lnTo>
                    <a:lnTo>
                      <a:pt x="1487338" y="3781025"/>
                    </a:lnTo>
                    <a:lnTo>
                      <a:pt x="1487338" y="3904082"/>
                    </a:lnTo>
                    <a:lnTo>
                      <a:pt x="1563403" y="3904082"/>
                    </a:lnTo>
                    <a:cubicBezTo>
                      <a:pt x="1576028" y="3904082"/>
                      <a:pt x="1586263" y="3914317"/>
                      <a:pt x="1586263" y="3926942"/>
                    </a:cubicBezTo>
                    <a:lnTo>
                      <a:pt x="1586262" y="3926942"/>
                    </a:lnTo>
                    <a:cubicBezTo>
                      <a:pt x="1586262" y="3939567"/>
                      <a:pt x="1576027" y="3949802"/>
                      <a:pt x="1563402" y="3949802"/>
                    </a:cubicBezTo>
                    <a:lnTo>
                      <a:pt x="1487338" y="3949802"/>
                    </a:lnTo>
                    <a:lnTo>
                      <a:pt x="1487338" y="4070970"/>
                    </a:lnTo>
                    <a:lnTo>
                      <a:pt x="1563403" y="4070970"/>
                    </a:lnTo>
                    <a:cubicBezTo>
                      <a:pt x="1576028" y="4070970"/>
                      <a:pt x="1586263" y="4081205"/>
                      <a:pt x="1586263" y="4093830"/>
                    </a:cubicBezTo>
                    <a:lnTo>
                      <a:pt x="1586262" y="4093830"/>
                    </a:lnTo>
                    <a:cubicBezTo>
                      <a:pt x="1586262" y="4106455"/>
                      <a:pt x="1576027" y="4116690"/>
                      <a:pt x="1563402" y="4116690"/>
                    </a:cubicBezTo>
                    <a:lnTo>
                      <a:pt x="1487338" y="4116690"/>
                    </a:lnTo>
                    <a:lnTo>
                      <a:pt x="1487338" y="4772921"/>
                    </a:lnTo>
                    <a:lnTo>
                      <a:pt x="1529674" y="4772921"/>
                    </a:lnTo>
                    <a:cubicBezTo>
                      <a:pt x="1560927" y="4772921"/>
                      <a:pt x="1586262" y="4798256"/>
                      <a:pt x="1586262" y="4829509"/>
                    </a:cubicBezTo>
                    <a:lnTo>
                      <a:pt x="1586262" y="4848693"/>
                    </a:lnTo>
                    <a:cubicBezTo>
                      <a:pt x="1586262" y="4879946"/>
                      <a:pt x="1560927" y="4905281"/>
                      <a:pt x="1529674" y="4905281"/>
                    </a:cubicBezTo>
                    <a:lnTo>
                      <a:pt x="1518652" y="4905281"/>
                    </a:lnTo>
                    <a:lnTo>
                      <a:pt x="1488812" y="4962472"/>
                    </a:lnTo>
                    <a:lnTo>
                      <a:pt x="1773161" y="5507455"/>
                    </a:lnTo>
                    <a:lnTo>
                      <a:pt x="1945385" y="5507455"/>
                    </a:lnTo>
                    <a:cubicBezTo>
                      <a:pt x="1984041" y="5507455"/>
                      <a:pt x="2015377" y="5538791"/>
                      <a:pt x="2015377" y="5577447"/>
                    </a:cubicBezTo>
                    <a:lnTo>
                      <a:pt x="2015377" y="5716606"/>
                    </a:lnTo>
                    <a:cubicBezTo>
                      <a:pt x="2015377" y="5755262"/>
                      <a:pt x="1984041" y="5786598"/>
                      <a:pt x="1945385" y="5786598"/>
                    </a:cubicBezTo>
                    <a:lnTo>
                      <a:pt x="166286" y="5786598"/>
                    </a:lnTo>
                    <a:cubicBezTo>
                      <a:pt x="127630" y="5786598"/>
                      <a:pt x="96294" y="5755262"/>
                      <a:pt x="96294" y="5716606"/>
                    </a:cubicBezTo>
                    <a:lnTo>
                      <a:pt x="96294" y="5577447"/>
                    </a:lnTo>
                    <a:cubicBezTo>
                      <a:pt x="96294" y="5538791"/>
                      <a:pt x="127630" y="5507455"/>
                      <a:pt x="166286" y="5507455"/>
                    </a:cubicBezTo>
                    <a:lnTo>
                      <a:pt x="235712" y="5507455"/>
                    </a:lnTo>
                    <a:lnTo>
                      <a:pt x="537898" y="4928284"/>
                    </a:lnTo>
                    <a:lnTo>
                      <a:pt x="525896" y="4905281"/>
                    </a:lnTo>
                    <a:lnTo>
                      <a:pt x="517166" y="4905281"/>
                    </a:lnTo>
                    <a:cubicBezTo>
                      <a:pt x="485913" y="4905281"/>
                      <a:pt x="460578" y="4879946"/>
                      <a:pt x="460578" y="4848693"/>
                    </a:cubicBezTo>
                    <a:lnTo>
                      <a:pt x="460578" y="4829509"/>
                    </a:lnTo>
                    <a:cubicBezTo>
                      <a:pt x="460578" y="4798256"/>
                      <a:pt x="485913" y="4772921"/>
                      <a:pt x="517166" y="4772921"/>
                    </a:cubicBezTo>
                    <a:lnTo>
                      <a:pt x="536643" y="4772921"/>
                    </a:lnTo>
                    <a:lnTo>
                      <a:pt x="536643" y="4116689"/>
                    </a:lnTo>
                    <a:lnTo>
                      <a:pt x="483438" y="4116689"/>
                    </a:lnTo>
                    <a:cubicBezTo>
                      <a:pt x="477126" y="4116689"/>
                      <a:pt x="471411" y="4114130"/>
                      <a:pt x="467274" y="4109993"/>
                    </a:cubicBezTo>
                    <a:lnTo>
                      <a:pt x="460578" y="4093829"/>
                    </a:lnTo>
                    <a:lnTo>
                      <a:pt x="467274" y="4077665"/>
                    </a:lnTo>
                    <a:cubicBezTo>
                      <a:pt x="471411" y="4073529"/>
                      <a:pt x="477126" y="4070970"/>
                      <a:pt x="483438" y="4070970"/>
                    </a:cubicBezTo>
                    <a:lnTo>
                      <a:pt x="536643" y="4070970"/>
                    </a:lnTo>
                    <a:lnTo>
                      <a:pt x="536643" y="3949801"/>
                    </a:lnTo>
                    <a:lnTo>
                      <a:pt x="483438" y="3949801"/>
                    </a:lnTo>
                    <a:cubicBezTo>
                      <a:pt x="477126" y="3949801"/>
                      <a:pt x="471411" y="3947242"/>
                      <a:pt x="467274" y="3943105"/>
                    </a:cubicBezTo>
                    <a:lnTo>
                      <a:pt x="460578" y="3926941"/>
                    </a:lnTo>
                    <a:lnTo>
                      <a:pt x="467274" y="3910777"/>
                    </a:lnTo>
                    <a:cubicBezTo>
                      <a:pt x="471411" y="3906640"/>
                      <a:pt x="477126" y="3904082"/>
                      <a:pt x="483438" y="3904082"/>
                    </a:cubicBezTo>
                    <a:lnTo>
                      <a:pt x="536643" y="3904082"/>
                    </a:lnTo>
                    <a:lnTo>
                      <a:pt x="536643" y="3781025"/>
                    </a:lnTo>
                    <a:lnTo>
                      <a:pt x="0" y="3781025"/>
                    </a:lnTo>
                    <a:lnTo>
                      <a:pt x="0" y="3364856"/>
                    </a:lnTo>
                    <a:lnTo>
                      <a:pt x="1" y="3364856"/>
                    </a:lnTo>
                    <a:lnTo>
                      <a:pt x="1" y="2819733"/>
                    </a:lnTo>
                    <a:lnTo>
                      <a:pt x="186431" y="2819733"/>
                    </a:lnTo>
                    <a:lnTo>
                      <a:pt x="823097" y="2141404"/>
                    </a:lnTo>
                    <a:lnTo>
                      <a:pt x="813602" y="2137471"/>
                    </a:lnTo>
                    <a:cubicBezTo>
                      <a:pt x="810982" y="2134852"/>
                      <a:pt x="809362" y="2131233"/>
                      <a:pt x="809362" y="2127235"/>
                    </a:cubicBezTo>
                    <a:lnTo>
                      <a:pt x="809362" y="2069332"/>
                    </a:lnTo>
                    <a:cubicBezTo>
                      <a:pt x="809362" y="2061336"/>
                      <a:pt x="815843" y="2054855"/>
                      <a:pt x="823838" y="2054855"/>
                    </a:cubicBezTo>
                    <a:lnTo>
                      <a:pt x="877577" y="2054855"/>
                    </a:lnTo>
                    <a:lnTo>
                      <a:pt x="888250" y="1881866"/>
                    </a:lnTo>
                    <a:lnTo>
                      <a:pt x="828450" y="1881866"/>
                    </a:lnTo>
                    <a:cubicBezTo>
                      <a:pt x="823302" y="1881866"/>
                      <a:pt x="819128" y="1877691"/>
                      <a:pt x="819128" y="1872543"/>
                    </a:cubicBezTo>
                    <a:lnTo>
                      <a:pt x="819128" y="1835257"/>
                    </a:lnTo>
                    <a:cubicBezTo>
                      <a:pt x="819128" y="1830109"/>
                      <a:pt x="823302" y="1825935"/>
                      <a:pt x="828450" y="1825935"/>
                    </a:cubicBezTo>
                    <a:lnTo>
                      <a:pt x="891700" y="1825935"/>
                    </a:lnTo>
                    <a:lnTo>
                      <a:pt x="912234" y="1493103"/>
                    </a:lnTo>
                    <a:lnTo>
                      <a:pt x="860727" y="1497602"/>
                    </a:lnTo>
                    <a:lnTo>
                      <a:pt x="861169" y="1501090"/>
                    </a:lnTo>
                    <a:lnTo>
                      <a:pt x="562355" y="1538964"/>
                    </a:lnTo>
                    <a:lnTo>
                      <a:pt x="573819" y="1582489"/>
                    </a:lnTo>
                    <a:cubicBezTo>
                      <a:pt x="581039" y="1609902"/>
                      <a:pt x="564670" y="1637977"/>
                      <a:pt x="537257" y="1645198"/>
                    </a:cubicBezTo>
                    <a:lnTo>
                      <a:pt x="530211" y="1647053"/>
                    </a:lnTo>
                    <a:cubicBezTo>
                      <a:pt x="509651" y="1652468"/>
                      <a:pt x="488719" y="1644615"/>
                      <a:pt x="476492" y="1628784"/>
                    </a:cubicBezTo>
                    <a:lnTo>
                      <a:pt x="469491" y="1614538"/>
                    </a:lnTo>
                    <a:lnTo>
                      <a:pt x="470721" y="1635605"/>
                    </a:lnTo>
                    <a:cubicBezTo>
                      <a:pt x="467670" y="1656861"/>
                      <a:pt x="452267" y="1675268"/>
                      <a:pt x="430195" y="1681081"/>
                    </a:cubicBezTo>
                    <a:lnTo>
                      <a:pt x="422631" y="1683073"/>
                    </a:lnTo>
                    <a:cubicBezTo>
                      <a:pt x="393202" y="1690825"/>
                      <a:pt x="363062" y="1673252"/>
                      <a:pt x="355310" y="1643823"/>
                    </a:cubicBezTo>
                    <a:lnTo>
                      <a:pt x="315776" y="1493723"/>
                    </a:lnTo>
                    <a:cubicBezTo>
                      <a:pt x="308025" y="1464294"/>
                      <a:pt x="325598" y="1434153"/>
                      <a:pt x="355027" y="1426402"/>
                    </a:cubicBezTo>
                    <a:lnTo>
                      <a:pt x="362591" y="1424410"/>
                    </a:lnTo>
                    <a:cubicBezTo>
                      <a:pt x="384663" y="1418597"/>
                      <a:pt x="407134" y="1427028"/>
                      <a:pt x="420261" y="1444022"/>
                    </a:cubicBezTo>
                    <a:lnTo>
                      <a:pt x="427578" y="1458912"/>
                    </a:lnTo>
                    <a:lnTo>
                      <a:pt x="426045" y="1453091"/>
                    </a:lnTo>
                    <a:cubicBezTo>
                      <a:pt x="418825" y="1425678"/>
                      <a:pt x="435194" y="1397602"/>
                      <a:pt x="462607" y="1390382"/>
                    </a:cubicBezTo>
                    <a:lnTo>
                      <a:pt x="469653" y="1388526"/>
                    </a:lnTo>
                    <a:cubicBezTo>
                      <a:pt x="497066" y="1381306"/>
                      <a:pt x="525141" y="1397675"/>
                      <a:pt x="532361" y="1425088"/>
                    </a:cubicBezTo>
                    <a:lnTo>
                      <a:pt x="549415" y="1489834"/>
                    </a:lnTo>
                    <a:lnTo>
                      <a:pt x="840002" y="1334084"/>
                    </a:lnTo>
                    <a:lnTo>
                      <a:pt x="840607" y="1338857"/>
                    </a:lnTo>
                    <a:lnTo>
                      <a:pt x="1112835" y="1315078"/>
                    </a:lnTo>
                    <a:lnTo>
                      <a:pt x="2288860" y="137025"/>
                    </a:lnTo>
                    <a:lnTo>
                      <a:pt x="2281236" y="99263"/>
                    </a:lnTo>
                    <a:cubicBezTo>
                      <a:pt x="2281236" y="44442"/>
                      <a:pt x="2325678" y="0"/>
                      <a:pt x="238049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82" name="Freeform: Shape 409">
                <a:extLst>
                  <a:ext uri="{FF2B5EF4-FFF2-40B4-BE49-F238E27FC236}">
                    <a16:creationId xmlns:a16="http://schemas.microsoft.com/office/drawing/2014/main" id="{5DD426B4-F488-294E-D74E-87600FB4A7C0}"/>
                  </a:ext>
                </a:extLst>
              </p:cNvPr>
              <p:cNvSpPr/>
              <p:nvPr/>
            </p:nvSpPr>
            <p:spPr>
              <a:xfrm>
                <a:off x="9542201" y="3762718"/>
                <a:ext cx="756024" cy="1051710"/>
              </a:xfrm>
              <a:custGeom>
                <a:avLst/>
                <a:gdLst>
                  <a:gd name="connsiteX0" fmla="*/ 1022274 w 4159710"/>
                  <a:gd name="connsiteY0" fmla="*/ 5419078 h 5786598"/>
                  <a:gd name="connsiteX1" fmla="*/ 976163 w 4159710"/>
                  <a:gd name="connsiteY1" fmla="*/ 5507455 h 5786598"/>
                  <a:gd name="connsiteX2" fmla="*/ 1068385 w 4159710"/>
                  <a:gd name="connsiteY2" fmla="*/ 5507455 h 5786598"/>
                  <a:gd name="connsiteX3" fmla="*/ 1318025 w 4159710"/>
                  <a:gd name="connsiteY3" fmla="*/ 5289802 h 5786598"/>
                  <a:gd name="connsiteX4" fmla="*/ 1204463 w 4159710"/>
                  <a:gd name="connsiteY4" fmla="*/ 5507455 h 5786598"/>
                  <a:gd name="connsiteX5" fmla="*/ 1431587 w 4159710"/>
                  <a:gd name="connsiteY5" fmla="*/ 5507455 h 5786598"/>
                  <a:gd name="connsiteX6" fmla="*/ 708685 w 4159710"/>
                  <a:gd name="connsiteY6" fmla="*/ 5255614 h 5786598"/>
                  <a:gd name="connsiteX7" fmla="*/ 577286 w 4159710"/>
                  <a:gd name="connsiteY7" fmla="*/ 5507455 h 5786598"/>
                  <a:gd name="connsiteX8" fmla="*/ 840085 w 4159710"/>
                  <a:gd name="connsiteY8" fmla="*/ 5507455 h 5786598"/>
                  <a:gd name="connsiteX9" fmla="*/ 1203875 w 4159710"/>
                  <a:gd name="connsiteY9" fmla="*/ 5071022 h 5786598"/>
                  <a:gd name="connsiteX10" fmla="*/ 1053938 w 4159710"/>
                  <a:gd name="connsiteY10" fmla="*/ 5358390 h 5786598"/>
                  <a:gd name="connsiteX11" fmla="*/ 1131714 w 4159710"/>
                  <a:gd name="connsiteY11" fmla="*/ 5507455 h 5786598"/>
                  <a:gd name="connsiteX12" fmla="*/ 1141134 w 4159710"/>
                  <a:gd name="connsiteY12" fmla="*/ 5507455 h 5786598"/>
                  <a:gd name="connsiteX13" fmla="*/ 1286361 w 4159710"/>
                  <a:gd name="connsiteY13" fmla="*/ 5229113 h 5786598"/>
                  <a:gd name="connsiteX14" fmla="*/ 822835 w 4159710"/>
                  <a:gd name="connsiteY14" fmla="*/ 5036834 h 5786598"/>
                  <a:gd name="connsiteX15" fmla="*/ 740350 w 4159710"/>
                  <a:gd name="connsiteY15" fmla="*/ 5194926 h 5786598"/>
                  <a:gd name="connsiteX16" fmla="*/ 903414 w 4159710"/>
                  <a:gd name="connsiteY16" fmla="*/ 5507455 h 5786598"/>
                  <a:gd name="connsiteX17" fmla="*/ 912834 w 4159710"/>
                  <a:gd name="connsiteY17" fmla="*/ 5507455 h 5786598"/>
                  <a:gd name="connsiteX18" fmla="*/ 990609 w 4159710"/>
                  <a:gd name="connsiteY18" fmla="*/ 5358390 h 5786598"/>
                  <a:gd name="connsiteX19" fmla="*/ 1451724 w 4159710"/>
                  <a:gd name="connsiteY19" fmla="*/ 5033553 h 5786598"/>
                  <a:gd name="connsiteX20" fmla="*/ 1355112 w 4159710"/>
                  <a:gd name="connsiteY20" fmla="*/ 5218720 h 5786598"/>
                  <a:gd name="connsiteX21" fmla="*/ 1505762 w 4159710"/>
                  <a:gd name="connsiteY21" fmla="*/ 5507455 h 5786598"/>
                  <a:gd name="connsiteX22" fmla="*/ 1698986 w 4159710"/>
                  <a:gd name="connsiteY22" fmla="*/ 5507455 h 5786598"/>
                  <a:gd name="connsiteX23" fmla="*/ 574986 w 4159710"/>
                  <a:gd name="connsiteY23" fmla="*/ 4999366 h 5786598"/>
                  <a:gd name="connsiteX24" fmla="*/ 309887 w 4159710"/>
                  <a:gd name="connsiteY24" fmla="*/ 5507455 h 5786598"/>
                  <a:gd name="connsiteX25" fmla="*/ 503111 w 4159710"/>
                  <a:gd name="connsiteY25" fmla="*/ 5507455 h 5786598"/>
                  <a:gd name="connsiteX26" fmla="*/ 671598 w 4159710"/>
                  <a:gd name="connsiteY26" fmla="*/ 5184533 h 5786598"/>
                  <a:gd name="connsiteX27" fmla="*/ 1290352 w 4159710"/>
                  <a:gd name="connsiteY27" fmla="*/ 4905281 h 5786598"/>
                  <a:gd name="connsiteX28" fmla="*/ 1240962 w 4159710"/>
                  <a:gd name="connsiteY28" fmla="*/ 4999940 h 5786598"/>
                  <a:gd name="connsiteX29" fmla="*/ 1323448 w 4159710"/>
                  <a:gd name="connsiteY29" fmla="*/ 5158032 h 5786598"/>
                  <a:gd name="connsiteX30" fmla="*/ 1420060 w 4159710"/>
                  <a:gd name="connsiteY30" fmla="*/ 4972866 h 5786598"/>
                  <a:gd name="connsiteX31" fmla="*/ 1384797 w 4159710"/>
                  <a:gd name="connsiteY31" fmla="*/ 4905281 h 5786598"/>
                  <a:gd name="connsiteX32" fmla="*/ 1191573 w 4159710"/>
                  <a:gd name="connsiteY32" fmla="*/ 4905281 h 5786598"/>
                  <a:gd name="connsiteX33" fmla="*/ 1209298 w 4159710"/>
                  <a:gd name="connsiteY33" fmla="*/ 4939252 h 5786598"/>
                  <a:gd name="connsiteX34" fmla="*/ 1227023 w 4159710"/>
                  <a:gd name="connsiteY34" fmla="*/ 4905281 h 5786598"/>
                  <a:gd name="connsiteX35" fmla="*/ 891474 w 4159710"/>
                  <a:gd name="connsiteY35" fmla="*/ 4905281 h 5786598"/>
                  <a:gd name="connsiteX36" fmla="*/ 854499 w 4159710"/>
                  <a:gd name="connsiteY36" fmla="*/ 4976146 h 5786598"/>
                  <a:gd name="connsiteX37" fmla="*/ 1022274 w 4159710"/>
                  <a:gd name="connsiteY37" fmla="*/ 5297702 h 5786598"/>
                  <a:gd name="connsiteX38" fmla="*/ 1172210 w 4159710"/>
                  <a:gd name="connsiteY38" fmla="*/ 5010334 h 5786598"/>
                  <a:gd name="connsiteX39" fmla="*/ 1117398 w 4159710"/>
                  <a:gd name="connsiteY39" fmla="*/ 4905281 h 5786598"/>
                  <a:gd name="connsiteX40" fmla="*/ 624075 w 4159710"/>
                  <a:gd name="connsiteY40" fmla="*/ 4905281 h 5786598"/>
                  <a:gd name="connsiteX41" fmla="*/ 606650 w 4159710"/>
                  <a:gd name="connsiteY41" fmla="*/ 4938678 h 5786598"/>
                  <a:gd name="connsiteX42" fmla="*/ 703262 w 4159710"/>
                  <a:gd name="connsiteY42" fmla="*/ 5123845 h 5786598"/>
                  <a:gd name="connsiteX43" fmla="*/ 785748 w 4159710"/>
                  <a:gd name="connsiteY43" fmla="*/ 4965752 h 5786598"/>
                  <a:gd name="connsiteX44" fmla="*/ 754196 w 4159710"/>
                  <a:gd name="connsiteY44" fmla="*/ 4905281 h 5786598"/>
                  <a:gd name="connsiteX45" fmla="*/ 1286363 w 4159710"/>
                  <a:gd name="connsiteY45" fmla="*/ 4716622 h 5786598"/>
                  <a:gd name="connsiteX46" fmla="*/ 1286363 w 4159710"/>
                  <a:gd name="connsiteY46" fmla="*/ 4742928 h 5786598"/>
                  <a:gd name="connsiteX47" fmla="*/ 1280308 w 4159710"/>
                  <a:gd name="connsiteY47" fmla="*/ 4772921 h 5786598"/>
                  <a:gd name="connsiteX48" fmla="*/ 1315738 w 4159710"/>
                  <a:gd name="connsiteY48" fmla="*/ 4772921 h 5786598"/>
                  <a:gd name="connsiteX49" fmla="*/ 760478 w 4159710"/>
                  <a:gd name="connsiteY49" fmla="*/ 4643851 h 5786598"/>
                  <a:gd name="connsiteX50" fmla="*/ 693135 w 4159710"/>
                  <a:gd name="connsiteY50" fmla="*/ 4772921 h 5786598"/>
                  <a:gd name="connsiteX51" fmla="*/ 766533 w 4159710"/>
                  <a:gd name="connsiteY51" fmla="*/ 4772921 h 5786598"/>
                  <a:gd name="connsiteX52" fmla="*/ 760478 w 4159710"/>
                  <a:gd name="connsiteY52" fmla="*/ 4742928 h 5786598"/>
                  <a:gd name="connsiteX53" fmla="*/ 1286363 w 4159710"/>
                  <a:gd name="connsiteY53" fmla="*/ 4116690 h 5786598"/>
                  <a:gd name="connsiteX54" fmla="*/ 1286363 w 4159710"/>
                  <a:gd name="connsiteY54" fmla="*/ 4574458 h 5786598"/>
                  <a:gd name="connsiteX55" fmla="*/ 1389913 w 4159710"/>
                  <a:gd name="connsiteY55" fmla="*/ 4772921 h 5786598"/>
                  <a:gd name="connsiteX56" fmla="*/ 1441619 w 4159710"/>
                  <a:gd name="connsiteY56" fmla="*/ 4772921 h 5786598"/>
                  <a:gd name="connsiteX57" fmla="*/ 1441619 w 4159710"/>
                  <a:gd name="connsiteY57" fmla="*/ 4116690 h 5786598"/>
                  <a:gd name="connsiteX58" fmla="*/ 582362 w 4159710"/>
                  <a:gd name="connsiteY58" fmla="*/ 4116689 h 5786598"/>
                  <a:gd name="connsiteX59" fmla="*/ 582362 w 4159710"/>
                  <a:gd name="connsiteY59" fmla="*/ 4772921 h 5786598"/>
                  <a:gd name="connsiteX60" fmla="*/ 618960 w 4159710"/>
                  <a:gd name="connsiteY60" fmla="*/ 4772921 h 5786598"/>
                  <a:gd name="connsiteX61" fmla="*/ 760478 w 4159710"/>
                  <a:gd name="connsiteY61" fmla="*/ 4501687 h 5786598"/>
                  <a:gd name="connsiteX62" fmla="*/ 760478 w 4159710"/>
                  <a:gd name="connsiteY62" fmla="*/ 4116689 h 5786598"/>
                  <a:gd name="connsiteX63" fmla="*/ 1286363 w 4159710"/>
                  <a:gd name="connsiteY63" fmla="*/ 3949802 h 5786598"/>
                  <a:gd name="connsiteX64" fmla="*/ 1286363 w 4159710"/>
                  <a:gd name="connsiteY64" fmla="*/ 4070970 h 5786598"/>
                  <a:gd name="connsiteX65" fmla="*/ 1441619 w 4159710"/>
                  <a:gd name="connsiteY65" fmla="*/ 4070970 h 5786598"/>
                  <a:gd name="connsiteX66" fmla="*/ 1441619 w 4159710"/>
                  <a:gd name="connsiteY66" fmla="*/ 3949802 h 5786598"/>
                  <a:gd name="connsiteX67" fmla="*/ 582362 w 4159710"/>
                  <a:gd name="connsiteY67" fmla="*/ 3949801 h 5786598"/>
                  <a:gd name="connsiteX68" fmla="*/ 582362 w 4159710"/>
                  <a:gd name="connsiteY68" fmla="*/ 4070970 h 5786598"/>
                  <a:gd name="connsiteX69" fmla="*/ 760478 w 4159710"/>
                  <a:gd name="connsiteY69" fmla="*/ 4070970 h 5786598"/>
                  <a:gd name="connsiteX70" fmla="*/ 760478 w 4159710"/>
                  <a:gd name="connsiteY70" fmla="*/ 3949801 h 5786598"/>
                  <a:gd name="connsiteX71" fmla="*/ 1286363 w 4159710"/>
                  <a:gd name="connsiteY71" fmla="*/ 3781025 h 5786598"/>
                  <a:gd name="connsiteX72" fmla="*/ 1286363 w 4159710"/>
                  <a:gd name="connsiteY72" fmla="*/ 3904082 h 5786598"/>
                  <a:gd name="connsiteX73" fmla="*/ 1441619 w 4159710"/>
                  <a:gd name="connsiteY73" fmla="*/ 3904082 h 5786598"/>
                  <a:gd name="connsiteX74" fmla="*/ 1441619 w 4159710"/>
                  <a:gd name="connsiteY74" fmla="*/ 3781025 h 5786598"/>
                  <a:gd name="connsiteX75" fmla="*/ 582362 w 4159710"/>
                  <a:gd name="connsiteY75" fmla="*/ 3781025 h 5786598"/>
                  <a:gd name="connsiteX76" fmla="*/ 582362 w 4159710"/>
                  <a:gd name="connsiteY76" fmla="*/ 3904082 h 5786598"/>
                  <a:gd name="connsiteX77" fmla="*/ 760478 w 4159710"/>
                  <a:gd name="connsiteY77" fmla="*/ 3904082 h 5786598"/>
                  <a:gd name="connsiteX78" fmla="*/ 760478 w 4159710"/>
                  <a:gd name="connsiteY78" fmla="*/ 3781025 h 5786598"/>
                  <a:gd name="connsiteX79" fmla="*/ 1174823 w 4159710"/>
                  <a:gd name="connsiteY79" fmla="*/ 2986866 h 5786598"/>
                  <a:gd name="connsiteX80" fmla="*/ 1154863 w 4159710"/>
                  <a:gd name="connsiteY80" fmla="*/ 3006826 h 5786598"/>
                  <a:gd name="connsiteX81" fmla="*/ 1154863 w 4159710"/>
                  <a:gd name="connsiteY81" fmla="*/ 3388285 h 5786598"/>
                  <a:gd name="connsiteX82" fmla="*/ 1174823 w 4159710"/>
                  <a:gd name="connsiteY82" fmla="*/ 3408245 h 5786598"/>
                  <a:gd name="connsiteX83" fmla="*/ 1254662 w 4159710"/>
                  <a:gd name="connsiteY83" fmla="*/ 3408245 h 5786598"/>
                  <a:gd name="connsiteX84" fmla="*/ 1274622 w 4159710"/>
                  <a:gd name="connsiteY84" fmla="*/ 3388285 h 5786598"/>
                  <a:gd name="connsiteX85" fmla="*/ 1274622 w 4159710"/>
                  <a:gd name="connsiteY85" fmla="*/ 3006826 h 5786598"/>
                  <a:gd name="connsiteX86" fmla="*/ 1254662 w 4159710"/>
                  <a:gd name="connsiteY86" fmla="*/ 2986866 h 5786598"/>
                  <a:gd name="connsiteX87" fmla="*/ 694919 w 4159710"/>
                  <a:gd name="connsiteY87" fmla="*/ 2986866 h 5786598"/>
                  <a:gd name="connsiteX88" fmla="*/ 678402 w 4159710"/>
                  <a:gd name="connsiteY88" fmla="*/ 3003383 h 5786598"/>
                  <a:gd name="connsiteX89" fmla="*/ 678402 w 4159710"/>
                  <a:gd name="connsiteY89" fmla="*/ 3391728 h 5786598"/>
                  <a:gd name="connsiteX90" fmla="*/ 694919 w 4159710"/>
                  <a:gd name="connsiteY90" fmla="*/ 3408245 h 5786598"/>
                  <a:gd name="connsiteX91" fmla="*/ 760984 w 4159710"/>
                  <a:gd name="connsiteY91" fmla="*/ 3408245 h 5786598"/>
                  <a:gd name="connsiteX92" fmla="*/ 777501 w 4159710"/>
                  <a:gd name="connsiteY92" fmla="*/ 3391728 h 5786598"/>
                  <a:gd name="connsiteX93" fmla="*/ 777501 w 4159710"/>
                  <a:gd name="connsiteY93" fmla="*/ 3003383 h 5786598"/>
                  <a:gd name="connsiteX94" fmla="*/ 760984 w 4159710"/>
                  <a:gd name="connsiteY94" fmla="*/ 2986866 h 5786598"/>
                  <a:gd name="connsiteX95" fmla="*/ 502584 w 4159710"/>
                  <a:gd name="connsiteY95" fmla="*/ 2986866 h 5786598"/>
                  <a:gd name="connsiteX96" fmla="*/ 486067 w 4159710"/>
                  <a:gd name="connsiteY96" fmla="*/ 3003383 h 5786598"/>
                  <a:gd name="connsiteX97" fmla="*/ 486067 w 4159710"/>
                  <a:gd name="connsiteY97" fmla="*/ 3391728 h 5786598"/>
                  <a:gd name="connsiteX98" fmla="*/ 502584 w 4159710"/>
                  <a:gd name="connsiteY98" fmla="*/ 3408245 h 5786598"/>
                  <a:gd name="connsiteX99" fmla="*/ 568649 w 4159710"/>
                  <a:gd name="connsiteY99" fmla="*/ 3408245 h 5786598"/>
                  <a:gd name="connsiteX100" fmla="*/ 585166 w 4159710"/>
                  <a:gd name="connsiteY100" fmla="*/ 3391728 h 5786598"/>
                  <a:gd name="connsiteX101" fmla="*/ 585166 w 4159710"/>
                  <a:gd name="connsiteY101" fmla="*/ 3003383 h 5786598"/>
                  <a:gd name="connsiteX102" fmla="*/ 568649 w 4159710"/>
                  <a:gd name="connsiteY102" fmla="*/ 2986866 h 5786598"/>
                  <a:gd name="connsiteX103" fmla="*/ 310249 w 4159710"/>
                  <a:gd name="connsiteY103" fmla="*/ 2986866 h 5786598"/>
                  <a:gd name="connsiteX104" fmla="*/ 293732 w 4159710"/>
                  <a:gd name="connsiteY104" fmla="*/ 3003383 h 5786598"/>
                  <a:gd name="connsiteX105" fmla="*/ 293732 w 4159710"/>
                  <a:gd name="connsiteY105" fmla="*/ 3391728 h 5786598"/>
                  <a:gd name="connsiteX106" fmla="*/ 310249 w 4159710"/>
                  <a:gd name="connsiteY106" fmla="*/ 3408245 h 5786598"/>
                  <a:gd name="connsiteX107" fmla="*/ 376314 w 4159710"/>
                  <a:gd name="connsiteY107" fmla="*/ 3408245 h 5786598"/>
                  <a:gd name="connsiteX108" fmla="*/ 392831 w 4159710"/>
                  <a:gd name="connsiteY108" fmla="*/ 3391728 h 5786598"/>
                  <a:gd name="connsiteX109" fmla="*/ 392831 w 4159710"/>
                  <a:gd name="connsiteY109" fmla="*/ 3003383 h 5786598"/>
                  <a:gd name="connsiteX110" fmla="*/ 376314 w 4159710"/>
                  <a:gd name="connsiteY110" fmla="*/ 2986866 h 5786598"/>
                  <a:gd name="connsiteX111" fmla="*/ 871284 w 4159710"/>
                  <a:gd name="connsiteY111" fmla="*/ 2156869 h 5786598"/>
                  <a:gd name="connsiteX112" fmla="*/ 249133 w 4159710"/>
                  <a:gd name="connsiteY112" fmla="*/ 2819733 h 5786598"/>
                  <a:gd name="connsiteX113" fmla="*/ 830389 w 4159710"/>
                  <a:gd name="connsiteY113" fmla="*/ 2819733 h 5786598"/>
                  <a:gd name="connsiteX114" fmla="*/ 1322149 w 4159710"/>
                  <a:gd name="connsiteY114" fmla="*/ 1457297 h 5786598"/>
                  <a:gd name="connsiteX115" fmla="*/ 1134233 w 4159710"/>
                  <a:gd name="connsiteY115" fmla="*/ 1473712 h 5786598"/>
                  <a:gd name="connsiteX116" fmla="*/ 1155963 w 4159710"/>
                  <a:gd name="connsiteY116" fmla="*/ 1825935 h 5786598"/>
                  <a:gd name="connsiteX117" fmla="*/ 1248284 w 4159710"/>
                  <a:gd name="connsiteY117" fmla="*/ 1825935 h 5786598"/>
                  <a:gd name="connsiteX118" fmla="*/ 1257606 w 4159710"/>
                  <a:gd name="connsiteY118" fmla="*/ 1835257 h 5786598"/>
                  <a:gd name="connsiteX119" fmla="*/ 1257606 w 4159710"/>
                  <a:gd name="connsiteY119" fmla="*/ 1872543 h 5786598"/>
                  <a:gd name="connsiteX120" fmla="*/ 1248284 w 4159710"/>
                  <a:gd name="connsiteY120" fmla="*/ 1881866 h 5786598"/>
                  <a:gd name="connsiteX121" fmla="*/ 1159414 w 4159710"/>
                  <a:gd name="connsiteY121" fmla="*/ 1881866 h 5786598"/>
                  <a:gd name="connsiteX122" fmla="*/ 1170086 w 4159710"/>
                  <a:gd name="connsiteY122" fmla="*/ 2054855 h 5786598"/>
                  <a:gd name="connsiteX123" fmla="*/ 1233364 w 4159710"/>
                  <a:gd name="connsiteY123" fmla="*/ 2054855 h 5786598"/>
                  <a:gd name="connsiteX124" fmla="*/ 1247840 w 4159710"/>
                  <a:gd name="connsiteY124" fmla="*/ 2069332 h 5786598"/>
                  <a:gd name="connsiteX125" fmla="*/ 1247840 w 4159710"/>
                  <a:gd name="connsiteY125" fmla="*/ 2127235 h 5786598"/>
                  <a:gd name="connsiteX126" fmla="*/ 1233364 w 4159710"/>
                  <a:gd name="connsiteY126" fmla="*/ 2141711 h 5786598"/>
                  <a:gd name="connsiteX127" fmla="*/ 1175445 w 4159710"/>
                  <a:gd name="connsiteY127" fmla="*/ 2141711 h 5786598"/>
                  <a:gd name="connsiteX128" fmla="*/ 1217275 w 4159710"/>
                  <a:gd name="connsiteY128" fmla="*/ 2819733 h 5786598"/>
                  <a:gd name="connsiteX129" fmla="*/ 1538655 w 4159710"/>
                  <a:gd name="connsiteY129" fmla="*/ 2819733 h 5786598"/>
                  <a:gd name="connsiteX130" fmla="*/ 1538655 w 4159710"/>
                  <a:gd name="connsiteY130" fmla="*/ 2916015 h 5786598"/>
                  <a:gd name="connsiteX131" fmla="*/ 1834975 w 4159710"/>
                  <a:gd name="connsiteY131" fmla="*/ 2426775 h 5786598"/>
                  <a:gd name="connsiteX132" fmla="*/ 2470117 w 4159710"/>
                  <a:gd name="connsiteY132" fmla="*/ 140636 h 5786598"/>
                  <a:gd name="connsiteX133" fmla="*/ 2450688 w 4159710"/>
                  <a:gd name="connsiteY133" fmla="*/ 169453 h 5786598"/>
                  <a:gd name="connsiteX134" fmla="*/ 2380499 w 4159710"/>
                  <a:gd name="connsiteY134" fmla="*/ 198526 h 5786598"/>
                  <a:gd name="connsiteX135" fmla="*/ 2341862 w 4159710"/>
                  <a:gd name="connsiteY135" fmla="*/ 190726 h 5786598"/>
                  <a:gd name="connsiteX136" fmla="*/ 2319689 w 4159710"/>
                  <a:gd name="connsiteY136" fmla="*/ 175776 h 5786598"/>
                  <a:gd name="connsiteX137" fmla="*/ 1188989 w 4159710"/>
                  <a:gd name="connsiteY137" fmla="*/ 1308426 h 5786598"/>
                  <a:gd name="connsiteX138" fmla="*/ 1342990 w 4159710"/>
                  <a:gd name="connsiteY138" fmla="*/ 1294974 h 5786598"/>
                  <a:gd name="connsiteX139" fmla="*/ 1353866 w 4159710"/>
                  <a:gd name="connsiteY139" fmla="*/ 1419480 h 5786598"/>
                  <a:gd name="connsiteX140" fmla="*/ 1862584 w 4159710"/>
                  <a:gd name="connsiteY140" fmla="*/ 2381191 h 5786598"/>
                  <a:gd name="connsiteX141" fmla="*/ 3029209 w 4159710"/>
                  <a:gd name="connsiteY141" fmla="*/ 455030 h 5786598"/>
                  <a:gd name="connsiteX142" fmla="*/ 2380499 w 4159710"/>
                  <a:gd name="connsiteY142" fmla="*/ 0 h 5786598"/>
                  <a:gd name="connsiteX143" fmla="*/ 2479762 w 4159710"/>
                  <a:gd name="connsiteY143" fmla="*/ 99263 h 5786598"/>
                  <a:gd name="connsiteX144" fmla="*/ 2478311 w 4159710"/>
                  <a:gd name="connsiteY144" fmla="*/ 106448 h 5786598"/>
                  <a:gd name="connsiteX145" fmla="*/ 3219890 w 4159710"/>
                  <a:gd name="connsiteY145" fmla="*/ 215733 h 5786598"/>
                  <a:gd name="connsiteX146" fmla="*/ 3217054 w 4159710"/>
                  <a:gd name="connsiteY146" fmla="*/ 220776 h 5786598"/>
                  <a:gd name="connsiteX147" fmla="*/ 4067223 w 4159710"/>
                  <a:gd name="connsiteY147" fmla="*/ 1004298 h 5786598"/>
                  <a:gd name="connsiteX148" fmla="*/ 4069653 w 4159710"/>
                  <a:gd name="connsiteY148" fmla="*/ 1000693 h 5786598"/>
                  <a:gd name="connsiteX149" fmla="*/ 4106956 w 4159710"/>
                  <a:gd name="connsiteY149" fmla="*/ 985242 h 5786598"/>
                  <a:gd name="connsiteX150" fmla="*/ 4159710 w 4159710"/>
                  <a:gd name="connsiteY150" fmla="*/ 1037996 h 5786598"/>
                  <a:gd name="connsiteX151" fmla="*/ 4106956 w 4159710"/>
                  <a:gd name="connsiteY151" fmla="*/ 1090750 h 5786598"/>
                  <a:gd name="connsiteX152" fmla="*/ 4054202 w 4159710"/>
                  <a:gd name="connsiteY152" fmla="*/ 1037996 h 5786598"/>
                  <a:gd name="connsiteX153" fmla="*/ 4058348 w 4159710"/>
                  <a:gd name="connsiteY153" fmla="*/ 1017462 h 5786598"/>
                  <a:gd name="connsiteX154" fmla="*/ 4060261 w 4159710"/>
                  <a:gd name="connsiteY154" fmla="*/ 1014623 h 5786598"/>
                  <a:gd name="connsiteX155" fmla="*/ 3137412 w 4159710"/>
                  <a:gd name="connsiteY155" fmla="*/ 519074 h 5786598"/>
                  <a:gd name="connsiteX156" fmla="*/ 1538655 w 4159710"/>
                  <a:gd name="connsiteY156" fmla="*/ 3357254 h 5786598"/>
                  <a:gd name="connsiteX157" fmla="*/ 1538655 w 4159710"/>
                  <a:gd name="connsiteY157" fmla="*/ 3364856 h 5786598"/>
                  <a:gd name="connsiteX158" fmla="*/ 1696915 w 4159710"/>
                  <a:gd name="connsiteY158" fmla="*/ 3364856 h 5786598"/>
                  <a:gd name="connsiteX159" fmla="*/ 1696915 w 4159710"/>
                  <a:gd name="connsiteY159" fmla="*/ 3781025 h 5786598"/>
                  <a:gd name="connsiteX160" fmla="*/ 1487338 w 4159710"/>
                  <a:gd name="connsiteY160" fmla="*/ 3781025 h 5786598"/>
                  <a:gd name="connsiteX161" fmla="*/ 1487338 w 4159710"/>
                  <a:gd name="connsiteY161" fmla="*/ 3904082 h 5786598"/>
                  <a:gd name="connsiteX162" fmla="*/ 1563403 w 4159710"/>
                  <a:gd name="connsiteY162" fmla="*/ 3904082 h 5786598"/>
                  <a:gd name="connsiteX163" fmla="*/ 1586263 w 4159710"/>
                  <a:gd name="connsiteY163" fmla="*/ 3926942 h 5786598"/>
                  <a:gd name="connsiteX164" fmla="*/ 1586262 w 4159710"/>
                  <a:gd name="connsiteY164" fmla="*/ 3926942 h 5786598"/>
                  <a:gd name="connsiteX165" fmla="*/ 1563402 w 4159710"/>
                  <a:gd name="connsiteY165" fmla="*/ 3949802 h 5786598"/>
                  <a:gd name="connsiteX166" fmla="*/ 1487338 w 4159710"/>
                  <a:gd name="connsiteY166" fmla="*/ 3949802 h 5786598"/>
                  <a:gd name="connsiteX167" fmla="*/ 1487338 w 4159710"/>
                  <a:gd name="connsiteY167" fmla="*/ 4070970 h 5786598"/>
                  <a:gd name="connsiteX168" fmla="*/ 1563403 w 4159710"/>
                  <a:gd name="connsiteY168" fmla="*/ 4070970 h 5786598"/>
                  <a:gd name="connsiteX169" fmla="*/ 1586263 w 4159710"/>
                  <a:gd name="connsiteY169" fmla="*/ 4093830 h 5786598"/>
                  <a:gd name="connsiteX170" fmla="*/ 1586262 w 4159710"/>
                  <a:gd name="connsiteY170" fmla="*/ 4093830 h 5786598"/>
                  <a:gd name="connsiteX171" fmla="*/ 1563402 w 4159710"/>
                  <a:gd name="connsiteY171" fmla="*/ 4116690 h 5786598"/>
                  <a:gd name="connsiteX172" fmla="*/ 1487338 w 4159710"/>
                  <a:gd name="connsiteY172" fmla="*/ 4116690 h 5786598"/>
                  <a:gd name="connsiteX173" fmla="*/ 1487338 w 4159710"/>
                  <a:gd name="connsiteY173" fmla="*/ 4772921 h 5786598"/>
                  <a:gd name="connsiteX174" fmla="*/ 1529674 w 4159710"/>
                  <a:gd name="connsiteY174" fmla="*/ 4772921 h 5786598"/>
                  <a:gd name="connsiteX175" fmla="*/ 1586262 w 4159710"/>
                  <a:gd name="connsiteY175" fmla="*/ 4829509 h 5786598"/>
                  <a:gd name="connsiteX176" fmla="*/ 1586262 w 4159710"/>
                  <a:gd name="connsiteY176" fmla="*/ 4848693 h 5786598"/>
                  <a:gd name="connsiteX177" fmla="*/ 1529674 w 4159710"/>
                  <a:gd name="connsiteY177" fmla="*/ 4905281 h 5786598"/>
                  <a:gd name="connsiteX178" fmla="*/ 1518652 w 4159710"/>
                  <a:gd name="connsiteY178" fmla="*/ 4905281 h 5786598"/>
                  <a:gd name="connsiteX179" fmla="*/ 1488812 w 4159710"/>
                  <a:gd name="connsiteY179" fmla="*/ 4962472 h 5786598"/>
                  <a:gd name="connsiteX180" fmla="*/ 1773161 w 4159710"/>
                  <a:gd name="connsiteY180" fmla="*/ 5507455 h 5786598"/>
                  <a:gd name="connsiteX181" fmla="*/ 1945385 w 4159710"/>
                  <a:gd name="connsiteY181" fmla="*/ 5507455 h 5786598"/>
                  <a:gd name="connsiteX182" fmla="*/ 2015377 w 4159710"/>
                  <a:gd name="connsiteY182" fmla="*/ 5577447 h 5786598"/>
                  <a:gd name="connsiteX183" fmla="*/ 2015377 w 4159710"/>
                  <a:gd name="connsiteY183" fmla="*/ 5716606 h 5786598"/>
                  <a:gd name="connsiteX184" fmla="*/ 1945385 w 4159710"/>
                  <a:gd name="connsiteY184" fmla="*/ 5786598 h 5786598"/>
                  <a:gd name="connsiteX185" fmla="*/ 166286 w 4159710"/>
                  <a:gd name="connsiteY185" fmla="*/ 5786598 h 5786598"/>
                  <a:gd name="connsiteX186" fmla="*/ 96294 w 4159710"/>
                  <a:gd name="connsiteY186" fmla="*/ 5716606 h 5786598"/>
                  <a:gd name="connsiteX187" fmla="*/ 96294 w 4159710"/>
                  <a:gd name="connsiteY187" fmla="*/ 5577447 h 5786598"/>
                  <a:gd name="connsiteX188" fmla="*/ 166286 w 4159710"/>
                  <a:gd name="connsiteY188" fmla="*/ 5507455 h 5786598"/>
                  <a:gd name="connsiteX189" fmla="*/ 235712 w 4159710"/>
                  <a:gd name="connsiteY189" fmla="*/ 5507455 h 5786598"/>
                  <a:gd name="connsiteX190" fmla="*/ 537898 w 4159710"/>
                  <a:gd name="connsiteY190" fmla="*/ 4928284 h 5786598"/>
                  <a:gd name="connsiteX191" fmla="*/ 525896 w 4159710"/>
                  <a:gd name="connsiteY191" fmla="*/ 4905281 h 5786598"/>
                  <a:gd name="connsiteX192" fmla="*/ 517166 w 4159710"/>
                  <a:gd name="connsiteY192" fmla="*/ 4905281 h 5786598"/>
                  <a:gd name="connsiteX193" fmla="*/ 460578 w 4159710"/>
                  <a:gd name="connsiteY193" fmla="*/ 4848693 h 5786598"/>
                  <a:gd name="connsiteX194" fmla="*/ 460578 w 4159710"/>
                  <a:gd name="connsiteY194" fmla="*/ 4829509 h 5786598"/>
                  <a:gd name="connsiteX195" fmla="*/ 517166 w 4159710"/>
                  <a:gd name="connsiteY195" fmla="*/ 4772921 h 5786598"/>
                  <a:gd name="connsiteX196" fmla="*/ 536643 w 4159710"/>
                  <a:gd name="connsiteY196" fmla="*/ 4772921 h 5786598"/>
                  <a:gd name="connsiteX197" fmla="*/ 536643 w 4159710"/>
                  <a:gd name="connsiteY197" fmla="*/ 4116689 h 5786598"/>
                  <a:gd name="connsiteX198" fmla="*/ 483438 w 4159710"/>
                  <a:gd name="connsiteY198" fmla="*/ 4116689 h 5786598"/>
                  <a:gd name="connsiteX199" fmla="*/ 467274 w 4159710"/>
                  <a:gd name="connsiteY199" fmla="*/ 4109993 h 5786598"/>
                  <a:gd name="connsiteX200" fmla="*/ 460578 w 4159710"/>
                  <a:gd name="connsiteY200" fmla="*/ 4093829 h 5786598"/>
                  <a:gd name="connsiteX201" fmla="*/ 467274 w 4159710"/>
                  <a:gd name="connsiteY201" fmla="*/ 4077665 h 5786598"/>
                  <a:gd name="connsiteX202" fmla="*/ 483438 w 4159710"/>
                  <a:gd name="connsiteY202" fmla="*/ 4070970 h 5786598"/>
                  <a:gd name="connsiteX203" fmla="*/ 536643 w 4159710"/>
                  <a:gd name="connsiteY203" fmla="*/ 4070970 h 5786598"/>
                  <a:gd name="connsiteX204" fmla="*/ 536643 w 4159710"/>
                  <a:gd name="connsiteY204" fmla="*/ 3949801 h 5786598"/>
                  <a:gd name="connsiteX205" fmla="*/ 483438 w 4159710"/>
                  <a:gd name="connsiteY205" fmla="*/ 3949801 h 5786598"/>
                  <a:gd name="connsiteX206" fmla="*/ 467274 w 4159710"/>
                  <a:gd name="connsiteY206" fmla="*/ 3943105 h 5786598"/>
                  <a:gd name="connsiteX207" fmla="*/ 460578 w 4159710"/>
                  <a:gd name="connsiteY207" fmla="*/ 3926941 h 5786598"/>
                  <a:gd name="connsiteX208" fmla="*/ 467274 w 4159710"/>
                  <a:gd name="connsiteY208" fmla="*/ 3910777 h 5786598"/>
                  <a:gd name="connsiteX209" fmla="*/ 483438 w 4159710"/>
                  <a:gd name="connsiteY209" fmla="*/ 3904082 h 5786598"/>
                  <a:gd name="connsiteX210" fmla="*/ 536643 w 4159710"/>
                  <a:gd name="connsiteY210" fmla="*/ 3904082 h 5786598"/>
                  <a:gd name="connsiteX211" fmla="*/ 536643 w 4159710"/>
                  <a:gd name="connsiteY211" fmla="*/ 3781025 h 5786598"/>
                  <a:gd name="connsiteX212" fmla="*/ 0 w 4159710"/>
                  <a:gd name="connsiteY212" fmla="*/ 3781025 h 5786598"/>
                  <a:gd name="connsiteX213" fmla="*/ 0 w 4159710"/>
                  <a:gd name="connsiteY213" fmla="*/ 3364856 h 5786598"/>
                  <a:gd name="connsiteX214" fmla="*/ 1 w 4159710"/>
                  <a:gd name="connsiteY214" fmla="*/ 3364856 h 5786598"/>
                  <a:gd name="connsiteX215" fmla="*/ 1 w 4159710"/>
                  <a:gd name="connsiteY215" fmla="*/ 2819733 h 5786598"/>
                  <a:gd name="connsiteX216" fmla="*/ 186431 w 4159710"/>
                  <a:gd name="connsiteY216" fmla="*/ 2819733 h 5786598"/>
                  <a:gd name="connsiteX217" fmla="*/ 823097 w 4159710"/>
                  <a:gd name="connsiteY217" fmla="*/ 2141404 h 5786598"/>
                  <a:gd name="connsiteX218" fmla="*/ 813602 w 4159710"/>
                  <a:gd name="connsiteY218" fmla="*/ 2137471 h 5786598"/>
                  <a:gd name="connsiteX219" fmla="*/ 809362 w 4159710"/>
                  <a:gd name="connsiteY219" fmla="*/ 2127235 h 5786598"/>
                  <a:gd name="connsiteX220" fmla="*/ 809362 w 4159710"/>
                  <a:gd name="connsiteY220" fmla="*/ 2069332 h 5786598"/>
                  <a:gd name="connsiteX221" fmla="*/ 823838 w 4159710"/>
                  <a:gd name="connsiteY221" fmla="*/ 2054855 h 5786598"/>
                  <a:gd name="connsiteX222" fmla="*/ 877577 w 4159710"/>
                  <a:gd name="connsiteY222" fmla="*/ 2054855 h 5786598"/>
                  <a:gd name="connsiteX223" fmla="*/ 888250 w 4159710"/>
                  <a:gd name="connsiteY223" fmla="*/ 1881866 h 5786598"/>
                  <a:gd name="connsiteX224" fmla="*/ 828450 w 4159710"/>
                  <a:gd name="connsiteY224" fmla="*/ 1881866 h 5786598"/>
                  <a:gd name="connsiteX225" fmla="*/ 819128 w 4159710"/>
                  <a:gd name="connsiteY225" fmla="*/ 1872543 h 5786598"/>
                  <a:gd name="connsiteX226" fmla="*/ 819128 w 4159710"/>
                  <a:gd name="connsiteY226" fmla="*/ 1835257 h 5786598"/>
                  <a:gd name="connsiteX227" fmla="*/ 828450 w 4159710"/>
                  <a:gd name="connsiteY227" fmla="*/ 1825935 h 5786598"/>
                  <a:gd name="connsiteX228" fmla="*/ 891700 w 4159710"/>
                  <a:gd name="connsiteY228" fmla="*/ 1825935 h 5786598"/>
                  <a:gd name="connsiteX229" fmla="*/ 912234 w 4159710"/>
                  <a:gd name="connsiteY229" fmla="*/ 1493103 h 5786598"/>
                  <a:gd name="connsiteX230" fmla="*/ 860727 w 4159710"/>
                  <a:gd name="connsiteY230" fmla="*/ 1497602 h 5786598"/>
                  <a:gd name="connsiteX231" fmla="*/ 861169 w 4159710"/>
                  <a:gd name="connsiteY231" fmla="*/ 1501090 h 5786598"/>
                  <a:gd name="connsiteX232" fmla="*/ 562355 w 4159710"/>
                  <a:gd name="connsiteY232" fmla="*/ 1538964 h 5786598"/>
                  <a:gd name="connsiteX233" fmla="*/ 573819 w 4159710"/>
                  <a:gd name="connsiteY233" fmla="*/ 1582489 h 5786598"/>
                  <a:gd name="connsiteX234" fmla="*/ 537257 w 4159710"/>
                  <a:gd name="connsiteY234" fmla="*/ 1645198 h 5786598"/>
                  <a:gd name="connsiteX235" fmla="*/ 530211 w 4159710"/>
                  <a:gd name="connsiteY235" fmla="*/ 1647053 h 5786598"/>
                  <a:gd name="connsiteX236" fmla="*/ 476492 w 4159710"/>
                  <a:gd name="connsiteY236" fmla="*/ 1628784 h 5786598"/>
                  <a:gd name="connsiteX237" fmla="*/ 469491 w 4159710"/>
                  <a:gd name="connsiteY237" fmla="*/ 1614538 h 5786598"/>
                  <a:gd name="connsiteX238" fmla="*/ 470721 w 4159710"/>
                  <a:gd name="connsiteY238" fmla="*/ 1635605 h 5786598"/>
                  <a:gd name="connsiteX239" fmla="*/ 430195 w 4159710"/>
                  <a:gd name="connsiteY239" fmla="*/ 1681081 h 5786598"/>
                  <a:gd name="connsiteX240" fmla="*/ 422631 w 4159710"/>
                  <a:gd name="connsiteY240" fmla="*/ 1683073 h 5786598"/>
                  <a:gd name="connsiteX241" fmla="*/ 355310 w 4159710"/>
                  <a:gd name="connsiteY241" fmla="*/ 1643823 h 5786598"/>
                  <a:gd name="connsiteX242" fmla="*/ 315776 w 4159710"/>
                  <a:gd name="connsiteY242" fmla="*/ 1493723 h 5786598"/>
                  <a:gd name="connsiteX243" fmla="*/ 355027 w 4159710"/>
                  <a:gd name="connsiteY243" fmla="*/ 1426402 h 5786598"/>
                  <a:gd name="connsiteX244" fmla="*/ 362591 w 4159710"/>
                  <a:gd name="connsiteY244" fmla="*/ 1424410 h 5786598"/>
                  <a:gd name="connsiteX245" fmla="*/ 420261 w 4159710"/>
                  <a:gd name="connsiteY245" fmla="*/ 1444022 h 5786598"/>
                  <a:gd name="connsiteX246" fmla="*/ 427578 w 4159710"/>
                  <a:gd name="connsiteY246" fmla="*/ 1458912 h 5786598"/>
                  <a:gd name="connsiteX247" fmla="*/ 426045 w 4159710"/>
                  <a:gd name="connsiteY247" fmla="*/ 1453091 h 5786598"/>
                  <a:gd name="connsiteX248" fmla="*/ 462607 w 4159710"/>
                  <a:gd name="connsiteY248" fmla="*/ 1390382 h 5786598"/>
                  <a:gd name="connsiteX249" fmla="*/ 469653 w 4159710"/>
                  <a:gd name="connsiteY249" fmla="*/ 1388526 h 5786598"/>
                  <a:gd name="connsiteX250" fmla="*/ 532361 w 4159710"/>
                  <a:gd name="connsiteY250" fmla="*/ 1425088 h 5786598"/>
                  <a:gd name="connsiteX251" fmla="*/ 549415 w 4159710"/>
                  <a:gd name="connsiteY251" fmla="*/ 1489834 h 5786598"/>
                  <a:gd name="connsiteX252" fmla="*/ 840002 w 4159710"/>
                  <a:gd name="connsiteY252" fmla="*/ 1334084 h 5786598"/>
                  <a:gd name="connsiteX253" fmla="*/ 840607 w 4159710"/>
                  <a:gd name="connsiteY253" fmla="*/ 1338857 h 5786598"/>
                  <a:gd name="connsiteX254" fmla="*/ 1112835 w 4159710"/>
                  <a:gd name="connsiteY254" fmla="*/ 1315078 h 5786598"/>
                  <a:gd name="connsiteX255" fmla="*/ 2288860 w 4159710"/>
                  <a:gd name="connsiteY255" fmla="*/ 137025 h 5786598"/>
                  <a:gd name="connsiteX256" fmla="*/ 2281236 w 4159710"/>
                  <a:gd name="connsiteY256" fmla="*/ 99263 h 5786598"/>
                  <a:gd name="connsiteX257" fmla="*/ 2380499 w 4159710"/>
                  <a:gd name="connsiteY257" fmla="*/ 0 h 57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4159710" h="5786598">
                    <a:moveTo>
                      <a:pt x="1022274" y="5419078"/>
                    </a:moveTo>
                    <a:lnTo>
                      <a:pt x="976163" y="5507455"/>
                    </a:lnTo>
                    <a:lnTo>
                      <a:pt x="1068385" y="5507455"/>
                    </a:lnTo>
                    <a:close/>
                    <a:moveTo>
                      <a:pt x="1318025" y="5289802"/>
                    </a:moveTo>
                    <a:lnTo>
                      <a:pt x="1204463" y="5507455"/>
                    </a:lnTo>
                    <a:lnTo>
                      <a:pt x="1431587" y="5507455"/>
                    </a:lnTo>
                    <a:close/>
                    <a:moveTo>
                      <a:pt x="708685" y="5255614"/>
                    </a:moveTo>
                    <a:lnTo>
                      <a:pt x="577286" y="5507455"/>
                    </a:lnTo>
                    <a:lnTo>
                      <a:pt x="840085" y="5507455"/>
                    </a:lnTo>
                    <a:close/>
                    <a:moveTo>
                      <a:pt x="1203875" y="5071022"/>
                    </a:moveTo>
                    <a:lnTo>
                      <a:pt x="1053938" y="5358390"/>
                    </a:lnTo>
                    <a:lnTo>
                      <a:pt x="1131714" y="5507455"/>
                    </a:lnTo>
                    <a:lnTo>
                      <a:pt x="1141134" y="5507455"/>
                    </a:lnTo>
                    <a:lnTo>
                      <a:pt x="1286361" y="5229113"/>
                    </a:lnTo>
                    <a:close/>
                    <a:moveTo>
                      <a:pt x="822835" y="5036834"/>
                    </a:moveTo>
                    <a:lnTo>
                      <a:pt x="740350" y="5194926"/>
                    </a:lnTo>
                    <a:lnTo>
                      <a:pt x="903414" y="5507455"/>
                    </a:lnTo>
                    <a:lnTo>
                      <a:pt x="912834" y="5507455"/>
                    </a:lnTo>
                    <a:lnTo>
                      <a:pt x="990609" y="5358390"/>
                    </a:lnTo>
                    <a:close/>
                    <a:moveTo>
                      <a:pt x="1451724" y="5033553"/>
                    </a:moveTo>
                    <a:lnTo>
                      <a:pt x="1355112" y="5218720"/>
                    </a:lnTo>
                    <a:lnTo>
                      <a:pt x="1505762" y="5507455"/>
                    </a:lnTo>
                    <a:lnTo>
                      <a:pt x="1698986" y="5507455"/>
                    </a:lnTo>
                    <a:close/>
                    <a:moveTo>
                      <a:pt x="574986" y="4999366"/>
                    </a:moveTo>
                    <a:lnTo>
                      <a:pt x="309887" y="5507455"/>
                    </a:lnTo>
                    <a:lnTo>
                      <a:pt x="503111" y="5507455"/>
                    </a:lnTo>
                    <a:lnTo>
                      <a:pt x="671598" y="5184533"/>
                    </a:lnTo>
                    <a:close/>
                    <a:moveTo>
                      <a:pt x="1290352" y="4905281"/>
                    </a:moveTo>
                    <a:lnTo>
                      <a:pt x="1240962" y="4999940"/>
                    </a:lnTo>
                    <a:lnTo>
                      <a:pt x="1323448" y="5158032"/>
                    </a:lnTo>
                    <a:lnTo>
                      <a:pt x="1420060" y="4972866"/>
                    </a:lnTo>
                    <a:lnTo>
                      <a:pt x="1384797" y="4905281"/>
                    </a:lnTo>
                    <a:close/>
                    <a:moveTo>
                      <a:pt x="1191573" y="4905281"/>
                    </a:moveTo>
                    <a:lnTo>
                      <a:pt x="1209298" y="4939252"/>
                    </a:lnTo>
                    <a:lnTo>
                      <a:pt x="1227023" y="4905281"/>
                    </a:lnTo>
                    <a:close/>
                    <a:moveTo>
                      <a:pt x="891474" y="4905281"/>
                    </a:moveTo>
                    <a:lnTo>
                      <a:pt x="854499" y="4976146"/>
                    </a:lnTo>
                    <a:lnTo>
                      <a:pt x="1022274" y="5297702"/>
                    </a:lnTo>
                    <a:lnTo>
                      <a:pt x="1172210" y="5010334"/>
                    </a:lnTo>
                    <a:lnTo>
                      <a:pt x="1117398" y="4905281"/>
                    </a:lnTo>
                    <a:close/>
                    <a:moveTo>
                      <a:pt x="624075" y="4905281"/>
                    </a:moveTo>
                    <a:lnTo>
                      <a:pt x="606650" y="4938678"/>
                    </a:lnTo>
                    <a:lnTo>
                      <a:pt x="703262" y="5123845"/>
                    </a:lnTo>
                    <a:lnTo>
                      <a:pt x="785748" y="4965752"/>
                    </a:lnTo>
                    <a:lnTo>
                      <a:pt x="754196" y="4905281"/>
                    </a:lnTo>
                    <a:close/>
                    <a:moveTo>
                      <a:pt x="1286363" y="4716622"/>
                    </a:moveTo>
                    <a:lnTo>
                      <a:pt x="1286363" y="4742928"/>
                    </a:lnTo>
                    <a:lnTo>
                      <a:pt x="1280308" y="4772921"/>
                    </a:lnTo>
                    <a:lnTo>
                      <a:pt x="1315738" y="4772921"/>
                    </a:lnTo>
                    <a:close/>
                    <a:moveTo>
                      <a:pt x="760478" y="4643851"/>
                    </a:moveTo>
                    <a:lnTo>
                      <a:pt x="693135" y="4772921"/>
                    </a:lnTo>
                    <a:lnTo>
                      <a:pt x="766533" y="4772921"/>
                    </a:lnTo>
                    <a:lnTo>
                      <a:pt x="760478" y="4742928"/>
                    </a:lnTo>
                    <a:close/>
                    <a:moveTo>
                      <a:pt x="1286363" y="4116690"/>
                    </a:moveTo>
                    <a:lnTo>
                      <a:pt x="1286363" y="4574458"/>
                    </a:lnTo>
                    <a:lnTo>
                      <a:pt x="1389913" y="4772921"/>
                    </a:lnTo>
                    <a:lnTo>
                      <a:pt x="1441619" y="4772921"/>
                    </a:lnTo>
                    <a:lnTo>
                      <a:pt x="1441619" y="4116690"/>
                    </a:lnTo>
                    <a:close/>
                    <a:moveTo>
                      <a:pt x="582362" y="4116689"/>
                    </a:moveTo>
                    <a:lnTo>
                      <a:pt x="582362" y="4772921"/>
                    </a:lnTo>
                    <a:lnTo>
                      <a:pt x="618960" y="4772921"/>
                    </a:lnTo>
                    <a:lnTo>
                      <a:pt x="760478" y="4501687"/>
                    </a:lnTo>
                    <a:lnTo>
                      <a:pt x="760478" y="4116689"/>
                    </a:lnTo>
                    <a:close/>
                    <a:moveTo>
                      <a:pt x="1286363" y="3949802"/>
                    </a:moveTo>
                    <a:lnTo>
                      <a:pt x="1286363" y="4070970"/>
                    </a:lnTo>
                    <a:lnTo>
                      <a:pt x="1441619" y="4070970"/>
                    </a:lnTo>
                    <a:lnTo>
                      <a:pt x="1441619" y="3949802"/>
                    </a:lnTo>
                    <a:close/>
                    <a:moveTo>
                      <a:pt x="582362" y="3949801"/>
                    </a:moveTo>
                    <a:lnTo>
                      <a:pt x="582362" y="4070970"/>
                    </a:lnTo>
                    <a:lnTo>
                      <a:pt x="760478" y="4070970"/>
                    </a:lnTo>
                    <a:lnTo>
                      <a:pt x="760478" y="3949801"/>
                    </a:lnTo>
                    <a:close/>
                    <a:moveTo>
                      <a:pt x="1286363" y="3781025"/>
                    </a:moveTo>
                    <a:lnTo>
                      <a:pt x="1286363" y="3904082"/>
                    </a:lnTo>
                    <a:lnTo>
                      <a:pt x="1441619" y="3904082"/>
                    </a:lnTo>
                    <a:lnTo>
                      <a:pt x="1441619" y="3781025"/>
                    </a:lnTo>
                    <a:close/>
                    <a:moveTo>
                      <a:pt x="582362" y="3781025"/>
                    </a:moveTo>
                    <a:lnTo>
                      <a:pt x="582362" y="3904082"/>
                    </a:lnTo>
                    <a:lnTo>
                      <a:pt x="760478" y="3904082"/>
                    </a:lnTo>
                    <a:lnTo>
                      <a:pt x="760478" y="3781025"/>
                    </a:lnTo>
                    <a:close/>
                    <a:moveTo>
                      <a:pt x="1174823" y="2986866"/>
                    </a:moveTo>
                    <a:cubicBezTo>
                      <a:pt x="1163799" y="2986866"/>
                      <a:pt x="1154863" y="2995802"/>
                      <a:pt x="1154863" y="3006826"/>
                    </a:cubicBezTo>
                    <a:lnTo>
                      <a:pt x="1154863" y="3388285"/>
                    </a:lnTo>
                    <a:cubicBezTo>
                      <a:pt x="1154863" y="3399309"/>
                      <a:pt x="1163799" y="3408245"/>
                      <a:pt x="1174823" y="3408245"/>
                    </a:cubicBezTo>
                    <a:lnTo>
                      <a:pt x="1254662" y="3408245"/>
                    </a:lnTo>
                    <a:cubicBezTo>
                      <a:pt x="1265686" y="3408245"/>
                      <a:pt x="1274622" y="3399309"/>
                      <a:pt x="1274622" y="3388285"/>
                    </a:cubicBezTo>
                    <a:lnTo>
                      <a:pt x="1274622" y="3006826"/>
                    </a:lnTo>
                    <a:cubicBezTo>
                      <a:pt x="1274622" y="2995802"/>
                      <a:pt x="1265686" y="2986866"/>
                      <a:pt x="1254662" y="2986866"/>
                    </a:cubicBezTo>
                    <a:close/>
                    <a:moveTo>
                      <a:pt x="694919" y="2986866"/>
                    </a:moveTo>
                    <a:cubicBezTo>
                      <a:pt x="685797" y="2986866"/>
                      <a:pt x="678402" y="2994261"/>
                      <a:pt x="678402" y="3003383"/>
                    </a:cubicBezTo>
                    <a:lnTo>
                      <a:pt x="678402" y="3391728"/>
                    </a:lnTo>
                    <a:cubicBezTo>
                      <a:pt x="678402" y="3400850"/>
                      <a:pt x="685797" y="3408245"/>
                      <a:pt x="694919" y="3408245"/>
                    </a:cubicBezTo>
                    <a:lnTo>
                      <a:pt x="760984" y="3408245"/>
                    </a:lnTo>
                    <a:cubicBezTo>
                      <a:pt x="770106" y="3408245"/>
                      <a:pt x="777501" y="3400850"/>
                      <a:pt x="777501" y="3391728"/>
                    </a:cubicBezTo>
                    <a:lnTo>
                      <a:pt x="777501" y="3003383"/>
                    </a:lnTo>
                    <a:cubicBezTo>
                      <a:pt x="777501" y="2994261"/>
                      <a:pt x="770106" y="2986866"/>
                      <a:pt x="760984" y="2986866"/>
                    </a:cubicBezTo>
                    <a:close/>
                    <a:moveTo>
                      <a:pt x="502584" y="2986866"/>
                    </a:moveTo>
                    <a:cubicBezTo>
                      <a:pt x="493462" y="2986866"/>
                      <a:pt x="486067" y="2994261"/>
                      <a:pt x="486067" y="3003383"/>
                    </a:cubicBezTo>
                    <a:lnTo>
                      <a:pt x="486067" y="3391728"/>
                    </a:lnTo>
                    <a:cubicBezTo>
                      <a:pt x="486067" y="3400850"/>
                      <a:pt x="493462" y="3408245"/>
                      <a:pt x="502584" y="3408245"/>
                    </a:cubicBezTo>
                    <a:lnTo>
                      <a:pt x="568649" y="3408245"/>
                    </a:lnTo>
                    <a:cubicBezTo>
                      <a:pt x="577771" y="3408245"/>
                      <a:pt x="585166" y="3400850"/>
                      <a:pt x="585166" y="3391728"/>
                    </a:cubicBezTo>
                    <a:lnTo>
                      <a:pt x="585166" y="3003383"/>
                    </a:lnTo>
                    <a:cubicBezTo>
                      <a:pt x="585166" y="2994261"/>
                      <a:pt x="577771" y="2986866"/>
                      <a:pt x="568649" y="2986866"/>
                    </a:cubicBezTo>
                    <a:close/>
                    <a:moveTo>
                      <a:pt x="310249" y="2986866"/>
                    </a:moveTo>
                    <a:cubicBezTo>
                      <a:pt x="301127" y="2986866"/>
                      <a:pt x="293732" y="2994261"/>
                      <a:pt x="293732" y="3003383"/>
                    </a:cubicBezTo>
                    <a:lnTo>
                      <a:pt x="293732" y="3391728"/>
                    </a:lnTo>
                    <a:cubicBezTo>
                      <a:pt x="293732" y="3400850"/>
                      <a:pt x="301127" y="3408245"/>
                      <a:pt x="310249" y="3408245"/>
                    </a:cubicBezTo>
                    <a:lnTo>
                      <a:pt x="376314" y="3408245"/>
                    </a:lnTo>
                    <a:cubicBezTo>
                      <a:pt x="385436" y="3408245"/>
                      <a:pt x="392831" y="3400850"/>
                      <a:pt x="392831" y="3391728"/>
                    </a:cubicBezTo>
                    <a:lnTo>
                      <a:pt x="392831" y="3003383"/>
                    </a:lnTo>
                    <a:cubicBezTo>
                      <a:pt x="392831" y="2994261"/>
                      <a:pt x="385436" y="2986866"/>
                      <a:pt x="376314" y="2986866"/>
                    </a:cubicBezTo>
                    <a:close/>
                    <a:moveTo>
                      <a:pt x="871284" y="2156869"/>
                    </a:moveTo>
                    <a:lnTo>
                      <a:pt x="249133" y="2819733"/>
                    </a:lnTo>
                    <a:lnTo>
                      <a:pt x="830389" y="2819733"/>
                    </a:lnTo>
                    <a:close/>
                    <a:moveTo>
                      <a:pt x="1322149" y="1457297"/>
                    </a:moveTo>
                    <a:lnTo>
                      <a:pt x="1134233" y="1473712"/>
                    </a:lnTo>
                    <a:lnTo>
                      <a:pt x="1155963" y="1825935"/>
                    </a:lnTo>
                    <a:lnTo>
                      <a:pt x="1248284" y="1825935"/>
                    </a:lnTo>
                    <a:cubicBezTo>
                      <a:pt x="1253432" y="1825935"/>
                      <a:pt x="1257606" y="1830109"/>
                      <a:pt x="1257606" y="1835257"/>
                    </a:cubicBezTo>
                    <a:lnTo>
                      <a:pt x="1257606" y="1872543"/>
                    </a:lnTo>
                    <a:cubicBezTo>
                      <a:pt x="1257606" y="1877691"/>
                      <a:pt x="1253432" y="1881866"/>
                      <a:pt x="1248284" y="1881866"/>
                    </a:cubicBezTo>
                    <a:lnTo>
                      <a:pt x="1159414" y="1881866"/>
                    </a:lnTo>
                    <a:lnTo>
                      <a:pt x="1170086" y="2054855"/>
                    </a:lnTo>
                    <a:lnTo>
                      <a:pt x="1233364" y="2054855"/>
                    </a:lnTo>
                    <a:cubicBezTo>
                      <a:pt x="1241359" y="2054855"/>
                      <a:pt x="1247840" y="2061336"/>
                      <a:pt x="1247840" y="2069332"/>
                    </a:cubicBezTo>
                    <a:lnTo>
                      <a:pt x="1247840" y="2127235"/>
                    </a:lnTo>
                    <a:cubicBezTo>
                      <a:pt x="1247840" y="2135230"/>
                      <a:pt x="1241359" y="2141711"/>
                      <a:pt x="1233364" y="2141711"/>
                    </a:cubicBezTo>
                    <a:lnTo>
                      <a:pt x="1175445" y="2141711"/>
                    </a:lnTo>
                    <a:lnTo>
                      <a:pt x="1217275" y="2819733"/>
                    </a:lnTo>
                    <a:lnTo>
                      <a:pt x="1538655" y="2819733"/>
                    </a:lnTo>
                    <a:lnTo>
                      <a:pt x="1538655" y="2916015"/>
                    </a:lnTo>
                    <a:lnTo>
                      <a:pt x="1834975" y="2426775"/>
                    </a:lnTo>
                    <a:close/>
                    <a:moveTo>
                      <a:pt x="2470117" y="140636"/>
                    </a:moveTo>
                    <a:lnTo>
                      <a:pt x="2450688" y="169453"/>
                    </a:lnTo>
                    <a:cubicBezTo>
                      <a:pt x="2432725" y="187416"/>
                      <a:pt x="2407910" y="198526"/>
                      <a:pt x="2380499" y="198526"/>
                    </a:cubicBezTo>
                    <a:cubicBezTo>
                      <a:pt x="2366794" y="198526"/>
                      <a:pt x="2353737" y="195749"/>
                      <a:pt x="2341862" y="190726"/>
                    </a:cubicBezTo>
                    <a:lnTo>
                      <a:pt x="2319689" y="175776"/>
                    </a:lnTo>
                    <a:lnTo>
                      <a:pt x="1188989" y="1308426"/>
                    </a:lnTo>
                    <a:lnTo>
                      <a:pt x="1342990" y="1294974"/>
                    </a:lnTo>
                    <a:lnTo>
                      <a:pt x="1353866" y="1419480"/>
                    </a:lnTo>
                    <a:lnTo>
                      <a:pt x="1862584" y="2381191"/>
                    </a:lnTo>
                    <a:lnTo>
                      <a:pt x="3029209" y="455030"/>
                    </a:lnTo>
                    <a:close/>
                    <a:moveTo>
                      <a:pt x="2380499" y="0"/>
                    </a:moveTo>
                    <a:cubicBezTo>
                      <a:pt x="2435320" y="0"/>
                      <a:pt x="2479762" y="44442"/>
                      <a:pt x="2479762" y="99263"/>
                    </a:cubicBezTo>
                    <a:lnTo>
                      <a:pt x="2478311" y="106448"/>
                    </a:lnTo>
                    <a:lnTo>
                      <a:pt x="3219890" y="215733"/>
                    </a:lnTo>
                    <a:lnTo>
                      <a:pt x="3217054" y="220776"/>
                    </a:lnTo>
                    <a:lnTo>
                      <a:pt x="4067223" y="1004298"/>
                    </a:lnTo>
                    <a:lnTo>
                      <a:pt x="4069653" y="1000693"/>
                    </a:lnTo>
                    <a:cubicBezTo>
                      <a:pt x="4079200" y="991147"/>
                      <a:pt x="4092388" y="985242"/>
                      <a:pt x="4106956" y="985242"/>
                    </a:cubicBezTo>
                    <a:cubicBezTo>
                      <a:pt x="4136091" y="985242"/>
                      <a:pt x="4159710" y="1008861"/>
                      <a:pt x="4159710" y="1037996"/>
                    </a:cubicBezTo>
                    <a:cubicBezTo>
                      <a:pt x="4159710" y="1067131"/>
                      <a:pt x="4136091" y="1090750"/>
                      <a:pt x="4106956" y="1090750"/>
                    </a:cubicBezTo>
                    <a:cubicBezTo>
                      <a:pt x="4077821" y="1090750"/>
                      <a:pt x="4054202" y="1067131"/>
                      <a:pt x="4054202" y="1037996"/>
                    </a:cubicBezTo>
                    <a:cubicBezTo>
                      <a:pt x="4054202" y="1030713"/>
                      <a:pt x="4055678" y="1023773"/>
                      <a:pt x="4058348" y="1017462"/>
                    </a:cubicBezTo>
                    <a:lnTo>
                      <a:pt x="4060261" y="1014623"/>
                    </a:lnTo>
                    <a:lnTo>
                      <a:pt x="3137412" y="519074"/>
                    </a:lnTo>
                    <a:lnTo>
                      <a:pt x="1538655" y="3357254"/>
                    </a:lnTo>
                    <a:lnTo>
                      <a:pt x="1538655" y="3364856"/>
                    </a:lnTo>
                    <a:lnTo>
                      <a:pt x="1696915" y="3364856"/>
                    </a:lnTo>
                    <a:lnTo>
                      <a:pt x="1696915" y="3781025"/>
                    </a:lnTo>
                    <a:lnTo>
                      <a:pt x="1487338" y="3781025"/>
                    </a:lnTo>
                    <a:lnTo>
                      <a:pt x="1487338" y="3904082"/>
                    </a:lnTo>
                    <a:lnTo>
                      <a:pt x="1563403" y="3904082"/>
                    </a:lnTo>
                    <a:cubicBezTo>
                      <a:pt x="1576028" y="3904082"/>
                      <a:pt x="1586263" y="3914317"/>
                      <a:pt x="1586263" y="3926942"/>
                    </a:cubicBezTo>
                    <a:lnTo>
                      <a:pt x="1586262" y="3926942"/>
                    </a:lnTo>
                    <a:cubicBezTo>
                      <a:pt x="1586262" y="3939567"/>
                      <a:pt x="1576027" y="3949802"/>
                      <a:pt x="1563402" y="3949802"/>
                    </a:cubicBezTo>
                    <a:lnTo>
                      <a:pt x="1487338" y="3949802"/>
                    </a:lnTo>
                    <a:lnTo>
                      <a:pt x="1487338" y="4070970"/>
                    </a:lnTo>
                    <a:lnTo>
                      <a:pt x="1563403" y="4070970"/>
                    </a:lnTo>
                    <a:cubicBezTo>
                      <a:pt x="1576028" y="4070970"/>
                      <a:pt x="1586263" y="4081205"/>
                      <a:pt x="1586263" y="4093830"/>
                    </a:cubicBezTo>
                    <a:lnTo>
                      <a:pt x="1586262" y="4093830"/>
                    </a:lnTo>
                    <a:cubicBezTo>
                      <a:pt x="1586262" y="4106455"/>
                      <a:pt x="1576027" y="4116690"/>
                      <a:pt x="1563402" y="4116690"/>
                    </a:cubicBezTo>
                    <a:lnTo>
                      <a:pt x="1487338" y="4116690"/>
                    </a:lnTo>
                    <a:lnTo>
                      <a:pt x="1487338" y="4772921"/>
                    </a:lnTo>
                    <a:lnTo>
                      <a:pt x="1529674" y="4772921"/>
                    </a:lnTo>
                    <a:cubicBezTo>
                      <a:pt x="1560927" y="4772921"/>
                      <a:pt x="1586262" y="4798256"/>
                      <a:pt x="1586262" y="4829509"/>
                    </a:cubicBezTo>
                    <a:lnTo>
                      <a:pt x="1586262" y="4848693"/>
                    </a:lnTo>
                    <a:cubicBezTo>
                      <a:pt x="1586262" y="4879946"/>
                      <a:pt x="1560927" y="4905281"/>
                      <a:pt x="1529674" y="4905281"/>
                    </a:cubicBezTo>
                    <a:lnTo>
                      <a:pt x="1518652" y="4905281"/>
                    </a:lnTo>
                    <a:lnTo>
                      <a:pt x="1488812" y="4962472"/>
                    </a:lnTo>
                    <a:lnTo>
                      <a:pt x="1773161" y="5507455"/>
                    </a:lnTo>
                    <a:lnTo>
                      <a:pt x="1945385" y="5507455"/>
                    </a:lnTo>
                    <a:cubicBezTo>
                      <a:pt x="1984041" y="5507455"/>
                      <a:pt x="2015377" y="5538791"/>
                      <a:pt x="2015377" y="5577447"/>
                    </a:cubicBezTo>
                    <a:lnTo>
                      <a:pt x="2015377" y="5716606"/>
                    </a:lnTo>
                    <a:cubicBezTo>
                      <a:pt x="2015377" y="5755262"/>
                      <a:pt x="1984041" y="5786598"/>
                      <a:pt x="1945385" y="5786598"/>
                    </a:cubicBezTo>
                    <a:lnTo>
                      <a:pt x="166286" y="5786598"/>
                    </a:lnTo>
                    <a:cubicBezTo>
                      <a:pt x="127630" y="5786598"/>
                      <a:pt x="96294" y="5755262"/>
                      <a:pt x="96294" y="5716606"/>
                    </a:cubicBezTo>
                    <a:lnTo>
                      <a:pt x="96294" y="5577447"/>
                    </a:lnTo>
                    <a:cubicBezTo>
                      <a:pt x="96294" y="5538791"/>
                      <a:pt x="127630" y="5507455"/>
                      <a:pt x="166286" y="5507455"/>
                    </a:cubicBezTo>
                    <a:lnTo>
                      <a:pt x="235712" y="5507455"/>
                    </a:lnTo>
                    <a:lnTo>
                      <a:pt x="537898" y="4928284"/>
                    </a:lnTo>
                    <a:lnTo>
                      <a:pt x="525896" y="4905281"/>
                    </a:lnTo>
                    <a:lnTo>
                      <a:pt x="517166" y="4905281"/>
                    </a:lnTo>
                    <a:cubicBezTo>
                      <a:pt x="485913" y="4905281"/>
                      <a:pt x="460578" y="4879946"/>
                      <a:pt x="460578" y="4848693"/>
                    </a:cubicBezTo>
                    <a:lnTo>
                      <a:pt x="460578" y="4829509"/>
                    </a:lnTo>
                    <a:cubicBezTo>
                      <a:pt x="460578" y="4798256"/>
                      <a:pt x="485913" y="4772921"/>
                      <a:pt x="517166" y="4772921"/>
                    </a:cubicBezTo>
                    <a:lnTo>
                      <a:pt x="536643" y="4772921"/>
                    </a:lnTo>
                    <a:lnTo>
                      <a:pt x="536643" y="4116689"/>
                    </a:lnTo>
                    <a:lnTo>
                      <a:pt x="483438" y="4116689"/>
                    </a:lnTo>
                    <a:cubicBezTo>
                      <a:pt x="477126" y="4116689"/>
                      <a:pt x="471411" y="4114130"/>
                      <a:pt x="467274" y="4109993"/>
                    </a:cubicBezTo>
                    <a:lnTo>
                      <a:pt x="460578" y="4093829"/>
                    </a:lnTo>
                    <a:lnTo>
                      <a:pt x="467274" y="4077665"/>
                    </a:lnTo>
                    <a:cubicBezTo>
                      <a:pt x="471411" y="4073529"/>
                      <a:pt x="477126" y="4070970"/>
                      <a:pt x="483438" y="4070970"/>
                    </a:cubicBezTo>
                    <a:lnTo>
                      <a:pt x="536643" y="4070970"/>
                    </a:lnTo>
                    <a:lnTo>
                      <a:pt x="536643" y="3949801"/>
                    </a:lnTo>
                    <a:lnTo>
                      <a:pt x="483438" y="3949801"/>
                    </a:lnTo>
                    <a:cubicBezTo>
                      <a:pt x="477126" y="3949801"/>
                      <a:pt x="471411" y="3947242"/>
                      <a:pt x="467274" y="3943105"/>
                    </a:cubicBezTo>
                    <a:lnTo>
                      <a:pt x="460578" y="3926941"/>
                    </a:lnTo>
                    <a:lnTo>
                      <a:pt x="467274" y="3910777"/>
                    </a:lnTo>
                    <a:cubicBezTo>
                      <a:pt x="471411" y="3906640"/>
                      <a:pt x="477126" y="3904082"/>
                      <a:pt x="483438" y="3904082"/>
                    </a:cubicBezTo>
                    <a:lnTo>
                      <a:pt x="536643" y="3904082"/>
                    </a:lnTo>
                    <a:lnTo>
                      <a:pt x="536643" y="3781025"/>
                    </a:lnTo>
                    <a:lnTo>
                      <a:pt x="0" y="3781025"/>
                    </a:lnTo>
                    <a:lnTo>
                      <a:pt x="0" y="3364856"/>
                    </a:lnTo>
                    <a:lnTo>
                      <a:pt x="1" y="3364856"/>
                    </a:lnTo>
                    <a:lnTo>
                      <a:pt x="1" y="2819733"/>
                    </a:lnTo>
                    <a:lnTo>
                      <a:pt x="186431" y="2819733"/>
                    </a:lnTo>
                    <a:lnTo>
                      <a:pt x="823097" y="2141404"/>
                    </a:lnTo>
                    <a:lnTo>
                      <a:pt x="813602" y="2137471"/>
                    </a:lnTo>
                    <a:cubicBezTo>
                      <a:pt x="810982" y="2134852"/>
                      <a:pt x="809362" y="2131233"/>
                      <a:pt x="809362" y="2127235"/>
                    </a:cubicBezTo>
                    <a:lnTo>
                      <a:pt x="809362" y="2069332"/>
                    </a:lnTo>
                    <a:cubicBezTo>
                      <a:pt x="809362" y="2061336"/>
                      <a:pt x="815843" y="2054855"/>
                      <a:pt x="823838" y="2054855"/>
                    </a:cubicBezTo>
                    <a:lnTo>
                      <a:pt x="877577" y="2054855"/>
                    </a:lnTo>
                    <a:lnTo>
                      <a:pt x="888250" y="1881866"/>
                    </a:lnTo>
                    <a:lnTo>
                      <a:pt x="828450" y="1881866"/>
                    </a:lnTo>
                    <a:cubicBezTo>
                      <a:pt x="823302" y="1881866"/>
                      <a:pt x="819128" y="1877691"/>
                      <a:pt x="819128" y="1872543"/>
                    </a:cubicBezTo>
                    <a:lnTo>
                      <a:pt x="819128" y="1835257"/>
                    </a:lnTo>
                    <a:cubicBezTo>
                      <a:pt x="819128" y="1830109"/>
                      <a:pt x="823302" y="1825935"/>
                      <a:pt x="828450" y="1825935"/>
                    </a:cubicBezTo>
                    <a:lnTo>
                      <a:pt x="891700" y="1825935"/>
                    </a:lnTo>
                    <a:lnTo>
                      <a:pt x="912234" y="1493103"/>
                    </a:lnTo>
                    <a:lnTo>
                      <a:pt x="860727" y="1497602"/>
                    </a:lnTo>
                    <a:lnTo>
                      <a:pt x="861169" y="1501090"/>
                    </a:lnTo>
                    <a:lnTo>
                      <a:pt x="562355" y="1538964"/>
                    </a:lnTo>
                    <a:lnTo>
                      <a:pt x="573819" y="1582489"/>
                    </a:lnTo>
                    <a:cubicBezTo>
                      <a:pt x="581039" y="1609902"/>
                      <a:pt x="564670" y="1637977"/>
                      <a:pt x="537257" y="1645198"/>
                    </a:cubicBezTo>
                    <a:lnTo>
                      <a:pt x="530211" y="1647053"/>
                    </a:lnTo>
                    <a:cubicBezTo>
                      <a:pt x="509651" y="1652468"/>
                      <a:pt x="488719" y="1644615"/>
                      <a:pt x="476492" y="1628784"/>
                    </a:cubicBezTo>
                    <a:lnTo>
                      <a:pt x="469491" y="1614538"/>
                    </a:lnTo>
                    <a:lnTo>
                      <a:pt x="470721" y="1635605"/>
                    </a:lnTo>
                    <a:cubicBezTo>
                      <a:pt x="467670" y="1656861"/>
                      <a:pt x="452267" y="1675268"/>
                      <a:pt x="430195" y="1681081"/>
                    </a:cubicBezTo>
                    <a:lnTo>
                      <a:pt x="422631" y="1683073"/>
                    </a:lnTo>
                    <a:cubicBezTo>
                      <a:pt x="393202" y="1690825"/>
                      <a:pt x="363062" y="1673252"/>
                      <a:pt x="355310" y="1643823"/>
                    </a:cubicBezTo>
                    <a:lnTo>
                      <a:pt x="315776" y="1493723"/>
                    </a:lnTo>
                    <a:cubicBezTo>
                      <a:pt x="308025" y="1464294"/>
                      <a:pt x="325598" y="1434153"/>
                      <a:pt x="355027" y="1426402"/>
                    </a:cubicBezTo>
                    <a:lnTo>
                      <a:pt x="362591" y="1424410"/>
                    </a:lnTo>
                    <a:cubicBezTo>
                      <a:pt x="384663" y="1418597"/>
                      <a:pt x="407134" y="1427028"/>
                      <a:pt x="420261" y="1444022"/>
                    </a:cubicBezTo>
                    <a:lnTo>
                      <a:pt x="427578" y="1458912"/>
                    </a:lnTo>
                    <a:lnTo>
                      <a:pt x="426045" y="1453091"/>
                    </a:lnTo>
                    <a:cubicBezTo>
                      <a:pt x="418825" y="1425678"/>
                      <a:pt x="435194" y="1397602"/>
                      <a:pt x="462607" y="1390382"/>
                    </a:cubicBezTo>
                    <a:lnTo>
                      <a:pt x="469653" y="1388526"/>
                    </a:lnTo>
                    <a:cubicBezTo>
                      <a:pt x="497066" y="1381306"/>
                      <a:pt x="525141" y="1397675"/>
                      <a:pt x="532361" y="1425088"/>
                    </a:cubicBezTo>
                    <a:lnTo>
                      <a:pt x="549415" y="1489834"/>
                    </a:lnTo>
                    <a:lnTo>
                      <a:pt x="840002" y="1334084"/>
                    </a:lnTo>
                    <a:lnTo>
                      <a:pt x="840607" y="1338857"/>
                    </a:lnTo>
                    <a:lnTo>
                      <a:pt x="1112835" y="1315078"/>
                    </a:lnTo>
                    <a:lnTo>
                      <a:pt x="2288860" y="137025"/>
                    </a:lnTo>
                    <a:lnTo>
                      <a:pt x="2281236" y="99263"/>
                    </a:lnTo>
                    <a:cubicBezTo>
                      <a:pt x="2281236" y="44442"/>
                      <a:pt x="2325678" y="0"/>
                      <a:pt x="238049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83" name="Rectangle 410">
                <a:extLst>
                  <a:ext uri="{FF2B5EF4-FFF2-40B4-BE49-F238E27FC236}">
                    <a16:creationId xmlns:a16="http://schemas.microsoft.com/office/drawing/2014/main" id="{F84210B3-868D-051A-9857-169B65951B38}"/>
                  </a:ext>
                </a:extLst>
              </p:cNvPr>
              <p:cNvSpPr/>
              <p:nvPr/>
            </p:nvSpPr>
            <p:spPr>
              <a:xfrm>
                <a:off x="9997743" y="4684899"/>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84" name="Rectangle 411">
                <a:extLst>
                  <a:ext uri="{FF2B5EF4-FFF2-40B4-BE49-F238E27FC236}">
                    <a16:creationId xmlns:a16="http://schemas.microsoft.com/office/drawing/2014/main" id="{B7BB136D-B78A-6311-10C1-8BB3E95B64CB}"/>
                  </a:ext>
                </a:extLst>
              </p:cNvPr>
              <p:cNvSpPr/>
              <p:nvPr/>
            </p:nvSpPr>
            <p:spPr>
              <a:xfrm>
                <a:off x="10140836" y="4683371"/>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85" name="Rectangle 412">
                <a:extLst>
                  <a:ext uri="{FF2B5EF4-FFF2-40B4-BE49-F238E27FC236}">
                    <a16:creationId xmlns:a16="http://schemas.microsoft.com/office/drawing/2014/main" id="{144F4D47-5872-E909-E2A0-77E8A37CA093}"/>
                  </a:ext>
                </a:extLst>
              </p:cNvPr>
              <p:cNvSpPr/>
              <p:nvPr/>
            </p:nvSpPr>
            <p:spPr>
              <a:xfrm>
                <a:off x="10283929" y="4681843"/>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86" name="Rectangle 413">
                <a:extLst>
                  <a:ext uri="{FF2B5EF4-FFF2-40B4-BE49-F238E27FC236}">
                    <a16:creationId xmlns:a16="http://schemas.microsoft.com/office/drawing/2014/main" id="{937AE5B8-9A2E-21A4-FD9A-A46C061DFB91}"/>
                  </a:ext>
                </a:extLst>
              </p:cNvPr>
              <p:cNvSpPr/>
              <p:nvPr/>
            </p:nvSpPr>
            <p:spPr>
              <a:xfrm>
                <a:off x="10427022" y="4680315"/>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87" name="Rectangle 414">
                <a:extLst>
                  <a:ext uri="{FF2B5EF4-FFF2-40B4-BE49-F238E27FC236}">
                    <a16:creationId xmlns:a16="http://schemas.microsoft.com/office/drawing/2014/main" id="{72868F5A-2145-7F0B-7CBD-95DABB8594F4}"/>
                  </a:ext>
                </a:extLst>
              </p:cNvPr>
              <p:cNvSpPr/>
              <p:nvPr/>
            </p:nvSpPr>
            <p:spPr>
              <a:xfrm>
                <a:off x="10570115" y="4678787"/>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88" name="Rectangle 415">
                <a:extLst>
                  <a:ext uri="{FF2B5EF4-FFF2-40B4-BE49-F238E27FC236}">
                    <a16:creationId xmlns:a16="http://schemas.microsoft.com/office/drawing/2014/main" id="{61A321FF-332D-5CD5-F4C2-7B32D2DADC90}"/>
                  </a:ext>
                </a:extLst>
              </p:cNvPr>
              <p:cNvSpPr/>
              <p:nvPr/>
            </p:nvSpPr>
            <p:spPr>
              <a:xfrm>
                <a:off x="10426902" y="4469200"/>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89" name="Rectangle 416">
                <a:extLst>
                  <a:ext uri="{FF2B5EF4-FFF2-40B4-BE49-F238E27FC236}">
                    <a16:creationId xmlns:a16="http://schemas.microsoft.com/office/drawing/2014/main" id="{60F49F78-9A05-9976-0142-71B2B8369DA2}"/>
                  </a:ext>
                </a:extLst>
              </p:cNvPr>
              <p:cNvSpPr/>
              <p:nvPr/>
            </p:nvSpPr>
            <p:spPr>
              <a:xfrm>
                <a:off x="10423971" y="4574649"/>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90" name="Rectangle 417">
                <a:extLst>
                  <a:ext uri="{FF2B5EF4-FFF2-40B4-BE49-F238E27FC236}">
                    <a16:creationId xmlns:a16="http://schemas.microsoft.com/office/drawing/2014/main" id="{6AF3B502-3E2A-AE14-FDA0-C275E3E9D22E}"/>
                  </a:ext>
                </a:extLst>
              </p:cNvPr>
              <p:cNvSpPr/>
              <p:nvPr/>
            </p:nvSpPr>
            <p:spPr>
              <a:xfrm>
                <a:off x="10279601" y="4579646"/>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91" name="Rectangle 418">
                <a:extLst>
                  <a:ext uri="{FF2B5EF4-FFF2-40B4-BE49-F238E27FC236}">
                    <a16:creationId xmlns:a16="http://schemas.microsoft.com/office/drawing/2014/main" id="{88FE55DB-C0BE-64D9-A4E7-89E48978D1C3}"/>
                  </a:ext>
                </a:extLst>
              </p:cNvPr>
              <p:cNvSpPr/>
              <p:nvPr/>
            </p:nvSpPr>
            <p:spPr>
              <a:xfrm>
                <a:off x="10135231" y="4584643"/>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92" name="Rectangle 419">
                <a:extLst>
                  <a:ext uri="{FF2B5EF4-FFF2-40B4-BE49-F238E27FC236}">
                    <a16:creationId xmlns:a16="http://schemas.microsoft.com/office/drawing/2014/main" id="{686A5E38-96A0-2C29-D195-BF646D3AE375}"/>
                  </a:ext>
                </a:extLst>
              </p:cNvPr>
              <p:cNvSpPr/>
              <p:nvPr/>
            </p:nvSpPr>
            <p:spPr>
              <a:xfrm>
                <a:off x="10278001" y="4475188"/>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93" name="Rectangle 420">
                <a:extLst>
                  <a:ext uri="{FF2B5EF4-FFF2-40B4-BE49-F238E27FC236}">
                    <a16:creationId xmlns:a16="http://schemas.microsoft.com/office/drawing/2014/main" id="{BB7CD55B-1325-1A57-E27F-1E5CB0D97D03}"/>
                  </a:ext>
                </a:extLst>
              </p:cNvPr>
              <p:cNvSpPr/>
              <p:nvPr/>
            </p:nvSpPr>
            <p:spPr>
              <a:xfrm>
                <a:off x="8872841" y="4575108"/>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94" name="Rectangle 421">
                <a:extLst>
                  <a:ext uri="{FF2B5EF4-FFF2-40B4-BE49-F238E27FC236}">
                    <a16:creationId xmlns:a16="http://schemas.microsoft.com/office/drawing/2014/main" id="{D8118D0A-860B-7E5A-8427-CCB19295B119}"/>
                  </a:ext>
                </a:extLst>
              </p:cNvPr>
              <p:cNvSpPr/>
              <p:nvPr/>
            </p:nvSpPr>
            <p:spPr>
              <a:xfrm>
                <a:off x="8869910" y="4680557"/>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95" name="Rectangle 422">
                <a:extLst>
                  <a:ext uri="{FF2B5EF4-FFF2-40B4-BE49-F238E27FC236}">
                    <a16:creationId xmlns:a16="http://schemas.microsoft.com/office/drawing/2014/main" id="{F195CDF3-D733-6DF2-1AC2-7A19EC67C488}"/>
                  </a:ext>
                </a:extLst>
              </p:cNvPr>
              <p:cNvSpPr/>
              <p:nvPr/>
            </p:nvSpPr>
            <p:spPr>
              <a:xfrm>
                <a:off x="8725540" y="4685554"/>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96" name="Rectangle 423">
                <a:extLst>
                  <a:ext uri="{FF2B5EF4-FFF2-40B4-BE49-F238E27FC236}">
                    <a16:creationId xmlns:a16="http://schemas.microsoft.com/office/drawing/2014/main" id="{77FB4916-ED5D-0435-11B5-5DE42159F5C0}"/>
                  </a:ext>
                </a:extLst>
              </p:cNvPr>
              <p:cNvSpPr/>
              <p:nvPr/>
            </p:nvSpPr>
            <p:spPr>
              <a:xfrm>
                <a:off x="8723940" y="4581096"/>
                <a:ext cx="130243" cy="914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grpSp>
        <p:sp>
          <p:nvSpPr>
            <p:cNvPr id="16" name="Arc 250">
              <a:extLst>
                <a:ext uri="{FF2B5EF4-FFF2-40B4-BE49-F238E27FC236}">
                  <a16:creationId xmlns:a16="http://schemas.microsoft.com/office/drawing/2014/main" id="{3B7A0026-FA31-D579-0316-35E483B4B095}"/>
                </a:ext>
              </a:extLst>
            </p:cNvPr>
            <p:cNvSpPr/>
            <p:nvPr/>
          </p:nvSpPr>
          <p:spPr>
            <a:xfrm rot="217216">
              <a:off x="6411905" y="1651452"/>
              <a:ext cx="1754434" cy="1242406"/>
            </a:xfrm>
            <a:prstGeom prst="arc">
              <a:avLst>
                <a:gd name="adj1" fmla="val 10432376"/>
                <a:gd name="adj2" fmla="val 15872702"/>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sz="1350"/>
            </a:p>
          </p:txBody>
        </p:sp>
        <p:sp>
          <p:nvSpPr>
            <p:cNvPr id="17" name="Arc 251">
              <a:extLst>
                <a:ext uri="{FF2B5EF4-FFF2-40B4-BE49-F238E27FC236}">
                  <a16:creationId xmlns:a16="http://schemas.microsoft.com/office/drawing/2014/main" id="{74DB4ED8-EEFA-6DC7-77C2-AB677FA68130}"/>
                </a:ext>
              </a:extLst>
            </p:cNvPr>
            <p:cNvSpPr/>
            <p:nvPr/>
          </p:nvSpPr>
          <p:spPr>
            <a:xfrm rot="1543943">
              <a:off x="3986699" y="1873862"/>
              <a:ext cx="1195643" cy="846697"/>
            </a:xfrm>
            <a:prstGeom prst="arc">
              <a:avLst>
                <a:gd name="adj1" fmla="val 12049713"/>
                <a:gd name="adj2" fmla="val 0"/>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sz="1350"/>
            </a:p>
          </p:txBody>
        </p:sp>
        <p:sp>
          <p:nvSpPr>
            <p:cNvPr id="19" name="Arc 254">
              <a:extLst>
                <a:ext uri="{FF2B5EF4-FFF2-40B4-BE49-F238E27FC236}">
                  <a16:creationId xmlns:a16="http://schemas.microsoft.com/office/drawing/2014/main" id="{65B6128C-7222-9E10-5B4F-9A207E0A9D7B}"/>
                </a:ext>
              </a:extLst>
            </p:cNvPr>
            <p:cNvSpPr/>
            <p:nvPr/>
          </p:nvSpPr>
          <p:spPr>
            <a:xfrm rot="1543943">
              <a:off x="6977691" y="1839210"/>
              <a:ext cx="1195643" cy="950442"/>
            </a:xfrm>
            <a:prstGeom prst="arc">
              <a:avLst>
                <a:gd name="adj1" fmla="val 11269560"/>
                <a:gd name="adj2" fmla="val 18911863"/>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sz="1350"/>
            </a:p>
          </p:txBody>
        </p:sp>
        <p:sp>
          <p:nvSpPr>
            <p:cNvPr id="21" name="Arc 256">
              <a:extLst>
                <a:ext uri="{FF2B5EF4-FFF2-40B4-BE49-F238E27FC236}">
                  <a16:creationId xmlns:a16="http://schemas.microsoft.com/office/drawing/2014/main" id="{E55F5DD6-8FDD-269B-3016-5DB21735A672}"/>
                </a:ext>
              </a:extLst>
            </p:cNvPr>
            <p:cNvSpPr/>
            <p:nvPr/>
          </p:nvSpPr>
          <p:spPr>
            <a:xfrm rot="912183" flipH="1">
              <a:off x="4326442" y="1285435"/>
              <a:ext cx="1754434" cy="1242406"/>
            </a:xfrm>
            <a:prstGeom prst="arc">
              <a:avLst>
                <a:gd name="adj1" fmla="val 10432376"/>
                <a:gd name="adj2" fmla="val 15872702"/>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sz="1350"/>
            </a:p>
          </p:txBody>
        </p:sp>
        <p:grpSp>
          <p:nvGrpSpPr>
            <p:cNvPr id="22" name="Group 257">
              <a:extLst>
                <a:ext uri="{FF2B5EF4-FFF2-40B4-BE49-F238E27FC236}">
                  <a16:creationId xmlns:a16="http://schemas.microsoft.com/office/drawing/2014/main" id="{3C445859-8A15-2122-2664-07DB1416FA42}"/>
                </a:ext>
              </a:extLst>
            </p:cNvPr>
            <p:cNvGrpSpPr/>
            <p:nvPr/>
          </p:nvGrpSpPr>
          <p:grpSpPr>
            <a:xfrm>
              <a:off x="4232131" y="2874467"/>
              <a:ext cx="3704021" cy="1156040"/>
              <a:chOff x="4366684" y="2926127"/>
              <a:chExt cx="3278335" cy="2571063"/>
            </a:xfrm>
          </p:grpSpPr>
          <p:sp>
            <p:nvSpPr>
              <p:cNvPr id="42" name="Freeform: Shape 258">
                <a:extLst>
                  <a:ext uri="{FF2B5EF4-FFF2-40B4-BE49-F238E27FC236}">
                    <a16:creationId xmlns:a16="http://schemas.microsoft.com/office/drawing/2014/main" id="{923AAA18-2EBA-2156-22DA-D54E79BF98B3}"/>
                  </a:ext>
                </a:extLst>
              </p:cNvPr>
              <p:cNvSpPr/>
              <p:nvPr/>
            </p:nvSpPr>
            <p:spPr>
              <a:xfrm>
                <a:off x="4744501" y="2926994"/>
                <a:ext cx="72212" cy="2394576"/>
              </a:xfrm>
              <a:custGeom>
                <a:avLst/>
                <a:gdLst>
                  <a:gd name="connsiteX0" fmla="*/ 0 w 192640"/>
                  <a:gd name="connsiteY0" fmla="*/ 6393351 h 6387957"/>
                  <a:gd name="connsiteX1" fmla="*/ 0 w 192640"/>
                  <a:gd name="connsiteY1" fmla="*/ 0 h 6387957"/>
                  <a:gd name="connsiteX2" fmla="*/ 198034 w 192640"/>
                  <a:gd name="connsiteY2" fmla="*/ 0 h 6387957"/>
                  <a:gd name="connsiteX3" fmla="*/ 198034 w 192640"/>
                  <a:gd name="connsiteY3" fmla="*/ 6393351 h 6387957"/>
                </a:gdLst>
                <a:ahLst/>
                <a:cxnLst>
                  <a:cxn ang="0">
                    <a:pos x="connsiteX0" y="connsiteY0"/>
                  </a:cxn>
                  <a:cxn ang="0">
                    <a:pos x="connsiteX1" y="connsiteY1"/>
                  </a:cxn>
                  <a:cxn ang="0">
                    <a:pos x="connsiteX2" y="connsiteY2"/>
                  </a:cxn>
                  <a:cxn ang="0">
                    <a:pos x="connsiteX3" y="connsiteY3"/>
                  </a:cxn>
                </a:cxnLst>
                <a:rect l="l" t="t" r="r" b="b"/>
                <a:pathLst>
                  <a:path w="192640" h="6387957">
                    <a:moveTo>
                      <a:pt x="0" y="6393351"/>
                    </a:moveTo>
                    <a:cubicBezTo>
                      <a:pt x="0" y="4261207"/>
                      <a:pt x="0" y="2132145"/>
                      <a:pt x="0" y="0"/>
                    </a:cubicBezTo>
                    <a:cubicBezTo>
                      <a:pt x="67039" y="0"/>
                      <a:pt x="131766" y="0"/>
                      <a:pt x="198034" y="0"/>
                    </a:cubicBezTo>
                    <a:cubicBezTo>
                      <a:pt x="198034" y="2132145"/>
                      <a:pt x="198034" y="4261207"/>
                      <a:pt x="198034" y="6393351"/>
                    </a:cubicBezTo>
                  </a:path>
                </a:pathLst>
              </a:custGeom>
              <a:solidFill>
                <a:schemeClr val="accent5"/>
              </a:solidFill>
              <a:ln w="7704" cap="flat">
                <a:noFill/>
                <a:prstDash val="solid"/>
                <a:miter/>
              </a:ln>
            </p:spPr>
            <p:txBody>
              <a:bodyPr rtlCol="0" anchor="ctr"/>
              <a:lstStyle/>
              <a:p>
                <a:endParaRPr lang="es-ES_tradnl" sz="1350"/>
              </a:p>
            </p:txBody>
          </p:sp>
          <p:sp>
            <p:nvSpPr>
              <p:cNvPr id="43" name="Freeform: Shape 259">
                <a:extLst>
                  <a:ext uri="{FF2B5EF4-FFF2-40B4-BE49-F238E27FC236}">
                    <a16:creationId xmlns:a16="http://schemas.microsoft.com/office/drawing/2014/main" id="{BB673EF2-75B0-76E6-64AB-AD678F8CF3FF}"/>
                  </a:ext>
                </a:extLst>
              </p:cNvPr>
              <p:cNvSpPr/>
              <p:nvPr/>
            </p:nvSpPr>
            <p:spPr>
              <a:xfrm>
                <a:off x="4676621" y="2926994"/>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207"/>
                      <a:pt x="0" y="2131374"/>
                      <a:pt x="0" y="0"/>
                    </a:cubicBezTo>
                    <a:cubicBezTo>
                      <a:pt x="34675" y="0"/>
                      <a:pt x="67809" y="0"/>
                      <a:pt x="103255" y="0"/>
                    </a:cubicBezTo>
                    <a:cubicBezTo>
                      <a:pt x="103255" y="2130603"/>
                      <a:pt x="103255" y="4260437"/>
                      <a:pt x="103255" y="6392581"/>
                    </a:cubicBezTo>
                  </a:path>
                </a:pathLst>
              </a:custGeom>
              <a:solidFill>
                <a:schemeClr val="accent5"/>
              </a:solidFill>
              <a:ln w="7704" cap="flat">
                <a:noFill/>
                <a:prstDash val="solid"/>
                <a:miter/>
              </a:ln>
            </p:spPr>
            <p:txBody>
              <a:bodyPr rtlCol="0" anchor="ctr"/>
              <a:lstStyle/>
              <a:p>
                <a:endParaRPr lang="es-ES_tradnl" sz="1350"/>
              </a:p>
            </p:txBody>
          </p:sp>
          <p:sp>
            <p:nvSpPr>
              <p:cNvPr id="44" name="Freeform: Shape 260">
                <a:extLst>
                  <a:ext uri="{FF2B5EF4-FFF2-40B4-BE49-F238E27FC236}">
                    <a16:creationId xmlns:a16="http://schemas.microsoft.com/office/drawing/2014/main" id="{9EA962BD-F6CC-C942-E8C3-01AF50F7F92C}"/>
                  </a:ext>
                </a:extLst>
              </p:cNvPr>
              <p:cNvSpPr/>
              <p:nvPr/>
            </p:nvSpPr>
            <p:spPr>
              <a:xfrm>
                <a:off x="5706626" y="2927282"/>
                <a:ext cx="109764" cy="2394576"/>
              </a:xfrm>
              <a:custGeom>
                <a:avLst/>
                <a:gdLst>
                  <a:gd name="connsiteX0" fmla="*/ 0 w 292813"/>
                  <a:gd name="connsiteY0" fmla="*/ 6392581 h 6387957"/>
                  <a:gd name="connsiteX1" fmla="*/ 0 w 292813"/>
                  <a:gd name="connsiteY1" fmla="*/ 0 h 6387957"/>
                  <a:gd name="connsiteX2" fmla="*/ 295125 w 292813"/>
                  <a:gd name="connsiteY2" fmla="*/ 0 h 6387957"/>
                  <a:gd name="connsiteX3" fmla="*/ 295125 w 29281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292813" h="6387957">
                    <a:moveTo>
                      <a:pt x="0" y="6392581"/>
                    </a:moveTo>
                    <a:cubicBezTo>
                      <a:pt x="0" y="4261978"/>
                      <a:pt x="0" y="2132145"/>
                      <a:pt x="0" y="0"/>
                    </a:cubicBezTo>
                    <a:cubicBezTo>
                      <a:pt x="97091" y="0"/>
                      <a:pt x="194952" y="0"/>
                      <a:pt x="295125" y="0"/>
                    </a:cubicBezTo>
                    <a:cubicBezTo>
                      <a:pt x="295125" y="2130603"/>
                      <a:pt x="295125" y="4259666"/>
                      <a:pt x="295125" y="6392581"/>
                    </a:cubicBezTo>
                  </a:path>
                </a:pathLst>
              </a:custGeom>
              <a:solidFill>
                <a:schemeClr val="accent2"/>
              </a:solidFill>
              <a:ln w="7704" cap="flat">
                <a:noFill/>
                <a:prstDash val="solid"/>
                <a:miter/>
              </a:ln>
            </p:spPr>
            <p:txBody>
              <a:bodyPr rtlCol="0" anchor="ctr"/>
              <a:lstStyle/>
              <a:p>
                <a:endParaRPr lang="es-ES_tradnl" sz="1350"/>
              </a:p>
            </p:txBody>
          </p:sp>
          <p:sp>
            <p:nvSpPr>
              <p:cNvPr id="45" name="Freeform: Shape 261">
                <a:extLst>
                  <a:ext uri="{FF2B5EF4-FFF2-40B4-BE49-F238E27FC236}">
                    <a16:creationId xmlns:a16="http://schemas.microsoft.com/office/drawing/2014/main" id="{D57E2F84-A270-B151-B69A-4C8BA18670C8}"/>
                  </a:ext>
                </a:extLst>
              </p:cNvPr>
              <p:cNvSpPr/>
              <p:nvPr/>
            </p:nvSpPr>
            <p:spPr>
              <a:xfrm>
                <a:off x="5022376" y="2926994"/>
                <a:ext cx="75101" cy="2394576"/>
              </a:xfrm>
              <a:custGeom>
                <a:avLst/>
                <a:gdLst>
                  <a:gd name="connsiteX0" fmla="*/ 0 w 200346"/>
                  <a:gd name="connsiteY0" fmla="*/ 6392581 h 6387957"/>
                  <a:gd name="connsiteX1" fmla="*/ 0 w 200346"/>
                  <a:gd name="connsiteY1" fmla="*/ 0 h 6387957"/>
                  <a:gd name="connsiteX2" fmla="*/ 201117 w 200346"/>
                  <a:gd name="connsiteY2" fmla="*/ 0 h 6387957"/>
                  <a:gd name="connsiteX3" fmla="*/ 201117 w 200346"/>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200346" h="6387957">
                    <a:moveTo>
                      <a:pt x="0" y="6392581"/>
                    </a:moveTo>
                    <a:cubicBezTo>
                      <a:pt x="0" y="4261207"/>
                      <a:pt x="0" y="2132145"/>
                      <a:pt x="0" y="0"/>
                    </a:cubicBezTo>
                    <a:cubicBezTo>
                      <a:pt x="67039" y="0"/>
                      <a:pt x="133307" y="0"/>
                      <a:pt x="201117" y="0"/>
                    </a:cubicBezTo>
                    <a:cubicBezTo>
                      <a:pt x="201117" y="2131374"/>
                      <a:pt x="201117" y="4260437"/>
                      <a:pt x="201117" y="6392581"/>
                    </a:cubicBezTo>
                  </a:path>
                </a:pathLst>
              </a:custGeom>
              <a:solidFill>
                <a:schemeClr val="accent4"/>
              </a:solidFill>
              <a:ln w="7704" cap="flat">
                <a:noFill/>
                <a:prstDash val="solid"/>
                <a:miter/>
              </a:ln>
            </p:spPr>
            <p:txBody>
              <a:bodyPr rtlCol="0" anchor="ctr"/>
              <a:lstStyle/>
              <a:p>
                <a:endParaRPr lang="es-ES_tradnl" sz="1350"/>
              </a:p>
            </p:txBody>
          </p:sp>
          <p:sp>
            <p:nvSpPr>
              <p:cNvPr id="46" name="Freeform: Shape 262">
                <a:extLst>
                  <a:ext uri="{FF2B5EF4-FFF2-40B4-BE49-F238E27FC236}">
                    <a16:creationId xmlns:a16="http://schemas.microsoft.com/office/drawing/2014/main" id="{DB3191BA-1FE1-6333-06F7-233886C3CBBB}"/>
                  </a:ext>
                </a:extLst>
              </p:cNvPr>
              <p:cNvSpPr/>
              <p:nvPr/>
            </p:nvSpPr>
            <p:spPr>
              <a:xfrm>
                <a:off x="4877829" y="2926994"/>
                <a:ext cx="72212" cy="2394576"/>
              </a:xfrm>
              <a:custGeom>
                <a:avLst/>
                <a:gdLst>
                  <a:gd name="connsiteX0" fmla="*/ 0 w 192640"/>
                  <a:gd name="connsiteY0" fmla="*/ 6392581 h 6387957"/>
                  <a:gd name="connsiteX1" fmla="*/ 0 w 192640"/>
                  <a:gd name="connsiteY1" fmla="*/ 0 h 6387957"/>
                  <a:gd name="connsiteX2" fmla="*/ 198805 w 192640"/>
                  <a:gd name="connsiteY2" fmla="*/ 0 h 6387957"/>
                  <a:gd name="connsiteX3" fmla="*/ 198805 w 192640"/>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92640" h="6387957">
                    <a:moveTo>
                      <a:pt x="0" y="6392581"/>
                    </a:moveTo>
                    <a:cubicBezTo>
                      <a:pt x="0" y="4261207"/>
                      <a:pt x="0" y="2131374"/>
                      <a:pt x="0" y="0"/>
                    </a:cubicBezTo>
                    <a:cubicBezTo>
                      <a:pt x="67039" y="0"/>
                      <a:pt x="131766" y="0"/>
                      <a:pt x="198805" y="0"/>
                    </a:cubicBezTo>
                    <a:cubicBezTo>
                      <a:pt x="198805" y="2130603"/>
                      <a:pt x="198805" y="4260437"/>
                      <a:pt x="198805" y="6392581"/>
                    </a:cubicBezTo>
                  </a:path>
                </a:pathLst>
              </a:custGeom>
              <a:solidFill>
                <a:schemeClr val="accent4"/>
              </a:solidFill>
              <a:ln w="7704" cap="flat">
                <a:noFill/>
                <a:prstDash val="solid"/>
                <a:miter/>
              </a:ln>
            </p:spPr>
            <p:txBody>
              <a:bodyPr rtlCol="0" anchor="ctr"/>
              <a:lstStyle/>
              <a:p>
                <a:endParaRPr lang="es-ES_tradnl" sz="1350"/>
              </a:p>
            </p:txBody>
          </p:sp>
          <p:sp>
            <p:nvSpPr>
              <p:cNvPr id="47" name="Freeform: Shape 263">
                <a:extLst>
                  <a:ext uri="{FF2B5EF4-FFF2-40B4-BE49-F238E27FC236}">
                    <a16:creationId xmlns:a16="http://schemas.microsoft.com/office/drawing/2014/main" id="{52485936-F20C-0405-2A95-EC92A8ED9704}"/>
                  </a:ext>
                </a:extLst>
              </p:cNvPr>
              <p:cNvSpPr/>
              <p:nvPr/>
            </p:nvSpPr>
            <p:spPr>
              <a:xfrm>
                <a:off x="4559765" y="2926994"/>
                <a:ext cx="72212" cy="2394576"/>
              </a:xfrm>
              <a:custGeom>
                <a:avLst/>
                <a:gdLst>
                  <a:gd name="connsiteX0" fmla="*/ 0 w 192640"/>
                  <a:gd name="connsiteY0" fmla="*/ 6393351 h 6387957"/>
                  <a:gd name="connsiteX1" fmla="*/ 0 w 192640"/>
                  <a:gd name="connsiteY1" fmla="*/ 0 h 6387957"/>
                  <a:gd name="connsiteX2" fmla="*/ 198034 w 192640"/>
                  <a:gd name="connsiteY2" fmla="*/ 0 h 6387957"/>
                  <a:gd name="connsiteX3" fmla="*/ 198034 w 192640"/>
                  <a:gd name="connsiteY3" fmla="*/ 6393351 h 6387957"/>
                </a:gdLst>
                <a:ahLst/>
                <a:cxnLst>
                  <a:cxn ang="0">
                    <a:pos x="connsiteX0" y="connsiteY0"/>
                  </a:cxn>
                  <a:cxn ang="0">
                    <a:pos x="connsiteX1" y="connsiteY1"/>
                  </a:cxn>
                  <a:cxn ang="0">
                    <a:pos x="connsiteX2" y="connsiteY2"/>
                  </a:cxn>
                  <a:cxn ang="0">
                    <a:pos x="connsiteX3" y="connsiteY3"/>
                  </a:cxn>
                </a:cxnLst>
                <a:rect l="l" t="t" r="r" b="b"/>
                <a:pathLst>
                  <a:path w="192640" h="6387957">
                    <a:moveTo>
                      <a:pt x="0" y="6393351"/>
                    </a:moveTo>
                    <a:cubicBezTo>
                      <a:pt x="0" y="4261207"/>
                      <a:pt x="0" y="2132145"/>
                      <a:pt x="0" y="0"/>
                    </a:cubicBezTo>
                    <a:cubicBezTo>
                      <a:pt x="67039" y="0"/>
                      <a:pt x="131766" y="0"/>
                      <a:pt x="198034" y="0"/>
                    </a:cubicBezTo>
                    <a:cubicBezTo>
                      <a:pt x="198034" y="2132145"/>
                      <a:pt x="198034" y="4261207"/>
                      <a:pt x="198034" y="6393351"/>
                    </a:cubicBezTo>
                  </a:path>
                </a:pathLst>
              </a:custGeom>
              <a:solidFill>
                <a:schemeClr val="accent6"/>
              </a:solidFill>
              <a:ln w="7704" cap="flat">
                <a:noFill/>
                <a:prstDash val="solid"/>
                <a:miter/>
              </a:ln>
            </p:spPr>
            <p:txBody>
              <a:bodyPr rtlCol="0" anchor="ctr"/>
              <a:lstStyle/>
              <a:p>
                <a:endParaRPr lang="es-ES_tradnl" sz="1350"/>
              </a:p>
            </p:txBody>
          </p:sp>
          <p:sp>
            <p:nvSpPr>
              <p:cNvPr id="48" name="Freeform: Shape 264">
                <a:extLst>
                  <a:ext uri="{FF2B5EF4-FFF2-40B4-BE49-F238E27FC236}">
                    <a16:creationId xmlns:a16="http://schemas.microsoft.com/office/drawing/2014/main" id="{8ED53816-14E9-FAD2-EDDB-2B13BA909E54}"/>
                  </a:ext>
                </a:extLst>
              </p:cNvPr>
              <p:cNvSpPr/>
              <p:nvPr/>
            </p:nvSpPr>
            <p:spPr>
              <a:xfrm>
                <a:off x="4433987" y="2926705"/>
                <a:ext cx="37550" cy="2567886"/>
              </a:xfrm>
              <a:custGeom>
                <a:avLst/>
                <a:gdLst>
                  <a:gd name="connsiteX0" fmla="*/ 0 w 100173"/>
                  <a:gd name="connsiteY0" fmla="*/ 6854918 h 6850294"/>
                  <a:gd name="connsiteX1" fmla="*/ 0 w 100173"/>
                  <a:gd name="connsiteY1" fmla="*/ 0 h 6850294"/>
                  <a:gd name="connsiteX2" fmla="*/ 103255 w 100173"/>
                  <a:gd name="connsiteY2" fmla="*/ 0 h 6850294"/>
                  <a:gd name="connsiteX3" fmla="*/ 103255 w 100173"/>
                  <a:gd name="connsiteY3" fmla="*/ 6854918 h 6850294"/>
                </a:gdLst>
                <a:ahLst/>
                <a:cxnLst>
                  <a:cxn ang="0">
                    <a:pos x="connsiteX0" y="connsiteY0"/>
                  </a:cxn>
                  <a:cxn ang="0">
                    <a:pos x="connsiteX1" y="connsiteY1"/>
                  </a:cxn>
                  <a:cxn ang="0">
                    <a:pos x="connsiteX2" y="connsiteY2"/>
                  </a:cxn>
                  <a:cxn ang="0">
                    <a:pos x="connsiteX3" y="connsiteY3"/>
                  </a:cxn>
                </a:cxnLst>
                <a:rect l="l" t="t" r="r" b="b"/>
                <a:pathLst>
                  <a:path w="100173" h="6850294">
                    <a:moveTo>
                      <a:pt x="0" y="6854918"/>
                    </a:moveTo>
                    <a:cubicBezTo>
                      <a:pt x="0" y="4570202"/>
                      <a:pt x="0" y="2286257"/>
                      <a:pt x="0" y="0"/>
                    </a:cubicBezTo>
                    <a:cubicBezTo>
                      <a:pt x="34675" y="0"/>
                      <a:pt x="67809" y="0"/>
                      <a:pt x="103255" y="0"/>
                    </a:cubicBezTo>
                    <a:cubicBezTo>
                      <a:pt x="103255" y="2284716"/>
                      <a:pt x="103255" y="4567891"/>
                      <a:pt x="103255" y="6854918"/>
                    </a:cubicBezTo>
                  </a:path>
                </a:pathLst>
              </a:custGeom>
              <a:solidFill>
                <a:schemeClr val="accent6"/>
              </a:solidFill>
              <a:ln w="7704" cap="flat">
                <a:noFill/>
                <a:prstDash val="solid"/>
                <a:miter/>
              </a:ln>
            </p:spPr>
            <p:txBody>
              <a:bodyPr rtlCol="0" anchor="ctr"/>
              <a:lstStyle/>
              <a:p>
                <a:endParaRPr lang="es-ES_tradnl" sz="1350"/>
              </a:p>
            </p:txBody>
          </p:sp>
          <p:sp>
            <p:nvSpPr>
              <p:cNvPr id="49" name="Freeform: Shape 265">
                <a:extLst>
                  <a:ext uri="{FF2B5EF4-FFF2-40B4-BE49-F238E27FC236}">
                    <a16:creationId xmlns:a16="http://schemas.microsoft.com/office/drawing/2014/main" id="{AD5A18E9-631D-35F2-150D-93487A54C456}"/>
                  </a:ext>
                </a:extLst>
              </p:cNvPr>
              <p:cNvSpPr/>
              <p:nvPr/>
            </p:nvSpPr>
            <p:spPr>
              <a:xfrm>
                <a:off x="4366684" y="2927282"/>
                <a:ext cx="37550" cy="2567886"/>
              </a:xfrm>
              <a:custGeom>
                <a:avLst/>
                <a:gdLst>
                  <a:gd name="connsiteX0" fmla="*/ 0 w 100173"/>
                  <a:gd name="connsiteY0" fmla="*/ 6854148 h 6850294"/>
                  <a:gd name="connsiteX1" fmla="*/ 0 w 100173"/>
                  <a:gd name="connsiteY1" fmla="*/ 0 h 6850294"/>
                  <a:gd name="connsiteX2" fmla="*/ 103255 w 100173"/>
                  <a:gd name="connsiteY2" fmla="*/ 0 h 6850294"/>
                  <a:gd name="connsiteX3" fmla="*/ 103255 w 100173"/>
                  <a:gd name="connsiteY3" fmla="*/ 6854918 h 6850294"/>
                </a:gdLst>
                <a:ahLst/>
                <a:cxnLst>
                  <a:cxn ang="0">
                    <a:pos x="connsiteX0" y="connsiteY0"/>
                  </a:cxn>
                  <a:cxn ang="0">
                    <a:pos x="connsiteX1" y="connsiteY1"/>
                  </a:cxn>
                  <a:cxn ang="0">
                    <a:pos x="connsiteX2" y="connsiteY2"/>
                  </a:cxn>
                  <a:cxn ang="0">
                    <a:pos x="connsiteX3" y="connsiteY3"/>
                  </a:cxn>
                </a:cxnLst>
                <a:rect l="l" t="t" r="r" b="b"/>
                <a:pathLst>
                  <a:path w="100173" h="6850294">
                    <a:moveTo>
                      <a:pt x="0" y="6854148"/>
                    </a:moveTo>
                    <a:cubicBezTo>
                      <a:pt x="0" y="4569432"/>
                      <a:pt x="0" y="2286257"/>
                      <a:pt x="0" y="0"/>
                    </a:cubicBezTo>
                    <a:cubicBezTo>
                      <a:pt x="33905" y="0"/>
                      <a:pt x="67809" y="0"/>
                      <a:pt x="103255" y="0"/>
                    </a:cubicBezTo>
                    <a:cubicBezTo>
                      <a:pt x="103255" y="2285486"/>
                      <a:pt x="103255" y="4568661"/>
                      <a:pt x="103255" y="6854918"/>
                    </a:cubicBezTo>
                  </a:path>
                </a:pathLst>
              </a:custGeom>
              <a:solidFill>
                <a:schemeClr val="accent6"/>
              </a:solidFill>
              <a:ln w="7704" cap="flat">
                <a:noFill/>
                <a:prstDash val="solid"/>
                <a:miter/>
              </a:ln>
            </p:spPr>
            <p:txBody>
              <a:bodyPr rtlCol="0" anchor="ctr"/>
              <a:lstStyle/>
              <a:p>
                <a:endParaRPr lang="es-ES_tradnl" sz="1350"/>
              </a:p>
            </p:txBody>
          </p:sp>
          <p:sp>
            <p:nvSpPr>
              <p:cNvPr id="50" name="Freeform: Shape 266">
                <a:extLst>
                  <a:ext uri="{FF2B5EF4-FFF2-40B4-BE49-F238E27FC236}">
                    <a16:creationId xmlns:a16="http://schemas.microsoft.com/office/drawing/2014/main" id="{D89622FD-AFC3-CA6F-FC1A-857AE657853C}"/>
                  </a:ext>
                </a:extLst>
              </p:cNvPr>
              <p:cNvSpPr/>
              <p:nvPr/>
            </p:nvSpPr>
            <p:spPr>
              <a:xfrm>
                <a:off x="5957386" y="2926705"/>
                <a:ext cx="37550" cy="2567886"/>
              </a:xfrm>
              <a:custGeom>
                <a:avLst/>
                <a:gdLst>
                  <a:gd name="connsiteX0" fmla="*/ 0 w 100173"/>
                  <a:gd name="connsiteY0" fmla="*/ 6854918 h 6850294"/>
                  <a:gd name="connsiteX1" fmla="*/ 0 w 100173"/>
                  <a:gd name="connsiteY1" fmla="*/ 0 h 6850294"/>
                  <a:gd name="connsiteX2" fmla="*/ 103255 w 100173"/>
                  <a:gd name="connsiteY2" fmla="*/ 0 h 6850294"/>
                  <a:gd name="connsiteX3" fmla="*/ 103255 w 100173"/>
                  <a:gd name="connsiteY3" fmla="*/ 6854918 h 6850294"/>
                </a:gdLst>
                <a:ahLst/>
                <a:cxnLst>
                  <a:cxn ang="0">
                    <a:pos x="connsiteX0" y="connsiteY0"/>
                  </a:cxn>
                  <a:cxn ang="0">
                    <a:pos x="connsiteX1" y="connsiteY1"/>
                  </a:cxn>
                  <a:cxn ang="0">
                    <a:pos x="connsiteX2" y="connsiteY2"/>
                  </a:cxn>
                  <a:cxn ang="0">
                    <a:pos x="connsiteX3" y="connsiteY3"/>
                  </a:cxn>
                </a:cxnLst>
                <a:rect l="l" t="t" r="r" b="b"/>
                <a:pathLst>
                  <a:path w="100173" h="6850294">
                    <a:moveTo>
                      <a:pt x="0" y="6854918"/>
                    </a:moveTo>
                    <a:cubicBezTo>
                      <a:pt x="0" y="4570202"/>
                      <a:pt x="0" y="2286257"/>
                      <a:pt x="0" y="0"/>
                    </a:cubicBezTo>
                    <a:cubicBezTo>
                      <a:pt x="34675" y="0"/>
                      <a:pt x="67809" y="0"/>
                      <a:pt x="103255" y="0"/>
                    </a:cubicBezTo>
                    <a:cubicBezTo>
                      <a:pt x="103255" y="2283945"/>
                      <a:pt x="103255" y="4567891"/>
                      <a:pt x="103255" y="6854918"/>
                    </a:cubicBezTo>
                  </a:path>
                </a:pathLst>
              </a:custGeom>
              <a:solidFill>
                <a:schemeClr val="accent6"/>
              </a:solidFill>
              <a:ln w="7704" cap="flat">
                <a:noFill/>
                <a:prstDash val="solid"/>
                <a:miter/>
              </a:ln>
            </p:spPr>
            <p:txBody>
              <a:bodyPr rtlCol="0" anchor="ctr"/>
              <a:lstStyle/>
              <a:p>
                <a:endParaRPr lang="es-ES_tradnl" sz="1350"/>
              </a:p>
            </p:txBody>
          </p:sp>
          <p:sp>
            <p:nvSpPr>
              <p:cNvPr id="51" name="Freeform: Shape 267">
                <a:extLst>
                  <a:ext uri="{FF2B5EF4-FFF2-40B4-BE49-F238E27FC236}">
                    <a16:creationId xmlns:a16="http://schemas.microsoft.com/office/drawing/2014/main" id="{7AAA1617-F243-A5C1-51A2-2DAD1294CA7A}"/>
                  </a:ext>
                </a:extLst>
              </p:cNvPr>
              <p:cNvSpPr/>
              <p:nvPr/>
            </p:nvSpPr>
            <p:spPr>
              <a:xfrm>
                <a:off x="6024689" y="2926127"/>
                <a:ext cx="37550" cy="2567886"/>
              </a:xfrm>
              <a:custGeom>
                <a:avLst/>
                <a:gdLst>
                  <a:gd name="connsiteX0" fmla="*/ 0 w 100173"/>
                  <a:gd name="connsiteY0" fmla="*/ 6857230 h 6850294"/>
                  <a:gd name="connsiteX1" fmla="*/ 0 w 100173"/>
                  <a:gd name="connsiteY1" fmla="*/ 0 h 6850294"/>
                  <a:gd name="connsiteX2" fmla="*/ 52398 w 100173"/>
                  <a:gd name="connsiteY2" fmla="*/ 0 h 6850294"/>
                  <a:gd name="connsiteX3" fmla="*/ 103255 w 100173"/>
                  <a:gd name="connsiteY3" fmla="*/ 0 h 6850294"/>
                  <a:gd name="connsiteX4" fmla="*/ 103255 w 100173"/>
                  <a:gd name="connsiteY4" fmla="*/ 6857230 h 685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3" h="6850294">
                    <a:moveTo>
                      <a:pt x="0" y="6857230"/>
                    </a:moveTo>
                    <a:cubicBezTo>
                      <a:pt x="0" y="4572514"/>
                      <a:pt x="0" y="2288569"/>
                      <a:pt x="0" y="0"/>
                    </a:cubicBezTo>
                    <a:cubicBezTo>
                      <a:pt x="17723" y="0"/>
                      <a:pt x="34675" y="0"/>
                      <a:pt x="52398" y="0"/>
                    </a:cubicBezTo>
                    <a:cubicBezTo>
                      <a:pt x="68580" y="0"/>
                      <a:pt x="84762" y="0"/>
                      <a:pt x="103255" y="0"/>
                    </a:cubicBezTo>
                    <a:cubicBezTo>
                      <a:pt x="103255" y="2287798"/>
                      <a:pt x="103255" y="4571743"/>
                      <a:pt x="103255" y="6857230"/>
                    </a:cubicBezTo>
                  </a:path>
                </a:pathLst>
              </a:custGeom>
              <a:solidFill>
                <a:schemeClr val="accent6"/>
              </a:solidFill>
              <a:ln w="7704" cap="flat">
                <a:noFill/>
                <a:prstDash val="solid"/>
                <a:miter/>
              </a:ln>
            </p:spPr>
            <p:txBody>
              <a:bodyPr rtlCol="0" anchor="ctr"/>
              <a:lstStyle/>
              <a:p>
                <a:endParaRPr lang="es-ES_tradnl" sz="1350"/>
              </a:p>
            </p:txBody>
          </p:sp>
          <p:sp>
            <p:nvSpPr>
              <p:cNvPr id="52" name="Freeform: Shape 268">
                <a:extLst>
                  <a:ext uri="{FF2B5EF4-FFF2-40B4-BE49-F238E27FC236}">
                    <a16:creationId xmlns:a16="http://schemas.microsoft.com/office/drawing/2014/main" id="{4F77F987-3A91-39C4-BBBD-77072976F360}"/>
                  </a:ext>
                </a:extLst>
              </p:cNvPr>
              <p:cNvSpPr/>
              <p:nvPr/>
            </p:nvSpPr>
            <p:spPr>
              <a:xfrm>
                <a:off x="5890084" y="2926994"/>
                <a:ext cx="37550" cy="2394576"/>
              </a:xfrm>
              <a:custGeom>
                <a:avLst/>
                <a:gdLst>
                  <a:gd name="connsiteX0" fmla="*/ 0 w 100173"/>
                  <a:gd name="connsiteY0" fmla="*/ 6392581 h 6387957"/>
                  <a:gd name="connsiteX1" fmla="*/ 0 w 100173"/>
                  <a:gd name="connsiteY1" fmla="*/ 0 h 6387957"/>
                  <a:gd name="connsiteX2" fmla="*/ 101714 w 100173"/>
                  <a:gd name="connsiteY2" fmla="*/ 0 h 6387957"/>
                  <a:gd name="connsiteX3" fmla="*/ 101714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2748"/>
                      <a:pt x="0" y="2132145"/>
                      <a:pt x="0" y="0"/>
                    </a:cubicBezTo>
                    <a:cubicBezTo>
                      <a:pt x="33904" y="0"/>
                      <a:pt x="67039" y="0"/>
                      <a:pt x="101714" y="0"/>
                    </a:cubicBezTo>
                    <a:cubicBezTo>
                      <a:pt x="101714" y="2130603"/>
                      <a:pt x="101714" y="4260437"/>
                      <a:pt x="101714" y="6392581"/>
                    </a:cubicBezTo>
                  </a:path>
                </a:pathLst>
              </a:custGeom>
              <a:solidFill>
                <a:schemeClr val="accent6"/>
              </a:solidFill>
              <a:ln w="7704" cap="flat">
                <a:noFill/>
                <a:prstDash val="solid"/>
                <a:miter/>
              </a:ln>
            </p:spPr>
            <p:txBody>
              <a:bodyPr rtlCol="0" anchor="ctr"/>
              <a:lstStyle/>
              <a:p>
                <a:endParaRPr lang="es-ES_tradnl" sz="1350"/>
              </a:p>
            </p:txBody>
          </p:sp>
          <p:sp>
            <p:nvSpPr>
              <p:cNvPr id="53" name="Freeform: Shape 269">
                <a:extLst>
                  <a:ext uri="{FF2B5EF4-FFF2-40B4-BE49-F238E27FC236}">
                    <a16:creationId xmlns:a16="http://schemas.microsoft.com/office/drawing/2014/main" id="{7C1481BC-F4B9-17D4-B4E2-86EF53ED1D39}"/>
                  </a:ext>
                </a:extLst>
              </p:cNvPr>
              <p:cNvSpPr/>
              <p:nvPr/>
            </p:nvSpPr>
            <p:spPr>
              <a:xfrm>
                <a:off x="6091991" y="2926994"/>
                <a:ext cx="37550" cy="2394576"/>
              </a:xfrm>
              <a:custGeom>
                <a:avLst/>
                <a:gdLst>
                  <a:gd name="connsiteX0" fmla="*/ 0 w 100173"/>
                  <a:gd name="connsiteY0" fmla="*/ 6393351 h 6387957"/>
                  <a:gd name="connsiteX1" fmla="*/ 0 w 100173"/>
                  <a:gd name="connsiteY1" fmla="*/ 0 h 6387957"/>
                  <a:gd name="connsiteX2" fmla="*/ 103255 w 100173"/>
                  <a:gd name="connsiteY2" fmla="*/ 0 h 6387957"/>
                  <a:gd name="connsiteX3" fmla="*/ 103255 w 100173"/>
                  <a:gd name="connsiteY3" fmla="*/ 639335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3351"/>
                    </a:moveTo>
                    <a:cubicBezTo>
                      <a:pt x="0" y="4261978"/>
                      <a:pt x="0" y="2132915"/>
                      <a:pt x="0" y="0"/>
                    </a:cubicBezTo>
                    <a:cubicBezTo>
                      <a:pt x="34675" y="0"/>
                      <a:pt x="67809" y="0"/>
                      <a:pt x="103255" y="0"/>
                    </a:cubicBezTo>
                    <a:cubicBezTo>
                      <a:pt x="103255" y="2131374"/>
                      <a:pt x="103255" y="4261207"/>
                      <a:pt x="103255" y="6393351"/>
                    </a:cubicBezTo>
                  </a:path>
                </a:pathLst>
              </a:custGeom>
              <a:solidFill>
                <a:schemeClr val="accent6"/>
              </a:solidFill>
              <a:ln w="7704" cap="flat">
                <a:noFill/>
                <a:prstDash val="solid"/>
                <a:miter/>
              </a:ln>
            </p:spPr>
            <p:txBody>
              <a:bodyPr rtlCol="0" anchor="ctr"/>
              <a:lstStyle/>
              <a:p>
                <a:endParaRPr lang="es-ES_tradnl" sz="1350"/>
              </a:p>
            </p:txBody>
          </p:sp>
          <p:sp>
            <p:nvSpPr>
              <p:cNvPr id="54" name="Freeform: Shape 270">
                <a:extLst>
                  <a:ext uri="{FF2B5EF4-FFF2-40B4-BE49-F238E27FC236}">
                    <a16:creationId xmlns:a16="http://schemas.microsoft.com/office/drawing/2014/main" id="{E855BE37-2050-B31E-706F-08250DAD8378}"/>
                  </a:ext>
                </a:extLst>
              </p:cNvPr>
              <p:cNvSpPr/>
              <p:nvPr/>
            </p:nvSpPr>
            <p:spPr>
              <a:xfrm>
                <a:off x="7139759" y="2926994"/>
                <a:ext cx="109764" cy="2394576"/>
              </a:xfrm>
              <a:custGeom>
                <a:avLst/>
                <a:gdLst>
                  <a:gd name="connsiteX0" fmla="*/ 0 w 292813"/>
                  <a:gd name="connsiteY0" fmla="*/ 6393351 h 6387957"/>
                  <a:gd name="connsiteX1" fmla="*/ 0 w 292813"/>
                  <a:gd name="connsiteY1" fmla="*/ 0 h 6387957"/>
                  <a:gd name="connsiteX2" fmla="*/ 295125 w 292813"/>
                  <a:gd name="connsiteY2" fmla="*/ 0 h 6387957"/>
                  <a:gd name="connsiteX3" fmla="*/ 295125 w 292813"/>
                  <a:gd name="connsiteY3" fmla="*/ 6393351 h 6387957"/>
                </a:gdLst>
                <a:ahLst/>
                <a:cxnLst>
                  <a:cxn ang="0">
                    <a:pos x="connsiteX0" y="connsiteY0"/>
                  </a:cxn>
                  <a:cxn ang="0">
                    <a:pos x="connsiteX1" y="connsiteY1"/>
                  </a:cxn>
                  <a:cxn ang="0">
                    <a:pos x="connsiteX2" y="connsiteY2"/>
                  </a:cxn>
                  <a:cxn ang="0">
                    <a:pos x="connsiteX3" y="connsiteY3"/>
                  </a:cxn>
                </a:cxnLst>
                <a:rect l="l" t="t" r="r" b="b"/>
                <a:pathLst>
                  <a:path w="292813" h="6387957">
                    <a:moveTo>
                      <a:pt x="0" y="6393351"/>
                    </a:moveTo>
                    <a:cubicBezTo>
                      <a:pt x="0" y="4261207"/>
                      <a:pt x="0" y="2131374"/>
                      <a:pt x="0" y="0"/>
                    </a:cubicBezTo>
                    <a:cubicBezTo>
                      <a:pt x="99403" y="0"/>
                      <a:pt x="196493" y="0"/>
                      <a:pt x="295125" y="0"/>
                    </a:cubicBezTo>
                    <a:cubicBezTo>
                      <a:pt x="295125" y="2132145"/>
                      <a:pt x="295125" y="4261207"/>
                      <a:pt x="295125" y="6393351"/>
                    </a:cubicBezTo>
                  </a:path>
                </a:pathLst>
              </a:custGeom>
              <a:solidFill>
                <a:schemeClr val="accent2"/>
              </a:solidFill>
              <a:ln w="7704" cap="flat">
                <a:noFill/>
                <a:prstDash val="solid"/>
                <a:miter/>
              </a:ln>
            </p:spPr>
            <p:txBody>
              <a:bodyPr rtlCol="0" anchor="ctr"/>
              <a:lstStyle/>
              <a:p>
                <a:endParaRPr lang="es-ES_tradnl" sz="1350"/>
              </a:p>
            </p:txBody>
          </p:sp>
          <p:sp>
            <p:nvSpPr>
              <p:cNvPr id="55" name="Freeform: Shape 271">
                <a:extLst>
                  <a:ext uri="{FF2B5EF4-FFF2-40B4-BE49-F238E27FC236}">
                    <a16:creationId xmlns:a16="http://schemas.microsoft.com/office/drawing/2014/main" id="{F5128610-7894-EBB1-80D0-0520E0E9EA0D}"/>
                  </a:ext>
                </a:extLst>
              </p:cNvPr>
              <p:cNvSpPr/>
              <p:nvPr/>
            </p:nvSpPr>
            <p:spPr>
              <a:xfrm>
                <a:off x="7280788" y="2926994"/>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207"/>
                      <a:pt x="0" y="2131374"/>
                      <a:pt x="0" y="0"/>
                    </a:cubicBezTo>
                    <a:cubicBezTo>
                      <a:pt x="34675" y="0"/>
                      <a:pt x="67809" y="0"/>
                      <a:pt x="103255" y="0"/>
                    </a:cubicBezTo>
                    <a:cubicBezTo>
                      <a:pt x="103255" y="2130603"/>
                      <a:pt x="103255" y="4260437"/>
                      <a:pt x="103255" y="6392581"/>
                    </a:cubicBezTo>
                  </a:path>
                </a:pathLst>
              </a:custGeom>
              <a:solidFill>
                <a:schemeClr val="accent2"/>
              </a:solidFill>
              <a:ln w="7704" cap="flat">
                <a:noFill/>
                <a:prstDash val="solid"/>
                <a:miter/>
              </a:ln>
            </p:spPr>
            <p:txBody>
              <a:bodyPr rtlCol="0" anchor="ctr"/>
              <a:lstStyle/>
              <a:p>
                <a:endParaRPr lang="es-ES_tradnl" sz="1350"/>
              </a:p>
            </p:txBody>
          </p:sp>
          <p:sp>
            <p:nvSpPr>
              <p:cNvPr id="56" name="Freeform: Shape 272">
                <a:extLst>
                  <a:ext uri="{FF2B5EF4-FFF2-40B4-BE49-F238E27FC236}">
                    <a16:creationId xmlns:a16="http://schemas.microsoft.com/office/drawing/2014/main" id="{40F80353-B767-6B3C-5923-CF3F09E01908}"/>
                  </a:ext>
                </a:extLst>
              </p:cNvPr>
              <p:cNvSpPr/>
              <p:nvPr/>
            </p:nvSpPr>
            <p:spPr>
              <a:xfrm>
                <a:off x="7349773" y="2926994"/>
                <a:ext cx="109764" cy="2394576"/>
              </a:xfrm>
              <a:custGeom>
                <a:avLst/>
                <a:gdLst>
                  <a:gd name="connsiteX0" fmla="*/ 0 w 292813"/>
                  <a:gd name="connsiteY0" fmla="*/ 6393351 h 6387957"/>
                  <a:gd name="connsiteX1" fmla="*/ 0 w 292813"/>
                  <a:gd name="connsiteY1" fmla="*/ 0 h 6387957"/>
                  <a:gd name="connsiteX2" fmla="*/ 295125 w 292813"/>
                  <a:gd name="connsiteY2" fmla="*/ 0 h 6387957"/>
                  <a:gd name="connsiteX3" fmla="*/ 295125 w 292813"/>
                  <a:gd name="connsiteY3" fmla="*/ 6393351 h 6387957"/>
                </a:gdLst>
                <a:ahLst/>
                <a:cxnLst>
                  <a:cxn ang="0">
                    <a:pos x="connsiteX0" y="connsiteY0"/>
                  </a:cxn>
                  <a:cxn ang="0">
                    <a:pos x="connsiteX1" y="connsiteY1"/>
                  </a:cxn>
                  <a:cxn ang="0">
                    <a:pos x="connsiteX2" y="connsiteY2"/>
                  </a:cxn>
                  <a:cxn ang="0">
                    <a:pos x="connsiteX3" y="connsiteY3"/>
                  </a:cxn>
                </a:cxnLst>
                <a:rect l="l" t="t" r="r" b="b"/>
                <a:pathLst>
                  <a:path w="292813" h="6387957">
                    <a:moveTo>
                      <a:pt x="0" y="6393351"/>
                    </a:moveTo>
                    <a:cubicBezTo>
                      <a:pt x="0" y="4261207"/>
                      <a:pt x="0" y="2132145"/>
                      <a:pt x="0" y="0"/>
                    </a:cubicBezTo>
                    <a:cubicBezTo>
                      <a:pt x="99402" y="0"/>
                      <a:pt x="195722" y="0"/>
                      <a:pt x="295125" y="0"/>
                    </a:cubicBezTo>
                    <a:cubicBezTo>
                      <a:pt x="295125" y="2132145"/>
                      <a:pt x="295125" y="4261207"/>
                      <a:pt x="295125" y="6393351"/>
                    </a:cubicBezTo>
                  </a:path>
                </a:pathLst>
              </a:custGeom>
              <a:solidFill>
                <a:schemeClr val="accent1"/>
              </a:solidFill>
              <a:ln w="7704" cap="flat">
                <a:noFill/>
                <a:prstDash val="solid"/>
                <a:miter/>
              </a:ln>
            </p:spPr>
            <p:txBody>
              <a:bodyPr rtlCol="0" anchor="ctr"/>
              <a:lstStyle/>
              <a:p>
                <a:endParaRPr lang="es-ES_tradnl" sz="1350"/>
              </a:p>
            </p:txBody>
          </p:sp>
          <p:sp>
            <p:nvSpPr>
              <p:cNvPr id="57" name="Freeform: Shape 273">
                <a:extLst>
                  <a:ext uri="{FF2B5EF4-FFF2-40B4-BE49-F238E27FC236}">
                    <a16:creationId xmlns:a16="http://schemas.microsoft.com/office/drawing/2014/main" id="{AC01E1DA-6D48-715B-B344-7AF44CB7719D}"/>
                  </a:ext>
                </a:extLst>
              </p:cNvPr>
              <p:cNvSpPr/>
              <p:nvPr/>
            </p:nvSpPr>
            <p:spPr>
              <a:xfrm>
                <a:off x="7548511" y="2927282"/>
                <a:ext cx="41911" cy="2569908"/>
              </a:xfrm>
              <a:custGeom>
                <a:avLst/>
                <a:gdLst>
                  <a:gd name="connsiteX0" fmla="*/ 0 w 115584"/>
                  <a:gd name="connsiteY0" fmla="*/ 6753975 h 6850294"/>
                  <a:gd name="connsiteX1" fmla="*/ 13099 w 115584"/>
                  <a:gd name="connsiteY1" fmla="*/ 0 h 6850294"/>
                  <a:gd name="connsiteX2" fmla="*/ 118666 w 115584"/>
                  <a:gd name="connsiteY2" fmla="*/ 0 h 6850294"/>
                  <a:gd name="connsiteX3" fmla="*/ 118666 w 115584"/>
                  <a:gd name="connsiteY3" fmla="*/ 6855688 h 6850294"/>
                  <a:gd name="connsiteX0" fmla="*/ 0 w 111805"/>
                  <a:gd name="connsiteY0" fmla="*/ 6836322 h 6855688"/>
                  <a:gd name="connsiteX1" fmla="*/ 6237 w 111805"/>
                  <a:gd name="connsiteY1" fmla="*/ 0 h 6855688"/>
                  <a:gd name="connsiteX2" fmla="*/ 111804 w 111805"/>
                  <a:gd name="connsiteY2" fmla="*/ 0 h 6855688"/>
                  <a:gd name="connsiteX3" fmla="*/ 111804 w 111805"/>
                  <a:gd name="connsiteY3" fmla="*/ 6855688 h 6855688"/>
                  <a:gd name="connsiteX0" fmla="*/ 0 w 111804"/>
                  <a:gd name="connsiteY0" fmla="*/ 6853478 h 6855688"/>
                  <a:gd name="connsiteX1" fmla="*/ 6237 w 111804"/>
                  <a:gd name="connsiteY1" fmla="*/ 0 h 6855688"/>
                  <a:gd name="connsiteX2" fmla="*/ 111804 w 111804"/>
                  <a:gd name="connsiteY2" fmla="*/ 0 h 6855688"/>
                  <a:gd name="connsiteX3" fmla="*/ 111804 w 111804"/>
                  <a:gd name="connsiteY3" fmla="*/ 6855688 h 6855688"/>
                </a:gdLst>
                <a:ahLst/>
                <a:cxnLst>
                  <a:cxn ang="0">
                    <a:pos x="connsiteX0" y="connsiteY0"/>
                  </a:cxn>
                  <a:cxn ang="0">
                    <a:pos x="connsiteX1" y="connsiteY1"/>
                  </a:cxn>
                  <a:cxn ang="0">
                    <a:pos x="connsiteX2" y="connsiteY2"/>
                  </a:cxn>
                  <a:cxn ang="0">
                    <a:pos x="connsiteX3" y="connsiteY3"/>
                  </a:cxn>
                </a:cxnLst>
                <a:rect l="l" t="t" r="r" b="b"/>
                <a:pathLst>
                  <a:path w="111804" h="6855688">
                    <a:moveTo>
                      <a:pt x="0" y="6853478"/>
                    </a:moveTo>
                    <a:cubicBezTo>
                      <a:pt x="14640" y="4603437"/>
                      <a:pt x="3155" y="2253123"/>
                      <a:pt x="6237" y="0"/>
                    </a:cubicBezTo>
                    <a:lnTo>
                      <a:pt x="111804" y="0"/>
                    </a:lnTo>
                    <a:lnTo>
                      <a:pt x="111804" y="6855688"/>
                    </a:lnTo>
                  </a:path>
                </a:pathLst>
              </a:custGeom>
              <a:solidFill>
                <a:schemeClr val="accent1"/>
              </a:solidFill>
              <a:ln w="7704" cap="flat">
                <a:noFill/>
                <a:prstDash val="solid"/>
                <a:miter/>
              </a:ln>
            </p:spPr>
            <p:txBody>
              <a:bodyPr rtlCol="0" anchor="ctr"/>
              <a:lstStyle/>
              <a:p>
                <a:endParaRPr lang="es-ES_tradnl" sz="1350"/>
              </a:p>
            </p:txBody>
          </p:sp>
          <p:sp>
            <p:nvSpPr>
              <p:cNvPr id="58" name="Freeform: Shape 274">
                <a:extLst>
                  <a:ext uri="{FF2B5EF4-FFF2-40B4-BE49-F238E27FC236}">
                    <a16:creationId xmlns:a16="http://schemas.microsoft.com/office/drawing/2014/main" id="{A66DA2A8-EF8B-62A1-608E-8151404567C8}"/>
                  </a:ext>
                </a:extLst>
              </p:cNvPr>
              <p:cNvSpPr/>
              <p:nvPr/>
            </p:nvSpPr>
            <p:spPr>
              <a:xfrm>
                <a:off x="7485249" y="2926994"/>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207"/>
                      <a:pt x="0" y="2131374"/>
                      <a:pt x="0" y="0"/>
                    </a:cubicBezTo>
                    <a:cubicBezTo>
                      <a:pt x="34675" y="0"/>
                      <a:pt x="67809" y="0"/>
                      <a:pt x="103255" y="0"/>
                    </a:cubicBezTo>
                    <a:cubicBezTo>
                      <a:pt x="103255" y="2130603"/>
                      <a:pt x="103255" y="4260437"/>
                      <a:pt x="103255" y="6392581"/>
                    </a:cubicBezTo>
                  </a:path>
                </a:pathLst>
              </a:custGeom>
              <a:solidFill>
                <a:schemeClr val="accent1"/>
              </a:solidFill>
              <a:ln w="7704" cap="flat">
                <a:noFill/>
                <a:prstDash val="solid"/>
                <a:miter/>
              </a:ln>
            </p:spPr>
            <p:txBody>
              <a:bodyPr rtlCol="0" anchor="ctr"/>
              <a:lstStyle/>
              <a:p>
                <a:endParaRPr lang="es-ES_tradnl" sz="1350"/>
              </a:p>
            </p:txBody>
          </p:sp>
          <p:sp>
            <p:nvSpPr>
              <p:cNvPr id="59" name="Freeform: Shape 275">
                <a:extLst>
                  <a:ext uri="{FF2B5EF4-FFF2-40B4-BE49-F238E27FC236}">
                    <a16:creationId xmlns:a16="http://schemas.microsoft.com/office/drawing/2014/main" id="{D3F3E049-5310-B7B8-AA04-BDAE9E32667E}"/>
                  </a:ext>
                </a:extLst>
              </p:cNvPr>
              <p:cNvSpPr/>
              <p:nvPr/>
            </p:nvSpPr>
            <p:spPr>
              <a:xfrm>
                <a:off x="7616134" y="2926994"/>
                <a:ext cx="28885" cy="2567886"/>
              </a:xfrm>
              <a:custGeom>
                <a:avLst/>
                <a:gdLst>
                  <a:gd name="connsiteX0" fmla="*/ 0 w 77056"/>
                  <a:gd name="connsiteY0" fmla="*/ 6854918 h 6850294"/>
                  <a:gd name="connsiteX1" fmla="*/ 0 w 77056"/>
                  <a:gd name="connsiteY1" fmla="*/ 0 h 6850294"/>
                  <a:gd name="connsiteX2" fmla="*/ 78597 w 77056"/>
                  <a:gd name="connsiteY2" fmla="*/ 0 h 6850294"/>
                  <a:gd name="connsiteX3" fmla="*/ 78597 w 77056"/>
                  <a:gd name="connsiteY3" fmla="*/ 6854918 h 6850294"/>
                </a:gdLst>
                <a:ahLst/>
                <a:cxnLst>
                  <a:cxn ang="0">
                    <a:pos x="connsiteX0" y="connsiteY0"/>
                  </a:cxn>
                  <a:cxn ang="0">
                    <a:pos x="connsiteX1" y="connsiteY1"/>
                  </a:cxn>
                  <a:cxn ang="0">
                    <a:pos x="connsiteX2" y="connsiteY2"/>
                  </a:cxn>
                  <a:cxn ang="0">
                    <a:pos x="connsiteX3" y="connsiteY3"/>
                  </a:cxn>
                </a:cxnLst>
                <a:rect l="l" t="t" r="r" b="b"/>
                <a:pathLst>
                  <a:path w="77056" h="6850294">
                    <a:moveTo>
                      <a:pt x="0" y="6854918"/>
                    </a:moveTo>
                    <a:cubicBezTo>
                      <a:pt x="0" y="4570202"/>
                      <a:pt x="0" y="2286257"/>
                      <a:pt x="0" y="0"/>
                    </a:cubicBezTo>
                    <a:cubicBezTo>
                      <a:pt x="25428" y="0"/>
                      <a:pt x="50087" y="0"/>
                      <a:pt x="78597" y="0"/>
                    </a:cubicBezTo>
                    <a:cubicBezTo>
                      <a:pt x="78597" y="2283175"/>
                      <a:pt x="78597" y="4566350"/>
                      <a:pt x="78597" y="6854918"/>
                    </a:cubicBezTo>
                  </a:path>
                </a:pathLst>
              </a:custGeom>
              <a:solidFill>
                <a:schemeClr val="accent1"/>
              </a:solidFill>
              <a:ln w="7704" cap="flat">
                <a:noFill/>
                <a:prstDash val="solid"/>
                <a:miter/>
              </a:ln>
            </p:spPr>
            <p:txBody>
              <a:bodyPr rtlCol="0" anchor="ctr"/>
              <a:lstStyle/>
              <a:p>
                <a:endParaRPr lang="es-ES_tradnl" sz="1350"/>
              </a:p>
            </p:txBody>
          </p:sp>
          <p:sp>
            <p:nvSpPr>
              <p:cNvPr id="60" name="Freeform: Shape 276">
                <a:extLst>
                  <a:ext uri="{FF2B5EF4-FFF2-40B4-BE49-F238E27FC236}">
                    <a16:creationId xmlns:a16="http://schemas.microsoft.com/office/drawing/2014/main" id="{DF3717EA-9E50-7486-DADD-8DBE1C20EC63}"/>
                  </a:ext>
                </a:extLst>
              </p:cNvPr>
              <p:cNvSpPr/>
              <p:nvPr/>
            </p:nvSpPr>
            <p:spPr>
              <a:xfrm>
                <a:off x="6838507" y="2926994"/>
                <a:ext cx="109764" cy="2394576"/>
              </a:xfrm>
              <a:custGeom>
                <a:avLst/>
                <a:gdLst>
                  <a:gd name="connsiteX0" fmla="*/ 0 w 292813"/>
                  <a:gd name="connsiteY0" fmla="*/ 6393351 h 6387957"/>
                  <a:gd name="connsiteX1" fmla="*/ 0 w 292813"/>
                  <a:gd name="connsiteY1" fmla="*/ 0 h 6387957"/>
                  <a:gd name="connsiteX2" fmla="*/ 295125 w 292813"/>
                  <a:gd name="connsiteY2" fmla="*/ 0 h 6387957"/>
                  <a:gd name="connsiteX3" fmla="*/ 295125 w 292813"/>
                  <a:gd name="connsiteY3" fmla="*/ 6393351 h 6387957"/>
                </a:gdLst>
                <a:ahLst/>
                <a:cxnLst>
                  <a:cxn ang="0">
                    <a:pos x="connsiteX0" y="connsiteY0"/>
                  </a:cxn>
                  <a:cxn ang="0">
                    <a:pos x="connsiteX1" y="connsiteY1"/>
                  </a:cxn>
                  <a:cxn ang="0">
                    <a:pos x="connsiteX2" y="connsiteY2"/>
                  </a:cxn>
                  <a:cxn ang="0">
                    <a:pos x="connsiteX3" y="connsiteY3"/>
                  </a:cxn>
                </a:cxnLst>
                <a:rect l="l" t="t" r="r" b="b"/>
                <a:pathLst>
                  <a:path w="292813" h="6387957">
                    <a:moveTo>
                      <a:pt x="0" y="6393351"/>
                    </a:moveTo>
                    <a:cubicBezTo>
                      <a:pt x="0" y="4261207"/>
                      <a:pt x="0" y="2131374"/>
                      <a:pt x="0" y="0"/>
                    </a:cubicBezTo>
                    <a:cubicBezTo>
                      <a:pt x="99403" y="0"/>
                      <a:pt x="196493" y="0"/>
                      <a:pt x="295125" y="0"/>
                    </a:cubicBezTo>
                    <a:cubicBezTo>
                      <a:pt x="295125" y="2132145"/>
                      <a:pt x="295125" y="4261207"/>
                      <a:pt x="295125" y="6393351"/>
                    </a:cubicBezTo>
                  </a:path>
                </a:pathLst>
              </a:custGeom>
              <a:solidFill>
                <a:schemeClr val="accent3"/>
              </a:solidFill>
              <a:ln w="7704" cap="flat">
                <a:noFill/>
                <a:prstDash val="solid"/>
                <a:miter/>
              </a:ln>
            </p:spPr>
            <p:txBody>
              <a:bodyPr rtlCol="0" anchor="ctr"/>
              <a:lstStyle/>
              <a:p>
                <a:endParaRPr lang="es-ES_tradnl" sz="1350"/>
              </a:p>
            </p:txBody>
          </p:sp>
          <p:sp>
            <p:nvSpPr>
              <p:cNvPr id="61" name="Freeform: Shape 277">
                <a:extLst>
                  <a:ext uri="{FF2B5EF4-FFF2-40B4-BE49-F238E27FC236}">
                    <a16:creationId xmlns:a16="http://schemas.microsoft.com/office/drawing/2014/main" id="{B145ACFE-81A8-6227-5948-EFBE041F215E}"/>
                  </a:ext>
                </a:extLst>
              </p:cNvPr>
              <p:cNvSpPr/>
              <p:nvPr/>
            </p:nvSpPr>
            <p:spPr>
              <a:xfrm>
                <a:off x="6980994" y="2927282"/>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978"/>
                      <a:pt x="0" y="2132145"/>
                      <a:pt x="0" y="0"/>
                    </a:cubicBezTo>
                    <a:cubicBezTo>
                      <a:pt x="33904" y="0"/>
                      <a:pt x="67809" y="0"/>
                      <a:pt x="103255" y="0"/>
                    </a:cubicBezTo>
                    <a:cubicBezTo>
                      <a:pt x="103255" y="2130603"/>
                      <a:pt x="103255" y="4258895"/>
                      <a:pt x="103255" y="6392581"/>
                    </a:cubicBezTo>
                  </a:path>
                </a:pathLst>
              </a:custGeom>
              <a:solidFill>
                <a:schemeClr val="accent3"/>
              </a:solidFill>
              <a:ln w="7704" cap="flat">
                <a:noFill/>
                <a:prstDash val="solid"/>
                <a:miter/>
              </a:ln>
            </p:spPr>
            <p:txBody>
              <a:bodyPr rtlCol="0" anchor="ctr"/>
              <a:lstStyle/>
              <a:p>
                <a:endParaRPr lang="es-ES_tradnl" sz="1350"/>
              </a:p>
            </p:txBody>
          </p:sp>
          <p:sp>
            <p:nvSpPr>
              <p:cNvPr id="62" name="Freeform: Shape 278">
                <a:extLst>
                  <a:ext uri="{FF2B5EF4-FFF2-40B4-BE49-F238E27FC236}">
                    <a16:creationId xmlns:a16="http://schemas.microsoft.com/office/drawing/2014/main" id="{DB897E02-5817-771E-B7EA-13C0D0CF9F08}"/>
                  </a:ext>
                </a:extLst>
              </p:cNvPr>
              <p:cNvSpPr/>
              <p:nvPr/>
            </p:nvSpPr>
            <p:spPr>
              <a:xfrm>
                <a:off x="7065051" y="2926994"/>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978"/>
                      <a:pt x="0" y="2132145"/>
                      <a:pt x="0" y="0"/>
                    </a:cubicBezTo>
                    <a:cubicBezTo>
                      <a:pt x="33904" y="0"/>
                      <a:pt x="67809" y="0"/>
                      <a:pt x="103255" y="0"/>
                    </a:cubicBezTo>
                    <a:cubicBezTo>
                      <a:pt x="103255" y="2130603"/>
                      <a:pt x="103255" y="4258895"/>
                      <a:pt x="103255" y="6392581"/>
                    </a:cubicBezTo>
                  </a:path>
                </a:pathLst>
              </a:custGeom>
              <a:solidFill>
                <a:schemeClr val="accent3"/>
              </a:solidFill>
              <a:ln w="7704" cap="flat">
                <a:noFill/>
                <a:prstDash val="solid"/>
                <a:miter/>
              </a:ln>
            </p:spPr>
            <p:txBody>
              <a:bodyPr rtlCol="0" anchor="ctr"/>
              <a:lstStyle/>
              <a:p>
                <a:endParaRPr lang="es-ES_tradnl" sz="1350"/>
              </a:p>
            </p:txBody>
          </p:sp>
          <p:sp>
            <p:nvSpPr>
              <p:cNvPr id="63" name="Freeform: Shape 279">
                <a:extLst>
                  <a:ext uri="{FF2B5EF4-FFF2-40B4-BE49-F238E27FC236}">
                    <a16:creationId xmlns:a16="http://schemas.microsoft.com/office/drawing/2014/main" id="{435C2263-D33F-28AF-364B-3B03D9F76282}"/>
                  </a:ext>
                </a:extLst>
              </p:cNvPr>
              <p:cNvSpPr/>
              <p:nvPr/>
            </p:nvSpPr>
            <p:spPr>
              <a:xfrm>
                <a:off x="6754449" y="2926127"/>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978"/>
                      <a:pt x="0" y="2132145"/>
                      <a:pt x="0" y="0"/>
                    </a:cubicBezTo>
                    <a:cubicBezTo>
                      <a:pt x="33905" y="0"/>
                      <a:pt x="67810" y="0"/>
                      <a:pt x="103255" y="0"/>
                    </a:cubicBezTo>
                    <a:cubicBezTo>
                      <a:pt x="103255" y="2131374"/>
                      <a:pt x="103255" y="4260436"/>
                      <a:pt x="103255" y="6392581"/>
                    </a:cubicBezTo>
                  </a:path>
                </a:pathLst>
              </a:custGeom>
              <a:solidFill>
                <a:schemeClr val="accent3"/>
              </a:solidFill>
              <a:ln w="7704" cap="flat">
                <a:noFill/>
                <a:prstDash val="solid"/>
                <a:miter/>
              </a:ln>
            </p:spPr>
            <p:txBody>
              <a:bodyPr rtlCol="0" anchor="ctr"/>
              <a:lstStyle/>
              <a:p>
                <a:endParaRPr lang="es-ES_tradnl" sz="1350"/>
              </a:p>
            </p:txBody>
          </p:sp>
          <p:sp>
            <p:nvSpPr>
              <p:cNvPr id="64" name="Freeform: Shape 280">
                <a:extLst>
                  <a:ext uri="{FF2B5EF4-FFF2-40B4-BE49-F238E27FC236}">
                    <a16:creationId xmlns:a16="http://schemas.microsoft.com/office/drawing/2014/main" id="{9912A237-9A01-DB58-E211-BC53103A3659}"/>
                  </a:ext>
                </a:extLst>
              </p:cNvPr>
              <p:cNvSpPr/>
              <p:nvPr/>
            </p:nvSpPr>
            <p:spPr>
              <a:xfrm>
                <a:off x="6334914" y="2927282"/>
                <a:ext cx="37550" cy="2394576"/>
              </a:xfrm>
              <a:custGeom>
                <a:avLst/>
                <a:gdLst>
                  <a:gd name="connsiteX0" fmla="*/ 0 w 100173"/>
                  <a:gd name="connsiteY0" fmla="*/ 6393351 h 6387957"/>
                  <a:gd name="connsiteX1" fmla="*/ 0 w 100173"/>
                  <a:gd name="connsiteY1" fmla="*/ 0 h 6387957"/>
                  <a:gd name="connsiteX2" fmla="*/ 103255 w 100173"/>
                  <a:gd name="connsiteY2" fmla="*/ 0 h 6387957"/>
                  <a:gd name="connsiteX3" fmla="*/ 103255 w 100173"/>
                  <a:gd name="connsiteY3" fmla="*/ 639335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3351"/>
                    </a:moveTo>
                    <a:cubicBezTo>
                      <a:pt x="0" y="4262748"/>
                      <a:pt x="0" y="2132915"/>
                      <a:pt x="0" y="0"/>
                    </a:cubicBezTo>
                    <a:cubicBezTo>
                      <a:pt x="33904" y="0"/>
                      <a:pt x="67809" y="0"/>
                      <a:pt x="103255" y="0"/>
                    </a:cubicBezTo>
                    <a:cubicBezTo>
                      <a:pt x="103255" y="2131374"/>
                      <a:pt x="103255" y="4260436"/>
                      <a:pt x="103255" y="6393351"/>
                    </a:cubicBezTo>
                  </a:path>
                </a:pathLst>
              </a:custGeom>
              <a:solidFill>
                <a:schemeClr val="accent5"/>
              </a:solidFill>
              <a:ln w="7704" cap="flat">
                <a:noFill/>
                <a:prstDash val="solid"/>
                <a:miter/>
              </a:ln>
            </p:spPr>
            <p:txBody>
              <a:bodyPr rtlCol="0" anchor="ctr"/>
              <a:lstStyle/>
              <a:p>
                <a:endParaRPr lang="es-ES_tradnl" sz="1350"/>
              </a:p>
            </p:txBody>
          </p:sp>
          <p:sp>
            <p:nvSpPr>
              <p:cNvPr id="65" name="Freeform: Shape 281">
                <a:extLst>
                  <a:ext uri="{FF2B5EF4-FFF2-40B4-BE49-F238E27FC236}">
                    <a16:creationId xmlns:a16="http://schemas.microsoft.com/office/drawing/2014/main" id="{377D77EF-EC2F-1F5E-1A27-F84076548335}"/>
                  </a:ext>
                </a:extLst>
              </p:cNvPr>
              <p:cNvSpPr/>
              <p:nvPr/>
            </p:nvSpPr>
            <p:spPr>
              <a:xfrm>
                <a:off x="6159871" y="2926127"/>
                <a:ext cx="37550" cy="2397464"/>
              </a:xfrm>
              <a:custGeom>
                <a:avLst/>
                <a:gdLst>
                  <a:gd name="connsiteX0" fmla="*/ 0 w 100173"/>
                  <a:gd name="connsiteY0" fmla="*/ 6395663 h 6395662"/>
                  <a:gd name="connsiteX1" fmla="*/ 0 w 100173"/>
                  <a:gd name="connsiteY1" fmla="*/ 0 h 6395662"/>
                  <a:gd name="connsiteX2" fmla="*/ 52398 w 100173"/>
                  <a:gd name="connsiteY2" fmla="*/ 0 h 6395662"/>
                  <a:gd name="connsiteX3" fmla="*/ 103255 w 100173"/>
                  <a:gd name="connsiteY3" fmla="*/ 0 h 6395662"/>
                  <a:gd name="connsiteX4" fmla="*/ 103255 w 100173"/>
                  <a:gd name="connsiteY4" fmla="*/ 6395663 h 639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3" h="6395662">
                    <a:moveTo>
                      <a:pt x="0" y="6395663"/>
                    </a:moveTo>
                    <a:cubicBezTo>
                      <a:pt x="0" y="4265060"/>
                      <a:pt x="0" y="2135227"/>
                      <a:pt x="0" y="0"/>
                    </a:cubicBezTo>
                    <a:cubicBezTo>
                      <a:pt x="17723" y="0"/>
                      <a:pt x="34675" y="0"/>
                      <a:pt x="52398" y="0"/>
                    </a:cubicBezTo>
                    <a:cubicBezTo>
                      <a:pt x="68580" y="0"/>
                      <a:pt x="84762" y="0"/>
                      <a:pt x="103255" y="0"/>
                    </a:cubicBezTo>
                    <a:cubicBezTo>
                      <a:pt x="103255" y="2132915"/>
                      <a:pt x="103255" y="4261977"/>
                      <a:pt x="103255" y="6395663"/>
                    </a:cubicBezTo>
                  </a:path>
                </a:pathLst>
              </a:custGeom>
              <a:solidFill>
                <a:schemeClr val="accent5"/>
              </a:solidFill>
              <a:ln w="7704" cap="flat">
                <a:noFill/>
                <a:prstDash val="solid"/>
                <a:miter/>
              </a:ln>
            </p:spPr>
            <p:txBody>
              <a:bodyPr rtlCol="0" anchor="ctr"/>
              <a:lstStyle/>
              <a:p>
                <a:endParaRPr lang="es-ES_tradnl" sz="1350"/>
              </a:p>
            </p:txBody>
          </p:sp>
          <p:sp>
            <p:nvSpPr>
              <p:cNvPr id="66" name="Freeform: Shape 282">
                <a:extLst>
                  <a:ext uri="{FF2B5EF4-FFF2-40B4-BE49-F238E27FC236}">
                    <a16:creationId xmlns:a16="http://schemas.microsoft.com/office/drawing/2014/main" id="{2E142291-1960-D7D8-EB38-331717252FE3}"/>
                  </a:ext>
                </a:extLst>
              </p:cNvPr>
              <p:cNvSpPr/>
              <p:nvPr/>
            </p:nvSpPr>
            <p:spPr>
              <a:xfrm>
                <a:off x="6231712" y="2926127"/>
                <a:ext cx="72212" cy="2394576"/>
              </a:xfrm>
              <a:custGeom>
                <a:avLst/>
                <a:gdLst>
                  <a:gd name="connsiteX0" fmla="*/ 0 w 192640"/>
                  <a:gd name="connsiteY0" fmla="*/ 6392581 h 6387957"/>
                  <a:gd name="connsiteX1" fmla="*/ 0 w 192640"/>
                  <a:gd name="connsiteY1" fmla="*/ 0 h 6387957"/>
                  <a:gd name="connsiteX2" fmla="*/ 198805 w 192640"/>
                  <a:gd name="connsiteY2" fmla="*/ 0 h 6387957"/>
                  <a:gd name="connsiteX3" fmla="*/ 198805 w 192640"/>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92640" h="6387957">
                    <a:moveTo>
                      <a:pt x="0" y="6392581"/>
                    </a:moveTo>
                    <a:cubicBezTo>
                      <a:pt x="0" y="4261207"/>
                      <a:pt x="0" y="2132145"/>
                      <a:pt x="0" y="0"/>
                    </a:cubicBezTo>
                    <a:cubicBezTo>
                      <a:pt x="66268" y="0"/>
                      <a:pt x="131766" y="0"/>
                      <a:pt x="198805" y="0"/>
                    </a:cubicBezTo>
                    <a:cubicBezTo>
                      <a:pt x="198805" y="2131374"/>
                      <a:pt x="198805" y="4261207"/>
                      <a:pt x="198805" y="6392581"/>
                    </a:cubicBezTo>
                  </a:path>
                </a:pathLst>
              </a:custGeom>
              <a:solidFill>
                <a:schemeClr val="accent5"/>
              </a:solidFill>
              <a:ln w="7704" cap="flat">
                <a:noFill/>
                <a:prstDash val="solid"/>
                <a:miter/>
              </a:ln>
            </p:spPr>
            <p:txBody>
              <a:bodyPr rtlCol="0" anchor="ctr"/>
              <a:lstStyle/>
              <a:p>
                <a:endParaRPr lang="es-ES_tradnl" sz="1350"/>
              </a:p>
            </p:txBody>
          </p:sp>
          <p:sp>
            <p:nvSpPr>
              <p:cNvPr id="67" name="Freeform: Shape 283">
                <a:extLst>
                  <a:ext uri="{FF2B5EF4-FFF2-40B4-BE49-F238E27FC236}">
                    <a16:creationId xmlns:a16="http://schemas.microsoft.com/office/drawing/2014/main" id="{C319684F-4587-D079-0383-AD3C95652AAF}"/>
                  </a:ext>
                </a:extLst>
              </p:cNvPr>
              <p:cNvSpPr/>
              <p:nvPr/>
            </p:nvSpPr>
            <p:spPr>
              <a:xfrm>
                <a:off x="6598401" y="2927282"/>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207"/>
                      <a:pt x="0" y="2131374"/>
                      <a:pt x="0" y="0"/>
                    </a:cubicBezTo>
                    <a:cubicBezTo>
                      <a:pt x="34675" y="0"/>
                      <a:pt x="67809" y="0"/>
                      <a:pt x="103255" y="0"/>
                    </a:cubicBezTo>
                    <a:cubicBezTo>
                      <a:pt x="103255" y="2130603"/>
                      <a:pt x="103255" y="4260437"/>
                      <a:pt x="103255" y="6392581"/>
                    </a:cubicBezTo>
                  </a:path>
                </a:pathLst>
              </a:custGeom>
              <a:solidFill>
                <a:schemeClr val="accent4"/>
              </a:solidFill>
              <a:ln w="7704" cap="flat">
                <a:noFill/>
                <a:prstDash val="solid"/>
                <a:miter/>
              </a:ln>
            </p:spPr>
            <p:txBody>
              <a:bodyPr rtlCol="0" anchor="ctr"/>
              <a:lstStyle/>
              <a:p>
                <a:endParaRPr lang="es-ES_tradnl" sz="1350"/>
              </a:p>
            </p:txBody>
          </p:sp>
          <p:sp>
            <p:nvSpPr>
              <p:cNvPr id="68" name="Freeform: Shape 284">
                <a:extLst>
                  <a:ext uri="{FF2B5EF4-FFF2-40B4-BE49-F238E27FC236}">
                    <a16:creationId xmlns:a16="http://schemas.microsoft.com/office/drawing/2014/main" id="{E592259D-7A6B-6BF0-990D-39EFD33EDAB3}"/>
                  </a:ext>
                </a:extLst>
              </p:cNvPr>
              <p:cNvSpPr/>
              <p:nvPr/>
            </p:nvSpPr>
            <p:spPr>
              <a:xfrm>
                <a:off x="6680669" y="2927282"/>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978"/>
                      <a:pt x="0" y="2132145"/>
                      <a:pt x="0" y="0"/>
                    </a:cubicBezTo>
                    <a:cubicBezTo>
                      <a:pt x="33905" y="0"/>
                      <a:pt x="67810" y="0"/>
                      <a:pt x="103255" y="0"/>
                    </a:cubicBezTo>
                    <a:cubicBezTo>
                      <a:pt x="103255" y="2131374"/>
                      <a:pt x="103255" y="4260436"/>
                      <a:pt x="103255" y="6392581"/>
                    </a:cubicBezTo>
                  </a:path>
                </a:pathLst>
              </a:custGeom>
              <a:solidFill>
                <a:schemeClr val="accent4"/>
              </a:solidFill>
              <a:ln w="7704" cap="flat">
                <a:noFill/>
                <a:prstDash val="solid"/>
                <a:miter/>
              </a:ln>
            </p:spPr>
            <p:txBody>
              <a:bodyPr rtlCol="0" anchor="ctr"/>
              <a:lstStyle/>
              <a:p>
                <a:endParaRPr lang="es-ES_tradnl" sz="1350"/>
              </a:p>
            </p:txBody>
          </p:sp>
          <p:sp>
            <p:nvSpPr>
              <p:cNvPr id="69" name="Freeform: Shape 285">
                <a:extLst>
                  <a:ext uri="{FF2B5EF4-FFF2-40B4-BE49-F238E27FC236}">
                    <a16:creationId xmlns:a16="http://schemas.microsoft.com/office/drawing/2014/main" id="{E3E1730E-DE4C-BD69-239B-D510742D200E}"/>
                  </a:ext>
                </a:extLst>
              </p:cNvPr>
              <p:cNvSpPr/>
              <p:nvPr/>
            </p:nvSpPr>
            <p:spPr>
              <a:xfrm>
                <a:off x="6516134" y="2927282"/>
                <a:ext cx="37550" cy="2394576"/>
              </a:xfrm>
              <a:custGeom>
                <a:avLst/>
                <a:gdLst>
                  <a:gd name="connsiteX0" fmla="*/ 0 w 100173"/>
                  <a:gd name="connsiteY0" fmla="*/ 6391811 h 6387957"/>
                  <a:gd name="connsiteX1" fmla="*/ 0 w 100173"/>
                  <a:gd name="connsiteY1" fmla="*/ 0 h 6387957"/>
                  <a:gd name="connsiteX2" fmla="*/ 103255 w 100173"/>
                  <a:gd name="connsiteY2" fmla="*/ 0 h 6387957"/>
                  <a:gd name="connsiteX3" fmla="*/ 103255 w 100173"/>
                  <a:gd name="connsiteY3" fmla="*/ 639181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1811"/>
                    </a:moveTo>
                    <a:cubicBezTo>
                      <a:pt x="0" y="4261978"/>
                      <a:pt x="0" y="2132145"/>
                      <a:pt x="0" y="0"/>
                    </a:cubicBezTo>
                    <a:cubicBezTo>
                      <a:pt x="33134" y="0"/>
                      <a:pt x="67039" y="0"/>
                      <a:pt x="103255" y="0"/>
                    </a:cubicBezTo>
                    <a:cubicBezTo>
                      <a:pt x="103255" y="2130603"/>
                      <a:pt x="103255" y="4260436"/>
                      <a:pt x="103255" y="6391811"/>
                    </a:cubicBezTo>
                  </a:path>
                </a:pathLst>
              </a:custGeom>
              <a:solidFill>
                <a:schemeClr val="accent4"/>
              </a:solidFill>
              <a:ln w="7704" cap="flat">
                <a:noFill/>
                <a:prstDash val="solid"/>
                <a:miter/>
              </a:ln>
            </p:spPr>
            <p:txBody>
              <a:bodyPr rtlCol="0" anchor="ctr"/>
              <a:lstStyle/>
              <a:p>
                <a:endParaRPr lang="es-ES_tradnl" sz="1350"/>
              </a:p>
            </p:txBody>
          </p:sp>
          <p:sp>
            <p:nvSpPr>
              <p:cNvPr id="70" name="Freeform: Shape 286">
                <a:extLst>
                  <a:ext uri="{FF2B5EF4-FFF2-40B4-BE49-F238E27FC236}">
                    <a16:creationId xmlns:a16="http://schemas.microsoft.com/office/drawing/2014/main" id="{1A18E35C-1401-5631-E2F0-4F3940A0DE81}"/>
                  </a:ext>
                </a:extLst>
              </p:cNvPr>
              <p:cNvSpPr/>
              <p:nvPr/>
            </p:nvSpPr>
            <p:spPr>
              <a:xfrm>
                <a:off x="6399205" y="2927282"/>
                <a:ext cx="72212" cy="2394576"/>
              </a:xfrm>
              <a:custGeom>
                <a:avLst/>
                <a:gdLst>
                  <a:gd name="connsiteX0" fmla="*/ 0 w 192640"/>
                  <a:gd name="connsiteY0" fmla="*/ 6392581 h 6387957"/>
                  <a:gd name="connsiteX1" fmla="*/ 0 w 192640"/>
                  <a:gd name="connsiteY1" fmla="*/ 0 h 6387957"/>
                  <a:gd name="connsiteX2" fmla="*/ 198805 w 192640"/>
                  <a:gd name="connsiteY2" fmla="*/ 0 h 6387957"/>
                  <a:gd name="connsiteX3" fmla="*/ 198805 w 192640"/>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92640" h="6387957">
                    <a:moveTo>
                      <a:pt x="0" y="6392581"/>
                    </a:moveTo>
                    <a:cubicBezTo>
                      <a:pt x="0" y="4261207"/>
                      <a:pt x="0" y="2132145"/>
                      <a:pt x="0" y="0"/>
                    </a:cubicBezTo>
                    <a:cubicBezTo>
                      <a:pt x="66268" y="0"/>
                      <a:pt x="131766" y="0"/>
                      <a:pt x="198805" y="0"/>
                    </a:cubicBezTo>
                    <a:cubicBezTo>
                      <a:pt x="198805" y="2131374"/>
                      <a:pt x="198805" y="4261207"/>
                      <a:pt x="198805" y="6392581"/>
                    </a:cubicBezTo>
                  </a:path>
                </a:pathLst>
              </a:custGeom>
              <a:solidFill>
                <a:schemeClr val="accent4"/>
              </a:solidFill>
              <a:ln w="7704" cap="flat">
                <a:noFill/>
                <a:prstDash val="solid"/>
                <a:miter/>
              </a:ln>
            </p:spPr>
            <p:txBody>
              <a:bodyPr rtlCol="0" anchor="ctr"/>
              <a:lstStyle/>
              <a:p>
                <a:endParaRPr lang="es-ES_tradnl" sz="1350"/>
              </a:p>
            </p:txBody>
          </p:sp>
          <p:sp>
            <p:nvSpPr>
              <p:cNvPr id="71" name="Freeform: Shape 287">
                <a:extLst>
                  <a:ext uri="{FF2B5EF4-FFF2-40B4-BE49-F238E27FC236}">
                    <a16:creationId xmlns:a16="http://schemas.microsoft.com/office/drawing/2014/main" id="{B5673420-93E6-997D-8CD5-C7FEDAC7B8B9}"/>
                  </a:ext>
                </a:extLst>
              </p:cNvPr>
              <p:cNvSpPr/>
              <p:nvPr/>
            </p:nvSpPr>
            <p:spPr>
              <a:xfrm>
                <a:off x="5237391" y="2926127"/>
                <a:ext cx="144425" cy="2394576"/>
              </a:xfrm>
              <a:custGeom>
                <a:avLst/>
                <a:gdLst>
                  <a:gd name="connsiteX0" fmla="*/ 0 w 385280"/>
                  <a:gd name="connsiteY0" fmla="*/ 6393351 h 6387957"/>
                  <a:gd name="connsiteX1" fmla="*/ 0 w 385280"/>
                  <a:gd name="connsiteY1" fmla="*/ 0 h 6387957"/>
                  <a:gd name="connsiteX2" fmla="*/ 387593 w 385280"/>
                  <a:gd name="connsiteY2" fmla="*/ 0 h 6387957"/>
                  <a:gd name="connsiteX3" fmla="*/ 387593 w 385280"/>
                  <a:gd name="connsiteY3" fmla="*/ 6393351 h 6387957"/>
                </a:gdLst>
                <a:ahLst/>
                <a:cxnLst>
                  <a:cxn ang="0">
                    <a:pos x="connsiteX0" y="connsiteY0"/>
                  </a:cxn>
                  <a:cxn ang="0">
                    <a:pos x="connsiteX1" y="connsiteY1"/>
                  </a:cxn>
                  <a:cxn ang="0">
                    <a:pos x="connsiteX2" y="connsiteY2"/>
                  </a:cxn>
                  <a:cxn ang="0">
                    <a:pos x="connsiteX3" y="connsiteY3"/>
                  </a:cxn>
                </a:cxnLst>
                <a:rect l="l" t="t" r="r" b="b"/>
                <a:pathLst>
                  <a:path w="385280" h="6387957">
                    <a:moveTo>
                      <a:pt x="0" y="6393351"/>
                    </a:moveTo>
                    <a:cubicBezTo>
                      <a:pt x="0" y="4262748"/>
                      <a:pt x="0" y="2132145"/>
                      <a:pt x="0" y="0"/>
                    </a:cubicBezTo>
                    <a:cubicBezTo>
                      <a:pt x="128684" y="0"/>
                      <a:pt x="256597" y="0"/>
                      <a:pt x="387593" y="0"/>
                    </a:cubicBezTo>
                    <a:cubicBezTo>
                      <a:pt x="387593" y="2130603"/>
                      <a:pt x="387593" y="4261207"/>
                      <a:pt x="387593" y="6393351"/>
                    </a:cubicBezTo>
                  </a:path>
                </a:pathLst>
              </a:custGeom>
              <a:solidFill>
                <a:schemeClr val="accent3"/>
              </a:solidFill>
              <a:ln w="7704" cap="flat">
                <a:noFill/>
                <a:prstDash val="solid"/>
                <a:miter/>
              </a:ln>
            </p:spPr>
            <p:txBody>
              <a:bodyPr rtlCol="0" anchor="ctr"/>
              <a:lstStyle/>
              <a:p>
                <a:endParaRPr lang="es-ES_tradnl" sz="1350"/>
              </a:p>
            </p:txBody>
          </p:sp>
          <p:sp>
            <p:nvSpPr>
              <p:cNvPr id="72" name="Freeform: Shape 288">
                <a:extLst>
                  <a:ext uri="{FF2B5EF4-FFF2-40B4-BE49-F238E27FC236}">
                    <a16:creationId xmlns:a16="http://schemas.microsoft.com/office/drawing/2014/main" id="{7E10FB97-0B66-5498-75A7-0263181027F5}"/>
                  </a:ext>
                </a:extLst>
              </p:cNvPr>
              <p:cNvSpPr/>
              <p:nvPr/>
            </p:nvSpPr>
            <p:spPr>
              <a:xfrm>
                <a:off x="5123269" y="2926994"/>
                <a:ext cx="72212" cy="2394576"/>
              </a:xfrm>
              <a:custGeom>
                <a:avLst/>
                <a:gdLst>
                  <a:gd name="connsiteX0" fmla="*/ 0 w 192640"/>
                  <a:gd name="connsiteY0" fmla="*/ 6392581 h 6387957"/>
                  <a:gd name="connsiteX1" fmla="*/ 0 w 192640"/>
                  <a:gd name="connsiteY1" fmla="*/ 0 h 6387957"/>
                  <a:gd name="connsiteX2" fmla="*/ 198805 w 192640"/>
                  <a:gd name="connsiteY2" fmla="*/ 0 h 6387957"/>
                  <a:gd name="connsiteX3" fmla="*/ 198805 w 192640"/>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92640" h="6387957">
                    <a:moveTo>
                      <a:pt x="0" y="6392581"/>
                    </a:moveTo>
                    <a:cubicBezTo>
                      <a:pt x="0" y="4261207"/>
                      <a:pt x="0" y="2132145"/>
                      <a:pt x="0" y="0"/>
                    </a:cubicBezTo>
                    <a:cubicBezTo>
                      <a:pt x="67039" y="0"/>
                      <a:pt x="131766" y="0"/>
                      <a:pt x="198805" y="0"/>
                    </a:cubicBezTo>
                    <a:cubicBezTo>
                      <a:pt x="198805" y="2130603"/>
                      <a:pt x="198805" y="4259666"/>
                      <a:pt x="198805" y="6392581"/>
                    </a:cubicBezTo>
                  </a:path>
                </a:pathLst>
              </a:custGeom>
              <a:solidFill>
                <a:schemeClr val="accent3"/>
              </a:solidFill>
              <a:ln w="7704" cap="flat">
                <a:noFill/>
                <a:prstDash val="solid"/>
                <a:miter/>
              </a:ln>
            </p:spPr>
            <p:txBody>
              <a:bodyPr rtlCol="0" anchor="ctr"/>
              <a:lstStyle/>
              <a:p>
                <a:endParaRPr lang="es-ES_tradnl" sz="1350"/>
              </a:p>
            </p:txBody>
          </p:sp>
          <p:sp>
            <p:nvSpPr>
              <p:cNvPr id="73" name="Freeform: Shape 289">
                <a:extLst>
                  <a:ext uri="{FF2B5EF4-FFF2-40B4-BE49-F238E27FC236}">
                    <a16:creationId xmlns:a16="http://schemas.microsoft.com/office/drawing/2014/main" id="{4DC17356-708B-1151-956B-F52E7B21E00A}"/>
                  </a:ext>
                </a:extLst>
              </p:cNvPr>
              <p:cNvSpPr/>
              <p:nvPr/>
            </p:nvSpPr>
            <p:spPr>
              <a:xfrm>
                <a:off x="5611343" y="2927282"/>
                <a:ext cx="72212" cy="2394576"/>
              </a:xfrm>
              <a:custGeom>
                <a:avLst/>
                <a:gdLst>
                  <a:gd name="connsiteX0" fmla="*/ 0 w 192640"/>
                  <a:gd name="connsiteY0" fmla="*/ 6392581 h 6387957"/>
                  <a:gd name="connsiteX1" fmla="*/ 0 w 192640"/>
                  <a:gd name="connsiteY1" fmla="*/ 0 h 6387957"/>
                  <a:gd name="connsiteX2" fmla="*/ 198805 w 192640"/>
                  <a:gd name="connsiteY2" fmla="*/ 0 h 6387957"/>
                  <a:gd name="connsiteX3" fmla="*/ 198805 w 192640"/>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92640" h="6387957">
                    <a:moveTo>
                      <a:pt x="0" y="6392581"/>
                    </a:moveTo>
                    <a:cubicBezTo>
                      <a:pt x="0" y="4261207"/>
                      <a:pt x="0" y="2132145"/>
                      <a:pt x="0" y="0"/>
                    </a:cubicBezTo>
                    <a:cubicBezTo>
                      <a:pt x="66268" y="0"/>
                      <a:pt x="131766" y="0"/>
                      <a:pt x="198805" y="0"/>
                    </a:cubicBezTo>
                    <a:cubicBezTo>
                      <a:pt x="198805" y="2131374"/>
                      <a:pt x="198805" y="4261207"/>
                      <a:pt x="198805" y="6392581"/>
                    </a:cubicBezTo>
                  </a:path>
                </a:pathLst>
              </a:custGeom>
              <a:solidFill>
                <a:schemeClr val="accent3"/>
              </a:solidFill>
              <a:ln w="7704" cap="flat">
                <a:noFill/>
                <a:prstDash val="solid"/>
                <a:miter/>
              </a:ln>
            </p:spPr>
            <p:txBody>
              <a:bodyPr rtlCol="0" anchor="ctr"/>
              <a:lstStyle/>
              <a:p>
                <a:endParaRPr lang="es-ES_tradnl" sz="1350"/>
              </a:p>
            </p:txBody>
          </p:sp>
          <p:sp>
            <p:nvSpPr>
              <p:cNvPr id="74" name="Freeform: Shape 290">
                <a:extLst>
                  <a:ext uri="{FF2B5EF4-FFF2-40B4-BE49-F238E27FC236}">
                    <a16:creationId xmlns:a16="http://schemas.microsoft.com/office/drawing/2014/main" id="{968ED8F6-1D14-7C5C-742A-B047F4E0A5F3}"/>
                  </a:ext>
                </a:extLst>
              </p:cNvPr>
              <p:cNvSpPr/>
              <p:nvPr/>
            </p:nvSpPr>
            <p:spPr>
              <a:xfrm>
                <a:off x="5407259" y="2926994"/>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978"/>
                      <a:pt x="0" y="2132145"/>
                      <a:pt x="0" y="0"/>
                    </a:cubicBezTo>
                    <a:cubicBezTo>
                      <a:pt x="34675" y="0"/>
                      <a:pt x="67810" y="0"/>
                      <a:pt x="103255" y="0"/>
                    </a:cubicBezTo>
                    <a:cubicBezTo>
                      <a:pt x="103255" y="2130603"/>
                      <a:pt x="103255" y="4259666"/>
                      <a:pt x="103255" y="6392581"/>
                    </a:cubicBezTo>
                  </a:path>
                </a:pathLst>
              </a:custGeom>
              <a:solidFill>
                <a:schemeClr val="accent3"/>
              </a:solidFill>
              <a:ln w="7704" cap="flat">
                <a:noFill/>
                <a:prstDash val="solid"/>
                <a:miter/>
              </a:ln>
            </p:spPr>
            <p:txBody>
              <a:bodyPr rtlCol="0" anchor="ctr"/>
              <a:lstStyle/>
              <a:p>
                <a:endParaRPr lang="es-ES_tradnl" sz="1350"/>
              </a:p>
            </p:txBody>
          </p:sp>
          <p:sp>
            <p:nvSpPr>
              <p:cNvPr id="75" name="Freeform: Shape 291">
                <a:extLst>
                  <a:ext uri="{FF2B5EF4-FFF2-40B4-BE49-F238E27FC236}">
                    <a16:creationId xmlns:a16="http://schemas.microsoft.com/office/drawing/2014/main" id="{A191C6DC-F040-6CCD-2BD7-AC9651A9F44C}"/>
                  </a:ext>
                </a:extLst>
              </p:cNvPr>
              <p:cNvSpPr/>
              <p:nvPr/>
            </p:nvSpPr>
            <p:spPr>
              <a:xfrm>
                <a:off x="5470252" y="2926994"/>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978"/>
                      <a:pt x="0" y="2132145"/>
                      <a:pt x="0" y="0"/>
                    </a:cubicBezTo>
                    <a:cubicBezTo>
                      <a:pt x="34675" y="0"/>
                      <a:pt x="67809" y="0"/>
                      <a:pt x="103255" y="0"/>
                    </a:cubicBezTo>
                    <a:cubicBezTo>
                      <a:pt x="103255" y="2130603"/>
                      <a:pt x="103255" y="4259666"/>
                      <a:pt x="103255" y="6392581"/>
                    </a:cubicBezTo>
                  </a:path>
                </a:pathLst>
              </a:custGeom>
              <a:solidFill>
                <a:schemeClr val="accent3"/>
              </a:solidFill>
              <a:ln w="7704" cap="flat">
                <a:noFill/>
                <a:prstDash val="solid"/>
                <a:miter/>
              </a:ln>
            </p:spPr>
            <p:txBody>
              <a:bodyPr rtlCol="0" anchor="ctr"/>
              <a:lstStyle/>
              <a:p>
                <a:endParaRPr lang="es-ES_tradnl" sz="1350"/>
              </a:p>
            </p:txBody>
          </p:sp>
          <p:sp>
            <p:nvSpPr>
              <p:cNvPr id="76" name="Freeform: Shape 292">
                <a:extLst>
                  <a:ext uri="{FF2B5EF4-FFF2-40B4-BE49-F238E27FC236}">
                    <a16:creationId xmlns:a16="http://schemas.microsoft.com/office/drawing/2014/main" id="{B0B4F0DC-2736-A754-6C35-9D14265336EC}"/>
                  </a:ext>
                </a:extLst>
              </p:cNvPr>
              <p:cNvSpPr/>
              <p:nvPr/>
            </p:nvSpPr>
            <p:spPr>
              <a:xfrm>
                <a:off x="5533244" y="2926127"/>
                <a:ext cx="37550" cy="2394576"/>
              </a:xfrm>
              <a:custGeom>
                <a:avLst/>
                <a:gdLst>
                  <a:gd name="connsiteX0" fmla="*/ 0 w 100173"/>
                  <a:gd name="connsiteY0" fmla="*/ 6392581 h 6387957"/>
                  <a:gd name="connsiteX1" fmla="*/ 0 w 100173"/>
                  <a:gd name="connsiteY1" fmla="*/ 0 h 6387957"/>
                  <a:gd name="connsiteX2" fmla="*/ 103255 w 100173"/>
                  <a:gd name="connsiteY2" fmla="*/ 0 h 6387957"/>
                  <a:gd name="connsiteX3" fmla="*/ 103255 w 100173"/>
                  <a:gd name="connsiteY3" fmla="*/ 6392581 h 6387957"/>
                </a:gdLst>
                <a:ahLst/>
                <a:cxnLst>
                  <a:cxn ang="0">
                    <a:pos x="connsiteX0" y="connsiteY0"/>
                  </a:cxn>
                  <a:cxn ang="0">
                    <a:pos x="connsiteX1" y="connsiteY1"/>
                  </a:cxn>
                  <a:cxn ang="0">
                    <a:pos x="connsiteX2" y="connsiteY2"/>
                  </a:cxn>
                  <a:cxn ang="0">
                    <a:pos x="connsiteX3" y="connsiteY3"/>
                  </a:cxn>
                </a:cxnLst>
                <a:rect l="l" t="t" r="r" b="b"/>
                <a:pathLst>
                  <a:path w="100173" h="6387957">
                    <a:moveTo>
                      <a:pt x="0" y="6392581"/>
                    </a:moveTo>
                    <a:cubicBezTo>
                      <a:pt x="0" y="4261978"/>
                      <a:pt x="0" y="2132145"/>
                      <a:pt x="0" y="0"/>
                    </a:cubicBezTo>
                    <a:cubicBezTo>
                      <a:pt x="34675" y="0"/>
                      <a:pt x="67809" y="0"/>
                      <a:pt x="103255" y="0"/>
                    </a:cubicBezTo>
                    <a:cubicBezTo>
                      <a:pt x="103255" y="2130603"/>
                      <a:pt x="103255" y="4259666"/>
                      <a:pt x="103255" y="6392581"/>
                    </a:cubicBezTo>
                  </a:path>
                </a:pathLst>
              </a:custGeom>
              <a:solidFill>
                <a:schemeClr val="accent3"/>
              </a:solidFill>
              <a:ln w="7704" cap="flat">
                <a:noFill/>
                <a:prstDash val="solid"/>
                <a:miter/>
              </a:ln>
            </p:spPr>
            <p:txBody>
              <a:bodyPr rtlCol="0" anchor="ctr"/>
              <a:lstStyle/>
              <a:p>
                <a:endParaRPr lang="es-ES_tradnl" sz="1350"/>
              </a:p>
            </p:txBody>
          </p:sp>
        </p:grpSp>
        <p:grpSp>
          <p:nvGrpSpPr>
            <p:cNvPr id="23" name="Group 347">
              <a:extLst>
                <a:ext uri="{FF2B5EF4-FFF2-40B4-BE49-F238E27FC236}">
                  <a16:creationId xmlns:a16="http://schemas.microsoft.com/office/drawing/2014/main" id="{1B4F6CF1-86BB-EFA5-5CED-7484EB5894A9}"/>
                </a:ext>
              </a:extLst>
            </p:cNvPr>
            <p:cNvGrpSpPr/>
            <p:nvPr/>
          </p:nvGrpSpPr>
          <p:grpSpPr>
            <a:xfrm>
              <a:off x="3401010" y="2064737"/>
              <a:ext cx="2803259" cy="913008"/>
              <a:chOff x="342804" y="1541415"/>
              <a:chExt cx="9509699" cy="3097260"/>
            </a:xfrm>
            <a:scene3d>
              <a:camera prst="perspectiveContrastingRightFacing" fov="6900000">
                <a:rot lat="665717" lon="18654383" rev="20857729"/>
              </a:camera>
              <a:lightRig rig="threePt" dir="t"/>
            </a:scene3d>
          </p:grpSpPr>
          <p:sp>
            <p:nvSpPr>
              <p:cNvPr id="24" name="Freeform: Shape 348">
                <a:extLst>
                  <a:ext uri="{FF2B5EF4-FFF2-40B4-BE49-F238E27FC236}">
                    <a16:creationId xmlns:a16="http://schemas.microsoft.com/office/drawing/2014/main" id="{0F36B06C-11BD-9BFD-444D-AE3F96BE9B9D}"/>
                  </a:ext>
                </a:extLst>
              </p:cNvPr>
              <p:cNvSpPr/>
              <p:nvPr/>
            </p:nvSpPr>
            <p:spPr>
              <a:xfrm>
                <a:off x="6567993" y="1819126"/>
                <a:ext cx="134121" cy="640802"/>
              </a:xfrm>
              <a:custGeom>
                <a:avLst/>
                <a:gdLst>
                  <a:gd name="connsiteX0" fmla="*/ 173355 w 171450"/>
                  <a:gd name="connsiteY0" fmla="*/ 763928 h 819150"/>
                  <a:gd name="connsiteX1" fmla="*/ 136207 w 171450"/>
                  <a:gd name="connsiteY1" fmla="*/ 821078 h 819150"/>
                  <a:gd name="connsiteX2" fmla="*/ 113348 w 171450"/>
                  <a:gd name="connsiteY2" fmla="*/ 763928 h 819150"/>
                  <a:gd name="connsiteX3" fmla="*/ 115252 w 171450"/>
                  <a:gd name="connsiteY3" fmla="*/ 374356 h 819150"/>
                  <a:gd name="connsiteX4" fmla="*/ 81915 w 171450"/>
                  <a:gd name="connsiteY4" fmla="*/ 343876 h 819150"/>
                  <a:gd name="connsiteX5" fmla="*/ 15240 w 171450"/>
                  <a:gd name="connsiteY5" fmla="*/ 343876 h 819150"/>
                  <a:gd name="connsiteX6" fmla="*/ 0 w 171450"/>
                  <a:gd name="connsiteY6" fmla="*/ 329588 h 819150"/>
                  <a:gd name="connsiteX7" fmla="*/ 16193 w 171450"/>
                  <a:gd name="connsiteY7" fmla="*/ 318158 h 819150"/>
                  <a:gd name="connsiteX8" fmla="*/ 59055 w 171450"/>
                  <a:gd name="connsiteY8" fmla="*/ 318158 h 819150"/>
                  <a:gd name="connsiteX9" fmla="*/ 116205 w 171450"/>
                  <a:gd name="connsiteY9" fmla="*/ 261961 h 819150"/>
                  <a:gd name="connsiteX10" fmla="*/ 58102 w 171450"/>
                  <a:gd name="connsiteY10" fmla="*/ 206716 h 819150"/>
                  <a:gd name="connsiteX11" fmla="*/ 20002 w 171450"/>
                  <a:gd name="connsiteY11" fmla="*/ 206716 h 819150"/>
                  <a:gd name="connsiteX12" fmla="*/ 952 w 171450"/>
                  <a:gd name="connsiteY12" fmla="*/ 192428 h 819150"/>
                  <a:gd name="connsiteX13" fmla="*/ 20002 w 171450"/>
                  <a:gd name="connsiteY13" fmla="*/ 182903 h 819150"/>
                  <a:gd name="connsiteX14" fmla="*/ 29527 w 171450"/>
                  <a:gd name="connsiteY14" fmla="*/ 182903 h 819150"/>
                  <a:gd name="connsiteX15" fmla="*/ 114300 w 171450"/>
                  <a:gd name="connsiteY15" fmla="*/ 95273 h 819150"/>
                  <a:gd name="connsiteX16" fmla="*/ 114300 w 171450"/>
                  <a:gd name="connsiteY16" fmla="*/ 47648 h 819150"/>
                  <a:gd name="connsiteX17" fmla="*/ 143827 w 171450"/>
                  <a:gd name="connsiteY17" fmla="*/ 23 h 819150"/>
                  <a:gd name="connsiteX18" fmla="*/ 170498 w 171450"/>
                  <a:gd name="connsiteY18" fmla="*/ 50506 h 819150"/>
                  <a:gd name="connsiteX19" fmla="*/ 173355 w 171450"/>
                  <a:gd name="connsiteY19" fmla="*/ 763928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50" h="819150">
                    <a:moveTo>
                      <a:pt x="173355" y="763928"/>
                    </a:moveTo>
                    <a:cubicBezTo>
                      <a:pt x="167640" y="786788"/>
                      <a:pt x="187643" y="828698"/>
                      <a:pt x="136207" y="821078"/>
                    </a:cubicBezTo>
                    <a:cubicBezTo>
                      <a:pt x="98107" y="815363"/>
                      <a:pt x="122873" y="782026"/>
                      <a:pt x="113348" y="763928"/>
                    </a:cubicBezTo>
                    <a:cubicBezTo>
                      <a:pt x="113348" y="634388"/>
                      <a:pt x="113348" y="503896"/>
                      <a:pt x="115252" y="374356"/>
                    </a:cubicBezTo>
                    <a:cubicBezTo>
                      <a:pt x="115252" y="346733"/>
                      <a:pt x="104775" y="342923"/>
                      <a:pt x="81915" y="343876"/>
                    </a:cubicBezTo>
                    <a:cubicBezTo>
                      <a:pt x="60007" y="344828"/>
                      <a:pt x="37148" y="343876"/>
                      <a:pt x="15240" y="343876"/>
                    </a:cubicBezTo>
                    <a:cubicBezTo>
                      <a:pt x="5715" y="343876"/>
                      <a:pt x="0" y="339113"/>
                      <a:pt x="0" y="329588"/>
                    </a:cubicBezTo>
                    <a:cubicBezTo>
                      <a:pt x="0" y="318158"/>
                      <a:pt x="8573" y="318158"/>
                      <a:pt x="16193" y="318158"/>
                    </a:cubicBezTo>
                    <a:cubicBezTo>
                      <a:pt x="30480" y="318158"/>
                      <a:pt x="44768" y="316253"/>
                      <a:pt x="59055" y="318158"/>
                    </a:cubicBezTo>
                    <a:cubicBezTo>
                      <a:pt x="105727" y="326731"/>
                      <a:pt x="115252" y="307681"/>
                      <a:pt x="116205" y="261961"/>
                    </a:cubicBezTo>
                    <a:cubicBezTo>
                      <a:pt x="117157" y="214336"/>
                      <a:pt x="102870" y="199096"/>
                      <a:pt x="58102" y="206716"/>
                    </a:cubicBezTo>
                    <a:cubicBezTo>
                      <a:pt x="45720" y="208621"/>
                      <a:pt x="32385" y="206716"/>
                      <a:pt x="20002" y="206716"/>
                    </a:cubicBezTo>
                    <a:cubicBezTo>
                      <a:pt x="10477" y="206716"/>
                      <a:pt x="0" y="205763"/>
                      <a:pt x="952" y="192428"/>
                    </a:cubicBezTo>
                    <a:cubicBezTo>
                      <a:pt x="1905" y="181951"/>
                      <a:pt x="12382" y="183856"/>
                      <a:pt x="20002" y="182903"/>
                    </a:cubicBezTo>
                    <a:cubicBezTo>
                      <a:pt x="22860" y="182903"/>
                      <a:pt x="26670" y="182903"/>
                      <a:pt x="29527" y="182903"/>
                    </a:cubicBezTo>
                    <a:cubicBezTo>
                      <a:pt x="114300" y="179093"/>
                      <a:pt x="114300" y="179093"/>
                      <a:pt x="114300" y="95273"/>
                    </a:cubicBezTo>
                    <a:cubicBezTo>
                      <a:pt x="114300" y="79081"/>
                      <a:pt x="113348" y="63841"/>
                      <a:pt x="114300" y="47648"/>
                    </a:cubicBezTo>
                    <a:cubicBezTo>
                      <a:pt x="116205" y="27646"/>
                      <a:pt x="100013" y="-929"/>
                      <a:pt x="143827" y="23"/>
                    </a:cubicBezTo>
                    <a:cubicBezTo>
                      <a:pt x="188595" y="976"/>
                      <a:pt x="170498" y="32408"/>
                      <a:pt x="170498" y="50506"/>
                    </a:cubicBezTo>
                    <a:cubicBezTo>
                      <a:pt x="172402" y="288631"/>
                      <a:pt x="172402" y="525803"/>
                      <a:pt x="173355" y="763928"/>
                    </a:cubicBezTo>
                    <a:close/>
                  </a:path>
                </a:pathLst>
              </a:custGeom>
              <a:solidFill>
                <a:schemeClr val="accent6"/>
              </a:solidFill>
              <a:ln w="9525" cap="flat">
                <a:noFill/>
                <a:prstDash val="solid"/>
                <a:miter/>
              </a:ln>
            </p:spPr>
            <p:txBody>
              <a:bodyPr rtlCol="0" anchor="ctr"/>
              <a:lstStyle/>
              <a:p>
                <a:endParaRPr lang="es-ES_tradnl" sz="1350"/>
              </a:p>
            </p:txBody>
          </p:sp>
          <p:sp>
            <p:nvSpPr>
              <p:cNvPr id="25" name="Freeform: Shape 349">
                <a:extLst>
                  <a:ext uri="{FF2B5EF4-FFF2-40B4-BE49-F238E27FC236}">
                    <a16:creationId xmlns:a16="http://schemas.microsoft.com/office/drawing/2014/main" id="{232C8D16-0759-F66C-90EB-065966113A4B}"/>
                  </a:ext>
                </a:extLst>
              </p:cNvPr>
              <p:cNvSpPr/>
              <p:nvPr/>
            </p:nvSpPr>
            <p:spPr>
              <a:xfrm>
                <a:off x="8661003" y="1992732"/>
                <a:ext cx="44706" cy="715315"/>
              </a:xfrm>
              <a:custGeom>
                <a:avLst/>
                <a:gdLst>
                  <a:gd name="connsiteX0" fmla="*/ 60997 w 57150"/>
                  <a:gd name="connsiteY0" fmla="*/ 827752 h 914400"/>
                  <a:gd name="connsiteX1" fmla="*/ 60043 w 57150"/>
                  <a:gd name="connsiteY1" fmla="*/ 888713 h 914400"/>
                  <a:gd name="connsiteX2" fmla="*/ 30516 w 57150"/>
                  <a:gd name="connsiteY2" fmla="*/ 915383 h 914400"/>
                  <a:gd name="connsiteX3" fmla="*/ 1941 w 57150"/>
                  <a:gd name="connsiteY3" fmla="*/ 888713 h 914400"/>
                  <a:gd name="connsiteX4" fmla="*/ 37 w 57150"/>
                  <a:gd name="connsiteY4" fmla="*/ 827752 h 914400"/>
                  <a:gd name="connsiteX5" fmla="*/ 989 w 57150"/>
                  <a:gd name="connsiteY5" fmla="*/ 38130 h 914400"/>
                  <a:gd name="connsiteX6" fmla="*/ 25754 w 57150"/>
                  <a:gd name="connsiteY6" fmla="*/ 30 h 914400"/>
                  <a:gd name="connsiteX7" fmla="*/ 60043 w 57150"/>
                  <a:gd name="connsiteY7" fmla="*/ 34320 h 914400"/>
                  <a:gd name="connsiteX8" fmla="*/ 59091 w 57150"/>
                  <a:gd name="connsiteY8" fmla="*/ 458183 h 914400"/>
                  <a:gd name="connsiteX9" fmla="*/ 60997 w 57150"/>
                  <a:gd name="connsiteY9" fmla="*/ 827752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914400">
                    <a:moveTo>
                      <a:pt x="60997" y="827752"/>
                    </a:moveTo>
                    <a:cubicBezTo>
                      <a:pt x="60043" y="847755"/>
                      <a:pt x="59091" y="868710"/>
                      <a:pt x="60043" y="888713"/>
                    </a:cubicBezTo>
                    <a:cubicBezTo>
                      <a:pt x="60997" y="909668"/>
                      <a:pt x="49566" y="915383"/>
                      <a:pt x="30516" y="915383"/>
                    </a:cubicBezTo>
                    <a:cubicBezTo>
                      <a:pt x="11466" y="915383"/>
                      <a:pt x="989" y="909668"/>
                      <a:pt x="1941" y="888713"/>
                    </a:cubicBezTo>
                    <a:cubicBezTo>
                      <a:pt x="1941" y="868710"/>
                      <a:pt x="989" y="848708"/>
                      <a:pt x="37" y="827752"/>
                    </a:cubicBezTo>
                    <a:cubicBezTo>
                      <a:pt x="37" y="564863"/>
                      <a:pt x="989" y="301020"/>
                      <a:pt x="989" y="38130"/>
                    </a:cubicBezTo>
                    <a:cubicBezTo>
                      <a:pt x="989" y="20985"/>
                      <a:pt x="-7584" y="-922"/>
                      <a:pt x="25754" y="30"/>
                    </a:cubicBezTo>
                    <a:cubicBezTo>
                      <a:pt x="52424" y="30"/>
                      <a:pt x="60043" y="6698"/>
                      <a:pt x="60043" y="34320"/>
                    </a:cubicBezTo>
                    <a:cubicBezTo>
                      <a:pt x="59091" y="175290"/>
                      <a:pt x="59091" y="316260"/>
                      <a:pt x="59091" y="458183"/>
                    </a:cubicBezTo>
                    <a:cubicBezTo>
                      <a:pt x="60043" y="580103"/>
                      <a:pt x="60043" y="703927"/>
                      <a:pt x="60997" y="827752"/>
                    </a:cubicBezTo>
                    <a:close/>
                  </a:path>
                </a:pathLst>
              </a:custGeom>
              <a:solidFill>
                <a:schemeClr val="accent6"/>
              </a:solidFill>
              <a:ln w="9525" cap="flat">
                <a:noFill/>
                <a:prstDash val="solid"/>
                <a:miter/>
              </a:ln>
            </p:spPr>
            <p:txBody>
              <a:bodyPr rtlCol="0" anchor="ctr"/>
              <a:lstStyle/>
              <a:p>
                <a:endParaRPr lang="es-ES_tradnl" sz="1350"/>
              </a:p>
            </p:txBody>
          </p:sp>
          <p:sp>
            <p:nvSpPr>
              <p:cNvPr id="26" name="Freeform: Shape 350">
                <a:extLst>
                  <a:ext uri="{FF2B5EF4-FFF2-40B4-BE49-F238E27FC236}">
                    <a16:creationId xmlns:a16="http://schemas.microsoft.com/office/drawing/2014/main" id="{1CE82B2E-D362-340F-4971-A3A2FD8AD81C}"/>
                  </a:ext>
                </a:extLst>
              </p:cNvPr>
              <p:cNvSpPr/>
              <p:nvPr/>
            </p:nvSpPr>
            <p:spPr>
              <a:xfrm>
                <a:off x="8176703" y="2640219"/>
                <a:ext cx="931399" cy="1221996"/>
              </a:xfrm>
              <a:custGeom>
                <a:avLst/>
                <a:gdLst>
                  <a:gd name="connsiteX0" fmla="*/ 142875 w 1190625"/>
                  <a:gd name="connsiteY0" fmla="*/ 1424047 h 1562100"/>
                  <a:gd name="connsiteX1" fmla="*/ 0 w 1190625"/>
                  <a:gd name="connsiteY1" fmla="*/ 1392614 h 1562100"/>
                  <a:gd name="connsiteX2" fmla="*/ 88582 w 1190625"/>
                  <a:gd name="connsiteY2" fmla="*/ 913507 h 1562100"/>
                  <a:gd name="connsiteX3" fmla="*/ 257175 w 1190625"/>
                  <a:gd name="connsiteY3" fmla="*/ 34349 h 1562100"/>
                  <a:gd name="connsiteX4" fmla="*/ 300038 w 1190625"/>
                  <a:gd name="connsiteY4" fmla="*/ 59 h 1562100"/>
                  <a:gd name="connsiteX5" fmla="*/ 941069 w 1190625"/>
                  <a:gd name="connsiteY5" fmla="*/ 59 h 1562100"/>
                  <a:gd name="connsiteX6" fmla="*/ 982980 w 1190625"/>
                  <a:gd name="connsiteY6" fmla="*/ 36254 h 1562100"/>
                  <a:gd name="connsiteX7" fmla="*/ 1162050 w 1190625"/>
                  <a:gd name="connsiteY7" fmla="*/ 1344037 h 1562100"/>
                  <a:gd name="connsiteX8" fmla="*/ 1192530 w 1190625"/>
                  <a:gd name="connsiteY8" fmla="*/ 1564064 h 1562100"/>
                  <a:gd name="connsiteX9" fmla="*/ 1038225 w 1190625"/>
                  <a:gd name="connsiteY9" fmla="*/ 1533584 h 1562100"/>
                  <a:gd name="connsiteX10" fmla="*/ 1020127 w 1190625"/>
                  <a:gd name="connsiteY10" fmla="*/ 1405949 h 1562100"/>
                  <a:gd name="connsiteX11" fmla="*/ 909638 w 1190625"/>
                  <a:gd name="connsiteY11" fmla="*/ 603944 h 1562100"/>
                  <a:gd name="connsiteX12" fmla="*/ 855344 w 1190625"/>
                  <a:gd name="connsiteY12" fmla="*/ 207704 h 1562100"/>
                  <a:gd name="connsiteX13" fmla="*/ 786765 w 1190625"/>
                  <a:gd name="connsiteY13" fmla="*/ 147697 h 1562100"/>
                  <a:gd name="connsiteX14" fmla="*/ 453390 w 1190625"/>
                  <a:gd name="connsiteY14" fmla="*/ 147697 h 1562100"/>
                  <a:gd name="connsiteX15" fmla="*/ 376238 w 1190625"/>
                  <a:gd name="connsiteY15" fmla="*/ 212467 h 1562100"/>
                  <a:gd name="connsiteX16" fmla="*/ 160019 w 1190625"/>
                  <a:gd name="connsiteY16" fmla="*/ 1339274 h 1562100"/>
                  <a:gd name="connsiteX17" fmla="*/ 142875 w 1190625"/>
                  <a:gd name="connsiteY17" fmla="*/ 1424047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0625" h="1562100">
                    <a:moveTo>
                      <a:pt x="142875" y="1424047"/>
                    </a:moveTo>
                    <a:cubicBezTo>
                      <a:pt x="97155" y="1424999"/>
                      <a:pt x="43815" y="1404997"/>
                      <a:pt x="0" y="1392614"/>
                    </a:cubicBezTo>
                    <a:cubicBezTo>
                      <a:pt x="29527" y="1232594"/>
                      <a:pt x="58102" y="1072574"/>
                      <a:pt x="88582" y="913507"/>
                    </a:cubicBezTo>
                    <a:cubicBezTo>
                      <a:pt x="144780" y="620137"/>
                      <a:pt x="201930" y="327719"/>
                      <a:pt x="257175" y="34349"/>
                    </a:cubicBezTo>
                    <a:cubicBezTo>
                      <a:pt x="262890" y="4822"/>
                      <a:pt x="274319" y="59"/>
                      <a:pt x="300038" y="59"/>
                    </a:cubicBezTo>
                    <a:cubicBezTo>
                      <a:pt x="405765" y="1012"/>
                      <a:pt x="853440" y="1964"/>
                      <a:pt x="941069" y="59"/>
                    </a:cubicBezTo>
                    <a:cubicBezTo>
                      <a:pt x="969644" y="-893"/>
                      <a:pt x="979169" y="9584"/>
                      <a:pt x="982980" y="36254"/>
                    </a:cubicBezTo>
                    <a:cubicBezTo>
                      <a:pt x="1042035" y="472499"/>
                      <a:pt x="1102042" y="908744"/>
                      <a:pt x="1162050" y="1344037"/>
                    </a:cubicBezTo>
                    <a:cubicBezTo>
                      <a:pt x="1174432" y="1436429"/>
                      <a:pt x="1180148" y="1471672"/>
                      <a:pt x="1192530" y="1564064"/>
                    </a:cubicBezTo>
                    <a:cubicBezTo>
                      <a:pt x="1194435" y="1579304"/>
                      <a:pt x="1043940" y="1547872"/>
                      <a:pt x="1038225" y="1533584"/>
                    </a:cubicBezTo>
                    <a:cubicBezTo>
                      <a:pt x="1023938" y="1451669"/>
                      <a:pt x="1031557" y="1487864"/>
                      <a:pt x="1020127" y="1405949"/>
                    </a:cubicBezTo>
                    <a:cubicBezTo>
                      <a:pt x="982980" y="1139249"/>
                      <a:pt x="945832" y="871597"/>
                      <a:pt x="909638" y="603944"/>
                    </a:cubicBezTo>
                    <a:cubicBezTo>
                      <a:pt x="891540" y="471547"/>
                      <a:pt x="872490" y="340102"/>
                      <a:pt x="855344" y="207704"/>
                    </a:cubicBezTo>
                    <a:cubicBezTo>
                      <a:pt x="847725" y="150554"/>
                      <a:pt x="843915" y="147697"/>
                      <a:pt x="786765" y="147697"/>
                    </a:cubicBezTo>
                    <a:cubicBezTo>
                      <a:pt x="675323" y="147697"/>
                      <a:pt x="564832" y="147697"/>
                      <a:pt x="453390" y="147697"/>
                    </a:cubicBezTo>
                    <a:cubicBezTo>
                      <a:pt x="391477" y="147697"/>
                      <a:pt x="387667" y="150554"/>
                      <a:pt x="376238" y="212467"/>
                    </a:cubicBezTo>
                    <a:cubicBezTo>
                      <a:pt x="304800" y="587752"/>
                      <a:pt x="233363" y="963989"/>
                      <a:pt x="160019" y="1339274"/>
                    </a:cubicBezTo>
                    <a:cubicBezTo>
                      <a:pt x="154305" y="1364039"/>
                      <a:pt x="156210" y="1396424"/>
                      <a:pt x="142875" y="1424047"/>
                    </a:cubicBezTo>
                    <a:close/>
                  </a:path>
                </a:pathLst>
              </a:custGeom>
              <a:solidFill>
                <a:schemeClr val="tx1"/>
              </a:solidFill>
              <a:ln w="9525" cap="flat">
                <a:noFill/>
                <a:prstDash val="solid"/>
                <a:miter/>
              </a:ln>
            </p:spPr>
            <p:txBody>
              <a:bodyPr rtlCol="0" anchor="ctr"/>
              <a:lstStyle/>
              <a:p>
                <a:endParaRPr lang="es-ES_tradnl" sz="1350"/>
              </a:p>
            </p:txBody>
          </p:sp>
          <p:sp>
            <p:nvSpPr>
              <p:cNvPr id="27" name="Freeform: Shape 351">
                <a:extLst>
                  <a:ext uri="{FF2B5EF4-FFF2-40B4-BE49-F238E27FC236}">
                    <a16:creationId xmlns:a16="http://schemas.microsoft.com/office/drawing/2014/main" id="{1C4226AC-0C98-125F-7D37-977A6C9D6F18}"/>
                  </a:ext>
                </a:extLst>
              </p:cNvPr>
              <p:cNvSpPr/>
              <p:nvPr/>
            </p:nvSpPr>
            <p:spPr>
              <a:xfrm>
                <a:off x="6178295" y="2415936"/>
                <a:ext cx="923947" cy="1192191"/>
              </a:xfrm>
              <a:custGeom>
                <a:avLst/>
                <a:gdLst>
                  <a:gd name="connsiteX0" fmla="*/ 984885 w 1181100"/>
                  <a:gd name="connsiteY0" fmla="*/ 36254 h 1524000"/>
                  <a:gd name="connsiteX1" fmla="*/ 942975 w 1181100"/>
                  <a:gd name="connsiteY1" fmla="*/ 59 h 1524000"/>
                  <a:gd name="connsiteX2" fmla="*/ 307657 w 1181100"/>
                  <a:gd name="connsiteY2" fmla="*/ 59 h 1524000"/>
                  <a:gd name="connsiteX3" fmla="*/ 258127 w 1181100"/>
                  <a:gd name="connsiteY3" fmla="*/ 38159 h 1524000"/>
                  <a:gd name="connsiteX4" fmla="*/ 51435 w 1181100"/>
                  <a:gd name="connsiteY4" fmla="*/ 1122104 h 1524000"/>
                  <a:gd name="connsiteX5" fmla="*/ 0 w 1181100"/>
                  <a:gd name="connsiteY5" fmla="*/ 1398329 h 1524000"/>
                  <a:gd name="connsiteX6" fmla="*/ 148590 w 1181100"/>
                  <a:gd name="connsiteY6" fmla="*/ 1398329 h 1524000"/>
                  <a:gd name="connsiteX7" fmla="*/ 378143 w 1181100"/>
                  <a:gd name="connsiteY7" fmla="*/ 208657 h 1524000"/>
                  <a:gd name="connsiteX8" fmla="*/ 449580 w 1181100"/>
                  <a:gd name="connsiteY8" fmla="*/ 148649 h 1524000"/>
                  <a:gd name="connsiteX9" fmla="*/ 782955 w 1181100"/>
                  <a:gd name="connsiteY9" fmla="*/ 148649 h 1524000"/>
                  <a:gd name="connsiteX10" fmla="*/ 857250 w 1181100"/>
                  <a:gd name="connsiteY10" fmla="*/ 213419 h 1524000"/>
                  <a:gd name="connsiteX11" fmla="*/ 1019175 w 1181100"/>
                  <a:gd name="connsiteY11" fmla="*/ 1391662 h 1524000"/>
                  <a:gd name="connsiteX12" fmla="*/ 1049655 w 1181100"/>
                  <a:gd name="connsiteY12" fmla="*/ 1529774 h 1524000"/>
                  <a:gd name="connsiteX13" fmla="*/ 1185863 w 1181100"/>
                  <a:gd name="connsiteY13" fmla="*/ 1512629 h 1524000"/>
                  <a:gd name="connsiteX14" fmla="*/ 984885 w 1181100"/>
                  <a:gd name="connsiteY14" fmla="*/ 36254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1100" h="1524000">
                    <a:moveTo>
                      <a:pt x="984885" y="36254"/>
                    </a:moveTo>
                    <a:cubicBezTo>
                      <a:pt x="981075" y="9584"/>
                      <a:pt x="971550" y="-893"/>
                      <a:pt x="942975" y="59"/>
                    </a:cubicBezTo>
                    <a:cubicBezTo>
                      <a:pt x="852488" y="1964"/>
                      <a:pt x="409575" y="1012"/>
                      <a:pt x="307657" y="59"/>
                    </a:cubicBezTo>
                    <a:cubicBezTo>
                      <a:pt x="279082" y="59"/>
                      <a:pt x="264795" y="3869"/>
                      <a:pt x="258127" y="38159"/>
                    </a:cubicBezTo>
                    <a:cubicBezTo>
                      <a:pt x="190500" y="400109"/>
                      <a:pt x="120015" y="761107"/>
                      <a:pt x="51435" y="1122104"/>
                    </a:cubicBezTo>
                    <a:cubicBezTo>
                      <a:pt x="34290" y="1214497"/>
                      <a:pt x="17145" y="1305937"/>
                      <a:pt x="0" y="1398329"/>
                    </a:cubicBezTo>
                    <a:lnTo>
                      <a:pt x="148590" y="1398329"/>
                    </a:lnTo>
                    <a:cubicBezTo>
                      <a:pt x="153352" y="1382137"/>
                      <a:pt x="303847" y="588704"/>
                      <a:pt x="378143" y="208657"/>
                    </a:cubicBezTo>
                    <a:cubicBezTo>
                      <a:pt x="389572" y="151507"/>
                      <a:pt x="393382" y="148649"/>
                      <a:pt x="449580" y="148649"/>
                    </a:cubicBezTo>
                    <a:cubicBezTo>
                      <a:pt x="561022" y="148649"/>
                      <a:pt x="671513" y="148649"/>
                      <a:pt x="782955" y="148649"/>
                    </a:cubicBezTo>
                    <a:cubicBezTo>
                      <a:pt x="846772" y="148649"/>
                      <a:pt x="848677" y="150554"/>
                      <a:pt x="857250" y="213419"/>
                    </a:cubicBezTo>
                    <a:cubicBezTo>
                      <a:pt x="911543" y="605849"/>
                      <a:pt x="963930" y="999232"/>
                      <a:pt x="1019175" y="1391662"/>
                    </a:cubicBezTo>
                    <a:cubicBezTo>
                      <a:pt x="1025843" y="1438334"/>
                      <a:pt x="1023938" y="1486912"/>
                      <a:pt x="1049655" y="1529774"/>
                    </a:cubicBezTo>
                    <a:cubicBezTo>
                      <a:pt x="1087755" y="1528822"/>
                      <a:pt x="1177290" y="1511677"/>
                      <a:pt x="1185863" y="1512629"/>
                    </a:cubicBezTo>
                    <a:cubicBezTo>
                      <a:pt x="1173480" y="1424999"/>
                      <a:pt x="1039177" y="440114"/>
                      <a:pt x="984885" y="36254"/>
                    </a:cubicBezTo>
                    <a:close/>
                  </a:path>
                </a:pathLst>
              </a:custGeom>
              <a:solidFill>
                <a:schemeClr val="tx1"/>
              </a:solidFill>
              <a:ln w="9525" cap="flat">
                <a:noFill/>
                <a:prstDash val="solid"/>
                <a:miter/>
              </a:ln>
            </p:spPr>
            <p:txBody>
              <a:bodyPr rtlCol="0" anchor="ctr"/>
              <a:lstStyle/>
              <a:p>
                <a:endParaRPr lang="es-ES_tradnl" sz="1350"/>
              </a:p>
            </p:txBody>
          </p:sp>
          <p:sp>
            <p:nvSpPr>
              <p:cNvPr id="28" name="Freeform: Shape 352">
                <a:extLst>
                  <a:ext uri="{FF2B5EF4-FFF2-40B4-BE49-F238E27FC236}">
                    <a16:creationId xmlns:a16="http://schemas.microsoft.com/office/drawing/2014/main" id="{E58DC552-679D-7F20-C257-3B6A3D508391}"/>
                  </a:ext>
                </a:extLst>
              </p:cNvPr>
              <p:cNvSpPr/>
              <p:nvPr/>
            </p:nvSpPr>
            <p:spPr>
              <a:xfrm>
                <a:off x="8279530" y="2728903"/>
                <a:ext cx="707863" cy="1072972"/>
              </a:xfrm>
              <a:custGeom>
                <a:avLst/>
                <a:gdLst>
                  <a:gd name="connsiteX0" fmla="*/ 0 w 904875"/>
                  <a:gd name="connsiteY0" fmla="*/ 1277342 h 1371600"/>
                  <a:gd name="connsiteX1" fmla="*/ 230506 w 904875"/>
                  <a:gd name="connsiteY1" fmla="*/ 60047 h 1371600"/>
                  <a:gd name="connsiteX2" fmla="*/ 300991 w 904875"/>
                  <a:gd name="connsiteY2" fmla="*/ 39 h 1371600"/>
                  <a:gd name="connsiteX3" fmla="*/ 691516 w 904875"/>
                  <a:gd name="connsiteY3" fmla="*/ 992 h 1371600"/>
                  <a:gd name="connsiteX4" fmla="*/ 729616 w 904875"/>
                  <a:gd name="connsiteY4" fmla="*/ 33377 h 1371600"/>
                  <a:gd name="connsiteX5" fmla="*/ 911543 w 904875"/>
                  <a:gd name="connsiteY5" fmla="*/ 1356400 h 1371600"/>
                  <a:gd name="connsiteX6" fmla="*/ 560070 w 904875"/>
                  <a:gd name="connsiteY6" fmla="*/ 1334492 h 1371600"/>
                  <a:gd name="connsiteX7" fmla="*/ 0 w 904875"/>
                  <a:gd name="connsiteY7" fmla="*/ 1277342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1371600">
                    <a:moveTo>
                      <a:pt x="0" y="1277342"/>
                    </a:moveTo>
                    <a:cubicBezTo>
                      <a:pt x="37148" y="1081127"/>
                      <a:pt x="192406" y="270549"/>
                      <a:pt x="230506" y="60047"/>
                    </a:cubicBezTo>
                    <a:cubicBezTo>
                      <a:pt x="238125" y="15279"/>
                      <a:pt x="253366" y="-913"/>
                      <a:pt x="300991" y="39"/>
                    </a:cubicBezTo>
                    <a:cubicBezTo>
                      <a:pt x="431483" y="3849"/>
                      <a:pt x="561023" y="1944"/>
                      <a:pt x="691516" y="992"/>
                    </a:cubicBezTo>
                    <a:cubicBezTo>
                      <a:pt x="717233" y="992"/>
                      <a:pt x="726758" y="6707"/>
                      <a:pt x="729616" y="33377"/>
                    </a:cubicBezTo>
                    <a:cubicBezTo>
                      <a:pt x="752475" y="207684"/>
                      <a:pt x="876300" y="1088747"/>
                      <a:pt x="911543" y="1356400"/>
                    </a:cubicBezTo>
                    <a:cubicBezTo>
                      <a:pt x="918210" y="1409739"/>
                      <a:pt x="600075" y="1338302"/>
                      <a:pt x="560070" y="1334492"/>
                    </a:cubicBezTo>
                    <a:cubicBezTo>
                      <a:pt x="373381" y="1317347"/>
                      <a:pt x="186691" y="1296392"/>
                      <a:pt x="0" y="1277342"/>
                    </a:cubicBezTo>
                    <a:close/>
                  </a:path>
                </a:pathLst>
              </a:custGeom>
              <a:solidFill>
                <a:schemeClr val="accent3">
                  <a:lumMod val="60000"/>
                  <a:lumOff val="40000"/>
                </a:schemeClr>
              </a:solidFill>
              <a:ln w="9525" cap="flat">
                <a:noFill/>
                <a:prstDash val="solid"/>
                <a:miter/>
              </a:ln>
            </p:spPr>
            <p:txBody>
              <a:bodyPr rtlCol="0" anchor="ctr"/>
              <a:lstStyle/>
              <a:p>
                <a:endParaRPr lang="es-ES_tradnl" sz="1350"/>
              </a:p>
            </p:txBody>
          </p:sp>
          <p:sp>
            <p:nvSpPr>
              <p:cNvPr id="29" name="Freeform: Shape 353">
                <a:extLst>
                  <a:ext uri="{FF2B5EF4-FFF2-40B4-BE49-F238E27FC236}">
                    <a16:creationId xmlns:a16="http://schemas.microsoft.com/office/drawing/2014/main" id="{E13734E6-386F-0F20-1A4F-4865B11E6E5E}"/>
                  </a:ext>
                </a:extLst>
              </p:cNvPr>
              <p:cNvSpPr/>
              <p:nvPr/>
            </p:nvSpPr>
            <p:spPr>
              <a:xfrm>
                <a:off x="6277395" y="2505281"/>
                <a:ext cx="715315" cy="1072972"/>
              </a:xfrm>
              <a:custGeom>
                <a:avLst/>
                <a:gdLst>
                  <a:gd name="connsiteX0" fmla="*/ 0 w 914400"/>
                  <a:gd name="connsiteY0" fmla="*/ 1304122 h 1371600"/>
                  <a:gd name="connsiteX1" fmla="*/ 238125 w 914400"/>
                  <a:gd name="connsiteY1" fmla="*/ 52537 h 1371600"/>
                  <a:gd name="connsiteX2" fmla="*/ 300038 w 914400"/>
                  <a:gd name="connsiteY2" fmla="*/ 150 h 1371600"/>
                  <a:gd name="connsiteX3" fmla="*/ 675323 w 914400"/>
                  <a:gd name="connsiteY3" fmla="*/ 150 h 1371600"/>
                  <a:gd name="connsiteX4" fmla="*/ 741045 w 914400"/>
                  <a:gd name="connsiteY4" fmla="*/ 58252 h 1371600"/>
                  <a:gd name="connsiteX5" fmla="*/ 921068 w 914400"/>
                  <a:gd name="connsiteY5" fmla="*/ 1374607 h 1371600"/>
                  <a:gd name="connsiteX6" fmla="*/ 0 w 914400"/>
                  <a:gd name="connsiteY6" fmla="*/ 1304122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371600">
                    <a:moveTo>
                      <a:pt x="0" y="1304122"/>
                    </a:moveTo>
                    <a:cubicBezTo>
                      <a:pt x="39052" y="1099335"/>
                      <a:pt x="199073" y="264945"/>
                      <a:pt x="238125" y="52537"/>
                    </a:cubicBezTo>
                    <a:cubicBezTo>
                      <a:pt x="244793" y="14437"/>
                      <a:pt x="257175" y="-1755"/>
                      <a:pt x="300038" y="150"/>
                    </a:cubicBezTo>
                    <a:cubicBezTo>
                      <a:pt x="424815" y="3960"/>
                      <a:pt x="550545" y="4912"/>
                      <a:pt x="675323" y="150"/>
                    </a:cubicBezTo>
                    <a:cubicBezTo>
                      <a:pt x="722948" y="-1755"/>
                      <a:pt x="736282" y="15390"/>
                      <a:pt x="741045" y="58252"/>
                    </a:cubicBezTo>
                    <a:cubicBezTo>
                      <a:pt x="764857" y="244942"/>
                      <a:pt x="886777" y="1122195"/>
                      <a:pt x="921068" y="1374607"/>
                    </a:cubicBezTo>
                    <a:cubicBezTo>
                      <a:pt x="922973" y="1381275"/>
                      <a:pt x="5715" y="1302217"/>
                      <a:pt x="0" y="1304122"/>
                    </a:cubicBezTo>
                    <a:close/>
                  </a:path>
                </a:pathLst>
              </a:custGeom>
              <a:solidFill>
                <a:schemeClr val="accent3">
                  <a:lumMod val="60000"/>
                  <a:lumOff val="40000"/>
                </a:schemeClr>
              </a:solidFill>
              <a:ln w="9525" cap="flat">
                <a:noFill/>
                <a:prstDash val="solid"/>
                <a:miter/>
              </a:ln>
            </p:spPr>
            <p:txBody>
              <a:bodyPr rtlCol="0" anchor="ctr"/>
              <a:lstStyle/>
              <a:p>
                <a:endParaRPr lang="es-ES_tradnl" sz="1350"/>
              </a:p>
            </p:txBody>
          </p:sp>
          <p:sp>
            <p:nvSpPr>
              <p:cNvPr id="30" name="Freeform: Shape 354">
                <a:extLst>
                  <a:ext uri="{FF2B5EF4-FFF2-40B4-BE49-F238E27FC236}">
                    <a16:creationId xmlns:a16="http://schemas.microsoft.com/office/drawing/2014/main" id="{B0784503-68C8-057E-624A-3F2507FDE3CE}"/>
                  </a:ext>
                </a:extLst>
              </p:cNvPr>
              <p:cNvSpPr/>
              <p:nvPr/>
            </p:nvSpPr>
            <p:spPr>
              <a:xfrm>
                <a:off x="342804" y="2386179"/>
                <a:ext cx="9464439" cy="2252496"/>
              </a:xfrm>
              <a:custGeom>
                <a:avLst/>
                <a:gdLst>
                  <a:gd name="connsiteX0" fmla="*/ 4574879 w 4752721"/>
                  <a:gd name="connsiteY0" fmla="*/ 766307 h 1131127"/>
                  <a:gd name="connsiteX1" fmla="*/ 4555422 w 4752721"/>
                  <a:gd name="connsiteY1" fmla="*/ 785764 h 1131127"/>
                  <a:gd name="connsiteX2" fmla="*/ 4555422 w 4752721"/>
                  <a:gd name="connsiteY2" fmla="*/ 807092 h 1131127"/>
                  <a:gd name="connsiteX3" fmla="*/ 4574879 w 4752721"/>
                  <a:gd name="connsiteY3" fmla="*/ 826549 h 1131127"/>
                  <a:gd name="connsiteX4" fmla="*/ 4639986 w 4752721"/>
                  <a:gd name="connsiteY4" fmla="*/ 826549 h 1131127"/>
                  <a:gd name="connsiteX5" fmla="*/ 4659443 w 4752721"/>
                  <a:gd name="connsiteY5" fmla="*/ 807092 h 1131127"/>
                  <a:gd name="connsiteX6" fmla="*/ 4659443 w 4752721"/>
                  <a:gd name="connsiteY6" fmla="*/ 785764 h 1131127"/>
                  <a:gd name="connsiteX7" fmla="*/ 4639986 w 4752721"/>
                  <a:gd name="connsiteY7" fmla="*/ 766307 h 1131127"/>
                  <a:gd name="connsiteX8" fmla="*/ 2344805 w 4752721"/>
                  <a:gd name="connsiteY8" fmla="*/ 0 h 1131127"/>
                  <a:gd name="connsiteX9" fmla="*/ 2409538 w 4752721"/>
                  <a:gd name="connsiteY9" fmla="*/ 1871 h 1131127"/>
                  <a:gd name="connsiteX10" fmla="*/ 2549478 w 4752721"/>
                  <a:gd name="connsiteY10" fmla="*/ 81944 h 1131127"/>
                  <a:gd name="connsiteX11" fmla="*/ 2593257 w 4752721"/>
                  <a:gd name="connsiteY11" fmla="*/ 199809 h 1131127"/>
                  <a:gd name="connsiteX12" fmla="*/ 2602611 w 4752721"/>
                  <a:gd name="connsiteY12" fmla="*/ 225253 h 1131127"/>
                  <a:gd name="connsiteX13" fmla="*/ 2649383 w 4752721"/>
                  <a:gd name="connsiteY13" fmla="*/ 297468 h 1131127"/>
                  <a:gd name="connsiteX14" fmla="*/ 2671833 w 4752721"/>
                  <a:gd name="connsiteY14" fmla="*/ 314680 h 1131127"/>
                  <a:gd name="connsiteX15" fmla="*/ 2879499 w 4752721"/>
                  <a:gd name="connsiteY15" fmla="*/ 336756 h 1131127"/>
                  <a:gd name="connsiteX16" fmla="*/ 2893718 w 4752721"/>
                  <a:gd name="connsiteY16" fmla="*/ 353594 h 1131127"/>
                  <a:gd name="connsiteX17" fmla="*/ 2886983 w 4752721"/>
                  <a:gd name="connsiteY17" fmla="*/ 543674 h 1131127"/>
                  <a:gd name="connsiteX18" fmla="*/ 4216421 w 4752721"/>
                  <a:gd name="connsiteY18" fmla="*/ 698208 h 1131127"/>
                  <a:gd name="connsiteX19" fmla="*/ 4508651 w 4752721"/>
                  <a:gd name="connsiteY19" fmla="*/ 731509 h 1131127"/>
                  <a:gd name="connsiteX20" fmla="*/ 4518753 w 4752721"/>
                  <a:gd name="connsiteY20" fmla="*/ 739741 h 1131127"/>
                  <a:gd name="connsiteX21" fmla="*/ 4531476 w 4752721"/>
                  <a:gd name="connsiteY21" fmla="*/ 776784 h 1131127"/>
                  <a:gd name="connsiteX22" fmla="*/ 4548313 w 4752721"/>
                  <a:gd name="connsiteY22" fmla="*/ 738619 h 1131127"/>
                  <a:gd name="connsiteX23" fmla="*/ 4669171 w 4752721"/>
                  <a:gd name="connsiteY23" fmla="*/ 738619 h 1131127"/>
                  <a:gd name="connsiteX24" fmla="*/ 4681893 w 4752721"/>
                  <a:gd name="connsiteY24" fmla="*/ 744231 h 1131127"/>
                  <a:gd name="connsiteX25" fmla="*/ 4686757 w 4752721"/>
                  <a:gd name="connsiteY25" fmla="*/ 756205 h 1131127"/>
                  <a:gd name="connsiteX26" fmla="*/ 4686009 w 4752721"/>
                  <a:gd name="connsiteY26" fmla="*/ 836652 h 1131127"/>
                  <a:gd name="connsiteX27" fmla="*/ 4726794 w 4752721"/>
                  <a:gd name="connsiteY27" fmla="*/ 842265 h 1131127"/>
                  <a:gd name="connsiteX28" fmla="*/ 4751864 w 4752721"/>
                  <a:gd name="connsiteY28" fmla="*/ 864341 h 1131127"/>
                  <a:gd name="connsiteX29" fmla="*/ 4689002 w 4752721"/>
                  <a:gd name="connsiteY29" fmla="*/ 1131127 h 1131127"/>
                  <a:gd name="connsiteX30" fmla="*/ 506116 w 4752721"/>
                  <a:gd name="connsiteY30" fmla="*/ 1117282 h 1131127"/>
                  <a:gd name="connsiteX31" fmla="*/ 478428 w 4752721"/>
                  <a:gd name="connsiteY31" fmla="*/ 966116 h 1131127"/>
                  <a:gd name="connsiteX32" fmla="*/ 290966 w 4752721"/>
                  <a:gd name="connsiteY32" fmla="*/ 526088 h 1131127"/>
                  <a:gd name="connsiteX33" fmla="*/ 56734 w 4752721"/>
                  <a:gd name="connsiteY33" fmla="*/ 243961 h 1131127"/>
                  <a:gd name="connsiteX34" fmla="*/ 2104 w 4752721"/>
                  <a:gd name="connsiteY34" fmla="*/ 182971 h 1131127"/>
                  <a:gd name="connsiteX35" fmla="*/ 12956 w 4752721"/>
                  <a:gd name="connsiteY35" fmla="*/ 159772 h 1131127"/>
                  <a:gd name="connsiteX36" fmla="*/ 1746502 w 4752721"/>
                  <a:gd name="connsiteY36" fmla="*/ 393631 h 1131127"/>
                  <a:gd name="connsiteX37" fmla="*/ 1850522 w 4752721"/>
                  <a:gd name="connsiteY37" fmla="*/ 464724 h 1131127"/>
                  <a:gd name="connsiteX38" fmla="*/ 1885694 w 4752721"/>
                  <a:gd name="connsiteY38" fmla="*/ 462479 h 1131127"/>
                  <a:gd name="connsiteX39" fmla="*/ 1979986 w 4752721"/>
                  <a:gd name="connsiteY39" fmla="*/ 353594 h 1131127"/>
                  <a:gd name="connsiteX40" fmla="*/ 2021519 w 4752721"/>
                  <a:gd name="connsiteY40" fmla="*/ 291855 h 1131127"/>
                  <a:gd name="connsiteX41" fmla="*/ 2098225 w 4752721"/>
                  <a:gd name="connsiteY41" fmla="*/ 105891 h 1131127"/>
                  <a:gd name="connsiteX42" fmla="*/ 2131901 w 4752721"/>
                  <a:gd name="connsiteY42" fmla="*/ 72590 h 1131127"/>
                  <a:gd name="connsiteX43" fmla="*/ 2313375 w 4752721"/>
                  <a:gd name="connsiteY43" fmla="*/ 69596 h 1131127"/>
                  <a:gd name="connsiteX44" fmla="*/ 2323103 w 4752721"/>
                  <a:gd name="connsiteY44" fmla="*/ 60616 h 1131127"/>
                  <a:gd name="connsiteX45" fmla="*/ 2322729 w 4752721"/>
                  <a:gd name="connsiteY45" fmla="*/ 25069 h 1131127"/>
                  <a:gd name="connsiteX46" fmla="*/ 2344805 w 4752721"/>
                  <a:gd name="connsiteY46" fmla="*/ 0 h 113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752721" h="1131127">
                    <a:moveTo>
                      <a:pt x="4574879" y="766307"/>
                    </a:moveTo>
                    <a:cubicBezTo>
                      <a:pt x="4564028" y="766307"/>
                      <a:pt x="4555422" y="774913"/>
                      <a:pt x="4555422" y="785764"/>
                    </a:cubicBezTo>
                    <a:lnTo>
                      <a:pt x="4555422" y="807092"/>
                    </a:lnTo>
                    <a:cubicBezTo>
                      <a:pt x="4555422" y="817943"/>
                      <a:pt x="4564028" y="826549"/>
                      <a:pt x="4574879" y="826549"/>
                    </a:cubicBezTo>
                    <a:lnTo>
                      <a:pt x="4639986" y="826549"/>
                    </a:lnTo>
                    <a:cubicBezTo>
                      <a:pt x="4650462" y="826549"/>
                      <a:pt x="4659443" y="817943"/>
                      <a:pt x="4659443" y="807092"/>
                    </a:cubicBezTo>
                    <a:lnTo>
                      <a:pt x="4659443" y="785764"/>
                    </a:lnTo>
                    <a:cubicBezTo>
                      <a:pt x="4659443" y="774913"/>
                      <a:pt x="4650837" y="766307"/>
                      <a:pt x="4639986" y="766307"/>
                    </a:cubicBezTo>
                    <a:close/>
                    <a:moveTo>
                      <a:pt x="2344805" y="0"/>
                    </a:moveTo>
                    <a:cubicBezTo>
                      <a:pt x="2351166" y="0"/>
                      <a:pt x="2393073" y="0"/>
                      <a:pt x="2409538" y="1871"/>
                    </a:cubicBezTo>
                    <a:cubicBezTo>
                      <a:pt x="2464541" y="13844"/>
                      <a:pt x="2512809" y="40785"/>
                      <a:pt x="2549478" y="81944"/>
                    </a:cubicBezTo>
                    <a:cubicBezTo>
                      <a:pt x="2577916" y="113749"/>
                      <a:pt x="2592508" y="155656"/>
                      <a:pt x="2593257" y="199809"/>
                    </a:cubicBezTo>
                    <a:cubicBezTo>
                      <a:pt x="2593631" y="209537"/>
                      <a:pt x="2594753" y="216646"/>
                      <a:pt x="2602611" y="225253"/>
                    </a:cubicBezTo>
                    <a:cubicBezTo>
                      <a:pt x="2622068" y="246580"/>
                      <a:pt x="2637035" y="271276"/>
                      <a:pt x="2649383" y="297468"/>
                    </a:cubicBezTo>
                    <a:cubicBezTo>
                      <a:pt x="2654995" y="309067"/>
                      <a:pt x="2660982" y="313557"/>
                      <a:pt x="2671833" y="314680"/>
                    </a:cubicBezTo>
                    <a:cubicBezTo>
                      <a:pt x="2748538" y="322163"/>
                      <a:pt x="2802794" y="330021"/>
                      <a:pt x="2879499" y="336756"/>
                    </a:cubicBezTo>
                    <a:cubicBezTo>
                      <a:pt x="2892595" y="337879"/>
                      <a:pt x="2894092" y="342369"/>
                      <a:pt x="2893718" y="353594"/>
                    </a:cubicBezTo>
                    <a:cubicBezTo>
                      <a:pt x="2892221" y="413462"/>
                      <a:pt x="2887731" y="483807"/>
                      <a:pt x="2886983" y="543674"/>
                    </a:cubicBezTo>
                    <a:cubicBezTo>
                      <a:pt x="2886983" y="548539"/>
                      <a:pt x="4204074" y="697086"/>
                      <a:pt x="4216421" y="698208"/>
                    </a:cubicBezTo>
                    <a:cubicBezTo>
                      <a:pt x="4232511" y="701201"/>
                      <a:pt x="4463002" y="726645"/>
                      <a:pt x="4508651" y="731509"/>
                    </a:cubicBezTo>
                    <a:cubicBezTo>
                      <a:pt x="4513515" y="731884"/>
                      <a:pt x="4517257" y="735251"/>
                      <a:pt x="4518753" y="739741"/>
                    </a:cubicBezTo>
                    <a:cubicBezTo>
                      <a:pt x="4524366" y="756579"/>
                      <a:pt x="4531476" y="776784"/>
                      <a:pt x="4531476" y="776784"/>
                    </a:cubicBezTo>
                    <a:cubicBezTo>
                      <a:pt x="4532224" y="743483"/>
                      <a:pt x="4538585" y="738619"/>
                      <a:pt x="4548313" y="738619"/>
                    </a:cubicBezTo>
                    <a:lnTo>
                      <a:pt x="4669171" y="738619"/>
                    </a:lnTo>
                    <a:cubicBezTo>
                      <a:pt x="4674036" y="738619"/>
                      <a:pt x="4678526" y="740864"/>
                      <a:pt x="4681893" y="744231"/>
                    </a:cubicBezTo>
                    <a:cubicBezTo>
                      <a:pt x="4681893" y="744231"/>
                      <a:pt x="4686757" y="749096"/>
                      <a:pt x="4686757" y="756205"/>
                    </a:cubicBezTo>
                    <a:lnTo>
                      <a:pt x="4686009" y="836652"/>
                    </a:lnTo>
                    <a:cubicBezTo>
                      <a:pt x="4686383" y="837400"/>
                      <a:pt x="4716691" y="842265"/>
                      <a:pt x="4726794" y="842265"/>
                    </a:cubicBezTo>
                    <a:cubicBezTo>
                      <a:pt x="4742509" y="840768"/>
                      <a:pt x="4756354" y="841517"/>
                      <a:pt x="4751864" y="864341"/>
                    </a:cubicBezTo>
                    <a:cubicBezTo>
                      <a:pt x="4751116" y="869205"/>
                      <a:pt x="4727169" y="1131127"/>
                      <a:pt x="4689002" y="1131127"/>
                    </a:cubicBezTo>
                    <a:cubicBezTo>
                      <a:pt x="4296120" y="1131127"/>
                      <a:pt x="1472607" y="1117282"/>
                      <a:pt x="506116" y="1117282"/>
                    </a:cubicBezTo>
                    <a:cubicBezTo>
                      <a:pt x="496762" y="1070885"/>
                      <a:pt x="488156" y="1012139"/>
                      <a:pt x="478428" y="966116"/>
                    </a:cubicBezTo>
                    <a:cubicBezTo>
                      <a:pt x="444752" y="807093"/>
                      <a:pt x="391245" y="656674"/>
                      <a:pt x="290966" y="526088"/>
                    </a:cubicBezTo>
                    <a:cubicBezTo>
                      <a:pt x="285354" y="518605"/>
                      <a:pt x="128949" y="330769"/>
                      <a:pt x="56734" y="243961"/>
                    </a:cubicBezTo>
                    <a:cubicBezTo>
                      <a:pt x="39148" y="223007"/>
                      <a:pt x="22310" y="201679"/>
                      <a:pt x="2104" y="182971"/>
                    </a:cubicBezTo>
                    <a:cubicBezTo>
                      <a:pt x="-4256" y="175487"/>
                      <a:pt x="5098" y="158650"/>
                      <a:pt x="12956" y="159772"/>
                    </a:cubicBezTo>
                    <a:cubicBezTo>
                      <a:pt x="106499" y="172494"/>
                      <a:pt x="1659319" y="382031"/>
                      <a:pt x="1746502" y="393631"/>
                    </a:cubicBezTo>
                    <a:cubicBezTo>
                      <a:pt x="1762966" y="395876"/>
                      <a:pt x="1834059" y="453498"/>
                      <a:pt x="1850522" y="464724"/>
                    </a:cubicBezTo>
                    <a:cubicBezTo>
                      <a:pt x="1862870" y="473330"/>
                      <a:pt x="1874843" y="468091"/>
                      <a:pt x="1885694" y="462479"/>
                    </a:cubicBezTo>
                    <a:cubicBezTo>
                      <a:pt x="1931344" y="438906"/>
                      <a:pt x="1961652" y="400740"/>
                      <a:pt x="1979986" y="353594"/>
                    </a:cubicBezTo>
                    <a:cubicBezTo>
                      <a:pt x="1989715" y="329273"/>
                      <a:pt x="2000940" y="310190"/>
                      <a:pt x="2021519" y="291855"/>
                    </a:cubicBezTo>
                    <a:cubicBezTo>
                      <a:pt x="2075775" y="243213"/>
                      <a:pt x="2096354" y="177733"/>
                      <a:pt x="2098225" y="105891"/>
                    </a:cubicBezTo>
                    <a:cubicBezTo>
                      <a:pt x="2098973" y="73338"/>
                      <a:pt x="2098599" y="73338"/>
                      <a:pt x="2131901" y="72590"/>
                    </a:cubicBezTo>
                    <a:cubicBezTo>
                      <a:pt x="2192517" y="71467"/>
                      <a:pt x="2252759" y="70345"/>
                      <a:pt x="2313375" y="69596"/>
                    </a:cubicBezTo>
                    <a:cubicBezTo>
                      <a:pt x="2320484" y="69596"/>
                      <a:pt x="2323478" y="68100"/>
                      <a:pt x="2323103" y="60616"/>
                    </a:cubicBezTo>
                    <a:cubicBezTo>
                      <a:pt x="2322729" y="48643"/>
                      <a:pt x="2324226" y="36669"/>
                      <a:pt x="2322729" y="25069"/>
                    </a:cubicBezTo>
                    <a:cubicBezTo>
                      <a:pt x="2320484" y="7484"/>
                      <a:pt x="2327593" y="0"/>
                      <a:pt x="2344805" y="0"/>
                    </a:cubicBezTo>
                    <a:close/>
                  </a:path>
                </a:pathLst>
              </a:custGeom>
              <a:solidFill>
                <a:schemeClr val="tx1">
                  <a:lumMod val="50000"/>
                  <a:lumOff val="50000"/>
                </a:schemeClr>
              </a:solidFill>
              <a:ln w="9525" cap="flat">
                <a:noFill/>
                <a:prstDash val="solid"/>
                <a:miter/>
              </a:ln>
            </p:spPr>
            <p:txBody>
              <a:bodyPr rtlCol="0" anchor="ctr"/>
              <a:lstStyle/>
              <a:p>
                <a:endParaRPr lang="es-ES_tradnl" sz="1350"/>
              </a:p>
            </p:txBody>
          </p:sp>
          <p:sp>
            <p:nvSpPr>
              <p:cNvPr id="31" name="Freeform: Shape 355">
                <a:extLst>
                  <a:ext uri="{FF2B5EF4-FFF2-40B4-BE49-F238E27FC236}">
                    <a16:creationId xmlns:a16="http://schemas.microsoft.com/office/drawing/2014/main" id="{6D6B4AA7-5BA9-0600-3024-0A04AC604209}"/>
                  </a:ext>
                </a:extLst>
              </p:cNvPr>
              <p:cNvSpPr/>
              <p:nvPr/>
            </p:nvSpPr>
            <p:spPr>
              <a:xfrm>
                <a:off x="434174" y="2766189"/>
                <a:ext cx="3956581" cy="789826"/>
              </a:xfrm>
              <a:custGeom>
                <a:avLst/>
                <a:gdLst>
                  <a:gd name="connsiteX0" fmla="*/ 4358640 w 5057775"/>
                  <a:gd name="connsiteY0" fmla="*/ 589597 h 1009650"/>
                  <a:gd name="connsiteX1" fmla="*/ 0 w 5057775"/>
                  <a:gd name="connsiteY1" fmla="*/ 0 h 1009650"/>
                  <a:gd name="connsiteX2" fmla="*/ 481965 w 5057775"/>
                  <a:gd name="connsiteY2" fmla="*/ 557213 h 1009650"/>
                  <a:gd name="connsiteX3" fmla="*/ 5060633 w 5057775"/>
                  <a:gd name="connsiteY3" fmla="*/ 1012508 h 1009650"/>
                  <a:gd name="connsiteX4" fmla="*/ 4358640 w 5057775"/>
                  <a:gd name="connsiteY4" fmla="*/ 589597 h 1009650"/>
                  <a:gd name="connsiteX5" fmla="*/ 204787 w 5057775"/>
                  <a:gd name="connsiteY5" fmla="*/ 231458 h 1009650"/>
                  <a:gd name="connsiteX6" fmla="*/ 208598 w 5057775"/>
                  <a:gd name="connsiteY6" fmla="*/ 228600 h 1009650"/>
                  <a:gd name="connsiteX7" fmla="*/ 204787 w 5057775"/>
                  <a:gd name="connsiteY7" fmla="*/ 231458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7775" h="1009650">
                    <a:moveTo>
                      <a:pt x="4358640" y="589597"/>
                    </a:moveTo>
                    <a:cubicBezTo>
                      <a:pt x="4037648" y="546735"/>
                      <a:pt x="586740" y="85725"/>
                      <a:pt x="0" y="0"/>
                    </a:cubicBezTo>
                    <a:cubicBezTo>
                      <a:pt x="63818" y="71438"/>
                      <a:pt x="317182" y="379095"/>
                      <a:pt x="481965" y="557213"/>
                    </a:cubicBezTo>
                    <a:cubicBezTo>
                      <a:pt x="1908810" y="706755"/>
                      <a:pt x="3591878" y="891540"/>
                      <a:pt x="5060633" y="1012508"/>
                    </a:cubicBezTo>
                    <a:cubicBezTo>
                      <a:pt x="4962525" y="964883"/>
                      <a:pt x="4516755" y="703897"/>
                      <a:pt x="4358640" y="589597"/>
                    </a:cubicBezTo>
                    <a:close/>
                    <a:moveTo>
                      <a:pt x="204787" y="231458"/>
                    </a:moveTo>
                    <a:cubicBezTo>
                      <a:pt x="206693" y="230505"/>
                      <a:pt x="207645" y="229552"/>
                      <a:pt x="208598" y="228600"/>
                    </a:cubicBezTo>
                    <a:cubicBezTo>
                      <a:pt x="207645" y="229552"/>
                      <a:pt x="206693" y="230505"/>
                      <a:pt x="204787" y="231458"/>
                    </a:cubicBezTo>
                    <a:close/>
                  </a:path>
                </a:pathLst>
              </a:custGeom>
              <a:solidFill>
                <a:schemeClr val="accent6"/>
              </a:solidFill>
              <a:ln w="9525" cap="flat">
                <a:noFill/>
                <a:prstDash val="solid"/>
                <a:miter/>
              </a:ln>
            </p:spPr>
            <p:txBody>
              <a:bodyPr rtlCol="0" anchor="ctr"/>
              <a:lstStyle/>
              <a:p>
                <a:endParaRPr lang="es-ES_tradnl" sz="1350"/>
              </a:p>
            </p:txBody>
          </p:sp>
          <p:sp>
            <p:nvSpPr>
              <p:cNvPr id="32" name="Freeform: Shape 356">
                <a:extLst>
                  <a:ext uri="{FF2B5EF4-FFF2-40B4-BE49-F238E27FC236}">
                    <a16:creationId xmlns:a16="http://schemas.microsoft.com/office/drawing/2014/main" id="{C8604121-3A8E-E7E1-B271-8A2872330EF0}"/>
                  </a:ext>
                </a:extLst>
              </p:cNvPr>
              <p:cNvSpPr/>
              <p:nvPr/>
            </p:nvSpPr>
            <p:spPr>
              <a:xfrm>
                <a:off x="894735" y="3285688"/>
                <a:ext cx="8859464" cy="1296507"/>
              </a:xfrm>
              <a:custGeom>
                <a:avLst/>
                <a:gdLst>
                  <a:gd name="connsiteX0" fmla="*/ 5639654 w 11325225"/>
                  <a:gd name="connsiteY0" fmla="*/ 1631440 h 1657350"/>
                  <a:gd name="connsiteX1" fmla="*/ 673318 w 11325225"/>
                  <a:gd name="connsiteY1" fmla="*/ 1596198 h 1657350"/>
                  <a:gd name="connsiteX2" fmla="*/ 627598 w 11325225"/>
                  <a:gd name="connsiteY2" fmla="*/ 1543810 h 1657350"/>
                  <a:gd name="connsiteX3" fmla="*/ 539968 w 11325225"/>
                  <a:gd name="connsiteY3" fmla="*/ 1132330 h 1657350"/>
                  <a:gd name="connsiteX4" fmla="*/ 278983 w 11325225"/>
                  <a:gd name="connsiteY4" fmla="*/ 437005 h 1657350"/>
                  <a:gd name="connsiteX5" fmla="*/ 38953 w 11325225"/>
                  <a:gd name="connsiteY5" fmla="*/ 88390 h 1657350"/>
                  <a:gd name="connsiteX6" fmla="*/ 2758 w 11325225"/>
                  <a:gd name="connsiteY6" fmla="*/ 16000 h 1657350"/>
                  <a:gd name="connsiteX7" fmla="*/ 81816 w 11325225"/>
                  <a:gd name="connsiteY7" fmla="*/ 5523 h 1657350"/>
                  <a:gd name="connsiteX8" fmla="*/ 5390099 w 11325225"/>
                  <a:gd name="connsiteY8" fmla="*/ 518920 h 1657350"/>
                  <a:gd name="connsiteX9" fmla="*/ 10836494 w 11325225"/>
                  <a:gd name="connsiteY9" fmla="*/ 1014220 h 1657350"/>
                  <a:gd name="connsiteX10" fmla="*/ 11326078 w 11325225"/>
                  <a:gd name="connsiteY10" fmla="*/ 1055178 h 1657350"/>
                  <a:gd name="connsiteX11" fmla="*/ 11153676 w 11325225"/>
                  <a:gd name="connsiteY11" fmla="*/ 1661920 h 1657350"/>
                  <a:gd name="connsiteX12" fmla="*/ 5639654 w 11325225"/>
                  <a:gd name="connsiteY12" fmla="*/ 163144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225" h="1657350">
                    <a:moveTo>
                      <a:pt x="5639654" y="1631440"/>
                    </a:moveTo>
                    <a:cubicBezTo>
                      <a:pt x="5152926" y="1618105"/>
                      <a:pt x="830481" y="1597150"/>
                      <a:pt x="673318" y="1596198"/>
                    </a:cubicBezTo>
                    <a:cubicBezTo>
                      <a:pt x="631408" y="1596198"/>
                      <a:pt x="631408" y="1567623"/>
                      <a:pt x="627598" y="1543810"/>
                    </a:cubicBezTo>
                    <a:cubicBezTo>
                      <a:pt x="605691" y="1404745"/>
                      <a:pt x="574258" y="1268538"/>
                      <a:pt x="539968" y="1132330"/>
                    </a:cubicBezTo>
                    <a:cubicBezTo>
                      <a:pt x="479961" y="890395"/>
                      <a:pt x="399951" y="655128"/>
                      <a:pt x="278983" y="437005"/>
                    </a:cubicBezTo>
                    <a:cubicBezTo>
                      <a:pt x="217071" y="324610"/>
                      <a:pt x="116106" y="190308"/>
                      <a:pt x="38953" y="88390"/>
                    </a:cubicBezTo>
                    <a:cubicBezTo>
                      <a:pt x="22761" y="66483"/>
                      <a:pt x="-9624" y="41718"/>
                      <a:pt x="2758" y="16000"/>
                    </a:cubicBezTo>
                    <a:cubicBezTo>
                      <a:pt x="16093" y="-10670"/>
                      <a:pt x="55146" y="3618"/>
                      <a:pt x="81816" y="5523"/>
                    </a:cubicBezTo>
                    <a:cubicBezTo>
                      <a:pt x="200878" y="15048"/>
                      <a:pt x="5310088" y="511300"/>
                      <a:pt x="5390099" y="518920"/>
                    </a:cubicBezTo>
                    <a:cubicBezTo>
                      <a:pt x="5520591" y="531303"/>
                      <a:pt x="10736481" y="1004695"/>
                      <a:pt x="10836494" y="1014220"/>
                    </a:cubicBezTo>
                    <a:cubicBezTo>
                      <a:pt x="11004134" y="1036128"/>
                      <a:pt x="11326078" y="1055178"/>
                      <a:pt x="11326078" y="1055178"/>
                    </a:cubicBezTo>
                    <a:cubicBezTo>
                      <a:pt x="11326078" y="1055178"/>
                      <a:pt x="11284169" y="1661920"/>
                      <a:pt x="11153676" y="1661920"/>
                    </a:cubicBezTo>
                    <a:cubicBezTo>
                      <a:pt x="11013659" y="1661920"/>
                      <a:pt x="6147336" y="1645728"/>
                      <a:pt x="5639654" y="1631440"/>
                    </a:cubicBezTo>
                    <a:close/>
                  </a:path>
                </a:pathLst>
              </a:custGeom>
              <a:solidFill>
                <a:schemeClr val="accent1">
                  <a:lumMod val="75000"/>
                </a:schemeClr>
              </a:solidFill>
              <a:ln w="9525" cap="flat">
                <a:noFill/>
                <a:prstDash val="solid"/>
                <a:miter/>
              </a:ln>
            </p:spPr>
            <p:txBody>
              <a:bodyPr rtlCol="0" anchor="ctr"/>
              <a:lstStyle/>
              <a:p>
                <a:endParaRPr lang="es-ES_tradnl" sz="1350"/>
              </a:p>
            </p:txBody>
          </p:sp>
          <p:sp>
            <p:nvSpPr>
              <p:cNvPr id="33" name="Freeform: Shape 357">
                <a:extLst>
                  <a:ext uri="{FF2B5EF4-FFF2-40B4-BE49-F238E27FC236}">
                    <a16:creationId xmlns:a16="http://schemas.microsoft.com/office/drawing/2014/main" id="{DBD10EB0-7E85-0822-A8DF-06A2CFD0CCB9}"/>
                  </a:ext>
                </a:extLst>
              </p:cNvPr>
              <p:cNvSpPr/>
              <p:nvPr/>
            </p:nvSpPr>
            <p:spPr>
              <a:xfrm>
                <a:off x="4139649" y="2576610"/>
                <a:ext cx="5206892" cy="1448085"/>
              </a:xfrm>
              <a:custGeom>
                <a:avLst/>
                <a:gdLst>
                  <a:gd name="connsiteX0" fmla="*/ 873322 w 2614725"/>
                  <a:gd name="connsiteY0" fmla="*/ 386306 h 727179"/>
                  <a:gd name="connsiteX1" fmla="*/ 837027 w 2614725"/>
                  <a:gd name="connsiteY1" fmla="*/ 422601 h 727179"/>
                  <a:gd name="connsiteX2" fmla="*/ 873322 w 2614725"/>
                  <a:gd name="connsiteY2" fmla="*/ 458896 h 727179"/>
                  <a:gd name="connsiteX3" fmla="*/ 909617 w 2614725"/>
                  <a:gd name="connsiteY3" fmla="*/ 422601 h 727179"/>
                  <a:gd name="connsiteX4" fmla="*/ 873322 w 2614725"/>
                  <a:gd name="connsiteY4" fmla="*/ 386306 h 727179"/>
                  <a:gd name="connsiteX5" fmla="*/ 767056 w 2614725"/>
                  <a:gd name="connsiteY5" fmla="*/ 376578 h 727179"/>
                  <a:gd name="connsiteX6" fmla="*/ 730761 w 2614725"/>
                  <a:gd name="connsiteY6" fmla="*/ 412873 h 727179"/>
                  <a:gd name="connsiteX7" fmla="*/ 767056 w 2614725"/>
                  <a:gd name="connsiteY7" fmla="*/ 449168 h 727179"/>
                  <a:gd name="connsiteX8" fmla="*/ 803351 w 2614725"/>
                  <a:gd name="connsiteY8" fmla="*/ 412873 h 727179"/>
                  <a:gd name="connsiteX9" fmla="*/ 767056 w 2614725"/>
                  <a:gd name="connsiteY9" fmla="*/ 376578 h 727179"/>
                  <a:gd name="connsiteX10" fmla="*/ 660417 w 2614725"/>
                  <a:gd name="connsiteY10" fmla="*/ 366849 h 727179"/>
                  <a:gd name="connsiteX11" fmla="*/ 624122 w 2614725"/>
                  <a:gd name="connsiteY11" fmla="*/ 403144 h 727179"/>
                  <a:gd name="connsiteX12" fmla="*/ 660417 w 2614725"/>
                  <a:gd name="connsiteY12" fmla="*/ 439439 h 727179"/>
                  <a:gd name="connsiteX13" fmla="*/ 696712 w 2614725"/>
                  <a:gd name="connsiteY13" fmla="*/ 403144 h 727179"/>
                  <a:gd name="connsiteX14" fmla="*/ 660417 w 2614725"/>
                  <a:gd name="connsiteY14" fmla="*/ 366849 h 727179"/>
                  <a:gd name="connsiteX15" fmla="*/ 554151 w 2614725"/>
                  <a:gd name="connsiteY15" fmla="*/ 357121 h 727179"/>
                  <a:gd name="connsiteX16" fmla="*/ 517856 w 2614725"/>
                  <a:gd name="connsiteY16" fmla="*/ 393416 h 727179"/>
                  <a:gd name="connsiteX17" fmla="*/ 554151 w 2614725"/>
                  <a:gd name="connsiteY17" fmla="*/ 429711 h 727179"/>
                  <a:gd name="connsiteX18" fmla="*/ 590446 w 2614725"/>
                  <a:gd name="connsiteY18" fmla="*/ 393416 h 727179"/>
                  <a:gd name="connsiteX19" fmla="*/ 554151 w 2614725"/>
                  <a:gd name="connsiteY19" fmla="*/ 357121 h 727179"/>
                  <a:gd name="connsiteX20" fmla="*/ 447886 w 2614725"/>
                  <a:gd name="connsiteY20" fmla="*/ 347392 h 727179"/>
                  <a:gd name="connsiteX21" fmla="*/ 411591 w 2614725"/>
                  <a:gd name="connsiteY21" fmla="*/ 383687 h 727179"/>
                  <a:gd name="connsiteX22" fmla="*/ 447886 w 2614725"/>
                  <a:gd name="connsiteY22" fmla="*/ 419982 h 727179"/>
                  <a:gd name="connsiteX23" fmla="*/ 484181 w 2614725"/>
                  <a:gd name="connsiteY23" fmla="*/ 383687 h 727179"/>
                  <a:gd name="connsiteX24" fmla="*/ 447886 w 2614725"/>
                  <a:gd name="connsiteY24" fmla="*/ 347392 h 727179"/>
                  <a:gd name="connsiteX25" fmla="*/ 341621 w 2614725"/>
                  <a:gd name="connsiteY25" fmla="*/ 337664 h 727179"/>
                  <a:gd name="connsiteX26" fmla="*/ 305326 w 2614725"/>
                  <a:gd name="connsiteY26" fmla="*/ 373959 h 727179"/>
                  <a:gd name="connsiteX27" fmla="*/ 341621 w 2614725"/>
                  <a:gd name="connsiteY27" fmla="*/ 410254 h 727179"/>
                  <a:gd name="connsiteX28" fmla="*/ 377916 w 2614725"/>
                  <a:gd name="connsiteY28" fmla="*/ 373959 h 727179"/>
                  <a:gd name="connsiteX29" fmla="*/ 341621 w 2614725"/>
                  <a:gd name="connsiteY29" fmla="*/ 337664 h 727179"/>
                  <a:gd name="connsiteX30" fmla="*/ 385399 w 2614725"/>
                  <a:gd name="connsiteY30" fmla="*/ 165544 h 727179"/>
                  <a:gd name="connsiteX31" fmla="*/ 349104 w 2614725"/>
                  <a:gd name="connsiteY31" fmla="*/ 201839 h 727179"/>
                  <a:gd name="connsiteX32" fmla="*/ 385399 w 2614725"/>
                  <a:gd name="connsiteY32" fmla="*/ 238134 h 727179"/>
                  <a:gd name="connsiteX33" fmla="*/ 421694 w 2614725"/>
                  <a:gd name="connsiteY33" fmla="*/ 201839 h 727179"/>
                  <a:gd name="connsiteX34" fmla="*/ 385399 w 2614725"/>
                  <a:gd name="connsiteY34" fmla="*/ 165544 h 727179"/>
                  <a:gd name="connsiteX35" fmla="*/ 280631 w 2614725"/>
                  <a:gd name="connsiteY35" fmla="*/ 165544 h 727179"/>
                  <a:gd name="connsiteX36" fmla="*/ 244336 w 2614725"/>
                  <a:gd name="connsiteY36" fmla="*/ 201839 h 727179"/>
                  <a:gd name="connsiteX37" fmla="*/ 280631 w 2614725"/>
                  <a:gd name="connsiteY37" fmla="*/ 238134 h 727179"/>
                  <a:gd name="connsiteX38" fmla="*/ 316926 w 2614725"/>
                  <a:gd name="connsiteY38" fmla="*/ 201839 h 727179"/>
                  <a:gd name="connsiteX39" fmla="*/ 280631 w 2614725"/>
                  <a:gd name="connsiteY39" fmla="*/ 165544 h 727179"/>
                  <a:gd name="connsiteX40" fmla="*/ 453873 w 2614725"/>
                  <a:gd name="connsiteY40" fmla="*/ 120269 h 727179"/>
                  <a:gd name="connsiteX41" fmla="*/ 453873 w 2614725"/>
                  <a:gd name="connsiteY41" fmla="*/ 192485 h 727179"/>
                  <a:gd name="connsiteX42" fmla="*/ 512618 w 2614725"/>
                  <a:gd name="connsiteY42" fmla="*/ 192485 h 727179"/>
                  <a:gd name="connsiteX43" fmla="*/ 512618 w 2614725"/>
                  <a:gd name="connsiteY43" fmla="*/ 120269 h 727179"/>
                  <a:gd name="connsiteX44" fmla="*/ 453873 w 2614725"/>
                  <a:gd name="connsiteY44" fmla="*/ 31590 h 727179"/>
                  <a:gd name="connsiteX45" fmla="*/ 453873 w 2614725"/>
                  <a:gd name="connsiteY45" fmla="*/ 103806 h 727179"/>
                  <a:gd name="connsiteX46" fmla="*/ 512618 w 2614725"/>
                  <a:gd name="connsiteY46" fmla="*/ 103806 h 727179"/>
                  <a:gd name="connsiteX47" fmla="*/ 512618 w 2614725"/>
                  <a:gd name="connsiteY47" fmla="*/ 31590 h 727179"/>
                  <a:gd name="connsiteX48" fmla="*/ 383902 w 2614725"/>
                  <a:gd name="connsiteY48" fmla="*/ 31590 h 727179"/>
                  <a:gd name="connsiteX49" fmla="*/ 383902 w 2614725"/>
                  <a:gd name="connsiteY49" fmla="*/ 103806 h 727179"/>
                  <a:gd name="connsiteX50" fmla="*/ 442647 w 2614725"/>
                  <a:gd name="connsiteY50" fmla="*/ 103806 h 727179"/>
                  <a:gd name="connsiteX51" fmla="*/ 442647 w 2614725"/>
                  <a:gd name="connsiteY51" fmla="*/ 31590 h 727179"/>
                  <a:gd name="connsiteX52" fmla="*/ 311313 w 2614725"/>
                  <a:gd name="connsiteY52" fmla="*/ 31590 h 727179"/>
                  <a:gd name="connsiteX53" fmla="*/ 311313 w 2614725"/>
                  <a:gd name="connsiteY53" fmla="*/ 103806 h 727179"/>
                  <a:gd name="connsiteX54" fmla="*/ 370058 w 2614725"/>
                  <a:gd name="connsiteY54" fmla="*/ 103806 h 727179"/>
                  <a:gd name="connsiteX55" fmla="*/ 370058 w 2614725"/>
                  <a:gd name="connsiteY55" fmla="*/ 31590 h 727179"/>
                  <a:gd name="connsiteX56" fmla="*/ 236478 w 2614725"/>
                  <a:gd name="connsiteY56" fmla="*/ 31590 h 727179"/>
                  <a:gd name="connsiteX57" fmla="*/ 236478 w 2614725"/>
                  <a:gd name="connsiteY57" fmla="*/ 103806 h 727179"/>
                  <a:gd name="connsiteX58" fmla="*/ 295223 w 2614725"/>
                  <a:gd name="connsiteY58" fmla="*/ 103806 h 727179"/>
                  <a:gd name="connsiteX59" fmla="*/ 295223 w 2614725"/>
                  <a:gd name="connsiteY59" fmla="*/ 31590 h 727179"/>
                  <a:gd name="connsiteX60" fmla="*/ 296843 w 2614725"/>
                  <a:gd name="connsiteY60" fmla="*/ 937 h 727179"/>
                  <a:gd name="connsiteX61" fmla="*/ 607658 w 2614725"/>
                  <a:gd name="connsiteY61" fmla="*/ 56660 h 727179"/>
                  <a:gd name="connsiteX62" fmla="*/ 735999 w 2614725"/>
                  <a:gd name="connsiteY62" fmla="*/ 244495 h 727179"/>
                  <a:gd name="connsiteX63" fmla="*/ 959007 w 2614725"/>
                  <a:gd name="connsiteY63" fmla="*/ 268442 h 727179"/>
                  <a:gd name="connsiteX64" fmla="*/ 955265 w 2614725"/>
                  <a:gd name="connsiteY64" fmla="*/ 468626 h 727179"/>
                  <a:gd name="connsiteX65" fmla="*/ 2592274 w 2614725"/>
                  <a:gd name="connsiteY65" fmla="*/ 656835 h 727179"/>
                  <a:gd name="connsiteX66" fmla="*/ 2614725 w 2614725"/>
                  <a:gd name="connsiteY66" fmla="*/ 727179 h 727179"/>
                  <a:gd name="connsiteX67" fmla="*/ 199060 w 2614725"/>
                  <a:gd name="connsiteY67" fmla="*/ 498933 h 727179"/>
                  <a:gd name="connsiteX68" fmla="*/ 0 w 2614725"/>
                  <a:gd name="connsiteY68" fmla="*/ 386307 h 727179"/>
                  <a:gd name="connsiteX69" fmla="*/ 117865 w 2614725"/>
                  <a:gd name="connsiteY69" fmla="*/ 236638 h 727179"/>
                  <a:gd name="connsiteX70" fmla="*/ 221137 w 2614725"/>
                  <a:gd name="connsiteY70" fmla="*/ 5772 h 727179"/>
                  <a:gd name="connsiteX71" fmla="*/ 296843 w 2614725"/>
                  <a:gd name="connsiteY71" fmla="*/ 937 h 72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14725" h="727179">
                    <a:moveTo>
                      <a:pt x="873322" y="386306"/>
                    </a:moveTo>
                    <a:cubicBezTo>
                      <a:pt x="853277" y="386306"/>
                      <a:pt x="837027" y="402556"/>
                      <a:pt x="837027" y="422601"/>
                    </a:cubicBezTo>
                    <a:cubicBezTo>
                      <a:pt x="837027" y="442646"/>
                      <a:pt x="853277" y="458896"/>
                      <a:pt x="873322" y="458896"/>
                    </a:cubicBezTo>
                    <a:cubicBezTo>
                      <a:pt x="893367" y="458896"/>
                      <a:pt x="909617" y="442646"/>
                      <a:pt x="909617" y="422601"/>
                    </a:cubicBezTo>
                    <a:cubicBezTo>
                      <a:pt x="909617" y="402556"/>
                      <a:pt x="893367" y="386306"/>
                      <a:pt x="873322" y="386306"/>
                    </a:cubicBezTo>
                    <a:close/>
                    <a:moveTo>
                      <a:pt x="767056" y="376578"/>
                    </a:moveTo>
                    <a:cubicBezTo>
                      <a:pt x="747010" y="376578"/>
                      <a:pt x="730761" y="392828"/>
                      <a:pt x="730761" y="412873"/>
                    </a:cubicBezTo>
                    <a:cubicBezTo>
                      <a:pt x="730761" y="432918"/>
                      <a:pt x="747010" y="449168"/>
                      <a:pt x="767056" y="449168"/>
                    </a:cubicBezTo>
                    <a:cubicBezTo>
                      <a:pt x="787101" y="449168"/>
                      <a:pt x="803351" y="432918"/>
                      <a:pt x="803351" y="412873"/>
                    </a:cubicBezTo>
                    <a:cubicBezTo>
                      <a:pt x="803351" y="392828"/>
                      <a:pt x="787101" y="376578"/>
                      <a:pt x="767056" y="376578"/>
                    </a:cubicBezTo>
                    <a:close/>
                    <a:moveTo>
                      <a:pt x="660417" y="366849"/>
                    </a:moveTo>
                    <a:cubicBezTo>
                      <a:pt x="640371" y="366849"/>
                      <a:pt x="624122" y="383099"/>
                      <a:pt x="624122" y="403144"/>
                    </a:cubicBezTo>
                    <a:cubicBezTo>
                      <a:pt x="624122" y="423189"/>
                      <a:pt x="640371" y="439439"/>
                      <a:pt x="660417" y="439439"/>
                    </a:cubicBezTo>
                    <a:cubicBezTo>
                      <a:pt x="680462" y="439439"/>
                      <a:pt x="696712" y="423189"/>
                      <a:pt x="696712" y="403144"/>
                    </a:cubicBezTo>
                    <a:cubicBezTo>
                      <a:pt x="696712" y="383099"/>
                      <a:pt x="680462" y="366849"/>
                      <a:pt x="660417" y="366849"/>
                    </a:cubicBezTo>
                    <a:close/>
                    <a:moveTo>
                      <a:pt x="554151" y="357121"/>
                    </a:moveTo>
                    <a:cubicBezTo>
                      <a:pt x="534106" y="357121"/>
                      <a:pt x="517856" y="373371"/>
                      <a:pt x="517856" y="393416"/>
                    </a:cubicBezTo>
                    <a:cubicBezTo>
                      <a:pt x="517856" y="413461"/>
                      <a:pt x="534106" y="429711"/>
                      <a:pt x="554151" y="429711"/>
                    </a:cubicBezTo>
                    <a:cubicBezTo>
                      <a:pt x="574196" y="429711"/>
                      <a:pt x="590446" y="413461"/>
                      <a:pt x="590446" y="393416"/>
                    </a:cubicBezTo>
                    <a:cubicBezTo>
                      <a:pt x="590446" y="373371"/>
                      <a:pt x="574196" y="357121"/>
                      <a:pt x="554151" y="357121"/>
                    </a:cubicBezTo>
                    <a:close/>
                    <a:moveTo>
                      <a:pt x="447886" y="347392"/>
                    </a:moveTo>
                    <a:cubicBezTo>
                      <a:pt x="427840" y="347392"/>
                      <a:pt x="411591" y="363641"/>
                      <a:pt x="411591" y="383687"/>
                    </a:cubicBezTo>
                    <a:cubicBezTo>
                      <a:pt x="411591" y="403732"/>
                      <a:pt x="427840" y="419982"/>
                      <a:pt x="447886" y="419982"/>
                    </a:cubicBezTo>
                    <a:cubicBezTo>
                      <a:pt x="467931" y="419982"/>
                      <a:pt x="484181" y="403732"/>
                      <a:pt x="484181" y="383687"/>
                    </a:cubicBezTo>
                    <a:cubicBezTo>
                      <a:pt x="484181" y="363641"/>
                      <a:pt x="467931" y="347392"/>
                      <a:pt x="447886" y="347392"/>
                    </a:cubicBezTo>
                    <a:close/>
                    <a:moveTo>
                      <a:pt x="341621" y="337664"/>
                    </a:moveTo>
                    <a:cubicBezTo>
                      <a:pt x="321575" y="337664"/>
                      <a:pt x="305326" y="353914"/>
                      <a:pt x="305326" y="373959"/>
                    </a:cubicBezTo>
                    <a:cubicBezTo>
                      <a:pt x="305326" y="394004"/>
                      <a:pt x="321575" y="410254"/>
                      <a:pt x="341621" y="410254"/>
                    </a:cubicBezTo>
                    <a:cubicBezTo>
                      <a:pt x="361666" y="410254"/>
                      <a:pt x="377916" y="394004"/>
                      <a:pt x="377916" y="373959"/>
                    </a:cubicBezTo>
                    <a:cubicBezTo>
                      <a:pt x="377916" y="353914"/>
                      <a:pt x="361666" y="337664"/>
                      <a:pt x="341621" y="337664"/>
                    </a:cubicBezTo>
                    <a:close/>
                    <a:moveTo>
                      <a:pt x="385399" y="165544"/>
                    </a:moveTo>
                    <a:cubicBezTo>
                      <a:pt x="365353" y="165544"/>
                      <a:pt x="349104" y="181794"/>
                      <a:pt x="349104" y="201839"/>
                    </a:cubicBezTo>
                    <a:cubicBezTo>
                      <a:pt x="349104" y="221884"/>
                      <a:pt x="365353" y="238134"/>
                      <a:pt x="385399" y="238134"/>
                    </a:cubicBezTo>
                    <a:cubicBezTo>
                      <a:pt x="405444" y="238134"/>
                      <a:pt x="421694" y="221884"/>
                      <a:pt x="421694" y="201839"/>
                    </a:cubicBezTo>
                    <a:cubicBezTo>
                      <a:pt x="421694" y="181794"/>
                      <a:pt x="405444" y="165544"/>
                      <a:pt x="385399" y="165544"/>
                    </a:cubicBezTo>
                    <a:close/>
                    <a:moveTo>
                      <a:pt x="280631" y="165544"/>
                    </a:moveTo>
                    <a:cubicBezTo>
                      <a:pt x="260585" y="165544"/>
                      <a:pt x="244336" y="181794"/>
                      <a:pt x="244336" y="201839"/>
                    </a:cubicBezTo>
                    <a:cubicBezTo>
                      <a:pt x="244336" y="221884"/>
                      <a:pt x="260585" y="238134"/>
                      <a:pt x="280631" y="238134"/>
                    </a:cubicBezTo>
                    <a:cubicBezTo>
                      <a:pt x="300676" y="238134"/>
                      <a:pt x="316926" y="221884"/>
                      <a:pt x="316926" y="201839"/>
                    </a:cubicBezTo>
                    <a:cubicBezTo>
                      <a:pt x="316926" y="181794"/>
                      <a:pt x="300676" y="165544"/>
                      <a:pt x="280631" y="165544"/>
                    </a:cubicBezTo>
                    <a:close/>
                    <a:moveTo>
                      <a:pt x="453873" y="120269"/>
                    </a:moveTo>
                    <a:lnTo>
                      <a:pt x="453873" y="192485"/>
                    </a:lnTo>
                    <a:lnTo>
                      <a:pt x="512618" y="192485"/>
                    </a:lnTo>
                    <a:lnTo>
                      <a:pt x="512618" y="120269"/>
                    </a:lnTo>
                    <a:close/>
                    <a:moveTo>
                      <a:pt x="453873" y="31590"/>
                    </a:moveTo>
                    <a:lnTo>
                      <a:pt x="453873" y="103806"/>
                    </a:lnTo>
                    <a:lnTo>
                      <a:pt x="512618" y="103806"/>
                    </a:lnTo>
                    <a:lnTo>
                      <a:pt x="512618" y="31590"/>
                    </a:lnTo>
                    <a:close/>
                    <a:moveTo>
                      <a:pt x="383902" y="31590"/>
                    </a:moveTo>
                    <a:lnTo>
                      <a:pt x="383902" y="103806"/>
                    </a:lnTo>
                    <a:lnTo>
                      <a:pt x="442647" y="103806"/>
                    </a:lnTo>
                    <a:lnTo>
                      <a:pt x="442647" y="31590"/>
                    </a:lnTo>
                    <a:close/>
                    <a:moveTo>
                      <a:pt x="311313" y="31590"/>
                    </a:moveTo>
                    <a:lnTo>
                      <a:pt x="311313" y="103806"/>
                    </a:lnTo>
                    <a:lnTo>
                      <a:pt x="370058" y="103806"/>
                    </a:lnTo>
                    <a:lnTo>
                      <a:pt x="370058" y="31590"/>
                    </a:lnTo>
                    <a:close/>
                    <a:moveTo>
                      <a:pt x="236478" y="31590"/>
                    </a:moveTo>
                    <a:lnTo>
                      <a:pt x="236478" y="103806"/>
                    </a:lnTo>
                    <a:lnTo>
                      <a:pt x="295223" y="103806"/>
                    </a:lnTo>
                    <a:lnTo>
                      <a:pt x="295223" y="31590"/>
                    </a:lnTo>
                    <a:close/>
                    <a:moveTo>
                      <a:pt x="296843" y="937"/>
                    </a:moveTo>
                    <a:cubicBezTo>
                      <a:pt x="397185" y="-2693"/>
                      <a:pt x="553777" y="1937"/>
                      <a:pt x="607658" y="56660"/>
                    </a:cubicBezTo>
                    <a:cubicBezTo>
                      <a:pt x="658172" y="116902"/>
                      <a:pt x="697460" y="188744"/>
                      <a:pt x="735999" y="244495"/>
                    </a:cubicBezTo>
                    <a:cubicBezTo>
                      <a:pt x="773043" y="250482"/>
                      <a:pt x="917848" y="268068"/>
                      <a:pt x="959007" y="268442"/>
                    </a:cubicBezTo>
                    <a:cubicBezTo>
                      <a:pt x="958259" y="314840"/>
                      <a:pt x="948156" y="460768"/>
                      <a:pt x="955265" y="468626"/>
                    </a:cubicBezTo>
                    <a:cubicBezTo>
                      <a:pt x="975470" y="490702"/>
                      <a:pt x="2540264" y="650100"/>
                      <a:pt x="2592274" y="656835"/>
                    </a:cubicBezTo>
                    <a:cubicBezTo>
                      <a:pt x="2600880" y="679285"/>
                      <a:pt x="2610983" y="715580"/>
                      <a:pt x="2614725" y="727179"/>
                    </a:cubicBezTo>
                    <a:cubicBezTo>
                      <a:pt x="2336339" y="704729"/>
                      <a:pt x="341246" y="510533"/>
                      <a:pt x="199060" y="498933"/>
                    </a:cubicBezTo>
                    <a:cubicBezTo>
                      <a:pt x="139193" y="462639"/>
                      <a:pt x="105517" y="447297"/>
                      <a:pt x="0" y="386307"/>
                    </a:cubicBezTo>
                    <a:cubicBezTo>
                      <a:pt x="70719" y="346645"/>
                      <a:pt x="70719" y="300247"/>
                      <a:pt x="117865" y="236638"/>
                    </a:cubicBezTo>
                    <a:cubicBezTo>
                      <a:pt x="148173" y="194730"/>
                      <a:pt x="225253" y="120644"/>
                      <a:pt x="221137" y="5772"/>
                    </a:cubicBezTo>
                    <a:cubicBezTo>
                      <a:pt x="236197" y="4276"/>
                      <a:pt x="263395" y="2148"/>
                      <a:pt x="296843" y="937"/>
                    </a:cubicBezTo>
                    <a:close/>
                  </a:path>
                </a:pathLst>
              </a:custGeom>
              <a:solidFill>
                <a:schemeClr val="accent2">
                  <a:lumMod val="60000"/>
                  <a:lumOff val="40000"/>
                </a:schemeClr>
              </a:solidFill>
              <a:ln w="9525" cap="flat">
                <a:noFill/>
                <a:prstDash val="solid"/>
                <a:miter/>
              </a:ln>
            </p:spPr>
            <p:txBody>
              <a:bodyPr rtlCol="0" anchor="ctr"/>
              <a:lstStyle/>
              <a:p>
                <a:endParaRPr lang="es-ES_tradnl" sz="1350"/>
              </a:p>
            </p:txBody>
          </p:sp>
          <p:sp>
            <p:nvSpPr>
              <p:cNvPr id="34" name="Freeform: Shape 358">
                <a:extLst>
                  <a:ext uri="{FF2B5EF4-FFF2-40B4-BE49-F238E27FC236}">
                    <a16:creationId xmlns:a16="http://schemas.microsoft.com/office/drawing/2014/main" id="{96AABA32-BBCC-1135-7611-B98867681B5D}"/>
                  </a:ext>
                </a:extLst>
              </p:cNvPr>
              <p:cNvSpPr/>
              <p:nvPr/>
            </p:nvSpPr>
            <p:spPr>
              <a:xfrm>
                <a:off x="9610661" y="3672252"/>
                <a:ext cx="241842" cy="391191"/>
              </a:xfrm>
              <a:custGeom>
                <a:avLst/>
                <a:gdLst>
                  <a:gd name="connsiteX0" fmla="*/ 167303 w 241842"/>
                  <a:gd name="connsiteY0" fmla="*/ 0 h 391191"/>
                  <a:gd name="connsiteX1" fmla="*/ 189656 w 241842"/>
                  <a:gd name="connsiteY1" fmla="*/ 0 h 391191"/>
                  <a:gd name="connsiteX2" fmla="*/ 189656 w 241842"/>
                  <a:gd name="connsiteY2" fmla="*/ 104973 h 391191"/>
                  <a:gd name="connsiteX3" fmla="*/ 241842 w 241842"/>
                  <a:gd name="connsiteY3" fmla="*/ 119048 h 391191"/>
                  <a:gd name="connsiteX4" fmla="*/ 234275 w 241842"/>
                  <a:gd name="connsiteY4" fmla="*/ 147105 h 391191"/>
                  <a:gd name="connsiteX5" fmla="*/ 114401 w 241842"/>
                  <a:gd name="connsiteY5" fmla="*/ 114774 h 391191"/>
                  <a:gd name="connsiteX6" fmla="*/ 114401 w 241842"/>
                  <a:gd name="connsiteY6" fmla="*/ 245179 h 391191"/>
                  <a:gd name="connsiteX7" fmla="*/ 226988 w 241842"/>
                  <a:gd name="connsiteY7" fmla="*/ 275545 h 391191"/>
                  <a:gd name="connsiteX8" fmla="*/ 219421 w 241842"/>
                  <a:gd name="connsiteY8" fmla="*/ 303601 h 391191"/>
                  <a:gd name="connsiteX9" fmla="*/ 114401 w 241842"/>
                  <a:gd name="connsiteY9" fmla="*/ 275276 h 391191"/>
                  <a:gd name="connsiteX10" fmla="*/ 114401 w 241842"/>
                  <a:gd name="connsiteY10" fmla="*/ 391191 h 391191"/>
                  <a:gd name="connsiteX11" fmla="*/ 75654 w 241842"/>
                  <a:gd name="connsiteY11" fmla="*/ 391191 h 391191"/>
                  <a:gd name="connsiteX12" fmla="*/ 75654 w 241842"/>
                  <a:gd name="connsiteY12" fmla="*/ 264826 h 391191"/>
                  <a:gd name="connsiteX13" fmla="*/ 0 w 241842"/>
                  <a:gd name="connsiteY13" fmla="*/ 244421 h 391191"/>
                  <a:gd name="connsiteX14" fmla="*/ 7567 w 241842"/>
                  <a:gd name="connsiteY14" fmla="*/ 216365 h 391191"/>
                  <a:gd name="connsiteX15" fmla="*/ 75654 w 241842"/>
                  <a:gd name="connsiteY15" fmla="*/ 234729 h 391191"/>
                  <a:gd name="connsiteX16" fmla="*/ 75654 w 241842"/>
                  <a:gd name="connsiteY16" fmla="*/ 104324 h 391191"/>
                  <a:gd name="connsiteX17" fmla="*/ 14854 w 241842"/>
                  <a:gd name="connsiteY17" fmla="*/ 87925 h 391191"/>
                  <a:gd name="connsiteX18" fmla="*/ 22423 w 241842"/>
                  <a:gd name="connsiteY18" fmla="*/ 59869 h 391191"/>
                  <a:gd name="connsiteX19" fmla="*/ 75654 w 241842"/>
                  <a:gd name="connsiteY19" fmla="*/ 74226 h 391191"/>
                  <a:gd name="connsiteX20" fmla="*/ 75654 w 241842"/>
                  <a:gd name="connsiteY20" fmla="*/ 8198 h 391191"/>
                  <a:gd name="connsiteX21" fmla="*/ 114401 w 241842"/>
                  <a:gd name="connsiteY21" fmla="*/ 8198 h 391191"/>
                  <a:gd name="connsiteX22" fmla="*/ 114401 w 241842"/>
                  <a:gd name="connsiteY22" fmla="*/ 84676 h 391191"/>
                  <a:gd name="connsiteX23" fmla="*/ 167303 w 241842"/>
                  <a:gd name="connsiteY23" fmla="*/ 98944 h 39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1842" h="391191">
                    <a:moveTo>
                      <a:pt x="167303" y="0"/>
                    </a:moveTo>
                    <a:lnTo>
                      <a:pt x="189656" y="0"/>
                    </a:lnTo>
                    <a:lnTo>
                      <a:pt x="189656" y="104973"/>
                    </a:lnTo>
                    <a:lnTo>
                      <a:pt x="241842" y="119048"/>
                    </a:lnTo>
                    <a:lnTo>
                      <a:pt x="234275" y="147105"/>
                    </a:lnTo>
                    <a:lnTo>
                      <a:pt x="114401" y="114774"/>
                    </a:lnTo>
                    <a:lnTo>
                      <a:pt x="114401" y="245179"/>
                    </a:lnTo>
                    <a:lnTo>
                      <a:pt x="226988" y="275545"/>
                    </a:lnTo>
                    <a:lnTo>
                      <a:pt x="219421" y="303601"/>
                    </a:lnTo>
                    <a:lnTo>
                      <a:pt x="114401" y="275276"/>
                    </a:lnTo>
                    <a:lnTo>
                      <a:pt x="114401" y="391191"/>
                    </a:lnTo>
                    <a:lnTo>
                      <a:pt x="75654" y="391191"/>
                    </a:lnTo>
                    <a:lnTo>
                      <a:pt x="75654" y="264826"/>
                    </a:lnTo>
                    <a:lnTo>
                      <a:pt x="0" y="244421"/>
                    </a:lnTo>
                    <a:lnTo>
                      <a:pt x="7567" y="216365"/>
                    </a:lnTo>
                    <a:lnTo>
                      <a:pt x="75654" y="234729"/>
                    </a:lnTo>
                    <a:lnTo>
                      <a:pt x="75654" y="104324"/>
                    </a:lnTo>
                    <a:lnTo>
                      <a:pt x="14854" y="87925"/>
                    </a:lnTo>
                    <a:lnTo>
                      <a:pt x="22423" y="59869"/>
                    </a:lnTo>
                    <a:lnTo>
                      <a:pt x="75654" y="74226"/>
                    </a:lnTo>
                    <a:lnTo>
                      <a:pt x="75654" y="8198"/>
                    </a:lnTo>
                    <a:lnTo>
                      <a:pt x="114401" y="8198"/>
                    </a:lnTo>
                    <a:lnTo>
                      <a:pt x="114401" y="84676"/>
                    </a:lnTo>
                    <a:lnTo>
                      <a:pt x="167303" y="98944"/>
                    </a:lnTo>
                    <a:close/>
                  </a:path>
                </a:pathLst>
              </a:custGeom>
              <a:solidFill>
                <a:schemeClr val="accent6"/>
              </a:solidFill>
              <a:ln w="9525" cap="flat">
                <a:noFill/>
                <a:prstDash val="solid"/>
                <a:miter/>
              </a:ln>
            </p:spPr>
            <p:txBody>
              <a:bodyPr rtlCol="0" anchor="ctr"/>
              <a:lstStyle/>
              <a:p>
                <a:endParaRPr lang="es-ES_tradnl" sz="1350"/>
              </a:p>
            </p:txBody>
          </p:sp>
          <p:sp>
            <p:nvSpPr>
              <p:cNvPr id="35" name="Freeform: Shape 359">
                <a:extLst>
                  <a:ext uri="{FF2B5EF4-FFF2-40B4-BE49-F238E27FC236}">
                    <a16:creationId xmlns:a16="http://schemas.microsoft.com/office/drawing/2014/main" id="{77B9AAC4-0661-6053-B196-212488DEA551}"/>
                  </a:ext>
                </a:extLst>
              </p:cNvPr>
              <p:cNvSpPr/>
              <p:nvPr/>
            </p:nvSpPr>
            <p:spPr>
              <a:xfrm>
                <a:off x="4921990" y="1541415"/>
                <a:ext cx="230987" cy="1043167"/>
              </a:xfrm>
              <a:custGeom>
                <a:avLst/>
                <a:gdLst>
                  <a:gd name="connsiteX0" fmla="*/ 287700 w 295275"/>
                  <a:gd name="connsiteY0" fmla="*/ 1141789 h 1333500"/>
                  <a:gd name="connsiteX1" fmla="*/ 286748 w 295275"/>
                  <a:gd name="connsiteY1" fmla="*/ 1303714 h 1333500"/>
                  <a:gd name="connsiteX2" fmla="*/ 252458 w 295275"/>
                  <a:gd name="connsiteY2" fmla="*/ 1338956 h 1333500"/>
                  <a:gd name="connsiteX3" fmla="*/ 172448 w 295275"/>
                  <a:gd name="connsiteY3" fmla="*/ 1259899 h 1333500"/>
                  <a:gd name="connsiteX4" fmla="*/ 170543 w 295275"/>
                  <a:gd name="connsiteY4" fmla="*/ 1131311 h 1333500"/>
                  <a:gd name="connsiteX5" fmla="*/ 172448 w 295275"/>
                  <a:gd name="connsiteY5" fmla="*/ 736024 h 1333500"/>
                  <a:gd name="connsiteX6" fmla="*/ 144825 w 295275"/>
                  <a:gd name="connsiteY6" fmla="*/ 709354 h 1333500"/>
                  <a:gd name="connsiteX7" fmla="*/ 25763 w 295275"/>
                  <a:gd name="connsiteY7" fmla="*/ 705544 h 1333500"/>
                  <a:gd name="connsiteX8" fmla="*/ 45 w 295275"/>
                  <a:gd name="connsiteY8" fmla="*/ 687446 h 1333500"/>
                  <a:gd name="connsiteX9" fmla="*/ 27668 w 295275"/>
                  <a:gd name="connsiteY9" fmla="*/ 673159 h 1333500"/>
                  <a:gd name="connsiteX10" fmla="*/ 72436 w 295275"/>
                  <a:gd name="connsiteY10" fmla="*/ 661729 h 1333500"/>
                  <a:gd name="connsiteX11" fmla="*/ 70530 w 295275"/>
                  <a:gd name="connsiteY11" fmla="*/ 581719 h 1333500"/>
                  <a:gd name="connsiteX12" fmla="*/ 31478 w 295275"/>
                  <a:gd name="connsiteY12" fmla="*/ 575051 h 1333500"/>
                  <a:gd name="connsiteX13" fmla="*/ 10523 w 295275"/>
                  <a:gd name="connsiteY13" fmla="*/ 561716 h 1333500"/>
                  <a:gd name="connsiteX14" fmla="*/ 30525 w 295275"/>
                  <a:gd name="connsiteY14" fmla="*/ 549334 h 1333500"/>
                  <a:gd name="connsiteX15" fmla="*/ 140063 w 295275"/>
                  <a:gd name="connsiteY15" fmla="*/ 549334 h 1333500"/>
                  <a:gd name="connsiteX16" fmla="*/ 160066 w 295275"/>
                  <a:gd name="connsiteY16" fmla="*/ 561716 h 1333500"/>
                  <a:gd name="connsiteX17" fmla="*/ 139111 w 295275"/>
                  <a:gd name="connsiteY17" fmla="*/ 575051 h 1333500"/>
                  <a:gd name="connsiteX18" fmla="*/ 97200 w 295275"/>
                  <a:gd name="connsiteY18" fmla="*/ 584576 h 1333500"/>
                  <a:gd name="connsiteX19" fmla="*/ 101011 w 295275"/>
                  <a:gd name="connsiteY19" fmla="*/ 668396 h 1333500"/>
                  <a:gd name="connsiteX20" fmla="*/ 158161 w 295275"/>
                  <a:gd name="connsiteY20" fmla="*/ 676016 h 1333500"/>
                  <a:gd name="connsiteX21" fmla="*/ 170543 w 295275"/>
                  <a:gd name="connsiteY21" fmla="*/ 641726 h 1333500"/>
                  <a:gd name="connsiteX22" fmla="*/ 175305 w 295275"/>
                  <a:gd name="connsiteY22" fmla="*/ 229294 h 1333500"/>
                  <a:gd name="connsiteX23" fmla="*/ 188641 w 295275"/>
                  <a:gd name="connsiteY23" fmla="*/ 201671 h 1333500"/>
                  <a:gd name="connsiteX24" fmla="*/ 174353 w 295275"/>
                  <a:gd name="connsiteY24" fmla="*/ 184526 h 1333500"/>
                  <a:gd name="connsiteX25" fmla="*/ 191498 w 295275"/>
                  <a:gd name="connsiteY25" fmla="*/ 119756 h 1333500"/>
                  <a:gd name="connsiteX26" fmla="*/ 220073 w 295275"/>
                  <a:gd name="connsiteY26" fmla="*/ 5456 h 1333500"/>
                  <a:gd name="connsiteX27" fmla="*/ 244838 w 295275"/>
                  <a:gd name="connsiteY27" fmla="*/ 10219 h 1333500"/>
                  <a:gd name="connsiteX28" fmla="*/ 279128 w 295275"/>
                  <a:gd name="connsiteY28" fmla="*/ 119756 h 1333500"/>
                  <a:gd name="connsiteX29" fmla="*/ 288653 w 295275"/>
                  <a:gd name="connsiteY29" fmla="*/ 189289 h 1333500"/>
                  <a:gd name="connsiteX30" fmla="*/ 284843 w 295275"/>
                  <a:gd name="connsiteY30" fmla="*/ 213101 h 1333500"/>
                  <a:gd name="connsiteX31" fmla="*/ 287700 w 295275"/>
                  <a:gd name="connsiteY31" fmla="*/ 1141789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275" h="1333500">
                    <a:moveTo>
                      <a:pt x="287700" y="1141789"/>
                    </a:moveTo>
                    <a:cubicBezTo>
                      <a:pt x="286748" y="1196081"/>
                      <a:pt x="285795" y="1249421"/>
                      <a:pt x="286748" y="1303714"/>
                    </a:cubicBezTo>
                    <a:cubicBezTo>
                      <a:pt x="287700" y="1330384"/>
                      <a:pt x="279128" y="1338956"/>
                      <a:pt x="252458" y="1338956"/>
                    </a:cubicBezTo>
                    <a:cubicBezTo>
                      <a:pt x="172448" y="1339909"/>
                      <a:pt x="172448" y="1340861"/>
                      <a:pt x="172448" y="1259899"/>
                    </a:cubicBezTo>
                    <a:cubicBezTo>
                      <a:pt x="172448" y="1217036"/>
                      <a:pt x="171495" y="1174174"/>
                      <a:pt x="170543" y="1131311"/>
                    </a:cubicBezTo>
                    <a:cubicBezTo>
                      <a:pt x="171495" y="999866"/>
                      <a:pt x="171495" y="868421"/>
                      <a:pt x="172448" y="736024"/>
                    </a:cubicBezTo>
                    <a:cubicBezTo>
                      <a:pt x="172448" y="715069"/>
                      <a:pt x="165780" y="709354"/>
                      <a:pt x="144825" y="709354"/>
                    </a:cubicBezTo>
                    <a:cubicBezTo>
                      <a:pt x="104820" y="709354"/>
                      <a:pt x="65768" y="707449"/>
                      <a:pt x="25763" y="705544"/>
                    </a:cubicBezTo>
                    <a:cubicBezTo>
                      <a:pt x="13380" y="704591"/>
                      <a:pt x="-907" y="707449"/>
                      <a:pt x="45" y="687446"/>
                    </a:cubicBezTo>
                    <a:cubicBezTo>
                      <a:pt x="998" y="665539"/>
                      <a:pt x="17191" y="675064"/>
                      <a:pt x="27668" y="673159"/>
                    </a:cubicBezTo>
                    <a:cubicBezTo>
                      <a:pt x="42908" y="669349"/>
                      <a:pt x="67673" y="684589"/>
                      <a:pt x="72436" y="661729"/>
                    </a:cubicBezTo>
                    <a:cubicBezTo>
                      <a:pt x="77198" y="636011"/>
                      <a:pt x="76245" y="607436"/>
                      <a:pt x="70530" y="581719"/>
                    </a:cubicBezTo>
                    <a:cubicBezTo>
                      <a:pt x="66720" y="567431"/>
                      <a:pt x="44813" y="576956"/>
                      <a:pt x="31478" y="575051"/>
                    </a:cubicBezTo>
                    <a:cubicBezTo>
                      <a:pt x="21953" y="574099"/>
                      <a:pt x="11475" y="574099"/>
                      <a:pt x="10523" y="561716"/>
                    </a:cubicBezTo>
                    <a:cubicBezTo>
                      <a:pt x="9570" y="547429"/>
                      <a:pt x="21953" y="549334"/>
                      <a:pt x="30525" y="549334"/>
                    </a:cubicBezTo>
                    <a:cubicBezTo>
                      <a:pt x="66720" y="549334"/>
                      <a:pt x="103868" y="549334"/>
                      <a:pt x="140063" y="549334"/>
                    </a:cubicBezTo>
                    <a:cubicBezTo>
                      <a:pt x="148636" y="549334"/>
                      <a:pt x="161018" y="548381"/>
                      <a:pt x="160066" y="561716"/>
                    </a:cubicBezTo>
                    <a:cubicBezTo>
                      <a:pt x="159113" y="574099"/>
                      <a:pt x="148636" y="573146"/>
                      <a:pt x="139111" y="575051"/>
                    </a:cubicBezTo>
                    <a:cubicBezTo>
                      <a:pt x="124823" y="576956"/>
                      <a:pt x="101011" y="565526"/>
                      <a:pt x="97200" y="584576"/>
                    </a:cubicBezTo>
                    <a:cubicBezTo>
                      <a:pt x="92438" y="612199"/>
                      <a:pt x="90533" y="643631"/>
                      <a:pt x="101011" y="668396"/>
                    </a:cubicBezTo>
                    <a:cubicBezTo>
                      <a:pt x="106725" y="683636"/>
                      <a:pt x="139111" y="676969"/>
                      <a:pt x="158161" y="676016"/>
                    </a:cubicBezTo>
                    <a:cubicBezTo>
                      <a:pt x="180068" y="675064"/>
                      <a:pt x="169591" y="654109"/>
                      <a:pt x="170543" y="641726"/>
                    </a:cubicBezTo>
                    <a:cubicBezTo>
                      <a:pt x="171495" y="519806"/>
                      <a:pt x="172448" y="351214"/>
                      <a:pt x="175305" y="229294"/>
                    </a:cubicBezTo>
                    <a:cubicBezTo>
                      <a:pt x="176258" y="206434"/>
                      <a:pt x="176258" y="206434"/>
                      <a:pt x="188641" y="201671"/>
                    </a:cubicBezTo>
                    <a:cubicBezTo>
                      <a:pt x="197213" y="198814"/>
                      <a:pt x="180068" y="189289"/>
                      <a:pt x="174353" y="184526"/>
                    </a:cubicBezTo>
                    <a:cubicBezTo>
                      <a:pt x="152445" y="165476"/>
                      <a:pt x="166733" y="137854"/>
                      <a:pt x="191498" y="119756"/>
                    </a:cubicBezTo>
                    <a:cubicBezTo>
                      <a:pt x="230550" y="89276"/>
                      <a:pt x="209595" y="48319"/>
                      <a:pt x="220073" y="5456"/>
                    </a:cubicBezTo>
                    <a:cubicBezTo>
                      <a:pt x="221978" y="-4069"/>
                      <a:pt x="244838" y="-259"/>
                      <a:pt x="244838" y="10219"/>
                    </a:cubicBezTo>
                    <a:cubicBezTo>
                      <a:pt x="241028" y="69274"/>
                      <a:pt x="252458" y="99754"/>
                      <a:pt x="279128" y="119756"/>
                    </a:cubicBezTo>
                    <a:cubicBezTo>
                      <a:pt x="315323" y="146426"/>
                      <a:pt x="307703" y="177859"/>
                      <a:pt x="288653" y="189289"/>
                    </a:cubicBezTo>
                    <a:cubicBezTo>
                      <a:pt x="265793" y="202624"/>
                      <a:pt x="280080" y="202624"/>
                      <a:pt x="284843" y="213101"/>
                    </a:cubicBezTo>
                    <a:cubicBezTo>
                      <a:pt x="289605" y="225484"/>
                      <a:pt x="286748" y="844609"/>
                      <a:pt x="287700" y="1141789"/>
                    </a:cubicBezTo>
                    <a:close/>
                  </a:path>
                </a:pathLst>
              </a:custGeom>
              <a:solidFill>
                <a:schemeClr val="accent6"/>
              </a:solidFill>
              <a:ln w="9525" cap="flat">
                <a:noFill/>
                <a:prstDash val="solid"/>
                <a:miter/>
              </a:ln>
            </p:spPr>
            <p:txBody>
              <a:bodyPr rtlCol="0" anchor="ctr"/>
              <a:lstStyle/>
              <a:p>
                <a:endParaRPr lang="es-ES_tradnl" sz="1350"/>
              </a:p>
            </p:txBody>
          </p:sp>
          <p:grpSp>
            <p:nvGrpSpPr>
              <p:cNvPr id="36" name="Group 360">
                <a:extLst>
                  <a:ext uri="{FF2B5EF4-FFF2-40B4-BE49-F238E27FC236}">
                    <a16:creationId xmlns:a16="http://schemas.microsoft.com/office/drawing/2014/main" id="{6E682C0A-4B81-A763-8D96-394C6FE6D212}"/>
                  </a:ext>
                </a:extLst>
              </p:cNvPr>
              <p:cNvGrpSpPr/>
              <p:nvPr/>
            </p:nvGrpSpPr>
            <p:grpSpPr>
              <a:xfrm>
                <a:off x="6288139" y="3256228"/>
                <a:ext cx="2633320" cy="537229"/>
                <a:chOff x="6288139" y="3256228"/>
                <a:chExt cx="2633320" cy="537229"/>
              </a:xfrm>
            </p:grpSpPr>
            <p:sp>
              <p:nvSpPr>
                <p:cNvPr id="37" name="Freeform: Shape 361">
                  <a:extLst>
                    <a:ext uri="{FF2B5EF4-FFF2-40B4-BE49-F238E27FC236}">
                      <a16:creationId xmlns:a16="http://schemas.microsoft.com/office/drawing/2014/main" id="{6D3704E9-7AFF-64FF-A851-3A17337AE81A}"/>
                    </a:ext>
                  </a:extLst>
                </p:cNvPr>
                <p:cNvSpPr/>
                <p:nvPr/>
              </p:nvSpPr>
              <p:spPr>
                <a:xfrm>
                  <a:off x="6288139" y="3256228"/>
                  <a:ext cx="529034" cy="298047"/>
                </a:xfrm>
                <a:custGeom>
                  <a:avLst/>
                  <a:gdLst>
                    <a:gd name="connsiteX0" fmla="*/ 35765 w 676275"/>
                    <a:gd name="connsiteY0" fmla="*/ 0 h 381000"/>
                    <a:gd name="connsiteX1" fmla="*/ 682159 w 676275"/>
                    <a:gd name="connsiteY1" fmla="*/ 73578 h 381000"/>
                    <a:gd name="connsiteX2" fmla="*/ 646394 w 676275"/>
                    <a:gd name="connsiteY2" fmla="*/ 387784 h 381000"/>
                    <a:gd name="connsiteX3" fmla="*/ 0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5" y="0"/>
                      </a:moveTo>
                      <a:lnTo>
                        <a:pt x="682159" y="73578"/>
                      </a:lnTo>
                      <a:lnTo>
                        <a:pt x="646394" y="387784"/>
                      </a:lnTo>
                      <a:lnTo>
                        <a:pt x="0" y="314206"/>
                      </a:lnTo>
                      <a:close/>
                    </a:path>
                  </a:pathLst>
                </a:custGeom>
                <a:solidFill>
                  <a:schemeClr val="accent6"/>
                </a:solidFill>
                <a:ln w="9525" cap="flat">
                  <a:noFill/>
                  <a:prstDash val="solid"/>
                  <a:miter/>
                </a:ln>
              </p:spPr>
              <p:txBody>
                <a:bodyPr rtlCol="0" anchor="ctr"/>
                <a:lstStyle/>
                <a:p>
                  <a:endParaRPr lang="es-ES_tradnl" sz="1350"/>
                </a:p>
              </p:txBody>
            </p:sp>
            <p:sp>
              <p:nvSpPr>
                <p:cNvPr id="38" name="Freeform: Shape 362">
                  <a:extLst>
                    <a:ext uri="{FF2B5EF4-FFF2-40B4-BE49-F238E27FC236}">
                      <a16:creationId xmlns:a16="http://schemas.microsoft.com/office/drawing/2014/main" id="{8CC0EAC8-8B78-1D2F-7064-61E2FFFA15C7}"/>
                    </a:ext>
                  </a:extLst>
                </p:cNvPr>
                <p:cNvSpPr/>
                <p:nvPr/>
              </p:nvSpPr>
              <p:spPr>
                <a:xfrm>
                  <a:off x="7340325" y="3375450"/>
                  <a:ext cx="529034" cy="298047"/>
                </a:xfrm>
                <a:custGeom>
                  <a:avLst/>
                  <a:gdLst>
                    <a:gd name="connsiteX0" fmla="*/ 35765 w 676275"/>
                    <a:gd name="connsiteY0" fmla="*/ 0 h 381000"/>
                    <a:gd name="connsiteX1" fmla="*/ 682159 w 676275"/>
                    <a:gd name="connsiteY1" fmla="*/ 73578 h 381000"/>
                    <a:gd name="connsiteX2" fmla="*/ 646394 w 676275"/>
                    <a:gd name="connsiteY2" fmla="*/ 387784 h 381000"/>
                    <a:gd name="connsiteX3" fmla="*/ 0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5" y="0"/>
                      </a:moveTo>
                      <a:lnTo>
                        <a:pt x="682159" y="73578"/>
                      </a:lnTo>
                      <a:lnTo>
                        <a:pt x="646394" y="387784"/>
                      </a:lnTo>
                      <a:lnTo>
                        <a:pt x="0" y="314206"/>
                      </a:lnTo>
                      <a:close/>
                    </a:path>
                  </a:pathLst>
                </a:custGeom>
                <a:solidFill>
                  <a:schemeClr val="accent6"/>
                </a:solidFill>
                <a:ln w="9525" cap="flat">
                  <a:noFill/>
                  <a:prstDash val="solid"/>
                  <a:miter/>
                </a:ln>
              </p:spPr>
              <p:txBody>
                <a:bodyPr rtlCol="0" anchor="ctr"/>
                <a:lstStyle/>
                <a:p>
                  <a:endParaRPr lang="es-ES_tradnl" sz="1350"/>
                </a:p>
              </p:txBody>
            </p:sp>
            <p:sp>
              <p:nvSpPr>
                <p:cNvPr id="39" name="Freeform: Shape 363">
                  <a:extLst>
                    <a:ext uri="{FF2B5EF4-FFF2-40B4-BE49-F238E27FC236}">
                      <a16:creationId xmlns:a16="http://schemas.microsoft.com/office/drawing/2014/main" id="{8A56EA4B-9434-392C-1645-752659B0D082}"/>
                    </a:ext>
                  </a:extLst>
                </p:cNvPr>
                <p:cNvSpPr/>
                <p:nvPr/>
              </p:nvSpPr>
              <p:spPr>
                <a:xfrm>
                  <a:off x="7866332" y="3435796"/>
                  <a:ext cx="529034" cy="298047"/>
                </a:xfrm>
                <a:custGeom>
                  <a:avLst/>
                  <a:gdLst>
                    <a:gd name="connsiteX0" fmla="*/ 35766 w 676275"/>
                    <a:gd name="connsiteY0" fmla="*/ 0 h 381000"/>
                    <a:gd name="connsiteX1" fmla="*/ 682160 w 676275"/>
                    <a:gd name="connsiteY1" fmla="*/ 73578 h 381000"/>
                    <a:gd name="connsiteX2" fmla="*/ 646395 w 676275"/>
                    <a:gd name="connsiteY2" fmla="*/ 387784 h 381000"/>
                    <a:gd name="connsiteX3" fmla="*/ 1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6" y="0"/>
                      </a:moveTo>
                      <a:lnTo>
                        <a:pt x="682160" y="73578"/>
                      </a:lnTo>
                      <a:lnTo>
                        <a:pt x="646395" y="387784"/>
                      </a:lnTo>
                      <a:lnTo>
                        <a:pt x="1" y="314206"/>
                      </a:lnTo>
                      <a:close/>
                    </a:path>
                  </a:pathLst>
                </a:custGeom>
                <a:solidFill>
                  <a:schemeClr val="accent6"/>
                </a:solidFill>
                <a:ln w="9525" cap="flat">
                  <a:noFill/>
                  <a:prstDash val="solid"/>
                  <a:miter/>
                </a:ln>
              </p:spPr>
              <p:txBody>
                <a:bodyPr rtlCol="0" anchor="ctr"/>
                <a:lstStyle/>
                <a:p>
                  <a:endParaRPr lang="es-ES_tradnl" sz="1350"/>
                </a:p>
              </p:txBody>
            </p:sp>
            <p:sp>
              <p:nvSpPr>
                <p:cNvPr id="40" name="Freeform: Shape 364">
                  <a:extLst>
                    <a:ext uri="{FF2B5EF4-FFF2-40B4-BE49-F238E27FC236}">
                      <a16:creationId xmlns:a16="http://schemas.microsoft.com/office/drawing/2014/main" id="{9FCD0B21-BAC9-B662-2E6A-1273B8AFC9F2}"/>
                    </a:ext>
                  </a:extLst>
                </p:cNvPr>
                <p:cNvSpPr/>
                <p:nvPr/>
              </p:nvSpPr>
              <p:spPr>
                <a:xfrm>
                  <a:off x="8392425" y="3495410"/>
                  <a:ext cx="529034" cy="298047"/>
                </a:xfrm>
                <a:custGeom>
                  <a:avLst/>
                  <a:gdLst>
                    <a:gd name="connsiteX0" fmla="*/ 35766 w 676275"/>
                    <a:gd name="connsiteY0" fmla="*/ 0 h 381000"/>
                    <a:gd name="connsiteX1" fmla="*/ 682160 w 676275"/>
                    <a:gd name="connsiteY1" fmla="*/ 73578 h 381000"/>
                    <a:gd name="connsiteX2" fmla="*/ 646394 w 676275"/>
                    <a:gd name="connsiteY2" fmla="*/ 387784 h 381000"/>
                    <a:gd name="connsiteX3" fmla="*/ 0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6" y="0"/>
                      </a:moveTo>
                      <a:lnTo>
                        <a:pt x="682160" y="73578"/>
                      </a:lnTo>
                      <a:lnTo>
                        <a:pt x="646394" y="387784"/>
                      </a:lnTo>
                      <a:lnTo>
                        <a:pt x="0" y="314206"/>
                      </a:lnTo>
                      <a:close/>
                    </a:path>
                  </a:pathLst>
                </a:custGeom>
                <a:solidFill>
                  <a:schemeClr val="accent6"/>
                </a:solidFill>
                <a:ln w="9525" cap="flat">
                  <a:noFill/>
                  <a:prstDash val="solid"/>
                  <a:miter/>
                </a:ln>
              </p:spPr>
              <p:txBody>
                <a:bodyPr rtlCol="0" anchor="ctr"/>
                <a:lstStyle/>
                <a:p>
                  <a:endParaRPr lang="es-ES_tradnl" sz="1350"/>
                </a:p>
              </p:txBody>
            </p:sp>
            <p:sp>
              <p:nvSpPr>
                <p:cNvPr id="41" name="Freeform: Shape 365">
                  <a:extLst>
                    <a:ext uri="{FF2B5EF4-FFF2-40B4-BE49-F238E27FC236}">
                      <a16:creationId xmlns:a16="http://schemas.microsoft.com/office/drawing/2014/main" id="{2783DC72-3950-2A68-8382-8456DC1D7223}"/>
                    </a:ext>
                  </a:extLst>
                </p:cNvPr>
                <p:cNvSpPr/>
                <p:nvPr/>
              </p:nvSpPr>
              <p:spPr>
                <a:xfrm>
                  <a:off x="6814232" y="3315836"/>
                  <a:ext cx="529034" cy="298047"/>
                </a:xfrm>
                <a:custGeom>
                  <a:avLst/>
                  <a:gdLst>
                    <a:gd name="connsiteX0" fmla="*/ 35766 w 676275"/>
                    <a:gd name="connsiteY0" fmla="*/ 0 h 381000"/>
                    <a:gd name="connsiteX1" fmla="*/ 682160 w 676275"/>
                    <a:gd name="connsiteY1" fmla="*/ 73578 h 381000"/>
                    <a:gd name="connsiteX2" fmla="*/ 646394 w 676275"/>
                    <a:gd name="connsiteY2" fmla="*/ 387784 h 381000"/>
                    <a:gd name="connsiteX3" fmla="*/ 0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6" y="0"/>
                      </a:moveTo>
                      <a:lnTo>
                        <a:pt x="682160" y="73578"/>
                      </a:lnTo>
                      <a:lnTo>
                        <a:pt x="646394" y="387784"/>
                      </a:lnTo>
                      <a:lnTo>
                        <a:pt x="0" y="314206"/>
                      </a:lnTo>
                      <a:close/>
                    </a:path>
                  </a:pathLst>
                </a:custGeom>
                <a:solidFill>
                  <a:schemeClr val="accent6"/>
                </a:solidFill>
                <a:ln w="9525" cap="flat">
                  <a:noFill/>
                  <a:prstDash val="solid"/>
                  <a:miter/>
                </a:ln>
              </p:spPr>
              <p:txBody>
                <a:bodyPr rtlCol="0" anchor="ctr"/>
                <a:lstStyle/>
                <a:p>
                  <a:endParaRPr lang="es-ES_tradnl" sz="1350"/>
                </a:p>
              </p:txBody>
            </p:sp>
          </p:grpSp>
        </p:grpSp>
      </p:grpSp>
      <p:sp>
        <p:nvSpPr>
          <p:cNvPr id="368" name="CuadroTexto 367">
            <a:extLst>
              <a:ext uri="{FF2B5EF4-FFF2-40B4-BE49-F238E27FC236}">
                <a16:creationId xmlns:a16="http://schemas.microsoft.com/office/drawing/2014/main" id="{8EAA9F5D-D29D-905D-EDCE-7C254C46771B}"/>
              </a:ext>
            </a:extLst>
          </p:cNvPr>
          <p:cNvSpPr txBox="1"/>
          <p:nvPr/>
        </p:nvSpPr>
        <p:spPr>
          <a:xfrm>
            <a:off x="5640578" y="5578542"/>
            <a:ext cx="3347742" cy="507831"/>
          </a:xfrm>
          <a:prstGeom prst="rect">
            <a:avLst/>
          </a:prstGeom>
          <a:noFill/>
        </p:spPr>
        <p:txBody>
          <a:bodyPr wrap="square">
            <a:spAutoFit/>
          </a:bodyPr>
          <a:lstStyle/>
          <a:p>
            <a:pPr lvl="1">
              <a:tabLst>
                <a:tab pos="1891904" algn="l"/>
              </a:tabLst>
            </a:pPr>
            <a:r>
              <a:rPr lang="es-ES_tradnl" sz="1350" dirty="0">
                <a:latin typeface="Calibri" panose="020F0502020204030204" pitchFamily="34" charset="0"/>
                <a:ea typeface="Times New Roman" panose="02020603050405020304" pitchFamily="18" charset="0"/>
                <a:cs typeface="Times New Roman" panose="02020603050405020304" pitchFamily="18" charset="0"/>
              </a:rPr>
              <a:t>GUIMARA TUÑON GUERRA</a:t>
            </a:r>
          </a:p>
          <a:p>
            <a:pPr lvl="1">
              <a:tabLst>
                <a:tab pos="1891904" algn="l"/>
              </a:tabLst>
            </a:pPr>
            <a:r>
              <a:rPr lang="es-ES_tradnl" sz="1350" dirty="0">
                <a:latin typeface="Calibri" panose="020F0502020204030204" pitchFamily="34" charset="0"/>
                <a:ea typeface="Times New Roman" panose="02020603050405020304" pitchFamily="18" charset="0"/>
                <a:cs typeface="Times New Roman" panose="02020603050405020304" pitchFamily="18" charset="0"/>
              </a:rPr>
              <a:t>Maritime Policy Bureau</a:t>
            </a:r>
          </a:p>
        </p:txBody>
      </p:sp>
      <p:pic>
        <p:nvPicPr>
          <p:cNvPr id="3" name="Imagen 2">
            <a:extLst>
              <a:ext uri="{FF2B5EF4-FFF2-40B4-BE49-F238E27FC236}">
                <a16:creationId xmlns:a16="http://schemas.microsoft.com/office/drawing/2014/main" id="{56494D01-98C3-16C8-3243-8C61EE6AF438}"/>
              </a:ext>
            </a:extLst>
          </p:cNvPr>
          <p:cNvPicPr>
            <a:picLocks noChangeAspect="1"/>
          </p:cNvPicPr>
          <p:nvPr/>
        </p:nvPicPr>
        <p:blipFill>
          <a:blip r:embed="rId2"/>
          <a:stretch>
            <a:fillRect/>
          </a:stretch>
        </p:blipFill>
        <p:spPr>
          <a:xfrm>
            <a:off x="290690" y="393396"/>
            <a:ext cx="2111329" cy="582961"/>
          </a:xfrm>
          <a:prstGeom prst="rect">
            <a:avLst/>
          </a:prstGeom>
        </p:spPr>
      </p:pic>
      <p:pic>
        <p:nvPicPr>
          <p:cNvPr id="8" name="Imagen 7">
            <a:extLst>
              <a:ext uri="{FF2B5EF4-FFF2-40B4-BE49-F238E27FC236}">
                <a16:creationId xmlns:a16="http://schemas.microsoft.com/office/drawing/2014/main" id="{7E649BDE-8049-14C2-2104-70324822102C}"/>
              </a:ext>
            </a:extLst>
          </p:cNvPr>
          <p:cNvPicPr>
            <a:picLocks noChangeAspect="1"/>
          </p:cNvPicPr>
          <p:nvPr/>
        </p:nvPicPr>
        <p:blipFill>
          <a:blip r:embed="rId3"/>
          <a:stretch>
            <a:fillRect/>
          </a:stretch>
        </p:blipFill>
        <p:spPr>
          <a:xfrm>
            <a:off x="2563050" y="473101"/>
            <a:ext cx="4005938" cy="551369"/>
          </a:xfrm>
          <a:prstGeom prst="rect">
            <a:avLst/>
          </a:prstGeom>
        </p:spPr>
      </p:pic>
      <p:pic>
        <p:nvPicPr>
          <p:cNvPr id="112" name="Imagen 111">
            <a:extLst>
              <a:ext uri="{FF2B5EF4-FFF2-40B4-BE49-F238E27FC236}">
                <a16:creationId xmlns:a16="http://schemas.microsoft.com/office/drawing/2014/main" id="{4B7ACA6C-3B68-7827-04E0-628E781E97A5}"/>
              </a:ext>
            </a:extLst>
          </p:cNvPr>
          <p:cNvPicPr>
            <a:picLocks noChangeAspect="1"/>
          </p:cNvPicPr>
          <p:nvPr/>
        </p:nvPicPr>
        <p:blipFill>
          <a:blip r:embed="rId4"/>
          <a:stretch>
            <a:fillRect/>
          </a:stretch>
        </p:blipFill>
        <p:spPr>
          <a:xfrm>
            <a:off x="6730019" y="511322"/>
            <a:ext cx="2038434" cy="569339"/>
          </a:xfrm>
          <a:prstGeom prst="rect">
            <a:avLst/>
          </a:prstGeom>
        </p:spPr>
      </p:pic>
      <p:pic>
        <p:nvPicPr>
          <p:cNvPr id="114" name="Imagen 113">
            <a:extLst>
              <a:ext uri="{FF2B5EF4-FFF2-40B4-BE49-F238E27FC236}">
                <a16:creationId xmlns:a16="http://schemas.microsoft.com/office/drawing/2014/main" id="{B945294B-CF91-01E0-87EF-CD7B7AD94695}"/>
              </a:ext>
            </a:extLst>
          </p:cNvPr>
          <p:cNvPicPr>
            <a:picLocks noChangeAspect="1"/>
          </p:cNvPicPr>
          <p:nvPr/>
        </p:nvPicPr>
        <p:blipFill>
          <a:blip r:embed="rId5"/>
          <a:stretch>
            <a:fillRect/>
          </a:stretch>
        </p:blipFill>
        <p:spPr>
          <a:xfrm>
            <a:off x="1943377" y="5761254"/>
            <a:ext cx="837116" cy="669141"/>
          </a:xfrm>
          <a:prstGeom prst="rect">
            <a:avLst/>
          </a:prstGeom>
        </p:spPr>
      </p:pic>
      <p:pic>
        <p:nvPicPr>
          <p:cNvPr id="116" name="Imagen 115">
            <a:extLst>
              <a:ext uri="{FF2B5EF4-FFF2-40B4-BE49-F238E27FC236}">
                <a16:creationId xmlns:a16="http://schemas.microsoft.com/office/drawing/2014/main" id="{7ADB7294-A4EC-4A60-F2D8-3FEE243DB787}"/>
              </a:ext>
            </a:extLst>
          </p:cNvPr>
          <p:cNvPicPr>
            <a:picLocks noChangeAspect="1"/>
          </p:cNvPicPr>
          <p:nvPr/>
        </p:nvPicPr>
        <p:blipFill>
          <a:blip r:embed="rId6"/>
          <a:stretch>
            <a:fillRect/>
          </a:stretch>
        </p:blipFill>
        <p:spPr>
          <a:xfrm>
            <a:off x="477761" y="5761255"/>
            <a:ext cx="1126525" cy="650881"/>
          </a:xfrm>
          <a:prstGeom prst="rect">
            <a:avLst/>
          </a:prstGeom>
        </p:spPr>
      </p:pic>
      <p:pic>
        <p:nvPicPr>
          <p:cNvPr id="118" name="Imagen 117">
            <a:extLst>
              <a:ext uri="{FF2B5EF4-FFF2-40B4-BE49-F238E27FC236}">
                <a16:creationId xmlns:a16="http://schemas.microsoft.com/office/drawing/2014/main" id="{CC747E14-0E0E-FF06-38D5-E7773B51C598}"/>
              </a:ext>
            </a:extLst>
          </p:cNvPr>
          <p:cNvPicPr>
            <a:picLocks noChangeAspect="1"/>
          </p:cNvPicPr>
          <p:nvPr/>
        </p:nvPicPr>
        <p:blipFill>
          <a:blip r:embed="rId7"/>
          <a:stretch>
            <a:fillRect/>
          </a:stretch>
        </p:blipFill>
        <p:spPr>
          <a:xfrm>
            <a:off x="3007763" y="5719388"/>
            <a:ext cx="1735430" cy="687337"/>
          </a:xfrm>
          <a:prstGeom prst="rect">
            <a:avLst/>
          </a:prstGeom>
        </p:spPr>
      </p:pic>
    </p:spTree>
    <p:extLst>
      <p:ext uri="{BB962C8B-B14F-4D97-AF65-F5344CB8AC3E}">
        <p14:creationId xmlns:p14="http://schemas.microsoft.com/office/powerpoint/2010/main" val="551545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171489" y="137446"/>
            <a:ext cx="6709697" cy="829399"/>
          </a:xfrm>
          <a:prstGeom prst="rect">
            <a:avLst/>
          </a:prstGeom>
        </p:spPr>
        <p:txBody>
          <a:bodyPr>
            <a:noAutofit/>
          </a:bodyPr>
          <a:lstStyle/>
          <a:p>
            <a:r>
              <a:rPr lang="en-US" sz="3200" dirty="0"/>
              <a:t>ISO 26000</a:t>
            </a:r>
          </a:p>
        </p:txBody>
      </p:sp>
      <p:sp>
        <p:nvSpPr>
          <p:cNvPr id="64" name="Marcador de contenido 2">
            <a:extLst>
              <a:ext uri="{FF2B5EF4-FFF2-40B4-BE49-F238E27FC236}">
                <a16:creationId xmlns:a16="http://schemas.microsoft.com/office/drawing/2014/main" id="{22F52561-A5E8-DCE3-5139-388F89F1A5EE}"/>
              </a:ext>
            </a:extLst>
          </p:cNvPr>
          <p:cNvSpPr txBox="1">
            <a:spLocks/>
          </p:cNvSpPr>
          <p:nvPr/>
        </p:nvSpPr>
        <p:spPr>
          <a:xfrm>
            <a:off x="2171488" y="1175377"/>
            <a:ext cx="6709697" cy="46378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sz="1800" dirty="0">
                <a:solidFill>
                  <a:srgbClr val="555555"/>
                </a:solidFill>
                <a:latin typeface="Arial" panose="020B0604020202020204" pitchFamily="34" charset="0"/>
                <a:cs typeface="Arial" panose="020B0604020202020204" pitchFamily="34" charset="0"/>
              </a:rPr>
              <a:t>El principal objetivo de esta guía, es fomentar que las empresas integren la  responsabilidad social en sus prácticas  diarias y esta integración varía de acuerdo a estas prácticas.</a:t>
            </a:r>
          </a:p>
          <a:p>
            <a:pPr algn="just"/>
            <a:endParaRPr lang="es-PA" sz="1800" dirty="0">
              <a:solidFill>
                <a:srgbClr val="555555"/>
              </a:solidFill>
              <a:latin typeface="Arial" panose="020B0604020202020204" pitchFamily="34" charset="0"/>
              <a:cs typeface="Arial" panose="020B0604020202020204" pitchFamily="34" charset="0"/>
            </a:endParaRPr>
          </a:p>
          <a:p>
            <a:pPr algn="just"/>
            <a:r>
              <a:rPr lang="es-PA" sz="1800" dirty="0">
                <a:solidFill>
                  <a:srgbClr val="555555"/>
                </a:solidFill>
                <a:latin typeface="Arial" panose="020B0604020202020204" pitchFamily="34" charset="0"/>
                <a:cs typeface="Arial" panose="020B0604020202020204" pitchFamily="34" charset="0"/>
              </a:rPr>
              <a:t>No sería necesario otro sistema de gestión sino integrar la responsabilidad social a los sistemas existentes.  </a:t>
            </a:r>
          </a:p>
          <a:p>
            <a:pPr algn="just"/>
            <a:endParaRPr lang="es-PA" sz="1800" dirty="0">
              <a:solidFill>
                <a:srgbClr val="555555"/>
              </a:solidFill>
              <a:latin typeface="Arial" panose="020B0604020202020204" pitchFamily="34" charset="0"/>
              <a:cs typeface="Arial" panose="020B0604020202020204" pitchFamily="34" charset="0"/>
            </a:endParaRPr>
          </a:p>
          <a:p>
            <a:pPr algn="just"/>
            <a:r>
              <a:rPr lang="es-PA" sz="1800" dirty="0">
                <a:solidFill>
                  <a:srgbClr val="555555"/>
                </a:solidFill>
                <a:latin typeface="Arial" panose="020B0604020202020204" pitchFamily="34" charset="0"/>
                <a:cs typeface="Arial" panose="020B0604020202020204" pitchFamily="34" charset="0"/>
              </a:rPr>
              <a:t>Esto lo podemos observar en su capitulo 7, el  cual nos da orientaciones sobre cómo poner en práctica la responsabilidad social en una organización, para lo cual las organizaciones se pueden basar en sistemas, políticas, estructuras y redes de la organización existentes, sin importar el enfoque que tenga la organización o el grado de madurez de estos sistemas, la idea es ayudar a todas las organizaciones, cualquiera que sea su punto de inicio, a integrar la responsabilidad social dentro de su manera de opera.</a:t>
            </a:r>
            <a:endParaRPr lang="es-ES" sz="1800" dirty="0">
              <a:solidFill>
                <a:srgbClr val="555555"/>
              </a:solidFill>
              <a:latin typeface="Arial" panose="020B0604020202020204" pitchFamily="34" charset="0"/>
              <a:cs typeface="Arial" panose="020B0604020202020204" pitchFamily="34" charset="0"/>
            </a:endParaRPr>
          </a:p>
          <a:p>
            <a:pPr marL="0" indent="0" algn="just">
              <a:buNone/>
            </a:pPr>
            <a:endParaRPr lang="es-ES" sz="1600" dirty="0">
              <a:solidFill>
                <a:srgbClr val="555555"/>
              </a:solidFill>
              <a:latin typeface="Arial" panose="020B0604020202020204" pitchFamily="34" charset="0"/>
              <a:cs typeface="Arial" panose="020B0604020202020204" pitchFamily="34" charset="0"/>
            </a:endParaRPr>
          </a:p>
          <a:p>
            <a:pPr algn="just"/>
            <a:endParaRPr lang="es-ES" sz="1600" dirty="0">
              <a:solidFill>
                <a:srgbClr val="555555"/>
              </a:solidFill>
              <a:latin typeface="Arial" panose="020B0604020202020204" pitchFamily="34" charset="0"/>
              <a:cs typeface="Arial" panose="020B0604020202020204" pitchFamily="34" charset="0"/>
            </a:endParaRPr>
          </a:p>
          <a:p>
            <a:pPr marL="0" indent="0" algn="just">
              <a:buNone/>
            </a:pPr>
            <a:endParaRPr lang="es-ES" sz="1800" dirty="0">
              <a:solidFill>
                <a:srgbClr val="555555"/>
              </a:solidFill>
              <a:latin typeface="Arial" panose="020B0604020202020204" pitchFamily="34" charset="0"/>
              <a:cs typeface="Arial" panose="020B0604020202020204" pitchFamily="34" charset="0"/>
            </a:endParaRPr>
          </a:p>
        </p:txBody>
      </p:sp>
      <p:sp>
        <p:nvSpPr>
          <p:cNvPr id="9" name="Rectangle 37">
            <a:extLst>
              <a:ext uri="{FF2B5EF4-FFF2-40B4-BE49-F238E27FC236}">
                <a16:creationId xmlns:a16="http://schemas.microsoft.com/office/drawing/2014/main" id="{AC26578D-F879-D4C8-8067-972CE229E5B3}"/>
              </a:ext>
            </a:extLst>
          </p:cNvPr>
          <p:cNvSpPr/>
          <p:nvPr/>
        </p:nvSpPr>
        <p:spPr>
          <a:xfrm>
            <a:off x="0" y="-1"/>
            <a:ext cx="1987202" cy="6988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accent2"/>
              </a:solidFill>
            </a:endParaRPr>
          </a:p>
        </p:txBody>
      </p:sp>
      <p:sp>
        <p:nvSpPr>
          <p:cNvPr id="10" name="Rectangle 37">
            <a:extLst>
              <a:ext uri="{FF2B5EF4-FFF2-40B4-BE49-F238E27FC236}">
                <a16:creationId xmlns:a16="http://schemas.microsoft.com/office/drawing/2014/main" id="{091FC04C-E4A4-7E26-5440-D290B9A136CC}"/>
              </a:ext>
            </a:extLst>
          </p:cNvPr>
          <p:cNvSpPr/>
          <p:nvPr/>
        </p:nvSpPr>
        <p:spPr>
          <a:xfrm>
            <a:off x="0" y="0"/>
            <a:ext cx="1987202" cy="6988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accent2"/>
              </a:solidFill>
            </a:endParaRPr>
          </a:p>
        </p:txBody>
      </p:sp>
      <p:sp>
        <p:nvSpPr>
          <p:cNvPr id="11" name="Text Placeholder 15">
            <a:extLst>
              <a:ext uri="{FF2B5EF4-FFF2-40B4-BE49-F238E27FC236}">
                <a16:creationId xmlns:a16="http://schemas.microsoft.com/office/drawing/2014/main" id="{0B79C555-3897-D9CD-FF0D-37DA0C04CDE7}"/>
              </a:ext>
            </a:extLst>
          </p:cNvPr>
          <p:cNvSpPr txBox="1">
            <a:spLocks/>
          </p:cNvSpPr>
          <p:nvPr/>
        </p:nvSpPr>
        <p:spPr>
          <a:xfrm rot="16200000">
            <a:off x="-1228938" y="3034204"/>
            <a:ext cx="4347552" cy="212835"/>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_tradnl" altLang="ko-KR" sz="4000" b="1" dirty="0">
                <a:solidFill>
                  <a:schemeClr val="bg1"/>
                </a:solidFill>
                <a:cs typeface="Arial" pitchFamily="34" charset="0"/>
              </a:rPr>
              <a:t>GUÍAS REGULATORIAS INTERNACIONALES</a:t>
            </a:r>
          </a:p>
        </p:txBody>
      </p:sp>
    </p:spTree>
    <p:extLst>
      <p:ext uri="{BB962C8B-B14F-4D97-AF65-F5344CB8AC3E}">
        <p14:creationId xmlns:p14="http://schemas.microsoft.com/office/powerpoint/2010/main" val="1234084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171489" y="137446"/>
            <a:ext cx="6709697" cy="829399"/>
          </a:xfrm>
          <a:prstGeom prst="rect">
            <a:avLst/>
          </a:prstGeom>
        </p:spPr>
        <p:txBody>
          <a:bodyPr>
            <a:noAutofit/>
          </a:bodyPr>
          <a:lstStyle/>
          <a:p>
            <a:r>
              <a:rPr lang="en-US" sz="3200" dirty="0"/>
              <a:t>ISO 26000</a:t>
            </a:r>
          </a:p>
        </p:txBody>
      </p:sp>
      <p:sp>
        <p:nvSpPr>
          <p:cNvPr id="64" name="Marcador de contenido 2">
            <a:extLst>
              <a:ext uri="{FF2B5EF4-FFF2-40B4-BE49-F238E27FC236}">
                <a16:creationId xmlns:a16="http://schemas.microsoft.com/office/drawing/2014/main" id="{22F52561-A5E8-DCE3-5139-388F89F1A5EE}"/>
              </a:ext>
            </a:extLst>
          </p:cNvPr>
          <p:cNvSpPr txBox="1">
            <a:spLocks/>
          </p:cNvSpPr>
          <p:nvPr/>
        </p:nvSpPr>
        <p:spPr>
          <a:xfrm>
            <a:off x="2171488" y="966845"/>
            <a:ext cx="6709697" cy="46378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PA" sz="2000" b="0" i="0" u="none" strike="noStrike" dirty="0">
                <a:solidFill>
                  <a:srgbClr val="555555"/>
                </a:solidFill>
                <a:effectLst/>
                <a:latin typeface="Graphik"/>
              </a:rPr>
              <a:t>La norma ISO 26000 se desarrolla bajo los siguientes objetivos:</a:t>
            </a:r>
          </a:p>
          <a:p>
            <a:pPr lvl="1" algn="just"/>
            <a:r>
              <a:rPr lang="es-PA" b="0" i="0" u="none" strike="noStrike" dirty="0">
                <a:solidFill>
                  <a:srgbClr val="555555"/>
                </a:solidFill>
                <a:effectLst/>
                <a:latin typeface="Graphik"/>
              </a:rPr>
              <a:t>Ayudar a las empresas a la contribución del desarrollo sostenible.</a:t>
            </a:r>
          </a:p>
          <a:p>
            <a:pPr lvl="1" algn="just"/>
            <a:r>
              <a:rPr lang="es-PA" b="0" i="0" u="none" strike="noStrike" dirty="0">
                <a:solidFill>
                  <a:srgbClr val="555555"/>
                </a:solidFill>
                <a:effectLst/>
                <a:latin typeface="Graphik"/>
              </a:rPr>
              <a:t>Fomentar la importancia de cumplir con la ley en relación con la responsabilidad social.</a:t>
            </a:r>
          </a:p>
          <a:p>
            <a:pPr lvl="1" algn="just"/>
            <a:r>
              <a:rPr lang="es-PA" b="0" i="0" u="none" strike="noStrike" dirty="0">
                <a:solidFill>
                  <a:srgbClr val="555555"/>
                </a:solidFill>
                <a:effectLst/>
                <a:latin typeface="Graphik"/>
              </a:rPr>
              <a:t>Promover el entendimiento común dentro de la </a:t>
            </a:r>
            <a:r>
              <a:rPr lang="es-PA" b="0" i="0" u="sng" strike="noStrike" dirty="0">
                <a:solidFill>
                  <a:srgbClr val="D4A900"/>
                </a:solidFill>
                <a:effectLst/>
                <a:latin typeface="Graphik"/>
              </a:rPr>
              <a:t>responsabilidad social</a:t>
            </a:r>
            <a:r>
              <a:rPr lang="es-PA" b="0" i="0" u="none" strike="noStrike" dirty="0">
                <a:solidFill>
                  <a:srgbClr val="555555"/>
                </a:solidFill>
                <a:effectLst/>
                <a:latin typeface="Graphik"/>
              </a:rPr>
              <a:t>.</a:t>
            </a:r>
          </a:p>
          <a:p>
            <a:pPr lvl="1" algn="just"/>
            <a:r>
              <a:rPr lang="es-PA" b="0" i="0" u="none" strike="noStrike" dirty="0">
                <a:solidFill>
                  <a:srgbClr val="555555"/>
                </a:solidFill>
                <a:effectLst/>
                <a:latin typeface="Graphik"/>
              </a:rPr>
              <a:t>Complementar la norma con otras iniciativas relacionadas con la responsabilidad social, pero sin necesidad de reemplazarlas.</a:t>
            </a:r>
          </a:p>
          <a:p>
            <a:pPr lvl="1" algn="just"/>
            <a:r>
              <a:rPr lang="es-PA" b="0" i="0" u="none" strike="noStrike" dirty="0">
                <a:solidFill>
                  <a:srgbClr val="555555"/>
                </a:solidFill>
                <a:effectLst/>
                <a:latin typeface="Graphik"/>
              </a:rPr>
              <a:t>Un factor importante a tener en cuenta a la hora de aplicar la norma ISO 26000, es la diversidad social, legal, cultural y política dentro de tu empresa, así como las condiciones económicas.</a:t>
            </a:r>
          </a:p>
          <a:p>
            <a:pPr algn="just"/>
            <a:endParaRPr lang="es-ES" sz="2000" dirty="0">
              <a:solidFill>
                <a:srgbClr val="555555"/>
              </a:solidFill>
              <a:latin typeface="Arial" panose="020B0604020202020204" pitchFamily="34" charset="0"/>
              <a:cs typeface="Arial" panose="020B0604020202020204" pitchFamily="34" charset="0"/>
            </a:endParaRPr>
          </a:p>
        </p:txBody>
      </p:sp>
      <p:sp>
        <p:nvSpPr>
          <p:cNvPr id="9" name="Rectangle 37">
            <a:extLst>
              <a:ext uri="{FF2B5EF4-FFF2-40B4-BE49-F238E27FC236}">
                <a16:creationId xmlns:a16="http://schemas.microsoft.com/office/drawing/2014/main" id="{AC26578D-F879-D4C8-8067-972CE229E5B3}"/>
              </a:ext>
            </a:extLst>
          </p:cNvPr>
          <p:cNvSpPr/>
          <p:nvPr/>
        </p:nvSpPr>
        <p:spPr>
          <a:xfrm>
            <a:off x="0" y="-1"/>
            <a:ext cx="1987202" cy="6988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accent2"/>
              </a:solidFill>
            </a:endParaRPr>
          </a:p>
        </p:txBody>
      </p:sp>
      <p:sp>
        <p:nvSpPr>
          <p:cNvPr id="10" name="Rectangle 37">
            <a:extLst>
              <a:ext uri="{FF2B5EF4-FFF2-40B4-BE49-F238E27FC236}">
                <a16:creationId xmlns:a16="http://schemas.microsoft.com/office/drawing/2014/main" id="{091FC04C-E4A4-7E26-5440-D290B9A136CC}"/>
              </a:ext>
            </a:extLst>
          </p:cNvPr>
          <p:cNvSpPr/>
          <p:nvPr/>
        </p:nvSpPr>
        <p:spPr>
          <a:xfrm>
            <a:off x="0" y="0"/>
            <a:ext cx="1987202" cy="6988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accent2"/>
              </a:solidFill>
            </a:endParaRPr>
          </a:p>
        </p:txBody>
      </p:sp>
      <p:sp>
        <p:nvSpPr>
          <p:cNvPr id="11" name="Text Placeholder 15">
            <a:extLst>
              <a:ext uri="{FF2B5EF4-FFF2-40B4-BE49-F238E27FC236}">
                <a16:creationId xmlns:a16="http://schemas.microsoft.com/office/drawing/2014/main" id="{0B79C555-3897-D9CD-FF0D-37DA0C04CDE7}"/>
              </a:ext>
            </a:extLst>
          </p:cNvPr>
          <p:cNvSpPr txBox="1">
            <a:spLocks/>
          </p:cNvSpPr>
          <p:nvPr/>
        </p:nvSpPr>
        <p:spPr>
          <a:xfrm rot="16200000">
            <a:off x="-1228938" y="3034204"/>
            <a:ext cx="4347552" cy="212835"/>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_tradnl" altLang="ko-KR" sz="4000" b="1" dirty="0">
                <a:solidFill>
                  <a:schemeClr val="bg1"/>
                </a:solidFill>
                <a:cs typeface="Arial" pitchFamily="34" charset="0"/>
              </a:rPr>
              <a:t>GUÍAS REGULATORIAS INTERNACIONALES</a:t>
            </a:r>
          </a:p>
        </p:txBody>
      </p:sp>
    </p:spTree>
    <p:extLst>
      <p:ext uri="{BB962C8B-B14F-4D97-AF65-F5344CB8AC3E}">
        <p14:creationId xmlns:p14="http://schemas.microsoft.com/office/powerpoint/2010/main" val="1660294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8D5025D-5F79-4E63-B69A-DA5FB9D8D472}"/>
              </a:ext>
            </a:extLst>
          </p:cNvPr>
          <p:cNvGrpSpPr/>
          <p:nvPr/>
        </p:nvGrpSpPr>
        <p:grpSpPr>
          <a:xfrm>
            <a:off x="2463367" y="1703377"/>
            <a:ext cx="4217270" cy="4202532"/>
            <a:chOff x="2626759" y="1556920"/>
            <a:chExt cx="4139509" cy="4125042"/>
          </a:xfrm>
        </p:grpSpPr>
        <p:sp>
          <p:nvSpPr>
            <p:cNvPr id="4" name="Rounded Rectangle 2">
              <a:extLst>
                <a:ext uri="{FF2B5EF4-FFF2-40B4-BE49-F238E27FC236}">
                  <a16:creationId xmlns:a16="http://schemas.microsoft.com/office/drawing/2014/main" id="{411519D0-5187-4598-99CD-D5EEC67B732F}"/>
                </a:ext>
              </a:extLst>
            </p:cNvPr>
            <p:cNvSpPr/>
            <p:nvPr/>
          </p:nvSpPr>
          <p:spPr>
            <a:xfrm>
              <a:off x="3229303" y="2136064"/>
              <a:ext cx="2952328" cy="2952328"/>
            </a:xfrm>
            <a:prstGeom prst="roundRect">
              <a:avLst>
                <a:gd name="adj" fmla="val 8924"/>
              </a:avLst>
            </a:prstGeom>
            <a:gradFill flip="none" rotWithShape="1">
              <a:gsLst>
                <a:gs pos="0">
                  <a:schemeClr val="bg1">
                    <a:lumMod val="85000"/>
                  </a:schemeClr>
                </a:gs>
                <a:gs pos="100000">
                  <a:schemeClr val="bg1">
                    <a:lumMod val="92000"/>
                  </a:schemeClr>
                </a:gs>
              </a:gsLst>
              <a:lin ang="5400000" scaled="1"/>
              <a:tileRect/>
            </a:gradFill>
            <a:ln w="15875">
              <a:gradFill>
                <a:gsLst>
                  <a:gs pos="0">
                    <a:schemeClr val="bg1"/>
                  </a:gs>
                  <a:gs pos="100000">
                    <a:schemeClr val="accent1">
                      <a:tint val="23500"/>
                      <a:satMod val="160000"/>
                      <a:alpha val="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nvGrpSpPr>
            <p:cNvPr id="5" name="Group 4">
              <a:extLst>
                <a:ext uri="{FF2B5EF4-FFF2-40B4-BE49-F238E27FC236}">
                  <a16:creationId xmlns:a16="http://schemas.microsoft.com/office/drawing/2014/main" id="{51DAD452-5169-46CA-A6DA-422036C13974}"/>
                </a:ext>
              </a:extLst>
            </p:cNvPr>
            <p:cNvGrpSpPr/>
            <p:nvPr/>
          </p:nvGrpSpPr>
          <p:grpSpPr>
            <a:xfrm>
              <a:off x="2626759" y="2469278"/>
              <a:ext cx="1944996" cy="1619081"/>
              <a:chOff x="2626759" y="2469278"/>
              <a:chExt cx="1944996" cy="1619081"/>
            </a:xfrm>
          </p:grpSpPr>
          <p:sp>
            <p:nvSpPr>
              <p:cNvPr id="26" name="Rounded Rectangle 9">
                <a:extLst>
                  <a:ext uri="{FF2B5EF4-FFF2-40B4-BE49-F238E27FC236}">
                    <a16:creationId xmlns:a16="http://schemas.microsoft.com/office/drawing/2014/main" id="{26AB266E-64E2-4412-A688-C0BF46CCD3AD}"/>
                  </a:ext>
                </a:extLst>
              </p:cNvPr>
              <p:cNvSpPr/>
              <p:nvPr/>
            </p:nvSpPr>
            <p:spPr>
              <a:xfrm>
                <a:off x="3153941" y="3508648"/>
                <a:ext cx="74524" cy="579711"/>
              </a:xfrm>
              <a:custGeom>
                <a:avLst/>
                <a:gdLst/>
                <a:ahLst/>
                <a:cxnLst/>
                <a:rect l="l" t="t" r="r" b="b"/>
                <a:pathLst>
                  <a:path w="86095" h="669722">
                    <a:moveTo>
                      <a:pt x="86095" y="0"/>
                    </a:moveTo>
                    <a:lnTo>
                      <a:pt x="86095" y="669722"/>
                    </a:lnTo>
                    <a:cubicBezTo>
                      <a:pt x="37270" y="664431"/>
                      <a:pt x="0" y="622599"/>
                      <a:pt x="0" y="572062"/>
                    </a:cubicBezTo>
                    <a:lnTo>
                      <a:pt x="0" y="97660"/>
                    </a:lnTo>
                    <a:cubicBezTo>
                      <a:pt x="0" y="47123"/>
                      <a:pt x="37270" y="5291"/>
                      <a:pt x="86095" y="0"/>
                    </a:cubicBezTo>
                    <a:close/>
                  </a:path>
                </a:pathLst>
              </a:custGeom>
              <a:gradFill>
                <a:gsLst>
                  <a:gs pos="0">
                    <a:schemeClr val="accent1">
                      <a:lumMod val="70000"/>
                    </a:schemeClr>
                  </a:gs>
                  <a:gs pos="100000">
                    <a:schemeClr val="accent1">
                      <a:lumMod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7" name="Isosceles Triangle 20">
                <a:extLst>
                  <a:ext uri="{FF2B5EF4-FFF2-40B4-BE49-F238E27FC236}">
                    <a16:creationId xmlns:a16="http://schemas.microsoft.com/office/drawing/2014/main" id="{5F71B00F-8F85-4A87-AD01-EC44B92F34CF}"/>
                  </a:ext>
                </a:extLst>
              </p:cNvPr>
              <p:cNvSpPr/>
              <p:nvPr/>
            </p:nvSpPr>
            <p:spPr>
              <a:xfrm rot="2775881">
                <a:off x="3014447" y="2081590"/>
                <a:ext cx="1169619" cy="1944996"/>
              </a:xfrm>
              <a:custGeom>
                <a:avLst/>
                <a:gdLst/>
                <a:ahLst/>
                <a:cxnLst/>
                <a:rect l="l" t="t" r="r" b="b"/>
                <a:pathLst>
                  <a:path w="1169619" h="1944996">
                    <a:moveTo>
                      <a:pt x="584810" y="0"/>
                    </a:moveTo>
                    <a:lnTo>
                      <a:pt x="1169619" y="623373"/>
                    </a:lnTo>
                    <a:lnTo>
                      <a:pt x="914933" y="623373"/>
                    </a:lnTo>
                    <a:lnTo>
                      <a:pt x="944110" y="1944996"/>
                    </a:lnTo>
                    <a:lnTo>
                      <a:pt x="280768" y="1310310"/>
                    </a:lnTo>
                    <a:lnTo>
                      <a:pt x="265603" y="623373"/>
                    </a:lnTo>
                    <a:lnTo>
                      <a:pt x="0" y="6233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grpSp>
          <p:nvGrpSpPr>
            <p:cNvPr id="6" name="Group 5">
              <a:extLst>
                <a:ext uri="{FF2B5EF4-FFF2-40B4-BE49-F238E27FC236}">
                  <a16:creationId xmlns:a16="http://schemas.microsoft.com/office/drawing/2014/main" id="{CBB3D994-27DD-4184-9A0E-03FE6436ACCB}"/>
                </a:ext>
              </a:extLst>
            </p:cNvPr>
            <p:cNvGrpSpPr/>
            <p:nvPr/>
          </p:nvGrpSpPr>
          <p:grpSpPr>
            <a:xfrm rot="5400000">
              <a:off x="4049003" y="1719878"/>
              <a:ext cx="1944996" cy="1619080"/>
              <a:chOff x="2661328" y="2469279"/>
              <a:chExt cx="1944996" cy="1619080"/>
            </a:xfrm>
            <a:solidFill>
              <a:srgbClr val="5BC5DD"/>
            </a:solidFill>
          </p:grpSpPr>
          <p:sp>
            <p:nvSpPr>
              <p:cNvPr id="24" name="Rounded Rectangle 9">
                <a:extLst>
                  <a:ext uri="{FF2B5EF4-FFF2-40B4-BE49-F238E27FC236}">
                    <a16:creationId xmlns:a16="http://schemas.microsoft.com/office/drawing/2014/main" id="{CAB11B52-9301-4F4D-90B1-3D58AEB3833F}"/>
                  </a:ext>
                </a:extLst>
              </p:cNvPr>
              <p:cNvSpPr/>
              <p:nvPr/>
            </p:nvSpPr>
            <p:spPr>
              <a:xfrm>
                <a:off x="3179867" y="3508648"/>
                <a:ext cx="74524" cy="579711"/>
              </a:xfrm>
              <a:custGeom>
                <a:avLst/>
                <a:gdLst/>
                <a:ahLst/>
                <a:cxnLst/>
                <a:rect l="l" t="t" r="r" b="b"/>
                <a:pathLst>
                  <a:path w="86095" h="669722">
                    <a:moveTo>
                      <a:pt x="86095" y="0"/>
                    </a:moveTo>
                    <a:lnTo>
                      <a:pt x="86095" y="669722"/>
                    </a:lnTo>
                    <a:cubicBezTo>
                      <a:pt x="37270" y="664431"/>
                      <a:pt x="0" y="622599"/>
                      <a:pt x="0" y="572062"/>
                    </a:cubicBezTo>
                    <a:lnTo>
                      <a:pt x="0" y="97660"/>
                    </a:lnTo>
                    <a:cubicBezTo>
                      <a:pt x="0" y="47123"/>
                      <a:pt x="37270" y="5291"/>
                      <a:pt x="86095" y="0"/>
                    </a:cubicBezTo>
                    <a:close/>
                  </a:path>
                </a:pathLst>
              </a:custGeom>
              <a:gradFill>
                <a:gsLst>
                  <a:gs pos="0">
                    <a:schemeClr val="accent2">
                      <a:lumMod val="70000"/>
                    </a:schemeClr>
                  </a:gs>
                  <a:gs pos="100000">
                    <a:schemeClr val="accent2">
                      <a:lumMod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5" name="Isosceles Triangle 20">
                <a:extLst>
                  <a:ext uri="{FF2B5EF4-FFF2-40B4-BE49-F238E27FC236}">
                    <a16:creationId xmlns:a16="http://schemas.microsoft.com/office/drawing/2014/main" id="{32D263C5-0620-49A5-BCE2-216B5D514D49}"/>
                  </a:ext>
                </a:extLst>
              </p:cNvPr>
              <p:cNvSpPr/>
              <p:nvPr/>
            </p:nvSpPr>
            <p:spPr>
              <a:xfrm rot="2775881">
                <a:off x="3049016" y="2081591"/>
                <a:ext cx="1169619" cy="1944996"/>
              </a:xfrm>
              <a:custGeom>
                <a:avLst/>
                <a:gdLst/>
                <a:ahLst/>
                <a:cxnLst/>
                <a:rect l="l" t="t" r="r" b="b"/>
                <a:pathLst>
                  <a:path w="1169619" h="1944996">
                    <a:moveTo>
                      <a:pt x="584810" y="0"/>
                    </a:moveTo>
                    <a:lnTo>
                      <a:pt x="1169619" y="623373"/>
                    </a:lnTo>
                    <a:lnTo>
                      <a:pt x="914933" y="623373"/>
                    </a:lnTo>
                    <a:lnTo>
                      <a:pt x="944110" y="1944996"/>
                    </a:lnTo>
                    <a:lnTo>
                      <a:pt x="280768" y="1310310"/>
                    </a:lnTo>
                    <a:lnTo>
                      <a:pt x="265603" y="623373"/>
                    </a:lnTo>
                    <a:lnTo>
                      <a:pt x="0" y="6233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grpSp>
        <p:grpSp>
          <p:nvGrpSpPr>
            <p:cNvPr id="7" name="Group 6">
              <a:extLst>
                <a:ext uri="{FF2B5EF4-FFF2-40B4-BE49-F238E27FC236}">
                  <a16:creationId xmlns:a16="http://schemas.microsoft.com/office/drawing/2014/main" id="{32EECB92-2DB2-4B61-8C99-1EB84C50971B}"/>
                </a:ext>
              </a:extLst>
            </p:cNvPr>
            <p:cNvGrpSpPr/>
            <p:nvPr/>
          </p:nvGrpSpPr>
          <p:grpSpPr>
            <a:xfrm rot="10800000">
              <a:off x="4821272" y="3175138"/>
              <a:ext cx="1944996" cy="1619081"/>
              <a:chOff x="2661327" y="2469278"/>
              <a:chExt cx="1944996" cy="1619081"/>
            </a:xfrm>
            <a:solidFill>
              <a:srgbClr val="FFB850"/>
            </a:solidFill>
          </p:grpSpPr>
          <p:sp>
            <p:nvSpPr>
              <p:cNvPr id="22" name="Rounded Rectangle 9">
                <a:extLst>
                  <a:ext uri="{FF2B5EF4-FFF2-40B4-BE49-F238E27FC236}">
                    <a16:creationId xmlns:a16="http://schemas.microsoft.com/office/drawing/2014/main" id="{B1CAE54E-AFA3-499A-A0DE-1414738296AD}"/>
                  </a:ext>
                </a:extLst>
              </p:cNvPr>
              <p:cNvSpPr/>
              <p:nvPr/>
            </p:nvSpPr>
            <p:spPr>
              <a:xfrm>
                <a:off x="3179867" y="3508648"/>
                <a:ext cx="74524" cy="579711"/>
              </a:xfrm>
              <a:custGeom>
                <a:avLst/>
                <a:gdLst/>
                <a:ahLst/>
                <a:cxnLst/>
                <a:rect l="l" t="t" r="r" b="b"/>
                <a:pathLst>
                  <a:path w="86095" h="669722">
                    <a:moveTo>
                      <a:pt x="86095" y="0"/>
                    </a:moveTo>
                    <a:lnTo>
                      <a:pt x="86095" y="669722"/>
                    </a:lnTo>
                    <a:cubicBezTo>
                      <a:pt x="37270" y="664431"/>
                      <a:pt x="0" y="622599"/>
                      <a:pt x="0" y="572062"/>
                    </a:cubicBezTo>
                    <a:lnTo>
                      <a:pt x="0" y="97660"/>
                    </a:lnTo>
                    <a:cubicBezTo>
                      <a:pt x="0" y="47123"/>
                      <a:pt x="37270" y="5291"/>
                      <a:pt x="86095" y="0"/>
                    </a:cubicBezTo>
                    <a:close/>
                  </a:path>
                </a:pathLst>
              </a:custGeom>
              <a:gradFill>
                <a:gsLst>
                  <a:gs pos="0">
                    <a:schemeClr val="accent3">
                      <a:lumMod val="70000"/>
                    </a:schemeClr>
                  </a:gs>
                  <a:gs pos="100000">
                    <a:schemeClr val="accent3">
                      <a:lumMod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3" name="Isosceles Triangle 20">
                <a:extLst>
                  <a:ext uri="{FF2B5EF4-FFF2-40B4-BE49-F238E27FC236}">
                    <a16:creationId xmlns:a16="http://schemas.microsoft.com/office/drawing/2014/main" id="{837E8BE7-EE25-46B2-B17F-BC7F9C0B1AB9}"/>
                  </a:ext>
                </a:extLst>
              </p:cNvPr>
              <p:cNvSpPr/>
              <p:nvPr/>
            </p:nvSpPr>
            <p:spPr>
              <a:xfrm rot="2775881">
                <a:off x="3049015" y="2081590"/>
                <a:ext cx="1169619" cy="1944996"/>
              </a:xfrm>
              <a:custGeom>
                <a:avLst/>
                <a:gdLst/>
                <a:ahLst/>
                <a:cxnLst/>
                <a:rect l="l" t="t" r="r" b="b"/>
                <a:pathLst>
                  <a:path w="1169619" h="1944996">
                    <a:moveTo>
                      <a:pt x="584810" y="0"/>
                    </a:moveTo>
                    <a:lnTo>
                      <a:pt x="1169619" y="623373"/>
                    </a:lnTo>
                    <a:lnTo>
                      <a:pt x="914933" y="623373"/>
                    </a:lnTo>
                    <a:lnTo>
                      <a:pt x="944110" y="1944996"/>
                    </a:lnTo>
                    <a:lnTo>
                      <a:pt x="280768" y="1310310"/>
                    </a:lnTo>
                    <a:lnTo>
                      <a:pt x="265603" y="623373"/>
                    </a:lnTo>
                    <a:lnTo>
                      <a:pt x="0" y="6233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grpSp>
          <p:nvGrpSpPr>
            <p:cNvPr id="8" name="Group 7">
              <a:extLst>
                <a:ext uri="{FF2B5EF4-FFF2-40B4-BE49-F238E27FC236}">
                  <a16:creationId xmlns:a16="http://schemas.microsoft.com/office/drawing/2014/main" id="{930C11D8-3714-4532-9052-5E7D0A79E7C9}"/>
                </a:ext>
              </a:extLst>
            </p:cNvPr>
            <p:cNvGrpSpPr/>
            <p:nvPr/>
          </p:nvGrpSpPr>
          <p:grpSpPr>
            <a:xfrm rot="16200000">
              <a:off x="3414167" y="3899923"/>
              <a:ext cx="1944996" cy="1619081"/>
              <a:chOff x="2644926" y="2469278"/>
              <a:chExt cx="1944996" cy="1619081"/>
            </a:xfrm>
            <a:solidFill>
              <a:srgbClr val="F57627"/>
            </a:solidFill>
          </p:grpSpPr>
          <p:sp>
            <p:nvSpPr>
              <p:cNvPr id="20" name="Rounded Rectangle 9">
                <a:extLst>
                  <a:ext uri="{FF2B5EF4-FFF2-40B4-BE49-F238E27FC236}">
                    <a16:creationId xmlns:a16="http://schemas.microsoft.com/office/drawing/2014/main" id="{56240F74-02C3-4413-B8E7-2C1ABFC05064}"/>
                  </a:ext>
                </a:extLst>
              </p:cNvPr>
              <p:cNvSpPr/>
              <p:nvPr/>
            </p:nvSpPr>
            <p:spPr>
              <a:xfrm>
                <a:off x="3162583" y="3508648"/>
                <a:ext cx="74524" cy="579711"/>
              </a:xfrm>
              <a:custGeom>
                <a:avLst/>
                <a:gdLst/>
                <a:ahLst/>
                <a:cxnLst/>
                <a:rect l="l" t="t" r="r" b="b"/>
                <a:pathLst>
                  <a:path w="86095" h="669722">
                    <a:moveTo>
                      <a:pt x="86095" y="0"/>
                    </a:moveTo>
                    <a:lnTo>
                      <a:pt x="86095" y="669722"/>
                    </a:lnTo>
                    <a:cubicBezTo>
                      <a:pt x="37270" y="664431"/>
                      <a:pt x="0" y="622599"/>
                      <a:pt x="0" y="572062"/>
                    </a:cubicBezTo>
                    <a:lnTo>
                      <a:pt x="0" y="97660"/>
                    </a:lnTo>
                    <a:cubicBezTo>
                      <a:pt x="0" y="47123"/>
                      <a:pt x="37270" y="5291"/>
                      <a:pt x="86095" y="0"/>
                    </a:cubicBezTo>
                    <a:close/>
                  </a:path>
                </a:pathLst>
              </a:custGeom>
              <a:gradFill>
                <a:gsLst>
                  <a:gs pos="100000">
                    <a:schemeClr val="accent4">
                      <a:lumMod val="70000"/>
                    </a:schemeClr>
                  </a:gs>
                  <a:gs pos="0">
                    <a:srgbClr val="F57627">
                      <a:lumMod val="6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21" name="Isosceles Triangle 20">
                <a:extLst>
                  <a:ext uri="{FF2B5EF4-FFF2-40B4-BE49-F238E27FC236}">
                    <a16:creationId xmlns:a16="http://schemas.microsoft.com/office/drawing/2014/main" id="{BE73FB82-F16C-4F7B-AC3E-7A7FF9A3F6EC}"/>
                  </a:ext>
                </a:extLst>
              </p:cNvPr>
              <p:cNvSpPr/>
              <p:nvPr/>
            </p:nvSpPr>
            <p:spPr>
              <a:xfrm rot="2775881">
                <a:off x="3032614" y="2081590"/>
                <a:ext cx="1169619" cy="1944996"/>
              </a:xfrm>
              <a:custGeom>
                <a:avLst/>
                <a:gdLst/>
                <a:ahLst/>
                <a:cxnLst/>
                <a:rect l="l" t="t" r="r" b="b"/>
                <a:pathLst>
                  <a:path w="1169619" h="1944996">
                    <a:moveTo>
                      <a:pt x="584810" y="0"/>
                    </a:moveTo>
                    <a:lnTo>
                      <a:pt x="1169619" y="623373"/>
                    </a:lnTo>
                    <a:lnTo>
                      <a:pt x="914933" y="623373"/>
                    </a:lnTo>
                    <a:lnTo>
                      <a:pt x="944110" y="1944996"/>
                    </a:lnTo>
                    <a:lnTo>
                      <a:pt x="280768" y="1310310"/>
                    </a:lnTo>
                    <a:lnTo>
                      <a:pt x="265603" y="623373"/>
                    </a:lnTo>
                    <a:lnTo>
                      <a:pt x="0" y="62337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sp>
          <p:nvSpPr>
            <p:cNvPr id="9" name="TextBox 8">
              <a:extLst>
                <a:ext uri="{FF2B5EF4-FFF2-40B4-BE49-F238E27FC236}">
                  <a16:creationId xmlns:a16="http://schemas.microsoft.com/office/drawing/2014/main" id="{FB3E1BA7-017D-4A2A-9DF8-F8669DFFCC7E}"/>
                </a:ext>
              </a:extLst>
            </p:cNvPr>
            <p:cNvSpPr txBox="1"/>
            <p:nvPr/>
          </p:nvSpPr>
          <p:spPr>
            <a:xfrm rot="18900000">
              <a:off x="3699116" y="2477242"/>
              <a:ext cx="648786" cy="407837"/>
            </a:xfrm>
            <a:prstGeom prst="rect">
              <a:avLst/>
            </a:prstGeom>
            <a:noFill/>
          </p:spPr>
          <p:txBody>
            <a:bodyPr wrap="square" rtlCol="0">
              <a:spAutoFit/>
            </a:bodyPr>
            <a:lstStyle/>
            <a:p>
              <a:pPr algn="ctr"/>
              <a:r>
                <a:rPr lang="en-US" altLang="ko-KR" sz="2100" b="1" dirty="0">
                  <a:solidFill>
                    <a:schemeClr val="bg1"/>
                  </a:solidFill>
                  <a:cs typeface="Calibri" pitchFamily="34" charset="0"/>
                </a:rPr>
                <a:t>01</a:t>
              </a:r>
              <a:endParaRPr lang="ko-KR" altLang="en-US" sz="2100" b="1" dirty="0">
                <a:solidFill>
                  <a:schemeClr val="bg1"/>
                </a:solidFill>
                <a:cs typeface="Calibri" pitchFamily="34" charset="0"/>
              </a:endParaRPr>
            </a:p>
          </p:txBody>
        </p:sp>
        <p:sp>
          <p:nvSpPr>
            <p:cNvPr id="18" name="TextBox 17">
              <a:extLst>
                <a:ext uri="{FF2B5EF4-FFF2-40B4-BE49-F238E27FC236}">
                  <a16:creationId xmlns:a16="http://schemas.microsoft.com/office/drawing/2014/main" id="{263D2983-768C-46D5-8B34-0013661E8F47}"/>
                </a:ext>
              </a:extLst>
            </p:cNvPr>
            <p:cNvSpPr txBox="1"/>
            <p:nvPr/>
          </p:nvSpPr>
          <p:spPr>
            <a:xfrm rot="2700000">
              <a:off x="5318699" y="2728761"/>
              <a:ext cx="648786" cy="407837"/>
            </a:xfrm>
            <a:prstGeom prst="rect">
              <a:avLst/>
            </a:prstGeom>
            <a:noFill/>
          </p:spPr>
          <p:txBody>
            <a:bodyPr wrap="square" rtlCol="0">
              <a:spAutoFit/>
            </a:bodyPr>
            <a:lstStyle/>
            <a:p>
              <a:pPr algn="ctr"/>
              <a:r>
                <a:rPr lang="en-US" altLang="ko-KR" sz="2100" b="1" dirty="0">
                  <a:solidFill>
                    <a:schemeClr val="bg1"/>
                  </a:solidFill>
                  <a:cs typeface="Calibri" pitchFamily="34" charset="0"/>
                </a:rPr>
                <a:t>02</a:t>
              </a:r>
              <a:endParaRPr lang="ko-KR" altLang="en-US" sz="2100" b="1" dirty="0">
                <a:solidFill>
                  <a:schemeClr val="bg1"/>
                </a:solidFill>
                <a:cs typeface="Calibri" pitchFamily="34" charset="0"/>
              </a:endParaRPr>
            </a:p>
          </p:txBody>
        </p:sp>
        <p:sp>
          <p:nvSpPr>
            <p:cNvPr id="16" name="TextBox 15">
              <a:extLst>
                <a:ext uri="{FF2B5EF4-FFF2-40B4-BE49-F238E27FC236}">
                  <a16:creationId xmlns:a16="http://schemas.microsoft.com/office/drawing/2014/main" id="{7D780184-090D-418D-9053-3322EFF3A0D8}"/>
                </a:ext>
              </a:extLst>
            </p:cNvPr>
            <p:cNvSpPr txBox="1"/>
            <p:nvPr/>
          </p:nvSpPr>
          <p:spPr>
            <a:xfrm rot="18900000">
              <a:off x="5067183" y="4389519"/>
              <a:ext cx="648786" cy="407837"/>
            </a:xfrm>
            <a:prstGeom prst="rect">
              <a:avLst/>
            </a:prstGeom>
            <a:noFill/>
          </p:spPr>
          <p:txBody>
            <a:bodyPr wrap="square" rtlCol="0">
              <a:spAutoFit/>
            </a:bodyPr>
            <a:lstStyle/>
            <a:p>
              <a:pPr algn="ctr"/>
              <a:r>
                <a:rPr lang="en-US" altLang="ko-KR" sz="2100" b="1" dirty="0">
                  <a:solidFill>
                    <a:schemeClr val="bg1"/>
                  </a:solidFill>
                  <a:cs typeface="Calibri" pitchFamily="34" charset="0"/>
                </a:rPr>
                <a:t>03</a:t>
              </a:r>
              <a:endParaRPr lang="ko-KR" altLang="en-US" sz="2100" b="1" dirty="0">
                <a:solidFill>
                  <a:schemeClr val="bg1"/>
                </a:solidFill>
                <a:cs typeface="Calibri" pitchFamily="34" charset="0"/>
              </a:endParaRPr>
            </a:p>
          </p:txBody>
        </p:sp>
        <p:sp>
          <p:nvSpPr>
            <p:cNvPr id="14" name="TextBox 13">
              <a:extLst>
                <a:ext uri="{FF2B5EF4-FFF2-40B4-BE49-F238E27FC236}">
                  <a16:creationId xmlns:a16="http://schemas.microsoft.com/office/drawing/2014/main" id="{7F8F638D-3118-4D43-91B8-564A0226C431}"/>
                </a:ext>
              </a:extLst>
            </p:cNvPr>
            <p:cNvSpPr txBox="1"/>
            <p:nvPr/>
          </p:nvSpPr>
          <p:spPr>
            <a:xfrm rot="2700000">
              <a:off x="3463202" y="4125286"/>
              <a:ext cx="648786" cy="407837"/>
            </a:xfrm>
            <a:prstGeom prst="rect">
              <a:avLst/>
            </a:prstGeom>
            <a:noFill/>
          </p:spPr>
          <p:txBody>
            <a:bodyPr wrap="square" rtlCol="0">
              <a:spAutoFit/>
            </a:bodyPr>
            <a:lstStyle/>
            <a:p>
              <a:pPr algn="ctr"/>
              <a:r>
                <a:rPr lang="en-US" altLang="ko-KR" sz="2100" b="1" dirty="0">
                  <a:solidFill>
                    <a:schemeClr val="bg1"/>
                  </a:solidFill>
                  <a:cs typeface="Calibri" pitchFamily="34" charset="0"/>
                </a:rPr>
                <a:t>04</a:t>
              </a:r>
              <a:endParaRPr lang="ko-KR" altLang="en-US" sz="2100" b="1" dirty="0">
                <a:solidFill>
                  <a:schemeClr val="bg1"/>
                </a:solidFill>
                <a:cs typeface="Calibri" pitchFamily="34" charset="0"/>
              </a:endParaRPr>
            </a:p>
          </p:txBody>
        </p:sp>
      </p:grpSp>
      <p:pic>
        <p:nvPicPr>
          <p:cNvPr id="44" name="Imagen 43">
            <a:extLst>
              <a:ext uri="{FF2B5EF4-FFF2-40B4-BE49-F238E27FC236}">
                <a16:creationId xmlns:a16="http://schemas.microsoft.com/office/drawing/2014/main" id="{B93B14AE-CBF6-68E8-FF34-F243F4D30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2560" y="3418582"/>
            <a:ext cx="1268173" cy="790436"/>
          </a:xfrm>
          <a:prstGeom prst="rect">
            <a:avLst/>
          </a:prstGeom>
        </p:spPr>
      </p:pic>
      <p:sp>
        <p:nvSpPr>
          <p:cNvPr id="11" name="Text Placeholder 15">
            <a:extLst>
              <a:ext uri="{FF2B5EF4-FFF2-40B4-BE49-F238E27FC236}">
                <a16:creationId xmlns:a16="http://schemas.microsoft.com/office/drawing/2014/main" id="{E04CA7CD-92D2-7958-E8E6-58B2CA1E5FB4}"/>
              </a:ext>
            </a:extLst>
          </p:cNvPr>
          <p:cNvSpPr txBox="1">
            <a:spLocks/>
          </p:cNvSpPr>
          <p:nvPr/>
        </p:nvSpPr>
        <p:spPr>
          <a:xfrm>
            <a:off x="2881601" y="550467"/>
            <a:ext cx="4105830" cy="264630"/>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altLang="ko-KR" b="1" dirty="0">
                <a:cs typeface="Arial" pitchFamily="34" charset="0"/>
              </a:rPr>
              <a:t>¿CÓMO REGULAR?</a:t>
            </a:r>
          </a:p>
        </p:txBody>
      </p:sp>
      <p:sp>
        <p:nvSpPr>
          <p:cNvPr id="12" name="TextBox 78">
            <a:extLst>
              <a:ext uri="{FF2B5EF4-FFF2-40B4-BE49-F238E27FC236}">
                <a16:creationId xmlns:a16="http://schemas.microsoft.com/office/drawing/2014/main" id="{D0EC8A59-6B62-FFB4-B4E3-978C4DCDF917}"/>
              </a:ext>
            </a:extLst>
          </p:cNvPr>
          <p:cNvSpPr txBox="1"/>
          <p:nvPr/>
        </p:nvSpPr>
        <p:spPr>
          <a:xfrm>
            <a:off x="723981" y="2449154"/>
            <a:ext cx="4304534" cy="584775"/>
          </a:xfrm>
          <a:prstGeom prst="rect">
            <a:avLst/>
          </a:prstGeom>
          <a:noFill/>
        </p:spPr>
        <p:txBody>
          <a:bodyPr wrap="square" rtlCol="0">
            <a:spAutoFit/>
          </a:bodyPr>
          <a:lstStyle/>
          <a:p>
            <a:r>
              <a:rPr lang="es-ES_tradnl" altLang="ko-KR" sz="3200" dirty="0">
                <a:cs typeface="Arial" pitchFamily="34" charset="0"/>
              </a:rPr>
              <a:t>Estandarizar</a:t>
            </a:r>
            <a:endParaRPr lang="es-ES_tradnl" altLang="ko-KR" sz="3200" dirty="0">
              <a:solidFill>
                <a:schemeClr val="tx1">
                  <a:lumMod val="75000"/>
                  <a:lumOff val="25000"/>
                </a:schemeClr>
              </a:solidFill>
              <a:cs typeface="Arial" pitchFamily="34" charset="0"/>
            </a:endParaRPr>
          </a:p>
        </p:txBody>
      </p:sp>
      <p:sp>
        <p:nvSpPr>
          <p:cNvPr id="13" name="TextBox 78">
            <a:extLst>
              <a:ext uri="{FF2B5EF4-FFF2-40B4-BE49-F238E27FC236}">
                <a16:creationId xmlns:a16="http://schemas.microsoft.com/office/drawing/2014/main" id="{F45C4D09-6D7C-6212-43B0-E18373954B9D}"/>
              </a:ext>
            </a:extLst>
          </p:cNvPr>
          <p:cNvSpPr txBox="1"/>
          <p:nvPr/>
        </p:nvSpPr>
        <p:spPr>
          <a:xfrm>
            <a:off x="6199591" y="2608098"/>
            <a:ext cx="1975145" cy="584775"/>
          </a:xfrm>
          <a:prstGeom prst="rect">
            <a:avLst/>
          </a:prstGeom>
          <a:noFill/>
        </p:spPr>
        <p:txBody>
          <a:bodyPr wrap="square" rtlCol="0">
            <a:spAutoFit/>
          </a:bodyPr>
          <a:lstStyle/>
          <a:p>
            <a:r>
              <a:rPr lang="es-ES_tradnl" altLang="ko-KR" sz="3200" dirty="0">
                <a:cs typeface="Arial" pitchFamily="34" charset="0"/>
              </a:rPr>
              <a:t>Planificar</a:t>
            </a:r>
            <a:endParaRPr lang="es-ES_tradnl" altLang="ko-KR" sz="3200" dirty="0">
              <a:solidFill>
                <a:schemeClr val="tx1">
                  <a:lumMod val="75000"/>
                  <a:lumOff val="25000"/>
                </a:schemeClr>
              </a:solidFill>
              <a:cs typeface="Arial" pitchFamily="34" charset="0"/>
            </a:endParaRPr>
          </a:p>
        </p:txBody>
      </p:sp>
      <p:sp>
        <p:nvSpPr>
          <p:cNvPr id="15" name="TextBox 78">
            <a:extLst>
              <a:ext uri="{FF2B5EF4-FFF2-40B4-BE49-F238E27FC236}">
                <a16:creationId xmlns:a16="http://schemas.microsoft.com/office/drawing/2014/main" id="{73ACACF4-FE19-4B2A-26B3-81DB331EF3BF}"/>
              </a:ext>
            </a:extLst>
          </p:cNvPr>
          <p:cNvSpPr txBox="1"/>
          <p:nvPr/>
        </p:nvSpPr>
        <p:spPr>
          <a:xfrm>
            <a:off x="860341" y="4372347"/>
            <a:ext cx="1917793" cy="584775"/>
          </a:xfrm>
          <a:prstGeom prst="rect">
            <a:avLst/>
          </a:prstGeom>
          <a:noFill/>
        </p:spPr>
        <p:txBody>
          <a:bodyPr wrap="square" rtlCol="0">
            <a:spAutoFit/>
          </a:bodyPr>
          <a:lstStyle/>
          <a:p>
            <a:r>
              <a:rPr lang="es-ES_tradnl" altLang="ko-KR" sz="3200" dirty="0">
                <a:cs typeface="Arial" pitchFamily="34" charset="0"/>
              </a:rPr>
              <a:t>Medir</a:t>
            </a:r>
            <a:endParaRPr lang="es-ES_tradnl" altLang="ko-KR" sz="3200" dirty="0">
              <a:solidFill>
                <a:schemeClr val="tx1">
                  <a:lumMod val="75000"/>
                  <a:lumOff val="25000"/>
                </a:schemeClr>
              </a:solidFill>
              <a:cs typeface="Arial" pitchFamily="34" charset="0"/>
            </a:endParaRPr>
          </a:p>
        </p:txBody>
      </p:sp>
      <p:sp>
        <p:nvSpPr>
          <p:cNvPr id="17" name="TextBox 78">
            <a:extLst>
              <a:ext uri="{FF2B5EF4-FFF2-40B4-BE49-F238E27FC236}">
                <a16:creationId xmlns:a16="http://schemas.microsoft.com/office/drawing/2014/main" id="{9BAF4AC3-4BBD-B4BD-DFA2-29D4C7D2E6B3}"/>
              </a:ext>
            </a:extLst>
          </p:cNvPr>
          <p:cNvSpPr txBox="1"/>
          <p:nvPr/>
        </p:nvSpPr>
        <p:spPr>
          <a:xfrm>
            <a:off x="6189844" y="4388522"/>
            <a:ext cx="2734700" cy="584775"/>
          </a:xfrm>
          <a:prstGeom prst="rect">
            <a:avLst/>
          </a:prstGeom>
          <a:noFill/>
        </p:spPr>
        <p:txBody>
          <a:bodyPr wrap="square" rtlCol="0">
            <a:spAutoFit/>
          </a:bodyPr>
          <a:lstStyle/>
          <a:p>
            <a:r>
              <a:rPr lang="es-ES_tradnl" altLang="ko-KR" sz="3200" dirty="0">
                <a:cs typeface="Arial" pitchFamily="34" charset="0"/>
              </a:rPr>
              <a:t>Competitividad</a:t>
            </a:r>
            <a:endParaRPr lang="es-ES_tradnl" altLang="ko-KR" sz="3200" dirty="0">
              <a:solidFill>
                <a:schemeClr val="tx1">
                  <a:lumMod val="75000"/>
                  <a:lumOff val="25000"/>
                </a:schemeClr>
              </a:solidFill>
              <a:cs typeface="Arial" pitchFamily="34" charset="0"/>
            </a:endParaRPr>
          </a:p>
        </p:txBody>
      </p:sp>
    </p:spTree>
    <p:extLst>
      <p:ext uri="{BB962C8B-B14F-4D97-AF65-F5344CB8AC3E}">
        <p14:creationId xmlns:p14="http://schemas.microsoft.com/office/powerpoint/2010/main" val="4273581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691513" y="1111882"/>
            <a:ext cx="4353074" cy="543185"/>
          </a:xfrm>
          <a:prstGeom prst="rect">
            <a:avLst/>
          </a:prstGeom>
        </p:spPr>
        <p:txBody>
          <a:bodyPr>
            <a:normAutofit fontScale="92500" lnSpcReduction="20000"/>
          </a:bodyPr>
          <a:lstStyle/>
          <a:p>
            <a:pPr algn="l"/>
            <a:r>
              <a:rPr lang="en-US" dirty="0"/>
              <a:t>ESTANDARIZAR</a:t>
            </a:r>
          </a:p>
        </p:txBody>
      </p:sp>
      <p:sp>
        <p:nvSpPr>
          <p:cNvPr id="6" name="Rectangle 5">
            <a:extLst>
              <a:ext uri="{FF2B5EF4-FFF2-40B4-BE49-F238E27FC236}">
                <a16:creationId xmlns:a16="http://schemas.microsoft.com/office/drawing/2014/main" id="{A4B20C30-37AE-443B-8F29-ABB4A6B182C0}"/>
              </a:ext>
            </a:extLst>
          </p:cNvPr>
          <p:cNvSpPr/>
          <p:nvPr/>
        </p:nvSpPr>
        <p:spPr>
          <a:xfrm>
            <a:off x="748572" y="2165996"/>
            <a:ext cx="447707" cy="447757"/>
          </a:xfrm>
          <a:prstGeom prst="rect">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cs typeface="Arial" pitchFamily="34" charset="0"/>
            </a:endParaRPr>
          </a:p>
        </p:txBody>
      </p:sp>
      <p:sp>
        <p:nvSpPr>
          <p:cNvPr id="7" name="Rectangle 6">
            <a:extLst>
              <a:ext uri="{FF2B5EF4-FFF2-40B4-BE49-F238E27FC236}">
                <a16:creationId xmlns:a16="http://schemas.microsoft.com/office/drawing/2014/main" id="{6B27AF4A-4227-4B71-8EF8-0A7A56F495B7}"/>
              </a:ext>
            </a:extLst>
          </p:cNvPr>
          <p:cNvSpPr/>
          <p:nvPr/>
        </p:nvSpPr>
        <p:spPr>
          <a:xfrm>
            <a:off x="740862" y="3053250"/>
            <a:ext cx="447707" cy="447757"/>
          </a:xfrm>
          <a:prstGeom prst="rect">
            <a:avLst/>
          </a:prstGeom>
          <a:solidFill>
            <a:schemeClr val="accent4"/>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cs typeface="Arial" pitchFamily="34" charset="0"/>
            </a:endParaRPr>
          </a:p>
        </p:txBody>
      </p:sp>
      <p:sp>
        <p:nvSpPr>
          <p:cNvPr id="8" name="Rectangle 7">
            <a:extLst>
              <a:ext uri="{FF2B5EF4-FFF2-40B4-BE49-F238E27FC236}">
                <a16:creationId xmlns:a16="http://schemas.microsoft.com/office/drawing/2014/main" id="{7F0CD855-2887-44B3-AC0D-0F2CDC382C4C}"/>
              </a:ext>
            </a:extLst>
          </p:cNvPr>
          <p:cNvSpPr/>
          <p:nvPr/>
        </p:nvSpPr>
        <p:spPr>
          <a:xfrm>
            <a:off x="742288" y="3935350"/>
            <a:ext cx="447707" cy="447757"/>
          </a:xfrm>
          <a:prstGeom prst="rect">
            <a:avLst/>
          </a:prstGeom>
          <a:solidFill>
            <a:schemeClr val="accent2"/>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cs typeface="Arial" pitchFamily="34" charset="0"/>
            </a:endParaRPr>
          </a:p>
        </p:txBody>
      </p:sp>
      <p:sp>
        <p:nvSpPr>
          <p:cNvPr id="9" name="Rectangle 8">
            <a:extLst>
              <a:ext uri="{FF2B5EF4-FFF2-40B4-BE49-F238E27FC236}">
                <a16:creationId xmlns:a16="http://schemas.microsoft.com/office/drawing/2014/main" id="{37295AA0-5E7C-4FD9-89B9-F82C29A84953}"/>
              </a:ext>
            </a:extLst>
          </p:cNvPr>
          <p:cNvSpPr/>
          <p:nvPr/>
        </p:nvSpPr>
        <p:spPr>
          <a:xfrm>
            <a:off x="731652" y="4744932"/>
            <a:ext cx="447707" cy="447757"/>
          </a:xfrm>
          <a:prstGeom prst="rect">
            <a:avLst/>
          </a:prstGeom>
          <a:solidFill>
            <a:schemeClr val="accent3"/>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cs typeface="Arial" pitchFamily="34" charset="0"/>
            </a:endParaRPr>
          </a:p>
        </p:txBody>
      </p:sp>
      <p:sp>
        <p:nvSpPr>
          <p:cNvPr id="30" name="CuadroTexto 29">
            <a:extLst>
              <a:ext uri="{FF2B5EF4-FFF2-40B4-BE49-F238E27FC236}">
                <a16:creationId xmlns:a16="http://schemas.microsoft.com/office/drawing/2014/main" id="{B495F56C-99FF-5DF7-B28E-1661B9314690}"/>
              </a:ext>
            </a:extLst>
          </p:cNvPr>
          <p:cNvSpPr txBox="1"/>
          <p:nvPr/>
        </p:nvSpPr>
        <p:spPr>
          <a:xfrm>
            <a:off x="1316096" y="2100058"/>
            <a:ext cx="5566359" cy="400110"/>
          </a:xfrm>
          <a:prstGeom prst="rect">
            <a:avLst/>
          </a:prstGeom>
          <a:noFill/>
        </p:spPr>
        <p:txBody>
          <a:bodyPr wrap="square">
            <a:spAutoFit/>
          </a:bodyPr>
          <a:lstStyle/>
          <a:p>
            <a:pPr algn="just"/>
            <a:r>
              <a:rPr lang="es-419" sz="2000" dirty="0"/>
              <a:t>LINEAS A SEGUIR</a:t>
            </a:r>
          </a:p>
        </p:txBody>
      </p:sp>
      <p:sp>
        <p:nvSpPr>
          <p:cNvPr id="32" name="CuadroTexto 31">
            <a:extLst>
              <a:ext uri="{FF2B5EF4-FFF2-40B4-BE49-F238E27FC236}">
                <a16:creationId xmlns:a16="http://schemas.microsoft.com/office/drawing/2014/main" id="{308273CC-13CC-9DE3-78C1-E3DB3053CC9D}"/>
              </a:ext>
            </a:extLst>
          </p:cNvPr>
          <p:cNvSpPr txBox="1"/>
          <p:nvPr/>
        </p:nvSpPr>
        <p:spPr>
          <a:xfrm>
            <a:off x="1272652" y="3108398"/>
            <a:ext cx="4573484" cy="400110"/>
          </a:xfrm>
          <a:prstGeom prst="rect">
            <a:avLst/>
          </a:prstGeom>
          <a:noFill/>
        </p:spPr>
        <p:txBody>
          <a:bodyPr wrap="square">
            <a:spAutoFit/>
          </a:bodyPr>
          <a:lstStyle/>
          <a:p>
            <a:r>
              <a:rPr lang="es-419" sz="2000" dirty="0"/>
              <a:t>INSTRUMENTO RECTOR</a:t>
            </a:r>
            <a:endParaRPr lang="es-PA" sz="2000" dirty="0"/>
          </a:p>
        </p:txBody>
      </p:sp>
      <p:sp>
        <p:nvSpPr>
          <p:cNvPr id="35" name="CuadroTexto 34">
            <a:extLst>
              <a:ext uri="{FF2B5EF4-FFF2-40B4-BE49-F238E27FC236}">
                <a16:creationId xmlns:a16="http://schemas.microsoft.com/office/drawing/2014/main" id="{BCD7B39E-DBF8-AB8A-3A8F-51477CEE74E6}"/>
              </a:ext>
            </a:extLst>
          </p:cNvPr>
          <p:cNvSpPr txBox="1"/>
          <p:nvPr/>
        </p:nvSpPr>
        <p:spPr>
          <a:xfrm>
            <a:off x="1328830" y="4003158"/>
            <a:ext cx="4573484" cy="400110"/>
          </a:xfrm>
          <a:prstGeom prst="rect">
            <a:avLst/>
          </a:prstGeom>
          <a:noFill/>
        </p:spPr>
        <p:txBody>
          <a:bodyPr wrap="square">
            <a:spAutoFit/>
          </a:bodyPr>
          <a:lstStyle/>
          <a:p>
            <a:r>
              <a:rPr lang="es-419" sz="2000" dirty="0"/>
              <a:t>CÓDIGO DE CONDUCTA</a:t>
            </a:r>
          </a:p>
        </p:txBody>
      </p:sp>
      <p:sp>
        <p:nvSpPr>
          <p:cNvPr id="37" name="CuadroTexto 36">
            <a:extLst>
              <a:ext uri="{FF2B5EF4-FFF2-40B4-BE49-F238E27FC236}">
                <a16:creationId xmlns:a16="http://schemas.microsoft.com/office/drawing/2014/main" id="{28A62C98-E813-B3AD-1CE6-2542F6A4C879}"/>
              </a:ext>
            </a:extLst>
          </p:cNvPr>
          <p:cNvSpPr txBox="1"/>
          <p:nvPr/>
        </p:nvSpPr>
        <p:spPr>
          <a:xfrm>
            <a:off x="1272652" y="4797639"/>
            <a:ext cx="4573484" cy="400110"/>
          </a:xfrm>
          <a:prstGeom prst="rect">
            <a:avLst/>
          </a:prstGeom>
          <a:noFill/>
        </p:spPr>
        <p:txBody>
          <a:bodyPr wrap="square">
            <a:spAutoFit/>
          </a:bodyPr>
          <a:lstStyle/>
          <a:p>
            <a:r>
              <a:rPr lang="es-419" sz="2000" dirty="0"/>
              <a:t>GUÍAS TÉCNICAS</a:t>
            </a:r>
          </a:p>
        </p:txBody>
      </p:sp>
      <p:sp>
        <p:nvSpPr>
          <p:cNvPr id="39" name="Oval 32">
            <a:extLst>
              <a:ext uri="{FF2B5EF4-FFF2-40B4-BE49-F238E27FC236}">
                <a16:creationId xmlns:a16="http://schemas.microsoft.com/office/drawing/2014/main" id="{4595B832-003E-993D-9248-1599F7E5BB7B}"/>
              </a:ext>
            </a:extLst>
          </p:cNvPr>
          <p:cNvSpPr/>
          <p:nvPr/>
        </p:nvSpPr>
        <p:spPr>
          <a:xfrm>
            <a:off x="790789" y="2174891"/>
            <a:ext cx="340596" cy="409743"/>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40" name="Oval 32">
            <a:extLst>
              <a:ext uri="{FF2B5EF4-FFF2-40B4-BE49-F238E27FC236}">
                <a16:creationId xmlns:a16="http://schemas.microsoft.com/office/drawing/2014/main" id="{EB927EA1-51AB-DA07-2F0D-8E054EF92411}"/>
              </a:ext>
            </a:extLst>
          </p:cNvPr>
          <p:cNvSpPr/>
          <p:nvPr/>
        </p:nvSpPr>
        <p:spPr>
          <a:xfrm>
            <a:off x="782264" y="3072952"/>
            <a:ext cx="340596" cy="409743"/>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41" name="Oval 32">
            <a:extLst>
              <a:ext uri="{FF2B5EF4-FFF2-40B4-BE49-F238E27FC236}">
                <a16:creationId xmlns:a16="http://schemas.microsoft.com/office/drawing/2014/main" id="{C8939E75-7C64-3C8E-0A24-A2AD027EC64D}"/>
              </a:ext>
            </a:extLst>
          </p:cNvPr>
          <p:cNvSpPr/>
          <p:nvPr/>
        </p:nvSpPr>
        <p:spPr>
          <a:xfrm>
            <a:off x="795843" y="3969605"/>
            <a:ext cx="340596" cy="409743"/>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sp>
        <p:nvSpPr>
          <p:cNvPr id="42" name="Oval 32">
            <a:extLst>
              <a:ext uri="{FF2B5EF4-FFF2-40B4-BE49-F238E27FC236}">
                <a16:creationId xmlns:a16="http://schemas.microsoft.com/office/drawing/2014/main" id="{EECEAFDD-D97C-4F00-E5A7-5850BF28BFD3}"/>
              </a:ext>
            </a:extLst>
          </p:cNvPr>
          <p:cNvSpPr/>
          <p:nvPr/>
        </p:nvSpPr>
        <p:spPr>
          <a:xfrm>
            <a:off x="785207" y="4770680"/>
            <a:ext cx="340596" cy="409743"/>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p>
        </p:txBody>
      </p:sp>
      <p:grpSp>
        <p:nvGrpSpPr>
          <p:cNvPr id="3" name="Group 138">
            <a:extLst>
              <a:ext uri="{FF2B5EF4-FFF2-40B4-BE49-F238E27FC236}">
                <a16:creationId xmlns:a16="http://schemas.microsoft.com/office/drawing/2014/main" id="{D48E75CB-01D1-552C-1413-3149B087A021}"/>
              </a:ext>
            </a:extLst>
          </p:cNvPr>
          <p:cNvGrpSpPr/>
          <p:nvPr/>
        </p:nvGrpSpPr>
        <p:grpSpPr>
          <a:xfrm flipH="1">
            <a:off x="6258685" y="4379348"/>
            <a:ext cx="2100108" cy="1919182"/>
            <a:chOff x="10038248" y="1087963"/>
            <a:chExt cx="3493565" cy="3192589"/>
          </a:xfrm>
          <a:solidFill>
            <a:schemeClr val="accent1"/>
          </a:solidFill>
        </p:grpSpPr>
        <p:sp>
          <p:nvSpPr>
            <p:cNvPr id="4" name="Freeform: Shape 139">
              <a:extLst>
                <a:ext uri="{FF2B5EF4-FFF2-40B4-BE49-F238E27FC236}">
                  <a16:creationId xmlns:a16="http://schemas.microsoft.com/office/drawing/2014/main" id="{FE34F6A5-232C-51B6-F1C8-A530E1B5D288}"/>
                </a:ext>
              </a:extLst>
            </p:cNvPr>
            <p:cNvSpPr/>
            <p:nvPr/>
          </p:nvSpPr>
          <p:spPr>
            <a:xfrm>
              <a:off x="10038248" y="2837935"/>
              <a:ext cx="632499" cy="678474"/>
            </a:xfrm>
            <a:custGeom>
              <a:avLst/>
              <a:gdLst>
                <a:gd name="connsiteX0" fmla="*/ 597314 w 638668"/>
                <a:gd name="connsiteY0" fmla="*/ 306119 h 685090"/>
                <a:gd name="connsiteX1" fmla="*/ 597314 w 638668"/>
                <a:gd name="connsiteY1" fmla="*/ 577205 h 685090"/>
                <a:gd name="connsiteX2" fmla="*/ 616698 w 638668"/>
                <a:gd name="connsiteY2" fmla="*/ 572897 h 685090"/>
                <a:gd name="connsiteX3" fmla="*/ 616698 w 638668"/>
                <a:gd name="connsiteY3" fmla="*/ 313155 h 685090"/>
                <a:gd name="connsiteX4" fmla="*/ 561418 w 638668"/>
                <a:gd name="connsiteY4" fmla="*/ 292910 h 685090"/>
                <a:gd name="connsiteX5" fmla="*/ 561418 w 638668"/>
                <a:gd name="connsiteY5" fmla="*/ 585245 h 685090"/>
                <a:gd name="connsiteX6" fmla="*/ 582094 w 638668"/>
                <a:gd name="connsiteY6" fmla="*/ 580651 h 685090"/>
                <a:gd name="connsiteX7" fmla="*/ 582094 w 638668"/>
                <a:gd name="connsiteY7" fmla="*/ 300520 h 685090"/>
                <a:gd name="connsiteX8" fmla="*/ 525522 w 638668"/>
                <a:gd name="connsiteY8" fmla="*/ 279844 h 685090"/>
                <a:gd name="connsiteX9" fmla="*/ 525522 w 638668"/>
                <a:gd name="connsiteY9" fmla="*/ 593286 h 685090"/>
                <a:gd name="connsiteX10" fmla="*/ 546198 w 638668"/>
                <a:gd name="connsiteY10" fmla="*/ 588691 h 685090"/>
                <a:gd name="connsiteX11" fmla="*/ 546198 w 638668"/>
                <a:gd name="connsiteY11" fmla="*/ 287454 h 685090"/>
                <a:gd name="connsiteX12" fmla="*/ 489626 w 638668"/>
                <a:gd name="connsiteY12" fmla="*/ 266778 h 685090"/>
                <a:gd name="connsiteX13" fmla="*/ 489626 w 638668"/>
                <a:gd name="connsiteY13" fmla="*/ 601327 h 685090"/>
                <a:gd name="connsiteX14" fmla="*/ 510303 w 638668"/>
                <a:gd name="connsiteY14" fmla="*/ 596732 h 685090"/>
                <a:gd name="connsiteX15" fmla="*/ 510303 w 638668"/>
                <a:gd name="connsiteY15" fmla="*/ 274244 h 685090"/>
                <a:gd name="connsiteX16" fmla="*/ 453730 w 638668"/>
                <a:gd name="connsiteY16" fmla="*/ 253568 h 685090"/>
                <a:gd name="connsiteX17" fmla="*/ 453730 w 638668"/>
                <a:gd name="connsiteY17" fmla="*/ 609224 h 685090"/>
                <a:gd name="connsiteX18" fmla="*/ 474407 w 638668"/>
                <a:gd name="connsiteY18" fmla="*/ 604629 h 685090"/>
                <a:gd name="connsiteX19" fmla="*/ 474407 w 638668"/>
                <a:gd name="connsiteY19" fmla="*/ 261178 h 685090"/>
                <a:gd name="connsiteX20" fmla="*/ 417835 w 638668"/>
                <a:gd name="connsiteY20" fmla="*/ 240502 h 685090"/>
                <a:gd name="connsiteX21" fmla="*/ 417835 w 638668"/>
                <a:gd name="connsiteY21" fmla="*/ 617265 h 685090"/>
                <a:gd name="connsiteX22" fmla="*/ 438367 w 638668"/>
                <a:gd name="connsiteY22" fmla="*/ 612670 h 685090"/>
                <a:gd name="connsiteX23" fmla="*/ 438367 w 638668"/>
                <a:gd name="connsiteY23" fmla="*/ 248112 h 685090"/>
                <a:gd name="connsiteX24" fmla="*/ 381939 w 638668"/>
                <a:gd name="connsiteY24" fmla="*/ 227436 h 685090"/>
                <a:gd name="connsiteX25" fmla="*/ 381939 w 638668"/>
                <a:gd name="connsiteY25" fmla="*/ 625305 h 685090"/>
                <a:gd name="connsiteX26" fmla="*/ 402471 w 638668"/>
                <a:gd name="connsiteY26" fmla="*/ 620710 h 685090"/>
                <a:gd name="connsiteX27" fmla="*/ 402471 w 638668"/>
                <a:gd name="connsiteY27" fmla="*/ 234902 h 685090"/>
                <a:gd name="connsiteX28" fmla="*/ 345899 w 638668"/>
                <a:gd name="connsiteY28" fmla="*/ 214370 h 685090"/>
                <a:gd name="connsiteX29" fmla="*/ 345899 w 638668"/>
                <a:gd name="connsiteY29" fmla="*/ 633346 h 685090"/>
                <a:gd name="connsiteX30" fmla="*/ 366575 w 638668"/>
                <a:gd name="connsiteY30" fmla="*/ 628751 h 685090"/>
                <a:gd name="connsiteX31" fmla="*/ 366575 w 638668"/>
                <a:gd name="connsiteY31" fmla="*/ 221836 h 685090"/>
                <a:gd name="connsiteX32" fmla="*/ 296650 w 638668"/>
                <a:gd name="connsiteY32" fmla="*/ 196278 h 685090"/>
                <a:gd name="connsiteX33" fmla="*/ 296650 w 638668"/>
                <a:gd name="connsiteY33" fmla="*/ 644258 h 685090"/>
                <a:gd name="connsiteX34" fmla="*/ 330679 w 638668"/>
                <a:gd name="connsiteY34" fmla="*/ 636648 h 685090"/>
                <a:gd name="connsiteX35" fmla="*/ 330679 w 638668"/>
                <a:gd name="connsiteY35" fmla="*/ 208770 h 685090"/>
                <a:gd name="connsiteX36" fmla="*/ 313736 w 638668"/>
                <a:gd name="connsiteY36" fmla="*/ 20102 h 685090"/>
                <a:gd name="connsiteX37" fmla="*/ 122196 w 638668"/>
                <a:gd name="connsiteY37" fmla="*/ 196278 h 685090"/>
                <a:gd name="connsiteX38" fmla="*/ 246827 w 638668"/>
                <a:gd name="connsiteY38" fmla="*/ 152916 h 685090"/>
                <a:gd name="connsiteX39" fmla="*/ 277553 w 638668"/>
                <a:gd name="connsiteY39" fmla="*/ 151768 h 685090"/>
                <a:gd name="connsiteX40" fmla="*/ 396440 w 638668"/>
                <a:gd name="connsiteY40" fmla="*/ 201878 h 685090"/>
                <a:gd name="connsiteX41" fmla="*/ 537152 w 638668"/>
                <a:gd name="connsiteY41" fmla="*/ 262470 h 685090"/>
                <a:gd name="connsiteX42" fmla="*/ 313736 w 638668"/>
                <a:gd name="connsiteY42" fmla="*/ 20102 h 685090"/>
                <a:gd name="connsiteX43" fmla="*/ 311439 w 638668"/>
                <a:gd name="connsiteY43" fmla="*/ 0 h 685090"/>
                <a:gd name="connsiteX44" fmla="*/ 561417 w 638668"/>
                <a:gd name="connsiteY44" fmla="*/ 273526 h 685090"/>
                <a:gd name="connsiteX45" fmla="*/ 622010 w 638668"/>
                <a:gd name="connsiteY45" fmla="*/ 298653 h 685090"/>
                <a:gd name="connsiteX46" fmla="*/ 638665 w 638668"/>
                <a:gd name="connsiteY46" fmla="*/ 324068 h 685090"/>
                <a:gd name="connsiteX47" fmla="*/ 638522 w 638668"/>
                <a:gd name="connsiteY47" fmla="*/ 575913 h 685090"/>
                <a:gd name="connsiteX48" fmla="*/ 625025 w 638668"/>
                <a:gd name="connsiteY48" fmla="*/ 598168 h 685090"/>
                <a:gd name="connsiteX49" fmla="*/ 403763 w 638668"/>
                <a:gd name="connsiteY49" fmla="*/ 657324 h 685090"/>
                <a:gd name="connsiteX50" fmla="*/ 303398 w 638668"/>
                <a:gd name="connsiteY50" fmla="*/ 684174 h 685090"/>
                <a:gd name="connsiteX51" fmla="*/ 282722 w 638668"/>
                <a:gd name="connsiteY51" fmla="*/ 683313 h 685090"/>
                <a:gd name="connsiteX52" fmla="*/ 26713 w 638668"/>
                <a:gd name="connsiteY52" fmla="*/ 587543 h 685090"/>
                <a:gd name="connsiteX53" fmla="*/ 7 w 638668"/>
                <a:gd name="connsiteY53" fmla="*/ 552652 h 685090"/>
                <a:gd name="connsiteX54" fmla="*/ 581 w 638668"/>
                <a:gd name="connsiteY54" fmla="*/ 264337 h 685090"/>
                <a:gd name="connsiteX55" fmla="*/ 22406 w 638668"/>
                <a:gd name="connsiteY55" fmla="*/ 235333 h 685090"/>
                <a:gd name="connsiteX56" fmla="*/ 92044 w 638668"/>
                <a:gd name="connsiteY56" fmla="*/ 206760 h 685090"/>
                <a:gd name="connsiteX57" fmla="*/ 311439 w 638668"/>
                <a:gd name="connsiteY57" fmla="*/ 0 h 6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8668" h="685090">
                  <a:moveTo>
                    <a:pt x="597314" y="306119"/>
                  </a:moveTo>
                  <a:lnTo>
                    <a:pt x="597314" y="577205"/>
                  </a:lnTo>
                  <a:lnTo>
                    <a:pt x="616698" y="572897"/>
                  </a:lnTo>
                  <a:lnTo>
                    <a:pt x="616698" y="313155"/>
                  </a:lnTo>
                  <a:close/>
                  <a:moveTo>
                    <a:pt x="561418" y="292910"/>
                  </a:moveTo>
                  <a:lnTo>
                    <a:pt x="561418" y="585245"/>
                  </a:lnTo>
                  <a:lnTo>
                    <a:pt x="582094" y="580651"/>
                  </a:lnTo>
                  <a:lnTo>
                    <a:pt x="582094" y="300520"/>
                  </a:lnTo>
                  <a:close/>
                  <a:moveTo>
                    <a:pt x="525522" y="279844"/>
                  </a:moveTo>
                  <a:lnTo>
                    <a:pt x="525522" y="593286"/>
                  </a:lnTo>
                  <a:lnTo>
                    <a:pt x="546198" y="588691"/>
                  </a:lnTo>
                  <a:lnTo>
                    <a:pt x="546198" y="287454"/>
                  </a:lnTo>
                  <a:close/>
                  <a:moveTo>
                    <a:pt x="489626" y="266778"/>
                  </a:moveTo>
                  <a:lnTo>
                    <a:pt x="489626" y="601327"/>
                  </a:lnTo>
                  <a:lnTo>
                    <a:pt x="510303" y="596732"/>
                  </a:lnTo>
                  <a:lnTo>
                    <a:pt x="510303" y="274244"/>
                  </a:lnTo>
                  <a:close/>
                  <a:moveTo>
                    <a:pt x="453730" y="253568"/>
                  </a:moveTo>
                  <a:lnTo>
                    <a:pt x="453730" y="609224"/>
                  </a:lnTo>
                  <a:lnTo>
                    <a:pt x="474407" y="604629"/>
                  </a:lnTo>
                  <a:lnTo>
                    <a:pt x="474407" y="261178"/>
                  </a:lnTo>
                  <a:close/>
                  <a:moveTo>
                    <a:pt x="417835" y="240502"/>
                  </a:moveTo>
                  <a:lnTo>
                    <a:pt x="417835" y="617265"/>
                  </a:lnTo>
                  <a:lnTo>
                    <a:pt x="438367" y="612670"/>
                  </a:lnTo>
                  <a:lnTo>
                    <a:pt x="438367" y="248112"/>
                  </a:lnTo>
                  <a:close/>
                  <a:moveTo>
                    <a:pt x="381939" y="227436"/>
                  </a:moveTo>
                  <a:lnTo>
                    <a:pt x="381939" y="625305"/>
                  </a:lnTo>
                  <a:lnTo>
                    <a:pt x="402471" y="620710"/>
                  </a:lnTo>
                  <a:lnTo>
                    <a:pt x="402471" y="234902"/>
                  </a:lnTo>
                  <a:close/>
                  <a:moveTo>
                    <a:pt x="345899" y="214370"/>
                  </a:moveTo>
                  <a:lnTo>
                    <a:pt x="345899" y="633346"/>
                  </a:lnTo>
                  <a:lnTo>
                    <a:pt x="366575" y="628751"/>
                  </a:lnTo>
                  <a:lnTo>
                    <a:pt x="366575" y="221836"/>
                  </a:lnTo>
                  <a:close/>
                  <a:moveTo>
                    <a:pt x="296650" y="196278"/>
                  </a:moveTo>
                  <a:lnTo>
                    <a:pt x="296650" y="644258"/>
                  </a:lnTo>
                  <a:lnTo>
                    <a:pt x="330679" y="636648"/>
                  </a:lnTo>
                  <a:lnTo>
                    <a:pt x="330679" y="208770"/>
                  </a:lnTo>
                  <a:close/>
                  <a:moveTo>
                    <a:pt x="313736" y="20102"/>
                  </a:moveTo>
                  <a:cubicBezTo>
                    <a:pt x="250129" y="80263"/>
                    <a:pt x="184081" y="137696"/>
                    <a:pt x="122196" y="196278"/>
                  </a:cubicBezTo>
                  <a:cubicBezTo>
                    <a:pt x="164410" y="185940"/>
                    <a:pt x="206767" y="165982"/>
                    <a:pt x="246827" y="152916"/>
                  </a:cubicBezTo>
                  <a:cubicBezTo>
                    <a:pt x="256303" y="149901"/>
                    <a:pt x="268651" y="148178"/>
                    <a:pt x="277553" y="151768"/>
                  </a:cubicBezTo>
                  <a:cubicBezTo>
                    <a:pt x="317613" y="167275"/>
                    <a:pt x="356811" y="185079"/>
                    <a:pt x="396440" y="201878"/>
                  </a:cubicBezTo>
                  <a:cubicBezTo>
                    <a:pt x="444253" y="222123"/>
                    <a:pt x="489339" y="242225"/>
                    <a:pt x="537152" y="262470"/>
                  </a:cubicBezTo>
                  <a:cubicBezTo>
                    <a:pt x="537870" y="261465"/>
                    <a:pt x="391128" y="102949"/>
                    <a:pt x="313736" y="20102"/>
                  </a:cubicBezTo>
                  <a:close/>
                  <a:moveTo>
                    <a:pt x="311439" y="0"/>
                  </a:moveTo>
                  <a:cubicBezTo>
                    <a:pt x="311439" y="0"/>
                    <a:pt x="522219" y="228872"/>
                    <a:pt x="561417" y="273526"/>
                  </a:cubicBezTo>
                  <a:cubicBezTo>
                    <a:pt x="590134" y="286592"/>
                    <a:pt x="591857" y="288459"/>
                    <a:pt x="622010" y="298653"/>
                  </a:cubicBezTo>
                  <a:cubicBezTo>
                    <a:pt x="635076" y="303104"/>
                    <a:pt x="638809" y="310571"/>
                    <a:pt x="638665" y="324068"/>
                  </a:cubicBezTo>
                  <a:cubicBezTo>
                    <a:pt x="638091" y="408064"/>
                    <a:pt x="638378" y="491916"/>
                    <a:pt x="638522" y="575913"/>
                  </a:cubicBezTo>
                  <a:cubicBezTo>
                    <a:pt x="638522" y="586394"/>
                    <a:pt x="638953" y="594578"/>
                    <a:pt x="625025" y="598168"/>
                  </a:cubicBezTo>
                  <a:cubicBezTo>
                    <a:pt x="550075" y="617264"/>
                    <a:pt x="478426" y="637366"/>
                    <a:pt x="403763" y="657324"/>
                  </a:cubicBezTo>
                  <a:cubicBezTo>
                    <a:pt x="370308" y="666226"/>
                    <a:pt x="336997" y="675703"/>
                    <a:pt x="303398" y="684174"/>
                  </a:cubicBezTo>
                  <a:cubicBezTo>
                    <a:pt x="296937" y="685754"/>
                    <a:pt x="288753" y="685179"/>
                    <a:pt x="282722" y="683313"/>
                  </a:cubicBezTo>
                  <a:cubicBezTo>
                    <a:pt x="187527" y="652730"/>
                    <a:pt x="118319" y="617983"/>
                    <a:pt x="26713" y="587543"/>
                  </a:cubicBezTo>
                  <a:cubicBezTo>
                    <a:pt x="8765" y="581512"/>
                    <a:pt x="-281" y="573184"/>
                    <a:pt x="7" y="552652"/>
                  </a:cubicBezTo>
                  <a:cubicBezTo>
                    <a:pt x="1012" y="456595"/>
                    <a:pt x="1012" y="360538"/>
                    <a:pt x="581" y="264337"/>
                  </a:cubicBezTo>
                  <a:cubicBezTo>
                    <a:pt x="581" y="247968"/>
                    <a:pt x="6899" y="239784"/>
                    <a:pt x="22406" y="235333"/>
                  </a:cubicBezTo>
                  <a:cubicBezTo>
                    <a:pt x="47102" y="228010"/>
                    <a:pt x="68783" y="217529"/>
                    <a:pt x="92044" y="206760"/>
                  </a:cubicBezTo>
                  <a:cubicBezTo>
                    <a:pt x="106258" y="200155"/>
                    <a:pt x="311726" y="4308"/>
                    <a:pt x="311439" y="0"/>
                  </a:cubicBezTo>
                  <a:close/>
                </a:path>
              </a:pathLst>
            </a:custGeom>
            <a:grpFill/>
            <a:ln w="5501" cap="flat">
              <a:noFill/>
              <a:prstDash val="solid"/>
              <a:miter/>
            </a:ln>
          </p:spPr>
          <p:txBody>
            <a:bodyPr rtlCol="0" anchor="ctr"/>
            <a:lstStyle/>
            <a:p>
              <a:endParaRPr lang="en-US" sz="1350"/>
            </a:p>
          </p:txBody>
        </p:sp>
        <p:grpSp>
          <p:nvGrpSpPr>
            <p:cNvPr id="5" name="Group 140">
              <a:extLst>
                <a:ext uri="{FF2B5EF4-FFF2-40B4-BE49-F238E27FC236}">
                  <a16:creationId xmlns:a16="http://schemas.microsoft.com/office/drawing/2014/main" id="{85EC35EF-572D-0B70-954C-0825D047B264}"/>
                </a:ext>
              </a:extLst>
            </p:cNvPr>
            <p:cNvGrpSpPr/>
            <p:nvPr/>
          </p:nvGrpSpPr>
          <p:grpSpPr>
            <a:xfrm>
              <a:off x="10112869" y="1087963"/>
              <a:ext cx="3418944" cy="3192589"/>
              <a:chOff x="10112869" y="1087963"/>
              <a:chExt cx="3418944" cy="3192589"/>
            </a:xfrm>
            <a:grpFill/>
          </p:grpSpPr>
          <p:sp>
            <p:nvSpPr>
              <p:cNvPr id="10" name="Rectangle: Rounded Corners 141">
                <a:extLst>
                  <a:ext uri="{FF2B5EF4-FFF2-40B4-BE49-F238E27FC236}">
                    <a16:creationId xmlns:a16="http://schemas.microsoft.com/office/drawing/2014/main" id="{104B0075-CC19-669E-FB1E-50AAD4D7D0A4}"/>
                  </a:ext>
                </a:extLst>
              </p:cNvPr>
              <p:cNvSpPr/>
              <p:nvPr/>
            </p:nvSpPr>
            <p:spPr>
              <a:xfrm>
                <a:off x="10147853" y="2407464"/>
                <a:ext cx="3383960" cy="8694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42">
                <a:extLst>
                  <a:ext uri="{FF2B5EF4-FFF2-40B4-BE49-F238E27FC236}">
                    <a16:creationId xmlns:a16="http://schemas.microsoft.com/office/drawing/2014/main" id="{8C107AB6-5A08-8906-DA1B-732B8787A4D2}"/>
                  </a:ext>
                </a:extLst>
              </p:cNvPr>
              <p:cNvSpPr/>
              <p:nvPr/>
            </p:nvSpPr>
            <p:spPr>
              <a:xfrm>
                <a:off x="11772474" y="3314205"/>
                <a:ext cx="1343744" cy="92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43">
                <a:extLst>
                  <a:ext uri="{FF2B5EF4-FFF2-40B4-BE49-F238E27FC236}">
                    <a16:creationId xmlns:a16="http://schemas.microsoft.com/office/drawing/2014/main" id="{8A271705-8B41-5C8E-122A-8726DB9C3109}"/>
                  </a:ext>
                </a:extLst>
              </p:cNvPr>
              <p:cNvSpPr/>
              <p:nvPr/>
            </p:nvSpPr>
            <p:spPr>
              <a:xfrm>
                <a:off x="11766761"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44">
                <a:extLst>
                  <a:ext uri="{FF2B5EF4-FFF2-40B4-BE49-F238E27FC236}">
                    <a16:creationId xmlns:a16="http://schemas.microsoft.com/office/drawing/2014/main" id="{743F4AA2-DCB8-8FAE-1B09-3190BD3D2968}"/>
                  </a:ext>
                </a:extLst>
              </p:cNvPr>
              <p:cNvSpPr/>
              <p:nvPr/>
            </p:nvSpPr>
            <p:spPr>
              <a:xfrm>
                <a:off x="12239858"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45">
                <a:extLst>
                  <a:ext uri="{FF2B5EF4-FFF2-40B4-BE49-F238E27FC236}">
                    <a16:creationId xmlns:a16="http://schemas.microsoft.com/office/drawing/2014/main" id="{3EABA94E-1A82-A206-8C81-FA1E535489C0}"/>
                  </a:ext>
                </a:extLst>
              </p:cNvPr>
              <p:cNvSpPr/>
              <p:nvPr/>
            </p:nvSpPr>
            <p:spPr>
              <a:xfrm>
                <a:off x="13026689"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6">
                <a:extLst>
                  <a:ext uri="{FF2B5EF4-FFF2-40B4-BE49-F238E27FC236}">
                    <a16:creationId xmlns:a16="http://schemas.microsoft.com/office/drawing/2014/main" id="{FE3E0DF3-8562-F212-AFE0-3BA8A365BE53}"/>
                  </a:ext>
                </a:extLst>
              </p:cNvPr>
              <p:cNvSpPr/>
              <p:nvPr/>
            </p:nvSpPr>
            <p:spPr>
              <a:xfrm>
                <a:off x="12523780" y="2451528"/>
                <a:ext cx="77841" cy="18272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47">
                <a:extLst>
                  <a:ext uri="{FF2B5EF4-FFF2-40B4-BE49-F238E27FC236}">
                    <a16:creationId xmlns:a16="http://schemas.microsoft.com/office/drawing/2014/main" id="{B2461AD8-2F19-DFB1-3E45-1AC01034C5C9}"/>
                  </a:ext>
                </a:extLst>
              </p:cNvPr>
              <p:cNvSpPr/>
              <p:nvPr/>
            </p:nvSpPr>
            <p:spPr>
              <a:xfrm rot="2465944">
                <a:off x="12622677" y="2284600"/>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48">
                <a:extLst>
                  <a:ext uri="{FF2B5EF4-FFF2-40B4-BE49-F238E27FC236}">
                    <a16:creationId xmlns:a16="http://schemas.microsoft.com/office/drawing/2014/main" id="{87D0FD3B-AE51-7B2A-72CC-7171B8AC65A8}"/>
                  </a:ext>
                </a:extLst>
              </p:cNvPr>
              <p:cNvSpPr/>
              <p:nvPr/>
            </p:nvSpPr>
            <p:spPr>
              <a:xfrm rot="658490">
                <a:off x="11863647" y="1255476"/>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49">
                <a:extLst>
                  <a:ext uri="{FF2B5EF4-FFF2-40B4-BE49-F238E27FC236}">
                    <a16:creationId xmlns:a16="http://schemas.microsoft.com/office/drawing/2014/main" id="{F51A910F-9EF9-E2B0-C488-9E63C6DAF00C}"/>
                  </a:ext>
                </a:extLst>
              </p:cNvPr>
              <p:cNvSpPr/>
              <p:nvPr/>
            </p:nvSpPr>
            <p:spPr>
              <a:xfrm rot="20633081">
                <a:off x="12106628" y="1224307"/>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50">
                <a:extLst>
                  <a:ext uri="{FF2B5EF4-FFF2-40B4-BE49-F238E27FC236}">
                    <a16:creationId xmlns:a16="http://schemas.microsoft.com/office/drawing/2014/main" id="{2C0A2A78-B622-1D11-2491-02F2088976DC}"/>
                  </a:ext>
                </a:extLst>
              </p:cNvPr>
              <p:cNvSpPr/>
              <p:nvPr/>
            </p:nvSpPr>
            <p:spPr>
              <a:xfrm rot="19505308">
                <a:off x="12382395" y="1087963"/>
                <a:ext cx="47366" cy="14536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51">
                <a:extLst>
                  <a:ext uri="{FF2B5EF4-FFF2-40B4-BE49-F238E27FC236}">
                    <a16:creationId xmlns:a16="http://schemas.microsoft.com/office/drawing/2014/main" id="{A3B1596C-9AA0-E259-D5CE-77407A5BB3EC}"/>
                  </a:ext>
                </a:extLst>
              </p:cNvPr>
              <p:cNvSpPr/>
              <p:nvPr/>
            </p:nvSpPr>
            <p:spPr>
              <a:xfrm>
                <a:off x="12417111" y="2056336"/>
                <a:ext cx="962547" cy="3621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152">
                <a:extLst>
                  <a:ext uri="{FF2B5EF4-FFF2-40B4-BE49-F238E27FC236}">
                    <a16:creationId xmlns:a16="http://schemas.microsoft.com/office/drawing/2014/main" id="{A5FA175F-BCB0-3F28-F0AF-06423CB5BA4B}"/>
                  </a:ext>
                </a:extLst>
              </p:cNvPr>
              <p:cNvSpPr/>
              <p:nvPr/>
            </p:nvSpPr>
            <p:spPr>
              <a:xfrm rot="3295761" flipH="1">
                <a:off x="11139455" y="771268"/>
                <a:ext cx="36576" cy="208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153">
                <a:extLst>
                  <a:ext uri="{FF2B5EF4-FFF2-40B4-BE49-F238E27FC236}">
                    <a16:creationId xmlns:a16="http://schemas.microsoft.com/office/drawing/2014/main" id="{7C3311B3-01F9-49D8-462A-E5A34ED76EA4}"/>
                  </a:ext>
                </a:extLst>
              </p:cNvPr>
              <p:cNvSpPr/>
              <p:nvPr/>
            </p:nvSpPr>
            <p:spPr>
              <a:xfrm>
                <a:off x="11766760" y="2239508"/>
                <a:ext cx="521564" cy="758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Top Corners Rounded 154">
                <a:extLst>
                  <a:ext uri="{FF2B5EF4-FFF2-40B4-BE49-F238E27FC236}">
                    <a16:creationId xmlns:a16="http://schemas.microsoft.com/office/drawing/2014/main" id="{956E9C91-A1C2-79F7-BEB1-084AF7DC3CB6}"/>
                  </a:ext>
                </a:extLst>
              </p:cNvPr>
              <p:cNvSpPr/>
              <p:nvPr/>
            </p:nvSpPr>
            <p:spPr>
              <a:xfrm>
                <a:off x="11734846"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Top Corners Rounded 155">
                <a:extLst>
                  <a:ext uri="{FF2B5EF4-FFF2-40B4-BE49-F238E27FC236}">
                    <a16:creationId xmlns:a16="http://schemas.microsoft.com/office/drawing/2014/main" id="{CED57034-4926-A72E-DF03-99B2D3C582DD}"/>
                  </a:ext>
                </a:extLst>
              </p:cNvPr>
              <p:cNvSpPr/>
              <p:nvPr/>
            </p:nvSpPr>
            <p:spPr>
              <a:xfrm>
                <a:off x="12200132"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Top Corners Rounded 156">
                <a:extLst>
                  <a:ext uri="{FF2B5EF4-FFF2-40B4-BE49-F238E27FC236}">
                    <a16:creationId xmlns:a16="http://schemas.microsoft.com/office/drawing/2014/main" id="{687734BC-D227-2DB6-E190-D1B6BA8695FD}"/>
                  </a:ext>
                </a:extLst>
              </p:cNvPr>
              <p:cNvSpPr/>
              <p:nvPr/>
            </p:nvSpPr>
            <p:spPr>
              <a:xfrm>
                <a:off x="12490568"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Top Corners Rounded 157">
                <a:extLst>
                  <a:ext uri="{FF2B5EF4-FFF2-40B4-BE49-F238E27FC236}">
                    <a16:creationId xmlns:a16="http://schemas.microsoft.com/office/drawing/2014/main" id="{EEB92C3B-AAA0-3C90-0212-81A366ADBDD0}"/>
                  </a:ext>
                </a:extLst>
              </p:cNvPr>
              <p:cNvSpPr/>
              <p:nvPr/>
            </p:nvSpPr>
            <p:spPr>
              <a:xfrm>
                <a:off x="12994775"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158">
                <a:extLst>
                  <a:ext uri="{FF2B5EF4-FFF2-40B4-BE49-F238E27FC236}">
                    <a16:creationId xmlns:a16="http://schemas.microsoft.com/office/drawing/2014/main" id="{EA53F393-3E24-796C-8C47-F04224A45BE9}"/>
                  </a:ext>
                </a:extLst>
              </p:cNvPr>
              <p:cNvSpPr/>
              <p:nvPr/>
            </p:nvSpPr>
            <p:spPr>
              <a:xfrm rot="2465944">
                <a:off x="12155656" y="2331293"/>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159">
                <a:extLst>
                  <a:ext uri="{FF2B5EF4-FFF2-40B4-BE49-F238E27FC236}">
                    <a16:creationId xmlns:a16="http://schemas.microsoft.com/office/drawing/2014/main" id="{714F1DAD-C4C3-5256-1114-2E4633C7662F}"/>
                  </a:ext>
                </a:extLst>
              </p:cNvPr>
              <p:cNvSpPr/>
              <p:nvPr/>
            </p:nvSpPr>
            <p:spPr>
              <a:xfrm>
                <a:off x="10326532" y="2433584"/>
                <a:ext cx="45719" cy="4362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160">
                <a:extLst>
                  <a:ext uri="{FF2B5EF4-FFF2-40B4-BE49-F238E27FC236}">
                    <a16:creationId xmlns:a16="http://schemas.microsoft.com/office/drawing/2014/main" id="{70E5C0C4-4159-196A-4E6D-0E68735CF4C0}"/>
                  </a:ext>
                </a:extLst>
              </p:cNvPr>
              <p:cNvSpPr/>
              <p:nvPr/>
            </p:nvSpPr>
            <p:spPr>
              <a:xfrm flipV="1">
                <a:off x="11921107" y="1202428"/>
                <a:ext cx="164311" cy="61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Tree>
    <p:extLst>
      <p:ext uri="{BB962C8B-B14F-4D97-AF65-F5344CB8AC3E}">
        <p14:creationId xmlns:p14="http://schemas.microsoft.com/office/powerpoint/2010/main" val="591985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DC49CE1-7FE3-4873-A446-03412039B3A7}"/>
              </a:ext>
            </a:extLst>
          </p:cNvPr>
          <p:cNvSpPr>
            <a:spLocks noGrp="1"/>
          </p:cNvSpPr>
          <p:nvPr>
            <p:ph type="body" sz="quarter" idx="11"/>
          </p:nvPr>
        </p:nvSpPr>
        <p:spPr/>
        <p:txBody>
          <a:bodyPr/>
          <a:lstStyle/>
          <a:p>
            <a:r>
              <a:rPr lang="en-US" altLang="ko-KR" dirty="0">
                <a:solidFill>
                  <a:schemeClr val="tx1"/>
                </a:solidFill>
              </a:rPr>
              <a:t>PLANIFICAR</a:t>
            </a:r>
            <a:endParaRPr lang="ko-KR" altLang="en-US" dirty="0">
              <a:solidFill>
                <a:schemeClr val="tx1"/>
              </a:solidFill>
            </a:endParaRPr>
          </a:p>
        </p:txBody>
      </p:sp>
      <p:sp>
        <p:nvSpPr>
          <p:cNvPr id="8" name="TextBox 7"/>
          <p:cNvSpPr txBox="1"/>
          <p:nvPr/>
        </p:nvSpPr>
        <p:spPr>
          <a:xfrm>
            <a:off x="4334256" y="1363543"/>
            <a:ext cx="4335158" cy="4616648"/>
          </a:xfrm>
          <a:prstGeom prst="rect">
            <a:avLst/>
          </a:prstGeom>
          <a:noFill/>
        </p:spPr>
        <p:txBody>
          <a:bodyPr wrap="square" rtlCol="0">
            <a:spAutoFit/>
          </a:bodyPr>
          <a:lstStyle/>
          <a:p>
            <a:pPr algn="just"/>
            <a:r>
              <a:rPr lang="es-PA" sz="2100" b="1" dirty="0">
                <a:solidFill>
                  <a:srgbClr val="202124"/>
                </a:solidFill>
                <a:latin typeface="arial" panose="020B0604020202020204" pitchFamily="34" charset="0"/>
              </a:rPr>
              <a:t>Identificar a las partes interesadas, para valorar la importancia de cada uno de los grupos.</a:t>
            </a:r>
          </a:p>
          <a:p>
            <a:pPr algn="just"/>
            <a:endParaRPr lang="es-PA" sz="2100" b="1" dirty="0">
              <a:solidFill>
                <a:srgbClr val="202124"/>
              </a:solidFill>
              <a:latin typeface="arial" panose="020B0604020202020204" pitchFamily="34" charset="0"/>
            </a:endParaRPr>
          </a:p>
          <a:p>
            <a:pPr algn="just"/>
            <a:r>
              <a:rPr lang="es-PA" sz="2100" b="1" dirty="0">
                <a:solidFill>
                  <a:srgbClr val="202124"/>
                </a:solidFill>
                <a:latin typeface="arial" panose="020B0604020202020204" pitchFamily="34" charset="0"/>
              </a:rPr>
              <a:t>Plan Estratégico de Desarrollo Portuario</a:t>
            </a:r>
            <a:r>
              <a:rPr lang="es-PA" sz="2100" dirty="0">
                <a:solidFill>
                  <a:srgbClr val="202124"/>
                </a:solidFill>
                <a:latin typeface="arial" panose="020B0604020202020204" pitchFamily="34" charset="0"/>
              </a:rPr>
              <a:t>.</a:t>
            </a:r>
          </a:p>
          <a:p>
            <a:pPr algn="just"/>
            <a:endParaRPr lang="es-PA" altLang="ko-KR" sz="2100" dirty="0">
              <a:solidFill>
                <a:srgbClr val="202124"/>
              </a:solidFill>
              <a:latin typeface="arial" panose="020B0604020202020204" pitchFamily="34" charset="0"/>
              <a:cs typeface="Arial" pitchFamily="34" charset="0"/>
            </a:endParaRPr>
          </a:p>
          <a:p>
            <a:pPr algn="just"/>
            <a:r>
              <a:rPr lang="es-ES" altLang="ko-KR" sz="2100" dirty="0">
                <a:solidFill>
                  <a:schemeClr val="bg1"/>
                </a:solidFill>
                <a:cs typeface="Arial" pitchFamily="34" charset="0"/>
              </a:rPr>
              <a:t>Establecer los objetivos, líneas de acción y dimensiones</a:t>
            </a:r>
          </a:p>
          <a:p>
            <a:pPr algn="just"/>
            <a:endParaRPr lang="es-ES" altLang="ko-KR" sz="2100" dirty="0">
              <a:solidFill>
                <a:schemeClr val="bg1"/>
              </a:solidFill>
              <a:cs typeface="Arial" pitchFamily="34" charset="0"/>
            </a:endParaRPr>
          </a:p>
          <a:p>
            <a:pPr algn="just"/>
            <a:r>
              <a:rPr lang="es-ES" altLang="ko-KR" sz="2100" dirty="0">
                <a:solidFill>
                  <a:schemeClr val="bg1"/>
                </a:solidFill>
                <a:cs typeface="Arial" pitchFamily="34" charset="0"/>
              </a:rPr>
              <a:t>Identificar y abordar los asuntos pendientes para tomar decisiones y actividades.</a:t>
            </a:r>
            <a:endParaRPr lang="ko-KR" altLang="en-US" sz="2100" dirty="0">
              <a:solidFill>
                <a:schemeClr val="bg1"/>
              </a:solidFill>
              <a:cs typeface="Arial" pitchFamily="34" charset="0"/>
            </a:endParaRPr>
          </a:p>
        </p:txBody>
      </p:sp>
      <p:sp>
        <p:nvSpPr>
          <p:cNvPr id="22" name="Freeform: Shape 21">
            <a:extLst>
              <a:ext uri="{FF2B5EF4-FFF2-40B4-BE49-F238E27FC236}">
                <a16:creationId xmlns:a16="http://schemas.microsoft.com/office/drawing/2014/main" id="{677E08FC-A565-438C-9150-7645EC691A81}"/>
              </a:ext>
            </a:extLst>
          </p:cNvPr>
          <p:cNvSpPr/>
          <p:nvPr/>
        </p:nvSpPr>
        <p:spPr>
          <a:xfrm>
            <a:off x="3685302" y="1442573"/>
            <a:ext cx="449447" cy="451885"/>
          </a:xfrm>
          <a:custGeom>
            <a:avLst/>
            <a:gdLst>
              <a:gd name="connsiteX0" fmla="*/ 195824 w 389804"/>
              <a:gd name="connsiteY0" fmla="*/ 283130 h 391918"/>
              <a:gd name="connsiteX1" fmla="*/ 256546 w 389804"/>
              <a:gd name="connsiteY1" fmla="*/ 299085 h 391918"/>
              <a:gd name="connsiteX2" fmla="*/ 348938 w 389804"/>
              <a:gd name="connsiteY2" fmla="*/ 361950 h 391918"/>
              <a:gd name="connsiteX3" fmla="*/ 354653 w 389804"/>
              <a:gd name="connsiteY3" fmla="*/ 367665 h 391918"/>
              <a:gd name="connsiteX4" fmla="*/ 333698 w 389804"/>
              <a:gd name="connsiteY4" fmla="*/ 391477 h 391918"/>
              <a:gd name="connsiteX5" fmla="*/ 324173 w 389804"/>
              <a:gd name="connsiteY5" fmla="*/ 386715 h 391918"/>
              <a:gd name="connsiteX6" fmla="*/ 249878 w 389804"/>
              <a:gd name="connsiteY6" fmla="*/ 335280 h 391918"/>
              <a:gd name="connsiteX7" fmla="*/ 137483 w 389804"/>
              <a:gd name="connsiteY7" fmla="*/ 330517 h 391918"/>
              <a:gd name="connsiteX8" fmla="*/ 44138 w 389804"/>
              <a:gd name="connsiteY8" fmla="*/ 387667 h 391918"/>
              <a:gd name="connsiteX9" fmla="*/ 28898 w 389804"/>
              <a:gd name="connsiteY9" fmla="*/ 384810 h 391918"/>
              <a:gd name="connsiteX10" fmla="*/ 34613 w 389804"/>
              <a:gd name="connsiteY10" fmla="*/ 351472 h 391918"/>
              <a:gd name="connsiteX11" fmla="*/ 133673 w 389804"/>
              <a:gd name="connsiteY11" fmla="*/ 294322 h 391918"/>
              <a:gd name="connsiteX12" fmla="*/ 195824 w 389804"/>
              <a:gd name="connsiteY12" fmla="*/ 283130 h 391918"/>
              <a:gd name="connsiteX13" fmla="*/ 108908 w 389804"/>
              <a:gd name="connsiteY13" fmla="*/ 74295 h 391918"/>
              <a:gd name="connsiteX14" fmla="*/ 98431 w 389804"/>
              <a:gd name="connsiteY14" fmla="*/ 80962 h 391918"/>
              <a:gd name="connsiteX15" fmla="*/ 99383 w 389804"/>
              <a:gd name="connsiteY15" fmla="*/ 141922 h 391918"/>
              <a:gd name="connsiteX16" fmla="*/ 165106 w 389804"/>
              <a:gd name="connsiteY16" fmla="*/ 114300 h 391918"/>
              <a:gd name="connsiteX17" fmla="*/ 223208 w 389804"/>
              <a:gd name="connsiteY17" fmla="*/ 114300 h 391918"/>
              <a:gd name="connsiteX18" fmla="*/ 287978 w 389804"/>
              <a:gd name="connsiteY18" fmla="*/ 140970 h 391918"/>
              <a:gd name="connsiteX19" fmla="*/ 287978 w 389804"/>
              <a:gd name="connsiteY19" fmla="*/ 102870 h 391918"/>
              <a:gd name="connsiteX20" fmla="*/ 260356 w 389804"/>
              <a:gd name="connsiteY20" fmla="*/ 74295 h 391918"/>
              <a:gd name="connsiteX21" fmla="*/ 108908 w 389804"/>
              <a:gd name="connsiteY21" fmla="*/ 74295 h 391918"/>
              <a:gd name="connsiteX22" fmla="*/ 141293 w 389804"/>
              <a:gd name="connsiteY22" fmla="*/ 0 h 391918"/>
              <a:gd name="connsiteX23" fmla="*/ 248926 w 389804"/>
              <a:gd name="connsiteY23" fmla="*/ 0 h 391918"/>
              <a:gd name="connsiteX24" fmla="*/ 259403 w 389804"/>
              <a:gd name="connsiteY24" fmla="*/ 13335 h 391918"/>
              <a:gd name="connsiteX25" fmla="*/ 282263 w 389804"/>
              <a:gd name="connsiteY25" fmla="*/ 34290 h 391918"/>
              <a:gd name="connsiteX26" fmla="*/ 317506 w 389804"/>
              <a:gd name="connsiteY26" fmla="*/ 69532 h 391918"/>
              <a:gd name="connsiteX27" fmla="*/ 318458 w 389804"/>
              <a:gd name="connsiteY27" fmla="*/ 104775 h 391918"/>
              <a:gd name="connsiteX28" fmla="*/ 318458 w 389804"/>
              <a:gd name="connsiteY28" fmla="*/ 146685 h 391918"/>
              <a:gd name="connsiteX29" fmla="*/ 326078 w 389804"/>
              <a:gd name="connsiteY29" fmla="*/ 157162 h 391918"/>
              <a:gd name="connsiteX30" fmla="*/ 384181 w 389804"/>
              <a:gd name="connsiteY30" fmla="*/ 180022 h 391918"/>
              <a:gd name="connsiteX31" fmla="*/ 387991 w 389804"/>
              <a:gd name="connsiteY31" fmla="*/ 190500 h 391918"/>
              <a:gd name="connsiteX32" fmla="*/ 326078 w 389804"/>
              <a:gd name="connsiteY32" fmla="*/ 298132 h 391918"/>
              <a:gd name="connsiteX33" fmla="*/ 313696 w 389804"/>
              <a:gd name="connsiteY33" fmla="*/ 300990 h 391918"/>
              <a:gd name="connsiteX34" fmla="*/ 223208 w 389804"/>
              <a:gd name="connsiteY34" fmla="*/ 254317 h 391918"/>
              <a:gd name="connsiteX35" fmla="*/ 128911 w 389804"/>
              <a:gd name="connsiteY35" fmla="*/ 264795 h 391918"/>
              <a:gd name="connsiteX36" fmla="*/ 73666 w 389804"/>
              <a:gd name="connsiteY36" fmla="*/ 295275 h 391918"/>
              <a:gd name="connsiteX37" fmla="*/ 61283 w 389804"/>
              <a:gd name="connsiteY37" fmla="*/ 292417 h 391918"/>
              <a:gd name="connsiteX38" fmla="*/ 2228 w 389804"/>
              <a:gd name="connsiteY38" fmla="*/ 190500 h 391918"/>
              <a:gd name="connsiteX39" fmla="*/ 6038 w 389804"/>
              <a:gd name="connsiteY39" fmla="*/ 180022 h 391918"/>
              <a:gd name="connsiteX40" fmla="*/ 64141 w 389804"/>
              <a:gd name="connsiteY40" fmla="*/ 157162 h 391918"/>
              <a:gd name="connsiteX41" fmla="*/ 68903 w 389804"/>
              <a:gd name="connsiteY41" fmla="*/ 145732 h 391918"/>
              <a:gd name="connsiteX42" fmla="*/ 68903 w 389804"/>
              <a:gd name="connsiteY42" fmla="*/ 68580 h 391918"/>
              <a:gd name="connsiteX43" fmla="*/ 102241 w 389804"/>
              <a:gd name="connsiteY43" fmla="*/ 34290 h 391918"/>
              <a:gd name="connsiteX44" fmla="*/ 104146 w 389804"/>
              <a:gd name="connsiteY44" fmla="*/ 34290 h 391918"/>
              <a:gd name="connsiteX45" fmla="*/ 128911 w 389804"/>
              <a:gd name="connsiteY45" fmla="*/ 33337 h 391918"/>
              <a:gd name="connsiteX46" fmla="*/ 131768 w 389804"/>
              <a:gd name="connsiteY46" fmla="*/ 9525 h 391918"/>
              <a:gd name="connsiteX47" fmla="*/ 141293 w 389804"/>
              <a:gd name="connsiteY47" fmla="*/ 0 h 39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9804" h="391918">
                <a:moveTo>
                  <a:pt x="195824" y="283130"/>
                </a:moveTo>
                <a:cubicBezTo>
                  <a:pt x="216303" y="283845"/>
                  <a:pt x="236543" y="289084"/>
                  <a:pt x="256546" y="299085"/>
                </a:cubicBezTo>
                <a:cubicBezTo>
                  <a:pt x="290836" y="315277"/>
                  <a:pt x="319411" y="338137"/>
                  <a:pt x="348938" y="361950"/>
                </a:cubicBezTo>
                <a:cubicBezTo>
                  <a:pt x="350843" y="363855"/>
                  <a:pt x="352748" y="365760"/>
                  <a:pt x="354653" y="367665"/>
                </a:cubicBezTo>
                <a:cubicBezTo>
                  <a:pt x="347986" y="376237"/>
                  <a:pt x="341318" y="384810"/>
                  <a:pt x="333698" y="391477"/>
                </a:cubicBezTo>
                <a:cubicBezTo>
                  <a:pt x="330841" y="393382"/>
                  <a:pt x="327031" y="388620"/>
                  <a:pt x="324173" y="386715"/>
                </a:cubicBezTo>
                <a:cubicBezTo>
                  <a:pt x="300361" y="368617"/>
                  <a:pt x="276548" y="350520"/>
                  <a:pt x="249878" y="335280"/>
                </a:cubicBezTo>
                <a:cubicBezTo>
                  <a:pt x="212730" y="314325"/>
                  <a:pt x="175583" y="313372"/>
                  <a:pt x="137483" y="330517"/>
                </a:cubicBezTo>
                <a:cubicBezTo>
                  <a:pt x="104145" y="345757"/>
                  <a:pt x="73665" y="366712"/>
                  <a:pt x="44138" y="387667"/>
                </a:cubicBezTo>
                <a:cubicBezTo>
                  <a:pt x="37470" y="392430"/>
                  <a:pt x="34613" y="392430"/>
                  <a:pt x="28898" y="384810"/>
                </a:cubicBezTo>
                <a:cubicBezTo>
                  <a:pt x="15563" y="364807"/>
                  <a:pt x="14610" y="364807"/>
                  <a:pt x="34613" y="351472"/>
                </a:cubicBezTo>
                <a:cubicBezTo>
                  <a:pt x="66045" y="329565"/>
                  <a:pt x="97478" y="308610"/>
                  <a:pt x="133673" y="294322"/>
                </a:cubicBezTo>
                <a:cubicBezTo>
                  <a:pt x="154628" y="286226"/>
                  <a:pt x="175345" y="282416"/>
                  <a:pt x="195824" y="283130"/>
                </a:cubicBezTo>
                <a:close/>
                <a:moveTo>
                  <a:pt x="108908" y="74295"/>
                </a:moveTo>
                <a:cubicBezTo>
                  <a:pt x="104146" y="74295"/>
                  <a:pt x="98431" y="72390"/>
                  <a:pt x="98431" y="80962"/>
                </a:cubicBezTo>
                <a:cubicBezTo>
                  <a:pt x="99383" y="100965"/>
                  <a:pt x="99383" y="120967"/>
                  <a:pt x="99383" y="141922"/>
                </a:cubicBezTo>
                <a:cubicBezTo>
                  <a:pt x="122243" y="132397"/>
                  <a:pt x="144151" y="124777"/>
                  <a:pt x="165106" y="114300"/>
                </a:cubicBezTo>
                <a:cubicBezTo>
                  <a:pt x="185108" y="103822"/>
                  <a:pt x="203206" y="103822"/>
                  <a:pt x="223208" y="114300"/>
                </a:cubicBezTo>
                <a:cubicBezTo>
                  <a:pt x="244163" y="124777"/>
                  <a:pt x="266071" y="132397"/>
                  <a:pt x="287978" y="140970"/>
                </a:cubicBezTo>
                <a:cubicBezTo>
                  <a:pt x="287978" y="126682"/>
                  <a:pt x="287978" y="115252"/>
                  <a:pt x="287978" y="102870"/>
                </a:cubicBezTo>
                <a:cubicBezTo>
                  <a:pt x="287978" y="74295"/>
                  <a:pt x="287978" y="74295"/>
                  <a:pt x="260356" y="74295"/>
                </a:cubicBezTo>
                <a:cubicBezTo>
                  <a:pt x="209873" y="74295"/>
                  <a:pt x="159391" y="74295"/>
                  <a:pt x="108908" y="74295"/>
                </a:cubicBezTo>
                <a:close/>
                <a:moveTo>
                  <a:pt x="141293" y="0"/>
                </a:moveTo>
                <a:cubicBezTo>
                  <a:pt x="177488" y="0"/>
                  <a:pt x="212731" y="0"/>
                  <a:pt x="248926" y="0"/>
                </a:cubicBezTo>
                <a:cubicBezTo>
                  <a:pt x="257498" y="0"/>
                  <a:pt x="259403" y="6667"/>
                  <a:pt x="259403" y="13335"/>
                </a:cubicBezTo>
                <a:cubicBezTo>
                  <a:pt x="260356" y="34290"/>
                  <a:pt x="260356" y="34290"/>
                  <a:pt x="282263" y="34290"/>
                </a:cubicBezTo>
                <a:cubicBezTo>
                  <a:pt x="310838" y="34290"/>
                  <a:pt x="317506" y="40957"/>
                  <a:pt x="317506" y="69532"/>
                </a:cubicBezTo>
                <a:cubicBezTo>
                  <a:pt x="318458" y="81915"/>
                  <a:pt x="318458" y="93345"/>
                  <a:pt x="318458" y="104775"/>
                </a:cubicBezTo>
                <a:cubicBezTo>
                  <a:pt x="318458" y="119062"/>
                  <a:pt x="318458" y="132397"/>
                  <a:pt x="318458" y="146685"/>
                </a:cubicBezTo>
                <a:cubicBezTo>
                  <a:pt x="318458" y="152400"/>
                  <a:pt x="320363" y="155257"/>
                  <a:pt x="326078" y="157162"/>
                </a:cubicBezTo>
                <a:cubicBezTo>
                  <a:pt x="345128" y="164782"/>
                  <a:pt x="364178" y="173355"/>
                  <a:pt x="384181" y="180022"/>
                </a:cubicBezTo>
                <a:cubicBezTo>
                  <a:pt x="390848" y="182880"/>
                  <a:pt x="390848" y="184785"/>
                  <a:pt x="387991" y="190500"/>
                </a:cubicBezTo>
                <a:cubicBezTo>
                  <a:pt x="367036" y="226695"/>
                  <a:pt x="346081" y="261937"/>
                  <a:pt x="326078" y="298132"/>
                </a:cubicBezTo>
                <a:cubicBezTo>
                  <a:pt x="322268" y="304800"/>
                  <a:pt x="319411" y="305752"/>
                  <a:pt x="313696" y="300990"/>
                </a:cubicBezTo>
                <a:cubicBezTo>
                  <a:pt x="286073" y="280987"/>
                  <a:pt x="257498" y="262890"/>
                  <a:pt x="223208" y="254317"/>
                </a:cubicBezTo>
                <a:cubicBezTo>
                  <a:pt x="189871" y="245745"/>
                  <a:pt x="159391" y="252412"/>
                  <a:pt x="128911" y="264795"/>
                </a:cubicBezTo>
                <a:cubicBezTo>
                  <a:pt x="108908" y="273367"/>
                  <a:pt x="90811" y="283845"/>
                  <a:pt x="73666" y="295275"/>
                </a:cubicBezTo>
                <a:cubicBezTo>
                  <a:pt x="67951" y="299085"/>
                  <a:pt x="65093" y="299085"/>
                  <a:pt x="61283" y="292417"/>
                </a:cubicBezTo>
                <a:cubicBezTo>
                  <a:pt x="42233" y="258127"/>
                  <a:pt x="22231" y="223837"/>
                  <a:pt x="2228" y="190500"/>
                </a:cubicBezTo>
                <a:cubicBezTo>
                  <a:pt x="-1582" y="184785"/>
                  <a:pt x="-629" y="181927"/>
                  <a:pt x="6038" y="180022"/>
                </a:cubicBezTo>
                <a:cubicBezTo>
                  <a:pt x="25088" y="172402"/>
                  <a:pt x="44138" y="163830"/>
                  <a:pt x="64141" y="157162"/>
                </a:cubicBezTo>
                <a:cubicBezTo>
                  <a:pt x="66998" y="155257"/>
                  <a:pt x="68903" y="152400"/>
                  <a:pt x="68903" y="145732"/>
                </a:cubicBezTo>
                <a:cubicBezTo>
                  <a:pt x="68903" y="120015"/>
                  <a:pt x="68903" y="94297"/>
                  <a:pt x="68903" y="68580"/>
                </a:cubicBezTo>
                <a:cubicBezTo>
                  <a:pt x="68903" y="42862"/>
                  <a:pt x="76523" y="34290"/>
                  <a:pt x="102241" y="34290"/>
                </a:cubicBezTo>
                <a:cubicBezTo>
                  <a:pt x="103193" y="34290"/>
                  <a:pt x="104146" y="34290"/>
                  <a:pt x="104146" y="34290"/>
                </a:cubicBezTo>
                <a:cubicBezTo>
                  <a:pt x="112718" y="34290"/>
                  <a:pt x="123196" y="37147"/>
                  <a:pt x="128911" y="33337"/>
                </a:cubicBezTo>
                <a:cubicBezTo>
                  <a:pt x="135578" y="28575"/>
                  <a:pt x="130816" y="18097"/>
                  <a:pt x="131768" y="9525"/>
                </a:cubicBezTo>
                <a:cubicBezTo>
                  <a:pt x="132721" y="2857"/>
                  <a:pt x="135578" y="0"/>
                  <a:pt x="141293" y="0"/>
                </a:cubicBezTo>
                <a:close/>
              </a:path>
            </a:pathLst>
          </a:custGeom>
          <a:solidFill>
            <a:schemeClr val="accent4"/>
          </a:solidFill>
          <a:ln w="9525" cap="flat">
            <a:noFill/>
            <a:prstDash val="solid"/>
            <a:miter/>
          </a:ln>
        </p:spPr>
        <p:txBody>
          <a:bodyPr rtlCol="0" anchor="ctr"/>
          <a:lstStyle/>
          <a:p>
            <a:endParaRPr lang="en-US" sz="1350"/>
          </a:p>
        </p:txBody>
      </p:sp>
      <p:pic>
        <p:nvPicPr>
          <p:cNvPr id="12" name="Marcador de posición de imagen 11">
            <a:extLst>
              <a:ext uri="{FF2B5EF4-FFF2-40B4-BE49-F238E27FC236}">
                <a16:creationId xmlns:a16="http://schemas.microsoft.com/office/drawing/2014/main" id="{D8CA392D-2307-450A-5088-45EB38D60741}"/>
              </a:ext>
            </a:extLst>
          </p:cNvPr>
          <p:cNvPicPr>
            <a:picLocks noGrp="1" noChangeAspect="1"/>
          </p:cNvPicPr>
          <p:nvPr>
            <p:ph type="pic" idx="12"/>
          </p:nvPr>
        </p:nvPicPr>
        <p:blipFill>
          <a:blip r:embed="rId3"/>
          <a:srcRect l="18068" r="18068"/>
          <a:stretch>
            <a:fillRect/>
          </a:stretch>
        </p:blipFill>
        <p:spPr/>
      </p:pic>
    </p:spTree>
    <p:extLst>
      <p:ext uri="{BB962C8B-B14F-4D97-AF65-F5344CB8AC3E}">
        <p14:creationId xmlns:p14="http://schemas.microsoft.com/office/powerpoint/2010/main" val="4023697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sz="3000" dirty="0"/>
              <a:t>MEDIR</a:t>
            </a:r>
          </a:p>
        </p:txBody>
      </p:sp>
      <p:sp>
        <p:nvSpPr>
          <p:cNvPr id="3" name="Block Arc 2">
            <a:extLst>
              <a:ext uri="{FF2B5EF4-FFF2-40B4-BE49-F238E27FC236}">
                <a16:creationId xmlns:a16="http://schemas.microsoft.com/office/drawing/2014/main" id="{8ED3A201-3DDC-4437-A4E9-B1416DBC7365}"/>
              </a:ext>
            </a:extLst>
          </p:cNvPr>
          <p:cNvSpPr/>
          <p:nvPr/>
        </p:nvSpPr>
        <p:spPr>
          <a:xfrm>
            <a:off x="3764099" y="2973528"/>
            <a:ext cx="1620000" cy="1620000"/>
          </a:xfrm>
          <a:prstGeom prst="blockArc">
            <a:avLst>
              <a:gd name="adj1" fmla="val 10800000"/>
              <a:gd name="adj2" fmla="val 18530"/>
              <a:gd name="adj3" fmla="val 142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4" name="Block Arc 3">
            <a:extLst>
              <a:ext uri="{FF2B5EF4-FFF2-40B4-BE49-F238E27FC236}">
                <a16:creationId xmlns:a16="http://schemas.microsoft.com/office/drawing/2014/main" id="{0792B7A7-E2E1-4D08-BE77-99108B7E5F74}"/>
              </a:ext>
            </a:extLst>
          </p:cNvPr>
          <p:cNvSpPr/>
          <p:nvPr/>
        </p:nvSpPr>
        <p:spPr>
          <a:xfrm>
            <a:off x="3224099" y="2433528"/>
            <a:ext cx="2700000" cy="2700000"/>
          </a:xfrm>
          <a:prstGeom prst="blockArc">
            <a:avLst>
              <a:gd name="adj1" fmla="val 14041284"/>
              <a:gd name="adj2" fmla="val 8836579"/>
              <a:gd name="adj3" fmla="val 83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5" name="Block Arc 4">
            <a:extLst>
              <a:ext uri="{FF2B5EF4-FFF2-40B4-BE49-F238E27FC236}">
                <a16:creationId xmlns:a16="http://schemas.microsoft.com/office/drawing/2014/main" id="{115BF033-2535-4E0A-AFDC-960B91B673AA}"/>
              </a:ext>
            </a:extLst>
          </p:cNvPr>
          <p:cNvSpPr/>
          <p:nvPr/>
        </p:nvSpPr>
        <p:spPr>
          <a:xfrm>
            <a:off x="3494099" y="2703528"/>
            <a:ext cx="2160000" cy="2160000"/>
          </a:xfrm>
          <a:prstGeom prst="blockArc">
            <a:avLst>
              <a:gd name="adj1" fmla="val 13129852"/>
              <a:gd name="adj2" fmla="val 5419760"/>
              <a:gd name="adj3" fmla="val 1068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6" name="Block Arc 5">
            <a:extLst>
              <a:ext uri="{FF2B5EF4-FFF2-40B4-BE49-F238E27FC236}">
                <a16:creationId xmlns:a16="http://schemas.microsoft.com/office/drawing/2014/main" id="{36FA9A26-F74C-4FE0-A15D-50293010B66F}"/>
              </a:ext>
            </a:extLst>
          </p:cNvPr>
          <p:cNvSpPr/>
          <p:nvPr/>
        </p:nvSpPr>
        <p:spPr>
          <a:xfrm>
            <a:off x="4034099" y="3243528"/>
            <a:ext cx="1080000" cy="1080000"/>
          </a:xfrm>
          <a:prstGeom prst="blockArc">
            <a:avLst>
              <a:gd name="adj1" fmla="val 4048046"/>
              <a:gd name="adj2" fmla="val 13393565"/>
              <a:gd name="adj3" fmla="val 215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cxnSp>
        <p:nvCxnSpPr>
          <p:cNvPr id="7" name="Straight Connector 6">
            <a:extLst>
              <a:ext uri="{FF2B5EF4-FFF2-40B4-BE49-F238E27FC236}">
                <a16:creationId xmlns:a16="http://schemas.microsoft.com/office/drawing/2014/main" id="{197244A8-32C0-44A5-A166-6CF39D70F65E}"/>
              </a:ext>
            </a:extLst>
          </p:cNvPr>
          <p:cNvCxnSpPr>
            <a:cxnSpLocks/>
          </p:cNvCxnSpPr>
          <p:nvPr/>
        </p:nvCxnSpPr>
        <p:spPr>
          <a:xfrm>
            <a:off x="695571" y="4049102"/>
            <a:ext cx="2338288" cy="0"/>
          </a:xfrm>
          <a:prstGeom prst="line">
            <a:avLst/>
          </a:prstGeom>
          <a:ln>
            <a:solidFill>
              <a:schemeClr val="accent4"/>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EB8753F-C3EC-4558-A717-32DF137AF5AD}"/>
              </a:ext>
            </a:extLst>
          </p:cNvPr>
          <p:cNvCxnSpPr>
            <a:cxnSpLocks/>
            <a:endCxn id="4" idx="1"/>
          </p:cNvCxnSpPr>
          <p:nvPr/>
        </p:nvCxnSpPr>
        <p:spPr>
          <a:xfrm>
            <a:off x="3045794" y="4049102"/>
            <a:ext cx="486855" cy="403632"/>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07F1AEF-1CBF-4D89-8062-B960071CEC9F}"/>
              </a:ext>
            </a:extLst>
          </p:cNvPr>
          <p:cNvCxnSpPr>
            <a:cxnSpLocks/>
          </p:cNvCxnSpPr>
          <p:nvPr/>
        </p:nvCxnSpPr>
        <p:spPr>
          <a:xfrm>
            <a:off x="6018990" y="2230858"/>
            <a:ext cx="2447270" cy="0"/>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1458D4-BF4C-4A74-BA88-4833DD35AD96}"/>
              </a:ext>
            </a:extLst>
          </p:cNvPr>
          <p:cNvCxnSpPr>
            <a:cxnSpLocks/>
          </p:cNvCxnSpPr>
          <p:nvPr/>
        </p:nvCxnSpPr>
        <p:spPr>
          <a:xfrm flipH="1">
            <a:off x="695572" y="2230858"/>
            <a:ext cx="2528528" cy="0"/>
          </a:xfrm>
          <a:prstGeom prst="line">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63A6B9-A523-4BEF-8425-04EF764F4038}"/>
              </a:ext>
            </a:extLst>
          </p:cNvPr>
          <p:cNvCxnSpPr>
            <a:cxnSpLocks/>
          </p:cNvCxnSpPr>
          <p:nvPr/>
        </p:nvCxnSpPr>
        <p:spPr>
          <a:xfrm>
            <a:off x="6135723" y="4049102"/>
            <a:ext cx="2330537" cy="0"/>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1844AE9-71B7-4FDB-B2C8-7F8C8BED5BF4}"/>
              </a:ext>
            </a:extLst>
          </p:cNvPr>
          <p:cNvCxnSpPr>
            <a:cxnSpLocks/>
            <a:endCxn id="5" idx="0"/>
          </p:cNvCxnSpPr>
          <p:nvPr/>
        </p:nvCxnSpPr>
        <p:spPr>
          <a:xfrm>
            <a:off x="3224098" y="2230859"/>
            <a:ext cx="598592" cy="947855"/>
          </a:xfrm>
          <a:prstGeom prst="line">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209ADD4-ED89-4E4F-BFCF-3BEF764BD85C}"/>
              </a:ext>
            </a:extLst>
          </p:cNvPr>
          <p:cNvCxnSpPr>
            <a:cxnSpLocks/>
          </p:cNvCxnSpPr>
          <p:nvPr/>
        </p:nvCxnSpPr>
        <p:spPr>
          <a:xfrm flipH="1">
            <a:off x="5266362" y="2230858"/>
            <a:ext cx="758877" cy="1549377"/>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A5CF6E9-6FC1-4321-BD65-30CCF813E795}"/>
              </a:ext>
            </a:extLst>
          </p:cNvPr>
          <p:cNvSpPr txBox="1"/>
          <p:nvPr/>
        </p:nvSpPr>
        <p:spPr>
          <a:xfrm>
            <a:off x="257307" y="4175003"/>
            <a:ext cx="2427861" cy="923330"/>
          </a:xfrm>
          <a:prstGeom prst="rect">
            <a:avLst/>
          </a:prstGeom>
          <a:noFill/>
        </p:spPr>
        <p:txBody>
          <a:bodyPr wrap="square" rtlCol="0">
            <a:spAutoFit/>
          </a:bodyPr>
          <a:lstStyle/>
          <a:p>
            <a:pPr algn="just">
              <a:spcAft>
                <a:spcPts val="1125"/>
              </a:spcAft>
            </a:pPr>
            <a:r>
              <a:rPr lang="es-US" dirty="0">
                <a:solidFill>
                  <a:srgbClr val="333333"/>
                </a:solidFill>
                <a:latin typeface="Poppins" panose="020B0502040204020203" pitchFamily="2" charset="0"/>
                <a:ea typeface="Times New Roman" panose="02020603050405020304" pitchFamily="18" charset="0"/>
              </a:rPr>
              <a:t>MEDICIÓN DE IMPACTO DE LAS ACCIONES</a:t>
            </a:r>
            <a:endParaRPr lang="es-PA" dirty="0">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CD3B1A1E-AD2B-4FB9-916E-9D0BC210A00C}"/>
              </a:ext>
            </a:extLst>
          </p:cNvPr>
          <p:cNvSpPr txBox="1"/>
          <p:nvPr/>
        </p:nvSpPr>
        <p:spPr>
          <a:xfrm>
            <a:off x="227791" y="2481995"/>
            <a:ext cx="3242120" cy="646331"/>
          </a:xfrm>
          <a:prstGeom prst="rect">
            <a:avLst/>
          </a:prstGeom>
          <a:noFill/>
        </p:spPr>
        <p:txBody>
          <a:bodyPr wrap="square" rtlCol="0">
            <a:spAutoFit/>
          </a:bodyPr>
          <a:lstStyle/>
          <a:p>
            <a:pPr algn="just">
              <a:spcAft>
                <a:spcPts val="1125"/>
              </a:spcAft>
            </a:pPr>
            <a:r>
              <a:rPr lang="es-US" dirty="0">
                <a:solidFill>
                  <a:srgbClr val="333333"/>
                </a:solidFill>
                <a:latin typeface="Poppins" panose="020B0502040204020203" pitchFamily="2" charset="0"/>
                <a:ea typeface="Times New Roman" panose="02020603050405020304" pitchFamily="18" charset="0"/>
              </a:rPr>
              <a:t>PLATAFORMA DE DIÁLOGO E INNOVACIÓN</a:t>
            </a:r>
            <a:endParaRPr lang="es-PA" dirty="0">
              <a:latin typeface="Times New Roman" panose="02020603050405020304" pitchFamily="18" charset="0"/>
              <a:ea typeface="Times New Roman" panose="02020603050405020304" pitchFamily="18" charset="0"/>
            </a:endParaRPr>
          </a:p>
        </p:txBody>
      </p:sp>
      <p:cxnSp>
        <p:nvCxnSpPr>
          <p:cNvPr id="24" name="Straight Connector 23">
            <a:extLst>
              <a:ext uri="{FF2B5EF4-FFF2-40B4-BE49-F238E27FC236}">
                <a16:creationId xmlns:a16="http://schemas.microsoft.com/office/drawing/2014/main" id="{0DFFF3A9-6FA9-4C0F-8625-A8EFFA16986E}"/>
              </a:ext>
            </a:extLst>
          </p:cNvPr>
          <p:cNvCxnSpPr>
            <a:cxnSpLocks/>
            <a:stCxn id="6" idx="0"/>
          </p:cNvCxnSpPr>
          <p:nvPr/>
        </p:nvCxnSpPr>
        <p:spPr>
          <a:xfrm flipV="1">
            <a:off x="4736514" y="4049102"/>
            <a:ext cx="1399208" cy="125901"/>
          </a:xfrm>
          <a:prstGeom prst="line">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8CF3649-26B0-4090-9EFF-8B55E02651F0}"/>
              </a:ext>
            </a:extLst>
          </p:cNvPr>
          <p:cNvSpPr txBox="1"/>
          <p:nvPr/>
        </p:nvSpPr>
        <p:spPr>
          <a:xfrm>
            <a:off x="5950991" y="4175003"/>
            <a:ext cx="2700000" cy="923330"/>
          </a:xfrm>
          <a:prstGeom prst="rect">
            <a:avLst/>
          </a:prstGeom>
          <a:noFill/>
        </p:spPr>
        <p:txBody>
          <a:bodyPr wrap="square" rtlCol="0">
            <a:spAutoFit/>
          </a:bodyPr>
          <a:lstStyle/>
          <a:p>
            <a:pPr algn="just">
              <a:spcAft>
                <a:spcPts val="1125"/>
              </a:spcAft>
            </a:pPr>
            <a:r>
              <a:rPr lang="es-US" dirty="0">
                <a:solidFill>
                  <a:srgbClr val="333333"/>
                </a:solidFill>
                <a:latin typeface="Poppins" panose="020B0502040204020203" pitchFamily="2" charset="0"/>
                <a:ea typeface="Times New Roman" panose="02020603050405020304" pitchFamily="18" charset="0"/>
              </a:rPr>
              <a:t>DETECTAR OPORTUNIDADES DE MEJORA</a:t>
            </a:r>
            <a:endParaRPr lang="es-PA" dirty="0">
              <a:latin typeface="Times New Roman" panose="02020603050405020304" pitchFamily="18" charset="0"/>
              <a:ea typeface="Times New Roman" panose="02020603050405020304" pitchFamily="18" charset="0"/>
            </a:endParaRPr>
          </a:p>
        </p:txBody>
      </p:sp>
      <p:sp>
        <p:nvSpPr>
          <p:cNvPr id="29" name="TextBox 28">
            <a:extLst>
              <a:ext uri="{FF2B5EF4-FFF2-40B4-BE49-F238E27FC236}">
                <a16:creationId xmlns:a16="http://schemas.microsoft.com/office/drawing/2014/main" id="{482EB56F-0971-4CE8-A459-AAC8C6620037}"/>
              </a:ext>
            </a:extLst>
          </p:cNvPr>
          <p:cNvSpPr txBox="1"/>
          <p:nvPr/>
        </p:nvSpPr>
        <p:spPr>
          <a:xfrm>
            <a:off x="6018990" y="2503695"/>
            <a:ext cx="2447270" cy="923330"/>
          </a:xfrm>
          <a:prstGeom prst="rect">
            <a:avLst/>
          </a:prstGeom>
          <a:noFill/>
        </p:spPr>
        <p:txBody>
          <a:bodyPr wrap="square" rtlCol="0">
            <a:spAutoFit/>
          </a:bodyPr>
          <a:lstStyle/>
          <a:p>
            <a:pPr algn="just">
              <a:spcAft>
                <a:spcPts val="1125"/>
              </a:spcAft>
            </a:pPr>
            <a:r>
              <a:rPr lang="es-US" dirty="0">
                <a:solidFill>
                  <a:srgbClr val="333333"/>
                </a:solidFill>
                <a:latin typeface="Poppins" panose="020B0502040204020203" pitchFamily="2" charset="0"/>
                <a:ea typeface="Times New Roman" panose="02020603050405020304" pitchFamily="18" charset="0"/>
              </a:rPr>
              <a:t>MEDICIÓN DE INCENTIVOS A LA PARTICIPACIÓN.</a:t>
            </a:r>
            <a:endParaRPr lang="es-PA" dirty="0">
              <a:latin typeface="Times New Roman" panose="02020603050405020304" pitchFamily="18" charset="0"/>
              <a:ea typeface="Times New Roman" panose="02020603050405020304" pitchFamily="18" charset="0"/>
            </a:endParaRPr>
          </a:p>
        </p:txBody>
      </p:sp>
      <p:sp>
        <p:nvSpPr>
          <p:cNvPr id="35" name="Block Arc 25">
            <a:extLst>
              <a:ext uri="{FF2B5EF4-FFF2-40B4-BE49-F238E27FC236}">
                <a16:creationId xmlns:a16="http://schemas.microsoft.com/office/drawing/2014/main" id="{45B44208-B096-4AB5-90B2-A5D5BD9E6257}"/>
              </a:ext>
            </a:extLst>
          </p:cNvPr>
          <p:cNvSpPr>
            <a:spLocks noChangeAspect="1"/>
          </p:cNvSpPr>
          <p:nvPr/>
        </p:nvSpPr>
        <p:spPr>
          <a:xfrm>
            <a:off x="4453646" y="3396782"/>
            <a:ext cx="390746" cy="564512"/>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Tree>
    <p:extLst>
      <p:ext uri="{BB962C8B-B14F-4D97-AF65-F5344CB8AC3E}">
        <p14:creationId xmlns:p14="http://schemas.microsoft.com/office/powerpoint/2010/main" val="3310878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32051" y="99295"/>
            <a:ext cx="8679898" cy="724247"/>
          </a:xfrm>
          <a:prstGeom prst="rect">
            <a:avLst/>
          </a:prstGeom>
        </p:spPr>
        <p:txBody>
          <a:bodyPr/>
          <a:lstStyle/>
          <a:p>
            <a:r>
              <a:rPr lang="en-US" sz="3000" dirty="0"/>
              <a:t>COMPETITIVIDAD</a:t>
            </a:r>
          </a:p>
        </p:txBody>
      </p:sp>
      <p:grpSp>
        <p:nvGrpSpPr>
          <p:cNvPr id="9" name="Group 8">
            <a:extLst>
              <a:ext uri="{FF2B5EF4-FFF2-40B4-BE49-F238E27FC236}">
                <a16:creationId xmlns:a16="http://schemas.microsoft.com/office/drawing/2014/main" id="{0FC63360-A668-4968-A7F8-DAB3E17A073A}"/>
              </a:ext>
            </a:extLst>
          </p:cNvPr>
          <p:cNvGrpSpPr/>
          <p:nvPr/>
        </p:nvGrpSpPr>
        <p:grpSpPr>
          <a:xfrm>
            <a:off x="126741" y="1917305"/>
            <a:ext cx="8679898" cy="3070305"/>
            <a:chOff x="323529" y="1933310"/>
            <a:chExt cx="11573197" cy="4093740"/>
          </a:xfrm>
        </p:grpSpPr>
        <p:grpSp>
          <p:nvGrpSpPr>
            <p:cNvPr id="3" name="Group 2">
              <a:extLst>
                <a:ext uri="{FF2B5EF4-FFF2-40B4-BE49-F238E27FC236}">
                  <a16:creationId xmlns:a16="http://schemas.microsoft.com/office/drawing/2014/main" id="{D75DCDDB-BF9C-4F57-8F5E-BD859DBE4AB3}"/>
                </a:ext>
              </a:extLst>
            </p:cNvPr>
            <p:cNvGrpSpPr/>
            <p:nvPr/>
          </p:nvGrpSpPr>
          <p:grpSpPr>
            <a:xfrm>
              <a:off x="6148226" y="3596780"/>
              <a:ext cx="5748500" cy="2430270"/>
              <a:chOff x="668190" y="3596782"/>
              <a:chExt cx="5748500" cy="2430270"/>
            </a:xfrm>
          </p:grpSpPr>
          <p:sp>
            <p:nvSpPr>
              <p:cNvPr id="4" name="직사각형 36">
                <a:extLst>
                  <a:ext uri="{FF2B5EF4-FFF2-40B4-BE49-F238E27FC236}">
                    <a16:creationId xmlns:a16="http://schemas.microsoft.com/office/drawing/2014/main" id="{3376001D-22FC-45F1-AEBF-FA9E0CE5CB4B}"/>
                  </a:ext>
                </a:extLst>
              </p:cNvPr>
              <p:cNvSpPr/>
              <p:nvPr/>
            </p:nvSpPr>
            <p:spPr>
              <a:xfrm>
                <a:off x="668190" y="3596782"/>
                <a:ext cx="4627709" cy="766800"/>
              </a:xfrm>
              <a:prstGeom prst="rect">
                <a:avLst/>
              </a:prstGeom>
              <a:gradFill flip="none" rotWithShape="1">
                <a:gsLst>
                  <a:gs pos="0">
                    <a:schemeClr val="accent4">
                      <a:lumMod val="50000"/>
                    </a:schemeClr>
                  </a:gs>
                  <a:gs pos="26000">
                    <a:schemeClr val="accent4"/>
                  </a:gs>
                  <a:gs pos="100000">
                    <a:schemeClr val="accent4"/>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5" name="Down Arrow 3">
                <a:extLst>
                  <a:ext uri="{FF2B5EF4-FFF2-40B4-BE49-F238E27FC236}">
                    <a16:creationId xmlns:a16="http://schemas.microsoft.com/office/drawing/2014/main" id="{8B3D1F26-A74C-4948-83C0-5DD0DE302383}"/>
                  </a:ext>
                </a:extLst>
              </p:cNvPr>
              <p:cNvSpPr/>
              <p:nvPr/>
            </p:nvSpPr>
            <p:spPr>
              <a:xfrm rot="10800000" flipH="1" flipV="1">
                <a:off x="4904522" y="3596782"/>
                <a:ext cx="1512168" cy="2430270"/>
              </a:xfrm>
              <a:custGeom>
                <a:avLst/>
                <a:gdLst/>
                <a:ahLst/>
                <a:cxnLst/>
                <a:rect l="l" t="t" r="r" b="b"/>
                <a:pathLst>
                  <a:path w="1512168" h="2430270">
                    <a:moveTo>
                      <a:pt x="756084" y="2430270"/>
                    </a:moveTo>
                    <a:lnTo>
                      <a:pt x="0" y="1674186"/>
                    </a:lnTo>
                    <a:lnTo>
                      <a:pt x="378042" y="1674186"/>
                    </a:lnTo>
                    <a:lnTo>
                      <a:pt x="378042" y="0"/>
                    </a:lnTo>
                    <a:lnTo>
                      <a:pt x="1134126" y="756084"/>
                    </a:lnTo>
                    <a:lnTo>
                      <a:pt x="1134126" y="1674186"/>
                    </a:lnTo>
                    <a:lnTo>
                      <a:pt x="1512168" y="167418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grpSp>
          <p:nvGrpSpPr>
            <p:cNvPr id="6" name="Group 5">
              <a:extLst>
                <a:ext uri="{FF2B5EF4-FFF2-40B4-BE49-F238E27FC236}">
                  <a16:creationId xmlns:a16="http://schemas.microsoft.com/office/drawing/2014/main" id="{CAB317FE-DCDA-40BC-A736-DA7F2AD5CC06}"/>
                </a:ext>
              </a:extLst>
            </p:cNvPr>
            <p:cNvGrpSpPr/>
            <p:nvPr/>
          </p:nvGrpSpPr>
          <p:grpSpPr>
            <a:xfrm>
              <a:off x="323529" y="1933310"/>
              <a:ext cx="5824698" cy="2430270"/>
              <a:chOff x="5775310" y="1820550"/>
              <a:chExt cx="5824698" cy="2430270"/>
            </a:xfrm>
          </p:grpSpPr>
          <p:sp>
            <p:nvSpPr>
              <p:cNvPr id="7" name="직사각형 5">
                <a:extLst>
                  <a:ext uri="{FF2B5EF4-FFF2-40B4-BE49-F238E27FC236}">
                    <a16:creationId xmlns:a16="http://schemas.microsoft.com/office/drawing/2014/main" id="{67DD93F3-925B-4767-926E-8A28C303F4D1}"/>
                  </a:ext>
                </a:extLst>
              </p:cNvPr>
              <p:cNvSpPr/>
              <p:nvPr/>
            </p:nvSpPr>
            <p:spPr>
              <a:xfrm>
                <a:off x="6896100" y="3484019"/>
                <a:ext cx="4703908" cy="766800"/>
              </a:xfrm>
              <a:prstGeom prst="rect">
                <a:avLst/>
              </a:prstGeom>
              <a:gradFill flip="none" rotWithShape="1">
                <a:gsLst>
                  <a:gs pos="0">
                    <a:schemeClr val="accent3">
                      <a:lumMod val="50000"/>
                    </a:schemeClr>
                  </a:gs>
                  <a:gs pos="26000">
                    <a:schemeClr val="accent3"/>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8" name="Down Arrow 3">
                <a:extLst>
                  <a:ext uri="{FF2B5EF4-FFF2-40B4-BE49-F238E27FC236}">
                    <a16:creationId xmlns:a16="http://schemas.microsoft.com/office/drawing/2014/main" id="{271DBC04-6EC9-46C9-9107-C639C36117F9}"/>
                  </a:ext>
                </a:extLst>
              </p:cNvPr>
              <p:cNvSpPr/>
              <p:nvPr/>
            </p:nvSpPr>
            <p:spPr>
              <a:xfrm rot="10800000">
                <a:off x="5775310" y="1820550"/>
                <a:ext cx="1512168" cy="2430270"/>
              </a:xfrm>
              <a:custGeom>
                <a:avLst/>
                <a:gdLst/>
                <a:ahLst/>
                <a:cxnLst/>
                <a:rect l="l" t="t" r="r" b="b"/>
                <a:pathLst>
                  <a:path w="1512168" h="2430270">
                    <a:moveTo>
                      <a:pt x="756084" y="2430270"/>
                    </a:moveTo>
                    <a:lnTo>
                      <a:pt x="0" y="1674186"/>
                    </a:lnTo>
                    <a:lnTo>
                      <a:pt x="378042" y="1674186"/>
                    </a:lnTo>
                    <a:lnTo>
                      <a:pt x="378042" y="0"/>
                    </a:lnTo>
                    <a:lnTo>
                      <a:pt x="1134126" y="756084"/>
                    </a:lnTo>
                    <a:lnTo>
                      <a:pt x="1134126" y="1674186"/>
                    </a:lnTo>
                    <a:lnTo>
                      <a:pt x="1512168" y="167418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grpSp>
      <p:grpSp>
        <p:nvGrpSpPr>
          <p:cNvPr id="10" name="Group 9">
            <a:extLst>
              <a:ext uri="{FF2B5EF4-FFF2-40B4-BE49-F238E27FC236}">
                <a16:creationId xmlns:a16="http://schemas.microsoft.com/office/drawing/2014/main" id="{D42953FD-7DD7-420B-8D6B-CFF586BA4E41}"/>
              </a:ext>
            </a:extLst>
          </p:cNvPr>
          <p:cNvGrpSpPr/>
          <p:nvPr/>
        </p:nvGrpSpPr>
        <p:grpSpPr>
          <a:xfrm>
            <a:off x="3692604" y="2729973"/>
            <a:ext cx="1633898" cy="1633061"/>
            <a:chOff x="4574848" y="1897856"/>
            <a:chExt cx="3028217" cy="3026664"/>
          </a:xfrm>
        </p:grpSpPr>
        <p:sp>
          <p:nvSpPr>
            <p:cNvPr id="11" name="Freeform: Shape 10">
              <a:extLst>
                <a:ext uri="{FF2B5EF4-FFF2-40B4-BE49-F238E27FC236}">
                  <a16:creationId xmlns:a16="http://schemas.microsoft.com/office/drawing/2014/main" id="{6480AA14-30C0-48D7-96E0-183C8A6933BD}"/>
                </a:ext>
              </a:extLst>
            </p:cNvPr>
            <p:cNvSpPr/>
            <p:nvPr/>
          </p:nvSpPr>
          <p:spPr>
            <a:xfrm>
              <a:off x="4575624" y="1897856"/>
              <a:ext cx="3026664" cy="3026664"/>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chemeClr val="accent1">
                <a:lumMod val="40000"/>
                <a:lumOff val="60000"/>
              </a:schemeClr>
            </a:solidFill>
            <a:ln w="9525" cap="flat">
              <a:noFill/>
              <a:prstDash val="solid"/>
              <a:miter/>
            </a:ln>
            <a:effectLst>
              <a:outerShdw blurRad="63500" sx="102000" sy="102000" algn="ctr" rotWithShape="0">
                <a:prstClr val="black">
                  <a:alpha val="40000"/>
                </a:prstClr>
              </a:outerShdw>
            </a:effectLst>
          </p:spPr>
          <p:txBody>
            <a:bodyPr rtlCol="0" anchor="ctr"/>
            <a:lstStyle/>
            <a:p>
              <a:endParaRPr lang="en-US" sz="1350" dirty="0"/>
            </a:p>
          </p:txBody>
        </p:sp>
        <p:sp>
          <p:nvSpPr>
            <p:cNvPr id="12" name="Freeform: Shape 11">
              <a:extLst>
                <a:ext uri="{FF2B5EF4-FFF2-40B4-BE49-F238E27FC236}">
                  <a16:creationId xmlns:a16="http://schemas.microsoft.com/office/drawing/2014/main" id="{7BEEB6FB-206C-443A-8913-4A95D597C448}"/>
                </a:ext>
              </a:extLst>
            </p:cNvPr>
            <p:cNvSpPr/>
            <p:nvPr/>
          </p:nvSpPr>
          <p:spPr>
            <a:xfrm>
              <a:off x="4574848" y="1907000"/>
              <a:ext cx="3028217" cy="2962327"/>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chemeClr val="bg1"/>
            </a:solidFill>
            <a:ln w="9525" cap="flat">
              <a:noFill/>
              <a:prstDash val="solid"/>
              <a:miter/>
            </a:ln>
          </p:spPr>
          <p:txBody>
            <a:bodyPr rtlCol="0" anchor="ctr"/>
            <a:lstStyle/>
            <a:p>
              <a:endParaRPr lang="en-US" sz="1350" dirty="0"/>
            </a:p>
          </p:txBody>
        </p:sp>
      </p:grpSp>
      <p:grpSp>
        <p:nvGrpSpPr>
          <p:cNvPr id="25" name="Group 24">
            <a:extLst>
              <a:ext uri="{FF2B5EF4-FFF2-40B4-BE49-F238E27FC236}">
                <a16:creationId xmlns:a16="http://schemas.microsoft.com/office/drawing/2014/main" id="{09210C96-EB0D-4F8C-8543-82588DCC221B}"/>
              </a:ext>
            </a:extLst>
          </p:cNvPr>
          <p:cNvGrpSpPr/>
          <p:nvPr/>
        </p:nvGrpSpPr>
        <p:grpSpPr>
          <a:xfrm>
            <a:off x="3466895" y="2534625"/>
            <a:ext cx="2120387" cy="2107373"/>
            <a:chOff x="4716619" y="2506936"/>
            <a:chExt cx="2827182" cy="2809830"/>
          </a:xfrm>
        </p:grpSpPr>
        <p:sp>
          <p:nvSpPr>
            <p:cNvPr id="15" name="Circle: Hollow 14">
              <a:extLst>
                <a:ext uri="{FF2B5EF4-FFF2-40B4-BE49-F238E27FC236}">
                  <a16:creationId xmlns:a16="http://schemas.microsoft.com/office/drawing/2014/main" id="{917F3C98-0601-4FE5-9C39-5F6CC76662D9}"/>
                </a:ext>
              </a:extLst>
            </p:cNvPr>
            <p:cNvSpPr/>
            <p:nvPr/>
          </p:nvSpPr>
          <p:spPr>
            <a:xfrm>
              <a:off x="4762500" y="2533650"/>
              <a:ext cx="2743200" cy="2743200"/>
            </a:xfrm>
            <a:prstGeom prst="donut">
              <a:avLst>
                <a:gd name="adj" fmla="val 135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6" name="Oval 15">
              <a:extLst>
                <a:ext uri="{FF2B5EF4-FFF2-40B4-BE49-F238E27FC236}">
                  <a16:creationId xmlns:a16="http://schemas.microsoft.com/office/drawing/2014/main" id="{574A3702-4782-4CFF-A557-3DD36D4F08E3}"/>
                </a:ext>
              </a:extLst>
            </p:cNvPr>
            <p:cNvSpPr/>
            <p:nvPr/>
          </p:nvSpPr>
          <p:spPr>
            <a:xfrm>
              <a:off x="5076825" y="2930843"/>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A6100281-E1D1-462D-9B9A-D4145419F603}"/>
                </a:ext>
              </a:extLst>
            </p:cNvPr>
            <p:cNvSpPr/>
            <p:nvPr/>
          </p:nvSpPr>
          <p:spPr>
            <a:xfrm>
              <a:off x="7090641" y="2921318"/>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a:extLst>
                <a:ext uri="{FF2B5EF4-FFF2-40B4-BE49-F238E27FC236}">
                  <a16:creationId xmlns:a16="http://schemas.microsoft.com/office/drawing/2014/main" id="{E4EF158B-85F6-432A-8156-F6A836ECC408}"/>
                </a:ext>
              </a:extLst>
            </p:cNvPr>
            <p:cNvSpPr/>
            <p:nvPr/>
          </p:nvSpPr>
          <p:spPr>
            <a:xfrm>
              <a:off x="7100166" y="4727953"/>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5C67C98A-0318-4268-91EB-40A6797CD779}"/>
                </a:ext>
              </a:extLst>
            </p:cNvPr>
            <p:cNvSpPr/>
            <p:nvPr/>
          </p:nvSpPr>
          <p:spPr>
            <a:xfrm>
              <a:off x="5067300" y="4737478"/>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FF2B5EF4-FFF2-40B4-BE49-F238E27FC236}">
                  <a16:creationId xmlns:a16="http://schemas.microsoft.com/office/drawing/2014/main" id="{23B594EA-0E20-4136-B388-5854847B224D}"/>
                </a:ext>
              </a:extLst>
            </p:cNvPr>
            <p:cNvSpPr/>
            <p:nvPr/>
          </p:nvSpPr>
          <p:spPr>
            <a:xfrm>
              <a:off x="6076950" y="5202466"/>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F784E68C-0DFC-431E-AFC9-E1833D41A59F}"/>
                </a:ext>
              </a:extLst>
            </p:cNvPr>
            <p:cNvSpPr/>
            <p:nvPr/>
          </p:nvSpPr>
          <p:spPr>
            <a:xfrm>
              <a:off x="6076950" y="2506936"/>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B07B3036-B56F-4E56-9BCD-A953542F373A}"/>
                </a:ext>
              </a:extLst>
            </p:cNvPr>
            <p:cNvSpPr/>
            <p:nvPr/>
          </p:nvSpPr>
          <p:spPr>
            <a:xfrm>
              <a:off x="4716619" y="38481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21967AD2-9534-4C0A-825F-85518EF1CBE8}"/>
                </a:ext>
              </a:extLst>
            </p:cNvPr>
            <p:cNvSpPr/>
            <p:nvPr/>
          </p:nvSpPr>
          <p:spPr>
            <a:xfrm>
              <a:off x="7429501" y="38481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4" name="TextBox 33">
            <a:extLst>
              <a:ext uri="{FF2B5EF4-FFF2-40B4-BE49-F238E27FC236}">
                <a16:creationId xmlns:a16="http://schemas.microsoft.com/office/drawing/2014/main" id="{ED6A0682-B7FF-4F6B-BD81-306283DC53BB}"/>
              </a:ext>
            </a:extLst>
          </p:cNvPr>
          <p:cNvSpPr txBox="1"/>
          <p:nvPr/>
        </p:nvSpPr>
        <p:spPr>
          <a:xfrm flipH="1">
            <a:off x="1094076" y="947809"/>
            <a:ext cx="7558971" cy="1477328"/>
          </a:xfrm>
          <a:prstGeom prst="rect">
            <a:avLst/>
          </a:prstGeom>
          <a:noFill/>
        </p:spPr>
        <p:txBody>
          <a:bodyPr wrap="square" rtlCol="0">
            <a:spAutoFit/>
          </a:bodyPr>
          <a:lstStyle/>
          <a:p>
            <a:pPr algn="just">
              <a:spcAft>
                <a:spcPts val="1125"/>
              </a:spcAft>
            </a:pPr>
            <a:r>
              <a:rPr lang="es-PA" b="0" i="0" u="none" strike="noStrike" dirty="0">
                <a:solidFill>
                  <a:srgbClr val="3D4D59"/>
                </a:solidFill>
                <a:effectLst/>
                <a:latin typeface="Arial" panose="020B0604020202020204" pitchFamily="34" charset="0"/>
              </a:rPr>
              <a:t>La creación de valor compartido, "crear valor económico de manera que también se cree valor para la sociedad al abordar sus necesidades y desafíos", es una forma óptima de asumir la responsabilidad ante los impactos que las decisiones y actividades portuarias ocasionan en la sociedad y en el medio ambiente</a:t>
            </a:r>
            <a:endParaRPr lang="es-PA" dirty="0">
              <a:latin typeface="Times New Roman" panose="02020603050405020304" pitchFamily="18" charset="0"/>
              <a:ea typeface="Times New Roman" panose="02020603050405020304" pitchFamily="18" charset="0"/>
            </a:endParaRPr>
          </a:p>
        </p:txBody>
      </p:sp>
      <p:sp>
        <p:nvSpPr>
          <p:cNvPr id="37" name="TextBox 36">
            <a:extLst>
              <a:ext uri="{FF2B5EF4-FFF2-40B4-BE49-F238E27FC236}">
                <a16:creationId xmlns:a16="http://schemas.microsoft.com/office/drawing/2014/main" id="{F2ACA202-7E0A-440D-910A-3C12D4454100}"/>
              </a:ext>
            </a:extLst>
          </p:cNvPr>
          <p:cNvSpPr txBox="1"/>
          <p:nvPr/>
        </p:nvSpPr>
        <p:spPr>
          <a:xfrm>
            <a:off x="126741" y="4987609"/>
            <a:ext cx="8933381" cy="1477328"/>
          </a:xfrm>
          <a:prstGeom prst="rect">
            <a:avLst/>
          </a:prstGeom>
          <a:noFill/>
        </p:spPr>
        <p:txBody>
          <a:bodyPr wrap="square" rtlCol="0">
            <a:spAutoFit/>
          </a:bodyPr>
          <a:lstStyle/>
          <a:p>
            <a:pPr algn="just">
              <a:spcAft>
                <a:spcPts val="1125"/>
              </a:spcAft>
            </a:pPr>
            <a:r>
              <a:rPr lang="es-PA" b="0" i="0" u="none" strike="noStrike" dirty="0">
                <a:solidFill>
                  <a:srgbClr val="3D4D59"/>
                </a:solidFill>
                <a:effectLst/>
                <a:latin typeface="Arial" panose="020B0604020202020204" pitchFamily="34" charset="0"/>
              </a:rPr>
              <a:t>"la competitividad de una empresa y la salud de la comunidad donde opera fuertemente entrelazadas", es indudable que el puerto precisa de un entorno empresarial y social fuerte, no sólo para crear demanda por las mercancías qué mueve, sino también empleo y oportunidades empresariales vinculadas a nuevos tráficos o a su crecimiento.</a:t>
            </a:r>
            <a:endParaRPr lang="es-PA"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9346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41449" y="329442"/>
            <a:ext cx="8679898" cy="724247"/>
          </a:xfrm>
          <a:prstGeom prst="rect">
            <a:avLst/>
          </a:prstGeom>
        </p:spPr>
        <p:txBody>
          <a:bodyPr/>
          <a:lstStyle/>
          <a:p>
            <a:r>
              <a:rPr lang="en-US" dirty="0"/>
              <a:t>Marco </a:t>
            </a:r>
            <a:r>
              <a:rPr lang="en-US" dirty="0" err="1"/>
              <a:t>Regulatorio</a:t>
            </a:r>
            <a:endParaRPr lang="en-US" dirty="0"/>
          </a:p>
        </p:txBody>
      </p:sp>
      <p:grpSp>
        <p:nvGrpSpPr>
          <p:cNvPr id="17" name="Group 36">
            <a:extLst>
              <a:ext uri="{FF2B5EF4-FFF2-40B4-BE49-F238E27FC236}">
                <a16:creationId xmlns:a16="http://schemas.microsoft.com/office/drawing/2014/main" id="{482D2862-2C90-5404-87A4-45BD05DCA717}"/>
              </a:ext>
            </a:extLst>
          </p:cNvPr>
          <p:cNvGrpSpPr/>
          <p:nvPr/>
        </p:nvGrpSpPr>
        <p:grpSpPr>
          <a:xfrm flipH="1">
            <a:off x="4303273" y="1657243"/>
            <a:ext cx="1827267" cy="1922017"/>
            <a:chOff x="3175" y="1588"/>
            <a:chExt cx="4408488" cy="4637087"/>
          </a:xfrm>
          <a:solidFill>
            <a:schemeClr val="accent5"/>
          </a:solidFill>
        </p:grpSpPr>
        <p:sp>
          <p:nvSpPr>
            <p:cNvPr id="24" name="Rectangle 5">
              <a:extLst>
                <a:ext uri="{FF2B5EF4-FFF2-40B4-BE49-F238E27FC236}">
                  <a16:creationId xmlns:a16="http://schemas.microsoft.com/office/drawing/2014/main" id="{FCFB1F49-02E1-B837-8860-6026D1308451}"/>
                </a:ext>
              </a:extLst>
            </p:cNvPr>
            <p:cNvSpPr>
              <a:spLocks noChangeArrowheads="1"/>
            </p:cNvSpPr>
            <p:nvPr/>
          </p:nvSpPr>
          <p:spPr bwMode="auto">
            <a:xfrm>
              <a:off x="1106488" y="3094038"/>
              <a:ext cx="984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6">
              <a:extLst>
                <a:ext uri="{FF2B5EF4-FFF2-40B4-BE49-F238E27FC236}">
                  <a16:creationId xmlns:a16="http://schemas.microsoft.com/office/drawing/2014/main" id="{A6BA6123-3232-4125-D003-865E898245F9}"/>
                </a:ext>
              </a:extLst>
            </p:cNvPr>
            <p:cNvSpPr>
              <a:spLocks noChangeArrowheads="1"/>
            </p:cNvSpPr>
            <p:nvPr/>
          </p:nvSpPr>
          <p:spPr bwMode="auto">
            <a:xfrm>
              <a:off x="1450975" y="3094038"/>
              <a:ext cx="857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7">
              <a:extLst>
                <a:ext uri="{FF2B5EF4-FFF2-40B4-BE49-F238E27FC236}">
                  <a16:creationId xmlns:a16="http://schemas.microsoft.com/office/drawing/2014/main" id="{CDBE77F7-96FF-6BB1-6FE6-B52DCD2A3B06}"/>
                </a:ext>
              </a:extLst>
            </p:cNvPr>
            <p:cNvSpPr>
              <a:spLocks noChangeArrowheads="1"/>
            </p:cNvSpPr>
            <p:nvPr/>
          </p:nvSpPr>
          <p:spPr bwMode="auto">
            <a:xfrm>
              <a:off x="1147763" y="314801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8">
              <a:extLst>
                <a:ext uri="{FF2B5EF4-FFF2-40B4-BE49-F238E27FC236}">
                  <a16:creationId xmlns:a16="http://schemas.microsoft.com/office/drawing/2014/main" id="{099E2E48-50ED-3EAB-9B14-3DD16803E9E1}"/>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9">
              <a:extLst>
                <a:ext uri="{FF2B5EF4-FFF2-40B4-BE49-F238E27FC236}">
                  <a16:creationId xmlns:a16="http://schemas.microsoft.com/office/drawing/2014/main" id="{1551292C-FA6C-A1E2-5D1A-3E47D3BBA3CD}"/>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10">
              <a:extLst>
                <a:ext uri="{FF2B5EF4-FFF2-40B4-BE49-F238E27FC236}">
                  <a16:creationId xmlns:a16="http://schemas.microsoft.com/office/drawing/2014/main" id="{8CC30951-A9CD-1725-368F-D192EF916991}"/>
                </a:ext>
              </a:extLst>
            </p:cNvPr>
            <p:cNvSpPr>
              <a:spLocks noChangeArrowheads="1"/>
            </p:cNvSpPr>
            <p:nvPr/>
          </p:nvSpPr>
          <p:spPr bwMode="auto">
            <a:xfrm>
              <a:off x="1147763" y="34417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1">
              <a:extLst>
                <a:ext uri="{FF2B5EF4-FFF2-40B4-BE49-F238E27FC236}">
                  <a16:creationId xmlns:a16="http://schemas.microsoft.com/office/drawing/2014/main" id="{30AD11B8-497D-4B4C-D362-E72B021208D1}"/>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2">
              <a:extLst>
                <a:ext uri="{FF2B5EF4-FFF2-40B4-BE49-F238E27FC236}">
                  <a16:creationId xmlns:a16="http://schemas.microsoft.com/office/drawing/2014/main" id="{FE602750-7161-2B35-8D9B-8A25CE72D708}"/>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13">
              <a:extLst>
                <a:ext uri="{FF2B5EF4-FFF2-40B4-BE49-F238E27FC236}">
                  <a16:creationId xmlns:a16="http://schemas.microsoft.com/office/drawing/2014/main" id="{655096E1-0F74-207D-4C56-8C7CDE23E03C}"/>
                </a:ext>
              </a:extLst>
            </p:cNvPr>
            <p:cNvSpPr>
              <a:spLocks noChangeArrowheads="1"/>
            </p:cNvSpPr>
            <p:nvPr/>
          </p:nvSpPr>
          <p:spPr bwMode="auto">
            <a:xfrm>
              <a:off x="1147763" y="37338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4">
              <a:extLst>
                <a:ext uri="{FF2B5EF4-FFF2-40B4-BE49-F238E27FC236}">
                  <a16:creationId xmlns:a16="http://schemas.microsoft.com/office/drawing/2014/main" id="{2C5225D9-21E8-61D1-3F33-7C691BEA1963}"/>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5">
              <a:extLst>
                <a:ext uri="{FF2B5EF4-FFF2-40B4-BE49-F238E27FC236}">
                  <a16:creationId xmlns:a16="http://schemas.microsoft.com/office/drawing/2014/main" id="{3599E926-F89C-84E1-6659-82E85E4ECB83}"/>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16">
              <a:extLst>
                <a:ext uri="{FF2B5EF4-FFF2-40B4-BE49-F238E27FC236}">
                  <a16:creationId xmlns:a16="http://schemas.microsoft.com/office/drawing/2014/main" id="{C7B95E36-6930-1B9B-8B3F-70D95C41D79D}"/>
                </a:ext>
              </a:extLst>
            </p:cNvPr>
            <p:cNvSpPr>
              <a:spLocks noChangeArrowheads="1"/>
            </p:cNvSpPr>
            <p:nvPr/>
          </p:nvSpPr>
          <p:spPr bwMode="auto">
            <a:xfrm>
              <a:off x="1147763" y="4027488"/>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7">
              <a:extLst>
                <a:ext uri="{FF2B5EF4-FFF2-40B4-BE49-F238E27FC236}">
                  <a16:creationId xmlns:a16="http://schemas.microsoft.com/office/drawing/2014/main" id="{E8455D66-BC71-022F-1FBB-8D9499B5EB39}"/>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8">
              <a:extLst>
                <a:ext uri="{FF2B5EF4-FFF2-40B4-BE49-F238E27FC236}">
                  <a16:creationId xmlns:a16="http://schemas.microsoft.com/office/drawing/2014/main" id="{501BEBB9-55F3-99F1-0143-42CF46C5E2DB}"/>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19">
              <a:extLst>
                <a:ext uri="{FF2B5EF4-FFF2-40B4-BE49-F238E27FC236}">
                  <a16:creationId xmlns:a16="http://schemas.microsoft.com/office/drawing/2014/main" id="{BFA904B3-140D-0B8F-3E22-D9F1F544C72D}"/>
                </a:ext>
              </a:extLst>
            </p:cNvPr>
            <p:cNvSpPr>
              <a:spLocks noChangeArrowheads="1"/>
            </p:cNvSpPr>
            <p:nvPr/>
          </p:nvSpPr>
          <p:spPr bwMode="auto">
            <a:xfrm>
              <a:off x="1106488" y="1897063"/>
              <a:ext cx="984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20">
              <a:extLst>
                <a:ext uri="{FF2B5EF4-FFF2-40B4-BE49-F238E27FC236}">
                  <a16:creationId xmlns:a16="http://schemas.microsoft.com/office/drawing/2014/main" id="{8D3260D6-1385-907F-0E1B-DF8F74FB4FEF}"/>
                </a:ext>
              </a:extLst>
            </p:cNvPr>
            <p:cNvSpPr>
              <a:spLocks noChangeArrowheads="1"/>
            </p:cNvSpPr>
            <p:nvPr/>
          </p:nvSpPr>
          <p:spPr bwMode="auto">
            <a:xfrm>
              <a:off x="1450975" y="1897063"/>
              <a:ext cx="857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21">
              <a:extLst>
                <a:ext uri="{FF2B5EF4-FFF2-40B4-BE49-F238E27FC236}">
                  <a16:creationId xmlns:a16="http://schemas.microsoft.com/office/drawing/2014/main" id="{F05E757B-DBBF-83A2-A722-09B6981E1A09}"/>
                </a:ext>
              </a:extLst>
            </p:cNvPr>
            <p:cNvSpPr>
              <a:spLocks noChangeArrowheads="1"/>
            </p:cNvSpPr>
            <p:nvPr/>
          </p:nvSpPr>
          <p:spPr bwMode="auto">
            <a:xfrm>
              <a:off x="1147763" y="18970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2">
              <a:extLst>
                <a:ext uri="{FF2B5EF4-FFF2-40B4-BE49-F238E27FC236}">
                  <a16:creationId xmlns:a16="http://schemas.microsoft.com/office/drawing/2014/main" id="{E27F4214-7465-6269-5386-5C61368D42C2}"/>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3">
              <a:extLst>
                <a:ext uri="{FF2B5EF4-FFF2-40B4-BE49-F238E27FC236}">
                  <a16:creationId xmlns:a16="http://schemas.microsoft.com/office/drawing/2014/main" id="{4E321A05-7C28-8AC6-2B85-DC797BD0459C}"/>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24">
              <a:extLst>
                <a:ext uri="{FF2B5EF4-FFF2-40B4-BE49-F238E27FC236}">
                  <a16:creationId xmlns:a16="http://schemas.microsoft.com/office/drawing/2014/main" id="{DB37194C-88DA-4A7D-7A5D-556B84BB81F2}"/>
                </a:ext>
              </a:extLst>
            </p:cNvPr>
            <p:cNvSpPr>
              <a:spLocks noChangeArrowheads="1"/>
            </p:cNvSpPr>
            <p:nvPr/>
          </p:nvSpPr>
          <p:spPr bwMode="auto">
            <a:xfrm>
              <a:off x="1147763" y="21891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25">
              <a:extLst>
                <a:ext uri="{FF2B5EF4-FFF2-40B4-BE49-F238E27FC236}">
                  <a16:creationId xmlns:a16="http://schemas.microsoft.com/office/drawing/2014/main" id="{198AE7EC-5AAD-A55C-492C-B8587C7C7CAE}"/>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6">
              <a:extLst>
                <a:ext uri="{FF2B5EF4-FFF2-40B4-BE49-F238E27FC236}">
                  <a16:creationId xmlns:a16="http://schemas.microsoft.com/office/drawing/2014/main" id="{256AF72A-8DE6-230D-4C66-93BCBAB6A848}"/>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27">
              <a:extLst>
                <a:ext uri="{FF2B5EF4-FFF2-40B4-BE49-F238E27FC236}">
                  <a16:creationId xmlns:a16="http://schemas.microsoft.com/office/drawing/2014/main" id="{95AFA84D-4600-AF92-0578-BE443BF45B90}"/>
                </a:ext>
              </a:extLst>
            </p:cNvPr>
            <p:cNvSpPr>
              <a:spLocks noChangeArrowheads="1"/>
            </p:cNvSpPr>
            <p:nvPr/>
          </p:nvSpPr>
          <p:spPr bwMode="auto">
            <a:xfrm>
              <a:off x="1147763" y="24828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8">
              <a:extLst>
                <a:ext uri="{FF2B5EF4-FFF2-40B4-BE49-F238E27FC236}">
                  <a16:creationId xmlns:a16="http://schemas.microsoft.com/office/drawing/2014/main" id="{15371BC6-7501-7DA2-228C-9F0FDB10165B}"/>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29">
              <a:extLst>
                <a:ext uri="{FF2B5EF4-FFF2-40B4-BE49-F238E27FC236}">
                  <a16:creationId xmlns:a16="http://schemas.microsoft.com/office/drawing/2014/main" id="{FEFF8732-3205-835F-DE32-76295319300C}"/>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30">
              <a:extLst>
                <a:ext uri="{FF2B5EF4-FFF2-40B4-BE49-F238E27FC236}">
                  <a16:creationId xmlns:a16="http://schemas.microsoft.com/office/drawing/2014/main" id="{3E539DBE-ECBE-1A36-139C-0220B7597515}"/>
                </a:ext>
              </a:extLst>
            </p:cNvPr>
            <p:cNvSpPr>
              <a:spLocks noChangeArrowheads="1"/>
            </p:cNvSpPr>
            <p:nvPr/>
          </p:nvSpPr>
          <p:spPr bwMode="auto">
            <a:xfrm>
              <a:off x="1147763" y="27749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31">
              <a:extLst>
                <a:ext uri="{FF2B5EF4-FFF2-40B4-BE49-F238E27FC236}">
                  <a16:creationId xmlns:a16="http://schemas.microsoft.com/office/drawing/2014/main" id="{8BFCDD79-0F48-D3F9-B32A-A3393B9C2B4E}"/>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32">
              <a:extLst>
                <a:ext uri="{FF2B5EF4-FFF2-40B4-BE49-F238E27FC236}">
                  <a16:creationId xmlns:a16="http://schemas.microsoft.com/office/drawing/2014/main" id="{C849B9E9-3978-7354-52E2-0A7A6A7758AF}"/>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33">
              <a:extLst>
                <a:ext uri="{FF2B5EF4-FFF2-40B4-BE49-F238E27FC236}">
                  <a16:creationId xmlns:a16="http://schemas.microsoft.com/office/drawing/2014/main" id="{35715FCA-6591-D3D9-8951-AAFB0117BA9B}"/>
                </a:ext>
              </a:extLst>
            </p:cNvPr>
            <p:cNvSpPr>
              <a:spLocks noChangeArrowheads="1"/>
            </p:cNvSpPr>
            <p:nvPr/>
          </p:nvSpPr>
          <p:spPr bwMode="auto">
            <a:xfrm>
              <a:off x="1179513" y="919163"/>
              <a:ext cx="44450"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34">
              <a:extLst>
                <a:ext uri="{FF2B5EF4-FFF2-40B4-BE49-F238E27FC236}">
                  <a16:creationId xmlns:a16="http://schemas.microsoft.com/office/drawing/2014/main" id="{DE5DBB05-51BF-1634-0856-BCAA79AF21BE}"/>
                </a:ext>
              </a:extLst>
            </p:cNvPr>
            <p:cNvSpPr>
              <a:spLocks noChangeArrowheads="1"/>
            </p:cNvSpPr>
            <p:nvPr/>
          </p:nvSpPr>
          <p:spPr bwMode="auto">
            <a:xfrm>
              <a:off x="1412875" y="919163"/>
              <a:ext cx="53975"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35">
              <a:extLst>
                <a:ext uri="{FF2B5EF4-FFF2-40B4-BE49-F238E27FC236}">
                  <a16:creationId xmlns:a16="http://schemas.microsoft.com/office/drawing/2014/main" id="{D47AB58E-1EA2-2F7B-0290-D8DB1CF97437}"/>
                </a:ext>
              </a:extLst>
            </p:cNvPr>
            <p:cNvSpPr>
              <a:spLocks noChangeArrowheads="1"/>
            </p:cNvSpPr>
            <p:nvPr/>
          </p:nvSpPr>
          <p:spPr bwMode="auto">
            <a:xfrm>
              <a:off x="1179513" y="915988"/>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36">
              <a:extLst>
                <a:ext uri="{FF2B5EF4-FFF2-40B4-BE49-F238E27FC236}">
                  <a16:creationId xmlns:a16="http://schemas.microsoft.com/office/drawing/2014/main" id="{DD9CE9DB-4BAD-3401-2E60-E655E5AE6D57}"/>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37">
              <a:extLst>
                <a:ext uri="{FF2B5EF4-FFF2-40B4-BE49-F238E27FC236}">
                  <a16:creationId xmlns:a16="http://schemas.microsoft.com/office/drawing/2014/main" id="{A029697A-28F6-8F76-F921-38A81C4DAAD2}"/>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38">
              <a:extLst>
                <a:ext uri="{FF2B5EF4-FFF2-40B4-BE49-F238E27FC236}">
                  <a16:creationId xmlns:a16="http://schemas.microsoft.com/office/drawing/2014/main" id="{35BFA679-77F0-91F0-69CB-514C7229DD6A}"/>
                </a:ext>
              </a:extLst>
            </p:cNvPr>
            <p:cNvSpPr>
              <a:spLocks noChangeArrowheads="1"/>
            </p:cNvSpPr>
            <p:nvPr/>
          </p:nvSpPr>
          <p:spPr bwMode="auto">
            <a:xfrm>
              <a:off x="1179513" y="1141413"/>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39">
              <a:extLst>
                <a:ext uri="{FF2B5EF4-FFF2-40B4-BE49-F238E27FC236}">
                  <a16:creationId xmlns:a16="http://schemas.microsoft.com/office/drawing/2014/main" id="{2923E109-4678-8169-F0E3-5E55C79B15DE}"/>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40">
              <a:extLst>
                <a:ext uri="{FF2B5EF4-FFF2-40B4-BE49-F238E27FC236}">
                  <a16:creationId xmlns:a16="http://schemas.microsoft.com/office/drawing/2014/main" id="{65754434-961F-516F-24A5-0F6065061802}"/>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41">
              <a:extLst>
                <a:ext uri="{FF2B5EF4-FFF2-40B4-BE49-F238E27FC236}">
                  <a16:creationId xmlns:a16="http://schemas.microsoft.com/office/drawing/2014/main" id="{D68E93B7-544C-4979-377B-DFAEFCCE3427}"/>
                </a:ext>
              </a:extLst>
            </p:cNvPr>
            <p:cNvSpPr>
              <a:spLocks noChangeArrowheads="1"/>
            </p:cNvSpPr>
            <p:nvPr/>
          </p:nvSpPr>
          <p:spPr bwMode="auto">
            <a:xfrm>
              <a:off x="1179513" y="13652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42">
              <a:extLst>
                <a:ext uri="{FF2B5EF4-FFF2-40B4-BE49-F238E27FC236}">
                  <a16:creationId xmlns:a16="http://schemas.microsoft.com/office/drawing/2014/main" id="{F81A51DE-F647-CEC6-D3E1-6942FA98F0E6}"/>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43">
              <a:extLst>
                <a:ext uri="{FF2B5EF4-FFF2-40B4-BE49-F238E27FC236}">
                  <a16:creationId xmlns:a16="http://schemas.microsoft.com/office/drawing/2014/main" id="{F1FF0A36-5F34-3658-F100-F8BB93A66565}"/>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44">
              <a:extLst>
                <a:ext uri="{FF2B5EF4-FFF2-40B4-BE49-F238E27FC236}">
                  <a16:creationId xmlns:a16="http://schemas.microsoft.com/office/drawing/2014/main" id="{DFEDEE33-2AED-7859-4534-69D0243FE2A1}"/>
                </a:ext>
              </a:extLst>
            </p:cNvPr>
            <p:cNvSpPr>
              <a:spLocks noChangeArrowheads="1"/>
            </p:cNvSpPr>
            <p:nvPr/>
          </p:nvSpPr>
          <p:spPr bwMode="auto">
            <a:xfrm>
              <a:off x="1179513" y="1590675"/>
              <a:ext cx="27463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45">
              <a:extLst>
                <a:ext uri="{FF2B5EF4-FFF2-40B4-BE49-F238E27FC236}">
                  <a16:creationId xmlns:a16="http://schemas.microsoft.com/office/drawing/2014/main" id="{32C632E7-4006-6C18-9C24-F6F148BABA17}"/>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46">
              <a:extLst>
                <a:ext uri="{FF2B5EF4-FFF2-40B4-BE49-F238E27FC236}">
                  <a16:creationId xmlns:a16="http://schemas.microsoft.com/office/drawing/2014/main" id="{108C3F9E-45FF-11BC-E57B-F79469B740D7}"/>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47">
              <a:extLst>
                <a:ext uri="{FF2B5EF4-FFF2-40B4-BE49-F238E27FC236}">
                  <a16:creationId xmlns:a16="http://schemas.microsoft.com/office/drawing/2014/main" id="{B3ABF35E-72C6-83F7-D1AA-B00288143899}"/>
                </a:ext>
              </a:extLst>
            </p:cNvPr>
            <p:cNvSpPr>
              <a:spLocks noChangeArrowheads="1"/>
            </p:cNvSpPr>
            <p:nvPr/>
          </p:nvSpPr>
          <p:spPr bwMode="auto">
            <a:xfrm>
              <a:off x="1182688" y="217488"/>
              <a:ext cx="44450"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48">
              <a:extLst>
                <a:ext uri="{FF2B5EF4-FFF2-40B4-BE49-F238E27FC236}">
                  <a16:creationId xmlns:a16="http://schemas.microsoft.com/office/drawing/2014/main" id="{B0C76B21-DA4C-59FA-BE7A-637610B3C64B}"/>
                </a:ext>
              </a:extLst>
            </p:cNvPr>
            <p:cNvSpPr>
              <a:spLocks noChangeArrowheads="1"/>
            </p:cNvSpPr>
            <p:nvPr/>
          </p:nvSpPr>
          <p:spPr bwMode="auto">
            <a:xfrm>
              <a:off x="1416050" y="217488"/>
              <a:ext cx="53975"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49">
              <a:extLst>
                <a:ext uri="{FF2B5EF4-FFF2-40B4-BE49-F238E27FC236}">
                  <a16:creationId xmlns:a16="http://schemas.microsoft.com/office/drawing/2014/main" id="{9F206A6D-EC52-D162-DCD1-BB081248D0CD}"/>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50">
              <a:extLst>
                <a:ext uri="{FF2B5EF4-FFF2-40B4-BE49-F238E27FC236}">
                  <a16:creationId xmlns:a16="http://schemas.microsoft.com/office/drawing/2014/main" id="{F6669370-E1A9-CBCA-DCA2-3A95DEC3D4EA}"/>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51">
              <a:extLst>
                <a:ext uri="{FF2B5EF4-FFF2-40B4-BE49-F238E27FC236}">
                  <a16:creationId xmlns:a16="http://schemas.microsoft.com/office/drawing/2014/main" id="{65DA3944-268A-A03F-5E94-72270F5191A2}"/>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52">
              <a:extLst>
                <a:ext uri="{FF2B5EF4-FFF2-40B4-BE49-F238E27FC236}">
                  <a16:creationId xmlns:a16="http://schemas.microsoft.com/office/drawing/2014/main" id="{8E621678-D927-08A3-13B4-1F9862D13D6F}"/>
                </a:ext>
              </a:extLst>
            </p:cNvPr>
            <p:cNvSpPr>
              <a:spLocks noChangeArrowheads="1"/>
            </p:cNvSpPr>
            <p:nvPr/>
          </p:nvSpPr>
          <p:spPr bwMode="auto">
            <a:xfrm>
              <a:off x="1182688" y="43180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53">
              <a:extLst>
                <a:ext uri="{FF2B5EF4-FFF2-40B4-BE49-F238E27FC236}">
                  <a16:creationId xmlns:a16="http://schemas.microsoft.com/office/drawing/2014/main" id="{85AE7EA0-1F64-BC80-BC30-679FDADB68C4}"/>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54">
              <a:extLst>
                <a:ext uri="{FF2B5EF4-FFF2-40B4-BE49-F238E27FC236}">
                  <a16:creationId xmlns:a16="http://schemas.microsoft.com/office/drawing/2014/main" id="{50AB9BF0-0938-DE02-6738-E823D86964B8}"/>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55">
              <a:extLst>
                <a:ext uri="{FF2B5EF4-FFF2-40B4-BE49-F238E27FC236}">
                  <a16:creationId xmlns:a16="http://schemas.microsoft.com/office/drawing/2014/main" id="{2C928D3C-F8FD-5DC4-C2F2-D614EBD1A883}"/>
                </a:ext>
              </a:extLst>
            </p:cNvPr>
            <p:cNvSpPr>
              <a:spLocks noChangeArrowheads="1"/>
            </p:cNvSpPr>
            <p:nvPr/>
          </p:nvSpPr>
          <p:spPr bwMode="auto">
            <a:xfrm>
              <a:off x="1182688" y="6540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56">
              <a:extLst>
                <a:ext uri="{FF2B5EF4-FFF2-40B4-BE49-F238E27FC236}">
                  <a16:creationId xmlns:a16="http://schemas.microsoft.com/office/drawing/2014/main" id="{760AE83B-C3C2-D7BA-C222-1A272F4DB54D}"/>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57">
              <a:extLst>
                <a:ext uri="{FF2B5EF4-FFF2-40B4-BE49-F238E27FC236}">
                  <a16:creationId xmlns:a16="http://schemas.microsoft.com/office/drawing/2014/main" id="{B96ABCE6-141C-0386-F9EA-162AB16E98F9}"/>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58">
              <a:extLst>
                <a:ext uri="{FF2B5EF4-FFF2-40B4-BE49-F238E27FC236}">
                  <a16:creationId xmlns:a16="http://schemas.microsoft.com/office/drawing/2014/main" id="{A6F8B1BF-95DB-FE6B-8142-5C6918284E42}"/>
                </a:ext>
              </a:extLst>
            </p:cNvPr>
            <p:cNvSpPr>
              <a:spLocks noChangeArrowheads="1"/>
            </p:cNvSpPr>
            <p:nvPr/>
          </p:nvSpPr>
          <p:spPr bwMode="auto">
            <a:xfrm>
              <a:off x="398463"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59">
              <a:extLst>
                <a:ext uri="{FF2B5EF4-FFF2-40B4-BE49-F238E27FC236}">
                  <a16:creationId xmlns:a16="http://schemas.microsoft.com/office/drawing/2014/main" id="{29F04FC5-0CFA-2F5D-8B3E-35A2AA14101E}"/>
                </a:ext>
              </a:extLst>
            </p:cNvPr>
            <p:cNvSpPr>
              <a:spLocks noChangeArrowheads="1"/>
            </p:cNvSpPr>
            <p:nvPr/>
          </p:nvSpPr>
          <p:spPr bwMode="auto">
            <a:xfrm>
              <a:off x="398463" y="950913"/>
              <a:ext cx="8255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60">
              <a:extLst>
                <a:ext uri="{FF2B5EF4-FFF2-40B4-BE49-F238E27FC236}">
                  <a16:creationId xmlns:a16="http://schemas.microsoft.com/office/drawing/2014/main" id="{295B2A83-D85F-0098-257F-7A6FECBACA08}"/>
                </a:ext>
              </a:extLst>
            </p:cNvPr>
            <p:cNvSpPr>
              <a:spLocks noChangeArrowheads="1"/>
            </p:cNvSpPr>
            <p:nvPr/>
          </p:nvSpPr>
          <p:spPr bwMode="auto">
            <a:xfrm>
              <a:off x="1185863"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61">
              <a:extLst>
                <a:ext uri="{FF2B5EF4-FFF2-40B4-BE49-F238E27FC236}">
                  <a16:creationId xmlns:a16="http://schemas.microsoft.com/office/drawing/2014/main" id="{AA6F7C3E-0D7A-1F9F-7520-BB9C81047C6F}"/>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62">
              <a:extLst>
                <a:ext uri="{FF2B5EF4-FFF2-40B4-BE49-F238E27FC236}">
                  <a16:creationId xmlns:a16="http://schemas.microsoft.com/office/drawing/2014/main" id="{3B5B8486-3424-ED25-2622-B2E41473BBF9}"/>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63">
              <a:extLst>
                <a:ext uri="{FF2B5EF4-FFF2-40B4-BE49-F238E27FC236}">
                  <a16:creationId xmlns:a16="http://schemas.microsoft.com/office/drawing/2014/main" id="{9C806A9E-EA0A-0C5B-C540-E95CFED5C3B8}"/>
                </a:ext>
              </a:extLst>
            </p:cNvPr>
            <p:cNvSpPr>
              <a:spLocks noChangeArrowheads="1"/>
            </p:cNvSpPr>
            <p:nvPr/>
          </p:nvSpPr>
          <p:spPr bwMode="auto">
            <a:xfrm>
              <a:off x="996950" y="755650"/>
              <a:ext cx="39688"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64">
              <a:extLst>
                <a:ext uri="{FF2B5EF4-FFF2-40B4-BE49-F238E27FC236}">
                  <a16:creationId xmlns:a16="http://schemas.microsoft.com/office/drawing/2014/main" id="{2E8A6FD7-91A9-270E-1C87-F2C7AEFC3D3F}"/>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65">
              <a:extLst>
                <a:ext uri="{FF2B5EF4-FFF2-40B4-BE49-F238E27FC236}">
                  <a16:creationId xmlns:a16="http://schemas.microsoft.com/office/drawing/2014/main" id="{0169B9E8-A3DD-E5B1-0440-E1ED886EE33C}"/>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66">
              <a:extLst>
                <a:ext uri="{FF2B5EF4-FFF2-40B4-BE49-F238E27FC236}">
                  <a16:creationId xmlns:a16="http://schemas.microsoft.com/office/drawing/2014/main" id="{0AA70D62-CE84-809D-24E5-37AFC694863A}"/>
                </a:ext>
              </a:extLst>
            </p:cNvPr>
            <p:cNvSpPr>
              <a:spLocks noChangeArrowheads="1"/>
            </p:cNvSpPr>
            <p:nvPr/>
          </p:nvSpPr>
          <p:spPr bwMode="auto">
            <a:xfrm>
              <a:off x="8064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67">
              <a:extLst>
                <a:ext uri="{FF2B5EF4-FFF2-40B4-BE49-F238E27FC236}">
                  <a16:creationId xmlns:a16="http://schemas.microsoft.com/office/drawing/2014/main" id="{CA39A04C-47CE-15B1-9A8A-AF57389E93E2}"/>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68">
              <a:extLst>
                <a:ext uri="{FF2B5EF4-FFF2-40B4-BE49-F238E27FC236}">
                  <a16:creationId xmlns:a16="http://schemas.microsoft.com/office/drawing/2014/main" id="{47BBEB3E-AED4-F40F-77EA-0BD867EB6ACB}"/>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69">
              <a:extLst>
                <a:ext uri="{FF2B5EF4-FFF2-40B4-BE49-F238E27FC236}">
                  <a16:creationId xmlns:a16="http://schemas.microsoft.com/office/drawing/2014/main" id="{B625AC89-C360-A55B-2078-002B420BC3E6}"/>
                </a:ext>
              </a:extLst>
            </p:cNvPr>
            <p:cNvSpPr>
              <a:spLocks noChangeArrowheads="1"/>
            </p:cNvSpPr>
            <p:nvPr/>
          </p:nvSpPr>
          <p:spPr bwMode="auto">
            <a:xfrm>
              <a:off x="617538" y="755650"/>
              <a:ext cx="42863"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70">
              <a:extLst>
                <a:ext uri="{FF2B5EF4-FFF2-40B4-BE49-F238E27FC236}">
                  <a16:creationId xmlns:a16="http://schemas.microsoft.com/office/drawing/2014/main" id="{237A823C-5E65-8C97-1F30-5DDEFD328301}"/>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71">
              <a:extLst>
                <a:ext uri="{FF2B5EF4-FFF2-40B4-BE49-F238E27FC236}">
                  <a16:creationId xmlns:a16="http://schemas.microsoft.com/office/drawing/2014/main" id="{833DE614-F4DD-9BB3-614E-1C2EAAC95954}"/>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72">
              <a:extLst>
                <a:ext uri="{FF2B5EF4-FFF2-40B4-BE49-F238E27FC236}">
                  <a16:creationId xmlns:a16="http://schemas.microsoft.com/office/drawing/2014/main" id="{826F4352-66BD-61BC-2874-A287C535A08D}"/>
                </a:ext>
              </a:extLst>
            </p:cNvPr>
            <p:cNvSpPr>
              <a:spLocks noChangeArrowheads="1"/>
            </p:cNvSpPr>
            <p:nvPr/>
          </p:nvSpPr>
          <p:spPr bwMode="auto">
            <a:xfrm>
              <a:off x="1504950" y="755650"/>
              <a:ext cx="822325"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73">
              <a:extLst>
                <a:ext uri="{FF2B5EF4-FFF2-40B4-BE49-F238E27FC236}">
                  <a16:creationId xmlns:a16="http://schemas.microsoft.com/office/drawing/2014/main" id="{EA8B82DA-17DC-4A05-C5BA-F51E733F75E1}"/>
                </a:ext>
              </a:extLst>
            </p:cNvPr>
            <p:cNvSpPr>
              <a:spLocks noChangeArrowheads="1"/>
            </p:cNvSpPr>
            <p:nvPr/>
          </p:nvSpPr>
          <p:spPr bwMode="auto">
            <a:xfrm>
              <a:off x="1504950" y="950913"/>
              <a:ext cx="822325"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74">
              <a:extLst>
                <a:ext uri="{FF2B5EF4-FFF2-40B4-BE49-F238E27FC236}">
                  <a16:creationId xmlns:a16="http://schemas.microsoft.com/office/drawing/2014/main" id="{A8A51D40-E11F-6658-5799-E3BBB1D18519}"/>
                </a:ext>
              </a:extLst>
            </p:cNvPr>
            <p:cNvSpPr>
              <a:spLocks noChangeArrowheads="1"/>
            </p:cNvSpPr>
            <p:nvPr/>
          </p:nvSpPr>
          <p:spPr bwMode="auto">
            <a:xfrm>
              <a:off x="2292350"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75">
              <a:extLst>
                <a:ext uri="{FF2B5EF4-FFF2-40B4-BE49-F238E27FC236}">
                  <a16:creationId xmlns:a16="http://schemas.microsoft.com/office/drawing/2014/main" id="{3F3A695F-C4C8-A07C-4F2D-FC4C88247390}"/>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76">
              <a:extLst>
                <a:ext uri="{FF2B5EF4-FFF2-40B4-BE49-F238E27FC236}">
                  <a16:creationId xmlns:a16="http://schemas.microsoft.com/office/drawing/2014/main" id="{2239320F-F715-3B85-17A4-FF7F6EBD3E1C}"/>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77">
              <a:extLst>
                <a:ext uri="{FF2B5EF4-FFF2-40B4-BE49-F238E27FC236}">
                  <a16:creationId xmlns:a16="http://schemas.microsoft.com/office/drawing/2014/main" id="{7C946323-57A8-AFB0-36E2-BA67F451D575}"/>
                </a:ext>
              </a:extLst>
            </p:cNvPr>
            <p:cNvSpPr>
              <a:spLocks noChangeArrowheads="1"/>
            </p:cNvSpPr>
            <p:nvPr/>
          </p:nvSpPr>
          <p:spPr bwMode="auto">
            <a:xfrm>
              <a:off x="2100263"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78">
              <a:extLst>
                <a:ext uri="{FF2B5EF4-FFF2-40B4-BE49-F238E27FC236}">
                  <a16:creationId xmlns:a16="http://schemas.microsoft.com/office/drawing/2014/main" id="{58281569-16D5-11E3-548B-821BF42C615C}"/>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79">
              <a:extLst>
                <a:ext uri="{FF2B5EF4-FFF2-40B4-BE49-F238E27FC236}">
                  <a16:creationId xmlns:a16="http://schemas.microsoft.com/office/drawing/2014/main" id="{66879DA2-85FB-DD59-5C5D-F8795B86E17D}"/>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80">
              <a:extLst>
                <a:ext uri="{FF2B5EF4-FFF2-40B4-BE49-F238E27FC236}">
                  <a16:creationId xmlns:a16="http://schemas.microsoft.com/office/drawing/2014/main" id="{681C5E69-07D4-E751-0321-4DBEDB19CF3F}"/>
                </a:ext>
              </a:extLst>
            </p:cNvPr>
            <p:cNvSpPr>
              <a:spLocks noChangeArrowheads="1"/>
            </p:cNvSpPr>
            <p:nvPr/>
          </p:nvSpPr>
          <p:spPr bwMode="auto">
            <a:xfrm>
              <a:off x="1912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81">
              <a:extLst>
                <a:ext uri="{FF2B5EF4-FFF2-40B4-BE49-F238E27FC236}">
                  <a16:creationId xmlns:a16="http://schemas.microsoft.com/office/drawing/2014/main" id="{D27FF927-E5B4-7D63-2ABA-8A17D6D0D1AF}"/>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82">
              <a:extLst>
                <a:ext uri="{FF2B5EF4-FFF2-40B4-BE49-F238E27FC236}">
                  <a16:creationId xmlns:a16="http://schemas.microsoft.com/office/drawing/2014/main" id="{642472F7-0E95-9FD1-6E44-63901C359141}"/>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83">
              <a:extLst>
                <a:ext uri="{FF2B5EF4-FFF2-40B4-BE49-F238E27FC236}">
                  <a16:creationId xmlns:a16="http://schemas.microsoft.com/office/drawing/2014/main" id="{DDC37AE6-0376-8BC5-41AE-AC17FDCA302E}"/>
                </a:ext>
              </a:extLst>
            </p:cNvPr>
            <p:cNvSpPr>
              <a:spLocks noChangeArrowheads="1"/>
            </p:cNvSpPr>
            <p:nvPr/>
          </p:nvSpPr>
          <p:spPr bwMode="auto">
            <a:xfrm>
              <a:off x="1724025"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84">
              <a:extLst>
                <a:ext uri="{FF2B5EF4-FFF2-40B4-BE49-F238E27FC236}">
                  <a16:creationId xmlns:a16="http://schemas.microsoft.com/office/drawing/2014/main" id="{05D1D66C-970E-B039-BF39-B180281DC12A}"/>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85">
              <a:extLst>
                <a:ext uri="{FF2B5EF4-FFF2-40B4-BE49-F238E27FC236}">
                  <a16:creationId xmlns:a16="http://schemas.microsoft.com/office/drawing/2014/main" id="{62D2D6E8-9826-C1A5-7371-4E020F48CF3C}"/>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86">
              <a:extLst>
                <a:ext uri="{FF2B5EF4-FFF2-40B4-BE49-F238E27FC236}">
                  <a16:creationId xmlns:a16="http://schemas.microsoft.com/office/drawing/2014/main" id="{E1A3C54F-91F3-0868-1189-07FE26EB1ECC}"/>
                </a:ext>
              </a:extLst>
            </p:cNvPr>
            <p:cNvSpPr>
              <a:spLocks noChangeArrowheads="1"/>
            </p:cNvSpPr>
            <p:nvPr/>
          </p:nvSpPr>
          <p:spPr bwMode="auto">
            <a:xfrm>
              <a:off x="2266950"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7">
              <a:extLst>
                <a:ext uri="{FF2B5EF4-FFF2-40B4-BE49-F238E27FC236}">
                  <a16:creationId xmlns:a16="http://schemas.microsoft.com/office/drawing/2014/main" id="{2F5757C0-9AE3-52AA-A6CB-F57352BD36BB}"/>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88">
              <a:extLst>
                <a:ext uri="{FF2B5EF4-FFF2-40B4-BE49-F238E27FC236}">
                  <a16:creationId xmlns:a16="http://schemas.microsoft.com/office/drawing/2014/main" id="{FAD87563-FC56-6740-03D4-24CE2D8B2966}"/>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89">
              <a:extLst>
                <a:ext uri="{FF2B5EF4-FFF2-40B4-BE49-F238E27FC236}">
                  <a16:creationId xmlns:a16="http://schemas.microsoft.com/office/drawing/2014/main" id="{14D29B34-495C-1E0B-6D31-8F2FC36EA87B}"/>
                </a:ext>
              </a:extLst>
            </p:cNvPr>
            <p:cNvSpPr>
              <a:spLocks noChangeArrowheads="1"/>
            </p:cNvSpPr>
            <p:nvPr/>
          </p:nvSpPr>
          <p:spPr bwMode="auto">
            <a:xfrm>
              <a:off x="30543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90">
              <a:extLst>
                <a:ext uri="{FF2B5EF4-FFF2-40B4-BE49-F238E27FC236}">
                  <a16:creationId xmlns:a16="http://schemas.microsoft.com/office/drawing/2014/main" id="{10974203-0B59-CB7F-4DA3-8E17A4FCEDC7}"/>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91">
              <a:extLst>
                <a:ext uri="{FF2B5EF4-FFF2-40B4-BE49-F238E27FC236}">
                  <a16:creationId xmlns:a16="http://schemas.microsoft.com/office/drawing/2014/main" id="{25821CD7-95AC-8C85-C572-0236480F16F1}"/>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92">
              <a:extLst>
                <a:ext uri="{FF2B5EF4-FFF2-40B4-BE49-F238E27FC236}">
                  <a16:creationId xmlns:a16="http://schemas.microsoft.com/office/drawing/2014/main" id="{3145CD2A-FB09-FA2E-6EE4-C915AC5E0BD2}"/>
                </a:ext>
              </a:extLst>
            </p:cNvPr>
            <p:cNvSpPr>
              <a:spLocks noChangeArrowheads="1"/>
            </p:cNvSpPr>
            <p:nvPr/>
          </p:nvSpPr>
          <p:spPr bwMode="auto">
            <a:xfrm>
              <a:off x="2865438"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93">
              <a:extLst>
                <a:ext uri="{FF2B5EF4-FFF2-40B4-BE49-F238E27FC236}">
                  <a16:creationId xmlns:a16="http://schemas.microsoft.com/office/drawing/2014/main" id="{0F8BDE88-673F-478C-5B0B-F2E1B67649F9}"/>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94">
              <a:extLst>
                <a:ext uri="{FF2B5EF4-FFF2-40B4-BE49-F238E27FC236}">
                  <a16:creationId xmlns:a16="http://schemas.microsoft.com/office/drawing/2014/main" id="{72E747A5-CE33-965B-2432-8AF19E8D2109}"/>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95">
              <a:extLst>
                <a:ext uri="{FF2B5EF4-FFF2-40B4-BE49-F238E27FC236}">
                  <a16:creationId xmlns:a16="http://schemas.microsoft.com/office/drawing/2014/main" id="{4446C167-2587-54A2-D6FF-460A1307E998}"/>
                </a:ext>
              </a:extLst>
            </p:cNvPr>
            <p:cNvSpPr>
              <a:spLocks noChangeArrowheads="1"/>
            </p:cNvSpPr>
            <p:nvPr/>
          </p:nvSpPr>
          <p:spPr bwMode="auto">
            <a:xfrm>
              <a:off x="2674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96">
              <a:extLst>
                <a:ext uri="{FF2B5EF4-FFF2-40B4-BE49-F238E27FC236}">
                  <a16:creationId xmlns:a16="http://schemas.microsoft.com/office/drawing/2014/main" id="{9A4609D9-6347-6E98-DC5E-CDDD5B0CD68B}"/>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97">
              <a:extLst>
                <a:ext uri="{FF2B5EF4-FFF2-40B4-BE49-F238E27FC236}">
                  <a16:creationId xmlns:a16="http://schemas.microsoft.com/office/drawing/2014/main" id="{D037193E-58BC-968E-3514-CE817699475B}"/>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98">
              <a:extLst>
                <a:ext uri="{FF2B5EF4-FFF2-40B4-BE49-F238E27FC236}">
                  <a16:creationId xmlns:a16="http://schemas.microsoft.com/office/drawing/2014/main" id="{3A690BD0-724F-21AD-F8D7-8061B3303C04}"/>
                </a:ext>
              </a:extLst>
            </p:cNvPr>
            <p:cNvSpPr>
              <a:spLocks noChangeArrowheads="1"/>
            </p:cNvSpPr>
            <p:nvPr/>
          </p:nvSpPr>
          <p:spPr bwMode="auto">
            <a:xfrm>
              <a:off x="2486025"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99">
              <a:extLst>
                <a:ext uri="{FF2B5EF4-FFF2-40B4-BE49-F238E27FC236}">
                  <a16:creationId xmlns:a16="http://schemas.microsoft.com/office/drawing/2014/main" id="{5ED92FFF-6693-877C-12D0-878A2B5F28AF}"/>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00">
              <a:extLst>
                <a:ext uri="{FF2B5EF4-FFF2-40B4-BE49-F238E27FC236}">
                  <a16:creationId xmlns:a16="http://schemas.microsoft.com/office/drawing/2014/main" id="{737C5C0C-4FA1-E613-75E0-ECC801E865D9}"/>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01">
              <a:extLst>
                <a:ext uri="{FF2B5EF4-FFF2-40B4-BE49-F238E27FC236}">
                  <a16:creationId xmlns:a16="http://schemas.microsoft.com/office/drawing/2014/main" id="{45BC3B97-99BC-46E7-FE72-B1388A7E16AC}"/>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102">
              <a:extLst>
                <a:ext uri="{FF2B5EF4-FFF2-40B4-BE49-F238E27FC236}">
                  <a16:creationId xmlns:a16="http://schemas.microsoft.com/office/drawing/2014/main" id="{97696514-ABD9-D836-916F-A6EDDC48CDA4}"/>
                </a:ext>
              </a:extLst>
            </p:cNvPr>
            <p:cNvSpPr>
              <a:spLocks noChangeArrowheads="1"/>
            </p:cNvSpPr>
            <p:nvPr/>
          </p:nvSpPr>
          <p:spPr bwMode="auto">
            <a:xfrm>
              <a:off x="236538" y="698500"/>
              <a:ext cx="219075" cy="490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03">
              <a:extLst>
                <a:ext uri="{FF2B5EF4-FFF2-40B4-BE49-F238E27FC236}">
                  <a16:creationId xmlns:a16="http://schemas.microsoft.com/office/drawing/2014/main" id="{2429F3FB-4AEF-8239-8C77-A894FB5BD596}"/>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Rectangle 104">
              <a:extLst>
                <a:ext uri="{FF2B5EF4-FFF2-40B4-BE49-F238E27FC236}">
                  <a16:creationId xmlns:a16="http://schemas.microsoft.com/office/drawing/2014/main" id="{1B0D08BC-3F67-4F02-E0AB-9393AD4D939E}"/>
                </a:ext>
              </a:extLst>
            </p:cNvPr>
            <p:cNvSpPr>
              <a:spLocks noChangeArrowheads="1"/>
            </p:cNvSpPr>
            <p:nvPr/>
          </p:nvSpPr>
          <p:spPr bwMode="auto">
            <a:xfrm>
              <a:off x="4294188" y="966788"/>
              <a:ext cx="44450" cy="1012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106">
              <a:extLst>
                <a:ext uri="{FF2B5EF4-FFF2-40B4-BE49-F238E27FC236}">
                  <a16:creationId xmlns:a16="http://schemas.microsoft.com/office/drawing/2014/main" id="{9329EEC2-70E0-D8EC-8CD1-9373AC5B7265}"/>
                </a:ext>
              </a:extLst>
            </p:cNvPr>
            <p:cNvSpPr>
              <a:spLocks noChangeArrowheads="1"/>
            </p:cNvSpPr>
            <p:nvPr/>
          </p:nvSpPr>
          <p:spPr bwMode="auto">
            <a:xfrm>
              <a:off x="4224338" y="1855788"/>
              <a:ext cx="187325"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107">
              <a:extLst>
                <a:ext uri="{FF2B5EF4-FFF2-40B4-BE49-F238E27FC236}">
                  <a16:creationId xmlns:a16="http://schemas.microsoft.com/office/drawing/2014/main" id="{BDE8C036-DB51-7F86-DDFC-3366C7C59C67}"/>
                </a:ext>
              </a:extLst>
            </p:cNvPr>
            <p:cNvSpPr>
              <a:spLocks noChangeArrowheads="1"/>
            </p:cNvSpPr>
            <p:nvPr/>
          </p:nvSpPr>
          <p:spPr bwMode="auto">
            <a:xfrm>
              <a:off x="3044825" y="752475"/>
              <a:ext cx="771525"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08">
              <a:extLst>
                <a:ext uri="{FF2B5EF4-FFF2-40B4-BE49-F238E27FC236}">
                  <a16:creationId xmlns:a16="http://schemas.microsoft.com/office/drawing/2014/main" id="{C77AC79D-EAA1-9B03-5A5B-E488BFBF3E17}"/>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109">
              <a:extLst>
                <a:ext uri="{FF2B5EF4-FFF2-40B4-BE49-F238E27FC236}">
                  <a16:creationId xmlns:a16="http://schemas.microsoft.com/office/drawing/2014/main" id="{1F00EA47-305D-EB93-19E7-404E533254B6}"/>
                </a:ext>
              </a:extLst>
            </p:cNvPr>
            <p:cNvSpPr>
              <a:spLocks noChangeArrowheads="1"/>
            </p:cNvSpPr>
            <p:nvPr/>
          </p:nvSpPr>
          <p:spPr bwMode="auto">
            <a:xfrm>
              <a:off x="3781425"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110">
              <a:extLst>
                <a:ext uri="{FF2B5EF4-FFF2-40B4-BE49-F238E27FC236}">
                  <a16:creationId xmlns:a16="http://schemas.microsoft.com/office/drawing/2014/main" id="{868E2CA3-6F01-BB82-1396-843D7230692E}"/>
                </a:ext>
              </a:extLst>
            </p:cNvPr>
            <p:cNvSpPr>
              <a:spLocks noChangeArrowheads="1"/>
            </p:cNvSpPr>
            <p:nvPr/>
          </p:nvSpPr>
          <p:spPr bwMode="auto">
            <a:xfrm>
              <a:off x="3949700" y="820738"/>
              <a:ext cx="38100"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11">
              <a:extLst>
                <a:ext uri="{FF2B5EF4-FFF2-40B4-BE49-F238E27FC236}">
                  <a16:creationId xmlns:a16="http://schemas.microsoft.com/office/drawing/2014/main" id="{08771C68-D9F8-666E-9098-A7A8095D8321}"/>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12">
              <a:extLst>
                <a:ext uri="{FF2B5EF4-FFF2-40B4-BE49-F238E27FC236}">
                  <a16:creationId xmlns:a16="http://schemas.microsoft.com/office/drawing/2014/main" id="{D6DA3F8D-9B5A-F9AD-FCA9-EA16C2E302CE}"/>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113">
              <a:extLst>
                <a:ext uri="{FF2B5EF4-FFF2-40B4-BE49-F238E27FC236}">
                  <a16:creationId xmlns:a16="http://schemas.microsoft.com/office/drawing/2014/main" id="{64A72711-8D65-C6AB-6506-C0EE06F68798}"/>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114">
              <a:extLst>
                <a:ext uri="{FF2B5EF4-FFF2-40B4-BE49-F238E27FC236}">
                  <a16:creationId xmlns:a16="http://schemas.microsoft.com/office/drawing/2014/main" id="{9687E3B2-8C43-53A1-2359-79D53825014D}"/>
                </a:ext>
              </a:extLst>
            </p:cNvPr>
            <p:cNvSpPr>
              <a:spLocks noChangeArrowheads="1"/>
            </p:cNvSpPr>
            <p:nvPr/>
          </p:nvSpPr>
          <p:spPr bwMode="auto">
            <a:xfrm>
              <a:off x="3602038"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15">
              <a:extLst>
                <a:ext uri="{FF2B5EF4-FFF2-40B4-BE49-F238E27FC236}">
                  <a16:creationId xmlns:a16="http://schemas.microsoft.com/office/drawing/2014/main" id="{EF5188C3-BA4E-354F-FEAA-761BC85FF1C0}"/>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16">
              <a:extLst>
                <a:ext uri="{FF2B5EF4-FFF2-40B4-BE49-F238E27FC236}">
                  <a16:creationId xmlns:a16="http://schemas.microsoft.com/office/drawing/2014/main" id="{E575B5B2-A150-3EF6-5C44-51CC34E9AAE4}"/>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117">
              <a:extLst>
                <a:ext uri="{FF2B5EF4-FFF2-40B4-BE49-F238E27FC236}">
                  <a16:creationId xmlns:a16="http://schemas.microsoft.com/office/drawing/2014/main" id="{A37661EE-4C60-2E7A-7FC3-4811B42BE28F}"/>
                </a:ext>
              </a:extLst>
            </p:cNvPr>
            <p:cNvSpPr>
              <a:spLocks noChangeArrowheads="1"/>
            </p:cNvSpPr>
            <p:nvPr/>
          </p:nvSpPr>
          <p:spPr bwMode="auto">
            <a:xfrm>
              <a:off x="3427413"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118">
              <a:extLst>
                <a:ext uri="{FF2B5EF4-FFF2-40B4-BE49-F238E27FC236}">
                  <a16:creationId xmlns:a16="http://schemas.microsoft.com/office/drawing/2014/main" id="{A8F55998-E643-2364-8511-5E8997CE78CC}"/>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119">
              <a:extLst>
                <a:ext uri="{FF2B5EF4-FFF2-40B4-BE49-F238E27FC236}">
                  <a16:creationId xmlns:a16="http://schemas.microsoft.com/office/drawing/2014/main" id="{D7FEB16E-8BFE-CA15-A487-774A794911E2}"/>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120">
              <a:extLst>
                <a:ext uri="{FF2B5EF4-FFF2-40B4-BE49-F238E27FC236}">
                  <a16:creationId xmlns:a16="http://schemas.microsoft.com/office/drawing/2014/main" id="{826A52AA-5DE7-0729-35BB-296D35E6D3F4}"/>
                </a:ext>
              </a:extLst>
            </p:cNvPr>
            <p:cNvSpPr>
              <a:spLocks noChangeArrowheads="1"/>
            </p:cNvSpPr>
            <p:nvPr/>
          </p:nvSpPr>
          <p:spPr bwMode="auto">
            <a:xfrm>
              <a:off x="3251200"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121">
              <a:extLst>
                <a:ext uri="{FF2B5EF4-FFF2-40B4-BE49-F238E27FC236}">
                  <a16:creationId xmlns:a16="http://schemas.microsoft.com/office/drawing/2014/main" id="{E3CB8BE3-BE9D-0688-A574-DFABD50B650E}"/>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22">
              <a:extLst>
                <a:ext uri="{FF2B5EF4-FFF2-40B4-BE49-F238E27FC236}">
                  <a16:creationId xmlns:a16="http://schemas.microsoft.com/office/drawing/2014/main" id="{5F6EEC39-9212-C975-21D3-64C5CA822D02}"/>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124">
              <a:extLst>
                <a:ext uri="{FF2B5EF4-FFF2-40B4-BE49-F238E27FC236}">
                  <a16:creationId xmlns:a16="http://schemas.microsoft.com/office/drawing/2014/main" id="{B4A51B10-312F-1A18-B051-7A3F2AF39206}"/>
                </a:ext>
              </a:extLst>
            </p:cNvPr>
            <p:cNvSpPr>
              <a:spLocks noChangeArrowheads="1"/>
            </p:cNvSpPr>
            <p:nvPr/>
          </p:nvSpPr>
          <p:spPr bwMode="auto">
            <a:xfrm>
              <a:off x="3175" y="695325"/>
              <a:ext cx="206375" cy="676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125">
              <a:extLst>
                <a:ext uri="{FF2B5EF4-FFF2-40B4-BE49-F238E27FC236}">
                  <a16:creationId xmlns:a16="http://schemas.microsoft.com/office/drawing/2014/main" id="{F947C6D0-599F-152E-0F79-35FA91198CE2}"/>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9" name="Freeform: Shape 156">
            <a:extLst>
              <a:ext uri="{FF2B5EF4-FFF2-40B4-BE49-F238E27FC236}">
                <a16:creationId xmlns:a16="http://schemas.microsoft.com/office/drawing/2014/main" id="{9D45C5DD-8D54-0865-0D03-44F08F8F818A}"/>
              </a:ext>
            </a:extLst>
          </p:cNvPr>
          <p:cNvSpPr/>
          <p:nvPr/>
        </p:nvSpPr>
        <p:spPr>
          <a:xfrm>
            <a:off x="6688543" y="1902586"/>
            <a:ext cx="182815" cy="1676674"/>
          </a:xfrm>
          <a:custGeom>
            <a:avLst/>
            <a:gdLst>
              <a:gd name="connsiteX0" fmla="*/ 335280 w 333375"/>
              <a:gd name="connsiteY0" fmla="*/ 3057525 h 3057525"/>
              <a:gd name="connsiteX1" fmla="*/ 0 w 333375"/>
              <a:gd name="connsiteY1" fmla="*/ 3057525 h 3057525"/>
              <a:gd name="connsiteX2" fmla="*/ 0 w 333375"/>
              <a:gd name="connsiteY2" fmla="*/ 0 h 3057525"/>
              <a:gd name="connsiteX3" fmla="*/ 203835 w 333375"/>
              <a:gd name="connsiteY3" fmla="*/ 217170 h 3057525"/>
              <a:gd name="connsiteX4" fmla="*/ 218123 w 333375"/>
              <a:gd name="connsiteY4" fmla="*/ 269558 h 3057525"/>
              <a:gd name="connsiteX5" fmla="*/ 218123 w 333375"/>
              <a:gd name="connsiteY5" fmla="*/ 788670 h 3057525"/>
              <a:gd name="connsiteX6" fmla="*/ 252413 w 333375"/>
              <a:gd name="connsiteY6" fmla="*/ 870585 h 3057525"/>
              <a:gd name="connsiteX7" fmla="*/ 338138 w 333375"/>
              <a:gd name="connsiteY7" fmla="*/ 1076325 h 3057525"/>
              <a:gd name="connsiteX8" fmla="*/ 336233 w 333375"/>
              <a:gd name="connsiteY8" fmla="*/ 2999423 h 3057525"/>
              <a:gd name="connsiteX9" fmla="*/ 335280 w 333375"/>
              <a:gd name="connsiteY9" fmla="*/ 3057525 h 3057525"/>
              <a:gd name="connsiteX10" fmla="*/ 58103 w 333375"/>
              <a:gd name="connsiteY10" fmla="*/ 796290 h 3057525"/>
              <a:gd name="connsiteX11" fmla="*/ 35243 w 333375"/>
              <a:gd name="connsiteY11" fmla="*/ 755333 h 3057525"/>
              <a:gd name="connsiteX12" fmla="*/ 20955 w 333375"/>
              <a:gd name="connsiteY12" fmla="*/ 768668 h 3057525"/>
              <a:gd name="connsiteX13" fmla="*/ 20955 w 333375"/>
              <a:gd name="connsiteY13" fmla="*/ 1084898 h 3057525"/>
              <a:gd name="connsiteX14" fmla="*/ 91440 w 333375"/>
              <a:gd name="connsiteY14" fmla="*/ 1084898 h 3057525"/>
              <a:gd name="connsiteX15" fmla="*/ 90488 w 333375"/>
              <a:gd name="connsiteY15" fmla="*/ 832485 h 3057525"/>
              <a:gd name="connsiteX16" fmla="*/ 61913 w 333375"/>
              <a:gd name="connsiteY16" fmla="*/ 801053 h 3057525"/>
              <a:gd name="connsiteX17" fmla="*/ 58103 w 333375"/>
              <a:gd name="connsiteY17" fmla="*/ 796290 h 3057525"/>
              <a:gd name="connsiteX18" fmla="*/ 158115 w 333375"/>
              <a:gd name="connsiteY18" fmla="*/ 875347 h 3057525"/>
              <a:gd name="connsiteX19" fmla="*/ 159068 w 333375"/>
              <a:gd name="connsiteY19" fmla="*/ 877253 h 3057525"/>
              <a:gd name="connsiteX20" fmla="*/ 116205 w 333375"/>
              <a:gd name="connsiteY20" fmla="*/ 837247 h 3057525"/>
              <a:gd name="connsiteX21" fmla="*/ 116205 w 333375"/>
              <a:gd name="connsiteY21" fmla="*/ 1084898 h 3057525"/>
              <a:gd name="connsiteX22" fmla="*/ 215265 w 333375"/>
              <a:gd name="connsiteY22" fmla="*/ 1084898 h 3057525"/>
              <a:gd name="connsiteX23" fmla="*/ 216218 w 333375"/>
              <a:gd name="connsiteY23" fmla="*/ 975360 h 3057525"/>
              <a:gd name="connsiteX24" fmla="*/ 158115 w 333375"/>
              <a:gd name="connsiteY24" fmla="*/ 875347 h 3057525"/>
              <a:gd name="connsiteX25" fmla="*/ 215265 w 333375"/>
              <a:gd name="connsiteY25" fmla="*/ 1448753 h 3057525"/>
              <a:gd name="connsiteX26" fmla="*/ 215265 w 333375"/>
              <a:gd name="connsiteY26" fmla="*/ 1114425 h 3057525"/>
              <a:gd name="connsiteX27" fmla="*/ 118110 w 333375"/>
              <a:gd name="connsiteY27" fmla="*/ 1114425 h 3057525"/>
              <a:gd name="connsiteX28" fmla="*/ 118110 w 333375"/>
              <a:gd name="connsiteY28" fmla="*/ 1448753 h 3057525"/>
              <a:gd name="connsiteX29" fmla="*/ 215265 w 333375"/>
              <a:gd name="connsiteY29" fmla="*/ 1448753 h 3057525"/>
              <a:gd name="connsiteX30" fmla="*/ 236220 w 333375"/>
              <a:gd name="connsiteY30" fmla="*/ 1113473 h 3057525"/>
              <a:gd name="connsiteX31" fmla="*/ 236220 w 333375"/>
              <a:gd name="connsiteY31" fmla="*/ 1447800 h 3057525"/>
              <a:gd name="connsiteX32" fmla="*/ 313373 w 333375"/>
              <a:gd name="connsiteY32" fmla="*/ 1447800 h 3057525"/>
              <a:gd name="connsiteX33" fmla="*/ 313373 w 333375"/>
              <a:gd name="connsiteY33" fmla="*/ 1113473 h 3057525"/>
              <a:gd name="connsiteX34" fmla="*/ 236220 w 333375"/>
              <a:gd name="connsiteY34" fmla="*/ 1113473 h 3057525"/>
              <a:gd name="connsiteX35" fmla="*/ 89535 w 333375"/>
              <a:gd name="connsiteY35" fmla="*/ 1448753 h 3057525"/>
              <a:gd name="connsiteX36" fmla="*/ 89535 w 333375"/>
              <a:gd name="connsiteY36" fmla="*/ 1114425 h 3057525"/>
              <a:gd name="connsiteX37" fmla="*/ 20003 w 333375"/>
              <a:gd name="connsiteY37" fmla="*/ 1114425 h 3057525"/>
              <a:gd name="connsiteX38" fmla="*/ 20003 w 333375"/>
              <a:gd name="connsiteY38" fmla="*/ 1448753 h 3057525"/>
              <a:gd name="connsiteX39" fmla="*/ 89535 w 333375"/>
              <a:gd name="connsiteY39" fmla="*/ 1448753 h 3057525"/>
              <a:gd name="connsiteX40" fmla="*/ 135255 w 333375"/>
              <a:gd name="connsiteY40" fmla="*/ 742950 h 3057525"/>
              <a:gd name="connsiteX41" fmla="*/ 135255 w 333375"/>
              <a:gd name="connsiteY41" fmla="*/ 366713 h 3057525"/>
              <a:gd name="connsiteX42" fmla="*/ 76200 w 333375"/>
              <a:gd name="connsiteY42" fmla="*/ 366713 h 3057525"/>
              <a:gd name="connsiteX43" fmla="*/ 75248 w 333375"/>
              <a:gd name="connsiteY43" fmla="*/ 633413 h 3057525"/>
              <a:gd name="connsiteX44" fmla="*/ 135255 w 333375"/>
              <a:gd name="connsiteY44" fmla="*/ 742950 h 3057525"/>
              <a:gd name="connsiteX45" fmla="*/ 154305 w 333375"/>
              <a:gd name="connsiteY45" fmla="*/ 367665 h 3057525"/>
              <a:gd name="connsiteX46" fmla="*/ 156210 w 333375"/>
              <a:gd name="connsiteY46" fmla="*/ 753428 h 3057525"/>
              <a:gd name="connsiteX47" fmla="*/ 194310 w 333375"/>
              <a:gd name="connsiteY47" fmla="*/ 816293 h 3057525"/>
              <a:gd name="connsiteX48" fmla="*/ 194310 w 333375"/>
              <a:gd name="connsiteY48" fmla="*/ 365760 h 3057525"/>
              <a:gd name="connsiteX49" fmla="*/ 154305 w 333375"/>
              <a:gd name="connsiteY49" fmla="*/ 367665 h 3057525"/>
              <a:gd name="connsiteX50" fmla="*/ 176213 w 333375"/>
              <a:gd name="connsiteY50" fmla="*/ 1740218 h 3057525"/>
              <a:gd name="connsiteX51" fmla="*/ 20955 w 333375"/>
              <a:gd name="connsiteY51" fmla="*/ 1740218 h 3057525"/>
              <a:gd name="connsiteX52" fmla="*/ 20955 w 333375"/>
              <a:gd name="connsiteY52" fmla="*/ 1836420 h 3057525"/>
              <a:gd name="connsiteX53" fmla="*/ 176213 w 333375"/>
              <a:gd name="connsiteY53" fmla="*/ 1836420 h 3057525"/>
              <a:gd name="connsiteX54" fmla="*/ 176213 w 333375"/>
              <a:gd name="connsiteY54" fmla="*/ 1740218 h 3057525"/>
              <a:gd name="connsiteX55" fmla="*/ 155258 w 333375"/>
              <a:gd name="connsiteY55" fmla="*/ 1618298 h 3057525"/>
              <a:gd name="connsiteX56" fmla="*/ 155258 w 333375"/>
              <a:gd name="connsiteY56" fmla="*/ 1713548 h 3057525"/>
              <a:gd name="connsiteX57" fmla="*/ 311468 w 333375"/>
              <a:gd name="connsiteY57" fmla="*/ 1713548 h 3057525"/>
              <a:gd name="connsiteX58" fmla="*/ 311468 w 333375"/>
              <a:gd name="connsiteY58" fmla="*/ 1618298 h 3057525"/>
              <a:gd name="connsiteX59" fmla="*/ 155258 w 333375"/>
              <a:gd name="connsiteY59" fmla="*/ 1618298 h 3057525"/>
              <a:gd name="connsiteX60" fmla="*/ 87630 w 333375"/>
              <a:gd name="connsiteY60" fmla="*/ 1595438 h 3057525"/>
              <a:gd name="connsiteX61" fmla="*/ 243840 w 333375"/>
              <a:gd name="connsiteY61" fmla="*/ 1595438 h 3057525"/>
              <a:gd name="connsiteX62" fmla="*/ 243840 w 333375"/>
              <a:gd name="connsiteY62" fmla="*/ 1501140 h 3057525"/>
              <a:gd name="connsiteX63" fmla="*/ 87630 w 333375"/>
              <a:gd name="connsiteY63" fmla="*/ 1501140 h 3057525"/>
              <a:gd name="connsiteX64" fmla="*/ 87630 w 333375"/>
              <a:gd name="connsiteY64" fmla="*/ 1595438 h 3057525"/>
              <a:gd name="connsiteX65" fmla="*/ 244793 w 333375"/>
              <a:gd name="connsiteY65" fmla="*/ 1861185 h 3057525"/>
              <a:gd name="connsiteX66" fmla="*/ 89535 w 333375"/>
              <a:gd name="connsiteY66" fmla="*/ 1861185 h 3057525"/>
              <a:gd name="connsiteX67" fmla="*/ 89535 w 333375"/>
              <a:gd name="connsiteY67" fmla="*/ 1955482 h 3057525"/>
              <a:gd name="connsiteX68" fmla="*/ 244793 w 333375"/>
              <a:gd name="connsiteY68" fmla="*/ 1955482 h 3057525"/>
              <a:gd name="connsiteX69" fmla="*/ 244793 w 333375"/>
              <a:gd name="connsiteY69" fmla="*/ 1861185 h 3057525"/>
              <a:gd name="connsiteX70" fmla="*/ 40958 w 333375"/>
              <a:gd name="connsiteY70" fmla="*/ 659130 h 3057525"/>
              <a:gd name="connsiteX71" fmla="*/ 53340 w 333375"/>
              <a:gd name="connsiteY71" fmla="*/ 652463 h 3057525"/>
              <a:gd name="connsiteX72" fmla="*/ 53340 w 333375"/>
              <a:gd name="connsiteY72" fmla="*/ 369570 h 3057525"/>
              <a:gd name="connsiteX73" fmla="*/ 17145 w 333375"/>
              <a:gd name="connsiteY73" fmla="*/ 396240 h 3057525"/>
              <a:gd name="connsiteX74" fmla="*/ 18098 w 333375"/>
              <a:gd name="connsiteY74" fmla="*/ 599123 h 3057525"/>
              <a:gd name="connsiteX75" fmla="*/ 40958 w 333375"/>
              <a:gd name="connsiteY75" fmla="*/ 659130 h 3057525"/>
              <a:gd name="connsiteX76" fmla="*/ 178118 w 333375"/>
              <a:gd name="connsiteY76" fmla="*/ 2103120 h 3057525"/>
              <a:gd name="connsiteX77" fmla="*/ 21908 w 333375"/>
              <a:gd name="connsiteY77" fmla="*/ 2103120 h 3057525"/>
              <a:gd name="connsiteX78" fmla="*/ 21908 w 333375"/>
              <a:gd name="connsiteY78" fmla="*/ 2197418 h 3057525"/>
              <a:gd name="connsiteX79" fmla="*/ 175260 w 333375"/>
              <a:gd name="connsiteY79" fmla="*/ 2197418 h 3057525"/>
              <a:gd name="connsiteX80" fmla="*/ 178118 w 333375"/>
              <a:gd name="connsiteY80" fmla="*/ 2177415 h 3057525"/>
              <a:gd name="connsiteX81" fmla="*/ 178118 w 333375"/>
              <a:gd name="connsiteY81" fmla="*/ 2103120 h 3057525"/>
              <a:gd name="connsiteX82" fmla="*/ 313373 w 333375"/>
              <a:gd name="connsiteY82" fmla="*/ 1086803 h 3057525"/>
              <a:gd name="connsiteX83" fmla="*/ 238125 w 333375"/>
              <a:gd name="connsiteY83" fmla="*/ 942022 h 3057525"/>
              <a:gd name="connsiteX84" fmla="*/ 238125 w 333375"/>
              <a:gd name="connsiteY84" fmla="*/ 1086803 h 3057525"/>
              <a:gd name="connsiteX85" fmla="*/ 313373 w 333375"/>
              <a:gd name="connsiteY85" fmla="*/ 1086803 h 3057525"/>
              <a:gd name="connsiteX86" fmla="*/ 133350 w 333375"/>
              <a:gd name="connsiteY86" fmla="*/ 339090 h 3057525"/>
              <a:gd name="connsiteX87" fmla="*/ 79058 w 333375"/>
              <a:gd name="connsiteY87" fmla="*/ 186690 h 3057525"/>
              <a:gd name="connsiteX88" fmla="*/ 79058 w 333375"/>
              <a:gd name="connsiteY88" fmla="*/ 339090 h 3057525"/>
              <a:gd name="connsiteX89" fmla="*/ 133350 w 333375"/>
              <a:gd name="connsiteY89" fmla="*/ 339090 h 3057525"/>
              <a:gd name="connsiteX90" fmla="*/ 33338 w 333375"/>
              <a:gd name="connsiteY90" fmla="*/ 140970 h 3057525"/>
              <a:gd name="connsiteX91" fmla="*/ 20003 w 333375"/>
              <a:gd name="connsiteY91" fmla="*/ 142875 h 3057525"/>
              <a:gd name="connsiteX92" fmla="*/ 20003 w 333375"/>
              <a:gd name="connsiteY92" fmla="*/ 346710 h 3057525"/>
              <a:gd name="connsiteX93" fmla="*/ 52388 w 333375"/>
              <a:gd name="connsiteY93" fmla="*/ 325755 h 3057525"/>
              <a:gd name="connsiteX94" fmla="*/ 33338 w 333375"/>
              <a:gd name="connsiteY94" fmla="*/ 140970 h 3057525"/>
              <a:gd name="connsiteX95" fmla="*/ 130493 w 333375"/>
              <a:gd name="connsiteY95" fmla="*/ 1713548 h 3057525"/>
              <a:gd name="connsiteX96" fmla="*/ 130493 w 333375"/>
              <a:gd name="connsiteY96" fmla="*/ 1614488 h 3057525"/>
              <a:gd name="connsiteX97" fmla="*/ 87630 w 333375"/>
              <a:gd name="connsiteY97" fmla="*/ 1619250 h 3057525"/>
              <a:gd name="connsiteX98" fmla="*/ 87630 w 333375"/>
              <a:gd name="connsiteY98" fmla="*/ 1713548 h 3057525"/>
              <a:gd name="connsiteX99" fmla="*/ 130493 w 333375"/>
              <a:gd name="connsiteY99" fmla="*/ 1713548 h 3057525"/>
              <a:gd name="connsiteX100" fmla="*/ 312420 w 333375"/>
              <a:gd name="connsiteY100" fmla="*/ 2099310 h 3057525"/>
              <a:gd name="connsiteX101" fmla="*/ 269558 w 333375"/>
              <a:gd name="connsiteY101" fmla="*/ 2103120 h 3057525"/>
              <a:gd name="connsiteX102" fmla="*/ 269558 w 333375"/>
              <a:gd name="connsiteY102" fmla="*/ 2196465 h 3057525"/>
              <a:gd name="connsiteX103" fmla="*/ 312420 w 333375"/>
              <a:gd name="connsiteY103" fmla="*/ 2196465 h 3057525"/>
              <a:gd name="connsiteX104" fmla="*/ 312420 w 333375"/>
              <a:gd name="connsiteY104" fmla="*/ 2099310 h 3057525"/>
              <a:gd name="connsiteX105" fmla="*/ 244793 w 333375"/>
              <a:gd name="connsiteY105" fmla="*/ 1975485 h 3057525"/>
              <a:gd name="connsiteX106" fmla="*/ 200978 w 333375"/>
              <a:gd name="connsiteY106" fmla="*/ 1980248 h 3057525"/>
              <a:gd name="connsiteX107" fmla="*/ 200978 w 333375"/>
              <a:gd name="connsiteY107" fmla="*/ 2073593 h 3057525"/>
              <a:gd name="connsiteX108" fmla="*/ 244793 w 333375"/>
              <a:gd name="connsiteY108" fmla="*/ 2073593 h 3057525"/>
              <a:gd name="connsiteX109" fmla="*/ 244793 w 333375"/>
              <a:gd name="connsiteY109" fmla="*/ 1975485 h 3057525"/>
              <a:gd name="connsiteX110" fmla="*/ 202883 w 333375"/>
              <a:gd name="connsiteY110" fmla="*/ 2101215 h 3057525"/>
              <a:gd name="connsiteX111" fmla="*/ 202883 w 333375"/>
              <a:gd name="connsiteY111" fmla="*/ 2196465 h 3057525"/>
              <a:gd name="connsiteX112" fmla="*/ 243840 w 333375"/>
              <a:gd name="connsiteY112" fmla="*/ 2196465 h 3057525"/>
              <a:gd name="connsiteX113" fmla="*/ 243840 w 333375"/>
              <a:gd name="connsiteY113" fmla="*/ 2101215 h 3057525"/>
              <a:gd name="connsiteX114" fmla="*/ 202883 w 333375"/>
              <a:gd name="connsiteY114" fmla="*/ 2101215 h 3057525"/>
              <a:gd name="connsiteX115" fmla="*/ 270510 w 333375"/>
              <a:gd name="connsiteY115" fmla="*/ 1979295 h 3057525"/>
              <a:gd name="connsiteX116" fmla="*/ 270510 w 333375"/>
              <a:gd name="connsiteY116" fmla="*/ 2078355 h 3057525"/>
              <a:gd name="connsiteX117" fmla="*/ 312420 w 333375"/>
              <a:gd name="connsiteY117" fmla="*/ 2073593 h 3057525"/>
              <a:gd name="connsiteX118" fmla="*/ 312420 w 333375"/>
              <a:gd name="connsiteY118" fmla="*/ 1979295 h 3057525"/>
              <a:gd name="connsiteX119" fmla="*/ 270510 w 333375"/>
              <a:gd name="connsiteY119" fmla="*/ 1979295 h 3057525"/>
              <a:gd name="connsiteX120" fmla="*/ 313373 w 333375"/>
              <a:gd name="connsiteY120" fmla="*/ 1741170 h 3057525"/>
              <a:gd name="connsiteX121" fmla="*/ 268605 w 333375"/>
              <a:gd name="connsiteY121" fmla="*/ 1741170 h 3057525"/>
              <a:gd name="connsiteX122" fmla="*/ 268605 w 333375"/>
              <a:gd name="connsiteY122" fmla="*/ 1836420 h 3057525"/>
              <a:gd name="connsiteX123" fmla="*/ 313373 w 333375"/>
              <a:gd name="connsiteY123" fmla="*/ 1836420 h 3057525"/>
              <a:gd name="connsiteX124" fmla="*/ 313373 w 333375"/>
              <a:gd name="connsiteY124" fmla="*/ 1741170 h 3057525"/>
              <a:gd name="connsiteX125" fmla="*/ 268605 w 333375"/>
              <a:gd name="connsiteY125" fmla="*/ 1499235 h 3057525"/>
              <a:gd name="connsiteX126" fmla="*/ 268605 w 333375"/>
              <a:gd name="connsiteY126" fmla="*/ 1594485 h 3057525"/>
              <a:gd name="connsiteX127" fmla="*/ 312420 w 333375"/>
              <a:gd name="connsiteY127" fmla="*/ 1594485 h 3057525"/>
              <a:gd name="connsiteX128" fmla="*/ 312420 w 333375"/>
              <a:gd name="connsiteY128" fmla="*/ 1499235 h 3057525"/>
              <a:gd name="connsiteX129" fmla="*/ 268605 w 333375"/>
              <a:gd name="connsiteY129" fmla="*/ 1499235 h 3057525"/>
              <a:gd name="connsiteX130" fmla="*/ 62865 w 333375"/>
              <a:gd name="connsiteY130" fmla="*/ 1595438 h 3057525"/>
              <a:gd name="connsiteX131" fmla="*/ 62865 w 333375"/>
              <a:gd name="connsiteY131" fmla="*/ 1500188 h 3057525"/>
              <a:gd name="connsiteX132" fmla="*/ 20003 w 333375"/>
              <a:gd name="connsiteY132" fmla="*/ 1500188 h 3057525"/>
              <a:gd name="connsiteX133" fmla="*/ 20003 w 333375"/>
              <a:gd name="connsiteY133" fmla="*/ 1595438 h 3057525"/>
              <a:gd name="connsiteX134" fmla="*/ 62865 w 333375"/>
              <a:gd name="connsiteY134" fmla="*/ 1595438 h 3057525"/>
              <a:gd name="connsiteX135" fmla="*/ 157163 w 333375"/>
              <a:gd name="connsiteY135" fmla="*/ 2435543 h 3057525"/>
              <a:gd name="connsiteX136" fmla="*/ 308610 w 333375"/>
              <a:gd name="connsiteY136" fmla="*/ 2435543 h 3057525"/>
              <a:gd name="connsiteX137" fmla="*/ 308610 w 333375"/>
              <a:gd name="connsiteY137" fmla="*/ 2342198 h 3057525"/>
              <a:gd name="connsiteX138" fmla="*/ 157163 w 333375"/>
              <a:gd name="connsiteY138" fmla="*/ 2342198 h 3057525"/>
              <a:gd name="connsiteX139" fmla="*/ 157163 w 333375"/>
              <a:gd name="connsiteY139" fmla="*/ 2435543 h 3057525"/>
              <a:gd name="connsiteX140" fmla="*/ 63818 w 333375"/>
              <a:gd name="connsiteY140" fmla="*/ 1862138 h 3057525"/>
              <a:gd name="connsiteX141" fmla="*/ 20003 w 333375"/>
              <a:gd name="connsiteY141" fmla="*/ 1862138 h 3057525"/>
              <a:gd name="connsiteX142" fmla="*/ 20003 w 333375"/>
              <a:gd name="connsiteY142" fmla="*/ 1954530 h 3057525"/>
              <a:gd name="connsiteX143" fmla="*/ 63818 w 333375"/>
              <a:gd name="connsiteY143" fmla="*/ 1954530 h 3057525"/>
              <a:gd name="connsiteX144" fmla="*/ 63818 w 333375"/>
              <a:gd name="connsiteY144" fmla="*/ 1862138 h 3057525"/>
              <a:gd name="connsiteX145" fmla="*/ 21908 w 333375"/>
              <a:gd name="connsiteY145" fmla="*/ 2225993 h 3057525"/>
              <a:gd name="connsiteX146" fmla="*/ 21908 w 333375"/>
              <a:gd name="connsiteY146" fmla="*/ 2310765 h 3057525"/>
              <a:gd name="connsiteX147" fmla="*/ 61913 w 333375"/>
              <a:gd name="connsiteY147" fmla="*/ 2270760 h 3057525"/>
              <a:gd name="connsiteX148" fmla="*/ 21908 w 333375"/>
              <a:gd name="connsiteY148" fmla="*/ 2225993 h 3057525"/>
              <a:gd name="connsiteX149" fmla="*/ 157163 w 333375"/>
              <a:gd name="connsiteY149" fmla="*/ 242888 h 3057525"/>
              <a:gd name="connsiteX150" fmla="*/ 195263 w 333375"/>
              <a:gd name="connsiteY150" fmla="*/ 334328 h 3057525"/>
              <a:gd name="connsiteX151" fmla="*/ 157163 w 333375"/>
              <a:gd name="connsiteY151" fmla="*/ 242888 h 3057525"/>
              <a:gd name="connsiteX152" fmla="*/ 268605 w 333375"/>
              <a:gd name="connsiteY152" fmla="*/ 1861185 h 3057525"/>
              <a:gd name="connsiteX153" fmla="*/ 268605 w 333375"/>
              <a:gd name="connsiteY153" fmla="*/ 1953578 h 3057525"/>
              <a:gd name="connsiteX154" fmla="*/ 312420 w 333375"/>
              <a:gd name="connsiteY154" fmla="*/ 1953578 h 3057525"/>
              <a:gd name="connsiteX155" fmla="*/ 312420 w 333375"/>
              <a:gd name="connsiteY155" fmla="*/ 1861185 h 3057525"/>
              <a:gd name="connsiteX156" fmla="*/ 268605 w 333375"/>
              <a:gd name="connsiteY156" fmla="*/ 1861185 h 3057525"/>
              <a:gd name="connsiteX157" fmla="*/ 90488 w 333375"/>
              <a:gd name="connsiteY157" fmla="*/ 2223135 h 3057525"/>
              <a:gd name="connsiteX158" fmla="*/ 90488 w 333375"/>
              <a:gd name="connsiteY158" fmla="*/ 2312670 h 3057525"/>
              <a:gd name="connsiteX159" fmla="*/ 242888 w 333375"/>
              <a:gd name="connsiteY159" fmla="*/ 2312670 h 3057525"/>
              <a:gd name="connsiteX160" fmla="*/ 242888 w 333375"/>
              <a:gd name="connsiteY160" fmla="*/ 2223135 h 3057525"/>
              <a:gd name="connsiteX161" fmla="*/ 90488 w 333375"/>
              <a:gd name="connsiteY161" fmla="*/ 2223135 h 3057525"/>
              <a:gd name="connsiteX162" fmla="*/ 126683 w 333375"/>
              <a:gd name="connsiteY162" fmla="*/ 2436495 h 3057525"/>
              <a:gd name="connsiteX163" fmla="*/ 126683 w 333375"/>
              <a:gd name="connsiteY163" fmla="*/ 2336483 h 3057525"/>
              <a:gd name="connsiteX164" fmla="*/ 90488 w 333375"/>
              <a:gd name="connsiteY164" fmla="*/ 2346960 h 3057525"/>
              <a:gd name="connsiteX165" fmla="*/ 88583 w 333375"/>
              <a:gd name="connsiteY165" fmla="*/ 2436495 h 3057525"/>
              <a:gd name="connsiteX166" fmla="*/ 126683 w 333375"/>
              <a:gd name="connsiteY166" fmla="*/ 2436495 h 305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333375" h="3057525">
                <a:moveTo>
                  <a:pt x="335280" y="3057525"/>
                </a:moveTo>
                <a:cubicBezTo>
                  <a:pt x="220980" y="3057525"/>
                  <a:pt x="112395" y="3057525"/>
                  <a:pt x="0" y="3057525"/>
                </a:cubicBezTo>
                <a:cubicBezTo>
                  <a:pt x="0" y="2040255"/>
                  <a:pt x="0" y="1022985"/>
                  <a:pt x="0" y="0"/>
                </a:cubicBezTo>
                <a:cubicBezTo>
                  <a:pt x="70485" y="74295"/>
                  <a:pt x="138113" y="144780"/>
                  <a:pt x="203835" y="217170"/>
                </a:cubicBezTo>
                <a:cubicBezTo>
                  <a:pt x="214313" y="229552"/>
                  <a:pt x="218123" y="251460"/>
                  <a:pt x="218123" y="269558"/>
                </a:cubicBezTo>
                <a:cubicBezTo>
                  <a:pt x="219075" y="442913"/>
                  <a:pt x="220028" y="615315"/>
                  <a:pt x="218123" y="788670"/>
                </a:cubicBezTo>
                <a:cubicBezTo>
                  <a:pt x="218123" y="822960"/>
                  <a:pt x="224790" y="850583"/>
                  <a:pt x="252413" y="870585"/>
                </a:cubicBezTo>
                <a:cubicBezTo>
                  <a:pt x="323850" y="922020"/>
                  <a:pt x="338138" y="989647"/>
                  <a:pt x="338138" y="1076325"/>
                </a:cubicBezTo>
                <a:cubicBezTo>
                  <a:pt x="334328" y="1717358"/>
                  <a:pt x="336233" y="2358390"/>
                  <a:pt x="336233" y="2999423"/>
                </a:cubicBezTo>
                <a:cubicBezTo>
                  <a:pt x="335280" y="3017520"/>
                  <a:pt x="335280" y="3036570"/>
                  <a:pt x="335280" y="3057525"/>
                </a:cubicBezTo>
                <a:close/>
                <a:moveTo>
                  <a:pt x="58103" y="796290"/>
                </a:moveTo>
                <a:cubicBezTo>
                  <a:pt x="50483" y="782955"/>
                  <a:pt x="42863" y="768668"/>
                  <a:pt x="35243" y="755333"/>
                </a:cubicBezTo>
                <a:cubicBezTo>
                  <a:pt x="30480" y="760095"/>
                  <a:pt x="25718" y="763905"/>
                  <a:pt x="20955" y="768668"/>
                </a:cubicBezTo>
                <a:cubicBezTo>
                  <a:pt x="20955" y="873443"/>
                  <a:pt x="20955" y="979170"/>
                  <a:pt x="20955" y="1084898"/>
                </a:cubicBezTo>
                <a:cubicBezTo>
                  <a:pt x="45720" y="1084898"/>
                  <a:pt x="66675" y="1084898"/>
                  <a:pt x="91440" y="1084898"/>
                </a:cubicBezTo>
                <a:cubicBezTo>
                  <a:pt x="91440" y="999172"/>
                  <a:pt x="92393" y="915353"/>
                  <a:pt x="90488" y="832485"/>
                </a:cubicBezTo>
                <a:cubicBezTo>
                  <a:pt x="90488" y="822008"/>
                  <a:pt x="71438" y="811530"/>
                  <a:pt x="61913" y="801053"/>
                </a:cubicBezTo>
                <a:cubicBezTo>
                  <a:pt x="60008" y="799147"/>
                  <a:pt x="59055" y="798195"/>
                  <a:pt x="58103" y="796290"/>
                </a:cubicBezTo>
                <a:close/>
                <a:moveTo>
                  <a:pt x="158115" y="875347"/>
                </a:moveTo>
                <a:lnTo>
                  <a:pt x="159068" y="877253"/>
                </a:lnTo>
                <a:cubicBezTo>
                  <a:pt x="145733" y="864870"/>
                  <a:pt x="133350" y="852488"/>
                  <a:pt x="116205" y="837247"/>
                </a:cubicBezTo>
                <a:cubicBezTo>
                  <a:pt x="116205" y="923925"/>
                  <a:pt x="116205" y="1003935"/>
                  <a:pt x="116205" y="1084898"/>
                </a:cubicBezTo>
                <a:cubicBezTo>
                  <a:pt x="149543" y="1084898"/>
                  <a:pt x="180023" y="1084898"/>
                  <a:pt x="215265" y="1084898"/>
                </a:cubicBezTo>
                <a:cubicBezTo>
                  <a:pt x="215265" y="1046797"/>
                  <a:pt x="212408" y="1010603"/>
                  <a:pt x="216218" y="975360"/>
                </a:cubicBezTo>
                <a:cubicBezTo>
                  <a:pt x="221933" y="925830"/>
                  <a:pt x="203835" y="893445"/>
                  <a:pt x="158115" y="875347"/>
                </a:cubicBezTo>
                <a:close/>
                <a:moveTo>
                  <a:pt x="215265" y="1448753"/>
                </a:moveTo>
                <a:cubicBezTo>
                  <a:pt x="215265" y="1334453"/>
                  <a:pt x="215265" y="1225868"/>
                  <a:pt x="215265" y="1114425"/>
                </a:cubicBezTo>
                <a:cubicBezTo>
                  <a:pt x="180975" y="1114425"/>
                  <a:pt x="148590" y="1114425"/>
                  <a:pt x="118110" y="1114425"/>
                </a:cubicBezTo>
                <a:cubicBezTo>
                  <a:pt x="118110" y="1227773"/>
                  <a:pt x="118110" y="1338263"/>
                  <a:pt x="118110" y="1448753"/>
                </a:cubicBezTo>
                <a:cubicBezTo>
                  <a:pt x="151448" y="1448753"/>
                  <a:pt x="180975" y="1448753"/>
                  <a:pt x="215265" y="1448753"/>
                </a:cubicBezTo>
                <a:close/>
                <a:moveTo>
                  <a:pt x="236220" y="1113473"/>
                </a:moveTo>
                <a:cubicBezTo>
                  <a:pt x="236220" y="1225868"/>
                  <a:pt x="236220" y="1337310"/>
                  <a:pt x="236220" y="1447800"/>
                </a:cubicBezTo>
                <a:cubicBezTo>
                  <a:pt x="263843" y="1447800"/>
                  <a:pt x="288608" y="1447800"/>
                  <a:pt x="313373" y="1447800"/>
                </a:cubicBezTo>
                <a:cubicBezTo>
                  <a:pt x="313373" y="1335405"/>
                  <a:pt x="313373" y="1224915"/>
                  <a:pt x="313373" y="1113473"/>
                </a:cubicBezTo>
                <a:cubicBezTo>
                  <a:pt x="286703" y="1113473"/>
                  <a:pt x="262890" y="1113473"/>
                  <a:pt x="236220" y="1113473"/>
                </a:cubicBezTo>
                <a:close/>
                <a:moveTo>
                  <a:pt x="89535" y="1448753"/>
                </a:moveTo>
                <a:cubicBezTo>
                  <a:pt x="89535" y="1333500"/>
                  <a:pt x="89535" y="1223963"/>
                  <a:pt x="89535" y="1114425"/>
                </a:cubicBezTo>
                <a:cubicBezTo>
                  <a:pt x="63818" y="1114425"/>
                  <a:pt x="42863" y="1114425"/>
                  <a:pt x="20003" y="1114425"/>
                </a:cubicBezTo>
                <a:cubicBezTo>
                  <a:pt x="20003" y="1226820"/>
                  <a:pt x="20003" y="1337310"/>
                  <a:pt x="20003" y="1448753"/>
                </a:cubicBezTo>
                <a:cubicBezTo>
                  <a:pt x="44768" y="1448753"/>
                  <a:pt x="66675" y="1448753"/>
                  <a:pt x="89535" y="1448753"/>
                </a:cubicBezTo>
                <a:close/>
                <a:moveTo>
                  <a:pt x="135255" y="742950"/>
                </a:moveTo>
                <a:cubicBezTo>
                  <a:pt x="135255" y="615315"/>
                  <a:pt x="135255" y="491490"/>
                  <a:pt x="135255" y="366713"/>
                </a:cubicBezTo>
                <a:cubicBezTo>
                  <a:pt x="115253" y="366713"/>
                  <a:pt x="98108" y="366713"/>
                  <a:pt x="76200" y="366713"/>
                </a:cubicBezTo>
                <a:cubicBezTo>
                  <a:pt x="76200" y="457200"/>
                  <a:pt x="80010" y="545783"/>
                  <a:pt x="75248" y="633413"/>
                </a:cubicBezTo>
                <a:cubicBezTo>
                  <a:pt x="71438" y="685800"/>
                  <a:pt x="94298" y="715328"/>
                  <a:pt x="135255" y="742950"/>
                </a:cubicBezTo>
                <a:close/>
                <a:moveTo>
                  <a:pt x="154305" y="367665"/>
                </a:moveTo>
                <a:cubicBezTo>
                  <a:pt x="154305" y="497205"/>
                  <a:pt x="153353" y="625793"/>
                  <a:pt x="156210" y="753428"/>
                </a:cubicBezTo>
                <a:cubicBezTo>
                  <a:pt x="156210" y="770572"/>
                  <a:pt x="176213" y="787718"/>
                  <a:pt x="194310" y="816293"/>
                </a:cubicBezTo>
                <a:cubicBezTo>
                  <a:pt x="194310" y="656273"/>
                  <a:pt x="194310" y="511492"/>
                  <a:pt x="194310" y="365760"/>
                </a:cubicBezTo>
                <a:cubicBezTo>
                  <a:pt x="180023" y="365760"/>
                  <a:pt x="169545" y="366713"/>
                  <a:pt x="154305" y="367665"/>
                </a:cubicBezTo>
                <a:close/>
                <a:moveTo>
                  <a:pt x="176213" y="1740218"/>
                </a:moveTo>
                <a:cubicBezTo>
                  <a:pt x="122873" y="1740218"/>
                  <a:pt x="71438" y="1740218"/>
                  <a:pt x="20955" y="1740218"/>
                </a:cubicBezTo>
                <a:cubicBezTo>
                  <a:pt x="20955" y="1774508"/>
                  <a:pt x="20955" y="1804988"/>
                  <a:pt x="20955" y="1836420"/>
                </a:cubicBezTo>
                <a:cubicBezTo>
                  <a:pt x="74295" y="1836420"/>
                  <a:pt x="124778" y="1836420"/>
                  <a:pt x="176213" y="1836420"/>
                </a:cubicBezTo>
                <a:cubicBezTo>
                  <a:pt x="176213" y="1803083"/>
                  <a:pt x="176213" y="1772603"/>
                  <a:pt x="176213" y="1740218"/>
                </a:cubicBezTo>
                <a:close/>
                <a:moveTo>
                  <a:pt x="155258" y="1618298"/>
                </a:moveTo>
                <a:cubicBezTo>
                  <a:pt x="155258" y="1651635"/>
                  <a:pt x="155258" y="1682115"/>
                  <a:pt x="155258" y="1713548"/>
                </a:cubicBezTo>
                <a:cubicBezTo>
                  <a:pt x="209550" y="1713548"/>
                  <a:pt x="260985" y="1713548"/>
                  <a:pt x="311468" y="1713548"/>
                </a:cubicBezTo>
                <a:cubicBezTo>
                  <a:pt x="311468" y="1679258"/>
                  <a:pt x="311468" y="1648778"/>
                  <a:pt x="311468" y="1618298"/>
                </a:cubicBezTo>
                <a:cubicBezTo>
                  <a:pt x="257175" y="1618298"/>
                  <a:pt x="207645" y="1618298"/>
                  <a:pt x="155258" y="1618298"/>
                </a:cubicBezTo>
                <a:close/>
                <a:moveTo>
                  <a:pt x="87630" y="1595438"/>
                </a:moveTo>
                <a:cubicBezTo>
                  <a:pt x="140970" y="1595438"/>
                  <a:pt x="191453" y="1595438"/>
                  <a:pt x="243840" y="1595438"/>
                </a:cubicBezTo>
                <a:cubicBezTo>
                  <a:pt x="243840" y="1563053"/>
                  <a:pt x="243840" y="1531620"/>
                  <a:pt x="243840" y="1501140"/>
                </a:cubicBezTo>
                <a:cubicBezTo>
                  <a:pt x="190500" y="1501140"/>
                  <a:pt x="139065" y="1501140"/>
                  <a:pt x="87630" y="1501140"/>
                </a:cubicBezTo>
                <a:cubicBezTo>
                  <a:pt x="87630" y="1533525"/>
                  <a:pt x="87630" y="1563053"/>
                  <a:pt x="87630" y="1595438"/>
                </a:cubicBezTo>
                <a:close/>
                <a:moveTo>
                  <a:pt x="244793" y="1861185"/>
                </a:moveTo>
                <a:cubicBezTo>
                  <a:pt x="190500" y="1861185"/>
                  <a:pt x="140970" y="1861185"/>
                  <a:pt x="89535" y="1861185"/>
                </a:cubicBezTo>
                <a:cubicBezTo>
                  <a:pt x="89535" y="1894523"/>
                  <a:pt x="89535" y="1924050"/>
                  <a:pt x="89535" y="1955482"/>
                </a:cubicBezTo>
                <a:cubicBezTo>
                  <a:pt x="142875" y="1955482"/>
                  <a:pt x="192405" y="1955482"/>
                  <a:pt x="244793" y="1955482"/>
                </a:cubicBezTo>
                <a:cubicBezTo>
                  <a:pt x="244793" y="1924050"/>
                  <a:pt x="244793" y="1894523"/>
                  <a:pt x="244793" y="1861185"/>
                </a:cubicBezTo>
                <a:close/>
                <a:moveTo>
                  <a:pt x="40958" y="659130"/>
                </a:moveTo>
                <a:cubicBezTo>
                  <a:pt x="44768" y="657225"/>
                  <a:pt x="48578" y="654368"/>
                  <a:pt x="53340" y="652463"/>
                </a:cubicBezTo>
                <a:cubicBezTo>
                  <a:pt x="53340" y="558165"/>
                  <a:pt x="53340" y="463867"/>
                  <a:pt x="53340" y="369570"/>
                </a:cubicBezTo>
                <a:cubicBezTo>
                  <a:pt x="22860" y="357188"/>
                  <a:pt x="17145" y="371475"/>
                  <a:pt x="17145" y="396240"/>
                </a:cubicBezTo>
                <a:cubicBezTo>
                  <a:pt x="18098" y="463867"/>
                  <a:pt x="15240" y="531495"/>
                  <a:pt x="18098" y="599123"/>
                </a:cubicBezTo>
                <a:cubicBezTo>
                  <a:pt x="19050" y="620078"/>
                  <a:pt x="33338" y="640080"/>
                  <a:pt x="40958" y="659130"/>
                </a:cubicBezTo>
                <a:close/>
                <a:moveTo>
                  <a:pt x="178118" y="2103120"/>
                </a:moveTo>
                <a:cubicBezTo>
                  <a:pt x="121920" y="2103120"/>
                  <a:pt x="71438" y="2103120"/>
                  <a:pt x="21908" y="2103120"/>
                </a:cubicBezTo>
                <a:cubicBezTo>
                  <a:pt x="21908" y="2136458"/>
                  <a:pt x="21908" y="2165985"/>
                  <a:pt x="21908" y="2197418"/>
                </a:cubicBezTo>
                <a:cubicBezTo>
                  <a:pt x="74295" y="2197418"/>
                  <a:pt x="123825" y="2197418"/>
                  <a:pt x="175260" y="2197418"/>
                </a:cubicBezTo>
                <a:cubicBezTo>
                  <a:pt x="176213" y="2189798"/>
                  <a:pt x="178118" y="2183130"/>
                  <a:pt x="178118" y="2177415"/>
                </a:cubicBezTo>
                <a:cubicBezTo>
                  <a:pt x="178118" y="2153603"/>
                  <a:pt x="178118" y="2129790"/>
                  <a:pt x="178118" y="2103120"/>
                </a:cubicBezTo>
                <a:close/>
                <a:moveTo>
                  <a:pt x="313373" y="1086803"/>
                </a:moveTo>
                <a:cubicBezTo>
                  <a:pt x="320993" y="989647"/>
                  <a:pt x="316230" y="981075"/>
                  <a:pt x="238125" y="942022"/>
                </a:cubicBezTo>
                <a:cubicBezTo>
                  <a:pt x="238125" y="989647"/>
                  <a:pt x="238125" y="1037272"/>
                  <a:pt x="238125" y="1086803"/>
                </a:cubicBezTo>
                <a:cubicBezTo>
                  <a:pt x="263843" y="1086803"/>
                  <a:pt x="287655" y="1086803"/>
                  <a:pt x="313373" y="1086803"/>
                </a:cubicBezTo>
                <a:close/>
                <a:moveTo>
                  <a:pt x="133350" y="339090"/>
                </a:moveTo>
                <a:cubicBezTo>
                  <a:pt x="146685" y="225742"/>
                  <a:pt x="140018" y="207645"/>
                  <a:pt x="79058" y="186690"/>
                </a:cubicBezTo>
                <a:cubicBezTo>
                  <a:pt x="79058" y="236220"/>
                  <a:pt x="79058" y="286703"/>
                  <a:pt x="79058" y="339090"/>
                </a:cubicBezTo>
                <a:cubicBezTo>
                  <a:pt x="97155" y="339090"/>
                  <a:pt x="113348" y="339090"/>
                  <a:pt x="133350" y="339090"/>
                </a:cubicBezTo>
                <a:close/>
                <a:moveTo>
                  <a:pt x="33338" y="140970"/>
                </a:moveTo>
                <a:cubicBezTo>
                  <a:pt x="28575" y="141923"/>
                  <a:pt x="23813" y="142875"/>
                  <a:pt x="20003" y="142875"/>
                </a:cubicBezTo>
                <a:cubicBezTo>
                  <a:pt x="20003" y="207645"/>
                  <a:pt x="20003" y="271463"/>
                  <a:pt x="20003" y="346710"/>
                </a:cubicBezTo>
                <a:cubicBezTo>
                  <a:pt x="35243" y="337185"/>
                  <a:pt x="53340" y="330517"/>
                  <a:pt x="52388" y="325755"/>
                </a:cubicBezTo>
                <a:cubicBezTo>
                  <a:pt x="44768" y="263842"/>
                  <a:pt x="75248" y="197167"/>
                  <a:pt x="33338" y="140970"/>
                </a:cubicBezTo>
                <a:close/>
                <a:moveTo>
                  <a:pt x="130493" y="1713548"/>
                </a:moveTo>
                <a:cubicBezTo>
                  <a:pt x="130493" y="1678305"/>
                  <a:pt x="130493" y="1647825"/>
                  <a:pt x="130493" y="1614488"/>
                </a:cubicBezTo>
                <a:cubicBezTo>
                  <a:pt x="113348" y="1616393"/>
                  <a:pt x="100013" y="1618298"/>
                  <a:pt x="87630" y="1619250"/>
                </a:cubicBezTo>
                <a:cubicBezTo>
                  <a:pt x="87630" y="1652588"/>
                  <a:pt x="87630" y="1682115"/>
                  <a:pt x="87630" y="1713548"/>
                </a:cubicBezTo>
                <a:cubicBezTo>
                  <a:pt x="101918" y="1713548"/>
                  <a:pt x="115253" y="1713548"/>
                  <a:pt x="130493" y="1713548"/>
                </a:cubicBezTo>
                <a:close/>
                <a:moveTo>
                  <a:pt x="312420" y="2099310"/>
                </a:moveTo>
                <a:cubicBezTo>
                  <a:pt x="295275" y="2101215"/>
                  <a:pt x="281940" y="2102168"/>
                  <a:pt x="269558" y="2103120"/>
                </a:cubicBezTo>
                <a:cubicBezTo>
                  <a:pt x="269558" y="2136458"/>
                  <a:pt x="269558" y="2165985"/>
                  <a:pt x="269558" y="2196465"/>
                </a:cubicBezTo>
                <a:cubicBezTo>
                  <a:pt x="284798" y="2196465"/>
                  <a:pt x="297180" y="2196465"/>
                  <a:pt x="312420" y="2196465"/>
                </a:cubicBezTo>
                <a:cubicBezTo>
                  <a:pt x="312420" y="2164080"/>
                  <a:pt x="312420" y="2135505"/>
                  <a:pt x="312420" y="2099310"/>
                </a:cubicBezTo>
                <a:close/>
                <a:moveTo>
                  <a:pt x="244793" y="1975485"/>
                </a:moveTo>
                <a:cubicBezTo>
                  <a:pt x="226695" y="1977390"/>
                  <a:pt x="213360" y="1979295"/>
                  <a:pt x="200978" y="1980248"/>
                </a:cubicBezTo>
                <a:cubicBezTo>
                  <a:pt x="200978" y="2013585"/>
                  <a:pt x="200978" y="2043113"/>
                  <a:pt x="200978" y="2073593"/>
                </a:cubicBezTo>
                <a:cubicBezTo>
                  <a:pt x="217170" y="2073593"/>
                  <a:pt x="230505" y="2073593"/>
                  <a:pt x="244793" y="2073593"/>
                </a:cubicBezTo>
                <a:cubicBezTo>
                  <a:pt x="244793" y="2042160"/>
                  <a:pt x="244793" y="2012632"/>
                  <a:pt x="244793" y="1975485"/>
                </a:cubicBezTo>
                <a:close/>
                <a:moveTo>
                  <a:pt x="202883" y="2101215"/>
                </a:moveTo>
                <a:cubicBezTo>
                  <a:pt x="202883" y="2135505"/>
                  <a:pt x="202883" y="2165985"/>
                  <a:pt x="202883" y="2196465"/>
                </a:cubicBezTo>
                <a:cubicBezTo>
                  <a:pt x="218123" y="2196465"/>
                  <a:pt x="229553" y="2196465"/>
                  <a:pt x="243840" y="2196465"/>
                </a:cubicBezTo>
                <a:cubicBezTo>
                  <a:pt x="243840" y="2164080"/>
                  <a:pt x="243840" y="2132648"/>
                  <a:pt x="243840" y="2101215"/>
                </a:cubicBezTo>
                <a:cubicBezTo>
                  <a:pt x="229553" y="2101215"/>
                  <a:pt x="218123" y="2101215"/>
                  <a:pt x="202883" y="2101215"/>
                </a:cubicBezTo>
                <a:close/>
                <a:moveTo>
                  <a:pt x="270510" y="1979295"/>
                </a:moveTo>
                <a:cubicBezTo>
                  <a:pt x="270510" y="2014538"/>
                  <a:pt x="270510" y="2045018"/>
                  <a:pt x="270510" y="2078355"/>
                </a:cubicBezTo>
                <a:cubicBezTo>
                  <a:pt x="287655" y="2076450"/>
                  <a:pt x="300038" y="2075498"/>
                  <a:pt x="312420" y="2073593"/>
                </a:cubicBezTo>
                <a:cubicBezTo>
                  <a:pt x="312420" y="2039303"/>
                  <a:pt x="312420" y="2009775"/>
                  <a:pt x="312420" y="1979295"/>
                </a:cubicBezTo>
                <a:cubicBezTo>
                  <a:pt x="297180" y="1979295"/>
                  <a:pt x="284798" y="1979295"/>
                  <a:pt x="270510" y="1979295"/>
                </a:cubicBezTo>
                <a:close/>
                <a:moveTo>
                  <a:pt x="313373" y="1741170"/>
                </a:moveTo>
                <a:cubicBezTo>
                  <a:pt x="296228" y="1741170"/>
                  <a:pt x="281940" y="1741170"/>
                  <a:pt x="268605" y="1741170"/>
                </a:cubicBezTo>
                <a:cubicBezTo>
                  <a:pt x="268605" y="1774508"/>
                  <a:pt x="268605" y="1804988"/>
                  <a:pt x="268605" y="1836420"/>
                </a:cubicBezTo>
                <a:cubicBezTo>
                  <a:pt x="283845" y="1836420"/>
                  <a:pt x="297180" y="1836420"/>
                  <a:pt x="313373" y="1836420"/>
                </a:cubicBezTo>
                <a:cubicBezTo>
                  <a:pt x="313373" y="1803083"/>
                  <a:pt x="313373" y="1772603"/>
                  <a:pt x="313373" y="1741170"/>
                </a:cubicBezTo>
                <a:close/>
                <a:moveTo>
                  <a:pt x="268605" y="1499235"/>
                </a:moveTo>
                <a:cubicBezTo>
                  <a:pt x="268605" y="1533525"/>
                  <a:pt x="268605" y="1564005"/>
                  <a:pt x="268605" y="1594485"/>
                </a:cubicBezTo>
                <a:cubicBezTo>
                  <a:pt x="284798" y="1594485"/>
                  <a:pt x="298133" y="1594485"/>
                  <a:pt x="312420" y="1594485"/>
                </a:cubicBezTo>
                <a:cubicBezTo>
                  <a:pt x="312420" y="1561148"/>
                  <a:pt x="312420" y="1530668"/>
                  <a:pt x="312420" y="1499235"/>
                </a:cubicBezTo>
                <a:cubicBezTo>
                  <a:pt x="298133" y="1499235"/>
                  <a:pt x="285750" y="1499235"/>
                  <a:pt x="268605" y="1499235"/>
                </a:cubicBezTo>
                <a:close/>
                <a:moveTo>
                  <a:pt x="62865" y="1595438"/>
                </a:moveTo>
                <a:cubicBezTo>
                  <a:pt x="62865" y="1561148"/>
                  <a:pt x="62865" y="1531620"/>
                  <a:pt x="62865" y="1500188"/>
                </a:cubicBezTo>
                <a:cubicBezTo>
                  <a:pt x="47625" y="1500188"/>
                  <a:pt x="34290" y="1500188"/>
                  <a:pt x="20003" y="1500188"/>
                </a:cubicBezTo>
                <a:cubicBezTo>
                  <a:pt x="20003" y="1533525"/>
                  <a:pt x="20003" y="1564005"/>
                  <a:pt x="20003" y="1595438"/>
                </a:cubicBezTo>
                <a:cubicBezTo>
                  <a:pt x="36195" y="1595438"/>
                  <a:pt x="47625" y="1595438"/>
                  <a:pt x="62865" y="1595438"/>
                </a:cubicBezTo>
                <a:close/>
                <a:moveTo>
                  <a:pt x="157163" y="2435543"/>
                </a:moveTo>
                <a:cubicBezTo>
                  <a:pt x="210503" y="2435543"/>
                  <a:pt x="258128" y="2435543"/>
                  <a:pt x="308610" y="2435543"/>
                </a:cubicBezTo>
                <a:cubicBezTo>
                  <a:pt x="308610" y="2402205"/>
                  <a:pt x="308610" y="2372678"/>
                  <a:pt x="308610" y="2342198"/>
                </a:cubicBezTo>
                <a:cubicBezTo>
                  <a:pt x="256223" y="2342198"/>
                  <a:pt x="208598" y="2342198"/>
                  <a:pt x="157163" y="2342198"/>
                </a:cubicBezTo>
                <a:cubicBezTo>
                  <a:pt x="157163" y="2373630"/>
                  <a:pt x="157163" y="2403158"/>
                  <a:pt x="157163" y="2435543"/>
                </a:cubicBezTo>
                <a:close/>
                <a:moveTo>
                  <a:pt x="63818" y="1862138"/>
                </a:moveTo>
                <a:cubicBezTo>
                  <a:pt x="46673" y="1862138"/>
                  <a:pt x="34290" y="1862138"/>
                  <a:pt x="20003" y="1862138"/>
                </a:cubicBezTo>
                <a:cubicBezTo>
                  <a:pt x="20003" y="1894523"/>
                  <a:pt x="20003" y="1924050"/>
                  <a:pt x="20003" y="1954530"/>
                </a:cubicBezTo>
                <a:cubicBezTo>
                  <a:pt x="35243" y="1954530"/>
                  <a:pt x="48578" y="1954530"/>
                  <a:pt x="63818" y="1954530"/>
                </a:cubicBezTo>
                <a:cubicBezTo>
                  <a:pt x="63818" y="1923098"/>
                  <a:pt x="63818" y="1895475"/>
                  <a:pt x="63818" y="1862138"/>
                </a:cubicBezTo>
                <a:close/>
                <a:moveTo>
                  <a:pt x="21908" y="2225993"/>
                </a:moveTo>
                <a:cubicBezTo>
                  <a:pt x="21908" y="2253615"/>
                  <a:pt x="21908" y="2282190"/>
                  <a:pt x="21908" y="2310765"/>
                </a:cubicBezTo>
                <a:cubicBezTo>
                  <a:pt x="63818" y="2324100"/>
                  <a:pt x="62865" y="2297430"/>
                  <a:pt x="61913" y="2270760"/>
                </a:cubicBezTo>
                <a:cubicBezTo>
                  <a:pt x="61913" y="2245995"/>
                  <a:pt x="72390" y="2212658"/>
                  <a:pt x="21908" y="2225993"/>
                </a:cubicBezTo>
                <a:close/>
                <a:moveTo>
                  <a:pt x="157163" y="242888"/>
                </a:moveTo>
                <a:cubicBezTo>
                  <a:pt x="151448" y="340995"/>
                  <a:pt x="151448" y="340995"/>
                  <a:pt x="195263" y="334328"/>
                </a:cubicBezTo>
                <a:cubicBezTo>
                  <a:pt x="193358" y="300990"/>
                  <a:pt x="211455" y="260033"/>
                  <a:pt x="157163" y="242888"/>
                </a:cubicBezTo>
                <a:close/>
                <a:moveTo>
                  <a:pt x="268605" y="1861185"/>
                </a:moveTo>
                <a:cubicBezTo>
                  <a:pt x="268605" y="1892618"/>
                  <a:pt x="268605" y="1922145"/>
                  <a:pt x="268605" y="1953578"/>
                </a:cubicBezTo>
                <a:cubicBezTo>
                  <a:pt x="283845" y="1953578"/>
                  <a:pt x="297180" y="1953578"/>
                  <a:pt x="312420" y="1953578"/>
                </a:cubicBezTo>
                <a:cubicBezTo>
                  <a:pt x="312420" y="1922145"/>
                  <a:pt x="312420" y="1892618"/>
                  <a:pt x="312420" y="1861185"/>
                </a:cubicBezTo>
                <a:cubicBezTo>
                  <a:pt x="297180" y="1861185"/>
                  <a:pt x="283845" y="1861185"/>
                  <a:pt x="268605" y="1861185"/>
                </a:cubicBezTo>
                <a:close/>
                <a:moveTo>
                  <a:pt x="90488" y="2223135"/>
                </a:moveTo>
                <a:cubicBezTo>
                  <a:pt x="90488" y="2255520"/>
                  <a:pt x="90488" y="2283143"/>
                  <a:pt x="90488" y="2312670"/>
                </a:cubicBezTo>
                <a:cubicBezTo>
                  <a:pt x="142875" y="2312670"/>
                  <a:pt x="192405" y="2312670"/>
                  <a:pt x="242888" y="2312670"/>
                </a:cubicBezTo>
                <a:cubicBezTo>
                  <a:pt x="242888" y="2281238"/>
                  <a:pt x="242888" y="2252663"/>
                  <a:pt x="242888" y="2223135"/>
                </a:cubicBezTo>
                <a:cubicBezTo>
                  <a:pt x="190500" y="2223135"/>
                  <a:pt x="141923" y="2223135"/>
                  <a:pt x="90488" y="2223135"/>
                </a:cubicBezTo>
                <a:close/>
                <a:moveTo>
                  <a:pt x="126683" y="2436495"/>
                </a:moveTo>
                <a:cubicBezTo>
                  <a:pt x="126683" y="2402205"/>
                  <a:pt x="126683" y="2371725"/>
                  <a:pt x="126683" y="2336483"/>
                </a:cubicBezTo>
                <a:cubicBezTo>
                  <a:pt x="111443" y="2341245"/>
                  <a:pt x="90488" y="2343150"/>
                  <a:pt x="90488" y="2346960"/>
                </a:cubicBezTo>
                <a:cubicBezTo>
                  <a:pt x="87630" y="2376488"/>
                  <a:pt x="88583" y="2405063"/>
                  <a:pt x="88583" y="2436495"/>
                </a:cubicBezTo>
                <a:cubicBezTo>
                  <a:pt x="102870" y="2436495"/>
                  <a:pt x="113348" y="2436495"/>
                  <a:pt x="126683" y="2436495"/>
                </a:cubicBezTo>
                <a:close/>
              </a:path>
            </a:pathLst>
          </a:custGeom>
          <a:solidFill>
            <a:schemeClr val="accent2"/>
          </a:solidFill>
          <a:ln w="9525" cap="flat">
            <a:noFill/>
            <a:prstDash val="solid"/>
            <a:miter/>
          </a:ln>
        </p:spPr>
        <p:txBody>
          <a:bodyPr rtlCol="0" anchor="ctr"/>
          <a:lstStyle/>
          <a:p>
            <a:endParaRPr lang="en-US"/>
          </a:p>
        </p:txBody>
      </p:sp>
      <p:sp>
        <p:nvSpPr>
          <p:cNvPr id="190" name="Freeform: Shape 157">
            <a:extLst>
              <a:ext uri="{FF2B5EF4-FFF2-40B4-BE49-F238E27FC236}">
                <a16:creationId xmlns:a16="http://schemas.microsoft.com/office/drawing/2014/main" id="{B79569FC-A42B-741B-070A-8C0BD099DECC}"/>
              </a:ext>
            </a:extLst>
          </p:cNvPr>
          <p:cNvSpPr/>
          <p:nvPr/>
        </p:nvSpPr>
        <p:spPr>
          <a:xfrm>
            <a:off x="5727084" y="2341342"/>
            <a:ext cx="255941" cy="1237918"/>
          </a:xfrm>
          <a:custGeom>
            <a:avLst/>
            <a:gdLst>
              <a:gd name="connsiteX0" fmla="*/ 25717 w 466725"/>
              <a:gd name="connsiteY0" fmla="*/ 0 h 2257425"/>
              <a:gd name="connsiteX1" fmla="*/ 213360 w 466725"/>
              <a:gd name="connsiteY1" fmla="*/ 0 h 2257425"/>
              <a:gd name="connsiteX2" fmla="*/ 213360 w 466725"/>
              <a:gd name="connsiteY2" fmla="*/ 108585 h 2257425"/>
              <a:gd name="connsiteX3" fmla="*/ 213360 w 466725"/>
              <a:gd name="connsiteY3" fmla="*/ 327660 h 2257425"/>
              <a:gd name="connsiteX4" fmla="*/ 255270 w 466725"/>
              <a:gd name="connsiteY4" fmla="*/ 355283 h 2257425"/>
              <a:gd name="connsiteX5" fmla="*/ 255270 w 466725"/>
              <a:gd name="connsiteY5" fmla="*/ 2858 h 2257425"/>
              <a:gd name="connsiteX6" fmla="*/ 447675 w 466725"/>
              <a:gd name="connsiteY6" fmla="*/ 2858 h 2257425"/>
              <a:gd name="connsiteX7" fmla="*/ 449580 w 466725"/>
              <a:gd name="connsiteY7" fmla="*/ 320993 h 2257425"/>
              <a:gd name="connsiteX8" fmla="*/ 467678 w 466725"/>
              <a:gd name="connsiteY8" fmla="*/ 1259205 h 2257425"/>
              <a:gd name="connsiteX9" fmla="*/ 469582 w 466725"/>
              <a:gd name="connsiteY9" fmla="*/ 2202180 h 2257425"/>
              <a:gd name="connsiteX10" fmla="*/ 469582 w 466725"/>
              <a:gd name="connsiteY10" fmla="*/ 2262188 h 2257425"/>
              <a:gd name="connsiteX11" fmla="*/ 0 w 466725"/>
              <a:gd name="connsiteY11" fmla="*/ 2262188 h 2257425"/>
              <a:gd name="connsiteX12" fmla="*/ 0 w 466725"/>
              <a:gd name="connsiteY12" fmla="*/ 2217420 h 2257425"/>
              <a:gd name="connsiteX13" fmla="*/ 0 w 466725"/>
              <a:gd name="connsiteY13" fmla="*/ 408623 h 2257425"/>
              <a:gd name="connsiteX14" fmla="*/ 25717 w 466725"/>
              <a:gd name="connsiteY14" fmla="*/ 0 h 2257425"/>
              <a:gd name="connsiteX15" fmla="*/ 125730 w 466725"/>
              <a:gd name="connsiteY15" fmla="*/ 524828 h 2257425"/>
              <a:gd name="connsiteX16" fmla="*/ 345757 w 466725"/>
              <a:gd name="connsiteY16" fmla="*/ 524828 h 2257425"/>
              <a:gd name="connsiteX17" fmla="*/ 345757 w 466725"/>
              <a:gd name="connsiteY17" fmla="*/ 450533 h 2257425"/>
              <a:gd name="connsiteX18" fmla="*/ 125730 w 466725"/>
              <a:gd name="connsiteY18" fmla="*/ 450533 h 2257425"/>
              <a:gd name="connsiteX19" fmla="*/ 125730 w 466725"/>
              <a:gd name="connsiteY19" fmla="*/ 524828 h 2257425"/>
              <a:gd name="connsiteX20" fmla="*/ 345757 w 466725"/>
              <a:gd name="connsiteY20" fmla="*/ 1488758 h 2257425"/>
              <a:gd name="connsiteX21" fmla="*/ 125730 w 466725"/>
              <a:gd name="connsiteY21" fmla="*/ 1488758 h 2257425"/>
              <a:gd name="connsiteX22" fmla="*/ 125730 w 466725"/>
              <a:gd name="connsiteY22" fmla="*/ 1563053 h 2257425"/>
              <a:gd name="connsiteX23" fmla="*/ 345757 w 466725"/>
              <a:gd name="connsiteY23" fmla="*/ 1563053 h 2257425"/>
              <a:gd name="connsiteX24" fmla="*/ 345757 w 466725"/>
              <a:gd name="connsiteY24" fmla="*/ 1488758 h 2257425"/>
              <a:gd name="connsiteX25" fmla="*/ 220028 w 466725"/>
              <a:gd name="connsiteY25" fmla="*/ 620078 h 2257425"/>
              <a:gd name="connsiteX26" fmla="*/ 438150 w 466725"/>
              <a:gd name="connsiteY26" fmla="*/ 620078 h 2257425"/>
              <a:gd name="connsiteX27" fmla="*/ 438150 w 466725"/>
              <a:gd name="connsiteY27" fmla="*/ 544830 h 2257425"/>
              <a:gd name="connsiteX28" fmla="*/ 220028 w 466725"/>
              <a:gd name="connsiteY28" fmla="*/ 544830 h 2257425"/>
              <a:gd name="connsiteX29" fmla="*/ 220028 w 466725"/>
              <a:gd name="connsiteY29" fmla="*/ 620078 h 2257425"/>
              <a:gd name="connsiteX30" fmla="*/ 220980 w 466725"/>
              <a:gd name="connsiteY30" fmla="*/ 1392555 h 2257425"/>
              <a:gd name="connsiteX31" fmla="*/ 220980 w 466725"/>
              <a:gd name="connsiteY31" fmla="*/ 1468755 h 2257425"/>
              <a:gd name="connsiteX32" fmla="*/ 438150 w 466725"/>
              <a:gd name="connsiteY32" fmla="*/ 1468755 h 2257425"/>
              <a:gd name="connsiteX33" fmla="*/ 438150 w 466725"/>
              <a:gd name="connsiteY33" fmla="*/ 1392555 h 2257425"/>
              <a:gd name="connsiteX34" fmla="*/ 220980 w 466725"/>
              <a:gd name="connsiteY34" fmla="*/ 1392555 h 2257425"/>
              <a:gd name="connsiteX35" fmla="*/ 30480 w 466725"/>
              <a:gd name="connsiteY35" fmla="*/ 1372553 h 2257425"/>
              <a:gd name="connsiteX36" fmla="*/ 250507 w 466725"/>
              <a:gd name="connsiteY36" fmla="*/ 1372553 h 2257425"/>
              <a:gd name="connsiteX37" fmla="*/ 250507 w 466725"/>
              <a:gd name="connsiteY37" fmla="*/ 1299210 h 2257425"/>
              <a:gd name="connsiteX38" fmla="*/ 30480 w 466725"/>
              <a:gd name="connsiteY38" fmla="*/ 1299210 h 2257425"/>
              <a:gd name="connsiteX39" fmla="*/ 30480 w 466725"/>
              <a:gd name="connsiteY39" fmla="*/ 1372553 h 2257425"/>
              <a:gd name="connsiteX40" fmla="*/ 251460 w 466725"/>
              <a:gd name="connsiteY40" fmla="*/ 713423 h 2257425"/>
              <a:gd name="connsiteX41" fmla="*/ 251460 w 466725"/>
              <a:gd name="connsiteY41" fmla="*/ 639128 h 2257425"/>
              <a:gd name="connsiteX42" fmla="*/ 30480 w 466725"/>
              <a:gd name="connsiteY42" fmla="*/ 639128 h 2257425"/>
              <a:gd name="connsiteX43" fmla="*/ 30480 w 466725"/>
              <a:gd name="connsiteY43" fmla="*/ 713423 h 2257425"/>
              <a:gd name="connsiteX44" fmla="*/ 251460 w 466725"/>
              <a:gd name="connsiteY44" fmla="*/ 713423 h 2257425"/>
              <a:gd name="connsiteX45" fmla="*/ 126682 w 466725"/>
              <a:gd name="connsiteY45" fmla="*/ 1205865 h 2257425"/>
              <a:gd name="connsiteX46" fmla="*/ 126682 w 466725"/>
              <a:gd name="connsiteY46" fmla="*/ 1278255 h 2257425"/>
              <a:gd name="connsiteX47" fmla="*/ 345757 w 466725"/>
              <a:gd name="connsiteY47" fmla="*/ 1278255 h 2257425"/>
              <a:gd name="connsiteX48" fmla="*/ 345757 w 466725"/>
              <a:gd name="connsiteY48" fmla="*/ 1205865 h 2257425"/>
              <a:gd name="connsiteX49" fmla="*/ 126682 w 466725"/>
              <a:gd name="connsiteY49" fmla="*/ 1205865 h 2257425"/>
              <a:gd name="connsiteX50" fmla="*/ 346710 w 466725"/>
              <a:gd name="connsiteY50" fmla="*/ 1019175 h 2257425"/>
              <a:gd name="connsiteX51" fmla="*/ 124777 w 466725"/>
              <a:gd name="connsiteY51" fmla="*/ 1019175 h 2257425"/>
              <a:gd name="connsiteX52" fmla="*/ 124777 w 466725"/>
              <a:gd name="connsiteY52" fmla="*/ 1088708 h 2257425"/>
              <a:gd name="connsiteX53" fmla="*/ 346710 w 466725"/>
              <a:gd name="connsiteY53" fmla="*/ 1088708 h 2257425"/>
              <a:gd name="connsiteX54" fmla="*/ 346710 w 466725"/>
              <a:gd name="connsiteY54" fmla="*/ 1019175 h 2257425"/>
              <a:gd name="connsiteX55" fmla="*/ 440055 w 466725"/>
              <a:gd name="connsiteY55" fmla="*/ 1114425 h 2257425"/>
              <a:gd name="connsiteX56" fmla="*/ 220028 w 466725"/>
              <a:gd name="connsiteY56" fmla="*/ 1114425 h 2257425"/>
              <a:gd name="connsiteX57" fmla="*/ 220028 w 466725"/>
              <a:gd name="connsiteY57" fmla="*/ 1183958 h 2257425"/>
              <a:gd name="connsiteX58" fmla="*/ 440055 w 466725"/>
              <a:gd name="connsiteY58" fmla="*/ 1183958 h 2257425"/>
              <a:gd name="connsiteX59" fmla="*/ 440055 w 466725"/>
              <a:gd name="connsiteY59" fmla="*/ 1114425 h 2257425"/>
              <a:gd name="connsiteX60" fmla="*/ 346710 w 466725"/>
              <a:gd name="connsiteY60" fmla="*/ 734378 h 2257425"/>
              <a:gd name="connsiteX61" fmla="*/ 126682 w 466725"/>
              <a:gd name="connsiteY61" fmla="*/ 734378 h 2257425"/>
              <a:gd name="connsiteX62" fmla="*/ 126682 w 466725"/>
              <a:gd name="connsiteY62" fmla="*/ 804863 h 2257425"/>
              <a:gd name="connsiteX63" fmla="*/ 346710 w 466725"/>
              <a:gd name="connsiteY63" fmla="*/ 804863 h 2257425"/>
              <a:gd name="connsiteX64" fmla="*/ 346710 w 466725"/>
              <a:gd name="connsiteY64" fmla="*/ 734378 h 2257425"/>
              <a:gd name="connsiteX65" fmla="*/ 29527 w 466725"/>
              <a:gd name="connsiteY65" fmla="*/ 993458 h 2257425"/>
              <a:gd name="connsiteX66" fmla="*/ 251460 w 466725"/>
              <a:gd name="connsiteY66" fmla="*/ 993458 h 2257425"/>
              <a:gd name="connsiteX67" fmla="*/ 251460 w 466725"/>
              <a:gd name="connsiteY67" fmla="*/ 924878 h 2257425"/>
              <a:gd name="connsiteX68" fmla="*/ 29527 w 466725"/>
              <a:gd name="connsiteY68" fmla="*/ 924878 h 2257425"/>
              <a:gd name="connsiteX69" fmla="*/ 29527 w 466725"/>
              <a:gd name="connsiteY69" fmla="*/ 993458 h 2257425"/>
              <a:gd name="connsiteX70" fmla="*/ 219075 w 466725"/>
              <a:gd name="connsiteY70" fmla="*/ 1750695 h 2257425"/>
              <a:gd name="connsiteX71" fmla="*/ 438150 w 466725"/>
              <a:gd name="connsiteY71" fmla="*/ 1750695 h 2257425"/>
              <a:gd name="connsiteX72" fmla="*/ 438150 w 466725"/>
              <a:gd name="connsiteY72" fmla="*/ 1677353 h 2257425"/>
              <a:gd name="connsiteX73" fmla="*/ 219075 w 466725"/>
              <a:gd name="connsiteY73" fmla="*/ 1677353 h 2257425"/>
              <a:gd name="connsiteX74" fmla="*/ 219075 w 466725"/>
              <a:gd name="connsiteY74" fmla="*/ 1750695 h 2257425"/>
              <a:gd name="connsiteX75" fmla="*/ 186690 w 466725"/>
              <a:gd name="connsiteY75" fmla="*/ 278130 h 2257425"/>
              <a:gd name="connsiteX76" fmla="*/ 51435 w 466725"/>
              <a:gd name="connsiteY76" fmla="*/ 278130 h 2257425"/>
              <a:gd name="connsiteX77" fmla="*/ 51435 w 466725"/>
              <a:gd name="connsiteY77" fmla="*/ 353378 h 2257425"/>
              <a:gd name="connsiteX78" fmla="*/ 186690 w 466725"/>
              <a:gd name="connsiteY78" fmla="*/ 353378 h 2257425"/>
              <a:gd name="connsiteX79" fmla="*/ 186690 w 466725"/>
              <a:gd name="connsiteY79" fmla="*/ 278130 h 2257425"/>
              <a:gd name="connsiteX80" fmla="*/ 421957 w 466725"/>
              <a:gd name="connsiteY80" fmla="*/ 277178 h 2257425"/>
              <a:gd name="connsiteX81" fmla="*/ 286703 w 466725"/>
              <a:gd name="connsiteY81" fmla="*/ 277178 h 2257425"/>
              <a:gd name="connsiteX82" fmla="*/ 286703 w 466725"/>
              <a:gd name="connsiteY82" fmla="*/ 353378 h 2257425"/>
              <a:gd name="connsiteX83" fmla="*/ 421957 w 466725"/>
              <a:gd name="connsiteY83" fmla="*/ 353378 h 2257425"/>
              <a:gd name="connsiteX84" fmla="*/ 421957 w 466725"/>
              <a:gd name="connsiteY84" fmla="*/ 277178 h 2257425"/>
              <a:gd name="connsiteX85" fmla="*/ 49530 w 466725"/>
              <a:gd name="connsiteY85" fmla="*/ 251460 h 2257425"/>
              <a:gd name="connsiteX86" fmla="*/ 184785 w 466725"/>
              <a:gd name="connsiteY86" fmla="*/ 251460 h 2257425"/>
              <a:gd name="connsiteX87" fmla="*/ 184785 w 466725"/>
              <a:gd name="connsiteY87" fmla="*/ 180975 h 2257425"/>
              <a:gd name="connsiteX88" fmla="*/ 49530 w 466725"/>
              <a:gd name="connsiteY88" fmla="*/ 180975 h 2257425"/>
              <a:gd name="connsiteX89" fmla="*/ 49530 w 466725"/>
              <a:gd name="connsiteY89" fmla="*/ 251460 h 2257425"/>
              <a:gd name="connsiteX90" fmla="*/ 285750 w 466725"/>
              <a:gd name="connsiteY90" fmla="*/ 252413 h 2257425"/>
              <a:gd name="connsiteX91" fmla="*/ 420053 w 466725"/>
              <a:gd name="connsiteY91" fmla="*/ 252413 h 2257425"/>
              <a:gd name="connsiteX92" fmla="*/ 420053 w 466725"/>
              <a:gd name="connsiteY92" fmla="*/ 180023 h 2257425"/>
              <a:gd name="connsiteX93" fmla="*/ 285750 w 466725"/>
              <a:gd name="connsiteY93" fmla="*/ 180023 h 2257425"/>
              <a:gd name="connsiteX94" fmla="*/ 285750 w 466725"/>
              <a:gd name="connsiteY94" fmla="*/ 252413 h 2257425"/>
              <a:gd name="connsiteX95" fmla="*/ 185738 w 466725"/>
              <a:gd name="connsiteY95" fmla="*/ 86678 h 2257425"/>
              <a:gd name="connsiteX96" fmla="*/ 51435 w 466725"/>
              <a:gd name="connsiteY96" fmla="*/ 86678 h 2257425"/>
              <a:gd name="connsiteX97" fmla="*/ 51435 w 466725"/>
              <a:gd name="connsiteY97" fmla="*/ 153353 h 2257425"/>
              <a:gd name="connsiteX98" fmla="*/ 185738 w 466725"/>
              <a:gd name="connsiteY98" fmla="*/ 153353 h 2257425"/>
              <a:gd name="connsiteX99" fmla="*/ 185738 w 466725"/>
              <a:gd name="connsiteY99" fmla="*/ 86678 h 2257425"/>
              <a:gd name="connsiteX100" fmla="*/ 287655 w 466725"/>
              <a:gd name="connsiteY100" fmla="*/ 84773 h 2257425"/>
              <a:gd name="connsiteX101" fmla="*/ 287655 w 466725"/>
              <a:gd name="connsiteY101" fmla="*/ 154305 h 2257425"/>
              <a:gd name="connsiteX102" fmla="*/ 420053 w 466725"/>
              <a:gd name="connsiteY102" fmla="*/ 154305 h 2257425"/>
              <a:gd name="connsiteX103" fmla="*/ 420053 w 466725"/>
              <a:gd name="connsiteY103" fmla="*/ 84773 h 2257425"/>
              <a:gd name="connsiteX104" fmla="*/ 287655 w 466725"/>
              <a:gd name="connsiteY104" fmla="*/ 84773 h 2257425"/>
              <a:gd name="connsiteX105" fmla="*/ 97155 w 466725"/>
              <a:gd name="connsiteY105" fmla="*/ 1563053 h 2257425"/>
              <a:gd name="connsiteX106" fmla="*/ 97155 w 466725"/>
              <a:gd name="connsiteY106" fmla="*/ 1488758 h 2257425"/>
              <a:gd name="connsiteX107" fmla="*/ 31432 w 466725"/>
              <a:gd name="connsiteY107" fmla="*/ 1488758 h 2257425"/>
              <a:gd name="connsiteX108" fmla="*/ 31432 w 466725"/>
              <a:gd name="connsiteY108" fmla="*/ 1563053 h 2257425"/>
              <a:gd name="connsiteX109" fmla="*/ 97155 w 466725"/>
              <a:gd name="connsiteY109" fmla="*/ 1563053 h 2257425"/>
              <a:gd name="connsiteX110" fmla="*/ 31432 w 466725"/>
              <a:gd name="connsiteY110" fmla="*/ 1656398 h 2257425"/>
              <a:gd name="connsiteX111" fmla="*/ 99060 w 466725"/>
              <a:gd name="connsiteY111" fmla="*/ 1656398 h 2257425"/>
              <a:gd name="connsiteX112" fmla="*/ 99060 w 466725"/>
              <a:gd name="connsiteY112" fmla="*/ 1582103 h 2257425"/>
              <a:gd name="connsiteX113" fmla="*/ 31432 w 466725"/>
              <a:gd name="connsiteY113" fmla="*/ 1582103 h 2257425"/>
              <a:gd name="connsiteX114" fmla="*/ 31432 w 466725"/>
              <a:gd name="connsiteY114" fmla="*/ 1656398 h 2257425"/>
              <a:gd name="connsiteX115" fmla="*/ 31432 w 466725"/>
              <a:gd name="connsiteY115" fmla="*/ 1392555 h 2257425"/>
              <a:gd name="connsiteX116" fmla="*/ 31432 w 466725"/>
              <a:gd name="connsiteY116" fmla="*/ 1467803 h 2257425"/>
              <a:gd name="connsiteX117" fmla="*/ 97155 w 466725"/>
              <a:gd name="connsiteY117" fmla="*/ 1467803 h 2257425"/>
              <a:gd name="connsiteX118" fmla="*/ 97155 w 466725"/>
              <a:gd name="connsiteY118" fmla="*/ 1392555 h 2257425"/>
              <a:gd name="connsiteX119" fmla="*/ 31432 w 466725"/>
              <a:gd name="connsiteY119" fmla="*/ 1392555 h 2257425"/>
              <a:gd name="connsiteX120" fmla="*/ 33338 w 466725"/>
              <a:gd name="connsiteY120" fmla="*/ 449580 h 2257425"/>
              <a:gd name="connsiteX121" fmla="*/ 33338 w 466725"/>
              <a:gd name="connsiteY121" fmla="*/ 523875 h 2257425"/>
              <a:gd name="connsiteX122" fmla="*/ 99060 w 466725"/>
              <a:gd name="connsiteY122" fmla="*/ 523875 h 2257425"/>
              <a:gd name="connsiteX123" fmla="*/ 99060 w 466725"/>
              <a:gd name="connsiteY123" fmla="*/ 449580 h 2257425"/>
              <a:gd name="connsiteX124" fmla="*/ 33338 w 466725"/>
              <a:gd name="connsiteY124" fmla="*/ 449580 h 2257425"/>
              <a:gd name="connsiteX125" fmla="*/ 192405 w 466725"/>
              <a:gd name="connsiteY125" fmla="*/ 1656398 h 2257425"/>
              <a:gd name="connsiteX126" fmla="*/ 192405 w 466725"/>
              <a:gd name="connsiteY126" fmla="*/ 1582103 h 2257425"/>
              <a:gd name="connsiteX127" fmla="*/ 124777 w 466725"/>
              <a:gd name="connsiteY127" fmla="*/ 1582103 h 2257425"/>
              <a:gd name="connsiteX128" fmla="*/ 124777 w 466725"/>
              <a:gd name="connsiteY128" fmla="*/ 1656398 h 2257425"/>
              <a:gd name="connsiteX129" fmla="*/ 192405 w 466725"/>
              <a:gd name="connsiteY129" fmla="*/ 1656398 h 2257425"/>
              <a:gd name="connsiteX130" fmla="*/ 124777 w 466725"/>
              <a:gd name="connsiteY130" fmla="*/ 618173 h 2257425"/>
              <a:gd name="connsiteX131" fmla="*/ 192405 w 466725"/>
              <a:gd name="connsiteY131" fmla="*/ 618173 h 2257425"/>
              <a:gd name="connsiteX132" fmla="*/ 192405 w 466725"/>
              <a:gd name="connsiteY132" fmla="*/ 544830 h 2257425"/>
              <a:gd name="connsiteX133" fmla="*/ 124777 w 466725"/>
              <a:gd name="connsiteY133" fmla="*/ 544830 h 2257425"/>
              <a:gd name="connsiteX134" fmla="*/ 124777 w 466725"/>
              <a:gd name="connsiteY134" fmla="*/ 618173 h 2257425"/>
              <a:gd name="connsiteX135" fmla="*/ 373380 w 466725"/>
              <a:gd name="connsiteY135" fmla="*/ 1485900 h 2257425"/>
              <a:gd name="connsiteX136" fmla="*/ 373380 w 466725"/>
              <a:gd name="connsiteY136" fmla="*/ 1562100 h 2257425"/>
              <a:gd name="connsiteX137" fmla="*/ 437197 w 466725"/>
              <a:gd name="connsiteY137" fmla="*/ 1562100 h 2257425"/>
              <a:gd name="connsiteX138" fmla="*/ 437197 w 466725"/>
              <a:gd name="connsiteY138" fmla="*/ 1485900 h 2257425"/>
              <a:gd name="connsiteX139" fmla="*/ 373380 w 466725"/>
              <a:gd name="connsiteY139" fmla="*/ 1485900 h 2257425"/>
              <a:gd name="connsiteX140" fmla="*/ 30480 w 466725"/>
              <a:gd name="connsiteY140" fmla="*/ 1751648 h 2257425"/>
              <a:gd name="connsiteX141" fmla="*/ 98107 w 466725"/>
              <a:gd name="connsiteY141" fmla="*/ 1751648 h 2257425"/>
              <a:gd name="connsiteX142" fmla="*/ 98107 w 466725"/>
              <a:gd name="connsiteY142" fmla="*/ 1678305 h 2257425"/>
              <a:gd name="connsiteX143" fmla="*/ 30480 w 466725"/>
              <a:gd name="connsiteY143" fmla="*/ 1678305 h 2257425"/>
              <a:gd name="connsiteX144" fmla="*/ 30480 w 466725"/>
              <a:gd name="connsiteY144" fmla="*/ 1751648 h 2257425"/>
              <a:gd name="connsiteX145" fmla="*/ 373380 w 466725"/>
              <a:gd name="connsiteY145" fmla="*/ 448628 h 2257425"/>
              <a:gd name="connsiteX146" fmla="*/ 373380 w 466725"/>
              <a:gd name="connsiteY146" fmla="*/ 524828 h 2257425"/>
              <a:gd name="connsiteX147" fmla="*/ 438150 w 466725"/>
              <a:gd name="connsiteY147" fmla="*/ 524828 h 2257425"/>
              <a:gd name="connsiteX148" fmla="*/ 438150 w 466725"/>
              <a:gd name="connsiteY148" fmla="*/ 448628 h 2257425"/>
              <a:gd name="connsiteX149" fmla="*/ 373380 w 466725"/>
              <a:gd name="connsiteY149" fmla="*/ 448628 h 2257425"/>
              <a:gd name="connsiteX150" fmla="*/ 125730 w 466725"/>
              <a:gd name="connsiteY150" fmla="*/ 1842135 h 2257425"/>
              <a:gd name="connsiteX151" fmla="*/ 345757 w 466725"/>
              <a:gd name="connsiteY151" fmla="*/ 1842135 h 2257425"/>
              <a:gd name="connsiteX152" fmla="*/ 345757 w 466725"/>
              <a:gd name="connsiteY152" fmla="*/ 1772603 h 2257425"/>
              <a:gd name="connsiteX153" fmla="*/ 125730 w 466725"/>
              <a:gd name="connsiteY153" fmla="*/ 1772603 h 2257425"/>
              <a:gd name="connsiteX154" fmla="*/ 125730 w 466725"/>
              <a:gd name="connsiteY154" fmla="*/ 1842135 h 2257425"/>
              <a:gd name="connsiteX155" fmla="*/ 371475 w 466725"/>
              <a:gd name="connsiteY155" fmla="*/ 711518 h 2257425"/>
              <a:gd name="connsiteX156" fmla="*/ 439103 w 466725"/>
              <a:gd name="connsiteY156" fmla="*/ 711518 h 2257425"/>
              <a:gd name="connsiteX157" fmla="*/ 439103 w 466725"/>
              <a:gd name="connsiteY157" fmla="*/ 639128 h 2257425"/>
              <a:gd name="connsiteX158" fmla="*/ 371475 w 466725"/>
              <a:gd name="connsiteY158" fmla="*/ 639128 h 2257425"/>
              <a:gd name="connsiteX159" fmla="*/ 371475 w 466725"/>
              <a:gd name="connsiteY159" fmla="*/ 711518 h 2257425"/>
              <a:gd name="connsiteX160" fmla="*/ 123825 w 466725"/>
              <a:gd name="connsiteY160" fmla="*/ 1749743 h 2257425"/>
              <a:gd name="connsiteX161" fmla="*/ 191453 w 466725"/>
              <a:gd name="connsiteY161" fmla="*/ 1749743 h 2257425"/>
              <a:gd name="connsiteX162" fmla="*/ 191453 w 466725"/>
              <a:gd name="connsiteY162" fmla="*/ 1677353 h 2257425"/>
              <a:gd name="connsiteX163" fmla="*/ 123825 w 466725"/>
              <a:gd name="connsiteY163" fmla="*/ 1677353 h 2257425"/>
              <a:gd name="connsiteX164" fmla="*/ 123825 w 466725"/>
              <a:gd name="connsiteY164" fmla="*/ 1749743 h 2257425"/>
              <a:gd name="connsiteX165" fmla="*/ 277178 w 466725"/>
              <a:gd name="connsiteY165" fmla="*/ 1372553 h 2257425"/>
              <a:gd name="connsiteX166" fmla="*/ 345757 w 466725"/>
              <a:gd name="connsiteY166" fmla="*/ 1372553 h 2257425"/>
              <a:gd name="connsiteX167" fmla="*/ 345757 w 466725"/>
              <a:gd name="connsiteY167" fmla="*/ 1300163 h 2257425"/>
              <a:gd name="connsiteX168" fmla="*/ 277178 w 466725"/>
              <a:gd name="connsiteY168" fmla="*/ 1300163 h 2257425"/>
              <a:gd name="connsiteX169" fmla="*/ 277178 w 466725"/>
              <a:gd name="connsiteY169" fmla="*/ 1372553 h 2257425"/>
              <a:gd name="connsiteX170" fmla="*/ 344805 w 466725"/>
              <a:gd name="connsiteY170" fmla="*/ 900113 h 2257425"/>
              <a:gd name="connsiteX171" fmla="*/ 344805 w 466725"/>
              <a:gd name="connsiteY171" fmla="*/ 828675 h 2257425"/>
              <a:gd name="connsiteX172" fmla="*/ 278130 w 466725"/>
              <a:gd name="connsiteY172" fmla="*/ 828675 h 2257425"/>
              <a:gd name="connsiteX173" fmla="*/ 278130 w 466725"/>
              <a:gd name="connsiteY173" fmla="*/ 900113 h 2257425"/>
              <a:gd name="connsiteX174" fmla="*/ 344805 w 466725"/>
              <a:gd name="connsiteY174" fmla="*/ 900113 h 2257425"/>
              <a:gd name="connsiteX175" fmla="*/ 99060 w 466725"/>
              <a:gd name="connsiteY175" fmla="*/ 1279208 h 2257425"/>
              <a:gd name="connsiteX176" fmla="*/ 99060 w 466725"/>
              <a:gd name="connsiteY176" fmla="*/ 1206818 h 2257425"/>
              <a:gd name="connsiteX177" fmla="*/ 31432 w 466725"/>
              <a:gd name="connsiteY177" fmla="*/ 1206818 h 2257425"/>
              <a:gd name="connsiteX178" fmla="*/ 31432 w 466725"/>
              <a:gd name="connsiteY178" fmla="*/ 1279208 h 2257425"/>
              <a:gd name="connsiteX179" fmla="*/ 99060 w 466725"/>
              <a:gd name="connsiteY179" fmla="*/ 1279208 h 2257425"/>
              <a:gd name="connsiteX180" fmla="*/ 100013 w 466725"/>
              <a:gd name="connsiteY180" fmla="*/ 1019175 h 2257425"/>
              <a:gd name="connsiteX181" fmla="*/ 31432 w 466725"/>
              <a:gd name="connsiteY181" fmla="*/ 1019175 h 2257425"/>
              <a:gd name="connsiteX182" fmla="*/ 31432 w 466725"/>
              <a:gd name="connsiteY182" fmla="*/ 1089660 h 2257425"/>
              <a:gd name="connsiteX183" fmla="*/ 100013 w 466725"/>
              <a:gd name="connsiteY183" fmla="*/ 1089660 h 2257425"/>
              <a:gd name="connsiteX184" fmla="*/ 100013 w 466725"/>
              <a:gd name="connsiteY184" fmla="*/ 1019175 h 2257425"/>
              <a:gd name="connsiteX185" fmla="*/ 440055 w 466725"/>
              <a:gd name="connsiteY185" fmla="*/ 1208723 h 2257425"/>
              <a:gd name="connsiteX186" fmla="*/ 374332 w 466725"/>
              <a:gd name="connsiteY186" fmla="*/ 1208723 h 2257425"/>
              <a:gd name="connsiteX187" fmla="*/ 374332 w 466725"/>
              <a:gd name="connsiteY187" fmla="*/ 1279208 h 2257425"/>
              <a:gd name="connsiteX188" fmla="*/ 440055 w 466725"/>
              <a:gd name="connsiteY188" fmla="*/ 1279208 h 2257425"/>
              <a:gd name="connsiteX189" fmla="*/ 440055 w 466725"/>
              <a:gd name="connsiteY189" fmla="*/ 1208723 h 2257425"/>
              <a:gd name="connsiteX190" fmla="*/ 371475 w 466725"/>
              <a:gd name="connsiteY190" fmla="*/ 900113 h 2257425"/>
              <a:gd name="connsiteX191" fmla="*/ 439103 w 466725"/>
              <a:gd name="connsiteY191" fmla="*/ 900113 h 2257425"/>
              <a:gd name="connsiteX192" fmla="*/ 439103 w 466725"/>
              <a:gd name="connsiteY192" fmla="*/ 829628 h 2257425"/>
              <a:gd name="connsiteX193" fmla="*/ 371475 w 466725"/>
              <a:gd name="connsiteY193" fmla="*/ 829628 h 2257425"/>
              <a:gd name="connsiteX194" fmla="*/ 371475 w 466725"/>
              <a:gd name="connsiteY194" fmla="*/ 900113 h 2257425"/>
              <a:gd name="connsiteX195" fmla="*/ 440055 w 466725"/>
              <a:gd name="connsiteY195" fmla="*/ 734378 h 2257425"/>
              <a:gd name="connsiteX196" fmla="*/ 373380 w 466725"/>
              <a:gd name="connsiteY196" fmla="*/ 734378 h 2257425"/>
              <a:gd name="connsiteX197" fmla="*/ 373380 w 466725"/>
              <a:gd name="connsiteY197" fmla="*/ 804863 h 2257425"/>
              <a:gd name="connsiteX198" fmla="*/ 440055 w 466725"/>
              <a:gd name="connsiteY198" fmla="*/ 804863 h 2257425"/>
              <a:gd name="connsiteX199" fmla="*/ 440055 w 466725"/>
              <a:gd name="connsiteY199" fmla="*/ 734378 h 2257425"/>
              <a:gd name="connsiteX200" fmla="*/ 99060 w 466725"/>
              <a:gd name="connsiteY200" fmla="*/ 805815 h 2257425"/>
              <a:gd name="connsiteX201" fmla="*/ 99060 w 466725"/>
              <a:gd name="connsiteY201" fmla="*/ 733425 h 2257425"/>
              <a:gd name="connsiteX202" fmla="*/ 31432 w 466725"/>
              <a:gd name="connsiteY202" fmla="*/ 733425 h 2257425"/>
              <a:gd name="connsiteX203" fmla="*/ 31432 w 466725"/>
              <a:gd name="connsiteY203" fmla="*/ 805815 h 2257425"/>
              <a:gd name="connsiteX204" fmla="*/ 99060 w 466725"/>
              <a:gd name="connsiteY204" fmla="*/ 805815 h 2257425"/>
              <a:gd name="connsiteX205" fmla="*/ 439103 w 466725"/>
              <a:gd name="connsiteY205" fmla="*/ 994410 h 2257425"/>
              <a:gd name="connsiteX206" fmla="*/ 439103 w 466725"/>
              <a:gd name="connsiteY206" fmla="*/ 924878 h 2257425"/>
              <a:gd name="connsiteX207" fmla="*/ 372428 w 466725"/>
              <a:gd name="connsiteY207" fmla="*/ 924878 h 2257425"/>
              <a:gd name="connsiteX208" fmla="*/ 372428 w 466725"/>
              <a:gd name="connsiteY208" fmla="*/ 994410 h 2257425"/>
              <a:gd name="connsiteX209" fmla="*/ 439103 w 466725"/>
              <a:gd name="connsiteY209" fmla="*/ 994410 h 2257425"/>
              <a:gd name="connsiteX210" fmla="*/ 193357 w 466725"/>
              <a:gd name="connsiteY210" fmla="*/ 1184910 h 2257425"/>
              <a:gd name="connsiteX211" fmla="*/ 193357 w 466725"/>
              <a:gd name="connsiteY211" fmla="*/ 1115378 h 2257425"/>
              <a:gd name="connsiteX212" fmla="*/ 124777 w 466725"/>
              <a:gd name="connsiteY212" fmla="*/ 1115378 h 2257425"/>
              <a:gd name="connsiteX213" fmla="*/ 124777 w 466725"/>
              <a:gd name="connsiteY213" fmla="*/ 1184910 h 2257425"/>
              <a:gd name="connsiteX214" fmla="*/ 193357 w 466725"/>
              <a:gd name="connsiteY214" fmla="*/ 1184910 h 2257425"/>
              <a:gd name="connsiteX215" fmla="*/ 346710 w 466725"/>
              <a:gd name="connsiteY215" fmla="*/ 923925 h 2257425"/>
              <a:gd name="connsiteX216" fmla="*/ 278130 w 466725"/>
              <a:gd name="connsiteY216" fmla="*/ 923925 h 2257425"/>
              <a:gd name="connsiteX217" fmla="*/ 278130 w 466725"/>
              <a:gd name="connsiteY217" fmla="*/ 993458 h 2257425"/>
              <a:gd name="connsiteX218" fmla="*/ 346710 w 466725"/>
              <a:gd name="connsiteY218" fmla="*/ 993458 h 2257425"/>
              <a:gd name="connsiteX219" fmla="*/ 346710 w 466725"/>
              <a:gd name="connsiteY219" fmla="*/ 923925 h 2257425"/>
              <a:gd name="connsiteX220" fmla="*/ 31432 w 466725"/>
              <a:gd name="connsiteY220" fmla="*/ 1936433 h 2257425"/>
              <a:gd name="connsiteX221" fmla="*/ 251460 w 466725"/>
              <a:gd name="connsiteY221" fmla="*/ 1936433 h 2257425"/>
              <a:gd name="connsiteX222" fmla="*/ 251460 w 466725"/>
              <a:gd name="connsiteY222" fmla="*/ 1867853 h 2257425"/>
              <a:gd name="connsiteX223" fmla="*/ 31432 w 466725"/>
              <a:gd name="connsiteY223" fmla="*/ 1867853 h 2257425"/>
              <a:gd name="connsiteX224" fmla="*/ 31432 w 466725"/>
              <a:gd name="connsiteY224" fmla="*/ 1936433 h 2257425"/>
              <a:gd name="connsiteX225" fmla="*/ 343853 w 466725"/>
              <a:gd name="connsiteY225" fmla="*/ 1937385 h 2257425"/>
              <a:gd name="connsiteX226" fmla="*/ 343853 w 466725"/>
              <a:gd name="connsiteY226" fmla="*/ 1867853 h 2257425"/>
              <a:gd name="connsiteX227" fmla="*/ 279082 w 466725"/>
              <a:gd name="connsiteY227" fmla="*/ 1867853 h 2257425"/>
              <a:gd name="connsiteX228" fmla="*/ 279082 w 466725"/>
              <a:gd name="connsiteY228" fmla="*/ 1937385 h 2257425"/>
              <a:gd name="connsiteX229" fmla="*/ 343853 w 466725"/>
              <a:gd name="connsiteY229" fmla="*/ 1937385 h 2257425"/>
              <a:gd name="connsiteX230" fmla="*/ 372428 w 466725"/>
              <a:gd name="connsiteY230" fmla="*/ 1843088 h 2257425"/>
              <a:gd name="connsiteX231" fmla="*/ 437197 w 466725"/>
              <a:gd name="connsiteY231" fmla="*/ 1843088 h 2257425"/>
              <a:gd name="connsiteX232" fmla="*/ 437197 w 466725"/>
              <a:gd name="connsiteY232" fmla="*/ 1772603 h 2257425"/>
              <a:gd name="connsiteX233" fmla="*/ 372428 w 466725"/>
              <a:gd name="connsiteY233" fmla="*/ 1772603 h 2257425"/>
              <a:gd name="connsiteX234" fmla="*/ 372428 w 466725"/>
              <a:gd name="connsiteY234" fmla="*/ 1843088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466725" h="2257425">
                <a:moveTo>
                  <a:pt x="25717" y="0"/>
                </a:moveTo>
                <a:cubicBezTo>
                  <a:pt x="88582" y="0"/>
                  <a:pt x="146685" y="0"/>
                  <a:pt x="213360" y="0"/>
                </a:cubicBezTo>
                <a:cubicBezTo>
                  <a:pt x="213360" y="37148"/>
                  <a:pt x="213360" y="72390"/>
                  <a:pt x="213360" y="108585"/>
                </a:cubicBezTo>
                <a:cubicBezTo>
                  <a:pt x="213360" y="181928"/>
                  <a:pt x="214313" y="254318"/>
                  <a:pt x="213360" y="327660"/>
                </a:cubicBezTo>
                <a:cubicBezTo>
                  <a:pt x="212407" y="357188"/>
                  <a:pt x="224790" y="364808"/>
                  <a:pt x="255270" y="355283"/>
                </a:cubicBezTo>
                <a:cubicBezTo>
                  <a:pt x="255270" y="240030"/>
                  <a:pt x="255270" y="122873"/>
                  <a:pt x="255270" y="2858"/>
                </a:cubicBezTo>
                <a:cubicBezTo>
                  <a:pt x="320040" y="2858"/>
                  <a:pt x="381000" y="2858"/>
                  <a:pt x="447675" y="2858"/>
                </a:cubicBezTo>
                <a:cubicBezTo>
                  <a:pt x="447675" y="109538"/>
                  <a:pt x="435292" y="217170"/>
                  <a:pt x="449580" y="320993"/>
                </a:cubicBezTo>
                <a:cubicBezTo>
                  <a:pt x="493395" y="633413"/>
                  <a:pt x="461010" y="946785"/>
                  <a:pt x="467678" y="1259205"/>
                </a:cubicBezTo>
                <a:cubicBezTo>
                  <a:pt x="474345" y="1573530"/>
                  <a:pt x="469582" y="1887855"/>
                  <a:pt x="469582" y="2202180"/>
                </a:cubicBezTo>
                <a:cubicBezTo>
                  <a:pt x="469582" y="2221230"/>
                  <a:pt x="469582" y="2240280"/>
                  <a:pt x="469582" y="2262188"/>
                </a:cubicBezTo>
                <a:cubicBezTo>
                  <a:pt x="313372" y="2262188"/>
                  <a:pt x="160020" y="2262188"/>
                  <a:pt x="0" y="2262188"/>
                </a:cubicBezTo>
                <a:cubicBezTo>
                  <a:pt x="0" y="2246948"/>
                  <a:pt x="0" y="2231708"/>
                  <a:pt x="0" y="2217420"/>
                </a:cubicBezTo>
                <a:cubicBezTo>
                  <a:pt x="0" y="1614488"/>
                  <a:pt x="0" y="1011555"/>
                  <a:pt x="0" y="408623"/>
                </a:cubicBezTo>
                <a:cubicBezTo>
                  <a:pt x="43815" y="274320"/>
                  <a:pt x="12382" y="138113"/>
                  <a:pt x="25717" y="0"/>
                </a:cubicBezTo>
                <a:close/>
                <a:moveTo>
                  <a:pt x="125730" y="524828"/>
                </a:moveTo>
                <a:cubicBezTo>
                  <a:pt x="201930" y="524828"/>
                  <a:pt x="274320" y="524828"/>
                  <a:pt x="345757" y="524828"/>
                </a:cubicBezTo>
                <a:cubicBezTo>
                  <a:pt x="345757" y="498158"/>
                  <a:pt x="345757" y="475298"/>
                  <a:pt x="345757" y="450533"/>
                </a:cubicBezTo>
                <a:cubicBezTo>
                  <a:pt x="271463" y="450533"/>
                  <a:pt x="199072" y="450533"/>
                  <a:pt x="125730" y="450533"/>
                </a:cubicBezTo>
                <a:cubicBezTo>
                  <a:pt x="125730" y="475298"/>
                  <a:pt x="125730" y="498158"/>
                  <a:pt x="125730" y="524828"/>
                </a:cubicBezTo>
                <a:close/>
                <a:moveTo>
                  <a:pt x="345757" y="1488758"/>
                </a:moveTo>
                <a:cubicBezTo>
                  <a:pt x="268605" y="1488758"/>
                  <a:pt x="196215" y="1488758"/>
                  <a:pt x="125730" y="1488758"/>
                </a:cubicBezTo>
                <a:cubicBezTo>
                  <a:pt x="125730" y="1515428"/>
                  <a:pt x="125730" y="1538288"/>
                  <a:pt x="125730" y="1563053"/>
                </a:cubicBezTo>
                <a:cubicBezTo>
                  <a:pt x="200978" y="1563053"/>
                  <a:pt x="272415" y="1563053"/>
                  <a:pt x="345757" y="1563053"/>
                </a:cubicBezTo>
                <a:cubicBezTo>
                  <a:pt x="345757" y="1536383"/>
                  <a:pt x="345757" y="1513523"/>
                  <a:pt x="345757" y="1488758"/>
                </a:cubicBezTo>
                <a:close/>
                <a:moveTo>
                  <a:pt x="220028" y="620078"/>
                </a:moveTo>
                <a:cubicBezTo>
                  <a:pt x="295275" y="620078"/>
                  <a:pt x="365760" y="620078"/>
                  <a:pt x="438150" y="620078"/>
                </a:cubicBezTo>
                <a:cubicBezTo>
                  <a:pt x="438150" y="593408"/>
                  <a:pt x="438150" y="569595"/>
                  <a:pt x="438150" y="544830"/>
                </a:cubicBezTo>
                <a:cubicBezTo>
                  <a:pt x="363855" y="544830"/>
                  <a:pt x="293370" y="544830"/>
                  <a:pt x="220028" y="544830"/>
                </a:cubicBezTo>
                <a:cubicBezTo>
                  <a:pt x="220028" y="569595"/>
                  <a:pt x="220028" y="592455"/>
                  <a:pt x="220028" y="620078"/>
                </a:cubicBezTo>
                <a:close/>
                <a:moveTo>
                  <a:pt x="220980" y="1392555"/>
                </a:moveTo>
                <a:cubicBezTo>
                  <a:pt x="220980" y="1421130"/>
                  <a:pt x="220980" y="1443990"/>
                  <a:pt x="220980" y="1468755"/>
                </a:cubicBezTo>
                <a:cubicBezTo>
                  <a:pt x="294322" y="1468755"/>
                  <a:pt x="365760" y="1468755"/>
                  <a:pt x="438150" y="1468755"/>
                </a:cubicBezTo>
                <a:cubicBezTo>
                  <a:pt x="438150" y="1442085"/>
                  <a:pt x="438150" y="1418273"/>
                  <a:pt x="438150" y="1392555"/>
                </a:cubicBezTo>
                <a:cubicBezTo>
                  <a:pt x="363855" y="1392555"/>
                  <a:pt x="293370" y="1392555"/>
                  <a:pt x="220980" y="1392555"/>
                </a:cubicBezTo>
                <a:close/>
                <a:moveTo>
                  <a:pt x="30480" y="1372553"/>
                </a:moveTo>
                <a:cubicBezTo>
                  <a:pt x="105727" y="1372553"/>
                  <a:pt x="178117" y="1372553"/>
                  <a:pt x="250507" y="1372553"/>
                </a:cubicBezTo>
                <a:cubicBezTo>
                  <a:pt x="250507" y="1345883"/>
                  <a:pt x="250507" y="1323023"/>
                  <a:pt x="250507" y="1299210"/>
                </a:cubicBezTo>
                <a:cubicBezTo>
                  <a:pt x="175260" y="1299210"/>
                  <a:pt x="103822" y="1299210"/>
                  <a:pt x="30480" y="1299210"/>
                </a:cubicBezTo>
                <a:cubicBezTo>
                  <a:pt x="30480" y="1325880"/>
                  <a:pt x="30480" y="1348740"/>
                  <a:pt x="30480" y="1372553"/>
                </a:cubicBezTo>
                <a:close/>
                <a:moveTo>
                  <a:pt x="251460" y="713423"/>
                </a:moveTo>
                <a:cubicBezTo>
                  <a:pt x="251460" y="685800"/>
                  <a:pt x="251460" y="663893"/>
                  <a:pt x="251460" y="639128"/>
                </a:cubicBezTo>
                <a:cubicBezTo>
                  <a:pt x="177165" y="639128"/>
                  <a:pt x="104775" y="639128"/>
                  <a:pt x="30480" y="639128"/>
                </a:cubicBezTo>
                <a:cubicBezTo>
                  <a:pt x="30480" y="663893"/>
                  <a:pt x="30480" y="686753"/>
                  <a:pt x="30480" y="713423"/>
                </a:cubicBezTo>
                <a:cubicBezTo>
                  <a:pt x="104775" y="713423"/>
                  <a:pt x="177165" y="713423"/>
                  <a:pt x="251460" y="713423"/>
                </a:cubicBezTo>
                <a:close/>
                <a:moveTo>
                  <a:pt x="126682" y="1205865"/>
                </a:moveTo>
                <a:cubicBezTo>
                  <a:pt x="126682" y="1233488"/>
                  <a:pt x="126682" y="1256348"/>
                  <a:pt x="126682" y="1278255"/>
                </a:cubicBezTo>
                <a:cubicBezTo>
                  <a:pt x="201930" y="1278255"/>
                  <a:pt x="273367" y="1278255"/>
                  <a:pt x="345757" y="1278255"/>
                </a:cubicBezTo>
                <a:cubicBezTo>
                  <a:pt x="345757" y="1252538"/>
                  <a:pt x="345757" y="1229678"/>
                  <a:pt x="345757" y="1205865"/>
                </a:cubicBezTo>
                <a:cubicBezTo>
                  <a:pt x="270510" y="1205865"/>
                  <a:pt x="200025" y="1205865"/>
                  <a:pt x="126682" y="1205865"/>
                </a:cubicBezTo>
                <a:close/>
                <a:moveTo>
                  <a:pt x="346710" y="1019175"/>
                </a:moveTo>
                <a:cubicBezTo>
                  <a:pt x="271463" y="1019175"/>
                  <a:pt x="198120" y="1019175"/>
                  <a:pt x="124777" y="1019175"/>
                </a:cubicBezTo>
                <a:cubicBezTo>
                  <a:pt x="124777" y="1043940"/>
                  <a:pt x="124777" y="1065848"/>
                  <a:pt x="124777" y="1088708"/>
                </a:cubicBezTo>
                <a:cubicBezTo>
                  <a:pt x="200025" y="1088708"/>
                  <a:pt x="272415" y="1088708"/>
                  <a:pt x="346710" y="1088708"/>
                </a:cubicBezTo>
                <a:cubicBezTo>
                  <a:pt x="346710" y="1063943"/>
                  <a:pt x="346710" y="1042988"/>
                  <a:pt x="346710" y="1019175"/>
                </a:cubicBezTo>
                <a:close/>
                <a:moveTo>
                  <a:pt x="440055" y="1114425"/>
                </a:moveTo>
                <a:cubicBezTo>
                  <a:pt x="362903" y="1114425"/>
                  <a:pt x="291465" y="1114425"/>
                  <a:pt x="220028" y="1114425"/>
                </a:cubicBezTo>
                <a:cubicBezTo>
                  <a:pt x="220028" y="1140143"/>
                  <a:pt x="220028" y="1161098"/>
                  <a:pt x="220028" y="1183958"/>
                </a:cubicBezTo>
                <a:cubicBezTo>
                  <a:pt x="294322" y="1183958"/>
                  <a:pt x="366713" y="1183958"/>
                  <a:pt x="440055" y="1183958"/>
                </a:cubicBezTo>
                <a:cubicBezTo>
                  <a:pt x="440055" y="1160145"/>
                  <a:pt x="440055" y="1138238"/>
                  <a:pt x="440055" y="1114425"/>
                </a:cubicBezTo>
                <a:close/>
                <a:moveTo>
                  <a:pt x="346710" y="734378"/>
                </a:moveTo>
                <a:cubicBezTo>
                  <a:pt x="269557" y="734378"/>
                  <a:pt x="197167" y="734378"/>
                  <a:pt x="126682" y="734378"/>
                </a:cubicBezTo>
                <a:cubicBezTo>
                  <a:pt x="126682" y="761048"/>
                  <a:pt x="126682" y="783908"/>
                  <a:pt x="126682" y="804863"/>
                </a:cubicBezTo>
                <a:cubicBezTo>
                  <a:pt x="201930" y="804863"/>
                  <a:pt x="274320" y="804863"/>
                  <a:pt x="346710" y="804863"/>
                </a:cubicBezTo>
                <a:cubicBezTo>
                  <a:pt x="346710" y="779145"/>
                  <a:pt x="346710" y="758190"/>
                  <a:pt x="346710" y="734378"/>
                </a:cubicBezTo>
                <a:close/>
                <a:moveTo>
                  <a:pt x="29527" y="993458"/>
                </a:moveTo>
                <a:cubicBezTo>
                  <a:pt x="106680" y="993458"/>
                  <a:pt x="180022" y="993458"/>
                  <a:pt x="251460" y="993458"/>
                </a:cubicBezTo>
                <a:cubicBezTo>
                  <a:pt x="251460" y="967740"/>
                  <a:pt x="251460" y="946785"/>
                  <a:pt x="251460" y="924878"/>
                </a:cubicBezTo>
                <a:cubicBezTo>
                  <a:pt x="176213" y="924878"/>
                  <a:pt x="102870" y="924878"/>
                  <a:pt x="29527" y="924878"/>
                </a:cubicBezTo>
                <a:cubicBezTo>
                  <a:pt x="29527" y="948690"/>
                  <a:pt x="29527" y="968693"/>
                  <a:pt x="29527" y="993458"/>
                </a:cubicBezTo>
                <a:close/>
                <a:moveTo>
                  <a:pt x="219075" y="1750695"/>
                </a:moveTo>
                <a:cubicBezTo>
                  <a:pt x="294322" y="1750695"/>
                  <a:pt x="365760" y="1750695"/>
                  <a:pt x="438150" y="1750695"/>
                </a:cubicBezTo>
                <a:cubicBezTo>
                  <a:pt x="438150" y="1724025"/>
                  <a:pt x="438150" y="1701165"/>
                  <a:pt x="438150" y="1677353"/>
                </a:cubicBezTo>
                <a:cubicBezTo>
                  <a:pt x="363855" y="1677353"/>
                  <a:pt x="292417" y="1677353"/>
                  <a:pt x="219075" y="1677353"/>
                </a:cubicBezTo>
                <a:cubicBezTo>
                  <a:pt x="219075" y="1701165"/>
                  <a:pt x="219075" y="1723073"/>
                  <a:pt x="219075" y="1750695"/>
                </a:cubicBezTo>
                <a:close/>
                <a:moveTo>
                  <a:pt x="186690" y="278130"/>
                </a:moveTo>
                <a:cubicBezTo>
                  <a:pt x="138113" y="278130"/>
                  <a:pt x="94297" y="278130"/>
                  <a:pt x="51435" y="278130"/>
                </a:cubicBezTo>
                <a:cubicBezTo>
                  <a:pt x="51435" y="306705"/>
                  <a:pt x="51435" y="330518"/>
                  <a:pt x="51435" y="353378"/>
                </a:cubicBezTo>
                <a:cubicBezTo>
                  <a:pt x="98107" y="353378"/>
                  <a:pt x="141922" y="353378"/>
                  <a:pt x="186690" y="353378"/>
                </a:cubicBezTo>
                <a:cubicBezTo>
                  <a:pt x="186690" y="327660"/>
                  <a:pt x="186690" y="304800"/>
                  <a:pt x="186690" y="278130"/>
                </a:cubicBezTo>
                <a:close/>
                <a:moveTo>
                  <a:pt x="421957" y="277178"/>
                </a:moveTo>
                <a:cubicBezTo>
                  <a:pt x="373380" y="277178"/>
                  <a:pt x="330517" y="277178"/>
                  <a:pt x="286703" y="277178"/>
                </a:cubicBezTo>
                <a:cubicBezTo>
                  <a:pt x="286703" y="304800"/>
                  <a:pt x="286703" y="329565"/>
                  <a:pt x="286703" y="353378"/>
                </a:cubicBezTo>
                <a:cubicBezTo>
                  <a:pt x="333375" y="353378"/>
                  <a:pt x="377190" y="353378"/>
                  <a:pt x="421957" y="353378"/>
                </a:cubicBezTo>
                <a:cubicBezTo>
                  <a:pt x="421957" y="327660"/>
                  <a:pt x="421957" y="303848"/>
                  <a:pt x="421957" y="277178"/>
                </a:cubicBezTo>
                <a:close/>
                <a:moveTo>
                  <a:pt x="49530" y="251460"/>
                </a:moveTo>
                <a:cubicBezTo>
                  <a:pt x="97155" y="251460"/>
                  <a:pt x="140017" y="251460"/>
                  <a:pt x="184785" y="251460"/>
                </a:cubicBezTo>
                <a:cubicBezTo>
                  <a:pt x="184785" y="225743"/>
                  <a:pt x="184785" y="202883"/>
                  <a:pt x="184785" y="180975"/>
                </a:cubicBezTo>
                <a:cubicBezTo>
                  <a:pt x="138113" y="180975"/>
                  <a:pt x="94297" y="180975"/>
                  <a:pt x="49530" y="180975"/>
                </a:cubicBezTo>
                <a:cubicBezTo>
                  <a:pt x="49530" y="205740"/>
                  <a:pt x="49530" y="225743"/>
                  <a:pt x="49530" y="251460"/>
                </a:cubicBezTo>
                <a:close/>
                <a:moveTo>
                  <a:pt x="285750" y="252413"/>
                </a:moveTo>
                <a:cubicBezTo>
                  <a:pt x="333375" y="252413"/>
                  <a:pt x="376238" y="252413"/>
                  <a:pt x="420053" y="252413"/>
                </a:cubicBezTo>
                <a:cubicBezTo>
                  <a:pt x="420053" y="226695"/>
                  <a:pt x="420053" y="203835"/>
                  <a:pt x="420053" y="180023"/>
                </a:cubicBezTo>
                <a:cubicBezTo>
                  <a:pt x="374332" y="180023"/>
                  <a:pt x="330517" y="180023"/>
                  <a:pt x="285750" y="180023"/>
                </a:cubicBezTo>
                <a:cubicBezTo>
                  <a:pt x="285750" y="204788"/>
                  <a:pt x="285750" y="225743"/>
                  <a:pt x="285750" y="252413"/>
                </a:cubicBezTo>
                <a:close/>
                <a:moveTo>
                  <a:pt x="185738" y="86678"/>
                </a:moveTo>
                <a:cubicBezTo>
                  <a:pt x="138113" y="86678"/>
                  <a:pt x="94297" y="86678"/>
                  <a:pt x="51435" y="86678"/>
                </a:cubicBezTo>
                <a:cubicBezTo>
                  <a:pt x="51435" y="111443"/>
                  <a:pt x="51435" y="132398"/>
                  <a:pt x="51435" y="153353"/>
                </a:cubicBezTo>
                <a:cubicBezTo>
                  <a:pt x="98107" y="153353"/>
                  <a:pt x="140970" y="153353"/>
                  <a:pt x="185738" y="153353"/>
                </a:cubicBezTo>
                <a:cubicBezTo>
                  <a:pt x="185738" y="130493"/>
                  <a:pt x="185738" y="110490"/>
                  <a:pt x="185738" y="86678"/>
                </a:cubicBezTo>
                <a:close/>
                <a:moveTo>
                  <a:pt x="287655" y="84773"/>
                </a:moveTo>
                <a:cubicBezTo>
                  <a:pt x="287655" y="111443"/>
                  <a:pt x="287655" y="133350"/>
                  <a:pt x="287655" y="154305"/>
                </a:cubicBezTo>
                <a:cubicBezTo>
                  <a:pt x="334328" y="154305"/>
                  <a:pt x="377190" y="154305"/>
                  <a:pt x="420053" y="154305"/>
                </a:cubicBezTo>
                <a:cubicBezTo>
                  <a:pt x="420053" y="129540"/>
                  <a:pt x="420053" y="107633"/>
                  <a:pt x="420053" y="84773"/>
                </a:cubicBezTo>
                <a:cubicBezTo>
                  <a:pt x="375285" y="84773"/>
                  <a:pt x="332422" y="84773"/>
                  <a:pt x="287655" y="84773"/>
                </a:cubicBezTo>
                <a:close/>
                <a:moveTo>
                  <a:pt x="97155" y="1563053"/>
                </a:moveTo>
                <a:cubicBezTo>
                  <a:pt x="97155" y="1539240"/>
                  <a:pt x="97155" y="1513523"/>
                  <a:pt x="97155" y="1488758"/>
                </a:cubicBezTo>
                <a:cubicBezTo>
                  <a:pt x="73342" y="1488758"/>
                  <a:pt x="52388" y="1488758"/>
                  <a:pt x="31432" y="1488758"/>
                </a:cubicBezTo>
                <a:cubicBezTo>
                  <a:pt x="31432" y="1514475"/>
                  <a:pt x="31432" y="1538288"/>
                  <a:pt x="31432" y="1563053"/>
                </a:cubicBezTo>
                <a:cubicBezTo>
                  <a:pt x="53340" y="1563053"/>
                  <a:pt x="73342" y="1563053"/>
                  <a:pt x="97155" y="1563053"/>
                </a:cubicBezTo>
                <a:close/>
                <a:moveTo>
                  <a:pt x="31432" y="1656398"/>
                </a:moveTo>
                <a:cubicBezTo>
                  <a:pt x="56197" y="1656398"/>
                  <a:pt x="77152" y="1656398"/>
                  <a:pt x="99060" y="1656398"/>
                </a:cubicBezTo>
                <a:cubicBezTo>
                  <a:pt x="99060" y="1630680"/>
                  <a:pt x="99060" y="1606868"/>
                  <a:pt x="99060" y="1582103"/>
                </a:cubicBezTo>
                <a:cubicBezTo>
                  <a:pt x="76200" y="1582103"/>
                  <a:pt x="55245" y="1582103"/>
                  <a:pt x="31432" y="1582103"/>
                </a:cubicBezTo>
                <a:cubicBezTo>
                  <a:pt x="31432" y="1606868"/>
                  <a:pt x="31432" y="1629728"/>
                  <a:pt x="31432" y="1656398"/>
                </a:cubicBezTo>
                <a:close/>
                <a:moveTo>
                  <a:pt x="31432" y="1392555"/>
                </a:moveTo>
                <a:cubicBezTo>
                  <a:pt x="31432" y="1420178"/>
                  <a:pt x="31432" y="1443990"/>
                  <a:pt x="31432" y="1467803"/>
                </a:cubicBezTo>
                <a:cubicBezTo>
                  <a:pt x="55245" y="1467803"/>
                  <a:pt x="76200" y="1467803"/>
                  <a:pt x="97155" y="1467803"/>
                </a:cubicBezTo>
                <a:cubicBezTo>
                  <a:pt x="97155" y="1441133"/>
                  <a:pt x="97155" y="1417320"/>
                  <a:pt x="97155" y="1392555"/>
                </a:cubicBezTo>
                <a:cubicBezTo>
                  <a:pt x="74295" y="1392555"/>
                  <a:pt x="54292" y="1392555"/>
                  <a:pt x="31432" y="1392555"/>
                </a:cubicBezTo>
                <a:close/>
                <a:moveTo>
                  <a:pt x="33338" y="449580"/>
                </a:moveTo>
                <a:cubicBezTo>
                  <a:pt x="33338" y="474345"/>
                  <a:pt x="33338" y="499110"/>
                  <a:pt x="33338" y="523875"/>
                </a:cubicBezTo>
                <a:cubicBezTo>
                  <a:pt x="57150" y="523875"/>
                  <a:pt x="78105" y="523875"/>
                  <a:pt x="99060" y="523875"/>
                </a:cubicBezTo>
                <a:cubicBezTo>
                  <a:pt x="99060" y="497205"/>
                  <a:pt x="99060" y="474345"/>
                  <a:pt x="99060" y="449580"/>
                </a:cubicBezTo>
                <a:cubicBezTo>
                  <a:pt x="77152" y="449580"/>
                  <a:pt x="57150" y="449580"/>
                  <a:pt x="33338" y="449580"/>
                </a:cubicBezTo>
                <a:close/>
                <a:moveTo>
                  <a:pt x="192405" y="1656398"/>
                </a:moveTo>
                <a:cubicBezTo>
                  <a:pt x="192405" y="1627823"/>
                  <a:pt x="192405" y="1604963"/>
                  <a:pt x="192405" y="1582103"/>
                </a:cubicBezTo>
                <a:cubicBezTo>
                  <a:pt x="168592" y="1582103"/>
                  <a:pt x="147638" y="1582103"/>
                  <a:pt x="124777" y="1582103"/>
                </a:cubicBezTo>
                <a:cubicBezTo>
                  <a:pt x="124777" y="1607820"/>
                  <a:pt x="124777" y="1630680"/>
                  <a:pt x="124777" y="1656398"/>
                </a:cubicBezTo>
                <a:cubicBezTo>
                  <a:pt x="148590" y="1656398"/>
                  <a:pt x="169545" y="1656398"/>
                  <a:pt x="192405" y="1656398"/>
                </a:cubicBezTo>
                <a:close/>
                <a:moveTo>
                  <a:pt x="124777" y="618173"/>
                </a:moveTo>
                <a:cubicBezTo>
                  <a:pt x="151447" y="618173"/>
                  <a:pt x="172402" y="618173"/>
                  <a:pt x="192405" y="618173"/>
                </a:cubicBezTo>
                <a:cubicBezTo>
                  <a:pt x="192405" y="591503"/>
                  <a:pt x="192405" y="568643"/>
                  <a:pt x="192405" y="544830"/>
                </a:cubicBezTo>
                <a:cubicBezTo>
                  <a:pt x="168592" y="544830"/>
                  <a:pt x="147638" y="544830"/>
                  <a:pt x="124777" y="544830"/>
                </a:cubicBezTo>
                <a:cubicBezTo>
                  <a:pt x="124777" y="570548"/>
                  <a:pt x="124777" y="593408"/>
                  <a:pt x="124777" y="618173"/>
                </a:cubicBezTo>
                <a:close/>
                <a:moveTo>
                  <a:pt x="373380" y="1485900"/>
                </a:moveTo>
                <a:cubicBezTo>
                  <a:pt x="373380" y="1514475"/>
                  <a:pt x="373380" y="1539240"/>
                  <a:pt x="373380" y="1562100"/>
                </a:cubicBezTo>
                <a:cubicBezTo>
                  <a:pt x="397192" y="1562100"/>
                  <a:pt x="417195" y="1562100"/>
                  <a:pt x="437197" y="1562100"/>
                </a:cubicBezTo>
                <a:cubicBezTo>
                  <a:pt x="437197" y="1534478"/>
                  <a:pt x="437197" y="1510665"/>
                  <a:pt x="437197" y="1485900"/>
                </a:cubicBezTo>
                <a:cubicBezTo>
                  <a:pt x="414338" y="1485900"/>
                  <a:pt x="396240" y="1485900"/>
                  <a:pt x="373380" y="1485900"/>
                </a:cubicBezTo>
                <a:close/>
                <a:moveTo>
                  <a:pt x="30480" y="1751648"/>
                </a:moveTo>
                <a:cubicBezTo>
                  <a:pt x="55245" y="1751648"/>
                  <a:pt x="76200" y="1751648"/>
                  <a:pt x="98107" y="1751648"/>
                </a:cubicBezTo>
                <a:cubicBezTo>
                  <a:pt x="98107" y="1724978"/>
                  <a:pt x="98107" y="1700213"/>
                  <a:pt x="98107" y="1678305"/>
                </a:cubicBezTo>
                <a:cubicBezTo>
                  <a:pt x="73342" y="1678305"/>
                  <a:pt x="52388" y="1678305"/>
                  <a:pt x="30480" y="1678305"/>
                </a:cubicBezTo>
                <a:cubicBezTo>
                  <a:pt x="30480" y="1703070"/>
                  <a:pt x="30480" y="1724978"/>
                  <a:pt x="30480" y="1751648"/>
                </a:cubicBezTo>
                <a:close/>
                <a:moveTo>
                  <a:pt x="373380" y="448628"/>
                </a:moveTo>
                <a:cubicBezTo>
                  <a:pt x="373380" y="476250"/>
                  <a:pt x="373380" y="501015"/>
                  <a:pt x="373380" y="524828"/>
                </a:cubicBezTo>
                <a:cubicBezTo>
                  <a:pt x="397192" y="524828"/>
                  <a:pt x="418147" y="524828"/>
                  <a:pt x="438150" y="524828"/>
                </a:cubicBezTo>
                <a:cubicBezTo>
                  <a:pt x="438150" y="497205"/>
                  <a:pt x="438150" y="473393"/>
                  <a:pt x="438150" y="448628"/>
                </a:cubicBezTo>
                <a:cubicBezTo>
                  <a:pt x="415290" y="448628"/>
                  <a:pt x="396240" y="448628"/>
                  <a:pt x="373380" y="448628"/>
                </a:cubicBezTo>
                <a:close/>
                <a:moveTo>
                  <a:pt x="125730" y="1842135"/>
                </a:moveTo>
                <a:cubicBezTo>
                  <a:pt x="201930" y="1842135"/>
                  <a:pt x="274320" y="1842135"/>
                  <a:pt x="345757" y="1842135"/>
                </a:cubicBezTo>
                <a:cubicBezTo>
                  <a:pt x="345757" y="1816418"/>
                  <a:pt x="345757" y="1795463"/>
                  <a:pt x="345757" y="1772603"/>
                </a:cubicBezTo>
                <a:cubicBezTo>
                  <a:pt x="271463" y="1772603"/>
                  <a:pt x="200025" y="1772603"/>
                  <a:pt x="125730" y="1772603"/>
                </a:cubicBezTo>
                <a:cubicBezTo>
                  <a:pt x="125730" y="1795463"/>
                  <a:pt x="125730" y="1817370"/>
                  <a:pt x="125730" y="1842135"/>
                </a:cubicBezTo>
                <a:close/>
                <a:moveTo>
                  <a:pt x="371475" y="711518"/>
                </a:moveTo>
                <a:cubicBezTo>
                  <a:pt x="396240" y="711518"/>
                  <a:pt x="417195" y="711518"/>
                  <a:pt x="439103" y="711518"/>
                </a:cubicBezTo>
                <a:cubicBezTo>
                  <a:pt x="439103" y="685800"/>
                  <a:pt x="439103" y="662940"/>
                  <a:pt x="439103" y="639128"/>
                </a:cubicBezTo>
                <a:cubicBezTo>
                  <a:pt x="415290" y="639128"/>
                  <a:pt x="393382" y="639128"/>
                  <a:pt x="371475" y="639128"/>
                </a:cubicBezTo>
                <a:cubicBezTo>
                  <a:pt x="371475" y="664845"/>
                  <a:pt x="371475" y="686753"/>
                  <a:pt x="371475" y="711518"/>
                </a:cubicBezTo>
                <a:close/>
                <a:moveTo>
                  <a:pt x="123825" y="1749743"/>
                </a:moveTo>
                <a:cubicBezTo>
                  <a:pt x="148590" y="1749743"/>
                  <a:pt x="169545" y="1749743"/>
                  <a:pt x="191453" y="1749743"/>
                </a:cubicBezTo>
                <a:cubicBezTo>
                  <a:pt x="191453" y="1723073"/>
                  <a:pt x="191453" y="1699260"/>
                  <a:pt x="191453" y="1677353"/>
                </a:cubicBezTo>
                <a:cubicBezTo>
                  <a:pt x="166688" y="1677353"/>
                  <a:pt x="145732" y="1677353"/>
                  <a:pt x="123825" y="1677353"/>
                </a:cubicBezTo>
                <a:cubicBezTo>
                  <a:pt x="123825" y="1703070"/>
                  <a:pt x="123825" y="1724025"/>
                  <a:pt x="123825" y="1749743"/>
                </a:cubicBezTo>
                <a:close/>
                <a:moveTo>
                  <a:pt x="277178" y="1372553"/>
                </a:moveTo>
                <a:cubicBezTo>
                  <a:pt x="302895" y="1372553"/>
                  <a:pt x="323850" y="1372553"/>
                  <a:pt x="345757" y="1372553"/>
                </a:cubicBezTo>
                <a:cubicBezTo>
                  <a:pt x="345757" y="1346835"/>
                  <a:pt x="345757" y="1323975"/>
                  <a:pt x="345757" y="1300163"/>
                </a:cubicBezTo>
                <a:cubicBezTo>
                  <a:pt x="321945" y="1300163"/>
                  <a:pt x="300038" y="1300163"/>
                  <a:pt x="277178" y="1300163"/>
                </a:cubicBezTo>
                <a:cubicBezTo>
                  <a:pt x="277178" y="1325880"/>
                  <a:pt x="277178" y="1347788"/>
                  <a:pt x="277178" y="1372553"/>
                </a:cubicBezTo>
                <a:close/>
                <a:moveTo>
                  <a:pt x="344805" y="900113"/>
                </a:moveTo>
                <a:cubicBezTo>
                  <a:pt x="344805" y="875348"/>
                  <a:pt x="344805" y="852488"/>
                  <a:pt x="344805" y="828675"/>
                </a:cubicBezTo>
                <a:cubicBezTo>
                  <a:pt x="320992" y="828675"/>
                  <a:pt x="299085" y="828675"/>
                  <a:pt x="278130" y="828675"/>
                </a:cubicBezTo>
                <a:cubicBezTo>
                  <a:pt x="278130" y="854393"/>
                  <a:pt x="278130" y="876300"/>
                  <a:pt x="278130" y="900113"/>
                </a:cubicBezTo>
                <a:cubicBezTo>
                  <a:pt x="301942" y="900113"/>
                  <a:pt x="321945" y="900113"/>
                  <a:pt x="344805" y="900113"/>
                </a:cubicBezTo>
                <a:close/>
                <a:moveTo>
                  <a:pt x="99060" y="1279208"/>
                </a:moveTo>
                <a:cubicBezTo>
                  <a:pt x="99060" y="1254443"/>
                  <a:pt x="99060" y="1231583"/>
                  <a:pt x="99060" y="1206818"/>
                </a:cubicBezTo>
                <a:cubicBezTo>
                  <a:pt x="75247" y="1206818"/>
                  <a:pt x="54292" y="1206818"/>
                  <a:pt x="31432" y="1206818"/>
                </a:cubicBezTo>
                <a:cubicBezTo>
                  <a:pt x="31432" y="1232535"/>
                  <a:pt x="31432" y="1254443"/>
                  <a:pt x="31432" y="1279208"/>
                </a:cubicBezTo>
                <a:cubicBezTo>
                  <a:pt x="54292" y="1279208"/>
                  <a:pt x="76200" y="1279208"/>
                  <a:pt x="99060" y="1279208"/>
                </a:cubicBezTo>
                <a:close/>
                <a:moveTo>
                  <a:pt x="100013" y="1019175"/>
                </a:moveTo>
                <a:cubicBezTo>
                  <a:pt x="74295" y="1019175"/>
                  <a:pt x="52388" y="1019175"/>
                  <a:pt x="31432" y="1019175"/>
                </a:cubicBezTo>
                <a:cubicBezTo>
                  <a:pt x="31432" y="1044893"/>
                  <a:pt x="31432" y="1067753"/>
                  <a:pt x="31432" y="1089660"/>
                </a:cubicBezTo>
                <a:cubicBezTo>
                  <a:pt x="56197" y="1089660"/>
                  <a:pt x="77152" y="1089660"/>
                  <a:pt x="100013" y="1089660"/>
                </a:cubicBezTo>
                <a:cubicBezTo>
                  <a:pt x="100013" y="1064895"/>
                  <a:pt x="100013" y="1042988"/>
                  <a:pt x="100013" y="1019175"/>
                </a:cubicBezTo>
                <a:close/>
                <a:moveTo>
                  <a:pt x="440055" y="1208723"/>
                </a:moveTo>
                <a:cubicBezTo>
                  <a:pt x="415290" y="1208723"/>
                  <a:pt x="394335" y="1208723"/>
                  <a:pt x="374332" y="1208723"/>
                </a:cubicBezTo>
                <a:cubicBezTo>
                  <a:pt x="374332" y="1234440"/>
                  <a:pt x="374332" y="1257300"/>
                  <a:pt x="374332" y="1279208"/>
                </a:cubicBezTo>
                <a:cubicBezTo>
                  <a:pt x="398145" y="1279208"/>
                  <a:pt x="418147" y="1279208"/>
                  <a:pt x="440055" y="1279208"/>
                </a:cubicBezTo>
                <a:cubicBezTo>
                  <a:pt x="440055" y="1255395"/>
                  <a:pt x="440055" y="1233488"/>
                  <a:pt x="440055" y="1208723"/>
                </a:cubicBezTo>
                <a:close/>
                <a:moveTo>
                  <a:pt x="371475" y="900113"/>
                </a:moveTo>
                <a:cubicBezTo>
                  <a:pt x="397192" y="900113"/>
                  <a:pt x="417195" y="900113"/>
                  <a:pt x="439103" y="900113"/>
                </a:cubicBezTo>
                <a:cubicBezTo>
                  <a:pt x="439103" y="875348"/>
                  <a:pt x="439103" y="852488"/>
                  <a:pt x="439103" y="829628"/>
                </a:cubicBezTo>
                <a:cubicBezTo>
                  <a:pt x="414338" y="829628"/>
                  <a:pt x="393382" y="829628"/>
                  <a:pt x="371475" y="829628"/>
                </a:cubicBezTo>
                <a:cubicBezTo>
                  <a:pt x="371475" y="853440"/>
                  <a:pt x="371475" y="875348"/>
                  <a:pt x="371475" y="900113"/>
                </a:cubicBezTo>
                <a:close/>
                <a:moveTo>
                  <a:pt x="440055" y="734378"/>
                </a:moveTo>
                <a:cubicBezTo>
                  <a:pt x="415290" y="734378"/>
                  <a:pt x="394335" y="734378"/>
                  <a:pt x="373380" y="734378"/>
                </a:cubicBezTo>
                <a:cubicBezTo>
                  <a:pt x="373380" y="760095"/>
                  <a:pt x="373380" y="782955"/>
                  <a:pt x="373380" y="804863"/>
                </a:cubicBezTo>
                <a:cubicBezTo>
                  <a:pt x="397192" y="804863"/>
                  <a:pt x="417195" y="804863"/>
                  <a:pt x="440055" y="804863"/>
                </a:cubicBezTo>
                <a:cubicBezTo>
                  <a:pt x="440055" y="781050"/>
                  <a:pt x="440055" y="760095"/>
                  <a:pt x="440055" y="734378"/>
                </a:cubicBezTo>
                <a:close/>
                <a:moveTo>
                  <a:pt x="99060" y="805815"/>
                </a:moveTo>
                <a:cubicBezTo>
                  <a:pt x="99060" y="780098"/>
                  <a:pt x="99060" y="758190"/>
                  <a:pt x="99060" y="733425"/>
                </a:cubicBezTo>
                <a:cubicBezTo>
                  <a:pt x="75247" y="733425"/>
                  <a:pt x="54292" y="733425"/>
                  <a:pt x="31432" y="733425"/>
                </a:cubicBezTo>
                <a:cubicBezTo>
                  <a:pt x="31432" y="758190"/>
                  <a:pt x="31432" y="781050"/>
                  <a:pt x="31432" y="805815"/>
                </a:cubicBezTo>
                <a:cubicBezTo>
                  <a:pt x="55245" y="805815"/>
                  <a:pt x="76200" y="805815"/>
                  <a:pt x="99060" y="805815"/>
                </a:cubicBezTo>
                <a:close/>
                <a:moveTo>
                  <a:pt x="439103" y="994410"/>
                </a:moveTo>
                <a:cubicBezTo>
                  <a:pt x="439103" y="968693"/>
                  <a:pt x="439103" y="945833"/>
                  <a:pt x="439103" y="924878"/>
                </a:cubicBezTo>
                <a:cubicBezTo>
                  <a:pt x="414338" y="924878"/>
                  <a:pt x="393382" y="924878"/>
                  <a:pt x="372428" y="924878"/>
                </a:cubicBezTo>
                <a:cubicBezTo>
                  <a:pt x="372428" y="949643"/>
                  <a:pt x="372428" y="971550"/>
                  <a:pt x="372428" y="994410"/>
                </a:cubicBezTo>
                <a:cubicBezTo>
                  <a:pt x="396240" y="994410"/>
                  <a:pt x="417195" y="994410"/>
                  <a:pt x="439103" y="994410"/>
                </a:cubicBezTo>
                <a:close/>
                <a:moveTo>
                  <a:pt x="193357" y="1184910"/>
                </a:moveTo>
                <a:cubicBezTo>
                  <a:pt x="193357" y="1158240"/>
                  <a:pt x="193357" y="1137285"/>
                  <a:pt x="193357" y="1115378"/>
                </a:cubicBezTo>
                <a:cubicBezTo>
                  <a:pt x="168592" y="1115378"/>
                  <a:pt x="146685" y="1115378"/>
                  <a:pt x="124777" y="1115378"/>
                </a:cubicBezTo>
                <a:cubicBezTo>
                  <a:pt x="124777" y="1140143"/>
                  <a:pt x="124777" y="1162050"/>
                  <a:pt x="124777" y="1184910"/>
                </a:cubicBezTo>
                <a:cubicBezTo>
                  <a:pt x="148590" y="1184910"/>
                  <a:pt x="169545" y="1184910"/>
                  <a:pt x="193357" y="1184910"/>
                </a:cubicBezTo>
                <a:close/>
                <a:moveTo>
                  <a:pt x="346710" y="923925"/>
                </a:moveTo>
                <a:cubicBezTo>
                  <a:pt x="320992" y="923925"/>
                  <a:pt x="300038" y="923925"/>
                  <a:pt x="278130" y="923925"/>
                </a:cubicBezTo>
                <a:cubicBezTo>
                  <a:pt x="278130" y="948690"/>
                  <a:pt x="278130" y="971550"/>
                  <a:pt x="278130" y="993458"/>
                </a:cubicBezTo>
                <a:cubicBezTo>
                  <a:pt x="302895" y="993458"/>
                  <a:pt x="323850" y="993458"/>
                  <a:pt x="346710" y="993458"/>
                </a:cubicBezTo>
                <a:cubicBezTo>
                  <a:pt x="346710" y="969645"/>
                  <a:pt x="346710" y="948690"/>
                  <a:pt x="346710" y="923925"/>
                </a:cubicBezTo>
                <a:close/>
                <a:moveTo>
                  <a:pt x="31432" y="1936433"/>
                </a:moveTo>
                <a:cubicBezTo>
                  <a:pt x="106680" y="1936433"/>
                  <a:pt x="179070" y="1936433"/>
                  <a:pt x="251460" y="1936433"/>
                </a:cubicBezTo>
                <a:cubicBezTo>
                  <a:pt x="251460" y="1911668"/>
                  <a:pt x="251460" y="1890713"/>
                  <a:pt x="251460" y="1867853"/>
                </a:cubicBezTo>
                <a:cubicBezTo>
                  <a:pt x="177165" y="1867853"/>
                  <a:pt x="104775" y="1867853"/>
                  <a:pt x="31432" y="1867853"/>
                </a:cubicBezTo>
                <a:cubicBezTo>
                  <a:pt x="31432" y="1890713"/>
                  <a:pt x="31432" y="1911668"/>
                  <a:pt x="31432" y="1936433"/>
                </a:cubicBezTo>
                <a:close/>
                <a:moveTo>
                  <a:pt x="343853" y="1937385"/>
                </a:moveTo>
                <a:cubicBezTo>
                  <a:pt x="343853" y="1912620"/>
                  <a:pt x="343853" y="1889760"/>
                  <a:pt x="343853" y="1867853"/>
                </a:cubicBezTo>
                <a:cubicBezTo>
                  <a:pt x="320040" y="1867853"/>
                  <a:pt x="300038" y="1867853"/>
                  <a:pt x="279082" y="1867853"/>
                </a:cubicBezTo>
                <a:cubicBezTo>
                  <a:pt x="279082" y="1892618"/>
                  <a:pt x="279082" y="1915478"/>
                  <a:pt x="279082" y="1937385"/>
                </a:cubicBezTo>
                <a:cubicBezTo>
                  <a:pt x="302895" y="1937385"/>
                  <a:pt x="322897" y="1937385"/>
                  <a:pt x="343853" y="1937385"/>
                </a:cubicBezTo>
                <a:close/>
                <a:moveTo>
                  <a:pt x="372428" y="1843088"/>
                </a:moveTo>
                <a:cubicBezTo>
                  <a:pt x="397192" y="1843088"/>
                  <a:pt x="417195" y="1843088"/>
                  <a:pt x="437197" y="1843088"/>
                </a:cubicBezTo>
                <a:cubicBezTo>
                  <a:pt x="437197" y="1817370"/>
                  <a:pt x="437197" y="1794510"/>
                  <a:pt x="437197" y="1772603"/>
                </a:cubicBezTo>
                <a:cubicBezTo>
                  <a:pt x="414338" y="1772603"/>
                  <a:pt x="393382" y="1772603"/>
                  <a:pt x="372428" y="1772603"/>
                </a:cubicBezTo>
                <a:cubicBezTo>
                  <a:pt x="372428" y="1797368"/>
                  <a:pt x="372428" y="1819275"/>
                  <a:pt x="372428" y="1843088"/>
                </a:cubicBezTo>
                <a:close/>
              </a:path>
            </a:pathLst>
          </a:custGeom>
          <a:solidFill>
            <a:schemeClr val="accent4"/>
          </a:solidFill>
          <a:ln w="9525" cap="flat">
            <a:noFill/>
            <a:prstDash val="solid"/>
            <a:miter/>
          </a:ln>
        </p:spPr>
        <p:txBody>
          <a:bodyPr rtlCol="0" anchor="ctr"/>
          <a:lstStyle/>
          <a:p>
            <a:endParaRPr lang="en-US"/>
          </a:p>
        </p:txBody>
      </p:sp>
      <p:grpSp>
        <p:nvGrpSpPr>
          <p:cNvPr id="191" name="Group 158">
            <a:extLst>
              <a:ext uri="{FF2B5EF4-FFF2-40B4-BE49-F238E27FC236}">
                <a16:creationId xmlns:a16="http://schemas.microsoft.com/office/drawing/2014/main" id="{EAB61CF9-2D46-B994-1D9F-30980861718C}"/>
              </a:ext>
            </a:extLst>
          </p:cNvPr>
          <p:cNvGrpSpPr/>
          <p:nvPr/>
        </p:nvGrpSpPr>
        <p:grpSpPr>
          <a:xfrm>
            <a:off x="5132040" y="2254635"/>
            <a:ext cx="324818" cy="1324625"/>
            <a:chOff x="1876425" y="2698433"/>
            <a:chExt cx="592326" cy="2415539"/>
          </a:xfrm>
          <a:solidFill>
            <a:schemeClr val="accent6"/>
          </a:solidFill>
        </p:grpSpPr>
        <p:sp>
          <p:nvSpPr>
            <p:cNvPr id="192" name="Freeform: Shape 159">
              <a:extLst>
                <a:ext uri="{FF2B5EF4-FFF2-40B4-BE49-F238E27FC236}">
                  <a16:creationId xmlns:a16="http://schemas.microsoft.com/office/drawing/2014/main" id="{3CEBE780-7442-713B-07C1-0757B8C104D8}"/>
                </a:ext>
              </a:extLst>
            </p:cNvPr>
            <p:cNvSpPr/>
            <p:nvPr/>
          </p:nvSpPr>
          <p:spPr>
            <a:xfrm>
              <a:off x="1878201" y="3542347"/>
              <a:ext cx="590550" cy="1571625"/>
            </a:xfrm>
            <a:custGeom>
              <a:avLst/>
              <a:gdLst>
                <a:gd name="connsiteX0" fmla="*/ 24894 w 590550"/>
                <a:gd name="connsiteY0" fmla="*/ 1575435 h 1571625"/>
                <a:gd name="connsiteX1" fmla="*/ 24894 w 590550"/>
                <a:gd name="connsiteY1" fmla="*/ 0 h 1571625"/>
                <a:gd name="connsiteX2" fmla="*/ 569724 w 590550"/>
                <a:gd name="connsiteY2" fmla="*/ 0 h 1571625"/>
                <a:gd name="connsiteX3" fmla="*/ 570677 w 590550"/>
                <a:gd name="connsiteY3" fmla="*/ 1575435 h 1571625"/>
                <a:gd name="connsiteX4" fmla="*/ 24894 w 590550"/>
                <a:gd name="connsiteY4" fmla="*/ 1575435 h 1571625"/>
                <a:gd name="connsiteX5" fmla="*/ 284927 w 590550"/>
                <a:gd name="connsiteY5" fmla="*/ 420053 h 1571625"/>
                <a:gd name="connsiteX6" fmla="*/ 169674 w 590550"/>
                <a:gd name="connsiteY6" fmla="*/ 420053 h 1571625"/>
                <a:gd name="connsiteX7" fmla="*/ 169674 w 590550"/>
                <a:gd name="connsiteY7" fmla="*/ 576263 h 1571625"/>
                <a:gd name="connsiteX8" fmla="*/ 284927 w 590550"/>
                <a:gd name="connsiteY8" fmla="*/ 576263 h 1571625"/>
                <a:gd name="connsiteX9" fmla="*/ 284927 w 590550"/>
                <a:gd name="connsiteY9" fmla="*/ 420053 h 1571625"/>
                <a:gd name="connsiteX10" fmla="*/ 283974 w 590550"/>
                <a:gd name="connsiteY10" fmla="*/ 391478 h 1571625"/>
                <a:gd name="connsiteX11" fmla="*/ 283974 w 590550"/>
                <a:gd name="connsiteY11" fmla="*/ 230505 h 1571625"/>
                <a:gd name="connsiteX12" fmla="*/ 177294 w 590550"/>
                <a:gd name="connsiteY12" fmla="*/ 230505 h 1571625"/>
                <a:gd name="connsiteX13" fmla="*/ 169674 w 590550"/>
                <a:gd name="connsiteY13" fmla="*/ 391478 h 1571625"/>
                <a:gd name="connsiteX14" fmla="*/ 283974 w 590550"/>
                <a:gd name="connsiteY14" fmla="*/ 391478 h 1571625"/>
                <a:gd name="connsiteX15" fmla="*/ 284927 w 590550"/>
                <a:gd name="connsiteY15" fmla="*/ 982980 h 1571625"/>
                <a:gd name="connsiteX16" fmla="*/ 178247 w 590550"/>
                <a:gd name="connsiteY16" fmla="*/ 982980 h 1571625"/>
                <a:gd name="connsiteX17" fmla="*/ 178247 w 590550"/>
                <a:gd name="connsiteY17" fmla="*/ 1143000 h 1571625"/>
                <a:gd name="connsiteX18" fmla="*/ 284927 w 590550"/>
                <a:gd name="connsiteY18" fmla="*/ 1143000 h 1571625"/>
                <a:gd name="connsiteX19" fmla="*/ 284927 w 590550"/>
                <a:gd name="connsiteY19" fmla="*/ 982980 h 1571625"/>
                <a:gd name="connsiteX20" fmla="*/ 310644 w 590550"/>
                <a:gd name="connsiteY20" fmla="*/ 230505 h 1571625"/>
                <a:gd name="connsiteX21" fmla="*/ 310644 w 590550"/>
                <a:gd name="connsiteY21" fmla="*/ 391478 h 1571625"/>
                <a:gd name="connsiteX22" fmla="*/ 416372 w 590550"/>
                <a:gd name="connsiteY22" fmla="*/ 391478 h 1571625"/>
                <a:gd name="connsiteX23" fmla="*/ 416372 w 590550"/>
                <a:gd name="connsiteY23" fmla="*/ 230505 h 1571625"/>
                <a:gd name="connsiteX24" fmla="*/ 310644 w 590550"/>
                <a:gd name="connsiteY24" fmla="*/ 230505 h 1571625"/>
                <a:gd name="connsiteX25" fmla="*/ 412562 w 590550"/>
                <a:gd name="connsiteY25" fmla="*/ 1144905 h 1571625"/>
                <a:gd name="connsiteX26" fmla="*/ 420182 w 590550"/>
                <a:gd name="connsiteY26" fmla="*/ 982980 h 1571625"/>
                <a:gd name="connsiteX27" fmla="*/ 309692 w 590550"/>
                <a:gd name="connsiteY27" fmla="*/ 982980 h 1571625"/>
                <a:gd name="connsiteX28" fmla="*/ 309692 w 590550"/>
                <a:gd name="connsiteY28" fmla="*/ 1144905 h 1571625"/>
                <a:gd name="connsiteX29" fmla="*/ 412562 w 590550"/>
                <a:gd name="connsiteY29" fmla="*/ 1144905 h 1571625"/>
                <a:gd name="connsiteX30" fmla="*/ 308739 w 590550"/>
                <a:gd name="connsiteY30" fmla="*/ 576263 h 1571625"/>
                <a:gd name="connsiteX31" fmla="*/ 420182 w 590550"/>
                <a:gd name="connsiteY31" fmla="*/ 576263 h 1571625"/>
                <a:gd name="connsiteX32" fmla="*/ 420182 w 590550"/>
                <a:gd name="connsiteY32" fmla="*/ 420053 h 1571625"/>
                <a:gd name="connsiteX33" fmla="*/ 308739 w 590550"/>
                <a:gd name="connsiteY33" fmla="*/ 420053 h 1571625"/>
                <a:gd name="connsiteX34" fmla="*/ 308739 w 590550"/>
                <a:gd name="connsiteY34" fmla="*/ 576263 h 1571625"/>
                <a:gd name="connsiteX35" fmla="*/ 308739 w 590550"/>
                <a:gd name="connsiteY35" fmla="*/ 764858 h 1571625"/>
                <a:gd name="connsiteX36" fmla="*/ 420182 w 590550"/>
                <a:gd name="connsiteY36" fmla="*/ 764858 h 1571625"/>
                <a:gd name="connsiteX37" fmla="*/ 420182 w 590550"/>
                <a:gd name="connsiteY37" fmla="*/ 608647 h 1571625"/>
                <a:gd name="connsiteX38" fmla="*/ 308739 w 590550"/>
                <a:gd name="connsiteY38" fmla="*/ 608647 h 1571625"/>
                <a:gd name="connsiteX39" fmla="*/ 308739 w 590550"/>
                <a:gd name="connsiteY39" fmla="*/ 764858 h 1571625"/>
                <a:gd name="connsiteX40" fmla="*/ 149672 w 590550"/>
                <a:gd name="connsiteY40" fmla="*/ 609600 h 1571625"/>
                <a:gd name="connsiteX41" fmla="*/ 47754 w 590550"/>
                <a:gd name="connsiteY41" fmla="*/ 609600 h 1571625"/>
                <a:gd name="connsiteX42" fmla="*/ 47754 w 590550"/>
                <a:gd name="connsiteY42" fmla="*/ 765810 h 1571625"/>
                <a:gd name="connsiteX43" fmla="*/ 149672 w 590550"/>
                <a:gd name="connsiteY43" fmla="*/ 765810 h 1571625"/>
                <a:gd name="connsiteX44" fmla="*/ 149672 w 590550"/>
                <a:gd name="connsiteY44" fmla="*/ 609600 h 1571625"/>
                <a:gd name="connsiteX45" fmla="*/ 57279 w 590550"/>
                <a:gd name="connsiteY45" fmla="*/ 981075 h 1571625"/>
                <a:gd name="connsiteX46" fmla="*/ 57279 w 590550"/>
                <a:gd name="connsiteY46" fmla="*/ 1143000 h 1571625"/>
                <a:gd name="connsiteX47" fmla="*/ 163007 w 590550"/>
                <a:gd name="connsiteY47" fmla="*/ 1143000 h 1571625"/>
                <a:gd name="connsiteX48" fmla="*/ 153482 w 590550"/>
                <a:gd name="connsiteY48" fmla="*/ 981075 h 1571625"/>
                <a:gd name="connsiteX49" fmla="*/ 57279 w 590550"/>
                <a:gd name="connsiteY49" fmla="*/ 981075 h 1571625"/>
                <a:gd name="connsiteX50" fmla="*/ 443994 w 590550"/>
                <a:gd name="connsiteY50" fmla="*/ 391478 h 1571625"/>
                <a:gd name="connsiteX51" fmla="*/ 538292 w 590550"/>
                <a:gd name="connsiteY51" fmla="*/ 391478 h 1571625"/>
                <a:gd name="connsiteX52" fmla="*/ 538292 w 590550"/>
                <a:gd name="connsiteY52" fmla="*/ 231458 h 1571625"/>
                <a:gd name="connsiteX53" fmla="*/ 433517 w 590550"/>
                <a:gd name="connsiteY53" fmla="*/ 231458 h 1571625"/>
                <a:gd name="connsiteX54" fmla="*/ 443994 w 590550"/>
                <a:gd name="connsiteY54" fmla="*/ 391478 h 1571625"/>
                <a:gd name="connsiteX55" fmla="*/ 542102 w 590550"/>
                <a:gd name="connsiteY55" fmla="*/ 955358 h 1571625"/>
                <a:gd name="connsiteX56" fmla="*/ 542102 w 590550"/>
                <a:gd name="connsiteY56" fmla="*/ 794385 h 1571625"/>
                <a:gd name="connsiteX57" fmla="*/ 441137 w 590550"/>
                <a:gd name="connsiteY57" fmla="*/ 794385 h 1571625"/>
                <a:gd name="connsiteX58" fmla="*/ 441137 w 590550"/>
                <a:gd name="connsiteY58" fmla="*/ 955358 h 1571625"/>
                <a:gd name="connsiteX59" fmla="*/ 542102 w 590550"/>
                <a:gd name="connsiteY59" fmla="*/ 955358 h 1571625"/>
                <a:gd name="connsiteX60" fmla="*/ 46802 w 590550"/>
                <a:gd name="connsiteY60" fmla="*/ 418148 h 1571625"/>
                <a:gd name="connsiteX61" fmla="*/ 46802 w 590550"/>
                <a:gd name="connsiteY61" fmla="*/ 576263 h 1571625"/>
                <a:gd name="connsiteX62" fmla="*/ 148719 w 590550"/>
                <a:gd name="connsiteY62" fmla="*/ 576263 h 1571625"/>
                <a:gd name="connsiteX63" fmla="*/ 148719 w 590550"/>
                <a:gd name="connsiteY63" fmla="*/ 418148 h 1571625"/>
                <a:gd name="connsiteX64" fmla="*/ 46802 w 590550"/>
                <a:gd name="connsiteY64" fmla="*/ 418148 h 1571625"/>
                <a:gd name="connsiteX65" fmla="*/ 444947 w 590550"/>
                <a:gd name="connsiteY65" fmla="*/ 764858 h 1571625"/>
                <a:gd name="connsiteX66" fmla="*/ 543055 w 590550"/>
                <a:gd name="connsiteY66" fmla="*/ 764858 h 1571625"/>
                <a:gd name="connsiteX67" fmla="*/ 543055 w 590550"/>
                <a:gd name="connsiteY67" fmla="*/ 608647 h 1571625"/>
                <a:gd name="connsiteX68" fmla="*/ 444947 w 590550"/>
                <a:gd name="connsiteY68" fmla="*/ 608647 h 1571625"/>
                <a:gd name="connsiteX69" fmla="*/ 444947 w 590550"/>
                <a:gd name="connsiteY69" fmla="*/ 764858 h 1571625"/>
                <a:gd name="connsiteX70" fmla="*/ 284927 w 590550"/>
                <a:gd name="connsiteY70" fmla="*/ 67628 h 1571625"/>
                <a:gd name="connsiteX71" fmla="*/ 187772 w 590550"/>
                <a:gd name="connsiteY71" fmla="*/ 67628 h 1571625"/>
                <a:gd name="connsiteX72" fmla="*/ 176342 w 590550"/>
                <a:gd name="connsiteY72" fmla="*/ 202883 h 1571625"/>
                <a:gd name="connsiteX73" fmla="*/ 283974 w 590550"/>
                <a:gd name="connsiteY73" fmla="*/ 202883 h 1571625"/>
                <a:gd name="connsiteX74" fmla="*/ 284927 w 590550"/>
                <a:gd name="connsiteY74" fmla="*/ 67628 h 1571625"/>
                <a:gd name="connsiteX75" fmla="*/ 422087 w 590550"/>
                <a:gd name="connsiteY75" fmla="*/ 1307783 h 1571625"/>
                <a:gd name="connsiteX76" fmla="*/ 525910 w 590550"/>
                <a:gd name="connsiteY76" fmla="*/ 1307783 h 1571625"/>
                <a:gd name="connsiteX77" fmla="*/ 535435 w 590550"/>
                <a:gd name="connsiteY77" fmla="*/ 1171575 h 1571625"/>
                <a:gd name="connsiteX78" fmla="*/ 428754 w 590550"/>
                <a:gd name="connsiteY78" fmla="*/ 1171575 h 1571625"/>
                <a:gd name="connsiteX79" fmla="*/ 422087 w 590550"/>
                <a:gd name="connsiteY79" fmla="*/ 1307783 h 1571625"/>
                <a:gd name="connsiteX80" fmla="*/ 423039 w 590550"/>
                <a:gd name="connsiteY80" fmla="*/ 65723 h 1571625"/>
                <a:gd name="connsiteX81" fmla="*/ 435422 w 590550"/>
                <a:gd name="connsiteY81" fmla="*/ 201930 h 1571625"/>
                <a:gd name="connsiteX82" fmla="*/ 537339 w 590550"/>
                <a:gd name="connsiteY82" fmla="*/ 201930 h 1571625"/>
                <a:gd name="connsiteX83" fmla="*/ 528767 w 590550"/>
                <a:gd name="connsiteY83" fmla="*/ 65723 h 1571625"/>
                <a:gd name="connsiteX84" fmla="*/ 423039 w 590550"/>
                <a:gd name="connsiteY84" fmla="*/ 65723 h 1571625"/>
                <a:gd name="connsiteX85" fmla="*/ 54422 w 590550"/>
                <a:gd name="connsiteY85" fmla="*/ 201930 h 1571625"/>
                <a:gd name="connsiteX86" fmla="*/ 159197 w 590550"/>
                <a:gd name="connsiteY86" fmla="*/ 201930 h 1571625"/>
                <a:gd name="connsiteX87" fmla="*/ 166817 w 590550"/>
                <a:gd name="connsiteY87" fmla="*/ 67628 h 1571625"/>
                <a:gd name="connsiteX88" fmla="*/ 64899 w 590550"/>
                <a:gd name="connsiteY88" fmla="*/ 67628 h 1571625"/>
                <a:gd name="connsiteX89" fmla="*/ 54422 w 590550"/>
                <a:gd name="connsiteY89" fmla="*/ 201930 h 1571625"/>
                <a:gd name="connsiteX90" fmla="*/ 284927 w 590550"/>
                <a:gd name="connsiteY90" fmla="*/ 1308735 h 1571625"/>
                <a:gd name="connsiteX91" fmla="*/ 284927 w 590550"/>
                <a:gd name="connsiteY91" fmla="*/ 1171575 h 1571625"/>
                <a:gd name="connsiteX92" fmla="*/ 180152 w 590550"/>
                <a:gd name="connsiteY92" fmla="*/ 1171575 h 1571625"/>
                <a:gd name="connsiteX93" fmla="*/ 188724 w 590550"/>
                <a:gd name="connsiteY93" fmla="*/ 1308735 h 1571625"/>
                <a:gd name="connsiteX94" fmla="*/ 284927 w 590550"/>
                <a:gd name="connsiteY94" fmla="*/ 1308735 h 1571625"/>
                <a:gd name="connsiteX95" fmla="*/ 307787 w 590550"/>
                <a:gd name="connsiteY95" fmla="*/ 1307783 h 1571625"/>
                <a:gd name="connsiteX96" fmla="*/ 403037 w 590550"/>
                <a:gd name="connsiteY96" fmla="*/ 1307783 h 1571625"/>
                <a:gd name="connsiteX97" fmla="*/ 412562 w 590550"/>
                <a:gd name="connsiteY97" fmla="*/ 1172528 h 1571625"/>
                <a:gd name="connsiteX98" fmla="*/ 307787 w 590550"/>
                <a:gd name="connsiteY98" fmla="*/ 1172528 h 1571625"/>
                <a:gd name="connsiteX99" fmla="*/ 307787 w 590550"/>
                <a:gd name="connsiteY99" fmla="*/ 1307783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90550" h="1571625">
                  <a:moveTo>
                    <a:pt x="24894" y="1575435"/>
                  </a:moveTo>
                  <a:cubicBezTo>
                    <a:pt x="2987" y="1260158"/>
                    <a:pt x="-17968" y="219075"/>
                    <a:pt x="24894" y="0"/>
                  </a:cubicBezTo>
                  <a:cubicBezTo>
                    <a:pt x="203012" y="0"/>
                    <a:pt x="382082" y="0"/>
                    <a:pt x="569724" y="0"/>
                  </a:cubicBezTo>
                  <a:cubicBezTo>
                    <a:pt x="614492" y="523875"/>
                    <a:pt x="582107" y="1048703"/>
                    <a:pt x="570677" y="1575435"/>
                  </a:cubicBezTo>
                  <a:cubicBezTo>
                    <a:pt x="384939" y="1575435"/>
                    <a:pt x="206822" y="1575435"/>
                    <a:pt x="24894" y="1575435"/>
                  </a:cubicBezTo>
                  <a:close/>
                  <a:moveTo>
                    <a:pt x="284927" y="420053"/>
                  </a:moveTo>
                  <a:cubicBezTo>
                    <a:pt x="243969" y="420053"/>
                    <a:pt x="207774" y="420053"/>
                    <a:pt x="169674" y="420053"/>
                  </a:cubicBezTo>
                  <a:cubicBezTo>
                    <a:pt x="169674" y="473393"/>
                    <a:pt x="169674" y="524828"/>
                    <a:pt x="169674" y="576263"/>
                  </a:cubicBezTo>
                  <a:cubicBezTo>
                    <a:pt x="209679" y="576263"/>
                    <a:pt x="246827" y="576263"/>
                    <a:pt x="284927" y="576263"/>
                  </a:cubicBezTo>
                  <a:cubicBezTo>
                    <a:pt x="284927" y="521970"/>
                    <a:pt x="284927" y="472440"/>
                    <a:pt x="284927" y="420053"/>
                  </a:cubicBezTo>
                  <a:close/>
                  <a:moveTo>
                    <a:pt x="283974" y="391478"/>
                  </a:moveTo>
                  <a:cubicBezTo>
                    <a:pt x="283974" y="334328"/>
                    <a:pt x="283974" y="282893"/>
                    <a:pt x="283974" y="230505"/>
                  </a:cubicBezTo>
                  <a:cubicBezTo>
                    <a:pt x="247779" y="230505"/>
                    <a:pt x="213489" y="230505"/>
                    <a:pt x="177294" y="230505"/>
                  </a:cubicBezTo>
                  <a:cubicBezTo>
                    <a:pt x="174437" y="285750"/>
                    <a:pt x="172532" y="338138"/>
                    <a:pt x="169674" y="391478"/>
                  </a:cubicBezTo>
                  <a:cubicBezTo>
                    <a:pt x="210632" y="391478"/>
                    <a:pt x="245874" y="391478"/>
                    <a:pt x="283974" y="391478"/>
                  </a:cubicBezTo>
                  <a:close/>
                  <a:moveTo>
                    <a:pt x="284927" y="982980"/>
                  </a:moveTo>
                  <a:cubicBezTo>
                    <a:pt x="245874" y="982980"/>
                    <a:pt x="211584" y="982980"/>
                    <a:pt x="178247" y="982980"/>
                  </a:cubicBezTo>
                  <a:cubicBezTo>
                    <a:pt x="178247" y="1037272"/>
                    <a:pt x="178247" y="1089660"/>
                    <a:pt x="178247" y="1143000"/>
                  </a:cubicBezTo>
                  <a:cubicBezTo>
                    <a:pt x="215394" y="1143000"/>
                    <a:pt x="248732" y="1143000"/>
                    <a:pt x="284927" y="1143000"/>
                  </a:cubicBezTo>
                  <a:cubicBezTo>
                    <a:pt x="284927" y="1089660"/>
                    <a:pt x="284927" y="1038225"/>
                    <a:pt x="284927" y="982980"/>
                  </a:cubicBezTo>
                  <a:close/>
                  <a:moveTo>
                    <a:pt x="310644" y="230505"/>
                  </a:moveTo>
                  <a:cubicBezTo>
                    <a:pt x="310644" y="287655"/>
                    <a:pt x="310644" y="339090"/>
                    <a:pt x="310644" y="391478"/>
                  </a:cubicBezTo>
                  <a:cubicBezTo>
                    <a:pt x="348744" y="391478"/>
                    <a:pt x="383987" y="391478"/>
                    <a:pt x="416372" y="391478"/>
                  </a:cubicBezTo>
                  <a:cubicBezTo>
                    <a:pt x="416372" y="335280"/>
                    <a:pt x="416372" y="282893"/>
                    <a:pt x="416372" y="230505"/>
                  </a:cubicBezTo>
                  <a:cubicBezTo>
                    <a:pt x="378272" y="230505"/>
                    <a:pt x="345887" y="230505"/>
                    <a:pt x="310644" y="230505"/>
                  </a:cubicBezTo>
                  <a:close/>
                  <a:moveTo>
                    <a:pt x="412562" y="1144905"/>
                  </a:moveTo>
                  <a:cubicBezTo>
                    <a:pt x="415419" y="1088708"/>
                    <a:pt x="417324" y="1036320"/>
                    <a:pt x="420182" y="982980"/>
                  </a:cubicBezTo>
                  <a:cubicBezTo>
                    <a:pt x="380177" y="982980"/>
                    <a:pt x="345887" y="982980"/>
                    <a:pt x="309692" y="982980"/>
                  </a:cubicBezTo>
                  <a:cubicBezTo>
                    <a:pt x="309692" y="1038225"/>
                    <a:pt x="309692" y="1090613"/>
                    <a:pt x="309692" y="1144905"/>
                  </a:cubicBezTo>
                  <a:cubicBezTo>
                    <a:pt x="344934" y="1144905"/>
                    <a:pt x="376367" y="1144905"/>
                    <a:pt x="412562" y="1144905"/>
                  </a:cubicBezTo>
                  <a:close/>
                  <a:moveTo>
                    <a:pt x="308739" y="576263"/>
                  </a:moveTo>
                  <a:cubicBezTo>
                    <a:pt x="348744" y="576263"/>
                    <a:pt x="383987" y="576263"/>
                    <a:pt x="420182" y="576263"/>
                  </a:cubicBezTo>
                  <a:cubicBezTo>
                    <a:pt x="420182" y="521970"/>
                    <a:pt x="420182" y="470535"/>
                    <a:pt x="420182" y="420053"/>
                  </a:cubicBezTo>
                  <a:cubicBezTo>
                    <a:pt x="381129" y="420053"/>
                    <a:pt x="344934" y="420053"/>
                    <a:pt x="308739" y="420053"/>
                  </a:cubicBezTo>
                  <a:cubicBezTo>
                    <a:pt x="308739" y="473393"/>
                    <a:pt x="308739" y="521970"/>
                    <a:pt x="308739" y="576263"/>
                  </a:cubicBezTo>
                  <a:close/>
                  <a:moveTo>
                    <a:pt x="308739" y="764858"/>
                  </a:moveTo>
                  <a:cubicBezTo>
                    <a:pt x="348744" y="764858"/>
                    <a:pt x="383987" y="764858"/>
                    <a:pt x="420182" y="764858"/>
                  </a:cubicBezTo>
                  <a:cubicBezTo>
                    <a:pt x="420182" y="711518"/>
                    <a:pt x="420182" y="661035"/>
                    <a:pt x="420182" y="608647"/>
                  </a:cubicBezTo>
                  <a:cubicBezTo>
                    <a:pt x="382082" y="608647"/>
                    <a:pt x="346839" y="608647"/>
                    <a:pt x="308739" y="608647"/>
                  </a:cubicBezTo>
                  <a:cubicBezTo>
                    <a:pt x="308739" y="661988"/>
                    <a:pt x="308739" y="711518"/>
                    <a:pt x="308739" y="764858"/>
                  </a:cubicBezTo>
                  <a:close/>
                  <a:moveTo>
                    <a:pt x="149672" y="609600"/>
                  </a:moveTo>
                  <a:cubicBezTo>
                    <a:pt x="111572" y="609600"/>
                    <a:pt x="79187" y="609600"/>
                    <a:pt x="47754" y="609600"/>
                  </a:cubicBezTo>
                  <a:cubicBezTo>
                    <a:pt x="47754" y="663893"/>
                    <a:pt x="47754" y="715328"/>
                    <a:pt x="47754" y="765810"/>
                  </a:cubicBezTo>
                  <a:cubicBezTo>
                    <a:pt x="84902" y="765810"/>
                    <a:pt x="117287" y="765810"/>
                    <a:pt x="149672" y="765810"/>
                  </a:cubicBezTo>
                  <a:cubicBezTo>
                    <a:pt x="149672" y="712470"/>
                    <a:pt x="149672" y="661988"/>
                    <a:pt x="149672" y="609600"/>
                  </a:cubicBezTo>
                  <a:close/>
                  <a:moveTo>
                    <a:pt x="57279" y="981075"/>
                  </a:moveTo>
                  <a:cubicBezTo>
                    <a:pt x="57279" y="1038225"/>
                    <a:pt x="57279" y="1090613"/>
                    <a:pt x="57279" y="1143000"/>
                  </a:cubicBezTo>
                  <a:cubicBezTo>
                    <a:pt x="95379" y="1143000"/>
                    <a:pt x="127764" y="1143000"/>
                    <a:pt x="163007" y="1143000"/>
                  </a:cubicBezTo>
                  <a:cubicBezTo>
                    <a:pt x="159197" y="1086803"/>
                    <a:pt x="156339" y="1034415"/>
                    <a:pt x="153482" y="981075"/>
                  </a:cubicBezTo>
                  <a:cubicBezTo>
                    <a:pt x="118239" y="981075"/>
                    <a:pt x="88712" y="981075"/>
                    <a:pt x="57279" y="981075"/>
                  </a:cubicBezTo>
                  <a:close/>
                  <a:moveTo>
                    <a:pt x="443994" y="391478"/>
                  </a:moveTo>
                  <a:cubicBezTo>
                    <a:pt x="478284" y="391478"/>
                    <a:pt x="509717" y="391478"/>
                    <a:pt x="538292" y="391478"/>
                  </a:cubicBezTo>
                  <a:cubicBezTo>
                    <a:pt x="538292" y="336233"/>
                    <a:pt x="538292" y="283845"/>
                    <a:pt x="538292" y="231458"/>
                  </a:cubicBezTo>
                  <a:cubicBezTo>
                    <a:pt x="500192" y="231458"/>
                    <a:pt x="467807" y="231458"/>
                    <a:pt x="433517" y="231458"/>
                  </a:cubicBezTo>
                  <a:cubicBezTo>
                    <a:pt x="437327" y="285750"/>
                    <a:pt x="441137" y="336233"/>
                    <a:pt x="443994" y="391478"/>
                  </a:cubicBezTo>
                  <a:close/>
                  <a:moveTo>
                    <a:pt x="542102" y="955358"/>
                  </a:moveTo>
                  <a:cubicBezTo>
                    <a:pt x="542102" y="898208"/>
                    <a:pt x="542102" y="846772"/>
                    <a:pt x="542102" y="794385"/>
                  </a:cubicBezTo>
                  <a:cubicBezTo>
                    <a:pt x="507812" y="794385"/>
                    <a:pt x="476379" y="794385"/>
                    <a:pt x="441137" y="794385"/>
                  </a:cubicBezTo>
                  <a:cubicBezTo>
                    <a:pt x="441137" y="849630"/>
                    <a:pt x="441137" y="902970"/>
                    <a:pt x="441137" y="955358"/>
                  </a:cubicBezTo>
                  <a:cubicBezTo>
                    <a:pt x="475427" y="955358"/>
                    <a:pt x="506859" y="955358"/>
                    <a:pt x="542102" y="955358"/>
                  </a:cubicBezTo>
                  <a:close/>
                  <a:moveTo>
                    <a:pt x="46802" y="418148"/>
                  </a:moveTo>
                  <a:cubicBezTo>
                    <a:pt x="46802" y="474345"/>
                    <a:pt x="46802" y="524828"/>
                    <a:pt x="46802" y="576263"/>
                  </a:cubicBezTo>
                  <a:cubicBezTo>
                    <a:pt x="82997" y="576263"/>
                    <a:pt x="115382" y="576263"/>
                    <a:pt x="148719" y="576263"/>
                  </a:cubicBezTo>
                  <a:cubicBezTo>
                    <a:pt x="148719" y="521970"/>
                    <a:pt x="148719" y="470535"/>
                    <a:pt x="148719" y="418148"/>
                  </a:cubicBezTo>
                  <a:cubicBezTo>
                    <a:pt x="113477" y="418148"/>
                    <a:pt x="82044" y="418148"/>
                    <a:pt x="46802" y="418148"/>
                  </a:cubicBezTo>
                  <a:close/>
                  <a:moveTo>
                    <a:pt x="444947" y="764858"/>
                  </a:moveTo>
                  <a:cubicBezTo>
                    <a:pt x="479237" y="764858"/>
                    <a:pt x="511622" y="764858"/>
                    <a:pt x="543055" y="764858"/>
                  </a:cubicBezTo>
                  <a:cubicBezTo>
                    <a:pt x="543055" y="710565"/>
                    <a:pt x="543055" y="659130"/>
                    <a:pt x="543055" y="608647"/>
                  </a:cubicBezTo>
                  <a:cubicBezTo>
                    <a:pt x="508764" y="608647"/>
                    <a:pt x="477332" y="608647"/>
                    <a:pt x="444947" y="608647"/>
                  </a:cubicBezTo>
                  <a:cubicBezTo>
                    <a:pt x="444947" y="661035"/>
                    <a:pt x="444947" y="710565"/>
                    <a:pt x="444947" y="764858"/>
                  </a:cubicBezTo>
                  <a:close/>
                  <a:moveTo>
                    <a:pt x="284927" y="67628"/>
                  </a:moveTo>
                  <a:cubicBezTo>
                    <a:pt x="249684" y="67628"/>
                    <a:pt x="219204" y="67628"/>
                    <a:pt x="187772" y="67628"/>
                  </a:cubicBezTo>
                  <a:cubicBezTo>
                    <a:pt x="183962" y="114300"/>
                    <a:pt x="180152" y="157163"/>
                    <a:pt x="176342" y="202883"/>
                  </a:cubicBezTo>
                  <a:cubicBezTo>
                    <a:pt x="214442" y="202883"/>
                    <a:pt x="247779" y="202883"/>
                    <a:pt x="283974" y="202883"/>
                  </a:cubicBezTo>
                  <a:cubicBezTo>
                    <a:pt x="284927" y="157163"/>
                    <a:pt x="284927" y="113348"/>
                    <a:pt x="284927" y="67628"/>
                  </a:cubicBezTo>
                  <a:close/>
                  <a:moveTo>
                    <a:pt x="422087" y="1307783"/>
                  </a:moveTo>
                  <a:cubicBezTo>
                    <a:pt x="461139" y="1307783"/>
                    <a:pt x="491619" y="1307783"/>
                    <a:pt x="525910" y="1307783"/>
                  </a:cubicBezTo>
                  <a:cubicBezTo>
                    <a:pt x="529719" y="1261110"/>
                    <a:pt x="532577" y="1216343"/>
                    <a:pt x="535435" y="1171575"/>
                  </a:cubicBezTo>
                  <a:cubicBezTo>
                    <a:pt x="496382" y="1171575"/>
                    <a:pt x="463997" y="1171575"/>
                    <a:pt x="428754" y="1171575"/>
                  </a:cubicBezTo>
                  <a:cubicBezTo>
                    <a:pt x="425897" y="1218248"/>
                    <a:pt x="423992" y="1262063"/>
                    <a:pt x="422087" y="1307783"/>
                  </a:cubicBezTo>
                  <a:close/>
                  <a:moveTo>
                    <a:pt x="423039" y="65723"/>
                  </a:moveTo>
                  <a:cubicBezTo>
                    <a:pt x="427802" y="114300"/>
                    <a:pt x="431612" y="159068"/>
                    <a:pt x="435422" y="201930"/>
                  </a:cubicBezTo>
                  <a:cubicBezTo>
                    <a:pt x="471617" y="201930"/>
                    <a:pt x="503049" y="201930"/>
                    <a:pt x="537339" y="201930"/>
                  </a:cubicBezTo>
                  <a:cubicBezTo>
                    <a:pt x="534482" y="155258"/>
                    <a:pt x="531624" y="111443"/>
                    <a:pt x="528767" y="65723"/>
                  </a:cubicBezTo>
                  <a:cubicBezTo>
                    <a:pt x="493524" y="65723"/>
                    <a:pt x="462092" y="65723"/>
                    <a:pt x="423039" y="65723"/>
                  </a:cubicBezTo>
                  <a:close/>
                  <a:moveTo>
                    <a:pt x="54422" y="201930"/>
                  </a:moveTo>
                  <a:cubicBezTo>
                    <a:pt x="90617" y="201930"/>
                    <a:pt x="123002" y="201930"/>
                    <a:pt x="159197" y="201930"/>
                  </a:cubicBezTo>
                  <a:cubicBezTo>
                    <a:pt x="162054" y="155258"/>
                    <a:pt x="163959" y="110490"/>
                    <a:pt x="166817" y="67628"/>
                  </a:cubicBezTo>
                  <a:cubicBezTo>
                    <a:pt x="129669" y="67628"/>
                    <a:pt x="97284" y="67628"/>
                    <a:pt x="64899" y="67628"/>
                  </a:cubicBezTo>
                  <a:cubicBezTo>
                    <a:pt x="61089" y="113348"/>
                    <a:pt x="58232" y="156210"/>
                    <a:pt x="54422" y="201930"/>
                  </a:cubicBezTo>
                  <a:close/>
                  <a:moveTo>
                    <a:pt x="284927" y="1308735"/>
                  </a:moveTo>
                  <a:cubicBezTo>
                    <a:pt x="284927" y="1260158"/>
                    <a:pt x="284927" y="1216343"/>
                    <a:pt x="284927" y="1171575"/>
                  </a:cubicBezTo>
                  <a:cubicBezTo>
                    <a:pt x="248732" y="1171575"/>
                    <a:pt x="215394" y="1171575"/>
                    <a:pt x="180152" y="1171575"/>
                  </a:cubicBezTo>
                  <a:cubicBezTo>
                    <a:pt x="183009" y="1219200"/>
                    <a:pt x="185867" y="1263968"/>
                    <a:pt x="188724" y="1308735"/>
                  </a:cubicBezTo>
                  <a:cubicBezTo>
                    <a:pt x="222062" y="1308735"/>
                    <a:pt x="251589" y="1308735"/>
                    <a:pt x="284927" y="1308735"/>
                  </a:cubicBezTo>
                  <a:close/>
                  <a:moveTo>
                    <a:pt x="307787" y="1307783"/>
                  </a:moveTo>
                  <a:cubicBezTo>
                    <a:pt x="342077" y="1307783"/>
                    <a:pt x="371604" y="1307783"/>
                    <a:pt x="403037" y="1307783"/>
                  </a:cubicBezTo>
                  <a:cubicBezTo>
                    <a:pt x="405894" y="1261110"/>
                    <a:pt x="409704" y="1216343"/>
                    <a:pt x="412562" y="1172528"/>
                  </a:cubicBezTo>
                  <a:cubicBezTo>
                    <a:pt x="372557" y="1172528"/>
                    <a:pt x="340172" y="1172528"/>
                    <a:pt x="307787" y="1172528"/>
                  </a:cubicBezTo>
                  <a:cubicBezTo>
                    <a:pt x="307787" y="1219200"/>
                    <a:pt x="307787" y="1261110"/>
                    <a:pt x="307787" y="1307783"/>
                  </a:cubicBezTo>
                  <a:close/>
                </a:path>
              </a:pathLst>
            </a:custGeom>
            <a:grpFill/>
            <a:ln w="9525" cap="flat">
              <a:noFill/>
              <a:prstDash val="solid"/>
              <a:miter/>
            </a:ln>
          </p:spPr>
          <p:txBody>
            <a:bodyPr rtlCol="0" anchor="ctr"/>
            <a:lstStyle/>
            <a:p>
              <a:endParaRPr lang="en-US"/>
            </a:p>
          </p:txBody>
        </p:sp>
        <p:sp>
          <p:nvSpPr>
            <p:cNvPr id="193" name="Freeform: Shape 160">
              <a:extLst>
                <a:ext uri="{FF2B5EF4-FFF2-40B4-BE49-F238E27FC236}">
                  <a16:creationId xmlns:a16="http://schemas.microsoft.com/office/drawing/2014/main" id="{D02AB1C3-E6A1-3E8D-17A0-EE21A3FEDE08}"/>
                </a:ext>
              </a:extLst>
            </p:cNvPr>
            <p:cNvSpPr/>
            <p:nvPr/>
          </p:nvSpPr>
          <p:spPr>
            <a:xfrm>
              <a:off x="1876425" y="3316605"/>
              <a:ext cx="590550" cy="209550"/>
            </a:xfrm>
            <a:custGeom>
              <a:avLst/>
              <a:gdLst>
                <a:gd name="connsiteX0" fmla="*/ 564833 w 590550"/>
                <a:gd name="connsiteY0" fmla="*/ 0 h 209550"/>
                <a:gd name="connsiteX1" fmla="*/ 596265 w 590550"/>
                <a:gd name="connsiteY1" fmla="*/ 209550 h 209550"/>
                <a:gd name="connsiteX2" fmla="*/ 0 w 590550"/>
                <a:gd name="connsiteY2" fmla="*/ 209550 h 209550"/>
                <a:gd name="connsiteX3" fmla="*/ 27623 w 590550"/>
                <a:gd name="connsiteY3" fmla="*/ 22860 h 209550"/>
                <a:gd name="connsiteX4" fmla="*/ 56198 w 590550"/>
                <a:gd name="connsiteY4" fmla="*/ 1905 h 209550"/>
                <a:gd name="connsiteX5" fmla="*/ 564833 w 590550"/>
                <a:gd name="connsiteY5" fmla="*/ 0 h 209550"/>
                <a:gd name="connsiteX6" fmla="*/ 473393 w 590550"/>
                <a:gd name="connsiteY6" fmla="*/ 160973 h 209550"/>
                <a:gd name="connsiteX7" fmla="*/ 533400 w 590550"/>
                <a:gd name="connsiteY7" fmla="*/ 104775 h 209550"/>
                <a:gd name="connsiteX8" fmla="*/ 468630 w 590550"/>
                <a:gd name="connsiteY8" fmla="*/ 50483 h 209550"/>
                <a:gd name="connsiteX9" fmla="*/ 408623 w 590550"/>
                <a:gd name="connsiteY9" fmla="*/ 105728 h 209550"/>
                <a:gd name="connsiteX10" fmla="*/ 473393 w 590550"/>
                <a:gd name="connsiteY10" fmla="*/ 160973 h 209550"/>
                <a:gd name="connsiteX11" fmla="*/ 358140 w 590550"/>
                <a:gd name="connsiteY11" fmla="*/ 100965 h 209550"/>
                <a:gd name="connsiteX12" fmla="*/ 299085 w 590550"/>
                <a:gd name="connsiteY12" fmla="*/ 49530 h 209550"/>
                <a:gd name="connsiteX13" fmla="*/ 235268 w 590550"/>
                <a:gd name="connsiteY13" fmla="*/ 104775 h 209550"/>
                <a:gd name="connsiteX14" fmla="*/ 295275 w 590550"/>
                <a:gd name="connsiteY14" fmla="*/ 160020 h 209550"/>
                <a:gd name="connsiteX15" fmla="*/ 358140 w 590550"/>
                <a:gd name="connsiteY15" fmla="*/ 100965 h 209550"/>
                <a:gd name="connsiteX16" fmla="*/ 185738 w 590550"/>
                <a:gd name="connsiteY16" fmla="*/ 108585 h 209550"/>
                <a:gd name="connsiteX17" fmla="*/ 124778 w 590550"/>
                <a:gd name="connsiteY17" fmla="*/ 50483 h 209550"/>
                <a:gd name="connsiteX18" fmla="*/ 63818 w 590550"/>
                <a:gd name="connsiteY18" fmla="*/ 103823 h 209550"/>
                <a:gd name="connsiteX19" fmla="*/ 127635 w 590550"/>
                <a:gd name="connsiteY19" fmla="*/ 160020 h 209550"/>
                <a:gd name="connsiteX20" fmla="*/ 185738 w 590550"/>
                <a:gd name="connsiteY20" fmla="*/ 108585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0550" h="209550">
                  <a:moveTo>
                    <a:pt x="564833" y="0"/>
                  </a:moveTo>
                  <a:cubicBezTo>
                    <a:pt x="575310" y="72390"/>
                    <a:pt x="585788" y="139065"/>
                    <a:pt x="596265" y="209550"/>
                  </a:cubicBezTo>
                  <a:cubicBezTo>
                    <a:pt x="397193" y="209550"/>
                    <a:pt x="202883" y="209550"/>
                    <a:pt x="0" y="209550"/>
                  </a:cubicBezTo>
                  <a:cubicBezTo>
                    <a:pt x="8573" y="145733"/>
                    <a:pt x="16193" y="83820"/>
                    <a:pt x="27623" y="22860"/>
                  </a:cubicBezTo>
                  <a:cubicBezTo>
                    <a:pt x="29528" y="14288"/>
                    <a:pt x="46673" y="1905"/>
                    <a:pt x="56198" y="1905"/>
                  </a:cubicBezTo>
                  <a:cubicBezTo>
                    <a:pt x="224790" y="0"/>
                    <a:pt x="392430" y="0"/>
                    <a:pt x="564833" y="0"/>
                  </a:cubicBezTo>
                  <a:close/>
                  <a:moveTo>
                    <a:pt x="473393" y="160973"/>
                  </a:moveTo>
                  <a:cubicBezTo>
                    <a:pt x="505778" y="160020"/>
                    <a:pt x="533400" y="133350"/>
                    <a:pt x="533400" y="104775"/>
                  </a:cubicBezTo>
                  <a:cubicBezTo>
                    <a:pt x="533400" y="73342"/>
                    <a:pt x="503873" y="48578"/>
                    <a:pt x="468630" y="50483"/>
                  </a:cubicBezTo>
                  <a:cubicBezTo>
                    <a:pt x="434340" y="52388"/>
                    <a:pt x="412433" y="70485"/>
                    <a:pt x="408623" y="105728"/>
                  </a:cubicBezTo>
                  <a:cubicBezTo>
                    <a:pt x="405765" y="134303"/>
                    <a:pt x="440055" y="161925"/>
                    <a:pt x="473393" y="160973"/>
                  </a:cubicBezTo>
                  <a:close/>
                  <a:moveTo>
                    <a:pt x="358140" y="100965"/>
                  </a:moveTo>
                  <a:cubicBezTo>
                    <a:pt x="355283" y="67628"/>
                    <a:pt x="333375" y="51435"/>
                    <a:pt x="299085" y="49530"/>
                  </a:cubicBezTo>
                  <a:cubicBezTo>
                    <a:pt x="264795" y="47625"/>
                    <a:pt x="233363" y="74295"/>
                    <a:pt x="235268" y="104775"/>
                  </a:cubicBezTo>
                  <a:cubicBezTo>
                    <a:pt x="237173" y="140970"/>
                    <a:pt x="261938" y="157163"/>
                    <a:pt x="295275" y="160020"/>
                  </a:cubicBezTo>
                  <a:cubicBezTo>
                    <a:pt x="329565" y="163830"/>
                    <a:pt x="358140" y="136208"/>
                    <a:pt x="358140" y="100965"/>
                  </a:cubicBezTo>
                  <a:close/>
                  <a:moveTo>
                    <a:pt x="185738" y="108585"/>
                  </a:moveTo>
                  <a:cubicBezTo>
                    <a:pt x="184785" y="72390"/>
                    <a:pt x="159068" y="49530"/>
                    <a:pt x="124778" y="50483"/>
                  </a:cubicBezTo>
                  <a:cubicBezTo>
                    <a:pt x="90488" y="51435"/>
                    <a:pt x="66675" y="68580"/>
                    <a:pt x="63818" y="103823"/>
                  </a:cubicBezTo>
                  <a:cubicBezTo>
                    <a:pt x="60960" y="134303"/>
                    <a:pt x="93345" y="162878"/>
                    <a:pt x="127635" y="160020"/>
                  </a:cubicBezTo>
                  <a:cubicBezTo>
                    <a:pt x="160973" y="156210"/>
                    <a:pt x="184785" y="140970"/>
                    <a:pt x="185738" y="108585"/>
                  </a:cubicBezTo>
                  <a:close/>
                </a:path>
              </a:pathLst>
            </a:custGeom>
            <a:grpFill/>
            <a:ln w="9525" cap="flat">
              <a:noFill/>
              <a:prstDash val="solid"/>
              <a:miter/>
            </a:ln>
          </p:spPr>
          <p:txBody>
            <a:bodyPr rtlCol="0" anchor="ctr"/>
            <a:lstStyle/>
            <a:p>
              <a:endParaRPr lang="en-US"/>
            </a:p>
          </p:txBody>
        </p:sp>
        <p:sp>
          <p:nvSpPr>
            <p:cNvPr id="194" name="Freeform: Shape 161">
              <a:extLst>
                <a:ext uri="{FF2B5EF4-FFF2-40B4-BE49-F238E27FC236}">
                  <a16:creationId xmlns:a16="http://schemas.microsoft.com/office/drawing/2014/main" id="{50B97099-72E6-D9A2-4B31-F629B6DB88BC}"/>
                </a:ext>
              </a:extLst>
            </p:cNvPr>
            <p:cNvSpPr/>
            <p:nvPr/>
          </p:nvSpPr>
          <p:spPr>
            <a:xfrm>
              <a:off x="1933575" y="2698433"/>
              <a:ext cx="476250" cy="600075"/>
            </a:xfrm>
            <a:custGeom>
              <a:avLst/>
              <a:gdLst>
                <a:gd name="connsiteX0" fmla="*/ 451485 w 476250"/>
                <a:gd name="connsiteY0" fmla="*/ 467677 h 600075"/>
                <a:gd name="connsiteX1" fmla="*/ 320993 w 476250"/>
                <a:gd name="connsiteY1" fmla="*/ 150495 h 600075"/>
                <a:gd name="connsiteX2" fmla="*/ 277178 w 476250"/>
                <a:gd name="connsiteY2" fmla="*/ 98108 h 600075"/>
                <a:gd name="connsiteX3" fmla="*/ 241935 w 476250"/>
                <a:gd name="connsiteY3" fmla="*/ 0 h 600075"/>
                <a:gd name="connsiteX4" fmla="*/ 203835 w 476250"/>
                <a:gd name="connsiteY4" fmla="*/ 107633 h 600075"/>
                <a:gd name="connsiteX5" fmla="*/ 130493 w 476250"/>
                <a:gd name="connsiteY5" fmla="*/ 192405 h 600075"/>
                <a:gd name="connsiteX6" fmla="*/ 42863 w 476250"/>
                <a:gd name="connsiteY6" fmla="*/ 417195 h 600075"/>
                <a:gd name="connsiteX7" fmla="*/ 0 w 476250"/>
                <a:gd name="connsiteY7" fmla="*/ 600075 h 600075"/>
                <a:gd name="connsiteX8" fmla="*/ 479108 w 476250"/>
                <a:gd name="connsiteY8" fmla="*/ 600075 h 600075"/>
                <a:gd name="connsiteX9" fmla="*/ 451485 w 476250"/>
                <a:gd name="connsiteY9" fmla="*/ 467677 h 600075"/>
                <a:gd name="connsiteX10" fmla="*/ 199073 w 476250"/>
                <a:gd name="connsiteY10" fmla="*/ 222885 h 600075"/>
                <a:gd name="connsiteX11" fmla="*/ 240030 w 476250"/>
                <a:gd name="connsiteY11" fmla="*/ 188595 h 600075"/>
                <a:gd name="connsiteX12" fmla="*/ 280988 w 476250"/>
                <a:gd name="connsiteY12" fmla="*/ 220980 h 600075"/>
                <a:gd name="connsiteX13" fmla="*/ 334328 w 476250"/>
                <a:gd name="connsiteY13" fmla="*/ 444817 h 600075"/>
                <a:gd name="connsiteX14" fmla="*/ 146685 w 476250"/>
                <a:gd name="connsiteY14" fmla="*/ 444817 h 600075"/>
                <a:gd name="connsiteX15" fmla="*/ 199073 w 476250"/>
                <a:gd name="connsiteY15" fmla="*/ 222885 h 600075"/>
                <a:gd name="connsiteX16" fmla="*/ 120015 w 476250"/>
                <a:gd name="connsiteY16" fmla="*/ 532447 h 600075"/>
                <a:gd name="connsiteX17" fmla="*/ 61913 w 476250"/>
                <a:gd name="connsiteY17" fmla="*/ 532447 h 600075"/>
                <a:gd name="connsiteX18" fmla="*/ 76200 w 476250"/>
                <a:gd name="connsiteY18" fmla="*/ 461963 h 600075"/>
                <a:gd name="connsiteX19" fmla="*/ 127635 w 476250"/>
                <a:gd name="connsiteY19" fmla="*/ 461963 h 600075"/>
                <a:gd name="connsiteX20" fmla="*/ 120015 w 476250"/>
                <a:gd name="connsiteY20" fmla="*/ 532447 h 600075"/>
                <a:gd name="connsiteX21" fmla="*/ 76200 w 476250"/>
                <a:gd name="connsiteY21" fmla="*/ 444817 h 600075"/>
                <a:gd name="connsiteX22" fmla="*/ 168593 w 476250"/>
                <a:gd name="connsiteY22" fmla="*/ 226695 h 600075"/>
                <a:gd name="connsiteX23" fmla="*/ 178118 w 476250"/>
                <a:gd name="connsiteY23" fmla="*/ 230505 h 600075"/>
                <a:gd name="connsiteX24" fmla="*/ 131445 w 476250"/>
                <a:gd name="connsiteY24" fmla="*/ 444817 h 600075"/>
                <a:gd name="connsiteX25" fmla="*/ 76200 w 476250"/>
                <a:gd name="connsiteY25" fmla="*/ 444817 h 600075"/>
                <a:gd name="connsiteX26" fmla="*/ 138113 w 476250"/>
                <a:gd name="connsiteY26" fmla="*/ 532447 h 600075"/>
                <a:gd name="connsiteX27" fmla="*/ 144780 w 476250"/>
                <a:gd name="connsiteY27" fmla="*/ 463867 h 600075"/>
                <a:gd name="connsiteX28" fmla="*/ 333375 w 476250"/>
                <a:gd name="connsiteY28" fmla="*/ 463867 h 600075"/>
                <a:gd name="connsiteX29" fmla="*/ 345758 w 476250"/>
                <a:gd name="connsiteY29" fmla="*/ 532447 h 600075"/>
                <a:gd name="connsiteX30" fmla="*/ 138113 w 476250"/>
                <a:gd name="connsiteY30" fmla="*/ 532447 h 600075"/>
                <a:gd name="connsiteX31" fmla="*/ 344805 w 476250"/>
                <a:gd name="connsiteY31" fmla="*/ 444817 h 600075"/>
                <a:gd name="connsiteX32" fmla="*/ 303848 w 476250"/>
                <a:gd name="connsiteY32" fmla="*/ 231458 h 600075"/>
                <a:gd name="connsiteX33" fmla="*/ 312420 w 476250"/>
                <a:gd name="connsiteY33" fmla="*/ 227647 h 600075"/>
                <a:gd name="connsiteX34" fmla="*/ 401003 w 476250"/>
                <a:gd name="connsiteY34" fmla="*/ 444817 h 600075"/>
                <a:gd name="connsiteX35" fmla="*/ 344805 w 476250"/>
                <a:gd name="connsiteY35" fmla="*/ 444817 h 600075"/>
                <a:gd name="connsiteX36" fmla="*/ 362903 w 476250"/>
                <a:gd name="connsiteY36" fmla="*/ 533400 h 600075"/>
                <a:gd name="connsiteX37" fmla="*/ 350520 w 476250"/>
                <a:gd name="connsiteY37" fmla="*/ 463867 h 600075"/>
                <a:gd name="connsiteX38" fmla="*/ 400050 w 476250"/>
                <a:gd name="connsiteY38" fmla="*/ 461010 h 600075"/>
                <a:gd name="connsiteX39" fmla="*/ 421005 w 476250"/>
                <a:gd name="connsiteY39" fmla="*/ 533400 h 600075"/>
                <a:gd name="connsiteX40" fmla="*/ 362903 w 476250"/>
                <a:gd name="connsiteY40" fmla="*/ 53340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76250" h="600075">
                  <a:moveTo>
                    <a:pt x="451485" y="467677"/>
                  </a:moveTo>
                  <a:cubicBezTo>
                    <a:pt x="421958" y="356235"/>
                    <a:pt x="395288" y="242888"/>
                    <a:pt x="320993" y="150495"/>
                  </a:cubicBezTo>
                  <a:cubicBezTo>
                    <a:pt x="306705" y="132397"/>
                    <a:pt x="292418" y="115252"/>
                    <a:pt x="277178" y="98108"/>
                  </a:cubicBezTo>
                  <a:cubicBezTo>
                    <a:pt x="265748" y="66675"/>
                    <a:pt x="254318" y="36195"/>
                    <a:pt x="241935" y="0"/>
                  </a:cubicBezTo>
                  <a:cubicBezTo>
                    <a:pt x="231458" y="34290"/>
                    <a:pt x="211455" y="84772"/>
                    <a:pt x="203835" y="107633"/>
                  </a:cubicBezTo>
                  <a:cubicBezTo>
                    <a:pt x="179070" y="135255"/>
                    <a:pt x="145733" y="160020"/>
                    <a:pt x="130493" y="192405"/>
                  </a:cubicBezTo>
                  <a:cubicBezTo>
                    <a:pt x="96203" y="264795"/>
                    <a:pt x="67628" y="340042"/>
                    <a:pt x="42863" y="417195"/>
                  </a:cubicBezTo>
                  <a:cubicBezTo>
                    <a:pt x="23813" y="476250"/>
                    <a:pt x="14288" y="538163"/>
                    <a:pt x="0" y="600075"/>
                  </a:cubicBezTo>
                  <a:cubicBezTo>
                    <a:pt x="164783" y="600075"/>
                    <a:pt x="320993" y="600075"/>
                    <a:pt x="479108" y="600075"/>
                  </a:cubicBezTo>
                  <a:cubicBezTo>
                    <a:pt x="469583" y="554355"/>
                    <a:pt x="462915" y="510540"/>
                    <a:pt x="451485" y="467677"/>
                  </a:cubicBezTo>
                  <a:close/>
                  <a:moveTo>
                    <a:pt x="199073" y="222885"/>
                  </a:moveTo>
                  <a:cubicBezTo>
                    <a:pt x="202883" y="207645"/>
                    <a:pt x="225743" y="189547"/>
                    <a:pt x="240030" y="188595"/>
                  </a:cubicBezTo>
                  <a:cubicBezTo>
                    <a:pt x="253365" y="187642"/>
                    <a:pt x="276225" y="206692"/>
                    <a:pt x="280988" y="220980"/>
                  </a:cubicBezTo>
                  <a:cubicBezTo>
                    <a:pt x="300990" y="293370"/>
                    <a:pt x="316230" y="366713"/>
                    <a:pt x="334328" y="444817"/>
                  </a:cubicBezTo>
                  <a:cubicBezTo>
                    <a:pt x="267653" y="444817"/>
                    <a:pt x="209550" y="444817"/>
                    <a:pt x="146685" y="444817"/>
                  </a:cubicBezTo>
                  <a:cubicBezTo>
                    <a:pt x="163830" y="369570"/>
                    <a:pt x="179070" y="295275"/>
                    <a:pt x="199073" y="222885"/>
                  </a:cubicBezTo>
                  <a:close/>
                  <a:moveTo>
                    <a:pt x="120015" y="532447"/>
                  </a:moveTo>
                  <a:cubicBezTo>
                    <a:pt x="100965" y="532447"/>
                    <a:pt x="83820" y="532447"/>
                    <a:pt x="61913" y="532447"/>
                  </a:cubicBezTo>
                  <a:cubicBezTo>
                    <a:pt x="66675" y="509588"/>
                    <a:pt x="71438" y="487680"/>
                    <a:pt x="76200" y="461963"/>
                  </a:cubicBezTo>
                  <a:cubicBezTo>
                    <a:pt x="95250" y="461963"/>
                    <a:pt x="108585" y="461963"/>
                    <a:pt x="127635" y="461963"/>
                  </a:cubicBezTo>
                  <a:cubicBezTo>
                    <a:pt x="125730" y="486727"/>
                    <a:pt x="122873" y="508635"/>
                    <a:pt x="120015" y="532447"/>
                  </a:cubicBezTo>
                  <a:close/>
                  <a:moveTo>
                    <a:pt x="76200" y="444817"/>
                  </a:moveTo>
                  <a:cubicBezTo>
                    <a:pt x="108585" y="368617"/>
                    <a:pt x="138113" y="297180"/>
                    <a:pt x="168593" y="226695"/>
                  </a:cubicBezTo>
                  <a:cubicBezTo>
                    <a:pt x="171450" y="227647"/>
                    <a:pt x="175260" y="229552"/>
                    <a:pt x="178118" y="230505"/>
                  </a:cubicBezTo>
                  <a:cubicBezTo>
                    <a:pt x="162878" y="300038"/>
                    <a:pt x="147638" y="370522"/>
                    <a:pt x="131445" y="444817"/>
                  </a:cubicBezTo>
                  <a:cubicBezTo>
                    <a:pt x="115253" y="444817"/>
                    <a:pt x="100965" y="444817"/>
                    <a:pt x="76200" y="444817"/>
                  </a:cubicBezTo>
                  <a:close/>
                  <a:moveTo>
                    <a:pt x="138113" y="532447"/>
                  </a:moveTo>
                  <a:cubicBezTo>
                    <a:pt x="140018" y="508635"/>
                    <a:pt x="141923" y="487680"/>
                    <a:pt x="144780" y="463867"/>
                  </a:cubicBezTo>
                  <a:cubicBezTo>
                    <a:pt x="208598" y="463867"/>
                    <a:pt x="269558" y="463867"/>
                    <a:pt x="333375" y="463867"/>
                  </a:cubicBezTo>
                  <a:cubicBezTo>
                    <a:pt x="337185" y="484822"/>
                    <a:pt x="340995" y="507683"/>
                    <a:pt x="345758" y="532447"/>
                  </a:cubicBezTo>
                  <a:cubicBezTo>
                    <a:pt x="276225" y="532447"/>
                    <a:pt x="209550" y="532447"/>
                    <a:pt x="138113" y="532447"/>
                  </a:cubicBezTo>
                  <a:close/>
                  <a:moveTo>
                    <a:pt x="344805" y="444817"/>
                  </a:moveTo>
                  <a:cubicBezTo>
                    <a:pt x="333375" y="383858"/>
                    <a:pt x="316230" y="292417"/>
                    <a:pt x="303848" y="231458"/>
                  </a:cubicBezTo>
                  <a:cubicBezTo>
                    <a:pt x="306705" y="230505"/>
                    <a:pt x="309563" y="228600"/>
                    <a:pt x="312420" y="227647"/>
                  </a:cubicBezTo>
                  <a:cubicBezTo>
                    <a:pt x="341948" y="297180"/>
                    <a:pt x="393383" y="420052"/>
                    <a:pt x="401003" y="444817"/>
                  </a:cubicBezTo>
                  <a:cubicBezTo>
                    <a:pt x="381000" y="445770"/>
                    <a:pt x="365760" y="444817"/>
                    <a:pt x="344805" y="444817"/>
                  </a:cubicBezTo>
                  <a:close/>
                  <a:moveTo>
                    <a:pt x="362903" y="533400"/>
                  </a:moveTo>
                  <a:cubicBezTo>
                    <a:pt x="359093" y="511492"/>
                    <a:pt x="355283" y="489585"/>
                    <a:pt x="350520" y="463867"/>
                  </a:cubicBezTo>
                  <a:cubicBezTo>
                    <a:pt x="366713" y="462915"/>
                    <a:pt x="381953" y="461963"/>
                    <a:pt x="400050" y="461010"/>
                  </a:cubicBezTo>
                  <a:cubicBezTo>
                    <a:pt x="406718" y="483870"/>
                    <a:pt x="413385" y="505777"/>
                    <a:pt x="421005" y="533400"/>
                  </a:cubicBezTo>
                  <a:cubicBezTo>
                    <a:pt x="400050" y="533400"/>
                    <a:pt x="383858" y="533400"/>
                    <a:pt x="362903" y="533400"/>
                  </a:cubicBezTo>
                  <a:close/>
                </a:path>
              </a:pathLst>
            </a:custGeom>
            <a:grpFill/>
            <a:ln w="9525" cap="flat">
              <a:noFill/>
              <a:prstDash val="solid"/>
              <a:miter/>
            </a:ln>
          </p:spPr>
          <p:txBody>
            <a:bodyPr rtlCol="0" anchor="ctr"/>
            <a:lstStyle/>
            <a:p>
              <a:endParaRPr lang="en-US"/>
            </a:p>
          </p:txBody>
        </p:sp>
        <p:sp>
          <p:nvSpPr>
            <p:cNvPr id="195" name="Freeform: Shape 162">
              <a:extLst>
                <a:ext uri="{FF2B5EF4-FFF2-40B4-BE49-F238E27FC236}">
                  <a16:creationId xmlns:a16="http://schemas.microsoft.com/office/drawing/2014/main" id="{932C2DA7-CD48-6EB3-F00E-F34C1F3884AB}"/>
                </a:ext>
              </a:extLst>
            </p:cNvPr>
            <p:cNvSpPr/>
            <p:nvPr/>
          </p:nvSpPr>
          <p:spPr>
            <a:xfrm>
              <a:off x="2111608" y="3366039"/>
              <a:ext cx="114300" cy="104775"/>
            </a:xfrm>
            <a:custGeom>
              <a:avLst/>
              <a:gdLst>
                <a:gd name="connsiteX0" fmla="*/ 122957 w 114300"/>
                <a:gd name="connsiteY0" fmla="*/ 51531 h 104775"/>
                <a:gd name="connsiteX1" fmla="*/ 60092 w 114300"/>
                <a:gd name="connsiteY1" fmla="*/ 110586 h 104775"/>
                <a:gd name="connsiteX2" fmla="*/ 85 w 114300"/>
                <a:gd name="connsiteY2" fmla="*/ 55341 h 104775"/>
                <a:gd name="connsiteX3" fmla="*/ 63902 w 114300"/>
                <a:gd name="connsiteY3" fmla="*/ 96 h 104775"/>
                <a:gd name="connsiteX4" fmla="*/ 122957 w 114300"/>
                <a:gd name="connsiteY4" fmla="*/ 51531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04775">
                  <a:moveTo>
                    <a:pt x="122957" y="51531"/>
                  </a:moveTo>
                  <a:cubicBezTo>
                    <a:pt x="122957" y="85821"/>
                    <a:pt x="94382" y="113444"/>
                    <a:pt x="60092" y="110586"/>
                  </a:cubicBezTo>
                  <a:cubicBezTo>
                    <a:pt x="27707" y="107729"/>
                    <a:pt x="2942" y="91536"/>
                    <a:pt x="85" y="55341"/>
                  </a:cubicBezTo>
                  <a:cubicBezTo>
                    <a:pt x="-1820" y="24861"/>
                    <a:pt x="28660" y="-1809"/>
                    <a:pt x="63902" y="96"/>
                  </a:cubicBezTo>
                  <a:cubicBezTo>
                    <a:pt x="98192" y="2001"/>
                    <a:pt x="120100" y="18194"/>
                    <a:pt x="122957" y="51531"/>
                  </a:cubicBezTo>
                  <a:close/>
                </a:path>
              </a:pathLst>
            </a:custGeom>
            <a:grpFill/>
            <a:ln w="9525" cap="flat">
              <a:noFill/>
              <a:prstDash val="solid"/>
              <a:miter/>
            </a:ln>
          </p:spPr>
          <p:txBody>
            <a:bodyPr rtlCol="0" anchor="ctr"/>
            <a:lstStyle/>
            <a:p>
              <a:endParaRPr lang="en-US"/>
            </a:p>
          </p:txBody>
        </p:sp>
      </p:grpSp>
      <p:grpSp>
        <p:nvGrpSpPr>
          <p:cNvPr id="196" name="Group 163">
            <a:extLst>
              <a:ext uri="{FF2B5EF4-FFF2-40B4-BE49-F238E27FC236}">
                <a16:creationId xmlns:a16="http://schemas.microsoft.com/office/drawing/2014/main" id="{5B1D9567-DDF9-E198-EE9D-2B2895A13592}"/>
              </a:ext>
            </a:extLst>
          </p:cNvPr>
          <p:cNvGrpSpPr/>
          <p:nvPr/>
        </p:nvGrpSpPr>
        <p:grpSpPr>
          <a:xfrm>
            <a:off x="6876446" y="1853488"/>
            <a:ext cx="315935" cy="1725772"/>
            <a:chOff x="5726496" y="2043113"/>
            <a:chExt cx="576129" cy="3147059"/>
          </a:xfrm>
          <a:solidFill>
            <a:schemeClr val="accent6"/>
          </a:solidFill>
        </p:grpSpPr>
        <p:sp>
          <p:nvSpPr>
            <p:cNvPr id="197" name="Freeform: Shape 164">
              <a:extLst>
                <a:ext uri="{FF2B5EF4-FFF2-40B4-BE49-F238E27FC236}">
                  <a16:creationId xmlns:a16="http://schemas.microsoft.com/office/drawing/2014/main" id="{C319A95A-5C6D-3D75-4F79-F0A52996A2BF}"/>
                </a:ext>
              </a:extLst>
            </p:cNvPr>
            <p:cNvSpPr/>
            <p:nvPr/>
          </p:nvSpPr>
          <p:spPr>
            <a:xfrm>
              <a:off x="5752629" y="2904173"/>
              <a:ext cx="523874" cy="2285999"/>
            </a:xfrm>
            <a:custGeom>
              <a:avLst/>
              <a:gdLst>
                <a:gd name="connsiteX0" fmla="*/ 528638 w 523875"/>
                <a:gd name="connsiteY0" fmla="*/ 2290763 h 2286000"/>
                <a:gd name="connsiteX1" fmla="*/ 0 w 523875"/>
                <a:gd name="connsiteY1" fmla="*/ 2290763 h 2286000"/>
                <a:gd name="connsiteX2" fmla="*/ 0 w 523875"/>
                <a:gd name="connsiteY2" fmla="*/ 0 h 2286000"/>
                <a:gd name="connsiteX3" fmla="*/ 528638 w 523875"/>
                <a:gd name="connsiteY3" fmla="*/ 0 h 2286000"/>
                <a:gd name="connsiteX4" fmla="*/ 528638 w 523875"/>
                <a:gd name="connsiteY4" fmla="*/ 2290763 h 2286000"/>
                <a:gd name="connsiteX5" fmla="*/ 219075 w 523875"/>
                <a:gd name="connsiteY5" fmla="*/ 1302068 h 2286000"/>
                <a:gd name="connsiteX6" fmla="*/ 215265 w 523875"/>
                <a:gd name="connsiteY6" fmla="*/ 1305878 h 2286000"/>
                <a:gd name="connsiteX7" fmla="*/ 204788 w 523875"/>
                <a:gd name="connsiteY7" fmla="*/ 1461135 h 2286000"/>
                <a:gd name="connsiteX8" fmla="*/ 320040 w 523875"/>
                <a:gd name="connsiteY8" fmla="*/ 1461135 h 2286000"/>
                <a:gd name="connsiteX9" fmla="*/ 318135 w 523875"/>
                <a:gd name="connsiteY9" fmla="*/ 1327785 h 2286000"/>
                <a:gd name="connsiteX10" fmla="*/ 287655 w 523875"/>
                <a:gd name="connsiteY10" fmla="*/ 1297305 h 2286000"/>
                <a:gd name="connsiteX11" fmla="*/ 219075 w 523875"/>
                <a:gd name="connsiteY11" fmla="*/ 1302068 h 2286000"/>
                <a:gd name="connsiteX12" fmla="*/ 481013 w 523875"/>
                <a:gd name="connsiteY12" fmla="*/ 647700 h 2286000"/>
                <a:gd name="connsiteX13" fmla="*/ 481013 w 523875"/>
                <a:gd name="connsiteY13" fmla="*/ 513398 h 2286000"/>
                <a:gd name="connsiteX14" fmla="*/ 419100 w 523875"/>
                <a:gd name="connsiteY14" fmla="*/ 475298 h 2286000"/>
                <a:gd name="connsiteX15" fmla="*/ 361950 w 523875"/>
                <a:gd name="connsiteY15" fmla="*/ 513398 h 2286000"/>
                <a:gd name="connsiteX16" fmla="*/ 361950 w 523875"/>
                <a:gd name="connsiteY16" fmla="*/ 646748 h 2286000"/>
                <a:gd name="connsiteX17" fmla="*/ 481013 w 523875"/>
                <a:gd name="connsiteY17" fmla="*/ 647700 h 2286000"/>
                <a:gd name="connsiteX18" fmla="*/ 480060 w 523875"/>
                <a:gd name="connsiteY18" fmla="*/ 239078 h 2286000"/>
                <a:gd name="connsiteX19" fmla="*/ 480060 w 523875"/>
                <a:gd name="connsiteY19" fmla="*/ 106680 h 2286000"/>
                <a:gd name="connsiteX20" fmla="*/ 427672 w 523875"/>
                <a:gd name="connsiteY20" fmla="*/ 67628 h 2286000"/>
                <a:gd name="connsiteX21" fmla="*/ 361950 w 523875"/>
                <a:gd name="connsiteY21" fmla="*/ 102870 h 2286000"/>
                <a:gd name="connsiteX22" fmla="*/ 360997 w 523875"/>
                <a:gd name="connsiteY22" fmla="*/ 240030 h 2286000"/>
                <a:gd name="connsiteX23" fmla="*/ 480060 w 523875"/>
                <a:gd name="connsiteY23" fmla="*/ 239078 h 2286000"/>
                <a:gd name="connsiteX24" fmla="*/ 480060 w 523875"/>
                <a:gd name="connsiteY24" fmla="*/ 1260158 h 2286000"/>
                <a:gd name="connsiteX25" fmla="*/ 480060 w 523875"/>
                <a:gd name="connsiteY25" fmla="*/ 1127760 h 2286000"/>
                <a:gd name="connsiteX26" fmla="*/ 427672 w 523875"/>
                <a:gd name="connsiteY26" fmla="*/ 1090613 h 2286000"/>
                <a:gd name="connsiteX27" fmla="*/ 362902 w 523875"/>
                <a:gd name="connsiteY27" fmla="*/ 1124903 h 2286000"/>
                <a:gd name="connsiteX28" fmla="*/ 361950 w 523875"/>
                <a:gd name="connsiteY28" fmla="*/ 1261110 h 2286000"/>
                <a:gd name="connsiteX29" fmla="*/ 480060 w 523875"/>
                <a:gd name="connsiteY29" fmla="*/ 1260158 h 2286000"/>
                <a:gd name="connsiteX30" fmla="*/ 481013 w 523875"/>
                <a:gd name="connsiteY30" fmla="*/ 851535 h 2286000"/>
                <a:gd name="connsiteX31" fmla="*/ 481013 w 523875"/>
                <a:gd name="connsiteY31" fmla="*/ 717233 h 2286000"/>
                <a:gd name="connsiteX32" fmla="*/ 426720 w 523875"/>
                <a:gd name="connsiteY32" fmla="*/ 681038 h 2286000"/>
                <a:gd name="connsiteX33" fmla="*/ 360997 w 523875"/>
                <a:gd name="connsiteY33" fmla="*/ 714375 h 2286000"/>
                <a:gd name="connsiteX34" fmla="*/ 360045 w 523875"/>
                <a:gd name="connsiteY34" fmla="*/ 850583 h 2286000"/>
                <a:gd name="connsiteX35" fmla="*/ 481013 w 523875"/>
                <a:gd name="connsiteY35" fmla="*/ 851535 h 2286000"/>
                <a:gd name="connsiteX36" fmla="*/ 480060 w 523875"/>
                <a:gd name="connsiteY36" fmla="*/ 441960 h 2286000"/>
                <a:gd name="connsiteX37" fmla="*/ 480060 w 523875"/>
                <a:gd name="connsiteY37" fmla="*/ 308610 h 2286000"/>
                <a:gd name="connsiteX38" fmla="*/ 426720 w 523875"/>
                <a:gd name="connsiteY38" fmla="*/ 272415 h 2286000"/>
                <a:gd name="connsiteX39" fmla="*/ 361950 w 523875"/>
                <a:gd name="connsiteY39" fmla="*/ 305753 h 2286000"/>
                <a:gd name="connsiteX40" fmla="*/ 360997 w 523875"/>
                <a:gd name="connsiteY40" fmla="*/ 441008 h 2286000"/>
                <a:gd name="connsiteX41" fmla="*/ 480060 w 523875"/>
                <a:gd name="connsiteY41" fmla="*/ 441960 h 2286000"/>
                <a:gd name="connsiteX42" fmla="*/ 360997 w 523875"/>
                <a:gd name="connsiteY42" fmla="*/ 1054418 h 2286000"/>
                <a:gd name="connsiteX43" fmla="*/ 481013 w 523875"/>
                <a:gd name="connsiteY43" fmla="*/ 1054418 h 2286000"/>
                <a:gd name="connsiteX44" fmla="*/ 481013 w 523875"/>
                <a:gd name="connsiteY44" fmla="*/ 926783 h 2286000"/>
                <a:gd name="connsiteX45" fmla="*/ 418147 w 523875"/>
                <a:gd name="connsiteY45" fmla="*/ 883920 h 2286000"/>
                <a:gd name="connsiteX46" fmla="*/ 360997 w 523875"/>
                <a:gd name="connsiteY46" fmla="*/ 927735 h 2286000"/>
                <a:gd name="connsiteX47" fmla="*/ 360997 w 523875"/>
                <a:gd name="connsiteY47" fmla="*/ 1054418 h 2286000"/>
                <a:gd name="connsiteX48" fmla="*/ 167640 w 523875"/>
                <a:gd name="connsiteY48" fmla="*/ 647700 h 2286000"/>
                <a:gd name="connsiteX49" fmla="*/ 167640 w 523875"/>
                <a:gd name="connsiteY49" fmla="*/ 510540 h 2286000"/>
                <a:gd name="connsiteX50" fmla="*/ 122872 w 523875"/>
                <a:gd name="connsiteY50" fmla="*/ 475298 h 2286000"/>
                <a:gd name="connsiteX51" fmla="*/ 54292 w 523875"/>
                <a:gd name="connsiteY51" fmla="*/ 502920 h 2286000"/>
                <a:gd name="connsiteX52" fmla="*/ 53340 w 523875"/>
                <a:gd name="connsiteY52" fmla="*/ 647700 h 2286000"/>
                <a:gd name="connsiteX53" fmla="*/ 167640 w 523875"/>
                <a:gd name="connsiteY53" fmla="*/ 647700 h 2286000"/>
                <a:gd name="connsiteX54" fmla="*/ 322897 w 523875"/>
                <a:gd name="connsiteY54" fmla="*/ 648653 h 2286000"/>
                <a:gd name="connsiteX55" fmla="*/ 322897 w 523875"/>
                <a:gd name="connsiteY55" fmla="*/ 512445 h 2286000"/>
                <a:gd name="connsiteX56" fmla="*/ 274320 w 523875"/>
                <a:gd name="connsiteY56" fmla="*/ 476250 h 2286000"/>
                <a:gd name="connsiteX57" fmla="*/ 207645 w 523875"/>
                <a:gd name="connsiteY57" fmla="*/ 507683 h 2286000"/>
                <a:gd name="connsiteX58" fmla="*/ 206692 w 523875"/>
                <a:gd name="connsiteY58" fmla="*/ 649605 h 2286000"/>
                <a:gd name="connsiteX59" fmla="*/ 322897 w 523875"/>
                <a:gd name="connsiteY59" fmla="*/ 648653 h 2286000"/>
                <a:gd name="connsiteX60" fmla="*/ 321945 w 523875"/>
                <a:gd name="connsiteY60" fmla="*/ 238125 h 2286000"/>
                <a:gd name="connsiteX61" fmla="*/ 321945 w 523875"/>
                <a:gd name="connsiteY61" fmla="*/ 100013 h 2286000"/>
                <a:gd name="connsiteX62" fmla="*/ 261938 w 523875"/>
                <a:gd name="connsiteY62" fmla="*/ 65723 h 2286000"/>
                <a:gd name="connsiteX63" fmla="*/ 208597 w 523875"/>
                <a:gd name="connsiteY63" fmla="*/ 102870 h 2286000"/>
                <a:gd name="connsiteX64" fmla="*/ 208597 w 523875"/>
                <a:gd name="connsiteY64" fmla="*/ 237173 h 2286000"/>
                <a:gd name="connsiteX65" fmla="*/ 321945 w 523875"/>
                <a:gd name="connsiteY65" fmla="*/ 238125 h 2286000"/>
                <a:gd name="connsiteX66" fmla="*/ 167640 w 523875"/>
                <a:gd name="connsiteY66" fmla="*/ 238125 h 2286000"/>
                <a:gd name="connsiteX67" fmla="*/ 166688 w 523875"/>
                <a:gd name="connsiteY67" fmla="*/ 100013 h 2286000"/>
                <a:gd name="connsiteX68" fmla="*/ 147638 w 523875"/>
                <a:gd name="connsiteY68" fmla="*/ 71438 h 2286000"/>
                <a:gd name="connsiteX69" fmla="*/ 53340 w 523875"/>
                <a:gd name="connsiteY69" fmla="*/ 127635 h 2286000"/>
                <a:gd name="connsiteX70" fmla="*/ 53340 w 523875"/>
                <a:gd name="connsiteY70" fmla="*/ 238125 h 2286000"/>
                <a:gd name="connsiteX71" fmla="*/ 167640 w 523875"/>
                <a:gd name="connsiteY71" fmla="*/ 238125 h 2286000"/>
                <a:gd name="connsiteX72" fmla="*/ 322897 w 523875"/>
                <a:gd name="connsiteY72" fmla="*/ 441960 h 2286000"/>
                <a:gd name="connsiteX73" fmla="*/ 321945 w 523875"/>
                <a:gd name="connsiteY73" fmla="*/ 303848 h 2286000"/>
                <a:gd name="connsiteX74" fmla="*/ 255270 w 523875"/>
                <a:gd name="connsiteY74" fmla="*/ 272415 h 2286000"/>
                <a:gd name="connsiteX75" fmla="*/ 206692 w 523875"/>
                <a:gd name="connsiteY75" fmla="*/ 307658 h 2286000"/>
                <a:gd name="connsiteX76" fmla="*/ 206692 w 523875"/>
                <a:gd name="connsiteY76" fmla="*/ 441008 h 2286000"/>
                <a:gd name="connsiteX77" fmla="*/ 322897 w 523875"/>
                <a:gd name="connsiteY77" fmla="*/ 441960 h 2286000"/>
                <a:gd name="connsiteX78" fmla="*/ 206692 w 523875"/>
                <a:gd name="connsiteY78" fmla="*/ 1055370 h 2286000"/>
                <a:gd name="connsiteX79" fmla="*/ 322897 w 523875"/>
                <a:gd name="connsiteY79" fmla="*/ 1055370 h 2286000"/>
                <a:gd name="connsiteX80" fmla="*/ 322897 w 523875"/>
                <a:gd name="connsiteY80" fmla="*/ 921068 h 2286000"/>
                <a:gd name="connsiteX81" fmla="*/ 256222 w 523875"/>
                <a:gd name="connsiteY81" fmla="*/ 883920 h 2286000"/>
                <a:gd name="connsiteX82" fmla="*/ 206692 w 523875"/>
                <a:gd name="connsiteY82" fmla="*/ 924878 h 2286000"/>
                <a:gd name="connsiteX83" fmla="*/ 206692 w 523875"/>
                <a:gd name="connsiteY83" fmla="*/ 1055370 h 2286000"/>
                <a:gd name="connsiteX84" fmla="*/ 167640 w 523875"/>
                <a:gd name="connsiteY84" fmla="*/ 1056323 h 2286000"/>
                <a:gd name="connsiteX85" fmla="*/ 167640 w 523875"/>
                <a:gd name="connsiteY85" fmla="*/ 918210 h 2286000"/>
                <a:gd name="connsiteX86" fmla="*/ 107632 w 523875"/>
                <a:gd name="connsiteY86" fmla="*/ 884873 h 2286000"/>
                <a:gd name="connsiteX87" fmla="*/ 53340 w 523875"/>
                <a:gd name="connsiteY87" fmla="*/ 919163 h 2286000"/>
                <a:gd name="connsiteX88" fmla="*/ 53340 w 523875"/>
                <a:gd name="connsiteY88" fmla="*/ 1056323 h 2286000"/>
                <a:gd name="connsiteX89" fmla="*/ 167640 w 523875"/>
                <a:gd name="connsiteY89" fmla="*/ 1056323 h 2286000"/>
                <a:gd name="connsiteX90" fmla="*/ 167640 w 523875"/>
                <a:gd name="connsiteY90" fmla="*/ 851535 h 2286000"/>
                <a:gd name="connsiteX91" fmla="*/ 167640 w 523875"/>
                <a:gd name="connsiteY91" fmla="*/ 712470 h 2286000"/>
                <a:gd name="connsiteX92" fmla="*/ 110490 w 523875"/>
                <a:gd name="connsiteY92" fmla="*/ 681990 h 2286000"/>
                <a:gd name="connsiteX93" fmla="*/ 53340 w 523875"/>
                <a:gd name="connsiteY93" fmla="*/ 712470 h 2286000"/>
                <a:gd name="connsiteX94" fmla="*/ 53340 w 523875"/>
                <a:gd name="connsiteY94" fmla="*/ 851535 h 2286000"/>
                <a:gd name="connsiteX95" fmla="*/ 167640 w 523875"/>
                <a:gd name="connsiteY95" fmla="*/ 851535 h 2286000"/>
                <a:gd name="connsiteX96" fmla="*/ 322897 w 523875"/>
                <a:gd name="connsiteY96" fmla="*/ 851535 h 2286000"/>
                <a:gd name="connsiteX97" fmla="*/ 321945 w 523875"/>
                <a:gd name="connsiteY97" fmla="*/ 715328 h 2286000"/>
                <a:gd name="connsiteX98" fmla="*/ 252413 w 523875"/>
                <a:gd name="connsiteY98" fmla="*/ 681990 h 2286000"/>
                <a:gd name="connsiteX99" fmla="*/ 204788 w 523875"/>
                <a:gd name="connsiteY99" fmla="*/ 719138 h 2286000"/>
                <a:gd name="connsiteX100" fmla="*/ 204788 w 523875"/>
                <a:gd name="connsiteY100" fmla="*/ 852488 h 2286000"/>
                <a:gd name="connsiteX101" fmla="*/ 322897 w 523875"/>
                <a:gd name="connsiteY101" fmla="*/ 851535 h 2286000"/>
                <a:gd name="connsiteX102" fmla="*/ 167640 w 523875"/>
                <a:gd name="connsiteY102" fmla="*/ 441960 h 2286000"/>
                <a:gd name="connsiteX103" fmla="*/ 167640 w 523875"/>
                <a:gd name="connsiteY103" fmla="*/ 307658 h 2286000"/>
                <a:gd name="connsiteX104" fmla="*/ 113347 w 523875"/>
                <a:gd name="connsiteY104" fmla="*/ 273368 h 2286000"/>
                <a:gd name="connsiteX105" fmla="*/ 52388 w 523875"/>
                <a:gd name="connsiteY105" fmla="*/ 304800 h 2286000"/>
                <a:gd name="connsiteX106" fmla="*/ 52388 w 523875"/>
                <a:gd name="connsiteY106" fmla="*/ 441960 h 2286000"/>
                <a:gd name="connsiteX107" fmla="*/ 167640 w 523875"/>
                <a:gd name="connsiteY107" fmla="*/ 441960 h 2286000"/>
                <a:gd name="connsiteX108" fmla="*/ 321945 w 523875"/>
                <a:gd name="connsiteY108" fmla="*/ 1259205 h 2286000"/>
                <a:gd name="connsiteX109" fmla="*/ 321945 w 523875"/>
                <a:gd name="connsiteY109" fmla="*/ 1125855 h 2286000"/>
                <a:gd name="connsiteX110" fmla="*/ 264795 w 523875"/>
                <a:gd name="connsiteY110" fmla="*/ 1089660 h 2286000"/>
                <a:gd name="connsiteX111" fmla="*/ 207645 w 523875"/>
                <a:gd name="connsiteY111" fmla="*/ 1125855 h 2286000"/>
                <a:gd name="connsiteX112" fmla="*/ 207645 w 523875"/>
                <a:gd name="connsiteY112" fmla="*/ 1259205 h 2286000"/>
                <a:gd name="connsiteX113" fmla="*/ 321945 w 523875"/>
                <a:gd name="connsiteY113" fmla="*/ 1259205 h 2286000"/>
                <a:gd name="connsiteX114" fmla="*/ 53340 w 523875"/>
                <a:gd name="connsiteY114" fmla="*/ 1258253 h 2286000"/>
                <a:gd name="connsiteX115" fmla="*/ 167640 w 523875"/>
                <a:gd name="connsiteY115" fmla="*/ 1258253 h 2286000"/>
                <a:gd name="connsiteX116" fmla="*/ 167640 w 523875"/>
                <a:gd name="connsiteY116" fmla="*/ 1132523 h 2286000"/>
                <a:gd name="connsiteX117" fmla="*/ 110490 w 523875"/>
                <a:gd name="connsiteY117" fmla="*/ 1090613 h 2286000"/>
                <a:gd name="connsiteX118" fmla="*/ 52388 w 523875"/>
                <a:gd name="connsiteY118" fmla="*/ 1131570 h 2286000"/>
                <a:gd name="connsiteX119" fmla="*/ 53340 w 523875"/>
                <a:gd name="connsiteY119" fmla="*/ 1258253 h 2286000"/>
                <a:gd name="connsiteX120" fmla="*/ 361950 w 523875"/>
                <a:gd name="connsiteY120" fmla="*/ 1459230 h 2286000"/>
                <a:gd name="connsiteX121" fmla="*/ 480060 w 523875"/>
                <a:gd name="connsiteY121" fmla="*/ 1459230 h 2286000"/>
                <a:gd name="connsiteX122" fmla="*/ 480060 w 523875"/>
                <a:gd name="connsiteY122" fmla="*/ 1332548 h 2286000"/>
                <a:gd name="connsiteX123" fmla="*/ 433388 w 523875"/>
                <a:gd name="connsiteY123" fmla="*/ 1294448 h 2286000"/>
                <a:gd name="connsiteX124" fmla="*/ 363855 w 523875"/>
                <a:gd name="connsiteY124" fmla="*/ 1328738 h 2286000"/>
                <a:gd name="connsiteX125" fmla="*/ 361950 w 523875"/>
                <a:gd name="connsiteY125" fmla="*/ 1459230 h 2286000"/>
                <a:gd name="connsiteX126" fmla="*/ 55245 w 523875"/>
                <a:gd name="connsiteY126" fmla="*/ 1459230 h 2286000"/>
                <a:gd name="connsiteX127" fmla="*/ 167640 w 523875"/>
                <a:gd name="connsiteY127" fmla="*/ 1459230 h 2286000"/>
                <a:gd name="connsiteX128" fmla="*/ 167640 w 523875"/>
                <a:gd name="connsiteY128" fmla="*/ 1328738 h 2286000"/>
                <a:gd name="connsiteX129" fmla="*/ 102870 w 523875"/>
                <a:gd name="connsiteY129" fmla="*/ 1294448 h 2286000"/>
                <a:gd name="connsiteX130" fmla="*/ 55245 w 523875"/>
                <a:gd name="connsiteY130" fmla="*/ 1330643 h 2286000"/>
                <a:gd name="connsiteX131" fmla="*/ 55245 w 523875"/>
                <a:gd name="connsiteY131" fmla="*/ 145923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523875" h="2286000">
                  <a:moveTo>
                    <a:pt x="528638" y="2290763"/>
                  </a:moveTo>
                  <a:cubicBezTo>
                    <a:pt x="351472" y="2290763"/>
                    <a:pt x="178117" y="2290763"/>
                    <a:pt x="0" y="2290763"/>
                  </a:cubicBezTo>
                  <a:cubicBezTo>
                    <a:pt x="0" y="1527810"/>
                    <a:pt x="0" y="765810"/>
                    <a:pt x="0" y="0"/>
                  </a:cubicBezTo>
                  <a:cubicBezTo>
                    <a:pt x="174307" y="0"/>
                    <a:pt x="349567" y="0"/>
                    <a:pt x="528638" y="0"/>
                  </a:cubicBezTo>
                  <a:cubicBezTo>
                    <a:pt x="528638" y="762000"/>
                    <a:pt x="528638" y="1524000"/>
                    <a:pt x="528638" y="2290763"/>
                  </a:cubicBezTo>
                  <a:close/>
                  <a:moveTo>
                    <a:pt x="219075" y="1302068"/>
                  </a:moveTo>
                  <a:cubicBezTo>
                    <a:pt x="218122" y="1303020"/>
                    <a:pt x="217170" y="1304925"/>
                    <a:pt x="215265" y="1305878"/>
                  </a:cubicBezTo>
                  <a:cubicBezTo>
                    <a:pt x="211455" y="1356360"/>
                    <a:pt x="208597" y="1407795"/>
                    <a:pt x="204788" y="1461135"/>
                  </a:cubicBezTo>
                  <a:cubicBezTo>
                    <a:pt x="247650" y="1461135"/>
                    <a:pt x="281940" y="1461135"/>
                    <a:pt x="320040" y="1461135"/>
                  </a:cubicBezTo>
                  <a:cubicBezTo>
                    <a:pt x="320040" y="1415415"/>
                    <a:pt x="321945" y="1371600"/>
                    <a:pt x="318135" y="1327785"/>
                  </a:cubicBezTo>
                  <a:cubicBezTo>
                    <a:pt x="317182" y="1316355"/>
                    <a:pt x="299085" y="1298258"/>
                    <a:pt x="287655" y="1297305"/>
                  </a:cubicBezTo>
                  <a:cubicBezTo>
                    <a:pt x="265747" y="1293495"/>
                    <a:pt x="241935" y="1300163"/>
                    <a:pt x="219075" y="1302068"/>
                  </a:cubicBezTo>
                  <a:close/>
                  <a:moveTo>
                    <a:pt x="481013" y="647700"/>
                  </a:moveTo>
                  <a:cubicBezTo>
                    <a:pt x="481013" y="601028"/>
                    <a:pt x="481965" y="557213"/>
                    <a:pt x="481013" y="513398"/>
                  </a:cubicBezTo>
                  <a:cubicBezTo>
                    <a:pt x="480060" y="470535"/>
                    <a:pt x="446722" y="476250"/>
                    <a:pt x="419100" y="475298"/>
                  </a:cubicBezTo>
                  <a:cubicBezTo>
                    <a:pt x="390525" y="474345"/>
                    <a:pt x="362902" y="474345"/>
                    <a:pt x="361950" y="513398"/>
                  </a:cubicBezTo>
                  <a:cubicBezTo>
                    <a:pt x="360997" y="557213"/>
                    <a:pt x="361950" y="601028"/>
                    <a:pt x="361950" y="646748"/>
                  </a:cubicBezTo>
                  <a:cubicBezTo>
                    <a:pt x="402907" y="647700"/>
                    <a:pt x="440055" y="647700"/>
                    <a:pt x="481013" y="647700"/>
                  </a:cubicBezTo>
                  <a:close/>
                  <a:moveTo>
                    <a:pt x="480060" y="239078"/>
                  </a:moveTo>
                  <a:cubicBezTo>
                    <a:pt x="480060" y="191453"/>
                    <a:pt x="480060" y="148590"/>
                    <a:pt x="480060" y="106680"/>
                  </a:cubicBezTo>
                  <a:cubicBezTo>
                    <a:pt x="480060" y="71438"/>
                    <a:pt x="456247" y="66675"/>
                    <a:pt x="427672" y="67628"/>
                  </a:cubicBezTo>
                  <a:cubicBezTo>
                    <a:pt x="400050" y="68580"/>
                    <a:pt x="364807" y="60960"/>
                    <a:pt x="361950" y="102870"/>
                  </a:cubicBezTo>
                  <a:cubicBezTo>
                    <a:pt x="359092" y="147638"/>
                    <a:pt x="360997" y="193358"/>
                    <a:pt x="360997" y="240030"/>
                  </a:cubicBezTo>
                  <a:cubicBezTo>
                    <a:pt x="402907" y="239078"/>
                    <a:pt x="439102" y="239078"/>
                    <a:pt x="480060" y="239078"/>
                  </a:cubicBezTo>
                  <a:close/>
                  <a:moveTo>
                    <a:pt x="480060" y="1260158"/>
                  </a:moveTo>
                  <a:cubicBezTo>
                    <a:pt x="480060" y="1212533"/>
                    <a:pt x="480060" y="1169670"/>
                    <a:pt x="480060" y="1127760"/>
                  </a:cubicBezTo>
                  <a:cubicBezTo>
                    <a:pt x="480060" y="1091565"/>
                    <a:pt x="453390" y="1088708"/>
                    <a:pt x="427672" y="1090613"/>
                  </a:cubicBezTo>
                  <a:cubicBezTo>
                    <a:pt x="401002" y="1091565"/>
                    <a:pt x="364807" y="1082040"/>
                    <a:pt x="362902" y="1124903"/>
                  </a:cubicBezTo>
                  <a:cubicBezTo>
                    <a:pt x="360045" y="1169670"/>
                    <a:pt x="361950" y="1215390"/>
                    <a:pt x="361950" y="1261110"/>
                  </a:cubicBezTo>
                  <a:cubicBezTo>
                    <a:pt x="403860" y="1260158"/>
                    <a:pt x="439102" y="1260158"/>
                    <a:pt x="480060" y="1260158"/>
                  </a:cubicBezTo>
                  <a:close/>
                  <a:moveTo>
                    <a:pt x="481013" y="851535"/>
                  </a:moveTo>
                  <a:cubicBezTo>
                    <a:pt x="481013" y="802958"/>
                    <a:pt x="481013" y="760095"/>
                    <a:pt x="481013" y="717233"/>
                  </a:cubicBezTo>
                  <a:cubicBezTo>
                    <a:pt x="480060" y="680085"/>
                    <a:pt x="453390" y="680085"/>
                    <a:pt x="426720" y="681038"/>
                  </a:cubicBezTo>
                  <a:cubicBezTo>
                    <a:pt x="400050" y="682943"/>
                    <a:pt x="363855" y="669608"/>
                    <a:pt x="360997" y="714375"/>
                  </a:cubicBezTo>
                  <a:cubicBezTo>
                    <a:pt x="358140" y="760095"/>
                    <a:pt x="360045" y="804863"/>
                    <a:pt x="360045" y="850583"/>
                  </a:cubicBezTo>
                  <a:cubicBezTo>
                    <a:pt x="403860" y="851535"/>
                    <a:pt x="440055" y="851535"/>
                    <a:pt x="481013" y="851535"/>
                  </a:cubicBezTo>
                  <a:close/>
                  <a:moveTo>
                    <a:pt x="480060" y="441960"/>
                  </a:moveTo>
                  <a:cubicBezTo>
                    <a:pt x="480060" y="394335"/>
                    <a:pt x="480060" y="351473"/>
                    <a:pt x="480060" y="308610"/>
                  </a:cubicBezTo>
                  <a:cubicBezTo>
                    <a:pt x="480060" y="271463"/>
                    <a:pt x="453390" y="270510"/>
                    <a:pt x="426720" y="272415"/>
                  </a:cubicBezTo>
                  <a:cubicBezTo>
                    <a:pt x="400050" y="274320"/>
                    <a:pt x="363855" y="261938"/>
                    <a:pt x="361950" y="305753"/>
                  </a:cubicBezTo>
                  <a:cubicBezTo>
                    <a:pt x="359092" y="350520"/>
                    <a:pt x="360997" y="396240"/>
                    <a:pt x="360997" y="441008"/>
                  </a:cubicBezTo>
                  <a:cubicBezTo>
                    <a:pt x="403860" y="441960"/>
                    <a:pt x="439102" y="441960"/>
                    <a:pt x="480060" y="441960"/>
                  </a:cubicBezTo>
                  <a:close/>
                  <a:moveTo>
                    <a:pt x="360997" y="1054418"/>
                  </a:moveTo>
                  <a:cubicBezTo>
                    <a:pt x="403860" y="1054418"/>
                    <a:pt x="441007" y="1054418"/>
                    <a:pt x="481013" y="1054418"/>
                  </a:cubicBezTo>
                  <a:cubicBezTo>
                    <a:pt x="481013" y="1009650"/>
                    <a:pt x="481013" y="967740"/>
                    <a:pt x="481013" y="926783"/>
                  </a:cubicBezTo>
                  <a:cubicBezTo>
                    <a:pt x="481013" y="881063"/>
                    <a:pt x="449580" y="884873"/>
                    <a:pt x="418147" y="883920"/>
                  </a:cubicBezTo>
                  <a:cubicBezTo>
                    <a:pt x="385763" y="882968"/>
                    <a:pt x="360045" y="886778"/>
                    <a:pt x="360997" y="927735"/>
                  </a:cubicBezTo>
                  <a:cubicBezTo>
                    <a:pt x="361950" y="968693"/>
                    <a:pt x="360997" y="1009650"/>
                    <a:pt x="360997" y="1054418"/>
                  </a:cubicBezTo>
                  <a:close/>
                  <a:moveTo>
                    <a:pt x="167640" y="647700"/>
                  </a:moveTo>
                  <a:cubicBezTo>
                    <a:pt x="167640" y="598170"/>
                    <a:pt x="167640" y="554355"/>
                    <a:pt x="167640" y="510540"/>
                  </a:cubicBezTo>
                  <a:cubicBezTo>
                    <a:pt x="167640" y="481013"/>
                    <a:pt x="147638" y="473393"/>
                    <a:pt x="122872" y="475298"/>
                  </a:cubicBezTo>
                  <a:cubicBezTo>
                    <a:pt x="97155" y="478155"/>
                    <a:pt x="59055" y="460058"/>
                    <a:pt x="54292" y="502920"/>
                  </a:cubicBezTo>
                  <a:cubicBezTo>
                    <a:pt x="49530" y="550545"/>
                    <a:pt x="53340" y="598170"/>
                    <a:pt x="53340" y="647700"/>
                  </a:cubicBezTo>
                  <a:cubicBezTo>
                    <a:pt x="94297" y="647700"/>
                    <a:pt x="128588" y="647700"/>
                    <a:pt x="167640" y="647700"/>
                  </a:cubicBezTo>
                  <a:close/>
                  <a:moveTo>
                    <a:pt x="322897" y="648653"/>
                  </a:moveTo>
                  <a:cubicBezTo>
                    <a:pt x="322897" y="600075"/>
                    <a:pt x="322897" y="556260"/>
                    <a:pt x="322897" y="512445"/>
                  </a:cubicBezTo>
                  <a:cubicBezTo>
                    <a:pt x="322897" y="480060"/>
                    <a:pt x="300990" y="473393"/>
                    <a:pt x="274320" y="476250"/>
                  </a:cubicBezTo>
                  <a:cubicBezTo>
                    <a:pt x="248602" y="478155"/>
                    <a:pt x="210502" y="463868"/>
                    <a:pt x="207645" y="507683"/>
                  </a:cubicBezTo>
                  <a:cubicBezTo>
                    <a:pt x="203835" y="554355"/>
                    <a:pt x="206692" y="601028"/>
                    <a:pt x="206692" y="649605"/>
                  </a:cubicBezTo>
                  <a:cubicBezTo>
                    <a:pt x="247650" y="648653"/>
                    <a:pt x="281940" y="648653"/>
                    <a:pt x="322897" y="648653"/>
                  </a:cubicBezTo>
                  <a:close/>
                  <a:moveTo>
                    <a:pt x="321945" y="238125"/>
                  </a:moveTo>
                  <a:cubicBezTo>
                    <a:pt x="321945" y="191453"/>
                    <a:pt x="323850" y="145733"/>
                    <a:pt x="321945" y="100013"/>
                  </a:cubicBezTo>
                  <a:cubicBezTo>
                    <a:pt x="320040" y="59055"/>
                    <a:pt x="287655" y="66675"/>
                    <a:pt x="261938" y="65723"/>
                  </a:cubicBezTo>
                  <a:cubicBezTo>
                    <a:pt x="235267" y="64770"/>
                    <a:pt x="208597" y="65723"/>
                    <a:pt x="208597" y="102870"/>
                  </a:cubicBezTo>
                  <a:cubicBezTo>
                    <a:pt x="208597" y="146685"/>
                    <a:pt x="208597" y="190500"/>
                    <a:pt x="208597" y="237173"/>
                  </a:cubicBezTo>
                  <a:cubicBezTo>
                    <a:pt x="246697" y="238125"/>
                    <a:pt x="281940" y="238125"/>
                    <a:pt x="321945" y="238125"/>
                  </a:cubicBezTo>
                  <a:close/>
                  <a:moveTo>
                    <a:pt x="167640" y="238125"/>
                  </a:moveTo>
                  <a:cubicBezTo>
                    <a:pt x="167640" y="190500"/>
                    <a:pt x="168592" y="144780"/>
                    <a:pt x="166688" y="100013"/>
                  </a:cubicBezTo>
                  <a:cubicBezTo>
                    <a:pt x="166688" y="89535"/>
                    <a:pt x="157163" y="76200"/>
                    <a:pt x="147638" y="71438"/>
                  </a:cubicBezTo>
                  <a:cubicBezTo>
                    <a:pt x="97155" y="45720"/>
                    <a:pt x="53340" y="72390"/>
                    <a:pt x="53340" y="127635"/>
                  </a:cubicBezTo>
                  <a:cubicBezTo>
                    <a:pt x="53340" y="163830"/>
                    <a:pt x="53340" y="200025"/>
                    <a:pt x="53340" y="238125"/>
                  </a:cubicBezTo>
                  <a:cubicBezTo>
                    <a:pt x="92392" y="238125"/>
                    <a:pt x="127635" y="238125"/>
                    <a:pt x="167640" y="238125"/>
                  </a:cubicBezTo>
                  <a:close/>
                  <a:moveTo>
                    <a:pt x="322897" y="441960"/>
                  </a:moveTo>
                  <a:cubicBezTo>
                    <a:pt x="322897" y="395288"/>
                    <a:pt x="324802" y="349568"/>
                    <a:pt x="321945" y="303848"/>
                  </a:cubicBezTo>
                  <a:cubicBezTo>
                    <a:pt x="319088" y="259080"/>
                    <a:pt x="280988" y="275273"/>
                    <a:pt x="255270" y="272415"/>
                  </a:cubicBezTo>
                  <a:cubicBezTo>
                    <a:pt x="230505" y="270510"/>
                    <a:pt x="206692" y="273368"/>
                    <a:pt x="206692" y="307658"/>
                  </a:cubicBezTo>
                  <a:cubicBezTo>
                    <a:pt x="206692" y="351473"/>
                    <a:pt x="206692" y="395288"/>
                    <a:pt x="206692" y="441008"/>
                  </a:cubicBezTo>
                  <a:cubicBezTo>
                    <a:pt x="247650" y="441960"/>
                    <a:pt x="282892" y="441960"/>
                    <a:pt x="322897" y="441960"/>
                  </a:cubicBezTo>
                  <a:close/>
                  <a:moveTo>
                    <a:pt x="206692" y="1055370"/>
                  </a:moveTo>
                  <a:cubicBezTo>
                    <a:pt x="248602" y="1055370"/>
                    <a:pt x="283845" y="1055370"/>
                    <a:pt x="322897" y="1055370"/>
                  </a:cubicBezTo>
                  <a:cubicBezTo>
                    <a:pt x="322897" y="1008698"/>
                    <a:pt x="323850" y="964883"/>
                    <a:pt x="322897" y="921068"/>
                  </a:cubicBezTo>
                  <a:cubicBezTo>
                    <a:pt x="320992" y="873443"/>
                    <a:pt x="283845" y="885825"/>
                    <a:pt x="256222" y="883920"/>
                  </a:cubicBezTo>
                  <a:cubicBezTo>
                    <a:pt x="227647" y="882015"/>
                    <a:pt x="205740" y="889635"/>
                    <a:pt x="206692" y="924878"/>
                  </a:cubicBezTo>
                  <a:cubicBezTo>
                    <a:pt x="206692" y="966788"/>
                    <a:pt x="206692" y="1009650"/>
                    <a:pt x="206692" y="1055370"/>
                  </a:cubicBezTo>
                  <a:close/>
                  <a:moveTo>
                    <a:pt x="167640" y="1056323"/>
                  </a:moveTo>
                  <a:cubicBezTo>
                    <a:pt x="167640" y="1008698"/>
                    <a:pt x="169545" y="963930"/>
                    <a:pt x="167640" y="918210"/>
                  </a:cubicBezTo>
                  <a:cubicBezTo>
                    <a:pt x="165735" y="877253"/>
                    <a:pt x="133350" y="884873"/>
                    <a:pt x="107632" y="884873"/>
                  </a:cubicBezTo>
                  <a:cubicBezTo>
                    <a:pt x="81915" y="883920"/>
                    <a:pt x="54292" y="881063"/>
                    <a:pt x="53340" y="919163"/>
                  </a:cubicBezTo>
                  <a:cubicBezTo>
                    <a:pt x="52388" y="963930"/>
                    <a:pt x="53340" y="1009650"/>
                    <a:pt x="53340" y="1056323"/>
                  </a:cubicBezTo>
                  <a:cubicBezTo>
                    <a:pt x="93345" y="1056323"/>
                    <a:pt x="128588" y="1056323"/>
                    <a:pt x="167640" y="1056323"/>
                  </a:cubicBezTo>
                  <a:close/>
                  <a:moveTo>
                    <a:pt x="167640" y="851535"/>
                  </a:moveTo>
                  <a:cubicBezTo>
                    <a:pt x="167640" y="803910"/>
                    <a:pt x="169545" y="758190"/>
                    <a:pt x="167640" y="712470"/>
                  </a:cubicBezTo>
                  <a:cubicBezTo>
                    <a:pt x="165735" y="672465"/>
                    <a:pt x="133350" y="682943"/>
                    <a:pt x="110490" y="681990"/>
                  </a:cubicBezTo>
                  <a:cubicBezTo>
                    <a:pt x="86677" y="681990"/>
                    <a:pt x="55245" y="672465"/>
                    <a:pt x="53340" y="712470"/>
                  </a:cubicBezTo>
                  <a:cubicBezTo>
                    <a:pt x="51435" y="758190"/>
                    <a:pt x="53340" y="802958"/>
                    <a:pt x="53340" y="851535"/>
                  </a:cubicBezTo>
                  <a:cubicBezTo>
                    <a:pt x="91440" y="851535"/>
                    <a:pt x="125730" y="851535"/>
                    <a:pt x="167640" y="851535"/>
                  </a:cubicBezTo>
                  <a:close/>
                  <a:moveTo>
                    <a:pt x="322897" y="851535"/>
                  </a:moveTo>
                  <a:cubicBezTo>
                    <a:pt x="322897" y="802958"/>
                    <a:pt x="324802" y="759143"/>
                    <a:pt x="321945" y="715328"/>
                  </a:cubicBezTo>
                  <a:cubicBezTo>
                    <a:pt x="319088" y="666750"/>
                    <a:pt x="279082" y="683895"/>
                    <a:pt x="252413" y="681990"/>
                  </a:cubicBezTo>
                  <a:cubicBezTo>
                    <a:pt x="226695" y="679133"/>
                    <a:pt x="204788" y="684848"/>
                    <a:pt x="204788" y="719138"/>
                  </a:cubicBezTo>
                  <a:cubicBezTo>
                    <a:pt x="205740" y="762953"/>
                    <a:pt x="204788" y="806768"/>
                    <a:pt x="204788" y="852488"/>
                  </a:cubicBezTo>
                  <a:cubicBezTo>
                    <a:pt x="246697" y="851535"/>
                    <a:pt x="280988" y="851535"/>
                    <a:pt x="322897" y="851535"/>
                  </a:cubicBezTo>
                  <a:close/>
                  <a:moveTo>
                    <a:pt x="167640" y="441960"/>
                  </a:moveTo>
                  <a:cubicBezTo>
                    <a:pt x="167640" y="395288"/>
                    <a:pt x="167640" y="351473"/>
                    <a:pt x="167640" y="307658"/>
                  </a:cubicBezTo>
                  <a:cubicBezTo>
                    <a:pt x="167640" y="268605"/>
                    <a:pt x="138113" y="272415"/>
                    <a:pt x="113347" y="273368"/>
                  </a:cubicBezTo>
                  <a:cubicBezTo>
                    <a:pt x="88582" y="274320"/>
                    <a:pt x="54292" y="261938"/>
                    <a:pt x="52388" y="304800"/>
                  </a:cubicBezTo>
                  <a:cubicBezTo>
                    <a:pt x="50482" y="349568"/>
                    <a:pt x="52388" y="395288"/>
                    <a:pt x="52388" y="441960"/>
                  </a:cubicBezTo>
                  <a:cubicBezTo>
                    <a:pt x="92392" y="441960"/>
                    <a:pt x="126682" y="441960"/>
                    <a:pt x="167640" y="441960"/>
                  </a:cubicBezTo>
                  <a:close/>
                  <a:moveTo>
                    <a:pt x="321945" y="1259205"/>
                  </a:moveTo>
                  <a:cubicBezTo>
                    <a:pt x="321945" y="1213485"/>
                    <a:pt x="321945" y="1169670"/>
                    <a:pt x="321945" y="1125855"/>
                  </a:cubicBezTo>
                  <a:cubicBezTo>
                    <a:pt x="321945" y="1084898"/>
                    <a:pt x="290513" y="1088708"/>
                    <a:pt x="264795" y="1089660"/>
                  </a:cubicBezTo>
                  <a:cubicBezTo>
                    <a:pt x="239077" y="1089660"/>
                    <a:pt x="207645" y="1084898"/>
                    <a:pt x="207645" y="1125855"/>
                  </a:cubicBezTo>
                  <a:cubicBezTo>
                    <a:pt x="207645" y="1169670"/>
                    <a:pt x="207645" y="1213485"/>
                    <a:pt x="207645" y="1259205"/>
                  </a:cubicBezTo>
                  <a:cubicBezTo>
                    <a:pt x="246697" y="1259205"/>
                    <a:pt x="280988" y="1259205"/>
                    <a:pt x="321945" y="1259205"/>
                  </a:cubicBezTo>
                  <a:close/>
                  <a:moveTo>
                    <a:pt x="53340" y="1258253"/>
                  </a:moveTo>
                  <a:cubicBezTo>
                    <a:pt x="92392" y="1258253"/>
                    <a:pt x="128588" y="1258253"/>
                    <a:pt x="167640" y="1258253"/>
                  </a:cubicBezTo>
                  <a:cubicBezTo>
                    <a:pt x="167640" y="1214438"/>
                    <a:pt x="166688" y="1173480"/>
                    <a:pt x="167640" y="1132523"/>
                  </a:cubicBezTo>
                  <a:cubicBezTo>
                    <a:pt x="169545" y="1088708"/>
                    <a:pt x="140017" y="1089660"/>
                    <a:pt x="110490" y="1090613"/>
                  </a:cubicBezTo>
                  <a:cubicBezTo>
                    <a:pt x="81915" y="1090613"/>
                    <a:pt x="50482" y="1086803"/>
                    <a:pt x="52388" y="1131570"/>
                  </a:cubicBezTo>
                  <a:cubicBezTo>
                    <a:pt x="54292" y="1172528"/>
                    <a:pt x="53340" y="1213485"/>
                    <a:pt x="53340" y="1258253"/>
                  </a:cubicBezTo>
                  <a:close/>
                  <a:moveTo>
                    <a:pt x="361950" y="1459230"/>
                  </a:moveTo>
                  <a:cubicBezTo>
                    <a:pt x="405765" y="1459230"/>
                    <a:pt x="441007" y="1459230"/>
                    <a:pt x="480060" y="1459230"/>
                  </a:cubicBezTo>
                  <a:cubicBezTo>
                    <a:pt x="480060" y="1415415"/>
                    <a:pt x="480060" y="1373505"/>
                    <a:pt x="480060" y="1332548"/>
                  </a:cubicBezTo>
                  <a:cubicBezTo>
                    <a:pt x="480060" y="1300163"/>
                    <a:pt x="460057" y="1291590"/>
                    <a:pt x="433388" y="1294448"/>
                  </a:cubicBezTo>
                  <a:cubicBezTo>
                    <a:pt x="405765" y="1296353"/>
                    <a:pt x="366713" y="1282065"/>
                    <a:pt x="363855" y="1328738"/>
                  </a:cubicBezTo>
                  <a:cubicBezTo>
                    <a:pt x="360045" y="1371600"/>
                    <a:pt x="361950" y="1414463"/>
                    <a:pt x="361950" y="1459230"/>
                  </a:cubicBezTo>
                  <a:close/>
                  <a:moveTo>
                    <a:pt x="55245" y="1459230"/>
                  </a:moveTo>
                  <a:cubicBezTo>
                    <a:pt x="96202" y="1459230"/>
                    <a:pt x="129540" y="1459230"/>
                    <a:pt x="167640" y="1459230"/>
                  </a:cubicBezTo>
                  <a:cubicBezTo>
                    <a:pt x="167640" y="1413510"/>
                    <a:pt x="168592" y="1370648"/>
                    <a:pt x="167640" y="1328738"/>
                  </a:cubicBezTo>
                  <a:cubicBezTo>
                    <a:pt x="165735" y="1283018"/>
                    <a:pt x="129540" y="1296353"/>
                    <a:pt x="102870" y="1294448"/>
                  </a:cubicBezTo>
                  <a:cubicBezTo>
                    <a:pt x="77152" y="1292543"/>
                    <a:pt x="54292" y="1295400"/>
                    <a:pt x="55245" y="1330643"/>
                  </a:cubicBezTo>
                  <a:cubicBezTo>
                    <a:pt x="55245" y="1371600"/>
                    <a:pt x="55245" y="1413510"/>
                    <a:pt x="55245" y="1459230"/>
                  </a:cubicBezTo>
                  <a:close/>
                </a:path>
              </a:pathLst>
            </a:custGeom>
            <a:grpFill/>
            <a:ln w="9525" cap="flat">
              <a:noFill/>
              <a:prstDash val="solid"/>
              <a:miter/>
            </a:ln>
          </p:spPr>
          <p:txBody>
            <a:bodyPr rtlCol="0" anchor="ctr"/>
            <a:lstStyle/>
            <a:p>
              <a:endParaRPr lang="en-US"/>
            </a:p>
          </p:txBody>
        </p:sp>
        <p:sp>
          <p:nvSpPr>
            <p:cNvPr id="198" name="Freeform: Shape 165">
              <a:extLst>
                <a:ext uri="{FF2B5EF4-FFF2-40B4-BE49-F238E27FC236}">
                  <a16:creationId xmlns:a16="http://schemas.microsoft.com/office/drawing/2014/main" id="{2EC5F5FA-D4D9-E04A-A6CB-7A4491EA21A0}"/>
                </a:ext>
              </a:extLst>
            </p:cNvPr>
            <p:cNvSpPr/>
            <p:nvPr/>
          </p:nvSpPr>
          <p:spPr>
            <a:xfrm>
              <a:off x="5785961" y="2043113"/>
              <a:ext cx="457201" cy="714375"/>
            </a:xfrm>
            <a:custGeom>
              <a:avLst/>
              <a:gdLst>
                <a:gd name="connsiteX0" fmla="*/ 257665 w 457200"/>
                <a:gd name="connsiteY0" fmla="*/ 320992 h 714375"/>
                <a:gd name="connsiteX1" fmla="*/ 375775 w 457200"/>
                <a:gd name="connsiteY1" fmla="*/ 477203 h 714375"/>
                <a:gd name="connsiteX2" fmla="*/ 463405 w 457200"/>
                <a:gd name="connsiteY2" fmla="*/ 608648 h 714375"/>
                <a:gd name="connsiteX3" fmla="*/ 463405 w 457200"/>
                <a:gd name="connsiteY3" fmla="*/ 721043 h 714375"/>
                <a:gd name="connsiteX4" fmla="*/ 1443 w 457200"/>
                <a:gd name="connsiteY4" fmla="*/ 721043 h 714375"/>
                <a:gd name="connsiteX5" fmla="*/ 2395 w 457200"/>
                <a:gd name="connsiteY5" fmla="*/ 548640 h 714375"/>
                <a:gd name="connsiteX6" fmla="*/ 83358 w 457200"/>
                <a:gd name="connsiteY6" fmla="*/ 483870 h 714375"/>
                <a:gd name="connsiteX7" fmla="*/ 188133 w 457200"/>
                <a:gd name="connsiteY7" fmla="*/ 327660 h 714375"/>
                <a:gd name="connsiteX8" fmla="*/ 202420 w 457200"/>
                <a:gd name="connsiteY8" fmla="*/ 287655 h 714375"/>
                <a:gd name="connsiteX9" fmla="*/ 203373 w 457200"/>
                <a:gd name="connsiteY9" fmla="*/ 73343 h 714375"/>
                <a:gd name="connsiteX10" fmla="*/ 204325 w 457200"/>
                <a:gd name="connsiteY10" fmla="*/ 40005 h 714375"/>
                <a:gd name="connsiteX11" fmla="*/ 233853 w 457200"/>
                <a:gd name="connsiteY11" fmla="*/ 0 h 714375"/>
                <a:gd name="connsiteX12" fmla="*/ 256713 w 457200"/>
                <a:gd name="connsiteY12" fmla="*/ 40005 h 714375"/>
                <a:gd name="connsiteX13" fmla="*/ 257665 w 457200"/>
                <a:gd name="connsiteY13" fmla="*/ 249555 h 714375"/>
                <a:gd name="connsiteX14" fmla="*/ 257665 w 457200"/>
                <a:gd name="connsiteY14" fmla="*/ 320992 h 714375"/>
                <a:gd name="connsiteX15" fmla="*/ 301480 w 457200"/>
                <a:gd name="connsiteY15" fmla="*/ 674370 h 714375"/>
                <a:gd name="connsiteX16" fmla="*/ 301480 w 457200"/>
                <a:gd name="connsiteY16" fmla="*/ 566738 h 714375"/>
                <a:gd name="connsiteX17" fmla="*/ 157653 w 457200"/>
                <a:gd name="connsiteY17" fmla="*/ 566738 h 714375"/>
                <a:gd name="connsiteX18" fmla="*/ 157653 w 457200"/>
                <a:gd name="connsiteY18" fmla="*/ 674370 h 714375"/>
                <a:gd name="connsiteX19" fmla="*/ 301480 w 457200"/>
                <a:gd name="connsiteY19" fmla="*/ 674370 h 714375"/>
                <a:gd name="connsiteX20" fmla="*/ 329103 w 457200"/>
                <a:gd name="connsiteY20" fmla="*/ 564833 h 714375"/>
                <a:gd name="connsiteX21" fmla="*/ 329103 w 457200"/>
                <a:gd name="connsiteY21" fmla="*/ 673418 h 714375"/>
                <a:gd name="connsiteX22" fmla="*/ 402445 w 457200"/>
                <a:gd name="connsiteY22" fmla="*/ 673418 h 714375"/>
                <a:gd name="connsiteX23" fmla="*/ 402445 w 457200"/>
                <a:gd name="connsiteY23" fmla="*/ 564833 h 714375"/>
                <a:gd name="connsiteX24" fmla="*/ 329103 w 457200"/>
                <a:gd name="connsiteY24" fmla="*/ 564833 h 714375"/>
                <a:gd name="connsiteX25" fmla="*/ 61450 w 457200"/>
                <a:gd name="connsiteY25" fmla="*/ 564833 h 714375"/>
                <a:gd name="connsiteX26" fmla="*/ 61450 w 457200"/>
                <a:gd name="connsiteY26" fmla="*/ 673418 h 714375"/>
                <a:gd name="connsiteX27" fmla="*/ 131935 w 457200"/>
                <a:gd name="connsiteY27" fmla="*/ 673418 h 714375"/>
                <a:gd name="connsiteX28" fmla="*/ 131935 w 457200"/>
                <a:gd name="connsiteY28" fmla="*/ 564833 h 714375"/>
                <a:gd name="connsiteX29" fmla="*/ 61450 w 457200"/>
                <a:gd name="connsiteY29" fmla="*/ 564833 h 714375"/>
                <a:gd name="connsiteX30" fmla="*/ 298623 w 457200"/>
                <a:gd name="connsiteY30" fmla="*/ 541020 h 714375"/>
                <a:gd name="connsiteX31" fmla="*/ 305290 w 457200"/>
                <a:gd name="connsiteY31" fmla="*/ 524828 h 714375"/>
                <a:gd name="connsiteX32" fmla="*/ 186228 w 457200"/>
                <a:gd name="connsiteY32" fmla="*/ 509588 h 714375"/>
                <a:gd name="connsiteX33" fmla="*/ 151938 w 457200"/>
                <a:gd name="connsiteY33" fmla="*/ 527685 h 714375"/>
                <a:gd name="connsiteX34" fmla="*/ 158605 w 457200"/>
                <a:gd name="connsiteY34" fmla="*/ 541020 h 714375"/>
                <a:gd name="connsiteX35" fmla="*/ 298623 w 457200"/>
                <a:gd name="connsiteY35" fmla="*/ 541020 h 714375"/>
                <a:gd name="connsiteX36" fmla="*/ 319578 w 457200"/>
                <a:gd name="connsiteY36" fmla="*/ 539115 h 714375"/>
                <a:gd name="connsiteX37" fmla="*/ 398635 w 457200"/>
                <a:gd name="connsiteY37" fmla="*/ 539115 h 714375"/>
                <a:gd name="connsiteX38" fmla="*/ 401493 w 457200"/>
                <a:gd name="connsiteY38" fmla="*/ 524828 h 714375"/>
                <a:gd name="connsiteX39" fmla="*/ 340533 w 457200"/>
                <a:gd name="connsiteY39" fmla="*/ 510540 h 714375"/>
                <a:gd name="connsiteX40" fmla="*/ 319578 w 457200"/>
                <a:gd name="connsiteY40" fmla="*/ 539115 h 714375"/>
                <a:gd name="connsiteX41" fmla="*/ 59545 w 457200"/>
                <a:gd name="connsiteY41" fmla="*/ 525780 h 714375"/>
                <a:gd name="connsiteX42" fmla="*/ 63355 w 457200"/>
                <a:gd name="connsiteY42" fmla="*/ 540068 h 714375"/>
                <a:gd name="connsiteX43" fmla="*/ 141460 w 457200"/>
                <a:gd name="connsiteY43" fmla="*/ 540068 h 714375"/>
                <a:gd name="connsiteX44" fmla="*/ 119553 w 457200"/>
                <a:gd name="connsiteY44" fmla="*/ 510540 h 714375"/>
                <a:gd name="connsiteX45" fmla="*/ 59545 w 457200"/>
                <a:gd name="connsiteY45" fmla="*/ 52578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57200" h="714375">
                  <a:moveTo>
                    <a:pt x="257665" y="320992"/>
                  </a:moveTo>
                  <a:cubicBezTo>
                    <a:pt x="329103" y="350520"/>
                    <a:pt x="365298" y="404813"/>
                    <a:pt x="375775" y="477203"/>
                  </a:cubicBezTo>
                  <a:cubicBezTo>
                    <a:pt x="457690" y="509588"/>
                    <a:pt x="463405" y="518160"/>
                    <a:pt x="463405" y="608648"/>
                  </a:cubicBezTo>
                  <a:cubicBezTo>
                    <a:pt x="463405" y="644843"/>
                    <a:pt x="463405" y="681038"/>
                    <a:pt x="463405" y="721043"/>
                  </a:cubicBezTo>
                  <a:cubicBezTo>
                    <a:pt x="309100" y="721043"/>
                    <a:pt x="157653" y="721043"/>
                    <a:pt x="1443" y="721043"/>
                  </a:cubicBezTo>
                  <a:cubicBezTo>
                    <a:pt x="1443" y="663893"/>
                    <a:pt x="-2367" y="605790"/>
                    <a:pt x="2395" y="548640"/>
                  </a:cubicBezTo>
                  <a:cubicBezTo>
                    <a:pt x="6205" y="504825"/>
                    <a:pt x="41448" y="486728"/>
                    <a:pt x="83358" y="483870"/>
                  </a:cubicBezTo>
                  <a:cubicBezTo>
                    <a:pt x="98598" y="417195"/>
                    <a:pt x="122410" y="359092"/>
                    <a:pt x="188133" y="327660"/>
                  </a:cubicBezTo>
                  <a:cubicBezTo>
                    <a:pt x="197658" y="322898"/>
                    <a:pt x="202420" y="301942"/>
                    <a:pt x="202420" y="287655"/>
                  </a:cubicBezTo>
                  <a:cubicBezTo>
                    <a:pt x="204325" y="216217"/>
                    <a:pt x="203373" y="144780"/>
                    <a:pt x="203373" y="73343"/>
                  </a:cubicBezTo>
                  <a:cubicBezTo>
                    <a:pt x="203373" y="61913"/>
                    <a:pt x="199563" y="49530"/>
                    <a:pt x="204325" y="40005"/>
                  </a:cubicBezTo>
                  <a:cubicBezTo>
                    <a:pt x="211945" y="25718"/>
                    <a:pt x="223375" y="13335"/>
                    <a:pt x="233853" y="0"/>
                  </a:cubicBezTo>
                  <a:cubicBezTo>
                    <a:pt x="241473" y="13335"/>
                    <a:pt x="255760" y="26670"/>
                    <a:pt x="256713" y="40005"/>
                  </a:cubicBezTo>
                  <a:cubicBezTo>
                    <a:pt x="258618" y="109538"/>
                    <a:pt x="257665" y="179070"/>
                    <a:pt x="257665" y="249555"/>
                  </a:cubicBezTo>
                  <a:cubicBezTo>
                    <a:pt x="257665" y="272415"/>
                    <a:pt x="257665" y="294323"/>
                    <a:pt x="257665" y="320992"/>
                  </a:cubicBezTo>
                  <a:close/>
                  <a:moveTo>
                    <a:pt x="301480" y="674370"/>
                  </a:moveTo>
                  <a:cubicBezTo>
                    <a:pt x="301480" y="635318"/>
                    <a:pt x="301480" y="600075"/>
                    <a:pt x="301480" y="566738"/>
                  </a:cubicBezTo>
                  <a:cubicBezTo>
                    <a:pt x="250998" y="566738"/>
                    <a:pt x="204325" y="566738"/>
                    <a:pt x="157653" y="566738"/>
                  </a:cubicBezTo>
                  <a:cubicBezTo>
                    <a:pt x="157653" y="604838"/>
                    <a:pt x="157653" y="638175"/>
                    <a:pt x="157653" y="674370"/>
                  </a:cubicBezTo>
                  <a:cubicBezTo>
                    <a:pt x="206230" y="674370"/>
                    <a:pt x="251950" y="674370"/>
                    <a:pt x="301480" y="674370"/>
                  </a:cubicBezTo>
                  <a:close/>
                  <a:moveTo>
                    <a:pt x="329103" y="564833"/>
                  </a:moveTo>
                  <a:cubicBezTo>
                    <a:pt x="329103" y="603885"/>
                    <a:pt x="329103" y="639128"/>
                    <a:pt x="329103" y="673418"/>
                  </a:cubicBezTo>
                  <a:cubicBezTo>
                    <a:pt x="355773" y="673418"/>
                    <a:pt x="378633" y="673418"/>
                    <a:pt x="402445" y="673418"/>
                  </a:cubicBezTo>
                  <a:cubicBezTo>
                    <a:pt x="402445" y="636270"/>
                    <a:pt x="402445" y="601028"/>
                    <a:pt x="402445" y="564833"/>
                  </a:cubicBezTo>
                  <a:cubicBezTo>
                    <a:pt x="376728" y="564833"/>
                    <a:pt x="354820" y="564833"/>
                    <a:pt x="329103" y="564833"/>
                  </a:cubicBezTo>
                  <a:close/>
                  <a:moveTo>
                    <a:pt x="61450" y="564833"/>
                  </a:moveTo>
                  <a:cubicBezTo>
                    <a:pt x="61450" y="603885"/>
                    <a:pt x="61450" y="639128"/>
                    <a:pt x="61450" y="673418"/>
                  </a:cubicBezTo>
                  <a:cubicBezTo>
                    <a:pt x="87168" y="673418"/>
                    <a:pt x="110028" y="673418"/>
                    <a:pt x="131935" y="673418"/>
                  </a:cubicBezTo>
                  <a:cubicBezTo>
                    <a:pt x="131935" y="635318"/>
                    <a:pt x="131935" y="601028"/>
                    <a:pt x="131935" y="564833"/>
                  </a:cubicBezTo>
                  <a:cubicBezTo>
                    <a:pt x="107170" y="564833"/>
                    <a:pt x="86215" y="564833"/>
                    <a:pt x="61450" y="564833"/>
                  </a:cubicBezTo>
                  <a:close/>
                  <a:moveTo>
                    <a:pt x="298623" y="541020"/>
                  </a:moveTo>
                  <a:cubicBezTo>
                    <a:pt x="300528" y="535305"/>
                    <a:pt x="303385" y="530543"/>
                    <a:pt x="305290" y="524828"/>
                  </a:cubicBezTo>
                  <a:cubicBezTo>
                    <a:pt x="273858" y="487680"/>
                    <a:pt x="225280" y="516255"/>
                    <a:pt x="186228" y="509588"/>
                  </a:cubicBezTo>
                  <a:cubicBezTo>
                    <a:pt x="175750" y="507683"/>
                    <a:pt x="163368" y="521017"/>
                    <a:pt x="151938" y="527685"/>
                  </a:cubicBezTo>
                  <a:cubicBezTo>
                    <a:pt x="153843" y="532448"/>
                    <a:pt x="155748" y="536258"/>
                    <a:pt x="158605" y="541020"/>
                  </a:cubicBezTo>
                  <a:cubicBezTo>
                    <a:pt x="205278" y="541020"/>
                    <a:pt x="251950" y="541020"/>
                    <a:pt x="298623" y="541020"/>
                  </a:cubicBezTo>
                  <a:close/>
                  <a:moveTo>
                    <a:pt x="319578" y="539115"/>
                  </a:moveTo>
                  <a:cubicBezTo>
                    <a:pt x="353868" y="539115"/>
                    <a:pt x="376728" y="539115"/>
                    <a:pt x="398635" y="539115"/>
                  </a:cubicBezTo>
                  <a:cubicBezTo>
                    <a:pt x="399588" y="534353"/>
                    <a:pt x="400540" y="529590"/>
                    <a:pt x="401493" y="524828"/>
                  </a:cubicBezTo>
                  <a:cubicBezTo>
                    <a:pt x="381490" y="520065"/>
                    <a:pt x="361488" y="512445"/>
                    <a:pt x="340533" y="510540"/>
                  </a:cubicBezTo>
                  <a:cubicBezTo>
                    <a:pt x="334818" y="509588"/>
                    <a:pt x="328150" y="525780"/>
                    <a:pt x="319578" y="539115"/>
                  </a:cubicBezTo>
                  <a:close/>
                  <a:moveTo>
                    <a:pt x="59545" y="525780"/>
                  </a:moveTo>
                  <a:cubicBezTo>
                    <a:pt x="60498" y="530543"/>
                    <a:pt x="62403" y="535305"/>
                    <a:pt x="63355" y="540068"/>
                  </a:cubicBezTo>
                  <a:cubicBezTo>
                    <a:pt x="86215" y="540068"/>
                    <a:pt x="109075" y="540068"/>
                    <a:pt x="141460" y="540068"/>
                  </a:cubicBezTo>
                  <a:cubicBezTo>
                    <a:pt x="130983" y="525780"/>
                    <a:pt x="124315" y="509588"/>
                    <a:pt x="119553" y="510540"/>
                  </a:cubicBezTo>
                  <a:cubicBezTo>
                    <a:pt x="99550" y="512445"/>
                    <a:pt x="79548" y="520065"/>
                    <a:pt x="59545" y="525780"/>
                  </a:cubicBezTo>
                  <a:close/>
                </a:path>
              </a:pathLst>
            </a:custGeom>
            <a:grpFill/>
            <a:ln w="9525" cap="flat">
              <a:noFill/>
              <a:prstDash val="solid"/>
              <a:miter/>
            </a:ln>
          </p:spPr>
          <p:txBody>
            <a:bodyPr rtlCol="0" anchor="ctr"/>
            <a:lstStyle/>
            <a:p>
              <a:endParaRPr lang="en-US"/>
            </a:p>
          </p:txBody>
        </p:sp>
        <p:sp>
          <p:nvSpPr>
            <p:cNvPr id="199" name="Freeform: Shape 166">
              <a:extLst>
                <a:ext uri="{FF2B5EF4-FFF2-40B4-BE49-F238E27FC236}">
                  <a16:creationId xmlns:a16="http://schemas.microsoft.com/office/drawing/2014/main" id="{3B38BD63-6436-9BCC-AFEF-8B55C1681B1D}"/>
                </a:ext>
              </a:extLst>
            </p:cNvPr>
            <p:cNvSpPr/>
            <p:nvPr/>
          </p:nvSpPr>
          <p:spPr>
            <a:xfrm>
              <a:off x="5726496" y="2777490"/>
              <a:ext cx="576129" cy="104775"/>
            </a:xfrm>
            <a:custGeom>
              <a:avLst/>
              <a:gdLst>
                <a:gd name="connsiteX0" fmla="*/ 320040 w 647700"/>
                <a:gd name="connsiteY0" fmla="*/ 111443 h 104775"/>
                <a:gd name="connsiteX1" fmla="*/ 58102 w 647700"/>
                <a:gd name="connsiteY1" fmla="*/ 111443 h 104775"/>
                <a:gd name="connsiteX2" fmla="*/ 0 w 647700"/>
                <a:gd name="connsiteY2" fmla="*/ 62865 h 104775"/>
                <a:gd name="connsiteX3" fmla="*/ 55245 w 647700"/>
                <a:gd name="connsiteY3" fmla="*/ 0 h 104775"/>
                <a:gd name="connsiteX4" fmla="*/ 598170 w 647700"/>
                <a:gd name="connsiteY4" fmla="*/ 0 h 104775"/>
                <a:gd name="connsiteX5" fmla="*/ 655320 w 647700"/>
                <a:gd name="connsiteY5" fmla="*/ 56198 h 104775"/>
                <a:gd name="connsiteX6" fmla="*/ 596265 w 647700"/>
                <a:gd name="connsiteY6" fmla="*/ 111443 h 104775"/>
                <a:gd name="connsiteX7" fmla="*/ 320040 w 647700"/>
                <a:gd name="connsiteY7" fmla="*/ 11144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0" h="104775">
                  <a:moveTo>
                    <a:pt x="320040" y="111443"/>
                  </a:moveTo>
                  <a:cubicBezTo>
                    <a:pt x="232410" y="111443"/>
                    <a:pt x="145732" y="111443"/>
                    <a:pt x="58102" y="111443"/>
                  </a:cubicBezTo>
                  <a:cubicBezTo>
                    <a:pt x="23813" y="111443"/>
                    <a:pt x="0" y="105727"/>
                    <a:pt x="0" y="62865"/>
                  </a:cubicBezTo>
                  <a:cubicBezTo>
                    <a:pt x="0" y="21907"/>
                    <a:pt x="9525" y="0"/>
                    <a:pt x="55245" y="0"/>
                  </a:cubicBezTo>
                  <a:cubicBezTo>
                    <a:pt x="236220" y="952"/>
                    <a:pt x="417195" y="952"/>
                    <a:pt x="598170" y="0"/>
                  </a:cubicBezTo>
                  <a:cubicBezTo>
                    <a:pt x="638175" y="0"/>
                    <a:pt x="656272" y="16193"/>
                    <a:pt x="655320" y="56198"/>
                  </a:cubicBezTo>
                  <a:cubicBezTo>
                    <a:pt x="655320" y="97155"/>
                    <a:pt x="637222" y="112395"/>
                    <a:pt x="596265" y="111443"/>
                  </a:cubicBezTo>
                  <a:cubicBezTo>
                    <a:pt x="503872" y="110490"/>
                    <a:pt x="412432" y="111443"/>
                    <a:pt x="320040" y="111443"/>
                  </a:cubicBezTo>
                  <a:close/>
                </a:path>
              </a:pathLst>
            </a:custGeom>
            <a:grpFill/>
            <a:ln w="9525" cap="flat">
              <a:noFill/>
              <a:prstDash val="solid"/>
              <a:miter/>
            </a:ln>
          </p:spPr>
          <p:txBody>
            <a:bodyPr rtlCol="0" anchor="ctr"/>
            <a:lstStyle/>
            <a:p>
              <a:endParaRPr lang="en-US" dirty="0"/>
            </a:p>
          </p:txBody>
        </p:sp>
      </p:grpSp>
      <p:grpSp>
        <p:nvGrpSpPr>
          <p:cNvPr id="200" name="Group 167">
            <a:extLst>
              <a:ext uri="{FF2B5EF4-FFF2-40B4-BE49-F238E27FC236}">
                <a16:creationId xmlns:a16="http://schemas.microsoft.com/office/drawing/2014/main" id="{2DEDBB32-CC43-DF1D-4C9D-00CC43FB008C}"/>
              </a:ext>
            </a:extLst>
          </p:cNvPr>
          <p:cNvGrpSpPr/>
          <p:nvPr/>
        </p:nvGrpSpPr>
        <p:grpSpPr>
          <a:xfrm>
            <a:off x="8309511" y="1626275"/>
            <a:ext cx="261163" cy="1952985"/>
            <a:chOff x="9123998" y="1729740"/>
            <a:chExt cx="476250" cy="3561398"/>
          </a:xfrm>
          <a:solidFill>
            <a:schemeClr val="accent2"/>
          </a:solidFill>
        </p:grpSpPr>
        <p:sp>
          <p:nvSpPr>
            <p:cNvPr id="201" name="Freeform: Shape 168">
              <a:extLst>
                <a:ext uri="{FF2B5EF4-FFF2-40B4-BE49-F238E27FC236}">
                  <a16:creationId xmlns:a16="http://schemas.microsoft.com/office/drawing/2014/main" id="{0985A3C8-6192-B52A-7A99-6EBD91E952B8}"/>
                </a:ext>
              </a:extLst>
            </p:cNvPr>
            <p:cNvSpPr/>
            <p:nvPr/>
          </p:nvSpPr>
          <p:spPr>
            <a:xfrm>
              <a:off x="9143048" y="3605213"/>
              <a:ext cx="438150" cy="1685925"/>
            </a:xfrm>
            <a:custGeom>
              <a:avLst/>
              <a:gdLst>
                <a:gd name="connsiteX0" fmla="*/ 0 w 438150"/>
                <a:gd name="connsiteY0" fmla="*/ 0 h 1685925"/>
                <a:gd name="connsiteX1" fmla="*/ 441960 w 438150"/>
                <a:gd name="connsiteY1" fmla="*/ 0 h 1685925"/>
                <a:gd name="connsiteX2" fmla="*/ 441960 w 438150"/>
                <a:gd name="connsiteY2" fmla="*/ 1689735 h 1685925"/>
                <a:gd name="connsiteX3" fmla="*/ 0 w 438150"/>
                <a:gd name="connsiteY3" fmla="*/ 1689735 h 1685925"/>
                <a:gd name="connsiteX4" fmla="*/ 0 w 438150"/>
                <a:gd name="connsiteY4" fmla="*/ 0 h 1685925"/>
                <a:gd name="connsiteX5" fmla="*/ 270510 w 438150"/>
                <a:gd name="connsiteY5" fmla="*/ 204788 h 1685925"/>
                <a:gd name="connsiteX6" fmla="*/ 171450 w 438150"/>
                <a:gd name="connsiteY6" fmla="*/ 204788 h 1685925"/>
                <a:gd name="connsiteX7" fmla="*/ 171450 w 438150"/>
                <a:gd name="connsiteY7" fmla="*/ 304800 h 1685925"/>
                <a:gd name="connsiteX8" fmla="*/ 270510 w 438150"/>
                <a:gd name="connsiteY8" fmla="*/ 304800 h 1685925"/>
                <a:gd name="connsiteX9" fmla="*/ 270510 w 438150"/>
                <a:gd name="connsiteY9" fmla="*/ 204788 h 1685925"/>
                <a:gd name="connsiteX10" fmla="*/ 397193 w 438150"/>
                <a:gd name="connsiteY10" fmla="*/ 305753 h 1685925"/>
                <a:gd name="connsiteX11" fmla="*/ 397193 w 438150"/>
                <a:gd name="connsiteY11" fmla="*/ 203835 h 1685925"/>
                <a:gd name="connsiteX12" fmla="*/ 300990 w 438150"/>
                <a:gd name="connsiteY12" fmla="*/ 203835 h 1685925"/>
                <a:gd name="connsiteX13" fmla="*/ 300990 w 438150"/>
                <a:gd name="connsiteY13" fmla="*/ 305753 h 1685925"/>
                <a:gd name="connsiteX14" fmla="*/ 397193 w 438150"/>
                <a:gd name="connsiteY14" fmla="*/ 305753 h 1685925"/>
                <a:gd name="connsiteX15" fmla="*/ 46672 w 438150"/>
                <a:gd name="connsiteY15" fmla="*/ 302895 h 1685925"/>
                <a:gd name="connsiteX16" fmla="*/ 143827 w 438150"/>
                <a:gd name="connsiteY16" fmla="*/ 302895 h 1685925"/>
                <a:gd name="connsiteX17" fmla="*/ 143827 w 438150"/>
                <a:gd name="connsiteY17" fmla="*/ 202883 h 1685925"/>
                <a:gd name="connsiteX18" fmla="*/ 46672 w 438150"/>
                <a:gd name="connsiteY18" fmla="*/ 202883 h 1685925"/>
                <a:gd name="connsiteX19" fmla="*/ 46672 w 438150"/>
                <a:gd name="connsiteY19" fmla="*/ 302895 h 1685925"/>
                <a:gd name="connsiteX20" fmla="*/ 269557 w 438150"/>
                <a:gd name="connsiteY20" fmla="*/ 583882 h 1685925"/>
                <a:gd name="connsiteX21" fmla="*/ 269557 w 438150"/>
                <a:gd name="connsiteY21" fmla="*/ 486728 h 1685925"/>
                <a:gd name="connsiteX22" fmla="*/ 174307 w 438150"/>
                <a:gd name="connsiteY22" fmla="*/ 486728 h 1685925"/>
                <a:gd name="connsiteX23" fmla="*/ 174307 w 438150"/>
                <a:gd name="connsiteY23" fmla="*/ 583882 h 1685925"/>
                <a:gd name="connsiteX24" fmla="*/ 269557 w 438150"/>
                <a:gd name="connsiteY24" fmla="*/ 583882 h 1685925"/>
                <a:gd name="connsiteX25" fmla="*/ 142875 w 438150"/>
                <a:gd name="connsiteY25" fmla="*/ 441960 h 1685925"/>
                <a:gd name="connsiteX26" fmla="*/ 142875 w 438150"/>
                <a:gd name="connsiteY26" fmla="*/ 344805 h 1685925"/>
                <a:gd name="connsiteX27" fmla="*/ 47625 w 438150"/>
                <a:gd name="connsiteY27" fmla="*/ 344805 h 1685925"/>
                <a:gd name="connsiteX28" fmla="*/ 47625 w 438150"/>
                <a:gd name="connsiteY28" fmla="*/ 441960 h 1685925"/>
                <a:gd name="connsiteX29" fmla="*/ 142875 w 438150"/>
                <a:gd name="connsiteY29" fmla="*/ 441960 h 1685925"/>
                <a:gd name="connsiteX30" fmla="*/ 270510 w 438150"/>
                <a:gd name="connsiteY30" fmla="*/ 344805 h 1685925"/>
                <a:gd name="connsiteX31" fmla="*/ 172402 w 438150"/>
                <a:gd name="connsiteY31" fmla="*/ 344805 h 1685925"/>
                <a:gd name="connsiteX32" fmla="*/ 172402 w 438150"/>
                <a:gd name="connsiteY32" fmla="*/ 441007 h 1685925"/>
                <a:gd name="connsiteX33" fmla="*/ 270510 w 438150"/>
                <a:gd name="connsiteY33" fmla="*/ 441007 h 1685925"/>
                <a:gd name="connsiteX34" fmla="*/ 270510 w 438150"/>
                <a:gd name="connsiteY34" fmla="*/ 344805 h 1685925"/>
                <a:gd name="connsiteX35" fmla="*/ 144780 w 438150"/>
                <a:gd name="connsiteY35" fmla="*/ 65722 h 1685925"/>
                <a:gd name="connsiteX36" fmla="*/ 47625 w 438150"/>
                <a:gd name="connsiteY36" fmla="*/ 65722 h 1685925"/>
                <a:gd name="connsiteX37" fmla="*/ 47625 w 438150"/>
                <a:gd name="connsiteY37" fmla="*/ 164783 h 1685925"/>
                <a:gd name="connsiteX38" fmla="*/ 144780 w 438150"/>
                <a:gd name="connsiteY38" fmla="*/ 164783 h 1685925"/>
                <a:gd name="connsiteX39" fmla="*/ 144780 w 438150"/>
                <a:gd name="connsiteY39" fmla="*/ 65722 h 1685925"/>
                <a:gd name="connsiteX40" fmla="*/ 270510 w 438150"/>
                <a:gd name="connsiteY40" fmla="*/ 66675 h 1685925"/>
                <a:gd name="connsiteX41" fmla="*/ 173355 w 438150"/>
                <a:gd name="connsiteY41" fmla="*/ 66675 h 1685925"/>
                <a:gd name="connsiteX42" fmla="*/ 173355 w 438150"/>
                <a:gd name="connsiteY42" fmla="*/ 165735 h 1685925"/>
                <a:gd name="connsiteX43" fmla="*/ 270510 w 438150"/>
                <a:gd name="connsiteY43" fmla="*/ 165735 h 1685925"/>
                <a:gd name="connsiteX44" fmla="*/ 270510 w 438150"/>
                <a:gd name="connsiteY44" fmla="*/ 66675 h 1685925"/>
                <a:gd name="connsiteX45" fmla="*/ 397193 w 438150"/>
                <a:gd name="connsiteY45" fmla="*/ 66675 h 1685925"/>
                <a:gd name="connsiteX46" fmla="*/ 300038 w 438150"/>
                <a:gd name="connsiteY46" fmla="*/ 66675 h 1685925"/>
                <a:gd name="connsiteX47" fmla="*/ 300038 w 438150"/>
                <a:gd name="connsiteY47" fmla="*/ 164783 h 1685925"/>
                <a:gd name="connsiteX48" fmla="*/ 397193 w 438150"/>
                <a:gd name="connsiteY48" fmla="*/ 164783 h 1685925"/>
                <a:gd name="connsiteX49" fmla="*/ 397193 w 438150"/>
                <a:gd name="connsiteY49" fmla="*/ 66675 h 1685925"/>
                <a:gd name="connsiteX50" fmla="*/ 300990 w 438150"/>
                <a:gd name="connsiteY50" fmla="*/ 344805 h 1685925"/>
                <a:gd name="connsiteX51" fmla="*/ 300990 w 438150"/>
                <a:gd name="connsiteY51" fmla="*/ 442913 h 1685925"/>
                <a:gd name="connsiteX52" fmla="*/ 397193 w 438150"/>
                <a:gd name="connsiteY52" fmla="*/ 442913 h 1685925"/>
                <a:gd name="connsiteX53" fmla="*/ 397193 w 438150"/>
                <a:gd name="connsiteY53" fmla="*/ 344805 h 1685925"/>
                <a:gd name="connsiteX54" fmla="*/ 300990 w 438150"/>
                <a:gd name="connsiteY54" fmla="*/ 344805 h 1685925"/>
                <a:gd name="connsiteX55" fmla="*/ 301943 w 438150"/>
                <a:gd name="connsiteY55" fmla="*/ 485775 h 1685925"/>
                <a:gd name="connsiteX56" fmla="*/ 301943 w 438150"/>
                <a:gd name="connsiteY56" fmla="*/ 582930 h 1685925"/>
                <a:gd name="connsiteX57" fmla="*/ 395288 w 438150"/>
                <a:gd name="connsiteY57" fmla="*/ 582930 h 1685925"/>
                <a:gd name="connsiteX58" fmla="*/ 395288 w 438150"/>
                <a:gd name="connsiteY58" fmla="*/ 485775 h 1685925"/>
                <a:gd name="connsiteX59" fmla="*/ 301943 w 438150"/>
                <a:gd name="connsiteY59" fmla="*/ 485775 h 1685925"/>
                <a:gd name="connsiteX60" fmla="*/ 142875 w 438150"/>
                <a:gd name="connsiteY60" fmla="*/ 583882 h 1685925"/>
                <a:gd name="connsiteX61" fmla="*/ 142875 w 438150"/>
                <a:gd name="connsiteY61" fmla="*/ 486728 h 1685925"/>
                <a:gd name="connsiteX62" fmla="*/ 48577 w 438150"/>
                <a:gd name="connsiteY62" fmla="*/ 486728 h 1685925"/>
                <a:gd name="connsiteX63" fmla="*/ 48577 w 438150"/>
                <a:gd name="connsiteY63" fmla="*/ 583882 h 1685925"/>
                <a:gd name="connsiteX64" fmla="*/ 142875 w 438150"/>
                <a:gd name="connsiteY64" fmla="*/ 583882 h 1685925"/>
                <a:gd name="connsiteX65" fmla="*/ 301943 w 438150"/>
                <a:gd name="connsiteY65" fmla="*/ 719138 h 1685925"/>
                <a:gd name="connsiteX66" fmla="*/ 395288 w 438150"/>
                <a:gd name="connsiteY66" fmla="*/ 719138 h 1685925"/>
                <a:gd name="connsiteX67" fmla="*/ 395288 w 438150"/>
                <a:gd name="connsiteY67" fmla="*/ 624840 h 1685925"/>
                <a:gd name="connsiteX68" fmla="*/ 301943 w 438150"/>
                <a:gd name="connsiteY68" fmla="*/ 624840 h 1685925"/>
                <a:gd name="connsiteX69" fmla="*/ 301943 w 438150"/>
                <a:gd name="connsiteY69" fmla="*/ 719138 h 1685925"/>
                <a:gd name="connsiteX70" fmla="*/ 269557 w 438150"/>
                <a:gd name="connsiteY70" fmla="*/ 626745 h 1685925"/>
                <a:gd name="connsiteX71" fmla="*/ 172402 w 438150"/>
                <a:gd name="connsiteY71" fmla="*/ 626745 h 1685925"/>
                <a:gd name="connsiteX72" fmla="*/ 172402 w 438150"/>
                <a:gd name="connsiteY72" fmla="*/ 721043 h 1685925"/>
                <a:gd name="connsiteX73" fmla="*/ 269557 w 438150"/>
                <a:gd name="connsiteY73" fmla="*/ 721043 h 1685925"/>
                <a:gd name="connsiteX74" fmla="*/ 269557 w 438150"/>
                <a:gd name="connsiteY74" fmla="*/ 626745 h 1685925"/>
                <a:gd name="connsiteX75" fmla="*/ 47625 w 438150"/>
                <a:gd name="connsiteY75" fmla="*/ 720090 h 1685925"/>
                <a:gd name="connsiteX76" fmla="*/ 142875 w 438150"/>
                <a:gd name="connsiteY76" fmla="*/ 721043 h 1685925"/>
                <a:gd name="connsiteX77" fmla="*/ 143827 w 438150"/>
                <a:gd name="connsiteY77" fmla="*/ 624840 h 1685925"/>
                <a:gd name="connsiteX78" fmla="*/ 47625 w 438150"/>
                <a:gd name="connsiteY78" fmla="*/ 624840 h 1685925"/>
                <a:gd name="connsiteX79" fmla="*/ 47625 w 438150"/>
                <a:gd name="connsiteY79" fmla="*/ 72009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8150" h="1685925">
                  <a:moveTo>
                    <a:pt x="0" y="0"/>
                  </a:moveTo>
                  <a:cubicBezTo>
                    <a:pt x="148590" y="0"/>
                    <a:pt x="294322" y="0"/>
                    <a:pt x="441960" y="0"/>
                  </a:cubicBezTo>
                  <a:cubicBezTo>
                    <a:pt x="441960" y="563880"/>
                    <a:pt x="441960" y="1124903"/>
                    <a:pt x="441960" y="1689735"/>
                  </a:cubicBezTo>
                  <a:cubicBezTo>
                    <a:pt x="296227" y="1689735"/>
                    <a:pt x="149543" y="1689735"/>
                    <a:pt x="0" y="1689735"/>
                  </a:cubicBezTo>
                  <a:cubicBezTo>
                    <a:pt x="0" y="1128713"/>
                    <a:pt x="0" y="566738"/>
                    <a:pt x="0" y="0"/>
                  </a:cubicBezTo>
                  <a:close/>
                  <a:moveTo>
                    <a:pt x="270510" y="204788"/>
                  </a:moveTo>
                  <a:cubicBezTo>
                    <a:pt x="234315" y="204788"/>
                    <a:pt x="202882" y="204788"/>
                    <a:pt x="171450" y="204788"/>
                  </a:cubicBezTo>
                  <a:cubicBezTo>
                    <a:pt x="171450" y="240030"/>
                    <a:pt x="171450" y="271463"/>
                    <a:pt x="171450" y="304800"/>
                  </a:cubicBezTo>
                  <a:cubicBezTo>
                    <a:pt x="204788" y="304800"/>
                    <a:pt x="237172" y="304800"/>
                    <a:pt x="270510" y="304800"/>
                  </a:cubicBezTo>
                  <a:cubicBezTo>
                    <a:pt x="270510" y="270510"/>
                    <a:pt x="270510" y="239078"/>
                    <a:pt x="270510" y="204788"/>
                  </a:cubicBezTo>
                  <a:close/>
                  <a:moveTo>
                    <a:pt x="397193" y="305753"/>
                  </a:moveTo>
                  <a:cubicBezTo>
                    <a:pt x="397193" y="268605"/>
                    <a:pt x="397193" y="236220"/>
                    <a:pt x="397193" y="203835"/>
                  </a:cubicBezTo>
                  <a:cubicBezTo>
                    <a:pt x="362902" y="203835"/>
                    <a:pt x="332422" y="203835"/>
                    <a:pt x="300990" y="203835"/>
                  </a:cubicBezTo>
                  <a:cubicBezTo>
                    <a:pt x="300990" y="239078"/>
                    <a:pt x="300990" y="271463"/>
                    <a:pt x="300990" y="305753"/>
                  </a:cubicBezTo>
                  <a:cubicBezTo>
                    <a:pt x="333375" y="305753"/>
                    <a:pt x="361950" y="305753"/>
                    <a:pt x="397193" y="305753"/>
                  </a:cubicBezTo>
                  <a:close/>
                  <a:moveTo>
                    <a:pt x="46672" y="302895"/>
                  </a:moveTo>
                  <a:cubicBezTo>
                    <a:pt x="80963" y="302895"/>
                    <a:pt x="113347" y="302895"/>
                    <a:pt x="143827" y="302895"/>
                  </a:cubicBezTo>
                  <a:cubicBezTo>
                    <a:pt x="143827" y="267653"/>
                    <a:pt x="143827" y="236220"/>
                    <a:pt x="143827" y="202883"/>
                  </a:cubicBezTo>
                  <a:cubicBezTo>
                    <a:pt x="110490" y="202883"/>
                    <a:pt x="80010" y="202883"/>
                    <a:pt x="46672" y="202883"/>
                  </a:cubicBezTo>
                  <a:cubicBezTo>
                    <a:pt x="46672" y="238125"/>
                    <a:pt x="46672" y="270510"/>
                    <a:pt x="46672" y="302895"/>
                  </a:cubicBezTo>
                  <a:close/>
                  <a:moveTo>
                    <a:pt x="269557" y="583882"/>
                  </a:moveTo>
                  <a:cubicBezTo>
                    <a:pt x="269557" y="548640"/>
                    <a:pt x="269557" y="517207"/>
                    <a:pt x="269557" y="486728"/>
                  </a:cubicBezTo>
                  <a:cubicBezTo>
                    <a:pt x="236220" y="486728"/>
                    <a:pt x="204788" y="486728"/>
                    <a:pt x="174307" y="486728"/>
                  </a:cubicBezTo>
                  <a:cubicBezTo>
                    <a:pt x="174307" y="521018"/>
                    <a:pt x="174307" y="551497"/>
                    <a:pt x="174307" y="583882"/>
                  </a:cubicBezTo>
                  <a:cubicBezTo>
                    <a:pt x="205740" y="583882"/>
                    <a:pt x="235268" y="583882"/>
                    <a:pt x="269557" y="583882"/>
                  </a:cubicBezTo>
                  <a:close/>
                  <a:moveTo>
                    <a:pt x="142875" y="441960"/>
                  </a:moveTo>
                  <a:cubicBezTo>
                    <a:pt x="142875" y="407670"/>
                    <a:pt x="142875" y="376238"/>
                    <a:pt x="142875" y="344805"/>
                  </a:cubicBezTo>
                  <a:cubicBezTo>
                    <a:pt x="108585" y="344805"/>
                    <a:pt x="78105" y="344805"/>
                    <a:pt x="47625" y="344805"/>
                  </a:cubicBezTo>
                  <a:cubicBezTo>
                    <a:pt x="47625" y="378142"/>
                    <a:pt x="47625" y="409575"/>
                    <a:pt x="47625" y="441960"/>
                  </a:cubicBezTo>
                  <a:cubicBezTo>
                    <a:pt x="80963" y="441960"/>
                    <a:pt x="111443" y="441960"/>
                    <a:pt x="142875" y="441960"/>
                  </a:cubicBezTo>
                  <a:close/>
                  <a:moveTo>
                    <a:pt x="270510" y="344805"/>
                  </a:moveTo>
                  <a:cubicBezTo>
                    <a:pt x="235268" y="344805"/>
                    <a:pt x="203835" y="344805"/>
                    <a:pt x="172402" y="344805"/>
                  </a:cubicBezTo>
                  <a:cubicBezTo>
                    <a:pt x="172402" y="378142"/>
                    <a:pt x="172402" y="409575"/>
                    <a:pt x="172402" y="441007"/>
                  </a:cubicBezTo>
                  <a:cubicBezTo>
                    <a:pt x="206693" y="441007"/>
                    <a:pt x="238125" y="441007"/>
                    <a:pt x="270510" y="441007"/>
                  </a:cubicBezTo>
                  <a:cubicBezTo>
                    <a:pt x="270510" y="407670"/>
                    <a:pt x="270510" y="378142"/>
                    <a:pt x="270510" y="344805"/>
                  </a:cubicBezTo>
                  <a:close/>
                  <a:moveTo>
                    <a:pt x="144780" y="65722"/>
                  </a:moveTo>
                  <a:cubicBezTo>
                    <a:pt x="109538" y="65722"/>
                    <a:pt x="78105" y="65722"/>
                    <a:pt x="47625" y="65722"/>
                  </a:cubicBezTo>
                  <a:cubicBezTo>
                    <a:pt x="47625" y="100965"/>
                    <a:pt x="47625" y="132397"/>
                    <a:pt x="47625" y="164783"/>
                  </a:cubicBezTo>
                  <a:cubicBezTo>
                    <a:pt x="81915" y="164783"/>
                    <a:pt x="112395" y="164783"/>
                    <a:pt x="144780" y="164783"/>
                  </a:cubicBezTo>
                  <a:cubicBezTo>
                    <a:pt x="144780" y="131445"/>
                    <a:pt x="144780" y="100965"/>
                    <a:pt x="144780" y="65722"/>
                  </a:cubicBezTo>
                  <a:close/>
                  <a:moveTo>
                    <a:pt x="270510" y="66675"/>
                  </a:moveTo>
                  <a:cubicBezTo>
                    <a:pt x="234315" y="66675"/>
                    <a:pt x="203835" y="66675"/>
                    <a:pt x="173355" y="66675"/>
                  </a:cubicBezTo>
                  <a:cubicBezTo>
                    <a:pt x="173355" y="101917"/>
                    <a:pt x="173355" y="134303"/>
                    <a:pt x="173355" y="165735"/>
                  </a:cubicBezTo>
                  <a:cubicBezTo>
                    <a:pt x="207645" y="165735"/>
                    <a:pt x="239077" y="165735"/>
                    <a:pt x="270510" y="165735"/>
                  </a:cubicBezTo>
                  <a:cubicBezTo>
                    <a:pt x="270510" y="130492"/>
                    <a:pt x="270510" y="100013"/>
                    <a:pt x="270510" y="66675"/>
                  </a:cubicBezTo>
                  <a:close/>
                  <a:moveTo>
                    <a:pt x="397193" y="66675"/>
                  </a:moveTo>
                  <a:cubicBezTo>
                    <a:pt x="361950" y="66675"/>
                    <a:pt x="330518" y="66675"/>
                    <a:pt x="300038" y="66675"/>
                  </a:cubicBezTo>
                  <a:cubicBezTo>
                    <a:pt x="300038" y="101917"/>
                    <a:pt x="300038" y="132397"/>
                    <a:pt x="300038" y="164783"/>
                  </a:cubicBezTo>
                  <a:cubicBezTo>
                    <a:pt x="333375" y="164783"/>
                    <a:pt x="363855" y="164783"/>
                    <a:pt x="397193" y="164783"/>
                  </a:cubicBezTo>
                  <a:cubicBezTo>
                    <a:pt x="397193" y="131445"/>
                    <a:pt x="397193" y="100965"/>
                    <a:pt x="397193" y="66675"/>
                  </a:cubicBezTo>
                  <a:close/>
                  <a:moveTo>
                    <a:pt x="300990" y="344805"/>
                  </a:moveTo>
                  <a:cubicBezTo>
                    <a:pt x="300990" y="379095"/>
                    <a:pt x="300990" y="410528"/>
                    <a:pt x="300990" y="442913"/>
                  </a:cubicBezTo>
                  <a:cubicBezTo>
                    <a:pt x="335280" y="442913"/>
                    <a:pt x="365760" y="442913"/>
                    <a:pt x="397193" y="442913"/>
                  </a:cubicBezTo>
                  <a:cubicBezTo>
                    <a:pt x="397193" y="409575"/>
                    <a:pt x="397193" y="378142"/>
                    <a:pt x="397193" y="344805"/>
                  </a:cubicBezTo>
                  <a:cubicBezTo>
                    <a:pt x="364807" y="344805"/>
                    <a:pt x="333375" y="344805"/>
                    <a:pt x="300990" y="344805"/>
                  </a:cubicBezTo>
                  <a:close/>
                  <a:moveTo>
                    <a:pt x="301943" y="485775"/>
                  </a:moveTo>
                  <a:cubicBezTo>
                    <a:pt x="301943" y="519113"/>
                    <a:pt x="301943" y="550545"/>
                    <a:pt x="301943" y="582930"/>
                  </a:cubicBezTo>
                  <a:cubicBezTo>
                    <a:pt x="334327" y="582930"/>
                    <a:pt x="363855" y="582930"/>
                    <a:pt x="395288" y="582930"/>
                  </a:cubicBezTo>
                  <a:cubicBezTo>
                    <a:pt x="395288" y="549593"/>
                    <a:pt x="395288" y="518160"/>
                    <a:pt x="395288" y="485775"/>
                  </a:cubicBezTo>
                  <a:cubicBezTo>
                    <a:pt x="363855" y="485775"/>
                    <a:pt x="334327" y="485775"/>
                    <a:pt x="301943" y="485775"/>
                  </a:cubicBezTo>
                  <a:close/>
                  <a:moveTo>
                    <a:pt x="142875" y="583882"/>
                  </a:moveTo>
                  <a:cubicBezTo>
                    <a:pt x="142875" y="547688"/>
                    <a:pt x="142875" y="517207"/>
                    <a:pt x="142875" y="486728"/>
                  </a:cubicBezTo>
                  <a:cubicBezTo>
                    <a:pt x="108585" y="486728"/>
                    <a:pt x="78105" y="486728"/>
                    <a:pt x="48577" y="486728"/>
                  </a:cubicBezTo>
                  <a:cubicBezTo>
                    <a:pt x="48577" y="521018"/>
                    <a:pt x="48577" y="551497"/>
                    <a:pt x="48577" y="583882"/>
                  </a:cubicBezTo>
                  <a:cubicBezTo>
                    <a:pt x="81915" y="583882"/>
                    <a:pt x="111443" y="583882"/>
                    <a:pt x="142875" y="583882"/>
                  </a:cubicBezTo>
                  <a:close/>
                  <a:moveTo>
                    <a:pt x="301943" y="719138"/>
                  </a:moveTo>
                  <a:cubicBezTo>
                    <a:pt x="337185" y="719138"/>
                    <a:pt x="375285" y="720090"/>
                    <a:pt x="395288" y="719138"/>
                  </a:cubicBezTo>
                  <a:cubicBezTo>
                    <a:pt x="395288" y="684847"/>
                    <a:pt x="395288" y="656272"/>
                    <a:pt x="395288" y="624840"/>
                  </a:cubicBezTo>
                  <a:cubicBezTo>
                    <a:pt x="362902" y="624840"/>
                    <a:pt x="332422" y="624840"/>
                    <a:pt x="301943" y="624840"/>
                  </a:cubicBezTo>
                  <a:cubicBezTo>
                    <a:pt x="301943" y="657225"/>
                    <a:pt x="301943" y="684847"/>
                    <a:pt x="301943" y="719138"/>
                  </a:cubicBezTo>
                  <a:close/>
                  <a:moveTo>
                    <a:pt x="269557" y="626745"/>
                  </a:moveTo>
                  <a:cubicBezTo>
                    <a:pt x="235268" y="626745"/>
                    <a:pt x="203835" y="626745"/>
                    <a:pt x="172402" y="626745"/>
                  </a:cubicBezTo>
                  <a:cubicBezTo>
                    <a:pt x="172402" y="659130"/>
                    <a:pt x="172402" y="691515"/>
                    <a:pt x="172402" y="721043"/>
                  </a:cubicBezTo>
                  <a:cubicBezTo>
                    <a:pt x="205740" y="723900"/>
                    <a:pt x="240982" y="721043"/>
                    <a:pt x="269557" y="721043"/>
                  </a:cubicBezTo>
                  <a:cubicBezTo>
                    <a:pt x="269557" y="686753"/>
                    <a:pt x="269557" y="659130"/>
                    <a:pt x="269557" y="626745"/>
                  </a:cubicBezTo>
                  <a:close/>
                  <a:moveTo>
                    <a:pt x="47625" y="720090"/>
                  </a:moveTo>
                  <a:cubicBezTo>
                    <a:pt x="88582" y="720090"/>
                    <a:pt x="114300" y="719138"/>
                    <a:pt x="142875" y="721043"/>
                  </a:cubicBezTo>
                  <a:cubicBezTo>
                    <a:pt x="142875" y="683895"/>
                    <a:pt x="143827" y="652463"/>
                    <a:pt x="143827" y="624840"/>
                  </a:cubicBezTo>
                  <a:cubicBezTo>
                    <a:pt x="110490" y="624840"/>
                    <a:pt x="80010" y="624840"/>
                    <a:pt x="47625" y="624840"/>
                  </a:cubicBezTo>
                  <a:cubicBezTo>
                    <a:pt x="47625" y="655320"/>
                    <a:pt x="47625" y="691515"/>
                    <a:pt x="47625" y="720090"/>
                  </a:cubicBezTo>
                  <a:close/>
                </a:path>
              </a:pathLst>
            </a:custGeom>
            <a:grpFill/>
            <a:ln w="9525" cap="flat">
              <a:noFill/>
              <a:prstDash val="solid"/>
              <a:miter/>
            </a:ln>
          </p:spPr>
          <p:txBody>
            <a:bodyPr rtlCol="0" anchor="ctr"/>
            <a:lstStyle/>
            <a:p>
              <a:endParaRPr lang="en-US"/>
            </a:p>
          </p:txBody>
        </p:sp>
        <p:sp>
          <p:nvSpPr>
            <p:cNvPr id="202" name="Freeform: Shape 169">
              <a:extLst>
                <a:ext uri="{FF2B5EF4-FFF2-40B4-BE49-F238E27FC236}">
                  <a16:creationId xmlns:a16="http://schemas.microsoft.com/office/drawing/2014/main" id="{FCBC76A4-B4E3-6B3B-A13E-E8372DE6D265}"/>
                </a:ext>
              </a:extLst>
            </p:cNvPr>
            <p:cNvSpPr/>
            <p:nvPr/>
          </p:nvSpPr>
          <p:spPr>
            <a:xfrm>
              <a:off x="9138286" y="2463473"/>
              <a:ext cx="447675" cy="590550"/>
            </a:xfrm>
            <a:custGeom>
              <a:avLst/>
              <a:gdLst>
                <a:gd name="connsiteX0" fmla="*/ 0 w 447675"/>
                <a:gd name="connsiteY0" fmla="*/ 594052 h 590550"/>
                <a:gd name="connsiteX1" fmla="*/ 0 w 447675"/>
                <a:gd name="connsiteY1" fmla="*/ 226387 h 590550"/>
                <a:gd name="connsiteX2" fmla="*/ 237172 w 447675"/>
                <a:gd name="connsiteY2" fmla="*/ 644 h 590550"/>
                <a:gd name="connsiteX3" fmla="*/ 378142 w 447675"/>
                <a:gd name="connsiteY3" fmla="*/ 34934 h 590550"/>
                <a:gd name="connsiteX4" fmla="*/ 449580 w 447675"/>
                <a:gd name="connsiteY4" fmla="*/ 151139 h 590550"/>
                <a:gd name="connsiteX5" fmla="*/ 448627 w 447675"/>
                <a:gd name="connsiteY5" fmla="*/ 554999 h 590550"/>
                <a:gd name="connsiteX6" fmla="*/ 446722 w 447675"/>
                <a:gd name="connsiteY6" fmla="*/ 594052 h 590550"/>
                <a:gd name="connsiteX7" fmla="*/ 0 w 447675"/>
                <a:gd name="connsiteY7" fmla="*/ 594052 h 590550"/>
                <a:gd name="connsiteX8" fmla="*/ 61913 w 447675"/>
                <a:gd name="connsiteY8" fmla="*/ 199717 h 590550"/>
                <a:gd name="connsiteX9" fmla="*/ 205740 w 447675"/>
                <a:gd name="connsiteY9" fmla="*/ 199717 h 590550"/>
                <a:gd name="connsiteX10" fmla="*/ 205740 w 447675"/>
                <a:gd name="connsiteY10" fmla="*/ 72082 h 590550"/>
                <a:gd name="connsiteX11" fmla="*/ 61913 w 447675"/>
                <a:gd name="connsiteY11" fmla="*/ 199717 h 590550"/>
                <a:gd name="connsiteX12" fmla="*/ 241935 w 447675"/>
                <a:gd name="connsiteY12" fmla="*/ 487372 h 590550"/>
                <a:gd name="connsiteX13" fmla="*/ 381000 w 447675"/>
                <a:gd name="connsiteY13" fmla="*/ 487372 h 590550"/>
                <a:gd name="connsiteX14" fmla="*/ 381000 w 447675"/>
                <a:gd name="connsiteY14" fmla="*/ 239722 h 590550"/>
                <a:gd name="connsiteX15" fmla="*/ 241935 w 447675"/>
                <a:gd name="connsiteY15" fmla="*/ 239722 h 590550"/>
                <a:gd name="connsiteX16" fmla="*/ 241935 w 447675"/>
                <a:gd name="connsiteY16" fmla="*/ 487372 h 590550"/>
                <a:gd name="connsiteX17" fmla="*/ 205740 w 447675"/>
                <a:gd name="connsiteY17" fmla="*/ 239722 h 590550"/>
                <a:gd name="connsiteX18" fmla="*/ 70485 w 447675"/>
                <a:gd name="connsiteY18" fmla="*/ 239722 h 590550"/>
                <a:gd name="connsiteX19" fmla="*/ 70485 w 447675"/>
                <a:gd name="connsiteY19" fmla="*/ 487372 h 590550"/>
                <a:gd name="connsiteX20" fmla="*/ 205740 w 447675"/>
                <a:gd name="connsiteY20" fmla="*/ 487372 h 590550"/>
                <a:gd name="connsiteX21" fmla="*/ 205740 w 447675"/>
                <a:gd name="connsiteY21" fmla="*/ 239722 h 590550"/>
                <a:gd name="connsiteX22" fmla="*/ 381000 w 447675"/>
                <a:gd name="connsiteY22" fmla="*/ 202574 h 590550"/>
                <a:gd name="connsiteX23" fmla="*/ 242888 w 447675"/>
                <a:gd name="connsiteY23" fmla="*/ 75892 h 590550"/>
                <a:gd name="connsiteX24" fmla="*/ 242888 w 447675"/>
                <a:gd name="connsiteY24" fmla="*/ 202574 h 590550"/>
                <a:gd name="connsiteX25" fmla="*/ 381000 w 447675"/>
                <a:gd name="connsiteY25" fmla="*/ 202574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7675" h="590550">
                  <a:moveTo>
                    <a:pt x="0" y="594052"/>
                  </a:moveTo>
                  <a:cubicBezTo>
                    <a:pt x="0" y="469274"/>
                    <a:pt x="0" y="348307"/>
                    <a:pt x="0" y="226387"/>
                  </a:cubicBezTo>
                  <a:cubicBezTo>
                    <a:pt x="0" y="52079"/>
                    <a:pt x="60007" y="-6976"/>
                    <a:pt x="237172" y="644"/>
                  </a:cubicBezTo>
                  <a:cubicBezTo>
                    <a:pt x="284797" y="2549"/>
                    <a:pt x="333375" y="16837"/>
                    <a:pt x="378142" y="34934"/>
                  </a:cubicBezTo>
                  <a:cubicBezTo>
                    <a:pt x="426720" y="54937"/>
                    <a:pt x="450532" y="94942"/>
                    <a:pt x="449580" y="151139"/>
                  </a:cubicBezTo>
                  <a:cubicBezTo>
                    <a:pt x="446722" y="285442"/>
                    <a:pt x="448627" y="420697"/>
                    <a:pt x="448627" y="554999"/>
                  </a:cubicBezTo>
                  <a:cubicBezTo>
                    <a:pt x="448627" y="567382"/>
                    <a:pt x="447675" y="579764"/>
                    <a:pt x="446722" y="594052"/>
                  </a:cubicBezTo>
                  <a:cubicBezTo>
                    <a:pt x="298132" y="594052"/>
                    <a:pt x="152400" y="594052"/>
                    <a:pt x="0" y="594052"/>
                  </a:cubicBezTo>
                  <a:close/>
                  <a:moveTo>
                    <a:pt x="61913" y="199717"/>
                  </a:moveTo>
                  <a:cubicBezTo>
                    <a:pt x="116205" y="199717"/>
                    <a:pt x="160972" y="199717"/>
                    <a:pt x="205740" y="199717"/>
                  </a:cubicBezTo>
                  <a:cubicBezTo>
                    <a:pt x="205740" y="154949"/>
                    <a:pt x="205740" y="114944"/>
                    <a:pt x="205740" y="72082"/>
                  </a:cubicBezTo>
                  <a:cubicBezTo>
                    <a:pt x="92392" y="72082"/>
                    <a:pt x="61913" y="111134"/>
                    <a:pt x="61913" y="199717"/>
                  </a:cubicBezTo>
                  <a:close/>
                  <a:moveTo>
                    <a:pt x="241935" y="487372"/>
                  </a:moveTo>
                  <a:cubicBezTo>
                    <a:pt x="291465" y="487372"/>
                    <a:pt x="335280" y="487372"/>
                    <a:pt x="381000" y="487372"/>
                  </a:cubicBezTo>
                  <a:cubicBezTo>
                    <a:pt x="381000" y="402599"/>
                    <a:pt x="381000" y="319732"/>
                    <a:pt x="381000" y="239722"/>
                  </a:cubicBezTo>
                  <a:cubicBezTo>
                    <a:pt x="332422" y="239722"/>
                    <a:pt x="286702" y="239722"/>
                    <a:pt x="241935" y="239722"/>
                  </a:cubicBezTo>
                  <a:cubicBezTo>
                    <a:pt x="241935" y="323542"/>
                    <a:pt x="241935" y="403552"/>
                    <a:pt x="241935" y="487372"/>
                  </a:cubicBezTo>
                  <a:close/>
                  <a:moveTo>
                    <a:pt x="205740" y="239722"/>
                  </a:moveTo>
                  <a:cubicBezTo>
                    <a:pt x="157163" y="239722"/>
                    <a:pt x="113347" y="239722"/>
                    <a:pt x="70485" y="239722"/>
                  </a:cubicBezTo>
                  <a:cubicBezTo>
                    <a:pt x="70485" y="323542"/>
                    <a:pt x="70485" y="405457"/>
                    <a:pt x="70485" y="487372"/>
                  </a:cubicBezTo>
                  <a:cubicBezTo>
                    <a:pt x="117157" y="487372"/>
                    <a:pt x="160020" y="487372"/>
                    <a:pt x="205740" y="487372"/>
                  </a:cubicBezTo>
                  <a:cubicBezTo>
                    <a:pt x="205740" y="403552"/>
                    <a:pt x="205740" y="322589"/>
                    <a:pt x="205740" y="239722"/>
                  </a:cubicBezTo>
                  <a:close/>
                  <a:moveTo>
                    <a:pt x="381000" y="202574"/>
                  </a:moveTo>
                  <a:cubicBezTo>
                    <a:pt x="389572" y="117802"/>
                    <a:pt x="332422" y="67319"/>
                    <a:pt x="242888" y="75892"/>
                  </a:cubicBezTo>
                  <a:cubicBezTo>
                    <a:pt x="242888" y="117802"/>
                    <a:pt x="242888" y="159712"/>
                    <a:pt x="242888" y="202574"/>
                  </a:cubicBezTo>
                  <a:cubicBezTo>
                    <a:pt x="291465" y="202574"/>
                    <a:pt x="335280" y="202574"/>
                    <a:pt x="381000" y="202574"/>
                  </a:cubicBezTo>
                  <a:close/>
                </a:path>
              </a:pathLst>
            </a:custGeom>
            <a:grpFill/>
            <a:ln w="9525" cap="flat">
              <a:noFill/>
              <a:prstDash val="solid"/>
              <a:miter/>
            </a:ln>
          </p:spPr>
          <p:txBody>
            <a:bodyPr rtlCol="0" anchor="ctr"/>
            <a:lstStyle/>
            <a:p>
              <a:endParaRPr lang="en-US"/>
            </a:p>
          </p:txBody>
        </p:sp>
        <p:sp>
          <p:nvSpPr>
            <p:cNvPr id="203" name="Freeform: Shape 170">
              <a:extLst>
                <a:ext uri="{FF2B5EF4-FFF2-40B4-BE49-F238E27FC236}">
                  <a16:creationId xmlns:a16="http://schemas.microsoft.com/office/drawing/2014/main" id="{F1CBF117-C5C2-400A-FABE-548C36799D9B}"/>
                </a:ext>
              </a:extLst>
            </p:cNvPr>
            <p:cNvSpPr/>
            <p:nvPr/>
          </p:nvSpPr>
          <p:spPr>
            <a:xfrm>
              <a:off x="9123998" y="3071813"/>
              <a:ext cx="476250" cy="514350"/>
            </a:xfrm>
            <a:custGeom>
              <a:avLst/>
              <a:gdLst>
                <a:gd name="connsiteX0" fmla="*/ 0 w 476250"/>
                <a:gd name="connsiteY0" fmla="*/ 517208 h 514350"/>
                <a:gd name="connsiteX1" fmla="*/ 0 w 476250"/>
                <a:gd name="connsiteY1" fmla="*/ 0 h 514350"/>
                <a:gd name="connsiteX2" fmla="*/ 477202 w 476250"/>
                <a:gd name="connsiteY2" fmla="*/ 0 h 514350"/>
                <a:gd name="connsiteX3" fmla="*/ 477202 w 476250"/>
                <a:gd name="connsiteY3" fmla="*/ 517208 h 514350"/>
                <a:gd name="connsiteX4" fmla="*/ 0 w 476250"/>
                <a:gd name="connsiteY4" fmla="*/ 517208 h 514350"/>
                <a:gd name="connsiteX5" fmla="*/ 54292 w 476250"/>
                <a:gd name="connsiteY5" fmla="*/ 75247 h 514350"/>
                <a:gd name="connsiteX6" fmla="*/ 54292 w 476250"/>
                <a:gd name="connsiteY6" fmla="*/ 230505 h 514350"/>
                <a:gd name="connsiteX7" fmla="*/ 55245 w 476250"/>
                <a:gd name="connsiteY7" fmla="*/ 387667 h 514350"/>
                <a:gd name="connsiteX8" fmla="*/ 107632 w 476250"/>
                <a:gd name="connsiteY8" fmla="*/ 441008 h 514350"/>
                <a:gd name="connsiteX9" fmla="*/ 153352 w 476250"/>
                <a:gd name="connsiteY9" fmla="*/ 385763 h 514350"/>
                <a:gd name="connsiteX10" fmla="*/ 155257 w 476250"/>
                <a:gd name="connsiteY10" fmla="*/ 75247 h 514350"/>
                <a:gd name="connsiteX11" fmla="*/ 54292 w 476250"/>
                <a:gd name="connsiteY11" fmla="*/ 75247 h 514350"/>
                <a:gd name="connsiteX12" fmla="*/ 321945 w 476250"/>
                <a:gd name="connsiteY12" fmla="*/ 75247 h 514350"/>
                <a:gd name="connsiteX13" fmla="*/ 322897 w 476250"/>
                <a:gd name="connsiteY13" fmla="*/ 385763 h 514350"/>
                <a:gd name="connsiteX14" fmla="*/ 375285 w 476250"/>
                <a:gd name="connsiteY14" fmla="*/ 441960 h 514350"/>
                <a:gd name="connsiteX15" fmla="*/ 422910 w 476250"/>
                <a:gd name="connsiteY15" fmla="*/ 381000 h 514350"/>
                <a:gd name="connsiteX16" fmla="*/ 422910 w 476250"/>
                <a:gd name="connsiteY16" fmla="*/ 271463 h 514350"/>
                <a:gd name="connsiteX17" fmla="*/ 422910 w 476250"/>
                <a:gd name="connsiteY17" fmla="*/ 74295 h 514350"/>
                <a:gd name="connsiteX18" fmla="*/ 321945 w 476250"/>
                <a:gd name="connsiteY18" fmla="*/ 75247 h 514350"/>
                <a:gd name="connsiteX19" fmla="*/ 188595 w 476250"/>
                <a:gd name="connsiteY19" fmla="*/ 75247 h 514350"/>
                <a:gd name="connsiteX20" fmla="*/ 189547 w 476250"/>
                <a:gd name="connsiteY20" fmla="*/ 385763 h 514350"/>
                <a:gd name="connsiteX21" fmla="*/ 241935 w 476250"/>
                <a:gd name="connsiteY21" fmla="*/ 441960 h 514350"/>
                <a:gd name="connsiteX22" fmla="*/ 289560 w 476250"/>
                <a:gd name="connsiteY22" fmla="*/ 381000 h 514350"/>
                <a:gd name="connsiteX23" fmla="*/ 289560 w 476250"/>
                <a:gd name="connsiteY23" fmla="*/ 271463 h 514350"/>
                <a:gd name="connsiteX24" fmla="*/ 289560 w 476250"/>
                <a:gd name="connsiteY24" fmla="*/ 74295 h 514350"/>
                <a:gd name="connsiteX25" fmla="*/ 188595 w 476250"/>
                <a:gd name="connsiteY25" fmla="*/ 75247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0" h="514350">
                  <a:moveTo>
                    <a:pt x="0" y="517208"/>
                  </a:moveTo>
                  <a:cubicBezTo>
                    <a:pt x="0" y="343853"/>
                    <a:pt x="0" y="173355"/>
                    <a:pt x="0" y="0"/>
                  </a:cubicBezTo>
                  <a:cubicBezTo>
                    <a:pt x="160020" y="0"/>
                    <a:pt x="317182" y="0"/>
                    <a:pt x="477202" y="0"/>
                  </a:cubicBezTo>
                  <a:cubicBezTo>
                    <a:pt x="477202" y="172403"/>
                    <a:pt x="477202" y="342900"/>
                    <a:pt x="477202" y="517208"/>
                  </a:cubicBezTo>
                  <a:cubicBezTo>
                    <a:pt x="320040" y="517208"/>
                    <a:pt x="162877" y="517208"/>
                    <a:pt x="0" y="517208"/>
                  </a:cubicBezTo>
                  <a:close/>
                  <a:moveTo>
                    <a:pt x="54292" y="75247"/>
                  </a:moveTo>
                  <a:cubicBezTo>
                    <a:pt x="54292" y="129540"/>
                    <a:pt x="54292" y="180022"/>
                    <a:pt x="54292" y="230505"/>
                  </a:cubicBezTo>
                  <a:cubicBezTo>
                    <a:pt x="54292" y="282892"/>
                    <a:pt x="52388" y="335280"/>
                    <a:pt x="55245" y="387667"/>
                  </a:cubicBezTo>
                  <a:cubicBezTo>
                    <a:pt x="57150" y="417195"/>
                    <a:pt x="71438" y="442913"/>
                    <a:pt x="107632" y="441008"/>
                  </a:cubicBezTo>
                  <a:cubicBezTo>
                    <a:pt x="135255" y="441008"/>
                    <a:pt x="155257" y="417195"/>
                    <a:pt x="153352" y="385763"/>
                  </a:cubicBezTo>
                  <a:cubicBezTo>
                    <a:pt x="158115" y="283845"/>
                    <a:pt x="155257" y="180975"/>
                    <a:pt x="155257" y="75247"/>
                  </a:cubicBezTo>
                  <a:cubicBezTo>
                    <a:pt x="120967" y="75247"/>
                    <a:pt x="91440" y="75247"/>
                    <a:pt x="54292" y="75247"/>
                  </a:cubicBezTo>
                  <a:close/>
                  <a:moveTo>
                    <a:pt x="321945" y="75247"/>
                  </a:moveTo>
                  <a:cubicBezTo>
                    <a:pt x="321945" y="180975"/>
                    <a:pt x="320040" y="283845"/>
                    <a:pt x="322897" y="385763"/>
                  </a:cubicBezTo>
                  <a:cubicBezTo>
                    <a:pt x="323850" y="415290"/>
                    <a:pt x="339090" y="443865"/>
                    <a:pt x="375285" y="441960"/>
                  </a:cubicBezTo>
                  <a:cubicBezTo>
                    <a:pt x="409575" y="440055"/>
                    <a:pt x="421957" y="412433"/>
                    <a:pt x="422910" y="381000"/>
                  </a:cubicBezTo>
                  <a:cubicBezTo>
                    <a:pt x="423863" y="344805"/>
                    <a:pt x="422910" y="308610"/>
                    <a:pt x="422910" y="271463"/>
                  </a:cubicBezTo>
                  <a:cubicBezTo>
                    <a:pt x="422910" y="205740"/>
                    <a:pt x="422910" y="140017"/>
                    <a:pt x="422910" y="74295"/>
                  </a:cubicBezTo>
                  <a:cubicBezTo>
                    <a:pt x="384810" y="75247"/>
                    <a:pt x="355282" y="75247"/>
                    <a:pt x="321945" y="75247"/>
                  </a:cubicBezTo>
                  <a:close/>
                  <a:moveTo>
                    <a:pt x="188595" y="75247"/>
                  </a:moveTo>
                  <a:cubicBezTo>
                    <a:pt x="188595" y="180975"/>
                    <a:pt x="186690" y="283845"/>
                    <a:pt x="189547" y="385763"/>
                  </a:cubicBezTo>
                  <a:cubicBezTo>
                    <a:pt x="190500" y="415290"/>
                    <a:pt x="205740" y="443865"/>
                    <a:pt x="241935" y="441960"/>
                  </a:cubicBezTo>
                  <a:cubicBezTo>
                    <a:pt x="276225" y="440055"/>
                    <a:pt x="288607" y="412433"/>
                    <a:pt x="289560" y="381000"/>
                  </a:cubicBezTo>
                  <a:cubicBezTo>
                    <a:pt x="290513" y="344805"/>
                    <a:pt x="289560" y="308610"/>
                    <a:pt x="289560" y="271463"/>
                  </a:cubicBezTo>
                  <a:cubicBezTo>
                    <a:pt x="289560" y="205740"/>
                    <a:pt x="289560" y="140017"/>
                    <a:pt x="289560" y="74295"/>
                  </a:cubicBezTo>
                  <a:cubicBezTo>
                    <a:pt x="251460" y="75247"/>
                    <a:pt x="221932" y="75247"/>
                    <a:pt x="188595" y="75247"/>
                  </a:cubicBezTo>
                  <a:close/>
                </a:path>
              </a:pathLst>
            </a:custGeom>
            <a:grpFill/>
            <a:ln w="9525" cap="flat">
              <a:noFill/>
              <a:prstDash val="solid"/>
              <a:miter/>
            </a:ln>
          </p:spPr>
          <p:txBody>
            <a:bodyPr rtlCol="0" anchor="ctr"/>
            <a:lstStyle/>
            <a:p>
              <a:endParaRPr lang="en-US"/>
            </a:p>
          </p:txBody>
        </p:sp>
        <p:sp>
          <p:nvSpPr>
            <p:cNvPr id="204" name="Freeform: Shape 171">
              <a:extLst>
                <a:ext uri="{FF2B5EF4-FFF2-40B4-BE49-F238E27FC236}">
                  <a16:creationId xmlns:a16="http://schemas.microsoft.com/office/drawing/2014/main" id="{C7E38B43-BE74-AB5E-1104-D15CF5F1B9B1}"/>
                </a:ext>
              </a:extLst>
            </p:cNvPr>
            <p:cNvSpPr/>
            <p:nvPr/>
          </p:nvSpPr>
          <p:spPr>
            <a:xfrm>
              <a:off x="9176386" y="2025015"/>
              <a:ext cx="371475" cy="466725"/>
            </a:xfrm>
            <a:custGeom>
              <a:avLst/>
              <a:gdLst>
                <a:gd name="connsiteX0" fmla="*/ 0 w 371475"/>
                <a:gd name="connsiteY0" fmla="*/ 471488 h 466725"/>
                <a:gd name="connsiteX1" fmla="*/ 120968 w 371475"/>
                <a:gd name="connsiteY1" fmla="*/ 159068 h 466725"/>
                <a:gd name="connsiteX2" fmla="*/ 118110 w 371475"/>
                <a:gd name="connsiteY2" fmla="*/ 44768 h 466725"/>
                <a:gd name="connsiteX3" fmla="*/ 102870 w 371475"/>
                <a:gd name="connsiteY3" fmla="*/ 0 h 466725"/>
                <a:gd name="connsiteX4" fmla="*/ 271463 w 371475"/>
                <a:gd name="connsiteY4" fmla="*/ 0 h 466725"/>
                <a:gd name="connsiteX5" fmla="*/ 267653 w 371475"/>
                <a:gd name="connsiteY5" fmla="*/ 20955 h 466725"/>
                <a:gd name="connsiteX6" fmla="*/ 269557 w 371475"/>
                <a:gd name="connsiteY6" fmla="*/ 196215 h 466725"/>
                <a:gd name="connsiteX7" fmla="*/ 376238 w 371475"/>
                <a:gd name="connsiteY7" fmla="*/ 470535 h 466725"/>
                <a:gd name="connsiteX8" fmla="*/ 0 w 371475"/>
                <a:gd name="connsiteY8" fmla="*/ 471488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75" h="466725">
                  <a:moveTo>
                    <a:pt x="0" y="471488"/>
                  </a:moveTo>
                  <a:cubicBezTo>
                    <a:pt x="40957" y="364808"/>
                    <a:pt x="78105" y="260985"/>
                    <a:pt x="120968" y="159068"/>
                  </a:cubicBezTo>
                  <a:cubicBezTo>
                    <a:pt x="138113" y="118110"/>
                    <a:pt x="144780" y="82868"/>
                    <a:pt x="118110" y="44768"/>
                  </a:cubicBezTo>
                  <a:cubicBezTo>
                    <a:pt x="110490" y="34290"/>
                    <a:pt x="108585" y="19050"/>
                    <a:pt x="102870" y="0"/>
                  </a:cubicBezTo>
                  <a:cubicBezTo>
                    <a:pt x="160973" y="0"/>
                    <a:pt x="215265" y="0"/>
                    <a:pt x="271463" y="0"/>
                  </a:cubicBezTo>
                  <a:cubicBezTo>
                    <a:pt x="269557" y="8573"/>
                    <a:pt x="270510" y="16193"/>
                    <a:pt x="267653" y="20955"/>
                  </a:cubicBezTo>
                  <a:cubicBezTo>
                    <a:pt x="222885" y="80010"/>
                    <a:pt x="245745" y="137160"/>
                    <a:pt x="269557" y="196215"/>
                  </a:cubicBezTo>
                  <a:cubicBezTo>
                    <a:pt x="305753" y="284798"/>
                    <a:pt x="339090" y="375285"/>
                    <a:pt x="376238" y="470535"/>
                  </a:cubicBezTo>
                  <a:cubicBezTo>
                    <a:pt x="248603" y="407670"/>
                    <a:pt x="127635" y="405765"/>
                    <a:pt x="0" y="471488"/>
                  </a:cubicBezTo>
                  <a:close/>
                </a:path>
              </a:pathLst>
            </a:custGeom>
            <a:grpFill/>
            <a:ln w="9525" cap="flat">
              <a:noFill/>
              <a:prstDash val="solid"/>
              <a:miter/>
            </a:ln>
          </p:spPr>
          <p:txBody>
            <a:bodyPr rtlCol="0" anchor="ctr"/>
            <a:lstStyle/>
            <a:p>
              <a:endParaRPr lang="en-US"/>
            </a:p>
          </p:txBody>
        </p:sp>
        <p:sp>
          <p:nvSpPr>
            <p:cNvPr id="205" name="Freeform: Shape 172">
              <a:extLst>
                <a:ext uri="{FF2B5EF4-FFF2-40B4-BE49-F238E27FC236}">
                  <a16:creationId xmlns:a16="http://schemas.microsoft.com/office/drawing/2014/main" id="{8425D2AF-6B0A-F466-12DB-A282102FFDBE}"/>
                </a:ext>
              </a:extLst>
            </p:cNvPr>
            <p:cNvSpPr/>
            <p:nvPr/>
          </p:nvSpPr>
          <p:spPr>
            <a:xfrm>
              <a:off x="9276398" y="1729740"/>
              <a:ext cx="171450" cy="276225"/>
            </a:xfrm>
            <a:custGeom>
              <a:avLst/>
              <a:gdLst>
                <a:gd name="connsiteX0" fmla="*/ 173355 w 171450"/>
                <a:gd name="connsiteY0" fmla="*/ 278130 h 276225"/>
                <a:gd name="connsiteX1" fmla="*/ 0 w 171450"/>
                <a:gd name="connsiteY1" fmla="*/ 278130 h 276225"/>
                <a:gd name="connsiteX2" fmla="*/ 36195 w 171450"/>
                <a:gd name="connsiteY2" fmla="*/ 237173 h 276225"/>
                <a:gd name="connsiteX3" fmla="*/ 71438 w 171450"/>
                <a:gd name="connsiteY3" fmla="*/ 169545 h 276225"/>
                <a:gd name="connsiteX4" fmla="*/ 88582 w 171450"/>
                <a:gd name="connsiteY4" fmla="*/ 0 h 276225"/>
                <a:gd name="connsiteX5" fmla="*/ 99060 w 171450"/>
                <a:gd name="connsiteY5" fmla="*/ 149542 h 276225"/>
                <a:gd name="connsiteX6" fmla="*/ 143828 w 171450"/>
                <a:gd name="connsiteY6" fmla="*/ 241935 h 276225"/>
                <a:gd name="connsiteX7" fmla="*/ 173355 w 171450"/>
                <a:gd name="connsiteY7" fmla="*/ 27813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276225">
                  <a:moveTo>
                    <a:pt x="173355" y="278130"/>
                  </a:moveTo>
                  <a:cubicBezTo>
                    <a:pt x="114300" y="278130"/>
                    <a:pt x="61913" y="278130"/>
                    <a:pt x="0" y="278130"/>
                  </a:cubicBezTo>
                  <a:cubicBezTo>
                    <a:pt x="13335" y="261937"/>
                    <a:pt x="21907" y="242887"/>
                    <a:pt x="36195" y="237173"/>
                  </a:cubicBezTo>
                  <a:cubicBezTo>
                    <a:pt x="69532" y="223837"/>
                    <a:pt x="70485" y="199073"/>
                    <a:pt x="71438" y="169545"/>
                  </a:cubicBezTo>
                  <a:cubicBezTo>
                    <a:pt x="73343" y="113348"/>
                    <a:pt x="79057" y="56197"/>
                    <a:pt x="88582" y="0"/>
                  </a:cubicBezTo>
                  <a:cubicBezTo>
                    <a:pt x="92393" y="49530"/>
                    <a:pt x="97155" y="99060"/>
                    <a:pt x="99060" y="149542"/>
                  </a:cubicBezTo>
                  <a:cubicBezTo>
                    <a:pt x="100965" y="187642"/>
                    <a:pt x="99060" y="224790"/>
                    <a:pt x="143828" y="241935"/>
                  </a:cubicBezTo>
                  <a:cubicBezTo>
                    <a:pt x="157163" y="246698"/>
                    <a:pt x="163830" y="264795"/>
                    <a:pt x="173355" y="278130"/>
                  </a:cubicBezTo>
                  <a:close/>
                </a:path>
              </a:pathLst>
            </a:custGeom>
            <a:grpFill/>
            <a:ln w="9525" cap="flat">
              <a:noFill/>
              <a:prstDash val="solid"/>
              <a:miter/>
            </a:ln>
          </p:spPr>
          <p:txBody>
            <a:bodyPr rtlCol="0" anchor="ctr"/>
            <a:lstStyle/>
            <a:p>
              <a:endParaRPr lang="en-US"/>
            </a:p>
          </p:txBody>
        </p:sp>
      </p:grpSp>
      <p:grpSp>
        <p:nvGrpSpPr>
          <p:cNvPr id="206" name="Group 173">
            <a:extLst>
              <a:ext uri="{FF2B5EF4-FFF2-40B4-BE49-F238E27FC236}">
                <a16:creationId xmlns:a16="http://schemas.microsoft.com/office/drawing/2014/main" id="{FABD48E4-49C4-18AE-A2A1-CD19F2D5CCA3}"/>
              </a:ext>
            </a:extLst>
          </p:cNvPr>
          <p:cNvGrpSpPr/>
          <p:nvPr/>
        </p:nvGrpSpPr>
        <p:grpSpPr>
          <a:xfrm>
            <a:off x="8581311" y="2011752"/>
            <a:ext cx="340035" cy="1567508"/>
            <a:chOff x="9685020" y="2426970"/>
            <a:chExt cx="620078" cy="2858452"/>
          </a:xfrm>
          <a:solidFill>
            <a:schemeClr val="accent1"/>
          </a:solidFill>
        </p:grpSpPr>
        <p:sp>
          <p:nvSpPr>
            <p:cNvPr id="207" name="Freeform: Shape 174">
              <a:extLst>
                <a:ext uri="{FF2B5EF4-FFF2-40B4-BE49-F238E27FC236}">
                  <a16:creationId xmlns:a16="http://schemas.microsoft.com/office/drawing/2014/main" id="{CDCED84F-C87C-D088-8B84-82AE37DBE683}"/>
                </a:ext>
              </a:extLst>
            </p:cNvPr>
            <p:cNvSpPr/>
            <p:nvPr/>
          </p:nvSpPr>
          <p:spPr>
            <a:xfrm>
              <a:off x="9685973" y="2875597"/>
              <a:ext cx="619125" cy="2409825"/>
            </a:xfrm>
            <a:custGeom>
              <a:avLst/>
              <a:gdLst>
                <a:gd name="connsiteX0" fmla="*/ 622935 w 619125"/>
                <a:gd name="connsiteY0" fmla="*/ 2414588 h 2409825"/>
                <a:gd name="connsiteX1" fmla="*/ 0 w 619125"/>
                <a:gd name="connsiteY1" fmla="*/ 2414588 h 2409825"/>
                <a:gd name="connsiteX2" fmla="*/ 0 w 619125"/>
                <a:gd name="connsiteY2" fmla="*/ 0 h 2409825"/>
                <a:gd name="connsiteX3" fmla="*/ 622935 w 619125"/>
                <a:gd name="connsiteY3" fmla="*/ 0 h 2409825"/>
                <a:gd name="connsiteX4" fmla="*/ 622935 w 619125"/>
                <a:gd name="connsiteY4" fmla="*/ 2414588 h 2409825"/>
                <a:gd name="connsiteX5" fmla="*/ 292417 w 619125"/>
                <a:gd name="connsiteY5" fmla="*/ 915353 h 2409825"/>
                <a:gd name="connsiteX6" fmla="*/ 292417 w 619125"/>
                <a:gd name="connsiteY6" fmla="*/ 762000 h 2409825"/>
                <a:gd name="connsiteX7" fmla="*/ 184785 w 619125"/>
                <a:gd name="connsiteY7" fmla="*/ 762000 h 2409825"/>
                <a:gd name="connsiteX8" fmla="*/ 184785 w 619125"/>
                <a:gd name="connsiteY8" fmla="*/ 915353 h 2409825"/>
                <a:gd name="connsiteX9" fmla="*/ 292417 w 619125"/>
                <a:gd name="connsiteY9" fmla="*/ 915353 h 2409825"/>
                <a:gd name="connsiteX10" fmla="*/ 184785 w 619125"/>
                <a:gd name="connsiteY10" fmla="*/ 584835 h 2409825"/>
                <a:gd name="connsiteX11" fmla="*/ 184785 w 619125"/>
                <a:gd name="connsiteY11" fmla="*/ 738188 h 2409825"/>
                <a:gd name="connsiteX12" fmla="*/ 293370 w 619125"/>
                <a:gd name="connsiteY12" fmla="*/ 738188 h 2409825"/>
                <a:gd name="connsiteX13" fmla="*/ 293370 w 619125"/>
                <a:gd name="connsiteY13" fmla="*/ 584835 h 2409825"/>
                <a:gd name="connsiteX14" fmla="*/ 184785 w 619125"/>
                <a:gd name="connsiteY14" fmla="*/ 584835 h 2409825"/>
                <a:gd name="connsiteX15" fmla="*/ 294322 w 619125"/>
                <a:gd name="connsiteY15" fmla="*/ 233363 h 2409825"/>
                <a:gd name="connsiteX16" fmla="*/ 184785 w 619125"/>
                <a:gd name="connsiteY16" fmla="*/ 233363 h 2409825"/>
                <a:gd name="connsiteX17" fmla="*/ 184785 w 619125"/>
                <a:gd name="connsiteY17" fmla="*/ 384810 h 2409825"/>
                <a:gd name="connsiteX18" fmla="*/ 294322 w 619125"/>
                <a:gd name="connsiteY18" fmla="*/ 384810 h 2409825"/>
                <a:gd name="connsiteX19" fmla="*/ 294322 w 619125"/>
                <a:gd name="connsiteY19" fmla="*/ 233363 h 2409825"/>
                <a:gd name="connsiteX20" fmla="*/ 292417 w 619125"/>
                <a:gd name="connsiteY20" fmla="*/ 212408 h 2409825"/>
                <a:gd name="connsiteX21" fmla="*/ 292417 w 619125"/>
                <a:gd name="connsiteY21" fmla="*/ 59055 h 2409825"/>
                <a:gd name="connsiteX22" fmla="*/ 185738 w 619125"/>
                <a:gd name="connsiteY22" fmla="*/ 59055 h 2409825"/>
                <a:gd name="connsiteX23" fmla="*/ 185738 w 619125"/>
                <a:gd name="connsiteY23" fmla="*/ 212408 h 2409825"/>
                <a:gd name="connsiteX24" fmla="*/ 292417 w 619125"/>
                <a:gd name="connsiteY24" fmla="*/ 212408 h 2409825"/>
                <a:gd name="connsiteX25" fmla="*/ 293370 w 619125"/>
                <a:gd name="connsiteY25" fmla="*/ 562928 h 2409825"/>
                <a:gd name="connsiteX26" fmla="*/ 293370 w 619125"/>
                <a:gd name="connsiteY26" fmla="*/ 410528 h 2409825"/>
                <a:gd name="connsiteX27" fmla="*/ 184785 w 619125"/>
                <a:gd name="connsiteY27" fmla="*/ 410528 h 2409825"/>
                <a:gd name="connsiteX28" fmla="*/ 184785 w 619125"/>
                <a:gd name="connsiteY28" fmla="*/ 562928 h 2409825"/>
                <a:gd name="connsiteX29" fmla="*/ 293370 w 619125"/>
                <a:gd name="connsiteY29" fmla="*/ 562928 h 2409825"/>
                <a:gd name="connsiteX30" fmla="*/ 40957 w 619125"/>
                <a:gd name="connsiteY30" fmla="*/ 1287780 h 2409825"/>
                <a:gd name="connsiteX31" fmla="*/ 40957 w 619125"/>
                <a:gd name="connsiteY31" fmla="*/ 1441133 h 2409825"/>
                <a:gd name="connsiteX32" fmla="*/ 147638 w 619125"/>
                <a:gd name="connsiteY32" fmla="*/ 1441133 h 2409825"/>
                <a:gd name="connsiteX33" fmla="*/ 147638 w 619125"/>
                <a:gd name="connsiteY33" fmla="*/ 1287780 h 2409825"/>
                <a:gd name="connsiteX34" fmla="*/ 40957 w 619125"/>
                <a:gd name="connsiteY34" fmla="*/ 1287780 h 2409825"/>
                <a:gd name="connsiteX35" fmla="*/ 475297 w 619125"/>
                <a:gd name="connsiteY35" fmla="*/ 1088708 h 2409825"/>
                <a:gd name="connsiteX36" fmla="*/ 584835 w 619125"/>
                <a:gd name="connsiteY36" fmla="*/ 1088708 h 2409825"/>
                <a:gd name="connsiteX37" fmla="*/ 584835 w 619125"/>
                <a:gd name="connsiteY37" fmla="*/ 937260 h 2409825"/>
                <a:gd name="connsiteX38" fmla="*/ 475297 w 619125"/>
                <a:gd name="connsiteY38" fmla="*/ 937260 h 2409825"/>
                <a:gd name="connsiteX39" fmla="*/ 475297 w 619125"/>
                <a:gd name="connsiteY39" fmla="*/ 1088708 h 2409825"/>
                <a:gd name="connsiteX40" fmla="*/ 294322 w 619125"/>
                <a:gd name="connsiteY40" fmla="*/ 937260 h 2409825"/>
                <a:gd name="connsiteX41" fmla="*/ 184785 w 619125"/>
                <a:gd name="connsiteY41" fmla="*/ 937260 h 2409825"/>
                <a:gd name="connsiteX42" fmla="*/ 184785 w 619125"/>
                <a:gd name="connsiteY42" fmla="*/ 1088708 h 2409825"/>
                <a:gd name="connsiteX43" fmla="*/ 294322 w 619125"/>
                <a:gd name="connsiteY43" fmla="*/ 1088708 h 2409825"/>
                <a:gd name="connsiteX44" fmla="*/ 294322 w 619125"/>
                <a:gd name="connsiteY44" fmla="*/ 937260 h 2409825"/>
                <a:gd name="connsiteX45" fmla="*/ 40957 w 619125"/>
                <a:gd name="connsiteY45" fmla="*/ 935355 h 2409825"/>
                <a:gd name="connsiteX46" fmla="*/ 40957 w 619125"/>
                <a:gd name="connsiteY46" fmla="*/ 1088708 h 2409825"/>
                <a:gd name="connsiteX47" fmla="*/ 148590 w 619125"/>
                <a:gd name="connsiteY47" fmla="*/ 1088708 h 2409825"/>
                <a:gd name="connsiteX48" fmla="*/ 148590 w 619125"/>
                <a:gd name="connsiteY48" fmla="*/ 935355 h 2409825"/>
                <a:gd name="connsiteX49" fmla="*/ 40957 w 619125"/>
                <a:gd name="connsiteY49" fmla="*/ 935355 h 2409825"/>
                <a:gd name="connsiteX50" fmla="*/ 40957 w 619125"/>
                <a:gd name="connsiteY50" fmla="*/ 58103 h 2409825"/>
                <a:gd name="connsiteX51" fmla="*/ 40957 w 619125"/>
                <a:gd name="connsiteY51" fmla="*/ 211455 h 2409825"/>
                <a:gd name="connsiteX52" fmla="*/ 147638 w 619125"/>
                <a:gd name="connsiteY52" fmla="*/ 211455 h 2409825"/>
                <a:gd name="connsiteX53" fmla="*/ 147638 w 619125"/>
                <a:gd name="connsiteY53" fmla="*/ 58103 h 2409825"/>
                <a:gd name="connsiteX54" fmla="*/ 40957 w 619125"/>
                <a:gd name="connsiteY54" fmla="*/ 58103 h 2409825"/>
                <a:gd name="connsiteX55" fmla="*/ 476250 w 619125"/>
                <a:gd name="connsiteY55" fmla="*/ 584835 h 2409825"/>
                <a:gd name="connsiteX56" fmla="*/ 476250 w 619125"/>
                <a:gd name="connsiteY56" fmla="*/ 737235 h 2409825"/>
                <a:gd name="connsiteX57" fmla="*/ 583882 w 619125"/>
                <a:gd name="connsiteY57" fmla="*/ 737235 h 2409825"/>
                <a:gd name="connsiteX58" fmla="*/ 583882 w 619125"/>
                <a:gd name="connsiteY58" fmla="*/ 584835 h 2409825"/>
                <a:gd name="connsiteX59" fmla="*/ 476250 w 619125"/>
                <a:gd name="connsiteY59" fmla="*/ 584835 h 2409825"/>
                <a:gd name="connsiteX60" fmla="*/ 475297 w 619125"/>
                <a:gd name="connsiteY60" fmla="*/ 210503 h 2409825"/>
                <a:gd name="connsiteX61" fmla="*/ 582930 w 619125"/>
                <a:gd name="connsiteY61" fmla="*/ 210503 h 2409825"/>
                <a:gd name="connsiteX62" fmla="*/ 582930 w 619125"/>
                <a:gd name="connsiteY62" fmla="*/ 59055 h 2409825"/>
                <a:gd name="connsiteX63" fmla="*/ 475297 w 619125"/>
                <a:gd name="connsiteY63" fmla="*/ 59055 h 2409825"/>
                <a:gd name="connsiteX64" fmla="*/ 475297 w 619125"/>
                <a:gd name="connsiteY64" fmla="*/ 210503 h 2409825"/>
                <a:gd name="connsiteX65" fmla="*/ 584835 w 619125"/>
                <a:gd name="connsiteY65" fmla="*/ 410528 h 2409825"/>
                <a:gd name="connsiteX66" fmla="*/ 477202 w 619125"/>
                <a:gd name="connsiteY66" fmla="*/ 410528 h 2409825"/>
                <a:gd name="connsiteX67" fmla="*/ 477202 w 619125"/>
                <a:gd name="connsiteY67" fmla="*/ 561975 h 2409825"/>
                <a:gd name="connsiteX68" fmla="*/ 584835 w 619125"/>
                <a:gd name="connsiteY68" fmla="*/ 561975 h 2409825"/>
                <a:gd name="connsiteX69" fmla="*/ 584835 w 619125"/>
                <a:gd name="connsiteY69" fmla="*/ 410528 h 2409825"/>
                <a:gd name="connsiteX70" fmla="*/ 475297 w 619125"/>
                <a:gd name="connsiteY70" fmla="*/ 914400 h 2409825"/>
                <a:gd name="connsiteX71" fmla="*/ 582930 w 619125"/>
                <a:gd name="connsiteY71" fmla="*/ 914400 h 2409825"/>
                <a:gd name="connsiteX72" fmla="*/ 582930 w 619125"/>
                <a:gd name="connsiteY72" fmla="*/ 762953 h 2409825"/>
                <a:gd name="connsiteX73" fmla="*/ 475297 w 619125"/>
                <a:gd name="connsiteY73" fmla="*/ 762953 h 2409825"/>
                <a:gd name="connsiteX74" fmla="*/ 475297 w 619125"/>
                <a:gd name="connsiteY74" fmla="*/ 914400 h 2409825"/>
                <a:gd name="connsiteX75" fmla="*/ 333375 w 619125"/>
                <a:gd name="connsiteY75" fmla="*/ 1288733 h 2409825"/>
                <a:gd name="connsiteX76" fmla="*/ 333375 w 619125"/>
                <a:gd name="connsiteY76" fmla="*/ 1442085 h 2409825"/>
                <a:gd name="connsiteX77" fmla="*/ 440055 w 619125"/>
                <a:gd name="connsiteY77" fmla="*/ 1442085 h 2409825"/>
                <a:gd name="connsiteX78" fmla="*/ 440055 w 619125"/>
                <a:gd name="connsiteY78" fmla="*/ 1288733 h 2409825"/>
                <a:gd name="connsiteX79" fmla="*/ 333375 w 619125"/>
                <a:gd name="connsiteY79" fmla="*/ 1288733 h 2409825"/>
                <a:gd name="connsiteX80" fmla="*/ 185738 w 619125"/>
                <a:gd name="connsiteY80" fmla="*/ 1287780 h 2409825"/>
                <a:gd name="connsiteX81" fmla="*/ 185738 w 619125"/>
                <a:gd name="connsiteY81" fmla="*/ 1442085 h 2409825"/>
                <a:gd name="connsiteX82" fmla="*/ 291465 w 619125"/>
                <a:gd name="connsiteY82" fmla="*/ 1442085 h 2409825"/>
                <a:gd name="connsiteX83" fmla="*/ 291465 w 619125"/>
                <a:gd name="connsiteY83" fmla="*/ 1287780 h 2409825"/>
                <a:gd name="connsiteX84" fmla="*/ 185738 w 619125"/>
                <a:gd name="connsiteY84" fmla="*/ 1287780 h 2409825"/>
                <a:gd name="connsiteX85" fmla="*/ 148590 w 619125"/>
                <a:gd name="connsiteY85" fmla="*/ 385763 h 2409825"/>
                <a:gd name="connsiteX86" fmla="*/ 148590 w 619125"/>
                <a:gd name="connsiteY86" fmla="*/ 234315 h 2409825"/>
                <a:gd name="connsiteX87" fmla="*/ 40005 w 619125"/>
                <a:gd name="connsiteY87" fmla="*/ 234315 h 2409825"/>
                <a:gd name="connsiteX88" fmla="*/ 40005 w 619125"/>
                <a:gd name="connsiteY88" fmla="*/ 385763 h 2409825"/>
                <a:gd name="connsiteX89" fmla="*/ 148590 w 619125"/>
                <a:gd name="connsiteY89" fmla="*/ 385763 h 2409825"/>
                <a:gd name="connsiteX90" fmla="*/ 40957 w 619125"/>
                <a:gd name="connsiteY90" fmla="*/ 762953 h 2409825"/>
                <a:gd name="connsiteX91" fmla="*/ 40957 w 619125"/>
                <a:gd name="connsiteY91" fmla="*/ 915353 h 2409825"/>
                <a:gd name="connsiteX92" fmla="*/ 148590 w 619125"/>
                <a:gd name="connsiteY92" fmla="*/ 915353 h 2409825"/>
                <a:gd name="connsiteX93" fmla="*/ 148590 w 619125"/>
                <a:gd name="connsiteY93" fmla="*/ 762953 h 2409825"/>
                <a:gd name="connsiteX94" fmla="*/ 40957 w 619125"/>
                <a:gd name="connsiteY94" fmla="*/ 762953 h 2409825"/>
                <a:gd name="connsiteX95" fmla="*/ 332422 w 619125"/>
                <a:gd name="connsiteY95" fmla="*/ 761048 h 2409825"/>
                <a:gd name="connsiteX96" fmla="*/ 332422 w 619125"/>
                <a:gd name="connsiteY96" fmla="*/ 914400 h 2409825"/>
                <a:gd name="connsiteX97" fmla="*/ 439102 w 619125"/>
                <a:gd name="connsiteY97" fmla="*/ 914400 h 2409825"/>
                <a:gd name="connsiteX98" fmla="*/ 439102 w 619125"/>
                <a:gd name="connsiteY98" fmla="*/ 761048 h 2409825"/>
                <a:gd name="connsiteX99" fmla="*/ 332422 w 619125"/>
                <a:gd name="connsiteY99" fmla="*/ 761048 h 2409825"/>
                <a:gd name="connsiteX100" fmla="*/ 149542 w 619125"/>
                <a:gd name="connsiteY100" fmla="*/ 584835 h 2409825"/>
                <a:gd name="connsiteX101" fmla="*/ 40005 w 619125"/>
                <a:gd name="connsiteY101" fmla="*/ 584835 h 2409825"/>
                <a:gd name="connsiteX102" fmla="*/ 40005 w 619125"/>
                <a:gd name="connsiteY102" fmla="*/ 737235 h 2409825"/>
                <a:gd name="connsiteX103" fmla="*/ 149542 w 619125"/>
                <a:gd name="connsiteY103" fmla="*/ 737235 h 2409825"/>
                <a:gd name="connsiteX104" fmla="*/ 149542 w 619125"/>
                <a:gd name="connsiteY104" fmla="*/ 584835 h 2409825"/>
                <a:gd name="connsiteX105" fmla="*/ 440055 w 619125"/>
                <a:gd name="connsiteY105" fmla="*/ 410528 h 2409825"/>
                <a:gd name="connsiteX106" fmla="*/ 332422 w 619125"/>
                <a:gd name="connsiteY106" fmla="*/ 410528 h 2409825"/>
                <a:gd name="connsiteX107" fmla="*/ 332422 w 619125"/>
                <a:gd name="connsiteY107" fmla="*/ 562928 h 2409825"/>
                <a:gd name="connsiteX108" fmla="*/ 440055 w 619125"/>
                <a:gd name="connsiteY108" fmla="*/ 562928 h 2409825"/>
                <a:gd name="connsiteX109" fmla="*/ 440055 w 619125"/>
                <a:gd name="connsiteY109" fmla="*/ 410528 h 2409825"/>
                <a:gd name="connsiteX110" fmla="*/ 331470 w 619125"/>
                <a:gd name="connsiteY110" fmla="*/ 384810 h 2409825"/>
                <a:gd name="connsiteX111" fmla="*/ 439102 w 619125"/>
                <a:gd name="connsiteY111" fmla="*/ 384810 h 2409825"/>
                <a:gd name="connsiteX112" fmla="*/ 439102 w 619125"/>
                <a:gd name="connsiteY112" fmla="*/ 233363 h 2409825"/>
                <a:gd name="connsiteX113" fmla="*/ 331470 w 619125"/>
                <a:gd name="connsiteY113" fmla="*/ 233363 h 2409825"/>
                <a:gd name="connsiteX114" fmla="*/ 331470 w 619125"/>
                <a:gd name="connsiteY114" fmla="*/ 384810 h 2409825"/>
                <a:gd name="connsiteX115" fmla="*/ 294322 w 619125"/>
                <a:gd name="connsiteY115" fmla="*/ 1115378 h 2409825"/>
                <a:gd name="connsiteX116" fmla="*/ 184785 w 619125"/>
                <a:gd name="connsiteY116" fmla="*/ 1115378 h 2409825"/>
                <a:gd name="connsiteX117" fmla="*/ 184785 w 619125"/>
                <a:gd name="connsiteY117" fmla="*/ 1264920 h 2409825"/>
                <a:gd name="connsiteX118" fmla="*/ 294322 w 619125"/>
                <a:gd name="connsiteY118" fmla="*/ 1264920 h 2409825"/>
                <a:gd name="connsiteX119" fmla="*/ 294322 w 619125"/>
                <a:gd name="connsiteY119" fmla="*/ 1115378 h 2409825"/>
                <a:gd name="connsiteX120" fmla="*/ 331470 w 619125"/>
                <a:gd name="connsiteY120" fmla="*/ 1114425 h 2409825"/>
                <a:gd name="connsiteX121" fmla="*/ 331470 w 619125"/>
                <a:gd name="connsiteY121" fmla="*/ 1264920 h 2409825"/>
                <a:gd name="connsiteX122" fmla="*/ 439102 w 619125"/>
                <a:gd name="connsiteY122" fmla="*/ 1264920 h 2409825"/>
                <a:gd name="connsiteX123" fmla="*/ 439102 w 619125"/>
                <a:gd name="connsiteY123" fmla="*/ 1114425 h 2409825"/>
                <a:gd name="connsiteX124" fmla="*/ 331470 w 619125"/>
                <a:gd name="connsiteY124" fmla="*/ 1114425 h 2409825"/>
                <a:gd name="connsiteX125" fmla="*/ 41910 w 619125"/>
                <a:gd name="connsiteY125" fmla="*/ 1113473 h 2409825"/>
                <a:gd name="connsiteX126" fmla="*/ 41910 w 619125"/>
                <a:gd name="connsiteY126" fmla="*/ 1264920 h 2409825"/>
                <a:gd name="connsiteX127" fmla="*/ 148590 w 619125"/>
                <a:gd name="connsiteY127" fmla="*/ 1264920 h 2409825"/>
                <a:gd name="connsiteX128" fmla="*/ 148590 w 619125"/>
                <a:gd name="connsiteY128" fmla="*/ 1113473 h 2409825"/>
                <a:gd name="connsiteX129" fmla="*/ 41910 w 619125"/>
                <a:gd name="connsiteY129" fmla="*/ 1113473 h 2409825"/>
                <a:gd name="connsiteX130" fmla="*/ 477202 w 619125"/>
                <a:gd name="connsiteY130" fmla="*/ 1114425 h 2409825"/>
                <a:gd name="connsiteX131" fmla="*/ 477202 w 619125"/>
                <a:gd name="connsiteY131" fmla="*/ 1263968 h 2409825"/>
                <a:gd name="connsiteX132" fmla="*/ 583882 w 619125"/>
                <a:gd name="connsiteY132" fmla="*/ 1263968 h 2409825"/>
                <a:gd name="connsiteX133" fmla="*/ 583882 w 619125"/>
                <a:gd name="connsiteY133" fmla="*/ 1114425 h 2409825"/>
                <a:gd name="connsiteX134" fmla="*/ 477202 w 619125"/>
                <a:gd name="connsiteY134" fmla="*/ 1114425 h 240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619125" h="2409825">
                  <a:moveTo>
                    <a:pt x="622935" y="2414588"/>
                  </a:moveTo>
                  <a:cubicBezTo>
                    <a:pt x="413385" y="2414588"/>
                    <a:pt x="207645" y="2414588"/>
                    <a:pt x="0" y="2414588"/>
                  </a:cubicBezTo>
                  <a:cubicBezTo>
                    <a:pt x="0" y="1609725"/>
                    <a:pt x="0" y="806768"/>
                    <a:pt x="0" y="0"/>
                  </a:cubicBezTo>
                  <a:cubicBezTo>
                    <a:pt x="206692" y="0"/>
                    <a:pt x="413385" y="0"/>
                    <a:pt x="622935" y="0"/>
                  </a:cubicBezTo>
                  <a:cubicBezTo>
                    <a:pt x="622935" y="803910"/>
                    <a:pt x="622935" y="1607820"/>
                    <a:pt x="622935" y="2414588"/>
                  </a:cubicBezTo>
                  <a:close/>
                  <a:moveTo>
                    <a:pt x="292417" y="915353"/>
                  </a:moveTo>
                  <a:cubicBezTo>
                    <a:pt x="292417" y="862965"/>
                    <a:pt x="292417" y="812483"/>
                    <a:pt x="292417" y="762000"/>
                  </a:cubicBezTo>
                  <a:cubicBezTo>
                    <a:pt x="254317" y="762000"/>
                    <a:pt x="220980" y="762000"/>
                    <a:pt x="184785" y="762000"/>
                  </a:cubicBezTo>
                  <a:cubicBezTo>
                    <a:pt x="184785" y="813435"/>
                    <a:pt x="184785" y="862965"/>
                    <a:pt x="184785" y="915353"/>
                  </a:cubicBezTo>
                  <a:cubicBezTo>
                    <a:pt x="221932" y="915353"/>
                    <a:pt x="256222" y="915353"/>
                    <a:pt x="292417" y="915353"/>
                  </a:cubicBezTo>
                  <a:close/>
                  <a:moveTo>
                    <a:pt x="184785" y="584835"/>
                  </a:moveTo>
                  <a:cubicBezTo>
                    <a:pt x="184785" y="639128"/>
                    <a:pt x="184785" y="687705"/>
                    <a:pt x="184785" y="738188"/>
                  </a:cubicBezTo>
                  <a:cubicBezTo>
                    <a:pt x="222885" y="738188"/>
                    <a:pt x="258127" y="738188"/>
                    <a:pt x="293370" y="738188"/>
                  </a:cubicBezTo>
                  <a:cubicBezTo>
                    <a:pt x="293370" y="685800"/>
                    <a:pt x="293370" y="636270"/>
                    <a:pt x="293370" y="584835"/>
                  </a:cubicBezTo>
                  <a:cubicBezTo>
                    <a:pt x="256222" y="584835"/>
                    <a:pt x="221932" y="584835"/>
                    <a:pt x="184785" y="584835"/>
                  </a:cubicBezTo>
                  <a:close/>
                  <a:moveTo>
                    <a:pt x="294322" y="233363"/>
                  </a:moveTo>
                  <a:cubicBezTo>
                    <a:pt x="255270" y="233363"/>
                    <a:pt x="220980" y="233363"/>
                    <a:pt x="184785" y="233363"/>
                  </a:cubicBezTo>
                  <a:cubicBezTo>
                    <a:pt x="184785" y="285750"/>
                    <a:pt x="184785" y="335280"/>
                    <a:pt x="184785" y="384810"/>
                  </a:cubicBezTo>
                  <a:cubicBezTo>
                    <a:pt x="222885" y="384810"/>
                    <a:pt x="258127" y="384810"/>
                    <a:pt x="294322" y="384810"/>
                  </a:cubicBezTo>
                  <a:cubicBezTo>
                    <a:pt x="294322" y="333375"/>
                    <a:pt x="294322" y="284798"/>
                    <a:pt x="294322" y="233363"/>
                  </a:cubicBezTo>
                  <a:close/>
                  <a:moveTo>
                    <a:pt x="292417" y="212408"/>
                  </a:moveTo>
                  <a:cubicBezTo>
                    <a:pt x="292417" y="159068"/>
                    <a:pt x="292417" y="108585"/>
                    <a:pt x="292417" y="59055"/>
                  </a:cubicBezTo>
                  <a:cubicBezTo>
                    <a:pt x="255270" y="59055"/>
                    <a:pt x="220980" y="59055"/>
                    <a:pt x="185738" y="59055"/>
                  </a:cubicBezTo>
                  <a:cubicBezTo>
                    <a:pt x="185738" y="111443"/>
                    <a:pt x="185738" y="160973"/>
                    <a:pt x="185738" y="212408"/>
                  </a:cubicBezTo>
                  <a:cubicBezTo>
                    <a:pt x="221932" y="212408"/>
                    <a:pt x="254317" y="212408"/>
                    <a:pt x="292417" y="212408"/>
                  </a:cubicBezTo>
                  <a:close/>
                  <a:moveTo>
                    <a:pt x="293370" y="562928"/>
                  </a:moveTo>
                  <a:cubicBezTo>
                    <a:pt x="293370" y="511493"/>
                    <a:pt x="293370" y="461963"/>
                    <a:pt x="293370" y="410528"/>
                  </a:cubicBezTo>
                  <a:cubicBezTo>
                    <a:pt x="256222" y="410528"/>
                    <a:pt x="221932" y="410528"/>
                    <a:pt x="184785" y="410528"/>
                  </a:cubicBezTo>
                  <a:cubicBezTo>
                    <a:pt x="184785" y="461963"/>
                    <a:pt x="184785" y="511493"/>
                    <a:pt x="184785" y="562928"/>
                  </a:cubicBezTo>
                  <a:cubicBezTo>
                    <a:pt x="221932" y="562928"/>
                    <a:pt x="256222" y="562928"/>
                    <a:pt x="293370" y="562928"/>
                  </a:cubicBezTo>
                  <a:close/>
                  <a:moveTo>
                    <a:pt x="40957" y="1287780"/>
                  </a:moveTo>
                  <a:cubicBezTo>
                    <a:pt x="40957" y="1341120"/>
                    <a:pt x="40957" y="1390650"/>
                    <a:pt x="40957" y="1441133"/>
                  </a:cubicBezTo>
                  <a:cubicBezTo>
                    <a:pt x="79057" y="1441133"/>
                    <a:pt x="114300" y="1441133"/>
                    <a:pt x="147638" y="1441133"/>
                  </a:cubicBezTo>
                  <a:cubicBezTo>
                    <a:pt x="147638" y="1388745"/>
                    <a:pt x="147638" y="1339215"/>
                    <a:pt x="147638" y="1287780"/>
                  </a:cubicBezTo>
                  <a:cubicBezTo>
                    <a:pt x="111442" y="1287780"/>
                    <a:pt x="78105" y="1287780"/>
                    <a:pt x="40957" y="1287780"/>
                  </a:cubicBezTo>
                  <a:close/>
                  <a:moveTo>
                    <a:pt x="475297" y="1088708"/>
                  </a:moveTo>
                  <a:cubicBezTo>
                    <a:pt x="515302" y="1088708"/>
                    <a:pt x="550545" y="1088708"/>
                    <a:pt x="584835" y="1088708"/>
                  </a:cubicBezTo>
                  <a:cubicBezTo>
                    <a:pt x="584835" y="1036320"/>
                    <a:pt x="584835" y="987743"/>
                    <a:pt x="584835" y="937260"/>
                  </a:cubicBezTo>
                  <a:cubicBezTo>
                    <a:pt x="547688" y="937260"/>
                    <a:pt x="512445" y="937260"/>
                    <a:pt x="475297" y="937260"/>
                  </a:cubicBezTo>
                  <a:cubicBezTo>
                    <a:pt x="475297" y="988695"/>
                    <a:pt x="475297" y="1037273"/>
                    <a:pt x="475297" y="1088708"/>
                  </a:cubicBezTo>
                  <a:close/>
                  <a:moveTo>
                    <a:pt x="294322" y="937260"/>
                  </a:moveTo>
                  <a:cubicBezTo>
                    <a:pt x="255270" y="937260"/>
                    <a:pt x="220980" y="937260"/>
                    <a:pt x="184785" y="937260"/>
                  </a:cubicBezTo>
                  <a:cubicBezTo>
                    <a:pt x="184785" y="989648"/>
                    <a:pt x="184785" y="1039178"/>
                    <a:pt x="184785" y="1088708"/>
                  </a:cubicBezTo>
                  <a:cubicBezTo>
                    <a:pt x="222885" y="1088708"/>
                    <a:pt x="258127" y="1088708"/>
                    <a:pt x="294322" y="1088708"/>
                  </a:cubicBezTo>
                  <a:cubicBezTo>
                    <a:pt x="294322" y="1036320"/>
                    <a:pt x="294322" y="987743"/>
                    <a:pt x="294322" y="937260"/>
                  </a:cubicBezTo>
                  <a:close/>
                  <a:moveTo>
                    <a:pt x="40957" y="935355"/>
                  </a:moveTo>
                  <a:cubicBezTo>
                    <a:pt x="40957" y="988695"/>
                    <a:pt x="40957" y="1038225"/>
                    <a:pt x="40957" y="1088708"/>
                  </a:cubicBezTo>
                  <a:cubicBezTo>
                    <a:pt x="79057" y="1088708"/>
                    <a:pt x="114300" y="1088708"/>
                    <a:pt x="148590" y="1088708"/>
                  </a:cubicBezTo>
                  <a:cubicBezTo>
                    <a:pt x="148590" y="1036320"/>
                    <a:pt x="148590" y="986790"/>
                    <a:pt x="148590" y="935355"/>
                  </a:cubicBezTo>
                  <a:cubicBezTo>
                    <a:pt x="111442" y="935355"/>
                    <a:pt x="79057" y="935355"/>
                    <a:pt x="40957" y="935355"/>
                  </a:cubicBezTo>
                  <a:close/>
                  <a:moveTo>
                    <a:pt x="40957" y="58103"/>
                  </a:moveTo>
                  <a:cubicBezTo>
                    <a:pt x="40957" y="111443"/>
                    <a:pt x="40957" y="160973"/>
                    <a:pt x="40957" y="211455"/>
                  </a:cubicBezTo>
                  <a:cubicBezTo>
                    <a:pt x="78105" y="211455"/>
                    <a:pt x="112395" y="211455"/>
                    <a:pt x="147638" y="211455"/>
                  </a:cubicBezTo>
                  <a:cubicBezTo>
                    <a:pt x="147638" y="159068"/>
                    <a:pt x="147638" y="109538"/>
                    <a:pt x="147638" y="58103"/>
                  </a:cubicBezTo>
                  <a:cubicBezTo>
                    <a:pt x="111442" y="58103"/>
                    <a:pt x="78105" y="58103"/>
                    <a:pt x="40957" y="58103"/>
                  </a:cubicBezTo>
                  <a:close/>
                  <a:moveTo>
                    <a:pt x="476250" y="584835"/>
                  </a:moveTo>
                  <a:cubicBezTo>
                    <a:pt x="476250" y="637223"/>
                    <a:pt x="476250" y="686753"/>
                    <a:pt x="476250" y="737235"/>
                  </a:cubicBezTo>
                  <a:cubicBezTo>
                    <a:pt x="514350" y="737235"/>
                    <a:pt x="549592" y="737235"/>
                    <a:pt x="583882" y="737235"/>
                  </a:cubicBezTo>
                  <a:cubicBezTo>
                    <a:pt x="583882" y="684848"/>
                    <a:pt x="583882" y="635318"/>
                    <a:pt x="583882" y="584835"/>
                  </a:cubicBezTo>
                  <a:cubicBezTo>
                    <a:pt x="545782" y="584835"/>
                    <a:pt x="511492" y="584835"/>
                    <a:pt x="476250" y="584835"/>
                  </a:cubicBezTo>
                  <a:close/>
                  <a:moveTo>
                    <a:pt x="475297" y="210503"/>
                  </a:moveTo>
                  <a:cubicBezTo>
                    <a:pt x="514350" y="210503"/>
                    <a:pt x="548640" y="210503"/>
                    <a:pt x="582930" y="210503"/>
                  </a:cubicBezTo>
                  <a:cubicBezTo>
                    <a:pt x="582930" y="158115"/>
                    <a:pt x="582930" y="107633"/>
                    <a:pt x="582930" y="59055"/>
                  </a:cubicBezTo>
                  <a:cubicBezTo>
                    <a:pt x="545782" y="59055"/>
                    <a:pt x="511492" y="59055"/>
                    <a:pt x="475297" y="59055"/>
                  </a:cubicBezTo>
                  <a:cubicBezTo>
                    <a:pt x="475297" y="110490"/>
                    <a:pt x="475297" y="159068"/>
                    <a:pt x="475297" y="210503"/>
                  </a:cubicBezTo>
                  <a:close/>
                  <a:moveTo>
                    <a:pt x="584835" y="410528"/>
                  </a:moveTo>
                  <a:cubicBezTo>
                    <a:pt x="544830" y="410528"/>
                    <a:pt x="511492" y="410528"/>
                    <a:pt x="477202" y="410528"/>
                  </a:cubicBezTo>
                  <a:cubicBezTo>
                    <a:pt x="477202" y="462915"/>
                    <a:pt x="477202" y="512445"/>
                    <a:pt x="477202" y="561975"/>
                  </a:cubicBezTo>
                  <a:cubicBezTo>
                    <a:pt x="515302" y="561975"/>
                    <a:pt x="550545" y="561975"/>
                    <a:pt x="584835" y="561975"/>
                  </a:cubicBezTo>
                  <a:cubicBezTo>
                    <a:pt x="584835" y="509588"/>
                    <a:pt x="584835" y="461010"/>
                    <a:pt x="584835" y="410528"/>
                  </a:cubicBezTo>
                  <a:close/>
                  <a:moveTo>
                    <a:pt x="475297" y="914400"/>
                  </a:moveTo>
                  <a:cubicBezTo>
                    <a:pt x="514350" y="914400"/>
                    <a:pt x="549592" y="914400"/>
                    <a:pt x="582930" y="914400"/>
                  </a:cubicBezTo>
                  <a:cubicBezTo>
                    <a:pt x="582930" y="861060"/>
                    <a:pt x="582930" y="811530"/>
                    <a:pt x="582930" y="762953"/>
                  </a:cubicBezTo>
                  <a:cubicBezTo>
                    <a:pt x="544830" y="762953"/>
                    <a:pt x="511492" y="762953"/>
                    <a:pt x="475297" y="762953"/>
                  </a:cubicBezTo>
                  <a:cubicBezTo>
                    <a:pt x="475297" y="814388"/>
                    <a:pt x="475297" y="862013"/>
                    <a:pt x="475297" y="914400"/>
                  </a:cubicBezTo>
                  <a:close/>
                  <a:moveTo>
                    <a:pt x="333375" y="1288733"/>
                  </a:moveTo>
                  <a:cubicBezTo>
                    <a:pt x="333375" y="1341120"/>
                    <a:pt x="333375" y="1391603"/>
                    <a:pt x="333375" y="1442085"/>
                  </a:cubicBezTo>
                  <a:cubicBezTo>
                    <a:pt x="371475" y="1442085"/>
                    <a:pt x="404813" y="1442085"/>
                    <a:pt x="440055" y="1442085"/>
                  </a:cubicBezTo>
                  <a:cubicBezTo>
                    <a:pt x="440055" y="1389698"/>
                    <a:pt x="440055" y="1340168"/>
                    <a:pt x="440055" y="1288733"/>
                  </a:cubicBezTo>
                  <a:cubicBezTo>
                    <a:pt x="402907" y="1288733"/>
                    <a:pt x="368617" y="1288733"/>
                    <a:pt x="333375" y="1288733"/>
                  </a:cubicBezTo>
                  <a:close/>
                  <a:moveTo>
                    <a:pt x="185738" y="1287780"/>
                  </a:moveTo>
                  <a:cubicBezTo>
                    <a:pt x="185738" y="1343025"/>
                    <a:pt x="185738" y="1392555"/>
                    <a:pt x="185738" y="1442085"/>
                  </a:cubicBezTo>
                  <a:cubicBezTo>
                    <a:pt x="223838" y="1442085"/>
                    <a:pt x="257175" y="1442085"/>
                    <a:pt x="291465" y="1442085"/>
                  </a:cubicBezTo>
                  <a:cubicBezTo>
                    <a:pt x="291465" y="1388745"/>
                    <a:pt x="291465" y="1338263"/>
                    <a:pt x="291465" y="1287780"/>
                  </a:cubicBezTo>
                  <a:cubicBezTo>
                    <a:pt x="254317" y="1287780"/>
                    <a:pt x="220980" y="1287780"/>
                    <a:pt x="185738" y="1287780"/>
                  </a:cubicBezTo>
                  <a:close/>
                  <a:moveTo>
                    <a:pt x="148590" y="385763"/>
                  </a:moveTo>
                  <a:cubicBezTo>
                    <a:pt x="148590" y="332423"/>
                    <a:pt x="148590" y="284798"/>
                    <a:pt x="148590" y="234315"/>
                  </a:cubicBezTo>
                  <a:cubicBezTo>
                    <a:pt x="110490" y="234315"/>
                    <a:pt x="75247" y="234315"/>
                    <a:pt x="40005" y="234315"/>
                  </a:cubicBezTo>
                  <a:cubicBezTo>
                    <a:pt x="40005" y="286703"/>
                    <a:pt x="40005" y="335280"/>
                    <a:pt x="40005" y="385763"/>
                  </a:cubicBezTo>
                  <a:cubicBezTo>
                    <a:pt x="77152" y="385763"/>
                    <a:pt x="111442" y="385763"/>
                    <a:pt x="148590" y="385763"/>
                  </a:cubicBezTo>
                  <a:close/>
                  <a:moveTo>
                    <a:pt x="40957" y="762953"/>
                  </a:moveTo>
                  <a:cubicBezTo>
                    <a:pt x="40957" y="814388"/>
                    <a:pt x="40957" y="863918"/>
                    <a:pt x="40957" y="915353"/>
                  </a:cubicBezTo>
                  <a:cubicBezTo>
                    <a:pt x="78105" y="915353"/>
                    <a:pt x="112395" y="915353"/>
                    <a:pt x="148590" y="915353"/>
                  </a:cubicBezTo>
                  <a:cubicBezTo>
                    <a:pt x="148590" y="862965"/>
                    <a:pt x="148590" y="813435"/>
                    <a:pt x="148590" y="762953"/>
                  </a:cubicBezTo>
                  <a:cubicBezTo>
                    <a:pt x="111442" y="762953"/>
                    <a:pt x="77152" y="762953"/>
                    <a:pt x="40957" y="762953"/>
                  </a:cubicBezTo>
                  <a:close/>
                  <a:moveTo>
                    <a:pt x="332422" y="761048"/>
                  </a:moveTo>
                  <a:cubicBezTo>
                    <a:pt x="332422" y="814388"/>
                    <a:pt x="332422" y="864870"/>
                    <a:pt x="332422" y="914400"/>
                  </a:cubicBezTo>
                  <a:cubicBezTo>
                    <a:pt x="370522" y="914400"/>
                    <a:pt x="403860" y="914400"/>
                    <a:pt x="439102" y="914400"/>
                  </a:cubicBezTo>
                  <a:cubicBezTo>
                    <a:pt x="439102" y="862013"/>
                    <a:pt x="439102" y="811530"/>
                    <a:pt x="439102" y="761048"/>
                  </a:cubicBezTo>
                  <a:cubicBezTo>
                    <a:pt x="402907" y="761048"/>
                    <a:pt x="369570" y="761048"/>
                    <a:pt x="332422" y="761048"/>
                  </a:cubicBezTo>
                  <a:close/>
                  <a:moveTo>
                    <a:pt x="149542" y="584835"/>
                  </a:moveTo>
                  <a:cubicBezTo>
                    <a:pt x="109538" y="584835"/>
                    <a:pt x="76200" y="584835"/>
                    <a:pt x="40005" y="584835"/>
                  </a:cubicBezTo>
                  <a:cubicBezTo>
                    <a:pt x="40005" y="637223"/>
                    <a:pt x="40005" y="686753"/>
                    <a:pt x="40005" y="737235"/>
                  </a:cubicBezTo>
                  <a:cubicBezTo>
                    <a:pt x="78105" y="737235"/>
                    <a:pt x="113347" y="737235"/>
                    <a:pt x="149542" y="737235"/>
                  </a:cubicBezTo>
                  <a:cubicBezTo>
                    <a:pt x="149542" y="685800"/>
                    <a:pt x="149542" y="637223"/>
                    <a:pt x="149542" y="584835"/>
                  </a:cubicBezTo>
                  <a:close/>
                  <a:moveTo>
                    <a:pt x="440055" y="410528"/>
                  </a:moveTo>
                  <a:cubicBezTo>
                    <a:pt x="401955" y="410528"/>
                    <a:pt x="367665" y="410528"/>
                    <a:pt x="332422" y="410528"/>
                  </a:cubicBezTo>
                  <a:cubicBezTo>
                    <a:pt x="332422" y="461963"/>
                    <a:pt x="332422" y="511493"/>
                    <a:pt x="332422" y="562928"/>
                  </a:cubicBezTo>
                  <a:cubicBezTo>
                    <a:pt x="369570" y="562928"/>
                    <a:pt x="403860" y="562928"/>
                    <a:pt x="440055" y="562928"/>
                  </a:cubicBezTo>
                  <a:cubicBezTo>
                    <a:pt x="440055" y="511493"/>
                    <a:pt x="440055" y="462915"/>
                    <a:pt x="440055" y="410528"/>
                  </a:cubicBezTo>
                  <a:close/>
                  <a:moveTo>
                    <a:pt x="331470" y="384810"/>
                  </a:moveTo>
                  <a:cubicBezTo>
                    <a:pt x="366713" y="384810"/>
                    <a:pt x="401955" y="384810"/>
                    <a:pt x="439102" y="384810"/>
                  </a:cubicBezTo>
                  <a:cubicBezTo>
                    <a:pt x="439102" y="335280"/>
                    <a:pt x="439102" y="284798"/>
                    <a:pt x="439102" y="233363"/>
                  </a:cubicBezTo>
                  <a:cubicBezTo>
                    <a:pt x="401955" y="233363"/>
                    <a:pt x="367665" y="233363"/>
                    <a:pt x="331470" y="233363"/>
                  </a:cubicBezTo>
                  <a:cubicBezTo>
                    <a:pt x="331470" y="283845"/>
                    <a:pt x="331470" y="332423"/>
                    <a:pt x="331470" y="384810"/>
                  </a:cubicBezTo>
                  <a:close/>
                  <a:moveTo>
                    <a:pt x="294322" y="1115378"/>
                  </a:moveTo>
                  <a:cubicBezTo>
                    <a:pt x="255270" y="1115378"/>
                    <a:pt x="220980" y="1115378"/>
                    <a:pt x="184785" y="1115378"/>
                  </a:cubicBezTo>
                  <a:cubicBezTo>
                    <a:pt x="184785" y="1165860"/>
                    <a:pt x="184785" y="1213485"/>
                    <a:pt x="184785" y="1264920"/>
                  </a:cubicBezTo>
                  <a:cubicBezTo>
                    <a:pt x="221932" y="1264920"/>
                    <a:pt x="257175" y="1264920"/>
                    <a:pt x="294322" y="1264920"/>
                  </a:cubicBezTo>
                  <a:cubicBezTo>
                    <a:pt x="294322" y="1213485"/>
                    <a:pt x="294322" y="1165860"/>
                    <a:pt x="294322" y="1115378"/>
                  </a:cubicBezTo>
                  <a:close/>
                  <a:moveTo>
                    <a:pt x="331470" y="1114425"/>
                  </a:moveTo>
                  <a:cubicBezTo>
                    <a:pt x="331470" y="1166813"/>
                    <a:pt x="331470" y="1215390"/>
                    <a:pt x="331470" y="1264920"/>
                  </a:cubicBezTo>
                  <a:cubicBezTo>
                    <a:pt x="368617" y="1264920"/>
                    <a:pt x="402907" y="1264920"/>
                    <a:pt x="439102" y="1264920"/>
                  </a:cubicBezTo>
                  <a:cubicBezTo>
                    <a:pt x="439102" y="1214438"/>
                    <a:pt x="439102" y="1165860"/>
                    <a:pt x="439102" y="1114425"/>
                  </a:cubicBezTo>
                  <a:cubicBezTo>
                    <a:pt x="403860" y="1114425"/>
                    <a:pt x="369570" y="1114425"/>
                    <a:pt x="331470" y="1114425"/>
                  </a:cubicBezTo>
                  <a:close/>
                  <a:moveTo>
                    <a:pt x="41910" y="1113473"/>
                  </a:moveTo>
                  <a:cubicBezTo>
                    <a:pt x="41910" y="1163955"/>
                    <a:pt x="41910" y="1213485"/>
                    <a:pt x="41910" y="1264920"/>
                  </a:cubicBezTo>
                  <a:cubicBezTo>
                    <a:pt x="78105" y="1264920"/>
                    <a:pt x="112395" y="1264920"/>
                    <a:pt x="148590" y="1264920"/>
                  </a:cubicBezTo>
                  <a:cubicBezTo>
                    <a:pt x="148590" y="1213485"/>
                    <a:pt x="148590" y="1163955"/>
                    <a:pt x="148590" y="1113473"/>
                  </a:cubicBezTo>
                  <a:cubicBezTo>
                    <a:pt x="110490" y="1113473"/>
                    <a:pt x="78105" y="1113473"/>
                    <a:pt x="41910" y="1113473"/>
                  </a:cubicBezTo>
                  <a:close/>
                  <a:moveTo>
                    <a:pt x="477202" y="1114425"/>
                  </a:moveTo>
                  <a:cubicBezTo>
                    <a:pt x="477202" y="1168718"/>
                    <a:pt x="477202" y="1216343"/>
                    <a:pt x="477202" y="1263968"/>
                  </a:cubicBezTo>
                  <a:cubicBezTo>
                    <a:pt x="515302" y="1263968"/>
                    <a:pt x="549592" y="1263968"/>
                    <a:pt x="583882" y="1263968"/>
                  </a:cubicBezTo>
                  <a:cubicBezTo>
                    <a:pt x="583882" y="1212533"/>
                    <a:pt x="583882" y="1163955"/>
                    <a:pt x="583882" y="1114425"/>
                  </a:cubicBezTo>
                  <a:cubicBezTo>
                    <a:pt x="546735" y="1114425"/>
                    <a:pt x="512445" y="1114425"/>
                    <a:pt x="477202" y="1114425"/>
                  </a:cubicBezTo>
                  <a:close/>
                </a:path>
              </a:pathLst>
            </a:custGeom>
            <a:grpFill/>
            <a:ln w="9525" cap="flat">
              <a:noFill/>
              <a:prstDash val="solid"/>
              <a:miter/>
            </a:ln>
          </p:spPr>
          <p:txBody>
            <a:bodyPr rtlCol="0" anchor="ctr"/>
            <a:lstStyle/>
            <a:p>
              <a:endParaRPr lang="en-US"/>
            </a:p>
          </p:txBody>
        </p:sp>
        <p:sp>
          <p:nvSpPr>
            <p:cNvPr id="208" name="Freeform: Shape 175">
              <a:extLst>
                <a:ext uri="{FF2B5EF4-FFF2-40B4-BE49-F238E27FC236}">
                  <a16:creationId xmlns:a16="http://schemas.microsoft.com/office/drawing/2014/main" id="{B4833A05-E5B7-5805-8866-E589B603BB76}"/>
                </a:ext>
              </a:extLst>
            </p:cNvPr>
            <p:cNvSpPr/>
            <p:nvPr/>
          </p:nvSpPr>
          <p:spPr>
            <a:xfrm>
              <a:off x="9685020" y="2426970"/>
              <a:ext cx="619125" cy="419100"/>
            </a:xfrm>
            <a:custGeom>
              <a:avLst/>
              <a:gdLst>
                <a:gd name="connsiteX0" fmla="*/ 0 w 619125"/>
                <a:gd name="connsiteY0" fmla="*/ 425768 h 419100"/>
                <a:gd name="connsiteX1" fmla="*/ 0 w 619125"/>
                <a:gd name="connsiteY1" fmla="*/ 59055 h 419100"/>
                <a:gd name="connsiteX2" fmla="*/ 624840 w 619125"/>
                <a:gd name="connsiteY2" fmla="*/ 58103 h 419100"/>
                <a:gd name="connsiteX3" fmla="*/ 624840 w 619125"/>
                <a:gd name="connsiteY3" fmla="*/ 425768 h 419100"/>
                <a:gd name="connsiteX4" fmla="*/ 0 w 619125"/>
                <a:gd name="connsiteY4" fmla="*/ 425768 h 419100"/>
                <a:gd name="connsiteX5" fmla="*/ 436245 w 619125"/>
                <a:gd name="connsiteY5" fmla="*/ 183832 h 419100"/>
                <a:gd name="connsiteX6" fmla="*/ 191453 w 619125"/>
                <a:gd name="connsiteY6" fmla="*/ 183832 h 419100"/>
                <a:gd name="connsiteX7" fmla="*/ 191453 w 619125"/>
                <a:gd name="connsiteY7" fmla="*/ 413385 h 419100"/>
                <a:gd name="connsiteX8" fmla="*/ 436245 w 619125"/>
                <a:gd name="connsiteY8" fmla="*/ 413385 h 419100"/>
                <a:gd name="connsiteX9" fmla="*/ 436245 w 619125"/>
                <a:gd name="connsiteY9" fmla="*/ 183832 h 419100"/>
                <a:gd name="connsiteX10" fmla="*/ 602932 w 619125"/>
                <a:gd name="connsiteY10" fmla="*/ 414338 h 419100"/>
                <a:gd name="connsiteX11" fmla="*/ 601980 w 619125"/>
                <a:gd name="connsiteY11" fmla="*/ 244793 h 419100"/>
                <a:gd name="connsiteX12" fmla="*/ 583882 w 619125"/>
                <a:gd name="connsiteY12" fmla="*/ 219075 h 419100"/>
                <a:gd name="connsiteX13" fmla="*/ 462915 w 619125"/>
                <a:gd name="connsiteY13" fmla="*/ 188595 h 419100"/>
                <a:gd name="connsiteX14" fmla="*/ 462915 w 619125"/>
                <a:gd name="connsiteY14" fmla="*/ 415290 h 419100"/>
                <a:gd name="connsiteX15" fmla="*/ 602932 w 619125"/>
                <a:gd name="connsiteY15" fmla="*/ 414338 h 419100"/>
                <a:gd name="connsiteX16" fmla="*/ 164782 w 619125"/>
                <a:gd name="connsiteY16" fmla="*/ 414338 h 419100"/>
                <a:gd name="connsiteX17" fmla="*/ 164782 w 619125"/>
                <a:gd name="connsiteY17" fmla="*/ 187643 h 419100"/>
                <a:gd name="connsiteX18" fmla="*/ 46673 w 619125"/>
                <a:gd name="connsiteY18" fmla="*/ 217170 h 419100"/>
                <a:gd name="connsiteX19" fmla="*/ 24765 w 619125"/>
                <a:gd name="connsiteY19" fmla="*/ 240030 h 419100"/>
                <a:gd name="connsiteX20" fmla="*/ 23813 w 619125"/>
                <a:gd name="connsiteY20" fmla="*/ 414338 h 419100"/>
                <a:gd name="connsiteX21" fmla="*/ 164782 w 619125"/>
                <a:gd name="connsiteY21" fmla="*/ 414338 h 419100"/>
                <a:gd name="connsiteX22" fmla="*/ 435293 w 619125"/>
                <a:gd name="connsiteY22" fmla="*/ 86678 h 419100"/>
                <a:gd name="connsiteX23" fmla="*/ 191453 w 619125"/>
                <a:gd name="connsiteY23" fmla="*/ 86678 h 419100"/>
                <a:gd name="connsiteX24" fmla="*/ 191453 w 619125"/>
                <a:gd name="connsiteY24" fmla="*/ 163830 h 419100"/>
                <a:gd name="connsiteX25" fmla="*/ 435293 w 619125"/>
                <a:gd name="connsiteY25" fmla="*/ 163830 h 419100"/>
                <a:gd name="connsiteX26" fmla="*/ 435293 w 619125"/>
                <a:gd name="connsiteY26" fmla="*/ 86678 h 419100"/>
                <a:gd name="connsiteX27" fmla="*/ 457200 w 619125"/>
                <a:gd name="connsiteY27" fmla="*/ 94297 h 419100"/>
                <a:gd name="connsiteX28" fmla="*/ 481965 w 619125"/>
                <a:gd name="connsiteY28" fmla="*/ 173355 h 419100"/>
                <a:gd name="connsiteX29" fmla="*/ 599123 w 619125"/>
                <a:gd name="connsiteY29" fmla="*/ 200978 h 419100"/>
                <a:gd name="connsiteX30" fmla="*/ 457200 w 619125"/>
                <a:gd name="connsiteY30" fmla="*/ 94297 h 419100"/>
                <a:gd name="connsiteX31" fmla="*/ 29528 w 619125"/>
                <a:gd name="connsiteY31" fmla="*/ 202882 h 419100"/>
                <a:gd name="connsiteX32" fmla="*/ 72390 w 619125"/>
                <a:gd name="connsiteY32" fmla="*/ 191453 h 419100"/>
                <a:gd name="connsiteX33" fmla="*/ 114300 w 619125"/>
                <a:gd name="connsiteY33" fmla="*/ 181928 h 419100"/>
                <a:gd name="connsiteX34" fmla="*/ 160973 w 619125"/>
                <a:gd name="connsiteY34" fmla="*/ 95250 h 419100"/>
                <a:gd name="connsiteX35" fmla="*/ 82868 w 619125"/>
                <a:gd name="connsiteY35" fmla="*/ 113347 h 419100"/>
                <a:gd name="connsiteX36" fmla="*/ 29528 w 619125"/>
                <a:gd name="connsiteY36" fmla="*/ 202882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19125" h="419100">
                  <a:moveTo>
                    <a:pt x="0" y="425768"/>
                  </a:moveTo>
                  <a:cubicBezTo>
                    <a:pt x="0" y="301943"/>
                    <a:pt x="0" y="181928"/>
                    <a:pt x="0" y="59055"/>
                  </a:cubicBezTo>
                  <a:cubicBezTo>
                    <a:pt x="208598" y="-20003"/>
                    <a:pt x="416243" y="-19050"/>
                    <a:pt x="624840" y="58103"/>
                  </a:cubicBezTo>
                  <a:cubicBezTo>
                    <a:pt x="624840" y="181928"/>
                    <a:pt x="624840" y="301943"/>
                    <a:pt x="624840" y="425768"/>
                  </a:cubicBezTo>
                  <a:cubicBezTo>
                    <a:pt x="418148" y="425768"/>
                    <a:pt x="211455" y="425768"/>
                    <a:pt x="0" y="425768"/>
                  </a:cubicBezTo>
                  <a:close/>
                  <a:moveTo>
                    <a:pt x="436245" y="183832"/>
                  </a:moveTo>
                  <a:cubicBezTo>
                    <a:pt x="353378" y="183832"/>
                    <a:pt x="272415" y="183832"/>
                    <a:pt x="191453" y="183832"/>
                  </a:cubicBezTo>
                  <a:cubicBezTo>
                    <a:pt x="191453" y="264795"/>
                    <a:pt x="191453" y="338138"/>
                    <a:pt x="191453" y="413385"/>
                  </a:cubicBezTo>
                  <a:cubicBezTo>
                    <a:pt x="274320" y="413385"/>
                    <a:pt x="354330" y="413385"/>
                    <a:pt x="436245" y="413385"/>
                  </a:cubicBezTo>
                  <a:cubicBezTo>
                    <a:pt x="436245" y="337185"/>
                    <a:pt x="436245" y="262890"/>
                    <a:pt x="436245" y="183832"/>
                  </a:cubicBezTo>
                  <a:close/>
                  <a:moveTo>
                    <a:pt x="602932" y="414338"/>
                  </a:moveTo>
                  <a:cubicBezTo>
                    <a:pt x="602932" y="355283"/>
                    <a:pt x="603885" y="300038"/>
                    <a:pt x="601980" y="244793"/>
                  </a:cubicBezTo>
                  <a:cubicBezTo>
                    <a:pt x="601980" y="235268"/>
                    <a:pt x="592455" y="220980"/>
                    <a:pt x="583882" y="219075"/>
                  </a:cubicBezTo>
                  <a:cubicBezTo>
                    <a:pt x="543878" y="206693"/>
                    <a:pt x="502920" y="198120"/>
                    <a:pt x="462915" y="188595"/>
                  </a:cubicBezTo>
                  <a:cubicBezTo>
                    <a:pt x="462915" y="268605"/>
                    <a:pt x="462915" y="341947"/>
                    <a:pt x="462915" y="415290"/>
                  </a:cubicBezTo>
                  <a:cubicBezTo>
                    <a:pt x="509588" y="414338"/>
                    <a:pt x="551498" y="414338"/>
                    <a:pt x="602932" y="414338"/>
                  </a:cubicBezTo>
                  <a:close/>
                  <a:moveTo>
                    <a:pt x="164782" y="414338"/>
                  </a:moveTo>
                  <a:cubicBezTo>
                    <a:pt x="164782" y="339090"/>
                    <a:pt x="164782" y="265747"/>
                    <a:pt x="164782" y="187643"/>
                  </a:cubicBezTo>
                  <a:cubicBezTo>
                    <a:pt x="122873" y="198120"/>
                    <a:pt x="84773" y="206693"/>
                    <a:pt x="46673" y="217170"/>
                  </a:cubicBezTo>
                  <a:cubicBezTo>
                    <a:pt x="37148" y="220028"/>
                    <a:pt x="24765" y="232410"/>
                    <a:pt x="24765" y="240030"/>
                  </a:cubicBezTo>
                  <a:cubicBezTo>
                    <a:pt x="22860" y="298132"/>
                    <a:pt x="23813" y="355283"/>
                    <a:pt x="23813" y="414338"/>
                  </a:cubicBezTo>
                  <a:cubicBezTo>
                    <a:pt x="76200" y="414338"/>
                    <a:pt x="119063" y="414338"/>
                    <a:pt x="164782" y="414338"/>
                  </a:cubicBezTo>
                  <a:close/>
                  <a:moveTo>
                    <a:pt x="435293" y="86678"/>
                  </a:moveTo>
                  <a:cubicBezTo>
                    <a:pt x="351473" y="86678"/>
                    <a:pt x="272415" y="86678"/>
                    <a:pt x="191453" y="86678"/>
                  </a:cubicBezTo>
                  <a:cubicBezTo>
                    <a:pt x="191453" y="118110"/>
                    <a:pt x="191453" y="141922"/>
                    <a:pt x="191453" y="163830"/>
                  </a:cubicBezTo>
                  <a:cubicBezTo>
                    <a:pt x="274320" y="163830"/>
                    <a:pt x="353378" y="163830"/>
                    <a:pt x="435293" y="163830"/>
                  </a:cubicBezTo>
                  <a:cubicBezTo>
                    <a:pt x="435293" y="140970"/>
                    <a:pt x="435293" y="118110"/>
                    <a:pt x="435293" y="86678"/>
                  </a:cubicBezTo>
                  <a:close/>
                  <a:moveTo>
                    <a:pt x="457200" y="94297"/>
                  </a:moveTo>
                  <a:cubicBezTo>
                    <a:pt x="461963" y="139065"/>
                    <a:pt x="457200" y="163830"/>
                    <a:pt x="481965" y="173355"/>
                  </a:cubicBezTo>
                  <a:cubicBezTo>
                    <a:pt x="518160" y="186690"/>
                    <a:pt x="559118" y="192405"/>
                    <a:pt x="599123" y="200978"/>
                  </a:cubicBezTo>
                  <a:cubicBezTo>
                    <a:pt x="607695" y="121920"/>
                    <a:pt x="614363" y="119063"/>
                    <a:pt x="457200" y="94297"/>
                  </a:cubicBezTo>
                  <a:close/>
                  <a:moveTo>
                    <a:pt x="29528" y="202882"/>
                  </a:moveTo>
                  <a:cubicBezTo>
                    <a:pt x="44768" y="198120"/>
                    <a:pt x="58103" y="194310"/>
                    <a:pt x="72390" y="191453"/>
                  </a:cubicBezTo>
                  <a:cubicBezTo>
                    <a:pt x="85725" y="187643"/>
                    <a:pt x="100013" y="184785"/>
                    <a:pt x="114300" y="181928"/>
                  </a:cubicBezTo>
                  <a:cubicBezTo>
                    <a:pt x="178118" y="168593"/>
                    <a:pt x="165735" y="162878"/>
                    <a:pt x="160973" y="95250"/>
                  </a:cubicBezTo>
                  <a:cubicBezTo>
                    <a:pt x="135255" y="100965"/>
                    <a:pt x="109538" y="108585"/>
                    <a:pt x="82868" y="113347"/>
                  </a:cubicBezTo>
                  <a:cubicBezTo>
                    <a:pt x="30480" y="120968"/>
                    <a:pt x="12382" y="147638"/>
                    <a:pt x="29528" y="202882"/>
                  </a:cubicBezTo>
                  <a:close/>
                </a:path>
              </a:pathLst>
            </a:custGeom>
            <a:grpFill/>
            <a:ln w="9525" cap="flat">
              <a:noFill/>
              <a:prstDash val="solid"/>
              <a:miter/>
            </a:ln>
          </p:spPr>
          <p:txBody>
            <a:bodyPr rtlCol="0" anchor="ctr"/>
            <a:lstStyle/>
            <a:p>
              <a:endParaRPr lang="en-US"/>
            </a:p>
          </p:txBody>
        </p:sp>
      </p:grpSp>
      <p:grpSp>
        <p:nvGrpSpPr>
          <p:cNvPr id="209" name="Group 176">
            <a:extLst>
              <a:ext uri="{FF2B5EF4-FFF2-40B4-BE49-F238E27FC236}">
                <a16:creationId xmlns:a16="http://schemas.microsoft.com/office/drawing/2014/main" id="{9EEBA40C-233F-2B58-F39A-8E9D65644F0A}"/>
              </a:ext>
            </a:extLst>
          </p:cNvPr>
          <p:cNvGrpSpPr/>
          <p:nvPr/>
        </p:nvGrpSpPr>
        <p:grpSpPr>
          <a:xfrm>
            <a:off x="7875790" y="2108382"/>
            <a:ext cx="423086" cy="1470878"/>
            <a:chOff x="8182689" y="2589848"/>
            <a:chExt cx="771525" cy="2682240"/>
          </a:xfrm>
          <a:solidFill>
            <a:schemeClr val="accent3"/>
          </a:solidFill>
        </p:grpSpPr>
        <p:sp>
          <p:nvSpPr>
            <p:cNvPr id="210" name="Freeform: Shape 177">
              <a:extLst>
                <a:ext uri="{FF2B5EF4-FFF2-40B4-BE49-F238E27FC236}">
                  <a16:creationId xmlns:a16="http://schemas.microsoft.com/office/drawing/2014/main" id="{D15445B2-7642-28BA-C7F5-FCEF84352B48}"/>
                </a:ext>
              </a:extLst>
            </p:cNvPr>
            <p:cNvSpPr/>
            <p:nvPr/>
          </p:nvSpPr>
          <p:spPr>
            <a:xfrm>
              <a:off x="8187451" y="3109913"/>
              <a:ext cx="762000" cy="2162175"/>
            </a:xfrm>
            <a:custGeom>
              <a:avLst/>
              <a:gdLst>
                <a:gd name="connsiteX0" fmla="*/ 765810 w 762000"/>
                <a:gd name="connsiteY0" fmla="*/ 0 h 2162175"/>
                <a:gd name="connsiteX1" fmla="*/ 765810 w 762000"/>
                <a:gd name="connsiteY1" fmla="*/ 2166938 h 2162175"/>
                <a:gd name="connsiteX2" fmla="*/ 0 w 762000"/>
                <a:gd name="connsiteY2" fmla="*/ 2166938 h 2162175"/>
                <a:gd name="connsiteX3" fmla="*/ 0 w 762000"/>
                <a:gd name="connsiteY3" fmla="*/ 0 h 2162175"/>
                <a:gd name="connsiteX4" fmla="*/ 765810 w 762000"/>
                <a:gd name="connsiteY4" fmla="*/ 0 h 2162175"/>
                <a:gd name="connsiteX5" fmla="*/ 181927 w 762000"/>
                <a:gd name="connsiteY5" fmla="*/ 1468755 h 2162175"/>
                <a:gd name="connsiteX6" fmla="*/ 181927 w 762000"/>
                <a:gd name="connsiteY6" fmla="*/ 1289685 h 2162175"/>
                <a:gd name="connsiteX7" fmla="*/ 47625 w 762000"/>
                <a:gd name="connsiteY7" fmla="*/ 1289685 h 2162175"/>
                <a:gd name="connsiteX8" fmla="*/ 47625 w 762000"/>
                <a:gd name="connsiteY8" fmla="*/ 1468755 h 2162175"/>
                <a:gd name="connsiteX9" fmla="*/ 181927 w 762000"/>
                <a:gd name="connsiteY9" fmla="*/ 1468755 h 2162175"/>
                <a:gd name="connsiteX10" fmla="*/ 716280 w 762000"/>
                <a:gd name="connsiteY10" fmla="*/ 1469707 h 2162175"/>
                <a:gd name="connsiteX11" fmla="*/ 716280 w 762000"/>
                <a:gd name="connsiteY11" fmla="*/ 1288732 h 2162175"/>
                <a:gd name="connsiteX12" fmla="*/ 581025 w 762000"/>
                <a:gd name="connsiteY12" fmla="*/ 1288732 h 2162175"/>
                <a:gd name="connsiteX13" fmla="*/ 581025 w 762000"/>
                <a:gd name="connsiteY13" fmla="*/ 1469707 h 2162175"/>
                <a:gd name="connsiteX14" fmla="*/ 716280 w 762000"/>
                <a:gd name="connsiteY14" fmla="*/ 1469707 h 2162175"/>
                <a:gd name="connsiteX15" fmla="*/ 400050 w 762000"/>
                <a:gd name="connsiteY15" fmla="*/ 1468755 h 2162175"/>
                <a:gd name="connsiteX16" fmla="*/ 536257 w 762000"/>
                <a:gd name="connsiteY16" fmla="*/ 1468755 h 2162175"/>
                <a:gd name="connsiteX17" fmla="*/ 536257 w 762000"/>
                <a:gd name="connsiteY17" fmla="*/ 1289685 h 2162175"/>
                <a:gd name="connsiteX18" fmla="*/ 400050 w 762000"/>
                <a:gd name="connsiteY18" fmla="*/ 1289685 h 2162175"/>
                <a:gd name="connsiteX19" fmla="*/ 400050 w 762000"/>
                <a:gd name="connsiteY19" fmla="*/ 1468755 h 2162175"/>
                <a:gd name="connsiteX20" fmla="*/ 537210 w 762000"/>
                <a:gd name="connsiteY20" fmla="*/ 449580 h 2162175"/>
                <a:gd name="connsiteX21" fmla="*/ 537210 w 762000"/>
                <a:gd name="connsiteY21" fmla="*/ 271463 h 2162175"/>
                <a:gd name="connsiteX22" fmla="*/ 401002 w 762000"/>
                <a:gd name="connsiteY22" fmla="*/ 271463 h 2162175"/>
                <a:gd name="connsiteX23" fmla="*/ 401002 w 762000"/>
                <a:gd name="connsiteY23" fmla="*/ 449580 h 2162175"/>
                <a:gd name="connsiteX24" fmla="*/ 537210 w 762000"/>
                <a:gd name="connsiteY24" fmla="*/ 449580 h 2162175"/>
                <a:gd name="connsiteX25" fmla="*/ 182880 w 762000"/>
                <a:gd name="connsiteY25" fmla="*/ 271463 h 2162175"/>
                <a:gd name="connsiteX26" fmla="*/ 47625 w 762000"/>
                <a:gd name="connsiteY26" fmla="*/ 271463 h 2162175"/>
                <a:gd name="connsiteX27" fmla="*/ 47625 w 762000"/>
                <a:gd name="connsiteY27" fmla="*/ 448628 h 2162175"/>
                <a:gd name="connsiteX28" fmla="*/ 182880 w 762000"/>
                <a:gd name="connsiteY28" fmla="*/ 448628 h 2162175"/>
                <a:gd name="connsiteX29" fmla="*/ 182880 w 762000"/>
                <a:gd name="connsiteY29" fmla="*/ 271463 h 2162175"/>
                <a:gd name="connsiteX30" fmla="*/ 580073 w 762000"/>
                <a:gd name="connsiteY30" fmla="*/ 856297 h 2162175"/>
                <a:gd name="connsiteX31" fmla="*/ 716280 w 762000"/>
                <a:gd name="connsiteY31" fmla="*/ 856297 h 2162175"/>
                <a:gd name="connsiteX32" fmla="*/ 716280 w 762000"/>
                <a:gd name="connsiteY32" fmla="*/ 679133 h 2162175"/>
                <a:gd name="connsiteX33" fmla="*/ 580073 w 762000"/>
                <a:gd name="connsiteY33" fmla="*/ 679133 h 2162175"/>
                <a:gd name="connsiteX34" fmla="*/ 580073 w 762000"/>
                <a:gd name="connsiteY34" fmla="*/ 856297 h 2162175"/>
                <a:gd name="connsiteX35" fmla="*/ 181927 w 762000"/>
                <a:gd name="connsiteY35" fmla="*/ 857250 h 2162175"/>
                <a:gd name="connsiteX36" fmla="*/ 181927 w 762000"/>
                <a:gd name="connsiteY36" fmla="*/ 679133 h 2162175"/>
                <a:gd name="connsiteX37" fmla="*/ 46673 w 762000"/>
                <a:gd name="connsiteY37" fmla="*/ 679133 h 2162175"/>
                <a:gd name="connsiteX38" fmla="*/ 46673 w 762000"/>
                <a:gd name="connsiteY38" fmla="*/ 857250 h 2162175"/>
                <a:gd name="connsiteX39" fmla="*/ 181927 w 762000"/>
                <a:gd name="connsiteY39" fmla="*/ 857250 h 2162175"/>
                <a:gd name="connsiteX40" fmla="*/ 401955 w 762000"/>
                <a:gd name="connsiteY40" fmla="*/ 882015 h 2162175"/>
                <a:gd name="connsiteX41" fmla="*/ 401955 w 762000"/>
                <a:gd name="connsiteY41" fmla="*/ 1061085 h 2162175"/>
                <a:gd name="connsiteX42" fmla="*/ 536257 w 762000"/>
                <a:gd name="connsiteY42" fmla="*/ 1061085 h 2162175"/>
                <a:gd name="connsiteX43" fmla="*/ 536257 w 762000"/>
                <a:gd name="connsiteY43" fmla="*/ 882015 h 2162175"/>
                <a:gd name="connsiteX44" fmla="*/ 401955 w 762000"/>
                <a:gd name="connsiteY44" fmla="*/ 882015 h 2162175"/>
                <a:gd name="connsiteX45" fmla="*/ 182880 w 762000"/>
                <a:gd name="connsiteY45" fmla="*/ 883920 h 2162175"/>
                <a:gd name="connsiteX46" fmla="*/ 47625 w 762000"/>
                <a:gd name="connsiteY46" fmla="*/ 883920 h 2162175"/>
                <a:gd name="connsiteX47" fmla="*/ 47625 w 762000"/>
                <a:gd name="connsiteY47" fmla="*/ 1061085 h 2162175"/>
                <a:gd name="connsiteX48" fmla="*/ 182880 w 762000"/>
                <a:gd name="connsiteY48" fmla="*/ 1061085 h 2162175"/>
                <a:gd name="connsiteX49" fmla="*/ 182880 w 762000"/>
                <a:gd name="connsiteY49" fmla="*/ 883920 h 2162175"/>
                <a:gd name="connsiteX50" fmla="*/ 46673 w 762000"/>
                <a:gd name="connsiteY50" fmla="*/ 1086803 h 2162175"/>
                <a:gd name="connsiteX51" fmla="*/ 46673 w 762000"/>
                <a:gd name="connsiteY51" fmla="*/ 1263968 h 2162175"/>
                <a:gd name="connsiteX52" fmla="*/ 181927 w 762000"/>
                <a:gd name="connsiteY52" fmla="*/ 1263968 h 2162175"/>
                <a:gd name="connsiteX53" fmla="*/ 181927 w 762000"/>
                <a:gd name="connsiteY53" fmla="*/ 1086803 h 2162175"/>
                <a:gd name="connsiteX54" fmla="*/ 46673 w 762000"/>
                <a:gd name="connsiteY54" fmla="*/ 1086803 h 2162175"/>
                <a:gd name="connsiteX55" fmla="*/ 45720 w 762000"/>
                <a:gd name="connsiteY55" fmla="*/ 1669732 h 2162175"/>
                <a:gd name="connsiteX56" fmla="*/ 182880 w 762000"/>
                <a:gd name="connsiteY56" fmla="*/ 1669732 h 2162175"/>
                <a:gd name="connsiteX57" fmla="*/ 182880 w 762000"/>
                <a:gd name="connsiteY57" fmla="*/ 1496378 h 2162175"/>
                <a:gd name="connsiteX58" fmla="*/ 45720 w 762000"/>
                <a:gd name="connsiteY58" fmla="*/ 1496378 h 2162175"/>
                <a:gd name="connsiteX59" fmla="*/ 45720 w 762000"/>
                <a:gd name="connsiteY59" fmla="*/ 1669732 h 2162175"/>
                <a:gd name="connsiteX60" fmla="*/ 46673 w 762000"/>
                <a:gd name="connsiteY60" fmla="*/ 243840 h 2162175"/>
                <a:gd name="connsiteX61" fmla="*/ 181927 w 762000"/>
                <a:gd name="connsiteY61" fmla="*/ 243840 h 2162175"/>
                <a:gd name="connsiteX62" fmla="*/ 181927 w 762000"/>
                <a:gd name="connsiteY62" fmla="*/ 68580 h 2162175"/>
                <a:gd name="connsiteX63" fmla="*/ 46673 w 762000"/>
                <a:gd name="connsiteY63" fmla="*/ 68580 h 2162175"/>
                <a:gd name="connsiteX64" fmla="*/ 46673 w 762000"/>
                <a:gd name="connsiteY64" fmla="*/ 243840 h 2162175"/>
                <a:gd name="connsiteX65" fmla="*/ 401002 w 762000"/>
                <a:gd name="connsiteY65" fmla="*/ 652463 h 2162175"/>
                <a:gd name="connsiteX66" fmla="*/ 537210 w 762000"/>
                <a:gd name="connsiteY66" fmla="*/ 652463 h 2162175"/>
                <a:gd name="connsiteX67" fmla="*/ 537210 w 762000"/>
                <a:gd name="connsiteY67" fmla="*/ 476250 h 2162175"/>
                <a:gd name="connsiteX68" fmla="*/ 401002 w 762000"/>
                <a:gd name="connsiteY68" fmla="*/ 476250 h 2162175"/>
                <a:gd name="connsiteX69" fmla="*/ 401002 w 762000"/>
                <a:gd name="connsiteY69" fmla="*/ 652463 h 2162175"/>
                <a:gd name="connsiteX70" fmla="*/ 581025 w 762000"/>
                <a:gd name="connsiteY70" fmla="*/ 475297 h 2162175"/>
                <a:gd name="connsiteX71" fmla="*/ 581025 w 762000"/>
                <a:gd name="connsiteY71" fmla="*/ 650558 h 2162175"/>
                <a:gd name="connsiteX72" fmla="*/ 717232 w 762000"/>
                <a:gd name="connsiteY72" fmla="*/ 650558 h 2162175"/>
                <a:gd name="connsiteX73" fmla="*/ 717232 w 762000"/>
                <a:gd name="connsiteY73" fmla="*/ 475297 h 2162175"/>
                <a:gd name="connsiteX74" fmla="*/ 581025 w 762000"/>
                <a:gd name="connsiteY74" fmla="*/ 475297 h 2162175"/>
                <a:gd name="connsiteX75" fmla="*/ 401955 w 762000"/>
                <a:gd name="connsiteY75" fmla="*/ 1494473 h 2162175"/>
                <a:gd name="connsiteX76" fmla="*/ 401955 w 762000"/>
                <a:gd name="connsiteY76" fmla="*/ 1671638 h 2162175"/>
                <a:gd name="connsiteX77" fmla="*/ 537210 w 762000"/>
                <a:gd name="connsiteY77" fmla="*/ 1671638 h 2162175"/>
                <a:gd name="connsiteX78" fmla="*/ 537210 w 762000"/>
                <a:gd name="connsiteY78" fmla="*/ 1494473 h 2162175"/>
                <a:gd name="connsiteX79" fmla="*/ 401955 w 762000"/>
                <a:gd name="connsiteY79" fmla="*/ 1494473 h 2162175"/>
                <a:gd name="connsiteX80" fmla="*/ 717232 w 762000"/>
                <a:gd name="connsiteY80" fmla="*/ 68580 h 2162175"/>
                <a:gd name="connsiteX81" fmla="*/ 581977 w 762000"/>
                <a:gd name="connsiteY81" fmla="*/ 68580 h 2162175"/>
                <a:gd name="connsiteX82" fmla="*/ 581977 w 762000"/>
                <a:gd name="connsiteY82" fmla="*/ 242888 h 2162175"/>
                <a:gd name="connsiteX83" fmla="*/ 717232 w 762000"/>
                <a:gd name="connsiteY83" fmla="*/ 242888 h 2162175"/>
                <a:gd name="connsiteX84" fmla="*/ 717232 w 762000"/>
                <a:gd name="connsiteY84" fmla="*/ 68580 h 2162175"/>
                <a:gd name="connsiteX85" fmla="*/ 581977 w 762000"/>
                <a:gd name="connsiteY85" fmla="*/ 1086803 h 2162175"/>
                <a:gd name="connsiteX86" fmla="*/ 581977 w 762000"/>
                <a:gd name="connsiteY86" fmla="*/ 1262063 h 2162175"/>
                <a:gd name="connsiteX87" fmla="*/ 717232 w 762000"/>
                <a:gd name="connsiteY87" fmla="*/ 1262063 h 2162175"/>
                <a:gd name="connsiteX88" fmla="*/ 717232 w 762000"/>
                <a:gd name="connsiteY88" fmla="*/ 1086803 h 2162175"/>
                <a:gd name="connsiteX89" fmla="*/ 581977 w 762000"/>
                <a:gd name="connsiteY89" fmla="*/ 1086803 h 2162175"/>
                <a:gd name="connsiteX90" fmla="*/ 717232 w 762000"/>
                <a:gd name="connsiteY90" fmla="*/ 1061085 h 2162175"/>
                <a:gd name="connsiteX91" fmla="*/ 717232 w 762000"/>
                <a:gd name="connsiteY91" fmla="*/ 883920 h 2162175"/>
                <a:gd name="connsiteX92" fmla="*/ 581025 w 762000"/>
                <a:gd name="connsiteY92" fmla="*/ 883920 h 2162175"/>
                <a:gd name="connsiteX93" fmla="*/ 581025 w 762000"/>
                <a:gd name="connsiteY93" fmla="*/ 1061085 h 2162175"/>
                <a:gd name="connsiteX94" fmla="*/ 717232 w 762000"/>
                <a:gd name="connsiteY94" fmla="*/ 1061085 h 2162175"/>
                <a:gd name="connsiteX95" fmla="*/ 225743 w 762000"/>
                <a:gd name="connsiteY95" fmla="*/ 1287780 h 2162175"/>
                <a:gd name="connsiteX96" fmla="*/ 225743 w 762000"/>
                <a:gd name="connsiteY96" fmla="*/ 1468755 h 2162175"/>
                <a:gd name="connsiteX97" fmla="*/ 359093 w 762000"/>
                <a:gd name="connsiteY97" fmla="*/ 1468755 h 2162175"/>
                <a:gd name="connsiteX98" fmla="*/ 359093 w 762000"/>
                <a:gd name="connsiteY98" fmla="*/ 1287780 h 2162175"/>
                <a:gd name="connsiteX99" fmla="*/ 225743 w 762000"/>
                <a:gd name="connsiteY99" fmla="*/ 1287780 h 2162175"/>
                <a:gd name="connsiteX100" fmla="*/ 359093 w 762000"/>
                <a:gd name="connsiteY100" fmla="*/ 449580 h 2162175"/>
                <a:gd name="connsiteX101" fmla="*/ 359093 w 762000"/>
                <a:gd name="connsiteY101" fmla="*/ 270510 h 2162175"/>
                <a:gd name="connsiteX102" fmla="*/ 224790 w 762000"/>
                <a:gd name="connsiteY102" fmla="*/ 270510 h 2162175"/>
                <a:gd name="connsiteX103" fmla="*/ 224790 w 762000"/>
                <a:gd name="connsiteY103" fmla="*/ 449580 h 2162175"/>
                <a:gd name="connsiteX104" fmla="*/ 359093 w 762000"/>
                <a:gd name="connsiteY104" fmla="*/ 449580 h 2162175"/>
                <a:gd name="connsiteX105" fmla="*/ 225743 w 762000"/>
                <a:gd name="connsiteY105" fmla="*/ 882015 h 2162175"/>
                <a:gd name="connsiteX106" fmla="*/ 225743 w 762000"/>
                <a:gd name="connsiteY106" fmla="*/ 1062038 h 2162175"/>
                <a:gd name="connsiteX107" fmla="*/ 359093 w 762000"/>
                <a:gd name="connsiteY107" fmla="*/ 1062038 h 2162175"/>
                <a:gd name="connsiteX108" fmla="*/ 359093 w 762000"/>
                <a:gd name="connsiteY108" fmla="*/ 882015 h 2162175"/>
                <a:gd name="connsiteX109" fmla="*/ 225743 w 762000"/>
                <a:gd name="connsiteY109" fmla="*/ 882015 h 2162175"/>
                <a:gd name="connsiteX110" fmla="*/ 224790 w 762000"/>
                <a:gd name="connsiteY110" fmla="*/ 856297 h 2162175"/>
                <a:gd name="connsiteX111" fmla="*/ 360045 w 762000"/>
                <a:gd name="connsiteY111" fmla="*/ 856297 h 2162175"/>
                <a:gd name="connsiteX112" fmla="*/ 360045 w 762000"/>
                <a:gd name="connsiteY112" fmla="*/ 678180 h 2162175"/>
                <a:gd name="connsiteX113" fmla="*/ 224790 w 762000"/>
                <a:gd name="connsiteY113" fmla="*/ 678180 h 2162175"/>
                <a:gd name="connsiteX114" fmla="*/ 224790 w 762000"/>
                <a:gd name="connsiteY114" fmla="*/ 856297 h 2162175"/>
                <a:gd name="connsiteX115" fmla="*/ 224790 w 762000"/>
                <a:gd name="connsiteY115" fmla="*/ 1085850 h 2162175"/>
                <a:gd name="connsiteX116" fmla="*/ 224790 w 762000"/>
                <a:gd name="connsiteY116" fmla="*/ 1262063 h 2162175"/>
                <a:gd name="connsiteX117" fmla="*/ 358140 w 762000"/>
                <a:gd name="connsiteY117" fmla="*/ 1262063 h 2162175"/>
                <a:gd name="connsiteX118" fmla="*/ 358140 w 762000"/>
                <a:gd name="connsiteY118" fmla="*/ 1085850 h 2162175"/>
                <a:gd name="connsiteX119" fmla="*/ 224790 w 762000"/>
                <a:gd name="connsiteY119" fmla="*/ 1085850 h 2162175"/>
                <a:gd name="connsiteX120" fmla="*/ 223838 w 762000"/>
                <a:gd name="connsiteY120" fmla="*/ 1669732 h 2162175"/>
                <a:gd name="connsiteX121" fmla="*/ 359093 w 762000"/>
                <a:gd name="connsiteY121" fmla="*/ 1669732 h 2162175"/>
                <a:gd name="connsiteX122" fmla="*/ 359093 w 762000"/>
                <a:gd name="connsiteY122" fmla="*/ 1494473 h 2162175"/>
                <a:gd name="connsiteX123" fmla="*/ 223838 w 762000"/>
                <a:gd name="connsiteY123" fmla="*/ 1494473 h 2162175"/>
                <a:gd name="connsiteX124" fmla="*/ 223838 w 762000"/>
                <a:gd name="connsiteY124" fmla="*/ 1669732 h 2162175"/>
                <a:gd name="connsiteX125" fmla="*/ 223838 w 762000"/>
                <a:gd name="connsiteY125" fmla="*/ 651510 h 2162175"/>
                <a:gd name="connsiteX126" fmla="*/ 359093 w 762000"/>
                <a:gd name="connsiteY126" fmla="*/ 651510 h 2162175"/>
                <a:gd name="connsiteX127" fmla="*/ 359093 w 762000"/>
                <a:gd name="connsiteY127" fmla="*/ 475297 h 2162175"/>
                <a:gd name="connsiteX128" fmla="*/ 223838 w 762000"/>
                <a:gd name="connsiteY128" fmla="*/ 475297 h 2162175"/>
                <a:gd name="connsiteX129" fmla="*/ 223838 w 762000"/>
                <a:gd name="connsiteY129" fmla="*/ 651510 h 2162175"/>
                <a:gd name="connsiteX130" fmla="*/ 223838 w 762000"/>
                <a:gd name="connsiteY130" fmla="*/ 243840 h 2162175"/>
                <a:gd name="connsiteX131" fmla="*/ 358140 w 762000"/>
                <a:gd name="connsiteY131" fmla="*/ 243840 h 2162175"/>
                <a:gd name="connsiteX132" fmla="*/ 358140 w 762000"/>
                <a:gd name="connsiteY132" fmla="*/ 68580 h 2162175"/>
                <a:gd name="connsiteX133" fmla="*/ 223838 w 762000"/>
                <a:gd name="connsiteY133" fmla="*/ 68580 h 2162175"/>
                <a:gd name="connsiteX134" fmla="*/ 223838 w 762000"/>
                <a:gd name="connsiteY134" fmla="*/ 243840 h 216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762000" h="2162175">
                  <a:moveTo>
                    <a:pt x="765810" y="0"/>
                  </a:moveTo>
                  <a:cubicBezTo>
                    <a:pt x="765810" y="723900"/>
                    <a:pt x="765810" y="1443990"/>
                    <a:pt x="765810" y="2166938"/>
                  </a:cubicBezTo>
                  <a:cubicBezTo>
                    <a:pt x="510540" y="2166938"/>
                    <a:pt x="257175" y="2166938"/>
                    <a:pt x="0" y="2166938"/>
                  </a:cubicBezTo>
                  <a:cubicBezTo>
                    <a:pt x="0" y="1445895"/>
                    <a:pt x="0" y="724853"/>
                    <a:pt x="0" y="0"/>
                  </a:cubicBezTo>
                  <a:cubicBezTo>
                    <a:pt x="253365" y="0"/>
                    <a:pt x="508635" y="0"/>
                    <a:pt x="765810" y="0"/>
                  </a:cubicBezTo>
                  <a:close/>
                  <a:moveTo>
                    <a:pt x="181927" y="1468755"/>
                  </a:moveTo>
                  <a:cubicBezTo>
                    <a:pt x="181927" y="1405890"/>
                    <a:pt x="181927" y="1346835"/>
                    <a:pt x="181927" y="1289685"/>
                  </a:cubicBezTo>
                  <a:cubicBezTo>
                    <a:pt x="134302" y="1289685"/>
                    <a:pt x="90488" y="1289685"/>
                    <a:pt x="47625" y="1289685"/>
                  </a:cubicBezTo>
                  <a:cubicBezTo>
                    <a:pt x="47625" y="1350645"/>
                    <a:pt x="47625" y="1408748"/>
                    <a:pt x="47625" y="1468755"/>
                  </a:cubicBezTo>
                  <a:cubicBezTo>
                    <a:pt x="92393" y="1468755"/>
                    <a:pt x="135255" y="1468755"/>
                    <a:pt x="181927" y="1468755"/>
                  </a:cubicBezTo>
                  <a:close/>
                  <a:moveTo>
                    <a:pt x="716280" y="1469707"/>
                  </a:moveTo>
                  <a:cubicBezTo>
                    <a:pt x="716280" y="1406843"/>
                    <a:pt x="716280" y="1348740"/>
                    <a:pt x="716280" y="1288732"/>
                  </a:cubicBezTo>
                  <a:cubicBezTo>
                    <a:pt x="670560" y="1288732"/>
                    <a:pt x="626745" y="1288732"/>
                    <a:pt x="581025" y="1288732"/>
                  </a:cubicBezTo>
                  <a:cubicBezTo>
                    <a:pt x="581025" y="1349693"/>
                    <a:pt x="581025" y="1408748"/>
                    <a:pt x="581025" y="1469707"/>
                  </a:cubicBezTo>
                  <a:cubicBezTo>
                    <a:pt x="627698" y="1469707"/>
                    <a:pt x="669607" y="1469707"/>
                    <a:pt x="716280" y="1469707"/>
                  </a:cubicBezTo>
                  <a:close/>
                  <a:moveTo>
                    <a:pt x="400050" y="1468755"/>
                  </a:moveTo>
                  <a:cubicBezTo>
                    <a:pt x="447675" y="1468755"/>
                    <a:pt x="491490" y="1468755"/>
                    <a:pt x="536257" y="1468755"/>
                  </a:cubicBezTo>
                  <a:cubicBezTo>
                    <a:pt x="536257" y="1406843"/>
                    <a:pt x="536257" y="1347788"/>
                    <a:pt x="536257" y="1289685"/>
                  </a:cubicBezTo>
                  <a:cubicBezTo>
                    <a:pt x="488632" y="1289685"/>
                    <a:pt x="445770" y="1289685"/>
                    <a:pt x="400050" y="1289685"/>
                  </a:cubicBezTo>
                  <a:cubicBezTo>
                    <a:pt x="400050" y="1349693"/>
                    <a:pt x="400050" y="1406843"/>
                    <a:pt x="400050" y="1468755"/>
                  </a:cubicBezTo>
                  <a:close/>
                  <a:moveTo>
                    <a:pt x="537210" y="449580"/>
                  </a:moveTo>
                  <a:cubicBezTo>
                    <a:pt x="537210" y="388620"/>
                    <a:pt x="537210" y="331470"/>
                    <a:pt x="537210" y="271463"/>
                  </a:cubicBezTo>
                  <a:cubicBezTo>
                    <a:pt x="490538" y="271463"/>
                    <a:pt x="445770" y="271463"/>
                    <a:pt x="401002" y="271463"/>
                  </a:cubicBezTo>
                  <a:cubicBezTo>
                    <a:pt x="401002" y="332422"/>
                    <a:pt x="401002" y="390525"/>
                    <a:pt x="401002" y="449580"/>
                  </a:cubicBezTo>
                  <a:cubicBezTo>
                    <a:pt x="448627" y="449580"/>
                    <a:pt x="492443" y="449580"/>
                    <a:pt x="537210" y="449580"/>
                  </a:cubicBezTo>
                  <a:close/>
                  <a:moveTo>
                    <a:pt x="182880" y="271463"/>
                  </a:moveTo>
                  <a:cubicBezTo>
                    <a:pt x="136207" y="271463"/>
                    <a:pt x="91440" y="271463"/>
                    <a:pt x="47625" y="271463"/>
                  </a:cubicBezTo>
                  <a:cubicBezTo>
                    <a:pt x="47625" y="333375"/>
                    <a:pt x="47625" y="390525"/>
                    <a:pt x="47625" y="448628"/>
                  </a:cubicBezTo>
                  <a:cubicBezTo>
                    <a:pt x="94298" y="448628"/>
                    <a:pt x="138113" y="448628"/>
                    <a:pt x="182880" y="448628"/>
                  </a:cubicBezTo>
                  <a:cubicBezTo>
                    <a:pt x="182880" y="388620"/>
                    <a:pt x="182880" y="330517"/>
                    <a:pt x="182880" y="271463"/>
                  </a:cubicBezTo>
                  <a:close/>
                  <a:moveTo>
                    <a:pt x="580073" y="856297"/>
                  </a:moveTo>
                  <a:cubicBezTo>
                    <a:pt x="627698" y="856297"/>
                    <a:pt x="672465" y="856297"/>
                    <a:pt x="716280" y="856297"/>
                  </a:cubicBezTo>
                  <a:cubicBezTo>
                    <a:pt x="716280" y="794385"/>
                    <a:pt x="716280" y="737235"/>
                    <a:pt x="716280" y="679133"/>
                  </a:cubicBezTo>
                  <a:cubicBezTo>
                    <a:pt x="669607" y="679133"/>
                    <a:pt x="625793" y="679133"/>
                    <a:pt x="580073" y="679133"/>
                  </a:cubicBezTo>
                  <a:cubicBezTo>
                    <a:pt x="580073" y="738188"/>
                    <a:pt x="580073" y="794385"/>
                    <a:pt x="580073" y="856297"/>
                  </a:cubicBezTo>
                  <a:close/>
                  <a:moveTo>
                    <a:pt x="181927" y="857250"/>
                  </a:moveTo>
                  <a:cubicBezTo>
                    <a:pt x="181927" y="793433"/>
                    <a:pt x="181927" y="735330"/>
                    <a:pt x="181927" y="679133"/>
                  </a:cubicBezTo>
                  <a:cubicBezTo>
                    <a:pt x="134302" y="679133"/>
                    <a:pt x="90488" y="679133"/>
                    <a:pt x="46673" y="679133"/>
                  </a:cubicBezTo>
                  <a:cubicBezTo>
                    <a:pt x="46673" y="740093"/>
                    <a:pt x="46673" y="798195"/>
                    <a:pt x="46673" y="857250"/>
                  </a:cubicBezTo>
                  <a:cubicBezTo>
                    <a:pt x="93345" y="857250"/>
                    <a:pt x="137160" y="857250"/>
                    <a:pt x="181927" y="857250"/>
                  </a:cubicBezTo>
                  <a:close/>
                  <a:moveTo>
                    <a:pt x="401955" y="882015"/>
                  </a:moveTo>
                  <a:cubicBezTo>
                    <a:pt x="401955" y="942975"/>
                    <a:pt x="401955" y="1002030"/>
                    <a:pt x="401955" y="1061085"/>
                  </a:cubicBezTo>
                  <a:cubicBezTo>
                    <a:pt x="448627" y="1061085"/>
                    <a:pt x="492443" y="1061085"/>
                    <a:pt x="536257" y="1061085"/>
                  </a:cubicBezTo>
                  <a:cubicBezTo>
                    <a:pt x="536257" y="1000125"/>
                    <a:pt x="536257" y="941070"/>
                    <a:pt x="536257" y="882015"/>
                  </a:cubicBezTo>
                  <a:cubicBezTo>
                    <a:pt x="491490" y="882015"/>
                    <a:pt x="450532" y="882015"/>
                    <a:pt x="401955" y="882015"/>
                  </a:cubicBezTo>
                  <a:close/>
                  <a:moveTo>
                    <a:pt x="182880" y="883920"/>
                  </a:moveTo>
                  <a:cubicBezTo>
                    <a:pt x="134302" y="883920"/>
                    <a:pt x="91440" y="883920"/>
                    <a:pt x="47625" y="883920"/>
                  </a:cubicBezTo>
                  <a:cubicBezTo>
                    <a:pt x="47625" y="944880"/>
                    <a:pt x="47625" y="1002030"/>
                    <a:pt x="47625" y="1061085"/>
                  </a:cubicBezTo>
                  <a:cubicBezTo>
                    <a:pt x="94298" y="1061085"/>
                    <a:pt x="137160" y="1061085"/>
                    <a:pt x="182880" y="1061085"/>
                  </a:cubicBezTo>
                  <a:cubicBezTo>
                    <a:pt x="182880" y="1002030"/>
                    <a:pt x="182880" y="943928"/>
                    <a:pt x="182880" y="883920"/>
                  </a:cubicBezTo>
                  <a:close/>
                  <a:moveTo>
                    <a:pt x="46673" y="1086803"/>
                  </a:moveTo>
                  <a:cubicBezTo>
                    <a:pt x="46673" y="1148715"/>
                    <a:pt x="46673" y="1204913"/>
                    <a:pt x="46673" y="1263968"/>
                  </a:cubicBezTo>
                  <a:cubicBezTo>
                    <a:pt x="92393" y="1263968"/>
                    <a:pt x="136207" y="1263968"/>
                    <a:pt x="181927" y="1263968"/>
                  </a:cubicBezTo>
                  <a:cubicBezTo>
                    <a:pt x="181927" y="1203960"/>
                    <a:pt x="181927" y="1146810"/>
                    <a:pt x="181927" y="1086803"/>
                  </a:cubicBezTo>
                  <a:cubicBezTo>
                    <a:pt x="136207" y="1086803"/>
                    <a:pt x="93345" y="1086803"/>
                    <a:pt x="46673" y="1086803"/>
                  </a:cubicBezTo>
                  <a:close/>
                  <a:moveTo>
                    <a:pt x="45720" y="1669732"/>
                  </a:moveTo>
                  <a:cubicBezTo>
                    <a:pt x="92393" y="1669732"/>
                    <a:pt x="138113" y="1669732"/>
                    <a:pt x="182880" y="1669732"/>
                  </a:cubicBezTo>
                  <a:cubicBezTo>
                    <a:pt x="182880" y="1609725"/>
                    <a:pt x="182880" y="1553528"/>
                    <a:pt x="182880" y="1496378"/>
                  </a:cubicBezTo>
                  <a:cubicBezTo>
                    <a:pt x="135255" y="1496378"/>
                    <a:pt x="91440" y="1496378"/>
                    <a:pt x="45720" y="1496378"/>
                  </a:cubicBezTo>
                  <a:cubicBezTo>
                    <a:pt x="45720" y="1555432"/>
                    <a:pt x="45720" y="1610678"/>
                    <a:pt x="45720" y="1669732"/>
                  </a:cubicBezTo>
                  <a:close/>
                  <a:moveTo>
                    <a:pt x="46673" y="243840"/>
                  </a:moveTo>
                  <a:cubicBezTo>
                    <a:pt x="94298" y="243840"/>
                    <a:pt x="137160" y="243840"/>
                    <a:pt x="181927" y="243840"/>
                  </a:cubicBezTo>
                  <a:cubicBezTo>
                    <a:pt x="181927" y="183833"/>
                    <a:pt x="181927" y="125730"/>
                    <a:pt x="181927" y="68580"/>
                  </a:cubicBezTo>
                  <a:cubicBezTo>
                    <a:pt x="135255" y="68580"/>
                    <a:pt x="91440" y="68580"/>
                    <a:pt x="46673" y="68580"/>
                  </a:cubicBezTo>
                  <a:cubicBezTo>
                    <a:pt x="46673" y="126683"/>
                    <a:pt x="46673" y="183833"/>
                    <a:pt x="46673" y="243840"/>
                  </a:cubicBezTo>
                  <a:close/>
                  <a:moveTo>
                    <a:pt x="401002" y="652463"/>
                  </a:moveTo>
                  <a:cubicBezTo>
                    <a:pt x="448627" y="652463"/>
                    <a:pt x="492443" y="652463"/>
                    <a:pt x="537210" y="652463"/>
                  </a:cubicBezTo>
                  <a:cubicBezTo>
                    <a:pt x="537210" y="592455"/>
                    <a:pt x="537210" y="534353"/>
                    <a:pt x="537210" y="476250"/>
                  </a:cubicBezTo>
                  <a:cubicBezTo>
                    <a:pt x="490538" y="476250"/>
                    <a:pt x="446723" y="476250"/>
                    <a:pt x="401002" y="476250"/>
                  </a:cubicBezTo>
                  <a:cubicBezTo>
                    <a:pt x="401002" y="535305"/>
                    <a:pt x="401002" y="591503"/>
                    <a:pt x="401002" y="652463"/>
                  </a:cubicBezTo>
                  <a:close/>
                  <a:moveTo>
                    <a:pt x="581025" y="475297"/>
                  </a:moveTo>
                  <a:cubicBezTo>
                    <a:pt x="581025" y="535305"/>
                    <a:pt x="581025" y="592455"/>
                    <a:pt x="581025" y="650558"/>
                  </a:cubicBezTo>
                  <a:cubicBezTo>
                    <a:pt x="628650" y="650558"/>
                    <a:pt x="673418" y="650558"/>
                    <a:pt x="717232" y="650558"/>
                  </a:cubicBezTo>
                  <a:cubicBezTo>
                    <a:pt x="717232" y="590550"/>
                    <a:pt x="717232" y="533400"/>
                    <a:pt x="717232" y="475297"/>
                  </a:cubicBezTo>
                  <a:cubicBezTo>
                    <a:pt x="670560" y="475297"/>
                    <a:pt x="626745" y="475297"/>
                    <a:pt x="581025" y="475297"/>
                  </a:cubicBezTo>
                  <a:close/>
                  <a:moveTo>
                    <a:pt x="401955" y="1494473"/>
                  </a:moveTo>
                  <a:cubicBezTo>
                    <a:pt x="401955" y="1555432"/>
                    <a:pt x="401955" y="1613535"/>
                    <a:pt x="401955" y="1671638"/>
                  </a:cubicBezTo>
                  <a:cubicBezTo>
                    <a:pt x="448627" y="1671638"/>
                    <a:pt x="492443" y="1671638"/>
                    <a:pt x="537210" y="1671638"/>
                  </a:cubicBezTo>
                  <a:cubicBezTo>
                    <a:pt x="537210" y="1611630"/>
                    <a:pt x="537210" y="1553528"/>
                    <a:pt x="537210" y="1494473"/>
                  </a:cubicBezTo>
                  <a:cubicBezTo>
                    <a:pt x="491490" y="1494473"/>
                    <a:pt x="448627" y="1494473"/>
                    <a:pt x="401955" y="1494473"/>
                  </a:cubicBezTo>
                  <a:close/>
                  <a:moveTo>
                    <a:pt x="717232" y="68580"/>
                  </a:moveTo>
                  <a:cubicBezTo>
                    <a:pt x="668655" y="68580"/>
                    <a:pt x="624840" y="68580"/>
                    <a:pt x="581977" y="68580"/>
                  </a:cubicBezTo>
                  <a:cubicBezTo>
                    <a:pt x="581977" y="129540"/>
                    <a:pt x="581977" y="186690"/>
                    <a:pt x="581977" y="242888"/>
                  </a:cubicBezTo>
                  <a:cubicBezTo>
                    <a:pt x="628650" y="242888"/>
                    <a:pt x="672465" y="242888"/>
                    <a:pt x="717232" y="242888"/>
                  </a:cubicBezTo>
                  <a:cubicBezTo>
                    <a:pt x="717232" y="183833"/>
                    <a:pt x="717232" y="127635"/>
                    <a:pt x="717232" y="68580"/>
                  </a:cubicBezTo>
                  <a:close/>
                  <a:moveTo>
                    <a:pt x="581977" y="1086803"/>
                  </a:moveTo>
                  <a:cubicBezTo>
                    <a:pt x="581977" y="1148715"/>
                    <a:pt x="581977" y="1205865"/>
                    <a:pt x="581977" y="1262063"/>
                  </a:cubicBezTo>
                  <a:cubicBezTo>
                    <a:pt x="629602" y="1262063"/>
                    <a:pt x="673418" y="1262063"/>
                    <a:pt x="717232" y="1262063"/>
                  </a:cubicBezTo>
                  <a:cubicBezTo>
                    <a:pt x="717232" y="1202055"/>
                    <a:pt x="717232" y="1145857"/>
                    <a:pt x="717232" y="1086803"/>
                  </a:cubicBezTo>
                  <a:cubicBezTo>
                    <a:pt x="671513" y="1086803"/>
                    <a:pt x="627698" y="1086803"/>
                    <a:pt x="581977" y="1086803"/>
                  </a:cubicBezTo>
                  <a:close/>
                  <a:moveTo>
                    <a:pt x="717232" y="1061085"/>
                  </a:moveTo>
                  <a:cubicBezTo>
                    <a:pt x="717232" y="1001078"/>
                    <a:pt x="717232" y="943928"/>
                    <a:pt x="717232" y="883920"/>
                  </a:cubicBezTo>
                  <a:cubicBezTo>
                    <a:pt x="670560" y="883920"/>
                    <a:pt x="625793" y="883920"/>
                    <a:pt x="581025" y="883920"/>
                  </a:cubicBezTo>
                  <a:cubicBezTo>
                    <a:pt x="581025" y="944880"/>
                    <a:pt x="581025" y="1002982"/>
                    <a:pt x="581025" y="1061085"/>
                  </a:cubicBezTo>
                  <a:cubicBezTo>
                    <a:pt x="627698" y="1061085"/>
                    <a:pt x="671513" y="1061085"/>
                    <a:pt x="717232" y="1061085"/>
                  </a:cubicBezTo>
                  <a:close/>
                  <a:moveTo>
                    <a:pt x="225743" y="1287780"/>
                  </a:moveTo>
                  <a:cubicBezTo>
                    <a:pt x="225743" y="1350645"/>
                    <a:pt x="225743" y="1409700"/>
                    <a:pt x="225743" y="1468755"/>
                  </a:cubicBezTo>
                  <a:cubicBezTo>
                    <a:pt x="271463" y="1468755"/>
                    <a:pt x="313373" y="1468755"/>
                    <a:pt x="359093" y="1468755"/>
                  </a:cubicBezTo>
                  <a:cubicBezTo>
                    <a:pt x="359093" y="1407795"/>
                    <a:pt x="359093" y="1348740"/>
                    <a:pt x="359093" y="1287780"/>
                  </a:cubicBezTo>
                  <a:cubicBezTo>
                    <a:pt x="313373" y="1287780"/>
                    <a:pt x="271463" y="1287780"/>
                    <a:pt x="225743" y="1287780"/>
                  </a:cubicBezTo>
                  <a:close/>
                  <a:moveTo>
                    <a:pt x="359093" y="449580"/>
                  </a:moveTo>
                  <a:cubicBezTo>
                    <a:pt x="359093" y="388620"/>
                    <a:pt x="359093" y="330517"/>
                    <a:pt x="359093" y="270510"/>
                  </a:cubicBezTo>
                  <a:cubicBezTo>
                    <a:pt x="312420" y="270510"/>
                    <a:pt x="269557" y="270510"/>
                    <a:pt x="224790" y="270510"/>
                  </a:cubicBezTo>
                  <a:cubicBezTo>
                    <a:pt x="224790" y="331470"/>
                    <a:pt x="224790" y="389572"/>
                    <a:pt x="224790" y="449580"/>
                  </a:cubicBezTo>
                  <a:cubicBezTo>
                    <a:pt x="269557" y="449580"/>
                    <a:pt x="311468" y="449580"/>
                    <a:pt x="359093" y="449580"/>
                  </a:cubicBezTo>
                  <a:close/>
                  <a:moveTo>
                    <a:pt x="225743" y="882015"/>
                  </a:moveTo>
                  <a:cubicBezTo>
                    <a:pt x="225743" y="943928"/>
                    <a:pt x="225743" y="1002982"/>
                    <a:pt x="225743" y="1062038"/>
                  </a:cubicBezTo>
                  <a:cubicBezTo>
                    <a:pt x="272415" y="1062038"/>
                    <a:pt x="314325" y="1062038"/>
                    <a:pt x="359093" y="1062038"/>
                  </a:cubicBezTo>
                  <a:cubicBezTo>
                    <a:pt x="359093" y="1001078"/>
                    <a:pt x="359093" y="942022"/>
                    <a:pt x="359093" y="882015"/>
                  </a:cubicBezTo>
                  <a:cubicBezTo>
                    <a:pt x="314325" y="882015"/>
                    <a:pt x="271463" y="882015"/>
                    <a:pt x="225743" y="882015"/>
                  </a:cubicBezTo>
                  <a:close/>
                  <a:moveTo>
                    <a:pt x="224790" y="856297"/>
                  </a:moveTo>
                  <a:cubicBezTo>
                    <a:pt x="271463" y="856297"/>
                    <a:pt x="315277" y="856297"/>
                    <a:pt x="360045" y="856297"/>
                  </a:cubicBezTo>
                  <a:cubicBezTo>
                    <a:pt x="360045" y="795338"/>
                    <a:pt x="360045" y="738188"/>
                    <a:pt x="360045" y="678180"/>
                  </a:cubicBezTo>
                  <a:cubicBezTo>
                    <a:pt x="314325" y="678180"/>
                    <a:pt x="271463" y="678180"/>
                    <a:pt x="224790" y="678180"/>
                  </a:cubicBezTo>
                  <a:cubicBezTo>
                    <a:pt x="224790" y="738188"/>
                    <a:pt x="224790" y="795338"/>
                    <a:pt x="224790" y="856297"/>
                  </a:cubicBezTo>
                  <a:close/>
                  <a:moveTo>
                    <a:pt x="224790" y="1085850"/>
                  </a:moveTo>
                  <a:cubicBezTo>
                    <a:pt x="224790" y="1147763"/>
                    <a:pt x="224790" y="1204913"/>
                    <a:pt x="224790" y="1262063"/>
                  </a:cubicBezTo>
                  <a:cubicBezTo>
                    <a:pt x="271463" y="1262063"/>
                    <a:pt x="315277" y="1262063"/>
                    <a:pt x="358140" y="1262063"/>
                  </a:cubicBezTo>
                  <a:cubicBezTo>
                    <a:pt x="358140" y="1202055"/>
                    <a:pt x="358140" y="1143953"/>
                    <a:pt x="358140" y="1085850"/>
                  </a:cubicBezTo>
                  <a:cubicBezTo>
                    <a:pt x="312420" y="1085850"/>
                    <a:pt x="270510" y="1085850"/>
                    <a:pt x="224790" y="1085850"/>
                  </a:cubicBezTo>
                  <a:close/>
                  <a:moveTo>
                    <a:pt x="223838" y="1669732"/>
                  </a:moveTo>
                  <a:cubicBezTo>
                    <a:pt x="269557" y="1669732"/>
                    <a:pt x="314325" y="1669732"/>
                    <a:pt x="359093" y="1669732"/>
                  </a:cubicBezTo>
                  <a:cubicBezTo>
                    <a:pt x="359093" y="1609725"/>
                    <a:pt x="359093" y="1551623"/>
                    <a:pt x="359093" y="1494473"/>
                  </a:cubicBezTo>
                  <a:cubicBezTo>
                    <a:pt x="312420" y="1494473"/>
                    <a:pt x="268605" y="1494473"/>
                    <a:pt x="223838" y="1494473"/>
                  </a:cubicBezTo>
                  <a:cubicBezTo>
                    <a:pt x="223838" y="1554480"/>
                    <a:pt x="223838" y="1610678"/>
                    <a:pt x="223838" y="1669732"/>
                  </a:cubicBezTo>
                  <a:close/>
                  <a:moveTo>
                    <a:pt x="223838" y="651510"/>
                  </a:moveTo>
                  <a:cubicBezTo>
                    <a:pt x="271463" y="651510"/>
                    <a:pt x="315277" y="651510"/>
                    <a:pt x="359093" y="651510"/>
                  </a:cubicBezTo>
                  <a:cubicBezTo>
                    <a:pt x="359093" y="591503"/>
                    <a:pt x="359093" y="534353"/>
                    <a:pt x="359093" y="475297"/>
                  </a:cubicBezTo>
                  <a:cubicBezTo>
                    <a:pt x="312420" y="475297"/>
                    <a:pt x="268605" y="475297"/>
                    <a:pt x="223838" y="475297"/>
                  </a:cubicBezTo>
                  <a:cubicBezTo>
                    <a:pt x="223838" y="535305"/>
                    <a:pt x="223838" y="591503"/>
                    <a:pt x="223838" y="651510"/>
                  </a:cubicBezTo>
                  <a:close/>
                  <a:moveTo>
                    <a:pt x="223838" y="243840"/>
                  </a:moveTo>
                  <a:cubicBezTo>
                    <a:pt x="271463" y="243840"/>
                    <a:pt x="314325" y="243840"/>
                    <a:pt x="358140" y="243840"/>
                  </a:cubicBezTo>
                  <a:cubicBezTo>
                    <a:pt x="358140" y="183833"/>
                    <a:pt x="358140" y="126683"/>
                    <a:pt x="358140" y="68580"/>
                  </a:cubicBezTo>
                  <a:cubicBezTo>
                    <a:pt x="311468" y="68580"/>
                    <a:pt x="267652" y="68580"/>
                    <a:pt x="223838" y="68580"/>
                  </a:cubicBezTo>
                  <a:cubicBezTo>
                    <a:pt x="223838" y="128588"/>
                    <a:pt x="223838" y="185738"/>
                    <a:pt x="223838" y="243840"/>
                  </a:cubicBezTo>
                  <a:close/>
                </a:path>
              </a:pathLst>
            </a:custGeom>
            <a:grpFill/>
            <a:ln w="9525" cap="flat">
              <a:noFill/>
              <a:prstDash val="solid"/>
              <a:miter/>
            </a:ln>
          </p:spPr>
          <p:txBody>
            <a:bodyPr rtlCol="0" anchor="ctr"/>
            <a:lstStyle/>
            <a:p>
              <a:endParaRPr lang="en-US"/>
            </a:p>
          </p:txBody>
        </p:sp>
        <p:sp>
          <p:nvSpPr>
            <p:cNvPr id="211" name="Freeform: Shape 178">
              <a:extLst>
                <a:ext uri="{FF2B5EF4-FFF2-40B4-BE49-F238E27FC236}">
                  <a16:creationId xmlns:a16="http://schemas.microsoft.com/office/drawing/2014/main" id="{EC95322F-0591-1225-2D4C-306ACA0F75A9}"/>
                </a:ext>
              </a:extLst>
            </p:cNvPr>
            <p:cNvSpPr/>
            <p:nvPr/>
          </p:nvSpPr>
          <p:spPr>
            <a:xfrm>
              <a:off x="8182689" y="2589848"/>
              <a:ext cx="771525" cy="495300"/>
            </a:xfrm>
            <a:custGeom>
              <a:avLst/>
              <a:gdLst>
                <a:gd name="connsiteX0" fmla="*/ 238 w 771525"/>
                <a:gd name="connsiteY0" fmla="*/ 496253 h 495300"/>
                <a:gd name="connsiteX1" fmla="*/ 1191 w 771525"/>
                <a:gd name="connsiteY1" fmla="*/ 94298 h 495300"/>
                <a:gd name="connsiteX2" fmla="*/ 28813 w 771525"/>
                <a:gd name="connsiteY2" fmla="*/ 60007 h 495300"/>
                <a:gd name="connsiteX3" fmla="*/ 741283 w 771525"/>
                <a:gd name="connsiteY3" fmla="*/ 60007 h 495300"/>
                <a:gd name="connsiteX4" fmla="*/ 770811 w 771525"/>
                <a:gd name="connsiteY4" fmla="*/ 97155 h 495300"/>
                <a:gd name="connsiteX5" fmla="*/ 771763 w 771525"/>
                <a:gd name="connsiteY5" fmla="*/ 495300 h 495300"/>
                <a:gd name="connsiteX6" fmla="*/ 238 w 771525"/>
                <a:gd name="connsiteY6" fmla="*/ 496253 h 495300"/>
                <a:gd name="connsiteX7" fmla="*/ 231696 w 771525"/>
                <a:gd name="connsiteY7" fmla="*/ 481965 h 495300"/>
                <a:gd name="connsiteX8" fmla="*/ 538401 w 771525"/>
                <a:gd name="connsiteY8" fmla="*/ 481965 h 495300"/>
                <a:gd name="connsiteX9" fmla="*/ 538401 w 771525"/>
                <a:gd name="connsiteY9" fmla="*/ 214312 h 495300"/>
                <a:gd name="connsiteX10" fmla="*/ 231696 w 771525"/>
                <a:gd name="connsiteY10" fmla="*/ 214312 h 495300"/>
                <a:gd name="connsiteX11" fmla="*/ 231696 w 771525"/>
                <a:gd name="connsiteY11" fmla="*/ 481965 h 495300"/>
                <a:gd name="connsiteX12" fmla="*/ 740331 w 771525"/>
                <a:gd name="connsiteY12" fmla="*/ 481965 h 495300"/>
                <a:gd name="connsiteX13" fmla="*/ 740331 w 771525"/>
                <a:gd name="connsiteY13" fmla="*/ 257175 h 495300"/>
                <a:gd name="connsiteX14" fmla="*/ 566976 w 771525"/>
                <a:gd name="connsiteY14" fmla="*/ 218123 h 495300"/>
                <a:gd name="connsiteX15" fmla="*/ 566976 w 771525"/>
                <a:gd name="connsiteY15" fmla="*/ 481965 h 495300"/>
                <a:gd name="connsiteX16" fmla="*/ 740331 w 771525"/>
                <a:gd name="connsiteY16" fmla="*/ 481965 h 495300"/>
                <a:gd name="connsiteX17" fmla="*/ 203121 w 771525"/>
                <a:gd name="connsiteY17" fmla="*/ 218123 h 495300"/>
                <a:gd name="connsiteX18" fmla="*/ 45006 w 771525"/>
                <a:gd name="connsiteY18" fmla="*/ 255270 h 495300"/>
                <a:gd name="connsiteX19" fmla="*/ 29766 w 771525"/>
                <a:gd name="connsiteY19" fmla="*/ 283845 h 495300"/>
                <a:gd name="connsiteX20" fmla="*/ 28813 w 771525"/>
                <a:gd name="connsiteY20" fmla="*/ 481012 h 495300"/>
                <a:gd name="connsiteX21" fmla="*/ 203121 w 771525"/>
                <a:gd name="connsiteY21" fmla="*/ 481012 h 495300"/>
                <a:gd name="connsiteX22" fmla="*/ 203121 w 771525"/>
                <a:gd name="connsiteY22" fmla="*/ 218123 h 495300"/>
                <a:gd name="connsiteX23" fmla="*/ 231696 w 771525"/>
                <a:gd name="connsiteY23" fmla="*/ 190500 h 495300"/>
                <a:gd name="connsiteX24" fmla="*/ 538401 w 771525"/>
                <a:gd name="connsiteY24" fmla="*/ 190500 h 495300"/>
                <a:gd name="connsiteX25" fmla="*/ 538401 w 771525"/>
                <a:gd name="connsiteY25" fmla="*/ 101917 h 495300"/>
                <a:gd name="connsiteX26" fmla="*/ 231696 w 771525"/>
                <a:gd name="connsiteY26" fmla="*/ 101917 h 495300"/>
                <a:gd name="connsiteX27" fmla="*/ 231696 w 771525"/>
                <a:gd name="connsiteY27" fmla="*/ 190500 h 495300"/>
                <a:gd name="connsiteX28" fmla="*/ 751761 w 771525"/>
                <a:gd name="connsiteY28" fmla="*/ 240030 h 495300"/>
                <a:gd name="connsiteX29" fmla="*/ 724138 w 771525"/>
                <a:gd name="connsiteY29" fmla="*/ 153352 h 495300"/>
                <a:gd name="connsiteX30" fmla="*/ 566976 w 771525"/>
                <a:gd name="connsiteY30" fmla="*/ 108585 h 495300"/>
                <a:gd name="connsiteX31" fmla="*/ 566976 w 771525"/>
                <a:gd name="connsiteY31" fmla="*/ 199073 h 495300"/>
                <a:gd name="connsiteX32" fmla="*/ 751761 w 771525"/>
                <a:gd name="connsiteY32" fmla="*/ 240030 h 495300"/>
                <a:gd name="connsiteX33" fmla="*/ 202168 w 771525"/>
                <a:gd name="connsiteY33" fmla="*/ 110490 h 495300"/>
                <a:gd name="connsiteX34" fmla="*/ 98346 w 771525"/>
                <a:gd name="connsiteY34" fmla="*/ 133350 h 495300"/>
                <a:gd name="connsiteX35" fmla="*/ 33575 w 771525"/>
                <a:gd name="connsiteY35" fmla="*/ 237173 h 495300"/>
                <a:gd name="connsiteX36" fmla="*/ 202168 w 771525"/>
                <a:gd name="connsiteY36" fmla="*/ 200025 h 495300"/>
                <a:gd name="connsiteX37" fmla="*/ 202168 w 771525"/>
                <a:gd name="connsiteY37" fmla="*/ 11049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71525" h="495300">
                  <a:moveTo>
                    <a:pt x="238" y="496253"/>
                  </a:moveTo>
                  <a:cubicBezTo>
                    <a:pt x="238" y="360045"/>
                    <a:pt x="-714" y="227648"/>
                    <a:pt x="1191" y="94298"/>
                  </a:cubicBezTo>
                  <a:cubicBezTo>
                    <a:pt x="1191" y="82867"/>
                    <a:pt x="16431" y="64770"/>
                    <a:pt x="28813" y="60007"/>
                  </a:cubicBezTo>
                  <a:cubicBezTo>
                    <a:pt x="265986" y="-20002"/>
                    <a:pt x="504111" y="-20002"/>
                    <a:pt x="741283" y="60007"/>
                  </a:cubicBezTo>
                  <a:cubicBezTo>
                    <a:pt x="754618" y="64770"/>
                    <a:pt x="769858" y="84773"/>
                    <a:pt x="770811" y="97155"/>
                  </a:cubicBezTo>
                  <a:cubicBezTo>
                    <a:pt x="772716" y="228600"/>
                    <a:pt x="771763" y="360045"/>
                    <a:pt x="771763" y="495300"/>
                  </a:cubicBezTo>
                  <a:cubicBezTo>
                    <a:pt x="515541" y="496253"/>
                    <a:pt x="261223" y="496253"/>
                    <a:pt x="238" y="496253"/>
                  </a:cubicBezTo>
                  <a:close/>
                  <a:moveTo>
                    <a:pt x="231696" y="481965"/>
                  </a:moveTo>
                  <a:cubicBezTo>
                    <a:pt x="336471" y="481965"/>
                    <a:pt x="437436" y="481965"/>
                    <a:pt x="538401" y="481965"/>
                  </a:cubicBezTo>
                  <a:cubicBezTo>
                    <a:pt x="538401" y="392430"/>
                    <a:pt x="538401" y="305753"/>
                    <a:pt x="538401" y="214312"/>
                  </a:cubicBezTo>
                  <a:cubicBezTo>
                    <a:pt x="434578" y="214312"/>
                    <a:pt x="333613" y="214312"/>
                    <a:pt x="231696" y="214312"/>
                  </a:cubicBezTo>
                  <a:cubicBezTo>
                    <a:pt x="231696" y="307657"/>
                    <a:pt x="231696" y="392430"/>
                    <a:pt x="231696" y="481965"/>
                  </a:cubicBezTo>
                  <a:close/>
                  <a:moveTo>
                    <a:pt x="740331" y="481965"/>
                  </a:moveTo>
                  <a:cubicBezTo>
                    <a:pt x="740331" y="404812"/>
                    <a:pt x="740331" y="332423"/>
                    <a:pt x="740331" y="257175"/>
                  </a:cubicBezTo>
                  <a:cubicBezTo>
                    <a:pt x="682228" y="243840"/>
                    <a:pt x="626031" y="231457"/>
                    <a:pt x="566976" y="218123"/>
                  </a:cubicBezTo>
                  <a:cubicBezTo>
                    <a:pt x="566976" y="309562"/>
                    <a:pt x="566976" y="394335"/>
                    <a:pt x="566976" y="481965"/>
                  </a:cubicBezTo>
                  <a:cubicBezTo>
                    <a:pt x="625078" y="481965"/>
                    <a:pt x="681276" y="481965"/>
                    <a:pt x="740331" y="481965"/>
                  </a:cubicBezTo>
                  <a:close/>
                  <a:moveTo>
                    <a:pt x="203121" y="218123"/>
                  </a:moveTo>
                  <a:cubicBezTo>
                    <a:pt x="147876" y="230505"/>
                    <a:pt x="96441" y="240982"/>
                    <a:pt x="45006" y="255270"/>
                  </a:cubicBezTo>
                  <a:cubicBezTo>
                    <a:pt x="37386" y="257175"/>
                    <a:pt x="29766" y="274320"/>
                    <a:pt x="29766" y="283845"/>
                  </a:cubicBezTo>
                  <a:cubicBezTo>
                    <a:pt x="28813" y="348615"/>
                    <a:pt x="28813" y="413385"/>
                    <a:pt x="28813" y="481012"/>
                  </a:cubicBezTo>
                  <a:cubicBezTo>
                    <a:pt x="88821" y="481012"/>
                    <a:pt x="145018" y="481012"/>
                    <a:pt x="203121" y="481012"/>
                  </a:cubicBezTo>
                  <a:cubicBezTo>
                    <a:pt x="203121" y="395287"/>
                    <a:pt x="203121" y="310515"/>
                    <a:pt x="203121" y="218123"/>
                  </a:cubicBezTo>
                  <a:close/>
                  <a:moveTo>
                    <a:pt x="231696" y="190500"/>
                  </a:moveTo>
                  <a:cubicBezTo>
                    <a:pt x="336471" y="190500"/>
                    <a:pt x="436483" y="190500"/>
                    <a:pt x="538401" y="190500"/>
                  </a:cubicBezTo>
                  <a:cubicBezTo>
                    <a:pt x="538401" y="162877"/>
                    <a:pt x="538401" y="136207"/>
                    <a:pt x="538401" y="101917"/>
                  </a:cubicBezTo>
                  <a:cubicBezTo>
                    <a:pt x="435531" y="101917"/>
                    <a:pt x="333613" y="101917"/>
                    <a:pt x="231696" y="101917"/>
                  </a:cubicBezTo>
                  <a:cubicBezTo>
                    <a:pt x="231696" y="136207"/>
                    <a:pt x="231696" y="162877"/>
                    <a:pt x="231696" y="190500"/>
                  </a:cubicBezTo>
                  <a:close/>
                  <a:moveTo>
                    <a:pt x="751761" y="240030"/>
                  </a:moveTo>
                  <a:cubicBezTo>
                    <a:pt x="741283" y="205740"/>
                    <a:pt x="741283" y="160973"/>
                    <a:pt x="724138" y="153352"/>
                  </a:cubicBezTo>
                  <a:cubicBezTo>
                    <a:pt x="676513" y="130492"/>
                    <a:pt x="621268" y="122873"/>
                    <a:pt x="566976" y="108585"/>
                  </a:cubicBezTo>
                  <a:cubicBezTo>
                    <a:pt x="566976" y="144780"/>
                    <a:pt x="566976" y="172402"/>
                    <a:pt x="566976" y="199073"/>
                  </a:cubicBezTo>
                  <a:cubicBezTo>
                    <a:pt x="626031" y="211455"/>
                    <a:pt x="681276" y="223837"/>
                    <a:pt x="751761" y="240030"/>
                  </a:cubicBezTo>
                  <a:close/>
                  <a:moveTo>
                    <a:pt x="202168" y="110490"/>
                  </a:moveTo>
                  <a:cubicBezTo>
                    <a:pt x="165021" y="118110"/>
                    <a:pt x="130731" y="124777"/>
                    <a:pt x="98346" y="133350"/>
                  </a:cubicBezTo>
                  <a:cubicBezTo>
                    <a:pt x="22146" y="153352"/>
                    <a:pt x="21193" y="157163"/>
                    <a:pt x="33575" y="237173"/>
                  </a:cubicBezTo>
                  <a:cubicBezTo>
                    <a:pt x="89773" y="224790"/>
                    <a:pt x="145971" y="212407"/>
                    <a:pt x="202168" y="200025"/>
                  </a:cubicBezTo>
                  <a:cubicBezTo>
                    <a:pt x="202168" y="168592"/>
                    <a:pt x="202168" y="140970"/>
                    <a:pt x="202168" y="110490"/>
                  </a:cubicBezTo>
                  <a:close/>
                </a:path>
              </a:pathLst>
            </a:custGeom>
            <a:grpFill/>
            <a:ln w="9525" cap="flat">
              <a:noFill/>
              <a:prstDash val="solid"/>
              <a:miter/>
            </a:ln>
          </p:spPr>
          <p:txBody>
            <a:bodyPr rtlCol="0" anchor="ctr"/>
            <a:lstStyle/>
            <a:p>
              <a:endParaRPr lang="en-US"/>
            </a:p>
          </p:txBody>
        </p:sp>
      </p:grpSp>
      <p:grpSp>
        <p:nvGrpSpPr>
          <p:cNvPr id="212" name="Group 179">
            <a:extLst>
              <a:ext uri="{FF2B5EF4-FFF2-40B4-BE49-F238E27FC236}">
                <a16:creationId xmlns:a16="http://schemas.microsoft.com/office/drawing/2014/main" id="{4CD895A3-C1C6-C7EF-A574-D76709B954F4}"/>
              </a:ext>
            </a:extLst>
          </p:cNvPr>
          <p:cNvGrpSpPr/>
          <p:nvPr/>
        </p:nvGrpSpPr>
        <p:grpSpPr>
          <a:xfrm>
            <a:off x="7206833" y="1958998"/>
            <a:ext cx="261163" cy="1620262"/>
            <a:chOff x="6536055" y="2275523"/>
            <a:chExt cx="476250" cy="2954655"/>
          </a:xfrm>
          <a:solidFill>
            <a:schemeClr val="accent5"/>
          </a:solidFill>
        </p:grpSpPr>
        <p:sp>
          <p:nvSpPr>
            <p:cNvPr id="213" name="Freeform: Shape 180">
              <a:extLst>
                <a:ext uri="{FF2B5EF4-FFF2-40B4-BE49-F238E27FC236}">
                  <a16:creationId xmlns:a16="http://schemas.microsoft.com/office/drawing/2014/main" id="{897298BC-F82C-3564-70E7-A6903D4B323F}"/>
                </a:ext>
              </a:extLst>
            </p:cNvPr>
            <p:cNvSpPr/>
            <p:nvPr/>
          </p:nvSpPr>
          <p:spPr>
            <a:xfrm>
              <a:off x="6536055" y="2925128"/>
              <a:ext cx="476250" cy="2305050"/>
            </a:xfrm>
            <a:custGeom>
              <a:avLst/>
              <a:gdLst>
                <a:gd name="connsiteX0" fmla="*/ 477202 w 476250"/>
                <a:gd name="connsiteY0" fmla="*/ 2308860 h 2305050"/>
                <a:gd name="connsiteX1" fmla="*/ 0 w 476250"/>
                <a:gd name="connsiteY1" fmla="*/ 2308860 h 2305050"/>
                <a:gd name="connsiteX2" fmla="*/ 0 w 476250"/>
                <a:gd name="connsiteY2" fmla="*/ 0 h 2305050"/>
                <a:gd name="connsiteX3" fmla="*/ 477202 w 476250"/>
                <a:gd name="connsiteY3" fmla="*/ 0 h 2305050"/>
                <a:gd name="connsiteX4" fmla="*/ 477202 w 476250"/>
                <a:gd name="connsiteY4" fmla="*/ 2308860 h 2305050"/>
                <a:gd name="connsiteX5" fmla="*/ 452438 w 476250"/>
                <a:gd name="connsiteY5" fmla="*/ 1071563 h 2305050"/>
                <a:gd name="connsiteX6" fmla="*/ 332422 w 476250"/>
                <a:gd name="connsiteY6" fmla="*/ 1071563 h 2305050"/>
                <a:gd name="connsiteX7" fmla="*/ 332422 w 476250"/>
                <a:gd name="connsiteY7" fmla="*/ 1188720 h 2305050"/>
                <a:gd name="connsiteX8" fmla="*/ 452438 w 476250"/>
                <a:gd name="connsiteY8" fmla="*/ 1188720 h 2305050"/>
                <a:gd name="connsiteX9" fmla="*/ 452438 w 476250"/>
                <a:gd name="connsiteY9" fmla="*/ 1071563 h 2305050"/>
                <a:gd name="connsiteX10" fmla="*/ 298132 w 476250"/>
                <a:gd name="connsiteY10" fmla="*/ 1190625 h 2305050"/>
                <a:gd name="connsiteX11" fmla="*/ 298132 w 476250"/>
                <a:gd name="connsiteY11" fmla="*/ 1070610 h 2305050"/>
                <a:gd name="connsiteX12" fmla="*/ 180975 w 476250"/>
                <a:gd name="connsiteY12" fmla="*/ 1070610 h 2305050"/>
                <a:gd name="connsiteX13" fmla="*/ 180975 w 476250"/>
                <a:gd name="connsiteY13" fmla="*/ 1190625 h 2305050"/>
                <a:gd name="connsiteX14" fmla="*/ 298132 w 476250"/>
                <a:gd name="connsiteY14" fmla="*/ 1190625 h 2305050"/>
                <a:gd name="connsiteX15" fmla="*/ 27622 w 476250"/>
                <a:gd name="connsiteY15" fmla="*/ 1188720 h 2305050"/>
                <a:gd name="connsiteX16" fmla="*/ 146685 w 476250"/>
                <a:gd name="connsiteY16" fmla="*/ 1188720 h 2305050"/>
                <a:gd name="connsiteX17" fmla="*/ 146685 w 476250"/>
                <a:gd name="connsiteY17" fmla="*/ 1070610 h 2305050"/>
                <a:gd name="connsiteX18" fmla="*/ 27622 w 476250"/>
                <a:gd name="connsiteY18" fmla="*/ 1070610 h 2305050"/>
                <a:gd name="connsiteX19" fmla="*/ 27622 w 476250"/>
                <a:gd name="connsiteY19" fmla="*/ 1188720 h 2305050"/>
                <a:gd name="connsiteX20" fmla="*/ 28575 w 476250"/>
                <a:gd name="connsiteY20" fmla="*/ 328613 h 2305050"/>
                <a:gd name="connsiteX21" fmla="*/ 28575 w 476250"/>
                <a:gd name="connsiteY21" fmla="*/ 448627 h 2305050"/>
                <a:gd name="connsiteX22" fmla="*/ 147638 w 476250"/>
                <a:gd name="connsiteY22" fmla="*/ 448627 h 2305050"/>
                <a:gd name="connsiteX23" fmla="*/ 147638 w 476250"/>
                <a:gd name="connsiteY23" fmla="*/ 328613 h 2305050"/>
                <a:gd name="connsiteX24" fmla="*/ 28575 w 476250"/>
                <a:gd name="connsiteY24" fmla="*/ 328613 h 2305050"/>
                <a:gd name="connsiteX25" fmla="*/ 450532 w 476250"/>
                <a:gd name="connsiteY25" fmla="*/ 744855 h 2305050"/>
                <a:gd name="connsiteX26" fmla="*/ 450532 w 476250"/>
                <a:gd name="connsiteY26" fmla="*/ 627697 h 2305050"/>
                <a:gd name="connsiteX27" fmla="*/ 331470 w 476250"/>
                <a:gd name="connsiteY27" fmla="*/ 627697 h 2305050"/>
                <a:gd name="connsiteX28" fmla="*/ 331470 w 476250"/>
                <a:gd name="connsiteY28" fmla="*/ 744855 h 2305050"/>
                <a:gd name="connsiteX29" fmla="*/ 450532 w 476250"/>
                <a:gd name="connsiteY29" fmla="*/ 744855 h 2305050"/>
                <a:gd name="connsiteX30" fmla="*/ 147638 w 476250"/>
                <a:gd name="connsiteY30" fmla="*/ 626745 h 2305050"/>
                <a:gd name="connsiteX31" fmla="*/ 27622 w 476250"/>
                <a:gd name="connsiteY31" fmla="*/ 626745 h 2305050"/>
                <a:gd name="connsiteX32" fmla="*/ 27622 w 476250"/>
                <a:gd name="connsiteY32" fmla="*/ 743902 h 2305050"/>
                <a:gd name="connsiteX33" fmla="*/ 147638 w 476250"/>
                <a:gd name="connsiteY33" fmla="*/ 743902 h 2305050"/>
                <a:gd name="connsiteX34" fmla="*/ 147638 w 476250"/>
                <a:gd name="connsiteY34" fmla="*/ 626745 h 2305050"/>
                <a:gd name="connsiteX35" fmla="*/ 298132 w 476250"/>
                <a:gd name="connsiteY35" fmla="*/ 1337310 h 2305050"/>
                <a:gd name="connsiteX36" fmla="*/ 298132 w 476250"/>
                <a:gd name="connsiteY36" fmla="*/ 1219200 h 2305050"/>
                <a:gd name="connsiteX37" fmla="*/ 180975 w 476250"/>
                <a:gd name="connsiteY37" fmla="*/ 1219200 h 2305050"/>
                <a:gd name="connsiteX38" fmla="*/ 180975 w 476250"/>
                <a:gd name="connsiteY38" fmla="*/ 1337310 h 2305050"/>
                <a:gd name="connsiteX39" fmla="*/ 298132 w 476250"/>
                <a:gd name="connsiteY39" fmla="*/ 1337310 h 2305050"/>
                <a:gd name="connsiteX40" fmla="*/ 180022 w 476250"/>
                <a:gd name="connsiteY40" fmla="*/ 476250 h 2305050"/>
                <a:gd name="connsiteX41" fmla="*/ 180022 w 476250"/>
                <a:gd name="connsiteY41" fmla="*/ 595313 h 2305050"/>
                <a:gd name="connsiteX42" fmla="*/ 299085 w 476250"/>
                <a:gd name="connsiteY42" fmla="*/ 595313 h 2305050"/>
                <a:gd name="connsiteX43" fmla="*/ 299085 w 476250"/>
                <a:gd name="connsiteY43" fmla="*/ 476250 h 2305050"/>
                <a:gd name="connsiteX44" fmla="*/ 180022 w 476250"/>
                <a:gd name="connsiteY44" fmla="*/ 476250 h 2305050"/>
                <a:gd name="connsiteX45" fmla="*/ 452438 w 476250"/>
                <a:gd name="connsiteY45" fmla="*/ 32385 h 2305050"/>
                <a:gd name="connsiteX46" fmla="*/ 330518 w 476250"/>
                <a:gd name="connsiteY46" fmla="*/ 32385 h 2305050"/>
                <a:gd name="connsiteX47" fmla="*/ 330518 w 476250"/>
                <a:gd name="connsiteY47" fmla="*/ 148590 h 2305050"/>
                <a:gd name="connsiteX48" fmla="*/ 452438 w 476250"/>
                <a:gd name="connsiteY48" fmla="*/ 148590 h 2305050"/>
                <a:gd name="connsiteX49" fmla="*/ 452438 w 476250"/>
                <a:gd name="connsiteY49" fmla="*/ 32385 h 2305050"/>
                <a:gd name="connsiteX50" fmla="*/ 300038 w 476250"/>
                <a:gd name="connsiteY50" fmla="*/ 31432 h 2305050"/>
                <a:gd name="connsiteX51" fmla="*/ 180022 w 476250"/>
                <a:gd name="connsiteY51" fmla="*/ 31432 h 2305050"/>
                <a:gd name="connsiteX52" fmla="*/ 180022 w 476250"/>
                <a:gd name="connsiteY52" fmla="*/ 149542 h 2305050"/>
                <a:gd name="connsiteX53" fmla="*/ 300038 w 476250"/>
                <a:gd name="connsiteY53" fmla="*/ 149542 h 2305050"/>
                <a:gd name="connsiteX54" fmla="*/ 300038 w 476250"/>
                <a:gd name="connsiteY54" fmla="*/ 31432 h 2305050"/>
                <a:gd name="connsiteX55" fmla="*/ 300038 w 476250"/>
                <a:gd name="connsiteY55" fmla="*/ 299085 h 2305050"/>
                <a:gd name="connsiteX56" fmla="*/ 300038 w 476250"/>
                <a:gd name="connsiteY56" fmla="*/ 180022 h 2305050"/>
                <a:gd name="connsiteX57" fmla="*/ 179070 w 476250"/>
                <a:gd name="connsiteY57" fmla="*/ 180022 h 2305050"/>
                <a:gd name="connsiteX58" fmla="*/ 179070 w 476250"/>
                <a:gd name="connsiteY58" fmla="*/ 299085 h 2305050"/>
                <a:gd name="connsiteX59" fmla="*/ 300038 w 476250"/>
                <a:gd name="connsiteY59" fmla="*/ 299085 h 2305050"/>
                <a:gd name="connsiteX60" fmla="*/ 147638 w 476250"/>
                <a:gd name="connsiteY60" fmla="*/ 477202 h 2305050"/>
                <a:gd name="connsiteX61" fmla="*/ 26670 w 476250"/>
                <a:gd name="connsiteY61" fmla="*/ 477202 h 2305050"/>
                <a:gd name="connsiteX62" fmla="*/ 26670 w 476250"/>
                <a:gd name="connsiteY62" fmla="*/ 594360 h 2305050"/>
                <a:gd name="connsiteX63" fmla="*/ 147638 w 476250"/>
                <a:gd name="connsiteY63" fmla="*/ 594360 h 2305050"/>
                <a:gd name="connsiteX64" fmla="*/ 147638 w 476250"/>
                <a:gd name="connsiteY64" fmla="*/ 477202 h 2305050"/>
                <a:gd name="connsiteX65" fmla="*/ 450532 w 476250"/>
                <a:gd name="connsiteY65" fmla="*/ 1041082 h 2305050"/>
                <a:gd name="connsiteX66" fmla="*/ 450532 w 476250"/>
                <a:gd name="connsiteY66" fmla="*/ 923925 h 2305050"/>
                <a:gd name="connsiteX67" fmla="*/ 331470 w 476250"/>
                <a:gd name="connsiteY67" fmla="*/ 923925 h 2305050"/>
                <a:gd name="connsiteX68" fmla="*/ 331470 w 476250"/>
                <a:gd name="connsiteY68" fmla="*/ 1041082 h 2305050"/>
                <a:gd name="connsiteX69" fmla="*/ 450532 w 476250"/>
                <a:gd name="connsiteY69" fmla="*/ 1041082 h 2305050"/>
                <a:gd name="connsiteX70" fmla="*/ 332422 w 476250"/>
                <a:gd name="connsiteY70" fmla="*/ 1218248 h 2305050"/>
                <a:gd name="connsiteX71" fmla="*/ 332422 w 476250"/>
                <a:gd name="connsiteY71" fmla="*/ 1336357 h 2305050"/>
                <a:gd name="connsiteX72" fmla="*/ 451485 w 476250"/>
                <a:gd name="connsiteY72" fmla="*/ 1336357 h 2305050"/>
                <a:gd name="connsiteX73" fmla="*/ 451485 w 476250"/>
                <a:gd name="connsiteY73" fmla="*/ 1218248 h 2305050"/>
                <a:gd name="connsiteX74" fmla="*/ 332422 w 476250"/>
                <a:gd name="connsiteY74" fmla="*/ 1218248 h 2305050"/>
                <a:gd name="connsiteX75" fmla="*/ 452438 w 476250"/>
                <a:gd name="connsiteY75" fmla="*/ 447675 h 2305050"/>
                <a:gd name="connsiteX76" fmla="*/ 452438 w 476250"/>
                <a:gd name="connsiteY76" fmla="*/ 329565 h 2305050"/>
                <a:gd name="connsiteX77" fmla="*/ 331470 w 476250"/>
                <a:gd name="connsiteY77" fmla="*/ 329565 h 2305050"/>
                <a:gd name="connsiteX78" fmla="*/ 331470 w 476250"/>
                <a:gd name="connsiteY78" fmla="*/ 447675 h 2305050"/>
                <a:gd name="connsiteX79" fmla="*/ 452438 w 476250"/>
                <a:gd name="connsiteY79" fmla="*/ 447675 h 2305050"/>
                <a:gd name="connsiteX80" fmla="*/ 300038 w 476250"/>
                <a:gd name="connsiteY80" fmla="*/ 448627 h 2305050"/>
                <a:gd name="connsiteX81" fmla="*/ 300038 w 476250"/>
                <a:gd name="connsiteY81" fmla="*/ 328613 h 2305050"/>
                <a:gd name="connsiteX82" fmla="*/ 180022 w 476250"/>
                <a:gd name="connsiteY82" fmla="*/ 328613 h 2305050"/>
                <a:gd name="connsiteX83" fmla="*/ 180022 w 476250"/>
                <a:gd name="connsiteY83" fmla="*/ 448627 h 2305050"/>
                <a:gd name="connsiteX84" fmla="*/ 300038 w 476250"/>
                <a:gd name="connsiteY84" fmla="*/ 448627 h 2305050"/>
                <a:gd name="connsiteX85" fmla="*/ 146685 w 476250"/>
                <a:gd name="connsiteY85" fmla="*/ 299085 h 2305050"/>
                <a:gd name="connsiteX86" fmla="*/ 146685 w 476250"/>
                <a:gd name="connsiteY86" fmla="*/ 181927 h 2305050"/>
                <a:gd name="connsiteX87" fmla="*/ 27622 w 476250"/>
                <a:gd name="connsiteY87" fmla="*/ 181927 h 2305050"/>
                <a:gd name="connsiteX88" fmla="*/ 27622 w 476250"/>
                <a:gd name="connsiteY88" fmla="*/ 299085 h 2305050"/>
                <a:gd name="connsiteX89" fmla="*/ 146685 w 476250"/>
                <a:gd name="connsiteY89" fmla="*/ 299085 h 2305050"/>
                <a:gd name="connsiteX90" fmla="*/ 145732 w 476250"/>
                <a:gd name="connsiteY90" fmla="*/ 889635 h 2305050"/>
                <a:gd name="connsiteX91" fmla="*/ 145732 w 476250"/>
                <a:gd name="connsiteY91" fmla="*/ 772477 h 2305050"/>
                <a:gd name="connsiteX92" fmla="*/ 28575 w 476250"/>
                <a:gd name="connsiteY92" fmla="*/ 772477 h 2305050"/>
                <a:gd name="connsiteX93" fmla="*/ 28575 w 476250"/>
                <a:gd name="connsiteY93" fmla="*/ 889635 h 2305050"/>
                <a:gd name="connsiteX94" fmla="*/ 145732 w 476250"/>
                <a:gd name="connsiteY94" fmla="*/ 889635 h 2305050"/>
                <a:gd name="connsiteX95" fmla="*/ 179070 w 476250"/>
                <a:gd name="connsiteY95" fmla="*/ 889635 h 2305050"/>
                <a:gd name="connsiteX96" fmla="*/ 298132 w 476250"/>
                <a:gd name="connsiteY96" fmla="*/ 889635 h 2305050"/>
                <a:gd name="connsiteX97" fmla="*/ 298132 w 476250"/>
                <a:gd name="connsiteY97" fmla="*/ 772477 h 2305050"/>
                <a:gd name="connsiteX98" fmla="*/ 179070 w 476250"/>
                <a:gd name="connsiteY98" fmla="*/ 772477 h 2305050"/>
                <a:gd name="connsiteX99" fmla="*/ 179070 w 476250"/>
                <a:gd name="connsiteY99" fmla="*/ 889635 h 2305050"/>
                <a:gd name="connsiteX100" fmla="*/ 450532 w 476250"/>
                <a:gd name="connsiteY100" fmla="*/ 890588 h 2305050"/>
                <a:gd name="connsiteX101" fmla="*/ 450532 w 476250"/>
                <a:gd name="connsiteY101" fmla="*/ 771525 h 2305050"/>
                <a:gd name="connsiteX102" fmla="*/ 331470 w 476250"/>
                <a:gd name="connsiteY102" fmla="*/ 771525 h 2305050"/>
                <a:gd name="connsiteX103" fmla="*/ 331470 w 476250"/>
                <a:gd name="connsiteY103" fmla="*/ 890588 h 2305050"/>
                <a:gd name="connsiteX104" fmla="*/ 450532 w 476250"/>
                <a:gd name="connsiteY104" fmla="*/ 890588 h 2305050"/>
                <a:gd name="connsiteX105" fmla="*/ 298132 w 476250"/>
                <a:gd name="connsiteY105" fmla="*/ 1370648 h 2305050"/>
                <a:gd name="connsiteX106" fmla="*/ 180022 w 476250"/>
                <a:gd name="connsiteY106" fmla="*/ 1370648 h 2305050"/>
                <a:gd name="connsiteX107" fmla="*/ 180022 w 476250"/>
                <a:gd name="connsiteY107" fmla="*/ 1486853 h 2305050"/>
                <a:gd name="connsiteX108" fmla="*/ 298132 w 476250"/>
                <a:gd name="connsiteY108" fmla="*/ 1486853 h 2305050"/>
                <a:gd name="connsiteX109" fmla="*/ 298132 w 476250"/>
                <a:gd name="connsiteY109" fmla="*/ 1370648 h 2305050"/>
                <a:gd name="connsiteX110" fmla="*/ 299085 w 476250"/>
                <a:gd name="connsiteY110" fmla="*/ 1632585 h 2305050"/>
                <a:gd name="connsiteX111" fmla="*/ 299085 w 476250"/>
                <a:gd name="connsiteY111" fmla="*/ 1516380 h 2305050"/>
                <a:gd name="connsiteX112" fmla="*/ 179070 w 476250"/>
                <a:gd name="connsiteY112" fmla="*/ 1516380 h 2305050"/>
                <a:gd name="connsiteX113" fmla="*/ 179070 w 476250"/>
                <a:gd name="connsiteY113" fmla="*/ 1632585 h 2305050"/>
                <a:gd name="connsiteX114" fmla="*/ 299085 w 476250"/>
                <a:gd name="connsiteY114" fmla="*/ 1632585 h 2305050"/>
                <a:gd name="connsiteX115" fmla="*/ 146685 w 476250"/>
                <a:gd name="connsiteY115" fmla="*/ 1370648 h 2305050"/>
                <a:gd name="connsiteX116" fmla="*/ 28575 w 476250"/>
                <a:gd name="connsiteY116" fmla="*/ 1370648 h 2305050"/>
                <a:gd name="connsiteX117" fmla="*/ 28575 w 476250"/>
                <a:gd name="connsiteY117" fmla="*/ 1486853 h 2305050"/>
                <a:gd name="connsiteX118" fmla="*/ 146685 w 476250"/>
                <a:gd name="connsiteY118" fmla="*/ 1486853 h 2305050"/>
                <a:gd name="connsiteX119" fmla="*/ 146685 w 476250"/>
                <a:gd name="connsiteY119" fmla="*/ 1370648 h 2305050"/>
                <a:gd name="connsiteX120" fmla="*/ 449580 w 476250"/>
                <a:gd name="connsiteY120" fmla="*/ 1631632 h 2305050"/>
                <a:gd name="connsiteX121" fmla="*/ 449580 w 476250"/>
                <a:gd name="connsiteY121" fmla="*/ 1514475 h 2305050"/>
                <a:gd name="connsiteX122" fmla="*/ 332422 w 476250"/>
                <a:gd name="connsiteY122" fmla="*/ 1514475 h 2305050"/>
                <a:gd name="connsiteX123" fmla="*/ 332422 w 476250"/>
                <a:gd name="connsiteY123" fmla="*/ 1631632 h 2305050"/>
                <a:gd name="connsiteX124" fmla="*/ 449580 w 476250"/>
                <a:gd name="connsiteY124" fmla="*/ 1631632 h 230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76250" h="2305050">
                  <a:moveTo>
                    <a:pt x="477202" y="2308860"/>
                  </a:moveTo>
                  <a:cubicBezTo>
                    <a:pt x="316230" y="2308860"/>
                    <a:pt x="160020" y="2308860"/>
                    <a:pt x="0" y="2308860"/>
                  </a:cubicBezTo>
                  <a:cubicBezTo>
                    <a:pt x="0" y="1539240"/>
                    <a:pt x="0" y="771525"/>
                    <a:pt x="0" y="0"/>
                  </a:cubicBezTo>
                  <a:cubicBezTo>
                    <a:pt x="157163" y="0"/>
                    <a:pt x="315277" y="0"/>
                    <a:pt x="477202" y="0"/>
                  </a:cubicBezTo>
                  <a:cubicBezTo>
                    <a:pt x="477202" y="767715"/>
                    <a:pt x="477202" y="1536382"/>
                    <a:pt x="477202" y="2308860"/>
                  </a:cubicBezTo>
                  <a:close/>
                  <a:moveTo>
                    <a:pt x="452438" y="1071563"/>
                  </a:moveTo>
                  <a:cubicBezTo>
                    <a:pt x="412432" y="1071563"/>
                    <a:pt x="372427" y="1071563"/>
                    <a:pt x="332422" y="1071563"/>
                  </a:cubicBezTo>
                  <a:cubicBezTo>
                    <a:pt x="332422" y="1112520"/>
                    <a:pt x="332422" y="1150620"/>
                    <a:pt x="332422" y="1188720"/>
                  </a:cubicBezTo>
                  <a:cubicBezTo>
                    <a:pt x="374332" y="1188720"/>
                    <a:pt x="412432" y="1188720"/>
                    <a:pt x="452438" y="1188720"/>
                  </a:cubicBezTo>
                  <a:cubicBezTo>
                    <a:pt x="452438" y="1147763"/>
                    <a:pt x="452438" y="1111567"/>
                    <a:pt x="452438" y="1071563"/>
                  </a:cubicBezTo>
                  <a:close/>
                  <a:moveTo>
                    <a:pt x="298132" y="1190625"/>
                  </a:moveTo>
                  <a:cubicBezTo>
                    <a:pt x="298132" y="1147763"/>
                    <a:pt x="298132" y="1108710"/>
                    <a:pt x="298132" y="1070610"/>
                  </a:cubicBezTo>
                  <a:cubicBezTo>
                    <a:pt x="256222" y="1070610"/>
                    <a:pt x="218122" y="1070610"/>
                    <a:pt x="180975" y="1070610"/>
                  </a:cubicBezTo>
                  <a:cubicBezTo>
                    <a:pt x="180975" y="1112520"/>
                    <a:pt x="180975" y="1151573"/>
                    <a:pt x="180975" y="1190625"/>
                  </a:cubicBezTo>
                  <a:cubicBezTo>
                    <a:pt x="220980" y="1190625"/>
                    <a:pt x="257175" y="1190625"/>
                    <a:pt x="298132" y="1190625"/>
                  </a:cubicBezTo>
                  <a:close/>
                  <a:moveTo>
                    <a:pt x="27622" y="1188720"/>
                  </a:moveTo>
                  <a:cubicBezTo>
                    <a:pt x="68580" y="1188720"/>
                    <a:pt x="106680" y="1188720"/>
                    <a:pt x="146685" y="1188720"/>
                  </a:cubicBezTo>
                  <a:cubicBezTo>
                    <a:pt x="146685" y="1146810"/>
                    <a:pt x="146685" y="1108710"/>
                    <a:pt x="146685" y="1070610"/>
                  </a:cubicBezTo>
                  <a:cubicBezTo>
                    <a:pt x="104775" y="1070610"/>
                    <a:pt x="66675" y="1070610"/>
                    <a:pt x="27622" y="1070610"/>
                  </a:cubicBezTo>
                  <a:cubicBezTo>
                    <a:pt x="27622" y="1112520"/>
                    <a:pt x="27622" y="1149667"/>
                    <a:pt x="27622" y="1188720"/>
                  </a:cubicBezTo>
                  <a:close/>
                  <a:moveTo>
                    <a:pt x="28575" y="328613"/>
                  </a:moveTo>
                  <a:cubicBezTo>
                    <a:pt x="28575" y="372427"/>
                    <a:pt x="28575" y="410527"/>
                    <a:pt x="28575" y="448627"/>
                  </a:cubicBezTo>
                  <a:cubicBezTo>
                    <a:pt x="70485" y="448627"/>
                    <a:pt x="107632" y="448627"/>
                    <a:pt x="147638" y="448627"/>
                  </a:cubicBezTo>
                  <a:cubicBezTo>
                    <a:pt x="147638" y="407670"/>
                    <a:pt x="147638" y="369570"/>
                    <a:pt x="147638" y="328613"/>
                  </a:cubicBezTo>
                  <a:cubicBezTo>
                    <a:pt x="106680" y="328613"/>
                    <a:pt x="68580" y="328613"/>
                    <a:pt x="28575" y="328613"/>
                  </a:cubicBezTo>
                  <a:close/>
                  <a:moveTo>
                    <a:pt x="450532" y="744855"/>
                  </a:moveTo>
                  <a:cubicBezTo>
                    <a:pt x="450532" y="702945"/>
                    <a:pt x="450532" y="664845"/>
                    <a:pt x="450532" y="627697"/>
                  </a:cubicBezTo>
                  <a:cubicBezTo>
                    <a:pt x="408622" y="627697"/>
                    <a:pt x="369570" y="627697"/>
                    <a:pt x="331470" y="627697"/>
                  </a:cubicBezTo>
                  <a:cubicBezTo>
                    <a:pt x="331470" y="668655"/>
                    <a:pt x="331470" y="705802"/>
                    <a:pt x="331470" y="744855"/>
                  </a:cubicBezTo>
                  <a:cubicBezTo>
                    <a:pt x="371475" y="744855"/>
                    <a:pt x="409575" y="744855"/>
                    <a:pt x="450532" y="744855"/>
                  </a:cubicBezTo>
                  <a:close/>
                  <a:moveTo>
                    <a:pt x="147638" y="626745"/>
                  </a:moveTo>
                  <a:cubicBezTo>
                    <a:pt x="106680" y="626745"/>
                    <a:pt x="67627" y="626745"/>
                    <a:pt x="27622" y="626745"/>
                  </a:cubicBezTo>
                  <a:cubicBezTo>
                    <a:pt x="27622" y="667702"/>
                    <a:pt x="27622" y="706755"/>
                    <a:pt x="27622" y="743902"/>
                  </a:cubicBezTo>
                  <a:cubicBezTo>
                    <a:pt x="69532" y="743902"/>
                    <a:pt x="107632" y="743902"/>
                    <a:pt x="147638" y="743902"/>
                  </a:cubicBezTo>
                  <a:cubicBezTo>
                    <a:pt x="147638" y="702945"/>
                    <a:pt x="147638" y="665797"/>
                    <a:pt x="147638" y="626745"/>
                  </a:cubicBezTo>
                  <a:close/>
                  <a:moveTo>
                    <a:pt x="298132" y="1337310"/>
                  </a:moveTo>
                  <a:cubicBezTo>
                    <a:pt x="298132" y="1295400"/>
                    <a:pt x="298132" y="1257300"/>
                    <a:pt x="298132" y="1219200"/>
                  </a:cubicBezTo>
                  <a:cubicBezTo>
                    <a:pt x="256222" y="1219200"/>
                    <a:pt x="219075" y="1219200"/>
                    <a:pt x="180975" y="1219200"/>
                  </a:cubicBezTo>
                  <a:cubicBezTo>
                    <a:pt x="180975" y="1260157"/>
                    <a:pt x="180975" y="1298257"/>
                    <a:pt x="180975" y="1337310"/>
                  </a:cubicBezTo>
                  <a:cubicBezTo>
                    <a:pt x="220980" y="1337310"/>
                    <a:pt x="257175" y="1337310"/>
                    <a:pt x="298132" y="1337310"/>
                  </a:cubicBezTo>
                  <a:close/>
                  <a:moveTo>
                    <a:pt x="180022" y="476250"/>
                  </a:moveTo>
                  <a:cubicBezTo>
                    <a:pt x="180022" y="518160"/>
                    <a:pt x="180022" y="556260"/>
                    <a:pt x="180022" y="595313"/>
                  </a:cubicBezTo>
                  <a:cubicBezTo>
                    <a:pt x="220980" y="595313"/>
                    <a:pt x="259080" y="595313"/>
                    <a:pt x="299085" y="595313"/>
                  </a:cubicBezTo>
                  <a:cubicBezTo>
                    <a:pt x="299085" y="554355"/>
                    <a:pt x="299085" y="516255"/>
                    <a:pt x="299085" y="476250"/>
                  </a:cubicBezTo>
                  <a:cubicBezTo>
                    <a:pt x="259080" y="476250"/>
                    <a:pt x="220980" y="476250"/>
                    <a:pt x="180022" y="476250"/>
                  </a:cubicBezTo>
                  <a:close/>
                  <a:moveTo>
                    <a:pt x="452438" y="32385"/>
                  </a:moveTo>
                  <a:cubicBezTo>
                    <a:pt x="411480" y="32385"/>
                    <a:pt x="372427" y="32385"/>
                    <a:pt x="330518" y="32385"/>
                  </a:cubicBezTo>
                  <a:cubicBezTo>
                    <a:pt x="330518" y="71438"/>
                    <a:pt x="330518" y="108585"/>
                    <a:pt x="330518" y="148590"/>
                  </a:cubicBezTo>
                  <a:cubicBezTo>
                    <a:pt x="371475" y="148590"/>
                    <a:pt x="411480" y="148590"/>
                    <a:pt x="452438" y="148590"/>
                  </a:cubicBezTo>
                  <a:cubicBezTo>
                    <a:pt x="452438" y="109538"/>
                    <a:pt x="452438" y="73342"/>
                    <a:pt x="452438" y="32385"/>
                  </a:cubicBezTo>
                  <a:close/>
                  <a:moveTo>
                    <a:pt x="300038" y="31432"/>
                  </a:moveTo>
                  <a:cubicBezTo>
                    <a:pt x="257175" y="31432"/>
                    <a:pt x="219075" y="31432"/>
                    <a:pt x="180022" y="31432"/>
                  </a:cubicBezTo>
                  <a:cubicBezTo>
                    <a:pt x="180022" y="72390"/>
                    <a:pt x="180022" y="111442"/>
                    <a:pt x="180022" y="149542"/>
                  </a:cubicBezTo>
                  <a:cubicBezTo>
                    <a:pt x="221932" y="149542"/>
                    <a:pt x="260985" y="149542"/>
                    <a:pt x="300038" y="149542"/>
                  </a:cubicBezTo>
                  <a:cubicBezTo>
                    <a:pt x="300038" y="108585"/>
                    <a:pt x="300038" y="71438"/>
                    <a:pt x="300038" y="31432"/>
                  </a:cubicBezTo>
                  <a:close/>
                  <a:moveTo>
                    <a:pt x="300038" y="299085"/>
                  </a:moveTo>
                  <a:cubicBezTo>
                    <a:pt x="300038" y="257175"/>
                    <a:pt x="300038" y="220027"/>
                    <a:pt x="300038" y="180022"/>
                  </a:cubicBezTo>
                  <a:cubicBezTo>
                    <a:pt x="259080" y="180022"/>
                    <a:pt x="220027" y="180022"/>
                    <a:pt x="179070" y="180022"/>
                  </a:cubicBezTo>
                  <a:cubicBezTo>
                    <a:pt x="179070" y="220027"/>
                    <a:pt x="179070" y="258127"/>
                    <a:pt x="179070" y="299085"/>
                  </a:cubicBezTo>
                  <a:cubicBezTo>
                    <a:pt x="220027" y="299085"/>
                    <a:pt x="258127" y="299085"/>
                    <a:pt x="300038" y="299085"/>
                  </a:cubicBezTo>
                  <a:close/>
                  <a:moveTo>
                    <a:pt x="147638" y="477202"/>
                  </a:moveTo>
                  <a:cubicBezTo>
                    <a:pt x="104775" y="477202"/>
                    <a:pt x="66675" y="477202"/>
                    <a:pt x="26670" y="477202"/>
                  </a:cubicBezTo>
                  <a:cubicBezTo>
                    <a:pt x="26670" y="517207"/>
                    <a:pt x="26670" y="554355"/>
                    <a:pt x="26670" y="594360"/>
                  </a:cubicBezTo>
                  <a:cubicBezTo>
                    <a:pt x="67627" y="594360"/>
                    <a:pt x="106680" y="594360"/>
                    <a:pt x="147638" y="594360"/>
                  </a:cubicBezTo>
                  <a:cubicBezTo>
                    <a:pt x="147638" y="554355"/>
                    <a:pt x="147638" y="517207"/>
                    <a:pt x="147638" y="477202"/>
                  </a:cubicBezTo>
                  <a:close/>
                  <a:moveTo>
                    <a:pt x="450532" y="1041082"/>
                  </a:moveTo>
                  <a:cubicBezTo>
                    <a:pt x="450532" y="1001077"/>
                    <a:pt x="450532" y="962025"/>
                    <a:pt x="450532" y="923925"/>
                  </a:cubicBezTo>
                  <a:cubicBezTo>
                    <a:pt x="408622" y="923925"/>
                    <a:pt x="370522" y="923925"/>
                    <a:pt x="331470" y="923925"/>
                  </a:cubicBezTo>
                  <a:cubicBezTo>
                    <a:pt x="331470" y="964882"/>
                    <a:pt x="331470" y="1002030"/>
                    <a:pt x="331470" y="1041082"/>
                  </a:cubicBezTo>
                  <a:cubicBezTo>
                    <a:pt x="372427" y="1041082"/>
                    <a:pt x="410527" y="1041082"/>
                    <a:pt x="450532" y="1041082"/>
                  </a:cubicBezTo>
                  <a:close/>
                  <a:moveTo>
                    <a:pt x="332422" y="1218248"/>
                  </a:moveTo>
                  <a:cubicBezTo>
                    <a:pt x="332422" y="1258253"/>
                    <a:pt x="332422" y="1296353"/>
                    <a:pt x="332422" y="1336357"/>
                  </a:cubicBezTo>
                  <a:cubicBezTo>
                    <a:pt x="373380" y="1336357"/>
                    <a:pt x="410527" y="1336357"/>
                    <a:pt x="451485" y="1336357"/>
                  </a:cubicBezTo>
                  <a:cubicBezTo>
                    <a:pt x="451485" y="1296353"/>
                    <a:pt x="451485" y="1257300"/>
                    <a:pt x="451485" y="1218248"/>
                  </a:cubicBezTo>
                  <a:cubicBezTo>
                    <a:pt x="409575" y="1218248"/>
                    <a:pt x="372427" y="1218248"/>
                    <a:pt x="332422" y="1218248"/>
                  </a:cubicBezTo>
                  <a:close/>
                  <a:moveTo>
                    <a:pt x="452438" y="447675"/>
                  </a:moveTo>
                  <a:cubicBezTo>
                    <a:pt x="452438" y="406717"/>
                    <a:pt x="452438" y="369570"/>
                    <a:pt x="452438" y="329565"/>
                  </a:cubicBezTo>
                  <a:cubicBezTo>
                    <a:pt x="411480" y="329565"/>
                    <a:pt x="371475" y="329565"/>
                    <a:pt x="331470" y="329565"/>
                  </a:cubicBezTo>
                  <a:cubicBezTo>
                    <a:pt x="331470" y="370522"/>
                    <a:pt x="331470" y="408622"/>
                    <a:pt x="331470" y="447675"/>
                  </a:cubicBezTo>
                  <a:cubicBezTo>
                    <a:pt x="371475" y="447675"/>
                    <a:pt x="409575" y="447675"/>
                    <a:pt x="452438" y="447675"/>
                  </a:cubicBezTo>
                  <a:close/>
                  <a:moveTo>
                    <a:pt x="300038" y="448627"/>
                  </a:moveTo>
                  <a:cubicBezTo>
                    <a:pt x="300038" y="405765"/>
                    <a:pt x="300038" y="368617"/>
                    <a:pt x="300038" y="328613"/>
                  </a:cubicBezTo>
                  <a:cubicBezTo>
                    <a:pt x="258127" y="328613"/>
                    <a:pt x="219075" y="328613"/>
                    <a:pt x="180022" y="328613"/>
                  </a:cubicBezTo>
                  <a:cubicBezTo>
                    <a:pt x="180022" y="370522"/>
                    <a:pt x="180022" y="408622"/>
                    <a:pt x="180022" y="448627"/>
                  </a:cubicBezTo>
                  <a:cubicBezTo>
                    <a:pt x="220980" y="448627"/>
                    <a:pt x="258127" y="448627"/>
                    <a:pt x="300038" y="448627"/>
                  </a:cubicBezTo>
                  <a:close/>
                  <a:moveTo>
                    <a:pt x="146685" y="299085"/>
                  </a:moveTo>
                  <a:cubicBezTo>
                    <a:pt x="146685" y="256222"/>
                    <a:pt x="146685" y="218122"/>
                    <a:pt x="146685" y="181927"/>
                  </a:cubicBezTo>
                  <a:cubicBezTo>
                    <a:pt x="103822" y="181927"/>
                    <a:pt x="65722" y="181927"/>
                    <a:pt x="27622" y="181927"/>
                  </a:cubicBezTo>
                  <a:cubicBezTo>
                    <a:pt x="27622" y="222885"/>
                    <a:pt x="27622" y="260032"/>
                    <a:pt x="27622" y="299085"/>
                  </a:cubicBezTo>
                  <a:cubicBezTo>
                    <a:pt x="67627" y="299085"/>
                    <a:pt x="104775" y="299085"/>
                    <a:pt x="146685" y="299085"/>
                  </a:cubicBezTo>
                  <a:close/>
                  <a:moveTo>
                    <a:pt x="145732" y="889635"/>
                  </a:moveTo>
                  <a:cubicBezTo>
                    <a:pt x="145732" y="848677"/>
                    <a:pt x="145732" y="810577"/>
                    <a:pt x="145732" y="772477"/>
                  </a:cubicBezTo>
                  <a:cubicBezTo>
                    <a:pt x="103822" y="772477"/>
                    <a:pt x="66675" y="772477"/>
                    <a:pt x="28575" y="772477"/>
                  </a:cubicBezTo>
                  <a:cubicBezTo>
                    <a:pt x="28575" y="813435"/>
                    <a:pt x="28575" y="851535"/>
                    <a:pt x="28575" y="889635"/>
                  </a:cubicBezTo>
                  <a:cubicBezTo>
                    <a:pt x="70485" y="889635"/>
                    <a:pt x="107632" y="889635"/>
                    <a:pt x="145732" y="889635"/>
                  </a:cubicBezTo>
                  <a:close/>
                  <a:moveTo>
                    <a:pt x="179070" y="889635"/>
                  </a:moveTo>
                  <a:cubicBezTo>
                    <a:pt x="220027" y="889635"/>
                    <a:pt x="258127" y="889635"/>
                    <a:pt x="298132" y="889635"/>
                  </a:cubicBezTo>
                  <a:cubicBezTo>
                    <a:pt x="298132" y="848677"/>
                    <a:pt x="298132" y="810577"/>
                    <a:pt x="298132" y="772477"/>
                  </a:cubicBezTo>
                  <a:cubicBezTo>
                    <a:pt x="256222" y="772477"/>
                    <a:pt x="219075" y="772477"/>
                    <a:pt x="179070" y="772477"/>
                  </a:cubicBezTo>
                  <a:cubicBezTo>
                    <a:pt x="179070" y="812482"/>
                    <a:pt x="179070" y="849630"/>
                    <a:pt x="179070" y="889635"/>
                  </a:cubicBezTo>
                  <a:close/>
                  <a:moveTo>
                    <a:pt x="450532" y="890588"/>
                  </a:moveTo>
                  <a:cubicBezTo>
                    <a:pt x="450532" y="849630"/>
                    <a:pt x="450532" y="811530"/>
                    <a:pt x="450532" y="771525"/>
                  </a:cubicBezTo>
                  <a:cubicBezTo>
                    <a:pt x="409575" y="771525"/>
                    <a:pt x="372427" y="771525"/>
                    <a:pt x="331470" y="771525"/>
                  </a:cubicBezTo>
                  <a:cubicBezTo>
                    <a:pt x="331470" y="811530"/>
                    <a:pt x="331470" y="850582"/>
                    <a:pt x="331470" y="890588"/>
                  </a:cubicBezTo>
                  <a:cubicBezTo>
                    <a:pt x="372427" y="890588"/>
                    <a:pt x="410527" y="890588"/>
                    <a:pt x="450532" y="890588"/>
                  </a:cubicBezTo>
                  <a:close/>
                  <a:moveTo>
                    <a:pt x="298132" y="1370648"/>
                  </a:moveTo>
                  <a:cubicBezTo>
                    <a:pt x="257175" y="1370648"/>
                    <a:pt x="218122" y="1370648"/>
                    <a:pt x="180022" y="1370648"/>
                  </a:cubicBezTo>
                  <a:cubicBezTo>
                    <a:pt x="180022" y="1410653"/>
                    <a:pt x="180022" y="1447800"/>
                    <a:pt x="180022" y="1486853"/>
                  </a:cubicBezTo>
                  <a:cubicBezTo>
                    <a:pt x="220980" y="1486853"/>
                    <a:pt x="257175" y="1486853"/>
                    <a:pt x="298132" y="1486853"/>
                  </a:cubicBezTo>
                  <a:cubicBezTo>
                    <a:pt x="298132" y="1447800"/>
                    <a:pt x="298132" y="1411605"/>
                    <a:pt x="298132" y="1370648"/>
                  </a:cubicBezTo>
                  <a:close/>
                  <a:moveTo>
                    <a:pt x="299085" y="1632585"/>
                  </a:moveTo>
                  <a:cubicBezTo>
                    <a:pt x="299085" y="1590675"/>
                    <a:pt x="299085" y="1553528"/>
                    <a:pt x="299085" y="1516380"/>
                  </a:cubicBezTo>
                  <a:cubicBezTo>
                    <a:pt x="258127" y="1516380"/>
                    <a:pt x="219075" y="1516380"/>
                    <a:pt x="179070" y="1516380"/>
                  </a:cubicBezTo>
                  <a:cubicBezTo>
                    <a:pt x="179070" y="1557338"/>
                    <a:pt x="179070" y="1594485"/>
                    <a:pt x="179070" y="1632585"/>
                  </a:cubicBezTo>
                  <a:cubicBezTo>
                    <a:pt x="219075" y="1632585"/>
                    <a:pt x="256222" y="1632585"/>
                    <a:pt x="299085" y="1632585"/>
                  </a:cubicBezTo>
                  <a:close/>
                  <a:moveTo>
                    <a:pt x="146685" y="1370648"/>
                  </a:moveTo>
                  <a:cubicBezTo>
                    <a:pt x="104775" y="1370648"/>
                    <a:pt x="65722" y="1370648"/>
                    <a:pt x="28575" y="1370648"/>
                  </a:cubicBezTo>
                  <a:cubicBezTo>
                    <a:pt x="28575" y="1410653"/>
                    <a:pt x="28575" y="1447800"/>
                    <a:pt x="28575" y="1486853"/>
                  </a:cubicBezTo>
                  <a:cubicBezTo>
                    <a:pt x="69532" y="1486853"/>
                    <a:pt x="106680" y="1486853"/>
                    <a:pt x="146685" y="1486853"/>
                  </a:cubicBezTo>
                  <a:cubicBezTo>
                    <a:pt x="146685" y="1447800"/>
                    <a:pt x="146685" y="1410653"/>
                    <a:pt x="146685" y="1370648"/>
                  </a:cubicBezTo>
                  <a:close/>
                  <a:moveTo>
                    <a:pt x="449580" y="1631632"/>
                  </a:moveTo>
                  <a:cubicBezTo>
                    <a:pt x="449580" y="1591628"/>
                    <a:pt x="449580" y="1553528"/>
                    <a:pt x="449580" y="1514475"/>
                  </a:cubicBezTo>
                  <a:cubicBezTo>
                    <a:pt x="409575" y="1514475"/>
                    <a:pt x="372427" y="1514475"/>
                    <a:pt x="332422" y="1514475"/>
                  </a:cubicBezTo>
                  <a:cubicBezTo>
                    <a:pt x="332422" y="1554480"/>
                    <a:pt x="332422" y="1592580"/>
                    <a:pt x="332422" y="1631632"/>
                  </a:cubicBezTo>
                  <a:cubicBezTo>
                    <a:pt x="373380" y="1631632"/>
                    <a:pt x="410527" y="1631632"/>
                    <a:pt x="449580" y="1631632"/>
                  </a:cubicBezTo>
                  <a:close/>
                </a:path>
              </a:pathLst>
            </a:custGeom>
            <a:grpFill/>
            <a:ln w="9525" cap="flat">
              <a:noFill/>
              <a:prstDash val="solid"/>
              <a:miter/>
            </a:ln>
          </p:spPr>
          <p:txBody>
            <a:bodyPr rtlCol="0" anchor="ctr"/>
            <a:lstStyle/>
            <a:p>
              <a:endParaRPr lang="en-US"/>
            </a:p>
          </p:txBody>
        </p:sp>
        <p:sp>
          <p:nvSpPr>
            <p:cNvPr id="214" name="Freeform: Shape 181">
              <a:extLst>
                <a:ext uri="{FF2B5EF4-FFF2-40B4-BE49-F238E27FC236}">
                  <a16:creationId xmlns:a16="http://schemas.microsoft.com/office/drawing/2014/main" id="{D9BB4014-9D87-8997-2957-9EAD33801EC2}"/>
                </a:ext>
              </a:extLst>
            </p:cNvPr>
            <p:cNvSpPr/>
            <p:nvPr/>
          </p:nvSpPr>
          <p:spPr>
            <a:xfrm>
              <a:off x="6536055" y="2628900"/>
              <a:ext cx="476250" cy="276225"/>
            </a:xfrm>
            <a:custGeom>
              <a:avLst/>
              <a:gdLst>
                <a:gd name="connsiteX0" fmla="*/ 0 w 476250"/>
                <a:gd name="connsiteY0" fmla="*/ 277178 h 276225"/>
                <a:gd name="connsiteX1" fmla="*/ 0 w 476250"/>
                <a:gd name="connsiteY1" fmla="*/ 0 h 276225"/>
                <a:gd name="connsiteX2" fmla="*/ 478155 w 476250"/>
                <a:gd name="connsiteY2" fmla="*/ 0 h 276225"/>
                <a:gd name="connsiteX3" fmla="*/ 478155 w 476250"/>
                <a:gd name="connsiteY3" fmla="*/ 277178 h 276225"/>
                <a:gd name="connsiteX4" fmla="*/ 0 w 476250"/>
                <a:gd name="connsiteY4" fmla="*/ 277178 h 276225"/>
                <a:gd name="connsiteX5" fmla="*/ 448627 w 476250"/>
                <a:gd name="connsiteY5" fmla="*/ 119063 h 276225"/>
                <a:gd name="connsiteX6" fmla="*/ 383857 w 476250"/>
                <a:gd name="connsiteY6" fmla="*/ 34290 h 276225"/>
                <a:gd name="connsiteX7" fmla="*/ 93345 w 476250"/>
                <a:gd name="connsiteY7" fmla="*/ 34290 h 276225"/>
                <a:gd name="connsiteX8" fmla="*/ 32385 w 476250"/>
                <a:gd name="connsiteY8" fmla="*/ 119063 h 276225"/>
                <a:gd name="connsiteX9" fmla="*/ 448627 w 476250"/>
                <a:gd name="connsiteY9" fmla="*/ 119063 h 276225"/>
                <a:gd name="connsiteX10" fmla="*/ 451485 w 476250"/>
                <a:gd name="connsiteY10" fmla="*/ 152400 h 276225"/>
                <a:gd name="connsiteX11" fmla="*/ 255270 w 476250"/>
                <a:gd name="connsiteY11" fmla="*/ 152400 h 276225"/>
                <a:gd name="connsiteX12" fmla="*/ 255270 w 476250"/>
                <a:gd name="connsiteY12" fmla="*/ 242888 h 276225"/>
                <a:gd name="connsiteX13" fmla="*/ 451485 w 476250"/>
                <a:gd name="connsiteY13" fmla="*/ 242888 h 276225"/>
                <a:gd name="connsiteX14" fmla="*/ 451485 w 476250"/>
                <a:gd name="connsiteY14" fmla="*/ 152400 h 276225"/>
                <a:gd name="connsiteX15" fmla="*/ 26670 w 476250"/>
                <a:gd name="connsiteY15" fmla="*/ 242888 h 276225"/>
                <a:gd name="connsiteX16" fmla="*/ 222885 w 476250"/>
                <a:gd name="connsiteY16" fmla="*/ 242888 h 276225"/>
                <a:gd name="connsiteX17" fmla="*/ 222885 w 476250"/>
                <a:gd name="connsiteY17" fmla="*/ 149542 h 276225"/>
                <a:gd name="connsiteX18" fmla="*/ 125730 w 476250"/>
                <a:gd name="connsiteY18" fmla="*/ 149542 h 276225"/>
                <a:gd name="connsiteX19" fmla="*/ 26670 w 476250"/>
                <a:gd name="connsiteY19" fmla="*/ 149542 h 276225"/>
                <a:gd name="connsiteX20" fmla="*/ 26670 w 476250"/>
                <a:gd name="connsiteY20" fmla="*/ 242888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0" h="276225">
                  <a:moveTo>
                    <a:pt x="0" y="277178"/>
                  </a:moveTo>
                  <a:cubicBezTo>
                    <a:pt x="0" y="184785"/>
                    <a:pt x="0" y="93345"/>
                    <a:pt x="0" y="0"/>
                  </a:cubicBezTo>
                  <a:cubicBezTo>
                    <a:pt x="160020" y="0"/>
                    <a:pt x="317182" y="0"/>
                    <a:pt x="478155" y="0"/>
                  </a:cubicBezTo>
                  <a:cubicBezTo>
                    <a:pt x="478155" y="92392"/>
                    <a:pt x="478155" y="183833"/>
                    <a:pt x="478155" y="277178"/>
                  </a:cubicBezTo>
                  <a:cubicBezTo>
                    <a:pt x="318135" y="277178"/>
                    <a:pt x="160020" y="277178"/>
                    <a:pt x="0" y="277178"/>
                  </a:cubicBezTo>
                  <a:close/>
                  <a:moveTo>
                    <a:pt x="448627" y="119063"/>
                  </a:moveTo>
                  <a:cubicBezTo>
                    <a:pt x="461010" y="40005"/>
                    <a:pt x="456247" y="34290"/>
                    <a:pt x="383857" y="34290"/>
                  </a:cubicBezTo>
                  <a:cubicBezTo>
                    <a:pt x="286702" y="34290"/>
                    <a:pt x="190500" y="34290"/>
                    <a:pt x="93345" y="34290"/>
                  </a:cubicBezTo>
                  <a:cubicBezTo>
                    <a:pt x="21907" y="34290"/>
                    <a:pt x="11430" y="48577"/>
                    <a:pt x="32385" y="119063"/>
                  </a:cubicBezTo>
                  <a:cubicBezTo>
                    <a:pt x="170497" y="119063"/>
                    <a:pt x="308610" y="119063"/>
                    <a:pt x="448627" y="119063"/>
                  </a:cubicBezTo>
                  <a:close/>
                  <a:moveTo>
                    <a:pt x="451485" y="152400"/>
                  </a:moveTo>
                  <a:cubicBezTo>
                    <a:pt x="382905" y="152400"/>
                    <a:pt x="320993" y="152400"/>
                    <a:pt x="255270" y="152400"/>
                  </a:cubicBezTo>
                  <a:cubicBezTo>
                    <a:pt x="255270" y="183833"/>
                    <a:pt x="255270" y="213360"/>
                    <a:pt x="255270" y="242888"/>
                  </a:cubicBezTo>
                  <a:cubicBezTo>
                    <a:pt x="321945" y="242888"/>
                    <a:pt x="385763" y="242888"/>
                    <a:pt x="451485" y="242888"/>
                  </a:cubicBezTo>
                  <a:cubicBezTo>
                    <a:pt x="451485" y="210503"/>
                    <a:pt x="451485" y="182880"/>
                    <a:pt x="451485" y="152400"/>
                  </a:cubicBezTo>
                  <a:close/>
                  <a:moveTo>
                    <a:pt x="26670" y="242888"/>
                  </a:moveTo>
                  <a:cubicBezTo>
                    <a:pt x="95250" y="242888"/>
                    <a:pt x="158115" y="242888"/>
                    <a:pt x="222885" y="242888"/>
                  </a:cubicBezTo>
                  <a:cubicBezTo>
                    <a:pt x="222885" y="211455"/>
                    <a:pt x="222885" y="181928"/>
                    <a:pt x="222885" y="149542"/>
                  </a:cubicBezTo>
                  <a:cubicBezTo>
                    <a:pt x="188595" y="149542"/>
                    <a:pt x="157163" y="149542"/>
                    <a:pt x="125730" y="149542"/>
                  </a:cubicBezTo>
                  <a:cubicBezTo>
                    <a:pt x="93345" y="149542"/>
                    <a:pt x="60960" y="149542"/>
                    <a:pt x="26670" y="149542"/>
                  </a:cubicBezTo>
                  <a:cubicBezTo>
                    <a:pt x="26670" y="183833"/>
                    <a:pt x="26670" y="211455"/>
                    <a:pt x="26670" y="242888"/>
                  </a:cubicBezTo>
                  <a:close/>
                </a:path>
              </a:pathLst>
            </a:custGeom>
            <a:grpFill/>
            <a:ln w="9525" cap="flat">
              <a:noFill/>
              <a:prstDash val="solid"/>
              <a:miter/>
            </a:ln>
          </p:spPr>
          <p:txBody>
            <a:bodyPr rtlCol="0" anchor="ctr"/>
            <a:lstStyle/>
            <a:p>
              <a:endParaRPr lang="en-US"/>
            </a:p>
          </p:txBody>
        </p:sp>
        <p:sp>
          <p:nvSpPr>
            <p:cNvPr id="215" name="Freeform: Shape 182">
              <a:extLst>
                <a:ext uri="{FF2B5EF4-FFF2-40B4-BE49-F238E27FC236}">
                  <a16:creationId xmlns:a16="http://schemas.microsoft.com/office/drawing/2014/main" id="{131FEED1-08E3-FACC-53BD-0FFCD5DF535E}"/>
                </a:ext>
              </a:extLst>
            </p:cNvPr>
            <p:cNvSpPr/>
            <p:nvPr/>
          </p:nvSpPr>
          <p:spPr>
            <a:xfrm>
              <a:off x="6557010" y="2275523"/>
              <a:ext cx="152400" cy="333375"/>
            </a:xfrm>
            <a:custGeom>
              <a:avLst/>
              <a:gdLst>
                <a:gd name="connsiteX0" fmla="*/ 159068 w 152400"/>
                <a:gd name="connsiteY0" fmla="*/ 339090 h 333375"/>
                <a:gd name="connsiteX1" fmla="*/ 0 w 152400"/>
                <a:gd name="connsiteY1" fmla="*/ 339090 h 333375"/>
                <a:gd name="connsiteX2" fmla="*/ 24765 w 152400"/>
                <a:gd name="connsiteY2" fmla="*/ 952 h 333375"/>
                <a:gd name="connsiteX3" fmla="*/ 39053 w 152400"/>
                <a:gd name="connsiteY3" fmla="*/ 0 h 333375"/>
                <a:gd name="connsiteX4" fmla="*/ 39053 w 152400"/>
                <a:gd name="connsiteY4" fmla="*/ 223838 h 333375"/>
                <a:gd name="connsiteX5" fmla="*/ 159068 w 152400"/>
                <a:gd name="connsiteY5" fmla="*/ 223838 h 333375"/>
                <a:gd name="connsiteX6" fmla="*/ 159068 w 152400"/>
                <a:gd name="connsiteY6" fmla="*/ 33909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333375">
                  <a:moveTo>
                    <a:pt x="159068" y="339090"/>
                  </a:moveTo>
                  <a:cubicBezTo>
                    <a:pt x="104775" y="339090"/>
                    <a:pt x="56197" y="339090"/>
                    <a:pt x="0" y="339090"/>
                  </a:cubicBezTo>
                  <a:cubicBezTo>
                    <a:pt x="8572" y="224790"/>
                    <a:pt x="17145" y="113348"/>
                    <a:pt x="24765" y="952"/>
                  </a:cubicBezTo>
                  <a:cubicBezTo>
                    <a:pt x="29528" y="952"/>
                    <a:pt x="34290" y="952"/>
                    <a:pt x="39053" y="0"/>
                  </a:cubicBezTo>
                  <a:cubicBezTo>
                    <a:pt x="39053" y="73342"/>
                    <a:pt x="39053" y="145732"/>
                    <a:pt x="39053" y="223838"/>
                  </a:cubicBezTo>
                  <a:cubicBezTo>
                    <a:pt x="84772" y="223838"/>
                    <a:pt x="120015" y="223838"/>
                    <a:pt x="159068" y="223838"/>
                  </a:cubicBezTo>
                  <a:cubicBezTo>
                    <a:pt x="159068" y="263842"/>
                    <a:pt x="159068" y="300038"/>
                    <a:pt x="159068" y="339090"/>
                  </a:cubicBezTo>
                  <a:close/>
                </a:path>
              </a:pathLst>
            </a:custGeom>
            <a:grpFill/>
            <a:ln w="9525" cap="flat">
              <a:noFill/>
              <a:prstDash val="solid"/>
              <a:miter/>
            </a:ln>
          </p:spPr>
          <p:txBody>
            <a:bodyPr rtlCol="0" anchor="ctr"/>
            <a:lstStyle/>
            <a:p>
              <a:endParaRPr lang="en-US"/>
            </a:p>
          </p:txBody>
        </p:sp>
      </p:grpSp>
      <p:grpSp>
        <p:nvGrpSpPr>
          <p:cNvPr id="216" name="Group 183">
            <a:extLst>
              <a:ext uri="{FF2B5EF4-FFF2-40B4-BE49-F238E27FC236}">
                <a16:creationId xmlns:a16="http://schemas.microsoft.com/office/drawing/2014/main" id="{270149CA-7889-7AD1-3CCD-A7B9B850C4F4}"/>
              </a:ext>
            </a:extLst>
          </p:cNvPr>
          <p:cNvGrpSpPr/>
          <p:nvPr/>
        </p:nvGrpSpPr>
        <p:grpSpPr>
          <a:xfrm>
            <a:off x="7478632" y="1568818"/>
            <a:ext cx="386524" cy="2010442"/>
            <a:chOff x="7217093" y="1562100"/>
            <a:chExt cx="704850" cy="3666173"/>
          </a:xfrm>
          <a:solidFill>
            <a:schemeClr val="accent4"/>
          </a:solidFill>
        </p:grpSpPr>
        <p:sp>
          <p:nvSpPr>
            <p:cNvPr id="217" name="Freeform: Shape 184">
              <a:extLst>
                <a:ext uri="{FF2B5EF4-FFF2-40B4-BE49-F238E27FC236}">
                  <a16:creationId xmlns:a16="http://schemas.microsoft.com/office/drawing/2014/main" id="{721F8CA0-AD49-F4B9-FF3B-4A87EC2225CA}"/>
                </a:ext>
              </a:extLst>
            </p:cNvPr>
            <p:cNvSpPr/>
            <p:nvPr/>
          </p:nvSpPr>
          <p:spPr>
            <a:xfrm>
              <a:off x="7217093" y="2761298"/>
              <a:ext cx="704850" cy="2466975"/>
            </a:xfrm>
            <a:custGeom>
              <a:avLst/>
              <a:gdLst>
                <a:gd name="connsiteX0" fmla="*/ 0 w 704850"/>
                <a:gd name="connsiteY0" fmla="*/ 2471738 h 2466975"/>
                <a:gd name="connsiteX1" fmla="*/ 0 w 704850"/>
                <a:gd name="connsiteY1" fmla="*/ 0 h 2466975"/>
                <a:gd name="connsiteX2" fmla="*/ 706755 w 704850"/>
                <a:gd name="connsiteY2" fmla="*/ 0 h 2466975"/>
                <a:gd name="connsiteX3" fmla="*/ 706755 w 704850"/>
                <a:gd name="connsiteY3" fmla="*/ 2471738 h 2466975"/>
                <a:gd name="connsiteX4" fmla="*/ 0 w 704850"/>
                <a:gd name="connsiteY4" fmla="*/ 2471738 h 2466975"/>
                <a:gd name="connsiteX5" fmla="*/ 466725 w 704850"/>
                <a:gd name="connsiteY5" fmla="*/ 127635 h 2466975"/>
                <a:gd name="connsiteX6" fmla="*/ 241935 w 704850"/>
                <a:gd name="connsiteY6" fmla="*/ 127635 h 2466975"/>
                <a:gd name="connsiteX7" fmla="*/ 241935 w 704850"/>
                <a:gd name="connsiteY7" fmla="*/ 322898 h 2466975"/>
                <a:gd name="connsiteX8" fmla="*/ 466725 w 704850"/>
                <a:gd name="connsiteY8" fmla="*/ 322898 h 2466975"/>
                <a:gd name="connsiteX9" fmla="*/ 466725 w 704850"/>
                <a:gd name="connsiteY9" fmla="*/ 127635 h 2466975"/>
                <a:gd name="connsiteX10" fmla="*/ 500063 w 704850"/>
                <a:gd name="connsiteY10" fmla="*/ 323850 h 2466975"/>
                <a:gd name="connsiteX11" fmla="*/ 664845 w 704850"/>
                <a:gd name="connsiteY11" fmla="*/ 323850 h 2466975"/>
                <a:gd name="connsiteX12" fmla="*/ 664845 w 704850"/>
                <a:gd name="connsiteY12" fmla="*/ 128587 h 2466975"/>
                <a:gd name="connsiteX13" fmla="*/ 500063 w 704850"/>
                <a:gd name="connsiteY13" fmla="*/ 128587 h 2466975"/>
                <a:gd name="connsiteX14" fmla="*/ 500063 w 704850"/>
                <a:gd name="connsiteY14" fmla="*/ 323850 h 2466975"/>
                <a:gd name="connsiteX15" fmla="*/ 42863 w 704850"/>
                <a:gd name="connsiteY15" fmla="*/ 127635 h 2466975"/>
                <a:gd name="connsiteX16" fmla="*/ 42863 w 704850"/>
                <a:gd name="connsiteY16" fmla="*/ 321945 h 2466975"/>
                <a:gd name="connsiteX17" fmla="*/ 205740 w 704850"/>
                <a:gd name="connsiteY17" fmla="*/ 321945 h 2466975"/>
                <a:gd name="connsiteX18" fmla="*/ 205740 w 704850"/>
                <a:gd name="connsiteY18" fmla="*/ 127635 h 2466975"/>
                <a:gd name="connsiteX19" fmla="*/ 42863 w 704850"/>
                <a:gd name="connsiteY19" fmla="*/ 127635 h 2466975"/>
                <a:gd name="connsiteX20" fmla="*/ 42863 w 704850"/>
                <a:gd name="connsiteY20" fmla="*/ 1401128 h 2466975"/>
                <a:gd name="connsiteX21" fmla="*/ 140970 w 704850"/>
                <a:gd name="connsiteY21" fmla="*/ 1401128 h 2466975"/>
                <a:gd name="connsiteX22" fmla="*/ 140970 w 704850"/>
                <a:gd name="connsiteY22" fmla="*/ 1270635 h 2466975"/>
                <a:gd name="connsiteX23" fmla="*/ 42863 w 704850"/>
                <a:gd name="connsiteY23" fmla="*/ 1270635 h 2466975"/>
                <a:gd name="connsiteX24" fmla="*/ 42863 w 704850"/>
                <a:gd name="connsiteY24" fmla="*/ 1401128 h 2466975"/>
                <a:gd name="connsiteX25" fmla="*/ 303847 w 704850"/>
                <a:gd name="connsiteY25" fmla="*/ 1269683 h 2466975"/>
                <a:gd name="connsiteX26" fmla="*/ 303847 w 704850"/>
                <a:gd name="connsiteY26" fmla="*/ 1402080 h 2466975"/>
                <a:gd name="connsiteX27" fmla="*/ 401002 w 704850"/>
                <a:gd name="connsiteY27" fmla="*/ 1402080 h 2466975"/>
                <a:gd name="connsiteX28" fmla="*/ 401002 w 704850"/>
                <a:gd name="connsiteY28" fmla="*/ 1269683 h 2466975"/>
                <a:gd name="connsiteX29" fmla="*/ 303847 w 704850"/>
                <a:gd name="connsiteY29" fmla="*/ 1269683 h 2466975"/>
                <a:gd name="connsiteX30" fmla="*/ 435293 w 704850"/>
                <a:gd name="connsiteY30" fmla="*/ 1268730 h 2466975"/>
                <a:gd name="connsiteX31" fmla="*/ 435293 w 704850"/>
                <a:gd name="connsiteY31" fmla="*/ 1403033 h 2466975"/>
                <a:gd name="connsiteX32" fmla="*/ 533400 w 704850"/>
                <a:gd name="connsiteY32" fmla="*/ 1403033 h 2466975"/>
                <a:gd name="connsiteX33" fmla="*/ 533400 w 704850"/>
                <a:gd name="connsiteY33" fmla="*/ 1268730 h 2466975"/>
                <a:gd name="connsiteX34" fmla="*/ 435293 w 704850"/>
                <a:gd name="connsiteY34" fmla="*/ 1268730 h 2466975"/>
                <a:gd name="connsiteX35" fmla="*/ 568643 w 704850"/>
                <a:gd name="connsiteY35" fmla="*/ 1268730 h 2466975"/>
                <a:gd name="connsiteX36" fmla="*/ 568643 w 704850"/>
                <a:gd name="connsiteY36" fmla="*/ 1403033 h 2466975"/>
                <a:gd name="connsiteX37" fmla="*/ 664845 w 704850"/>
                <a:gd name="connsiteY37" fmla="*/ 1403033 h 2466975"/>
                <a:gd name="connsiteX38" fmla="*/ 664845 w 704850"/>
                <a:gd name="connsiteY38" fmla="*/ 1268730 h 2466975"/>
                <a:gd name="connsiteX39" fmla="*/ 568643 w 704850"/>
                <a:gd name="connsiteY39" fmla="*/ 1268730 h 2466975"/>
                <a:gd name="connsiteX40" fmla="*/ 42863 w 704850"/>
                <a:gd name="connsiteY40" fmla="*/ 558165 h 2466975"/>
                <a:gd name="connsiteX41" fmla="*/ 42863 w 704850"/>
                <a:gd name="connsiteY41" fmla="*/ 689610 h 2466975"/>
                <a:gd name="connsiteX42" fmla="*/ 140018 w 704850"/>
                <a:gd name="connsiteY42" fmla="*/ 689610 h 2466975"/>
                <a:gd name="connsiteX43" fmla="*/ 140018 w 704850"/>
                <a:gd name="connsiteY43" fmla="*/ 558165 h 2466975"/>
                <a:gd name="connsiteX44" fmla="*/ 42863 w 704850"/>
                <a:gd name="connsiteY44" fmla="*/ 558165 h 2466975"/>
                <a:gd name="connsiteX45" fmla="*/ 665797 w 704850"/>
                <a:gd name="connsiteY45" fmla="*/ 736282 h 2466975"/>
                <a:gd name="connsiteX46" fmla="*/ 568643 w 704850"/>
                <a:gd name="connsiteY46" fmla="*/ 736282 h 2466975"/>
                <a:gd name="connsiteX47" fmla="*/ 568643 w 704850"/>
                <a:gd name="connsiteY47" fmla="*/ 867728 h 2466975"/>
                <a:gd name="connsiteX48" fmla="*/ 665797 w 704850"/>
                <a:gd name="connsiteY48" fmla="*/ 867728 h 2466975"/>
                <a:gd name="connsiteX49" fmla="*/ 665797 w 704850"/>
                <a:gd name="connsiteY49" fmla="*/ 736282 h 2466975"/>
                <a:gd name="connsiteX50" fmla="*/ 174307 w 704850"/>
                <a:gd name="connsiteY50" fmla="*/ 735330 h 2466975"/>
                <a:gd name="connsiteX51" fmla="*/ 174307 w 704850"/>
                <a:gd name="connsiteY51" fmla="*/ 866775 h 2466975"/>
                <a:gd name="connsiteX52" fmla="*/ 272415 w 704850"/>
                <a:gd name="connsiteY52" fmla="*/ 866775 h 2466975"/>
                <a:gd name="connsiteX53" fmla="*/ 272415 w 704850"/>
                <a:gd name="connsiteY53" fmla="*/ 735330 h 2466975"/>
                <a:gd name="connsiteX54" fmla="*/ 174307 w 704850"/>
                <a:gd name="connsiteY54" fmla="*/ 735330 h 2466975"/>
                <a:gd name="connsiteX55" fmla="*/ 141922 w 704850"/>
                <a:gd name="connsiteY55" fmla="*/ 1091565 h 2466975"/>
                <a:gd name="connsiteX56" fmla="*/ 43815 w 704850"/>
                <a:gd name="connsiteY56" fmla="*/ 1091565 h 2466975"/>
                <a:gd name="connsiteX57" fmla="*/ 43815 w 704850"/>
                <a:gd name="connsiteY57" fmla="*/ 1223010 h 2466975"/>
                <a:gd name="connsiteX58" fmla="*/ 141922 w 704850"/>
                <a:gd name="connsiteY58" fmla="*/ 1223010 h 2466975"/>
                <a:gd name="connsiteX59" fmla="*/ 141922 w 704850"/>
                <a:gd name="connsiteY59" fmla="*/ 1091565 h 2466975"/>
                <a:gd name="connsiteX60" fmla="*/ 304800 w 704850"/>
                <a:gd name="connsiteY60" fmla="*/ 1092518 h 2466975"/>
                <a:gd name="connsiteX61" fmla="*/ 304800 w 704850"/>
                <a:gd name="connsiteY61" fmla="*/ 1223010 h 2466975"/>
                <a:gd name="connsiteX62" fmla="*/ 403860 w 704850"/>
                <a:gd name="connsiteY62" fmla="*/ 1223010 h 2466975"/>
                <a:gd name="connsiteX63" fmla="*/ 403860 w 704850"/>
                <a:gd name="connsiteY63" fmla="*/ 1092518 h 2466975"/>
                <a:gd name="connsiteX64" fmla="*/ 304800 w 704850"/>
                <a:gd name="connsiteY64" fmla="*/ 1092518 h 2466975"/>
                <a:gd name="connsiteX65" fmla="*/ 140970 w 704850"/>
                <a:gd name="connsiteY65" fmla="*/ 736282 h 2466975"/>
                <a:gd name="connsiteX66" fmla="*/ 43815 w 704850"/>
                <a:gd name="connsiteY66" fmla="*/ 736282 h 2466975"/>
                <a:gd name="connsiteX67" fmla="*/ 43815 w 704850"/>
                <a:gd name="connsiteY67" fmla="*/ 867728 h 2466975"/>
                <a:gd name="connsiteX68" fmla="*/ 140970 w 704850"/>
                <a:gd name="connsiteY68" fmla="*/ 867728 h 2466975"/>
                <a:gd name="connsiteX69" fmla="*/ 140970 w 704850"/>
                <a:gd name="connsiteY69" fmla="*/ 736282 h 2466975"/>
                <a:gd name="connsiteX70" fmla="*/ 534352 w 704850"/>
                <a:gd name="connsiteY70" fmla="*/ 558165 h 2466975"/>
                <a:gd name="connsiteX71" fmla="*/ 435293 w 704850"/>
                <a:gd name="connsiteY71" fmla="*/ 558165 h 2466975"/>
                <a:gd name="connsiteX72" fmla="*/ 435293 w 704850"/>
                <a:gd name="connsiteY72" fmla="*/ 687705 h 2466975"/>
                <a:gd name="connsiteX73" fmla="*/ 534352 w 704850"/>
                <a:gd name="connsiteY73" fmla="*/ 687705 h 2466975"/>
                <a:gd name="connsiteX74" fmla="*/ 534352 w 704850"/>
                <a:gd name="connsiteY74" fmla="*/ 558165 h 2466975"/>
                <a:gd name="connsiteX75" fmla="*/ 568643 w 704850"/>
                <a:gd name="connsiteY75" fmla="*/ 688657 h 2466975"/>
                <a:gd name="connsiteX76" fmla="*/ 664845 w 704850"/>
                <a:gd name="connsiteY76" fmla="*/ 688657 h 2466975"/>
                <a:gd name="connsiteX77" fmla="*/ 664845 w 704850"/>
                <a:gd name="connsiteY77" fmla="*/ 558165 h 2466975"/>
                <a:gd name="connsiteX78" fmla="*/ 568643 w 704850"/>
                <a:gd name="connsiteY78" fmla="*/ 558165 h 2466975"/>
                <a:gd name="connsiteX79" fmla="*/ 568643 w 704850"/>
                <a:gd name="connsiteY79" fmla="*/ 688657 h 2466975"/>
                <a:gd name="connsiteX80" fmla="*/ 173355 w 704850"/>
                <a:gd name="connsiteY80" fmla="*/ 1222058 h 2466975"/>
                <a:gd name="connsiteX81" fmla="*/ 273368 w 704850"/>
                <a:gd name="connsiteY81" fmla="*/ 1222058 h 2466975"/>
                <a:gd name="connsiteX82" fmla="*/ 273368 w 704850"/>
                <a:gd name="connsiteY82" fmla="*/ 1092518 h 2466975"/>
                <a:gd name="connsiteX83" fmla="*/ 173355 w 704850"/>
                <a:gd name="connsiteY83" fmla="*/ 1092518 h 2466975"/>
                <a:gd name="connsiteX84" fmla="*/ 173355 w 704850"/>
                <a:gd name="connsiteY84" fmla="*/ 1222058 h 2466975"/>
                <a:gd name="connsiteX85" fmla="*/ 401002 w 704850"/>
                <a:gd name="connsiteY85" fmla="*/ 559118 h 2466975"/>
                <a:gd name="connsiteX86" fmla="*/ 302895 w 704850"/>
                <a:gd name="connsiteY86" fmla="*/ 559118 h 2466975"/>
                <a:gd name="connsiteX87" fmla="*/ 302895 w 704850"/>
                <a:gd name="connsiteY87" fmla="*/ 689610 h 2466975"/>
                <a:gd name="connsiteX88" fmla="*/ 401002 w 704850"/>
                <a:gd name="connsiteY88" fmla="*/ 689610 h 2466975"/>
                <a:gd name="connsiteX89" fmla="*/ 401002 w 704850"/>
                <a:gd name="connsiteY89" fmla="*/ 559118 h 2466975"/>
                <a:gd name="connsiteX90" fmla="*/ 666750 w 704850"/>
                <a:gd name="connsiteY90" fmla="*/ 1092518 h 2466975"/>
                <a:gd name="connsiteX91" fmla="*/ 568643 w 704850"/>
                <a:gd name="connsiteY91" fmla="*/ 1092518 h 2466975"/>
                <a:gd name="connsiteX92" fmla="*/ 568643 w 704850"/>
                <a:gd name="connsiteY92" fmla="*/ 1223010 h 2466975"/>
                <a:gd name="connsiteX93" fmla="*/ 666750 w 704850"/>
                <a:gd name="connsiteY93" fmla="*/ 1223010 h 2466975"/>
                <a:gd name="connsiteX94" fmla="*/ 666750 w 704850"/>
                <a:gd name="connsiteY94" fmla="*/ 1092518 h 2466975"/>
                <a:gd name="connsiteX95" fmla="*/ 400050 w 704850"/>
                <a:gd name="connsiteY95" fmla="*/ 1627822 h 2466975"/>
                <a:gd name="connsiteX96" fmla="*/ 304800 w 704850"/>
                <a:gd name="connsiteY96" fmla="*/ 1627822 h 2466975"/>
                <a:gd name="connsiteX97" fmla="*/ 304800 w 704850"/>
                <a:gd name="connsiteY97" fmla="*/ 1755458 h 2466975"/>
                <a:gd name="connsiteX98" fmla="*/ 400050 w 704850"/>
                <a:gd name="connsiteY98" fmla="*/ 1755458 h 2466975"/>
                <a:gd name="connsiteX99" fmla="*/ 400050 w 704850"/>
                <a:gd name="connsiteY99" fmla="*/ 1627822 h 2466975"/>
                <a:gd name="connsiteX100" fmla="*/ 302895 w 704850"/>
                <a:gd name="connsiteY100" fmla="*/ 1042987 h 2466975"/>
                <a:gd name="connsiteX101" fmla="*/ 401955 w 704850"/>
                <a:gd name="connsiteY101" fmla="*/ 1042987 h 2466975"/>
                <a:gd name="connsiteX102" fmla="*/ 401955 w 704850"/>
                <a:gd name="connsiteY102" fmla="*/ 915353 h 2466975"/>
                <a:gd name="connsiteX103" fmla="*/ 302895 w 704850"/>
                <a:gd name="connsiteY103" fmla="*/ 915353 h 2466975"/>
                <a:gd name="connsiteX104" fmla="*/ 302895 w 704850"/>
                <a:gd name="connsiteY104" fmla="*/ 1042987 h 2466975"/>
                <a:gd name="connsiteX105" fmla="*/ 272415 w 704850"/>
                <a:gd name="connsiteY105" fmla="*/ 1755458 h 2466975"/>
                <a:gd name="connsiteX106" fmla="*/ 272415 w 704850"/>
                <a:gd name="connsiteY106" fmla="*/ 1628775 h 2466975"/>
                <a:gd name="connsiteX107" fmla="*/ 175260 w 704850"/>
                <a:gd name="connsiteY107" fmla="*/ 1628775 h 2466975"/>
                <a:gd name="connsiteX108" fmla="*/ 175260 w 704850"/>
                <a:gd name="connsiteY108" fmla="*/ 1755458 h 2466975"/>
                <a:gd name="connsiteX109" fmla="*/ 272415 w 704850"/>
                <a:gd name="connsiteY109" fmla="*/ 1755458 h 2466975"/>
                <a:gd name="connsiteX110" fmla="*/ 437197 w 704850"/>
                <a:gd name="connsiteY110" fmla="*/ 1625918 h 2466975"/>
                <a:gd name="connsiteX111" fmla="*/ 437197 w 704850"/>
                <a:gd name="connsiteY111" fmla="*/ 1754505 h 2466975"/>
                <a:gd name="connsiteX112" fmla="*/ 532447 w 704850"/>
                <a:gd name="connsiteY112" fmla="*/ 1754505 h 2466975"/>
                <a:gd name="connsiteX113" fmla="*/ 532447 w 704850"/>
                <a:gd name="connsiteY113" fmla="*/ 1625918 h 2466975"/>
                <a:gd name="connsiteX114" fmla="*/ 437197 w 704850"/>
                <a:gd name="connsiteY114" fmla="*/ 1625918 h 2466975"/>
                <a:gd name="connsiteX115" fmla="*/ 569595 w 704850"/>
                <a:gd name="connsiteY115" fmla="*/ 1756410 h 2466975"/>
                <a:gd name="connsiteX116" fmla="*/ 665797 w 704850"/>
                <a:gd name="connsiteY116" fmla="*/ 1756410 h 2466975"/>
                <a:gd name="connsiteX117" fmla="*/ 665797 w 704850"/>
                <a:gd name="connsiteY117" fmla="*/ 1627822 h 2466975"/>
                <a:gd name="connsiteX118" fmla="*/ 569595 w 704850"/>
                <a:gd name="connsiteY118" fmla="*/ 1627822 h 2466975"/>
                <a:gd name="connsiteX119" fmla="*/ 569595 w 704850"/>
                <a:gd name="connsiteY119" fmla="*/ 1756410 h 2466975"/>
                <a:gd name="connsiteX120" fmla="*/ 302895 w 704850"/>
                <a:gd name="connsiteY120" fmla="*/ 1575435 h 2466975"/>
                <a:gd name="connsiteX121" fmla="*/ 401002 w 704850"/>
                <a:gd name="connsiteY121" fmla="*/ 1575435 h 2466975"/>
                <a:gd name="connsiteX122" fmla="*/ 401002 w 704850"/>
                <a:gd name="connsiteY122" fmla="*/ 1448753 h 2466975"/>
                <a:gd name="connsiteX123" fmla="*/ 302895 w 704850"/>
                <a:gd name="connsiteY123" fmla="*/ 1448753 h 2466975"/>
                <a:gd name="connsiteX124" fmla="*/ 302895 w 704850"/>
                <a:gd name="connsiteY124" fmla="*/ 1575435 h 2466975"/>
                <a:gd name="connsiteX125" fmla="*/ 272415 w 704850"/>
                <a:gd name="connsiteY125" fmla="*/ 1576387 h 2466975"/>
                <a:gd name="connsiteX126" fmla="*/ 272415 w 704850"/>
                <a:gd name="connsiteY126" fmla="*/ 1448753 h 2466975"/>
                <a:gd name="connsiteX127" fmla="*/ 175260 w 704850"/>
                <a:gd name="connsiteY127" fmla="*/ 1448753 h 2466975"/>
                <a:gd name="connsiteX128" fmla="*/ 175260 w 704850"/>
                <a:gd name="connsiteY128" fmla="*/ 1576387 h 2466975"/>
                <a:gd name="connsiteX129" fmla="*/ 272415 w 704850"/>
                <a:gd name="connsiteY129" fmla="*/ 1576387 h 2466975"/>
                <a:gd name="connsiteX130" fmla="*/ 140018 w 704850"/>
                <a:gd name="connsiteY130" fmla="*/ 1577340 h 2466975"/>
                <a:gd name="connsiteX131" fmla="*/ 140018 w 704850"/>
                <a:gd name="connsiteY131" fmla="*/ 1449705 h 2466975"/>
                <a:gd name="connsiteX132" fmla="*/ 43815 w 704850"/>
                <a:gd name="connsiteY132" fmla="*/ 1449705 h 2466975"/>
                <a:gd name="connsiteX133" fmla="*/ 43815 w 704850"/>
                <a:gd name="connsiteY133" fmla="*/ 1577340 h 2466975"/>
                <a:gd name="connsiteX134" fmla="*/ 140018 w 704850"/>
                <a:gd name="connsiteY134" fmla="*/ 1577340 h 2466975"/>
                <a:gd name="connsiteX135" fmla="*/ 663893 w 704850"/>
                <a:gd name="connsiteY135" fmla="*/ 508635 h 2466975"/>
                <a:gd name="connsiteX136" fmla="*/ 663893 w 704850"/>
                <a:gd name="connsiteY136" fmla="*/ 381953 h 2466975"/>
                <a:gd name="connsiteX137" fmla="*/ 568643 w 704850"/>
                <a:gd name="connsiteY137" fmla="*/ 381953 h 2466975"/>
                <a:gd name="connsiteX138" fmla="*/ 568643 w 704850"/>
                <a:gd name="connsiteY138" fmla="*/ 508635 h 2466975"/>
                <a:gd name="connsiteX139" fmla="*/ 663893 w 704850"/>
                <a:gd name="connsiteY139" fmla="*/ 508635 h 2466975"/>
                <a:gd name="connsiteX140" fmla="*/ 273368 w 704850"/>
                <a:gd name="connsiteY140" fmla="*/ 915353 h 2466975"/>
                <a:gd name="connsiteX141" fmla="*/ 174307 w 704850"/>
                <a:gd name="connsiteY141" fmla="*/ 915353 h 2466975"/>
                <a:gd name="connsiteX142" fmla="*/ 174307 w 704850"/>
                <a:gd name="connsiteY142" fmla="*/ 1042987 h 2466975"/>
                <a:gd name="connsiteX143" fmla="*/ 273368 w 704850"/>
                <a:gd name="connsiteY143" fmla="*/ 1042987 h 2466975"/>
                <a:gd name="connsiteX144" fmla="*/ 273368 w 704850"/>
                <a:gd name="connsiteY144" fmla="*/ 915353 h 2466975"/>
                <a:gd name="connsiteX145" fmla="*/ 533400 w 704850"/>
                <a:gd name="connsiteY145" fmla="*/ 1045845 h 2466975"/>
                <a:gd name="connsiteX146" fmla="*/ 533400 w 704850"/>
                <a:gd name="connsiteY146" fmla="*/ 915353 h 2466975"/>
                <a:gd name="connsiteX147" fmla="*/ 436245 w 704850"/>
                <a:gd name="connsiteY147" fmla="*/ 915353 h 2466975"/>
                <a:gd name="connsiteX148" fmla="*/ 436245 w 704850"/>
                <a:gd name="connsiteY148" fmla="*/ 1045845 h 2466975"/>
                <a:gd name="connsiteX149" fmla="*/ 533400 w 704850"/>
                <a:gd name="connsiteY149" fmla="*/ 1045845 h 2466975"/>
                <a:gd name="connsiteX150" fmla="*/ 665797 w 704850"/>
                <a:gd name="connsiteY150" fmla="*/ 1044893 h 2466975"/>
                <a:gd name="connsiteX151" fmla="*/ 665797 w 704850"/>
                <a:gd name="connsiteY151" fmla="*/ 916305 h 2466975"/>
                <a:gd name="connsiteX152" fmla="*/ 568643 w 704850"/>
                <a:gd name="connsiteY152" fmla="*/ 916305 h 2466975"/>
                <a:gd name="connsiteX153" fmla="*/ 568643 w 704850"/>
                <a:gd name="connsiteY153" fmla="*/ 1044893 h 2466975"/>
                <a:gd name="connsiteX154" fmla="*/ 665797 w 704850"/>
                <a:gd name="connsiteY154" fmla="*/ 1044893 h 2466975"/>
                <a:gd name="connsiteX155" fmla="*/ 44768 w 704850"/>
                <a:gd name="connsiteY155" fmla="*/ 381000 h 2466975"/>
                <a:gd name="connsiteX156" fmla="*/ 44768 w 704850"/>
                <a:gd name="connsiteY156" fmla="*/ 514350 h 2466975"/>
                <a:gd name="connsiteX157" fmla="*/ 139065 w 704850"/>
                <a:gd name="connsiteY157" fmla="*/ 509587 h 2466975"/>
                <a:gd name="connsiteX158" fmla="*/ 139065 w 704850"/>
                <a:gd name="connsiteY158" fmla="*/ 381000 h 2466975"/>
                <a:gd name="connsiteX159" fmla="*/ 44768 w 704850"/>
                <a:gd name="connsiteY159" fmla="*/ 381000 h 2466975"/>
                <a:gd name="connsiteX160" fmla="*/ 272415 w 704850"/>
                <a:gd name="connsiteY160" fmla="*/ 510540 h 2466975"/>
                <a:gd name="connsiteX161" fmla="*/ 272415 w 704850"/>
                <a:gd name="connsiteY161" fmla="*/ 381953 h 2466975"/>
                <a:gd name="connsiteX162" fmla="*/ 175260 w 704850"/>
                <a:gd name="connsiteY162" fmla="*/ 381953 h 2466975"/>
                <a:gd name="connsiteX163" fmla="*/ 175260 w 704850"/>
                <a:gd name="connsiteY163" fmla="*/ 510540 h 2466975"/>
                <a:gd name="connsiteX164" fmla="*/ 272415 w 704850"/>
                <a:gd name="connsiteY164" fmla="*/ 510540 h 2466975"/>
                <a:gd name="connsiteX165" fmla="*/ 303847 w 704850"/>
                <a:gd name="connsiteY165" fmla="*/ 508635 h 2466975"/>
                <a:gd name="connsiteX166" fmla="*/ 399097 w 704850"/>
                <a:gd name="connsiteY166" fmla="*/ 508635 h 2466975"/>
                <a:gd name="connsiteX167" fmla="*/ 399097 w 704850"/>
                <a:gd name="connsiteY167" fmla="*/ 381953 h 2466975"/>
                <a:gd name="connsiteX168" fmla="*/ 303847 w 704850"/>
                <a:gd name="connsiteY168" fmla="*/ 381953 h 2466975"/>
                <a:gd name="connsiteX169" fmla="*/ 303847 w 704850"/>
                <a:gd name="connsiteY169" fmla="*/ 508635 h 2466975"/>
                <a:gd name="connsiteX170" fmla="*/ 533400 w 704850"/>
                <a:gd name="connsiteY170" fmla="*/ 383857 h 2466975"/>
                <a:gd name="connsiteX171" fmla="*/ 436245 w 704850"/>
                <a:gd name="connsiteY171" fmla="*/ 383857 h 2466975"/>
                <a:gd name="connsiteX172" fmla="*/ 436245 w 704850"/>
                <a:gd name="connsiteY172" fmla="*/ 509587 h 2466975"/>
                <a:gd name="connsiteX173" fmla="*/ 533400 w 704850"/>
                <a:gd name="connsiteY173" fmla="*/ 509587 h 2466975"/>
                <a:gd name="connsiteX174" fmla="*/ 533400 w 704850"/>
                <a:gd name="connsiteY174" fmla="*/ 383857 h 2466975"/>
                <a:gd name="connsiteX175" fmla="*/ 241935 w 704850"/>
                <a:gd name="connsiteY175" fmla="*/ 89535 h 2466975"/>
                <a:gd name="connsiteX176" fmla="*/ 465772 w 704850"/>
                <a:gd name="connsiteY176" fmla="*/ 89535 h 2466975"/>
                <a:gd name="connsiteX177" fmla="*/ 465772 w 704850"/>
                <a:gd name="connsiteY177" fmla="*/ 38100 h 2466975"/>
                <a:gd name="connsiteX178" fmla="*/ 241935 w 704850"/>
                <a:gd name="connsiteY178" fmla="*/ 38100 h 2466975"/>
                <a:gd name="connsiteX179" fmla="*/ 241935 w 704850"/>
                <a:gd name="connsiteY179" fmla="*/ 89535 h 2466975"/>
                <a:gd name="connsiteX180" fmla="*/ 41910 w 704850"/>
                <a:gd name="connsiteY180" fmla="*/ 88582 h 2466975"/>
                <a:gd name="connsiteX181" fmla="*/ 208597 w 704850"/>
                <a:gd name="connsiteY181" fmla="*/ 88582 h 2466975"/>
                <a:gd name="connsiteX182" fmla="*/ 205740 w 704850"/>
                <a:gd name="connsiteY182" fmla="*/ 39052 h 2466975"/>
                <a:gd name="connsiteX183" fmla="*/ 41910 w 704850"/>
                <a:gd name="connsiteY183" fmla="*/ 39052 h 2466975"/>
                <a:gd name="connsiteX184" fmla="*/ 41910 w 704850"/>
                <a:gd name="connsiteY184" fmla="*/ 88582 h 2466975"/>
                <a:gd name="connsiteX185" fmla="*/ 664845 w 704850"/>
                <a:gd name="connsiteY185" fmla="*/ 92393 h 2466975"/>
                <a:gd name="connsiteX186" fmla="*/ 664845 w 704850"/>
                <a:gd name="connsiteY186" fmla="*/ 38100 h 2466975"/>
                <a:gd name="connsiteX187" fmla="*/ 501968 w 704850"/>
                <a:gd name="connsiteY187" fmla="*/ 38100 h 2466975"/>
                <a:gd name="connsiteX188" fmla="*/ 501968 w 704850"/>
                <a:gd name="connsiteY188" fmla="*/ 92393 h 2466975"/>
                <a:gd name="connsiteX189" fmla="*/ 664845 w 704850"/>
                <a:gd name="connsiteY189" fmla="*/ 92393 h 2466975"/>
                <a:gd name="connsiteX190" fmla="*/ 42863 w 704850"/>
                <a:gd name="connsiteY190" fmla="*/ 1757362 h 2466975"/>
                <a:gd name="connsiteX191" fmla="*/ 139065 w 704850"/>
                <a:gd name="connsiteY191" fmla="*/ 1757362 h 2466975"/>
                <a:gd name="connsiteX192" fmla="*/ 139065 w 704850"/>
                <a:gd name="connsiteY192" fmla="*/ 1626870 h 2466975"/>
                <a:gd name="connsiteX193" fmla="*/ 41910 w 704850"/>
                <a:gd name="connsiteY193" fmla="*/ 1626870 h 2466975"/>
                <a:gd name="connsiteX194" fmla="*/ 42863 w 704850"/>
                <a:gd name="connsiteY194" fmla="*/ 1757362 h 2466975"/>
                <a:gd name="connsiteX195" fmla="*/ 665797 w 704850"/>
                <a:gd name="connsiteY195" fmla="*/ 1804035 h 2466975"/>
                <a:gd name="connsiteX196" fmla="*/ 569595 w 704850"/>
                <a:gd name="connsiteY196" fmla="*/ 1804035 h 2466975"/>
                <a:gd name="connsiteX197" fmla="*/ 568643 w 704850"/>
                <a:gd name="connsiteY197" fmla="*/ 1929765 h 2466975"/>
                <a:gd name="connsiteX198" fmla="*/ 664845 w 704850"/>
                <a:gd name="connsiteY198" fmla="*/ 1929765 h 2466975"/>
                <a:gd name="connsiteX199" fmla="*/ 665797 w 704850"/>
                <a:gd name="connsiteY199" fmla="*/ 1804035 h 2466975"/>
                <a:gd name="connsiteX200" fmla="*/ 44768 w 704850"/>
                <a:gd name="connsiteY200" fmla="*/ 1804035 h 2466975"/>
                <a:gd name="connsiteX201" fmla="*/ 44768 w 704850"/>
                <a:gd name="connsiteY201" fmla="*/ 1929765 h 2466975"/>
                <a:gd name="connsiteX202" fmla="*/ 139065 w 704850"/>
                <a:gd name="connsiteY202" fmla="*/ 1930718 h 2466975"/>
                <a:gd name="connsiteX203" fmla="*/ 140970 w 704850"/>
                <a:gd name="connsiteY203" fmla="*/ 1804035 h 2466975"/>
                <a:gd name="connsiteX204" fmla="*/ 44768 w 704850"/>
                <a:gd name="connsiteY204" fmla="*/ 1804035 h 2466975"/>
                <a:gd name="connsiteX205" fmla="*/ 436245 w 704850"/>
                <a:gd name="connsiteY205" fmla="*/ 1803083 h 2466975"/>
                <a:gd name="connsiteX206" fmla="*/ 436245 w 704850"/>
                <a:gd name="connsiteY206" fmla="*/ 1930718 h 2466975"/>
                <a:gd name="connsiteX207" fmla="*/ 532447 w 704850"/>
                <a:gd name="connsiteY207" fmla="*/ 1929765 h 2466975"/>
                <a:gd name="connsiteX208" fmla="*/ 532447 w 704850"/>
                <a:gd name="connsiteY208" fmla="*/ 1803083 h 2466975"/>
                <a:gd name="connsiteX209" fmla="*/ 436245 w 704850"/>
                <a:gd name="connsiteY209" fmla="*/ 1803083 h 2466975"/>
                <a:gd name="connsiteX210" fmla="*/ 176213 w 704850"/>
                <a:gd name="connsiteY210" fmla="*/ 1803083 h 2466975"/>
                <a:gd name="connsiteX211" fmla="*/ 176213 w 704850"/>
                <a:gd name="connsiteY211" fmla="*/ 1931670 h 2466975"/>
                <a:gd name="connsiteX212" fmla="*/ 272415 w 704850"/>
                <a:gd name="connsiteY212" fmla="*/ 1931670 h 2466975"/>
                <a:gd name="connsiteX213" fmla="*/ 272415 w 704850"/>
                <a:gd name="connsiteY213" fmla="*/ 1804035 h 2466975"/>
                <a:gd name="connsiteX214" fmla="*/ 176213 w 704850"/>
                <a:gd name="connsiteY214" fmla="*/ 1803083 h 246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704850" h="2466975">
                  <a:moveTo>
                    <a:pt x="0" y="2471738"/>
                  </a:moveTo>
                  <a:cubicBezTo>
                    <a:pt x="0" y="1645920"/>
                    <a:pt x="0" y="823912"/>
                    <a:pt x="0" y="0"/>
                  </a:cubicBezTo>
                  <a:cubicBezTo>
                    <a:pt x="235268" y="0"/>
                    <a:pt x="469582" y="0"/>
                    <a:pt x="706755" y="0"/>
                  </a:cubicBezTo>
                  <a:cubicBezTo>
                    <a:pt x="706755" y="823912"/>
                    <a:pt x="706755" y="1645920"/>
                    <a:pt x="706755" y="2471738"/>
                  </a:cubicBezTo>
                  <a:cubicBezTo>
                    <a:pt x="471488" y="2471738"/>
                    <a:pt x="237172" y="2471738"/>
                    <a:pt x="0" y="2471738"/>
                  </a:cubicBezTo>
                  <a:close/>
                  <a:moveTo>
                    <a:pt x="466725" y="127635"/>
                  </a:moveTo>
                  <a:cubicBezTo>
                    <a:pt x="389572" y="127635"/>
                    <a:pt x="317182" y="127635"/>
                    <a:pt x="241935" y="127635"/>
                  </a:cubicBezTo>
                  <a:cubicBezTo>
                    <a:pt x="241935" y="194310"/>
                    <a:pt x="241935" y="258127"/>
                    <a:pt x="241935" y="322898"/>
                  </a:cubicBezTo>
                  <a:cubicBezTo>
                    <a:pt x="318135" y="322898"/>
                    <a:pt x="391477" y="322898"/>
                    <a:pt x="466725" y="322898"/>
                  </a:cubicBezTo>
                  <a:cubicBezTo>
                    <a:pt x="466725" y="257175"/>
                    <a:pt x="466725" y="194310"/>
                    <a:pt x="466725" y="127635"/>
                  </a:cubicBezTo>
                  <a:close/>
                  <a:moveTo>
                    <a:pt x="500063" y="323850"/>
                  </a:moveTo>
                  <a:cubicBezTo>
                    <a:pt x="558165" y="323850"/>
                    <a:pt x="611505" y="323850"/>
                    <a:pt x="664845" y="323850"/>
                  </a:cubicBezTo>
                  <a:cubicBezTo>
                    <a:pt x="664845" y="256223"/>
                    <a:pt x="664845" y="191452"/>
                    <a:pt x="664845" y="128587"/>
                  </a:cubicBezTo>
                  <a:cubicBezTo>
                    <a:pt x="607695" y="128587"/>
                    <a:pt x="555307" y="128587"/>
                    <a:pt x="500063" y="128587"/>
                  </a:cubicBezTo>
                  <a:cubicBezTo>
                    <a:pt x="500063" y="194310"/>
                    <a:pt x="500063" y="257175"/>
                    <a:pt x="500063" y="323850"/>
                  </a:cubicBezTo>
                  <a:close/>
                  <a:moveTo>
                    <a:pt x="42863" y="127635"/>
                  </a:moveTo>
                  <a:cubicBezTo>
                    <a:pt x="42863" y="194310"/>
                    <a:pt x="42863" y="258127"/>
                    <a:pt x="42863" y="321945"/>
                  </a:cubicBezTo>
                  <a:cubicBezTo>
                    <a:pt x="98107" y="321945"/>
                    <a:pt x="150495" y="321945"/>
                    <a:pt x="205740" y="321945"/>
                  </a:cubicBezTo>
                  <a:cubicBezTo>
                    <a:pt x="205740" y="255270"/>
                    <a:pt x="205740" y="191452"/>
                    <a:pt x="205740" y="127635"/>
                  </a:cubicBezTo>
                  <a:cubicBezTo>
                    <a:pt x="149543" y="127635"/>
                    <a:pt x="98107" y="127635"/>
                    <a:pt x="42863" y="127635"/>
                  </a:cubicBezTo>
                  <a:close/>
                  <a:moveTo>
                    <a:pt x="42863" y="1401128"/>
                  </a:moveTo>
                  <a:cubicBezTo>
                    <a:pt x="77152" y="1401128"/>
                    <a:pt x="109538" y="1401128"/>
                    <a:pt x="140970" y="1401128"/>
                  </a:cubicBezTo>
                  <a:cubicBezTo>
                    <a:pt x="140970" y="1355408"/>
                    <a:pt x="140970" y="1313497"/>
                    <a:pt x="140970" y="1270635"/>
                  </a:cubicBezTo>
                  <a:cubicBezTo>
                    <a:pt x="106680" y="1270635"/>
                    <a:pt x="74295" y="1270635"/>
                    <a:pt x="42863" y="1270635"/>
                  </a:cubicBezTo>
                  <a:cubicBezTo>
                    <a:pt x="42863" y="1316355"/>
                    <a:pt x="42863" y="1358265"/>
                    <a:pt x="42863" y="1401128"/>
                  </a:cubicBezTo>
                  <a:close/>
                  <a:moveTo>
                    <a:pt x="303847" y="1269683"/>
                  </a:moveTo>
                  <a:cubicBezTo>
                    <a:pt x="303847" y="1315403"/>
                    <a:pt x="303847" y="1358265"/>
                    <a:pt x="303847" y="1402080"/>
                  </a:cubicBezTo>
                  <a:cubicBezTo>
                    <a:pt x="338138" y="1402080"/>
                    <a:pt x="368618" y="1402080"/>
                    <a:pt x="401002" y="1402080"/>
                  </a:cubicBezTo>
                  <a:cubicBezTo>
                    <a:pt x="401002" y="1356360"/>
                    <a:pt x="401002" y="1313497"/>
                    <a:pt x="401002" y="1269683"/>
                  </a:cubicBezTo>
                  <a:cubicBezTo>
                    <a:pt x="366713" y="1269683"/>
                    <a:pt x="336232" y="1269683"/>
                    <a:pt x="303847" y="1269683"/>
                  </a:cubicBezTo>
                  <a:close/>
                  <a:moveTo>
                    <a:pt x="435293" y="1268730"/>
                  </a:moveTo>
                  <a:cubicBezTo>
                    <a:pt x="435293" y="1316355"/>
                    <a:pt x="435293" y="1358265"/>
                    <a:pt x="435293" y="1403033"/>
                  </a:cubicBezTo>
                  <a:cubicBezTo>
                    <a:pt x="468630" y="1403033"/>
                    <a:pt x="500063" y="1403033"/>
                    <a:pt x="533400" y="1403033"/>
                  </a:cubicBezTo>
                  <a:cubicBezTo>
                    <a:pt x="533400" y="1357312"/>
                    <a:pt x="533400" y="1314450"/>
                    <a:pt x="533400" y="1268730"/>
                  </a:cubicBezTo>
                  <a:cubicBezTo>
                    <a:pt x="500063" y="1268730"/>
                    <a:pt x="468630" y="1268730"/>
                    <a:pt x="435293" y="1268730"/>
                  </a:cubicBezTo>
                  <a:close/>
                  <a:moveTo>
                    <a:pt x="568643" y="1268730"/>
                  </a:moveTo>
                  <a:cubicBezTo>
                    <a:pt x="568643" y="1316355"/>
                    <a:pt x="568643" y="1359218"/>
                    <a:pt x="568643" y="1403033"/>
                  </a:cubicBezTo>
                  <a:cubicBezTo>
                    <a:pt x="602932" y="1403033"/>
                    <a:pt x="634365" y="1403033"/>
                    <a:pt x="664845" y="1403033"/>
                  </a:cubicBezTo>
                  <a:cubicBezTo>
                    <a:pt x="664845" y="1357312"/>
                    <a:pt x="664845" y="1313497"/>
                    <a:pt x="664845" y="1268730"/>
                  </a:cubicBezTo>
                  <a:cubicBezTo>
                    <a:pt x="631507" y="1268730"/>
                    <a:pt x="601980" y="1268730"/>
                    <a:pt x="568643" y="1268730"/>
                  </a:cubicBezTo>
                  <a:close/>
                  <a:moveTo>
                    <a:pt x="42863" y="558165"/>
                  </a:moveTo>
                  <a:cubicBezTo>
                    <a:pt x="42863" y="605790"/>
                    <a:pt x="42863" y="647700"/>
                    <a:pt x="42863" y="689610"/>
                  </a:cubicBezTo>
                  <a:cubicBezTo>
                    <a:pt x="77152" y="689610"/>
                    <a:pt x="107632" y="689610"/>
                    <a:pt x="140018" y="689610"/>
                  </a:cubicBezTo>
                  <a:cubicBezTo>
                    <a:pt x="140018" y="644843"/>
                    <a:pt x="140018" y="602932"/>
                    <a:pt x="140018" y="558165"/>
                  </a:cubicBezTo>
                  <a:cubicBezTo>
                    <a:pt x="107632" y="558165"/>
                    <a:pt x="77152" y="558165"/>
                    <a:pt x="42863" y="558165"/>
                  </a:cubicBezTo>
                  <a:close/>
                  <a:moveTo>
                    <a:pt x="665797" y="736282"/>
                  </a:moveTo>
                  <a:cubicBezTo>
                    <a:pt x="630555" y="736282"/>
                    <a:pt x="600075" y="736282"/>
                    <a:pt x="568643" y="736282"/>
                  </a:cubicBezTo>
                  <a:cubicBezTo>
                    <a:pt x="568643" y="781050"/>
                    <a:pt x="568643" y="822960"/>
                    <a:pt x="568643" y="867728"/>
                  </a:cubicBezTo>
                  <a:cubicBezTo>
                    <a:pt x="601980" y="867728"/>
                    <a:pt x="632460" y="867728"/>
                    <a:pt x="665797" y="867728"/>
                  </a:cubicBezTo>
                  <a:cubicBezTo>
                    <a:pt x="665797" y="824865"/>
                    <a:pt x="665797" y="782955"/>
                    <a:pt x="665797" y="736282"/>
                  </a:cubicBezTo>
                  <a:close/>
                  <a:moveTo>
                    <a:pt x="174307" y="735330"/>
                  </a:moveTo>
                  <a:cubicBezTo>
                    <a:pt x="174307" y="782003"/>
                    <a:pt x="174307" y="823912"/>
                    <a:pt x="174307" y="866775"/>
                  </a:cubicBezTo>
                  <a:cubicBezTo>
                    <a:pt x="208597" y="866775"/>
                    <a:pt x="240982" y="866775"/>
                    <a:pt x="272415" y="866775"/>
                  </a:cubicBezTo>
                  <a:cubicBezTo>
                    <a:pt x="272415" y="821055"/>
                    <a:pt x="272415" y="779145"/>
                    <a:pt x="272415" y="735330"/>
                  </a:cubicBezTo>
                  <a:cubicBezTo>
                    <a:pt x="240030" y="735330"/>
                    <a:pt x="208597" y="735330"/>
                    <a:pt x="174307" y="735330"/>
                  </a:cubicBezTo>
                  <a:close/>
                  <a:moveTo>
                    <a:pt x="141922" y="1091565"/>
                  </a:moveTo>
                  <a:cubicBezTo>
                    <a:pt x="106680" y="1091565"/>
                    <a:pt x="76200" y="1091565"/>
                    <a:pt x="43815" y="1091565"/>
                  </a:cubicBezTo>
                  <a:cubicBezTo>
                    <a:pt x="43815" y="1137285"/>
                    <a:pt x="43815" y="1181100"/>
                    <a:pt x="43815" y="1223010"/>
                  </a:cubicBezTo>
                  <a:cubicBezTo>
                    <a:pt x="78105" y="1223010"/>
                    <a:pt x="109538" y="1223010"/>
                    <a:pt x="141922" y="1223010"/>
                  </a:cubicBezTo>
                  <a:cubicBezTo>
                    <a:pt x="141922" y="1178243"/>
                    <a:pt x="141922" y="1137285"/>
                    <a:pt x="141922" y="1091565"/>
                  </a:cubicBezTo>
                  <a:close/>
                  <a:moveTo>
                    <a:pt x="304800" y="1092518"/>
                  </a:moveTo>
                  <a:cubicBezTo>
                    <a:pt x="304800" y="1138237"/>
                    <a:pt x="304800" y="1181100"/>
                    <a:pt x="304800" y="1223010"/>
                  </a:cubicBezTo>
                  <a:cubicBezTo>
                    <a:pt x="340043" y="1223010"/>
                    <a:pt x="370522" y="1223010"/>
                    <a:pt x="403860" y="1223010"/>
                  </a:cubicBezTo>
                  <a:cubicBezTo>
                    <a:pt x="403860" y="1178243"/>
                    <a:pt x="403860" y="1136333"/>
                    <a:pt x="403860" y="1092518"/>
                  </a:cubicBezTo>
                  <a:cubicBezTo>
                    <a:pt x="368618" y="1092518"/>
                    <a:pt x="336232" y="1092518"/>
                    <a:pt x="304800" y="1092518"/>
                  </a:cubicBezTo>
                  <a:close/>
                  <a:moveTo>
                    <a:pt x="140970" y="736282"/>
                  </a:moveTo>
                  <a:cubicBezTo>
                    <a:pt x="104775" y="736282"/>
                    <a:pt x="73343" y="736282"/>
                    <a:pt x="43815" y="736282"/>
                  </a:cubicBezTo>
                  <a:cubicBezTo>
                    <a:pt x="43815" y="782955"/>
                    <a:pt x="43815" y="825818"/>
                    <a:pt x="43815" y="867728"/>
                  </a:cubicBezTo>
                  <a:cubicBezTo>
                    <a:pt x="78105" y="867728"/>
                    <a:pt x="109538" y="867728"/>
                    <a:pt x="140970" y="867728"/>
                  </a:cubicBezTo>
                  <a:cubicBezTo>
                    <a:pt x="140970" y="822960"/>
                    <a:pt x="140970" y="780098"/>
                    <a:pt x="140970" y="736282"/>
                  </a:cubicBezTo>
                  <a:close/>
                  <a:moveTo>
                    <a:pt x="534352" y="558165"/>
                  </a:moveTo>
                  <a:cubicBezTo>
                    <a:pt x="498157" y="558165"/>
                    <a:pt x="467677" y="558165"/>
                    <a:pt x="435293" y="558165"/>
                  </a:cubicBezTo>
                  <a:cubicBezTo>
                    <a:pt x="435293" y="602932"/>
                    <a:pt x="435293" y="644843"/>
                    <a:pt x="435293" y="687705"/>
                  </a:cubicBezTo>
                  <a:cubicBezTo>
                    <a:pt x="469582" y="687705"/>
                    <a:pt x="501968" y="687705"/>
                    <a:pt x="534352" y="687705"/>
                  </a:cubicBezTo>
                  <a:cubicBezTo>
                    <a:pt x="534352" y="643890"/>
                    <a:pt x="534352" y="602932"/>
                    <a:pt x="534352" y="558165"/>
                  </a:cubicBezTo>
                  <a:close/>
                  <a:moveTo>
                    <a:pt x="568643" y="688657"/>
                  </a:moveTo>
                  <a:cubicBezTo>
                    <a:pt x="604838" y="688657"/>
                    <a:pt x="635318" y="688657"/>
                    <a:pt x="664845" y="688657"/>
                  </a:cubicBezTo>
                  <a:cubicBezTo>
                    <a:pt x="664845" y="642937"/>
                    <a:pt x="664845" y="601980"/>
                    <a:pt x="664845" y="558165"/>
                  </a:cubicBezTo>
                  <a:cubicBezTo>
                    <a:pt x="631507" y="558165"/>
                    <a:pt x="600075" y="558165"/>
                    <a:pt x="568643" y="558165"/>
                  </a:cubicBezTo>
                  <a:cubicBezTo>
                    <a:pt x="568643" y="602932"/>
                    <a:pt x="568643" y="644843"/>
                    <a:pt x="568643" y="688657"/>
                  </a:cubicBezTo>
                  <a:close/>
                  <a:moveTo>
                    <a:pt x="173355" y="1222058"/>
                  </a:moveTo>
                  <a:cubicBezTo>
                    <a:pt x="209550" y="1222058"/>
                    <a:pt x="240982" y="1222058"/>
                    <a:pt x="273368" y="1222058"/>
                  </a:cubicBezTo>
                  <a:cubicBezTo>
                    <a:pt x="273368" y="1176337"/>
                    <a:pt x="273368" y="1135380"/>
                    <a:pt x="273368" y="1092518"/>
                  </a:cubicBezTo>
                  <a:cubicBezTo>
                    <a:pt x="239077" y="1092518"/>
                    <a:pt x="206693" y="1092518"/>
                    <a:pt x="173355" y="1092518"/>
                  </a:cubicBezTo>
                  <a:cubicBezTo>
                    <a:pt x="173355" y="1137285"/>
                    <a:pt x="173355" y="1178243"/>
                    <a:pt x="173355" y="1222058"/>
                  </a:cubicBezTo>
                  <a:close/>
                  <a:moveTo>
                    <a:pt x="401002" y="559118"/>
                  </a:moveTo>
                  <a:cubicBezTo>
                    <a:pt x="365760" y="559118"/>
                    <a:pt x="335280" y="559118"/>
                    <a:pt x="302895" y="559118"/>
                  </a:cubicBezTo>
                  <a:cubicBezTo>
                    <a:pt x="302895" y="604837"/>
                    <a:pt x="302895" y="645795"/>
                    <a:pt x="302895" y="689610"/>
                  </a:cubicBezTo>
                  <a:cubicBezTo>
                    <a:pt x="336232" y="689610"/>
                    <a:pt x="366713" y="689610"/>
                    <a:pt x="401002" y="689610"/>
                  </a:cubicBezTo>
                  <a:cubicBezTo>
                    <a:pt x="401002" y="644843"/>
                    <a:pt x="401002" y="603885"/>
                    <a:pt x="401002" y="559118"/>
                  </a:cubicBezTo>
                  <a:close/>
                  <a:moveTo>
                    <a:pt x="666750" y="1092518"/>
                  </a:moveTo>
                  <a:cubicBezTo>
                    <a:pt x="632460" y="1092518"/>
                    <a:pt x="600075" y="1092518"/>
                    <a:pt x="568643" y="1092518"/>
                  </a:cubicBezTo>
                  <a:cubicBezTo>
                    <a:pt x="568643" y="1138237"/>
                    <a:pt x="568643" y="1180148"/>
                    <a:pt x="568643" y="1223010"/>
                  </a:cubicBezTo>
                  <a:cubicBezTo>
                    <a:pt x="602932" y="1223010"/>
                    <a:pt x="633413" y="1223010"/>
                    <a:pt x="666750" y="1223010"/>
                  </a:cubicBezTo>
                  <a:cubicBezTo>
                    <a:pt x="666750" y="1179195"/>
                    <a:pt x="666750" y="1136333"/>
                    <a:pt x="666750" y="1092518"/>
                  </a:cubicBezTo>
                  <a:close/>
                  <a:moveTo>
                    <a:pt x="400050" y="1627822"/>
                  </a:moveTo>
                  <a:cubicBezTo>
                    <a:pt x="367665" y="1627822"/>
                    <a:pt x="336232" y="1627822"/>
                    <a:pt x="304800" y="1627822"/>
                  </a:cubicBezTo>
                  <a:cubicBezTo>
                    <a:pt x="304800" y="1672590"/>
                    <a:pt x="304800" y="1714500"/>
                    <a:pt x="304800" y="1755458"/>
                  </a:cubicBezTo>
                  <a:cubicBezTo>
                    <a:pt x="338138" y="1755458"/>
                    <a:pt x="367665" y="1755458"/>
                    <a:pt x="400050" y="1755458"/>
                  </a:cubicBezTo>
                  <a:cubicBezTo>
                    <a:pt x="400050" y="1711643"/>
                    <a:pt x="400050" y="1671637"/>
                    <a:pt x="400050" y="1627822"/>
                  </a:cubicBezTo>
                  <a:close/>
                  <a:moveTo>
                    <a:pt x="302895" y="1042987"/>
                  </a:moveTo>
                  <a:cubicBezTo>
                    <a:pt x="338138" y="1042987"/>
                    <a:pt x="370522" y="1042987"/>
                    <a:pt x="401955" y="1042987"/>
                  </a:cubicBezTo>
                  <a:cubicBezTo>
                    <a:pt x="401955" y="996315"/>
                    <a:pt x="401955" y="955357"/>
                    <a:pt x="401955" y="915353"/>
                  </a:cubicBezTo>
                  <a:cubicBezTo>
                    <a:pt x="367665" y="915353"/>
                    <a:pt x="336232" y="915353"/>
                    <a:pt x="302895" y="915353"/>
                  </a:cubicBezTo>
                  <a:cubicBezTo>
                    <a:pt x="302895" y="958215"/>
                    <a:pt x="302895" y="999173"/>
                    <a:pt x="302895" y="1042987"/>
                  </a:cubicBezTo>
                  <a:close/>
                  <a:moveTo>
                    <a:pt x="272415" y="1755458"/>
                  </a:moveTo>
                  <a:cubicBezTo>
                    <a:pt x="272415" y="1709737"/>
                    <a:pt x="272415" y="1669733"/>
                    <a:pt x="272415" y="1628775"/>
                  </a:cubicBezTo>
                  <a:cubicBezTo>
                    <a:pt x="239077" y="1628775"/>
                    <a:pt x="206693" y="1628775"/>
                    <a:pt x="175260" y="1628775"/>
                  </a:cubicBezTo>
                  <a:cubicBezTo>
                    <a:pt x="175260" y="1673543"/>
                    <a:pt x="175260" y="1713547"/>
                    <a:pt x="175260" y="1755458"/>
                  </a:cubicBezTo>
                  <a:cubicBezTo>
                    <a:pt x="207645" y="1755458"/>
                    <a:pt x="237172" y="1755458"/>
                    <a:pt x="272415" y="1755458"/>
                  </a:cubicBezTo>
                  <a:close/>
                  <a:moveTo>
                    <a:pt x="437197" y="1625918"/>
                  </a:moveTo>
                  <a:cubicBezTo>
                    <a:pt x="437197" y="1672590"/>
                    <a:pt x="437197" y="1713547"/>
                    <a:pt x="437197" y="1754505"/>
                  </a:cubicBezTo>
                  <a:cubicBezTo>
                    <a:pt x="471488" y="1754505"/>
                    <a:pt x="501968" y="1754505"/>
                    <a:pt x="532447" y="1754505"/>
                  </a:cubicBezTo>
                  <a:cubicBezTo>
                    <a:pt x="532447" y="1709737"/>
                    <a:pt x="532447" y="1667828"/>
                    <a:pt x="532447" y="1625918"/>
                  </a:cubicBezTo>
                  <a:cubicBezTo>
                    <a:pt x="499110" y="1625918"/>
                    <a:pt x="469582" y="1625918"/>
                    <a:pt x="437197" y="1625918"/>
                  </a:cubicBezTo>
                  <a:close/>
                  <a:moveTo>
                    <a:pt x="569595" y="1756410"/>
                  </a:moveTo>
                  <a:cubicBezTo>
                    <a:pt x="604838" y="1756410"/>
                    <a:pt x="634365" y="1756410"/>
                    <a:pt x="665797" y="1756410"/>
                  </a:cubicBezTo>
                  <a:cubicBezTo>
                    <a:pt x="665797" y="1712595"/>
                    <a:pt x="665797" y="1670685"/>
                    <a:pt x="665797" y="1627822"/>
                  </a:cubicBezTo>
                  <a:cubicBezTo>
                    <a:pt x="632460" y="1627822"/>
                    <a:pt x="601027" y="1627822"/>
                    <a:pt x="569595" y="1627822"/>
                  </a:cubicBezTo>
                  <a:cubicBezTo>
                    <a:pt x="569595" y="1670685"/>
                    <a:pt x="569595" y="1711643"/>
                    <a:pt x="569595" y="1756410"/>
                  </a:cubicBezTo>
                  <a:close/>
                  <a:moveTo>
                    <a:pt x="302895" y="1575435"/>
                  </a:moveTo>
                  <a:cubicBezTo>
                    <a:pt x="339090" y="1575435"/>
                    <a:pt x="369570" y="1575435"/>
                    <a:pt x="401002" y="1575435"/>
                  </a:cubicBezTo>
                  <a:cubicBezTo>
                    <a:pt x="401002" y="1530668"/>
                    <a:pt x="401002" y="1490662"/>
                    <a:pt x="401002" y="1448753"/>
                  </a:cubicBezTo>
                  <a:cubicBezTo>
                    <a:pt x="366713" y="1448753"/>
                    <a:pt x="336232" y="1448753"/>
                    <a:pt x="302895" y="1448753"/>
                  </a:cubicBezTo>
                  <a:cubicBezTo>
                    <a:pt x="302895" y="1492568"/>
                    <a:pt x="302895" y="1532572"/>
                    <a:pt x="302895" y="1575435"/>
                  </a:cubicBezTo>
                  <a:close/>
                  <a:moveTo>
                    <a:pt x="272415" y="1576387"/>
                  </a:moveTo>
                  <a:cubicBezTo>
                    <a:pt x="272415" y="1531620"/>
                    <a:pt x="272415" y="1490662"/>
                    <a:pt x="272415" y="1448753"/>
                  </a:cubicBezTo>
                  <a:cubicBezTo>
                    <a:pt x="238125" y="1448753"/>
                    <a:pt x="207645" y="1448753"/>
                    <a:pt x="175260" y="1448753"/>
                  </a:cubicBezTo>
                  <a:cubicBezTo>
                    <a:pt x="175260" y="1492568"/>
                    <a:pt x="175260" y="1534478"/>
                    <a:pt x="175260" y="1576387"/>
                  </a:cubicBezTo>
                  <a:cubicBezTo>
                    <a:pt x="208597" y="1576387"/>
                    <a:pt x="239077" y="1576387"/>
                    <a:pt x="272415" y="1576387"/>
                  </a:cubicBezTo>
                  <a:close/>
                  <a:moveTo>
                    <a:pt x="140018" y="1577340"/>
                  </a:moveTo>
                  <a:cubicBezTo>
                    <a:pt x="140018" y="1530668"/>
                    <a:pt x="140018" y="1489710"/>
                    <a:pt x="140018" y="1449705"/>
                  </a:cubicBezTo>
                  <a:cubicBezTo>
                    <a:pt x="105727" y="1449705"/>
                    <a:pt x="75247" y="1449705"/>
                    <a:pt x="43815" y="1449705"/>
                  </a:cubicBezTo>
                  <a:cubicBezTo>
                    <a:pt x="43815" y="1494472"/>
                    <a:pt x="43815" y="1536383"/>
                    <a:pt x="43815" y="1577340"/>
                  </a:cubicBezTo>
                  <a:cubicBezTo>
                    <a:pt x="76200" y="1577340"/>
                    <a:pt x="105727" y="1577340"/>
                    <a:pt x="140018" y="1577340"/>
                  </a:cubicBezTo>
                  <a:close/>
                  <a:moveTo>
                    <a:pt x="663893" y="508635"/>
                  </a:moveTo>
                  <a:cubicBezTo>
                    <a:pt x="663893" y="467678"/>
                    <a:pt x="663893" y="424815"/>
                    <a:pt x="663893" y="381953"/>
                  </a:cubicBezTo>
                  <a:cubicBezTo>
                    <a:pt x="630555" y="381953"/>
                    <a:pt x="601027" y="381953"/>
                    <a:pt x="568643" y="381953"/>
                  </a:cubicBezTo>
                  <a:cubicBezTo>
                    <a:pt x="568643" y="424815"/>
                    <a:pt x="568643" y="464820"/>
                    <a:pt x="568643" y="508635"/>
                  </a:cubicBezTo>
                  <a:cubicBezTo>
                    <a:pt x="601027" y="508635"/>
                    <a:pt x="630555" y="508635"/>
                    <a:pt x="663893" y="508635"/>
                  </a:cubicBezTo>
                  <a:close/>
                  <a:moveTo>
                    <a:pt x="273368" y="915353"/>
                  </a:moveTo>
                  <a:cubicBezTo>
                    <a:pt x="239077" y="915353"/>
                    <a:pt x="207645" y="915353"/>
                    <a:pt x="174307" y="915353"/>
                  </a:cubicBezTo>
                  <a:cubicBezTo>
                    <a:pt x="174307" y="960120"/>
                    <a:pt x="174307" y="1002030"/>
                    <a:pt x="174307" y="1042987"/>
                  </a:cubicBezTo>
                  <a:cubicBezTo>
                    <a:pt x="209550" y="1042987"/>
                    <a:pt x="240982" y="1042987"/>
                    <a:pt x="273368" y="1042987"/>
                  </a:cubicBezTo>
                  <a:cubicBezTo>
                    <a:pt x="273368" y="998220"/>
                    <a:pt x="273368" y="958215"/>
                    <a:pt x="273368" y="915353"/>
                  </a:cubicBezTo>
                  <a:close/>
                  <a:moveTo>
                    <a:pt x="533400" y="1045845"/>
                  </a:moveTo>
                  <a:cubicBezTo>
                    <a:pt x="533400" y="999173"/>
                    <a:pt x="533400" y="957262"/>
                    <a:pt x="533400" y="915353"/>
                  </a:cubicBezTo>
                  <a:cubicBezTo>
                    <a:pt x="498157" y="915353"/>
                    <a:pt x="466725" y="915353"/>
                    <a:pt x="436245" y="915353"/>
                  </a:cubicBezTo>
                  <a:cubicBezTo>
                    <a:pt x="436245" y="961073"/>
                    <a:pt x="436245" y="1002030"/>
                    <a:pt x="436245" y="1045845"/>
                  </a:cubicBezTo>
                  <a:cubicBezTo>
                    <a:pt x="469582" y="1045845"/>
                    <a:pt x="499110" y="1045845"/>
                    <a:pt x="533400" y="1045845"/>
                  </a:cubicBezTo>
                  <a:close/>
                  <a:moveTo>
                    <a:pt x="665797" y="1044893"/>
                  </a:moveTo>
                  <a:cubicBezTo>
                    <a:pt x="665797" y="1000125"/>
                    <a:pt x="665797" y="958215"/>
                    <a:pt x="665797" y="916305"/>
                  </a:cubicBezTo>
                  <a:cubicBezTo>
                    <a:pt x="631507" y="916305"/>
                    <a:pt x="599122" y="916305"/>
                    <a:pt x="568643" y="916305"/>
                  </a:cubicBezTo>
                  <a:cubicBezTo>
                    <a:pt x="568643" y="961073"/>
                    <a:pt x="568643" y="1002030"/>
                    <a:pt x="568643" y="1044893"/>
                  </a:cubicBezTo>
                  <a:cubicBezTo>
                    <a:pt x="601980" y="1044893"/>
                    <a:pt x="633413" y="1044893"/>
                    <a:pt x="665797" y="1044893"/>
                  </a:cubicBezTo>
                  <a:close/>
                  <a:moveTo>
                    <a:pt x="44768" y="381000"/>
                  </a:moveTo>
                  <a:cubicBezTo>
                    <a:pt x="44768" y="428625"/>
                    <a:pt x="44768" y="470535"/>
                    <a:pt x="44768" y="514350"/>
                  </a:cubicBezTo>
                  <a:cubicBezTo>
                    <a:pt x="80010" y="512445"/>
                    <a:pt x="110490" y="511493"/>
                    <a:pt x="139065" y="509587"/>
                  </a:cubicBezTo>
                  <a:cubicBezTo>
                    <a:pt x="139065" y="462915"/>
                    <a:pt x="139065" y="422910"/>
                    <a:pt x="139065" y="381000"/>
                  </a:cubicBezTo>
                  <a:cubicBezTo>
                    <a:pt x="105727" y="381000"/>
                    <a:pt x="76200" y="381000"/>
                    <a:pt x="44768" y="381000"/>
                  </a:cubicBezTo>
                  <a:close/>
                  <a:moveTo>
                    <a:pt x="272415" y="510540"/>
                  </a:moveTo>
                  <a:cubicBezTo>
                    <a:pt x="272415" y="464820"/>
                    <a:pt x="272415" y="424815"/>
                    <a:pt x="272415" y="381953"/>
                  </a:cubicBezTo>
                  <a:cubicBezTo>
                    <a:pt x="239077" y="381953"/>
                    <a:pt x="208597" y="381953"/>
                    <a:pt x="175260" y="381953"/>
                  </a:cubicBezTo>
                  <a:cubicBezTo>
                    <a:pt x="175260" y="425768"/>
                    <a:pt x="175260" y="467678"/>
                    <a:pt x="175260" y="510540"/>
                  </a:cubicBezTo>
                  <a:cubicBezTo>
                    <a:pt x="208597" y="510540"/>
                    <a:pt x="238125" y="510540"/>
                    <a:pt x="272415" y="510540"/>
                  </a:cubicBezTo>
                  <a:close/>
                  <a:moveTo>
                    <a:pt x="303847" y="508635"/>
                  </a:moveTo>
                  <a:cubicBezTo>
                    <a:pt x="338138" y="508635"/>
                    <a:pt x="368618" y="508635"/>
                    <a:pt x="399097" y="508635"/>
                  </a:cubicBezTo>
                  <a:cubicBezTo>
                    <a:pt x="399097" y="463868"/>
                    <a:pt x="399097" y="422910"/>
                    <a:pt x="399097" y="381953"/>
                  </a:cubicBezTo>
                  <a:cubicBezTo>
                    <a:pt x="364807" y="381953"/>
                    <a:pt x="335280" y="381953"/>
                    <a:pt x="303847" y="381953"/>
                  </a:cubicBezTo>
                  <a:cubicBezTo>
                    <a:pt x="303847" y="424815"/>
                    <a:pt x="303847" y="464820"/>
                    <a:pt x="303847" y="508635"/>
                  </a:cubicBezTo>
                  <a:close/>
                  <a:moveTo>
                    <a:pt x="533400" y="383857"/>
                  </a:moveTo>
                  <a:cubicBezTo>
                    <a:pt x="497205" y="383857"/>
                    <a:pt x="466725" y="383857"/>
                    <a:pt x="436245" y="383857"/>
                  </a:cubicBezTo>
                  <a:cubicBezTo>
                    <a:pt x="436245" y="428625"/>
                    <a:pt x="436245" y="468630"/>
                    <a:pt x="436245" y="509587"/>
                  </a:cubicBezTo>
                  <a:cubicBezTo>
                    <a:pt x="470535" y="509587"/>
                    <a:pt x="501015" y="509587"/>
                    <a:pt x="533400" y="509587"/>
                  </a:cubicBezTo>
                  <a:cubicBezTo>
                    <a:pt x="533400" y="465773"/>
                    <a:pt x="533400" y="424815"/>
                    <a:pt x="533400" y="383857"/>
                  </a:cubicBezTo>
                  <a:close/>
                  <a:moveTo>
                    <a:pt x="241935" y="89535"/>
                  </a:moveTo>
                  <a:cubicBezTo>
                    <a:pt x="320040" y="89535"/>
                    <a:pt x="393382" y="89535"/>
                    <a:pt x="465772" y="89535"/>
                  </a:cubicBezTo>
                  <a:cubicBezTo>
                    <a:pt x="465772" y="70485"/>
                    <a:pt x="465772" y="55245"/>
                    <a:pt x="465772" y="38100"/>
                  </a:cubicBezTo>
                  <a:cubicBezTo>
                    <a:pt x="390525" y="38100"/>
                    <a:pt x="317182" y="38100"/>
                    <a:pt x="241935" y="38100"/>
                  </a:cubicBezTo>
                  <a:cubicBezTo>
                    <a:pt x="241935" y="57150"/>
                    <a:pt x="241935" y="72390"/>
                    <a:pt x="241935" y="89535"/>
                  </a:cubicBezTo>
                  <a:close/>
                  <a:moveTo>
                    <a:pt x="41910" y="88582"/>
                  </a:moveTo>
                  <a:cubicBezTo>
                    <a:pt x="100013" y="88582"/>
                    <a:pt x="152400" y="88582"/>
                    <a:pt x="208597" y="88582"/>
                  </a:cubicBezTo>
                  <a:cubicBezTo>
                    <a:pt x="207645" y="69532"/>
                    <a:pt x="206693" y="54293"/>
                    <a:pt x="205740" y="39052"/>
                  </a:cubicBezTo>
                  <a:cubicBezTo>
                    <a:pt x="149543" y="39052"/>
                    <a:pt x="96202" y="39052"/>
                    <a:pt x="41910" y="39052"/>
                  </a:cubicBezTo>
                  <a:cubicBezTo>
                    <a:pt x="41910" y="57150"/>
                    <a:pt x="41910" y="72390"/>
                    <a:pt x="41910" y="88582"/>
                  </a:cubicBezTo>
                  <a:close/>
                  <a:moveTo>
                    <a:pt x="664845" y="92393"/>
                  </a:moveTo>
                  <a:cubicBezTo>
                    <a:pt x="664845" y="71437"/>
                    <a:pt x="664845" y="55245"/>
                    <a:pt x="664845" y="38100"/>
                  </a:cubicBezTo>
                  <a:cubicBezTo>
                    <a:pt x="608647" y="38100"/>
                    <a:pt x="555307" y="38100"/>
                    <a:pt x="501968" y="38100"/>
                  </a:cubicBezTo>
                  <a:cubicBezTo>
                    <a:pt x="501968" y="58102"/>
                    <a:pt x="501968" y="74295"/>
                    <a:pt x="501968" y="92393"/>
                  </a:cubicBezTo>
                  <a:cubicBezTo>
                    <a:pt x="558165" y="92393"/>
                    <a:pt x="609600" y="92393"/>
                    <a:pt x="664845" y="92393"/>
                  </a:cubicBezTo>
                  <a:close/>
                  <a:moveTo>
                    <a:pt x="42863" y="1757362"/>
                  </a:moveTo>
                  <a:cubicBezTo>
                    <a:pt x="141922" y="1756410"/>
                    <a:pt x="101918" y="1756410"/>
                    <a:pt x="139065" y="1757362"/>
                  </a:cubicBezTo>
                  <a:cubicBezTo>
                    <a:pt x="139065" y="1746885"/>
                    <a:pt x="140018" y="1640205"/>
                    <a:pt x="139065" y="1626870"/>
                  </a:cubicBezTo>
                  <a:cubicBezTo>
                    <a:pt x="105727" y="1626870"/>
                    <a:pt x="75247" y="1626870"/>
                    <a:pt x="41910" y="1626870"/>
                  </a:cubicBezTo>
                  <a:cubicBezTo>
                    <a:pt x="42863" y="1670685"/>
                    <a:pt x="42863" y="1712595"/>
                    <a:pt x="42863" y="1757362"/>
                  </a:cubicBezTo>
                  <a:close/>
                  <a:moveTo>
                    <a:pt x="665797" y="1804035"/>
                  </a:moveTo>
                  <a:cubicBezTo>
                    <a:pt x="631507" y="1804035"/>
                    <a:pt x="600075" y="1804035"/>
                    <a:pt x="569595" y="1804035"/>
                  </a:cubicBezTo>
                  <a:cubicBezTo>
                    <a:pt x="568643" y="1849755"/>
                    <a:pt x="565785" y="1894522"/>
                    <a:pt x="568643" y="1929765"/>
                  </a:cubicBezTo>
                  <a:cubicBezTo>
                    <a:pt x="583882" y="1931670"/>
                    <a:pt x="660082" y="1929765"/>
                    <a:pt x="664845" y="1929765"/>
                  </a:cubicBezTo>
                  <a:cubicBezTo>
                    <a:pt x="664845" y="1887855"/>
                    <a:pt x="665797" y="1849755"/>
                    <a:pt x="665797" y="1804035"/>
                  </a:cubicBezTo>
                  <a:close/>
                  <a:moveTo>
                    <a:pt x="44768" y="1804035"/>
                  </a:moveTo>
                  <a:cubicBezTo>
                    <a:pt x="44768" y="1850708"/>
                    <a:pt x="44768" y="1887855"/>
                    <a:pt x="44768" y="1929765"/>
                  </a:cubicBezTo>
                  <a:cubicBezTo>
                    <a:pt x="48577" y="1929765"/>
                    <a:pt x="135255" y="1930718"/>
                    <a:pt x="139065" y="1930718"/>
                  </a:cubicBezTo>
                  <a:cubicBezTo>
                    <a:pt x="140970" y="1900237"/>
                    <a:pt x="139065" y="1842135"/>
                    <a:pt x="140970" y="1804035"/>
                  </a:cubicBezTo>
                  <a:cubicBezTo>
                    <a:pt x="107632" y="1804035"/>
                    <a:pt x="77152" y="1804035"/>
                    <a:pt x="44768" y="1804035"/>
                  </a:cubicBezTo>
                  <a:close/>
                  <a:moveTo>
                    <a:pt x="436245" y="1803083"/>
                  </a:moveTo>
                  <a:lnTo>
                    <a:pt x="436245" y="1930718"/>
                  </a:lnTo>
                  <a:cubicBezTo>
                    <a:pt x="458152" y="1930718"/>
                    <a:pt x="529590" y="1930718"/>
                    <a:pt x="532447" y="1929765"/>
                  </a:cubicBezTo>
                  <a:cubicBezTo>
                    <a:pt x="532447" y="1887855"/>
                    <a:pt x="532447" y="1845945"/>
                    <a:pt x="532447" y="1803083"/>
                  </a:cubicBezTo>
                  <a:lnTo>
                    <a:pt x="436245" y="1803083"/>
                  </a:lnTo>
                  <a:close/>
                  <a:moveTo>
                    <a:pt x="176213" y="1803083"/>
                  </a:moveTo>
                  <a:cubicBezTo>
                    <a:pt x="176213" y="1847850"/>
                    <a:pt x="176213" y="1889760"/>
                    <a:pt x="176213" y="1931670"/>
                  </a:cubicBezTo>
                  <a:cubicBezTo>
                    <a:pt x="203835" y="1931670"/>
                    <a:pt x="243840" y="1931670"/>
                    <a:pt x="272415" y="1931670"/>
                  </a:cubicBezTo>
                  <a:cubicBezTo>
                    <a:pt x="272415" y="1897380"/>
                    <a:pt x="272415" y="1839278"/>
                    <a:pt x="272415" y="1804035"/>
                  </a:cubicBezTo>
                  <a:cubicBezTo>
                    <a:pt x="240030" y="1803083"/>
                    <a:pt x="210502" y="1803083"/>
                    <a:pt x="176213" y="1803083"/>
                  </a:cubicBezTo>
                  <a:close/>
                </a:path>
              </a:pathLst>
            </a:custGeom>
            <a:grpFill/>
            <a:ln w="9525" cap="flat">
              <a:noFill/>
              <a:prstDash val="solid"/>
              <a:miter/>
            </a:ln>
          </p:spPr>
          <p:txBody>
            <a:bodyPr rtlCol="0" anchor="ctr"/>
            <a:lstStyle/>
            <a:p>
              <a:endParaRPr lang="en-US"/>
            </a:p>
          </p:txBody>
        </p:sp>
        <p:sp>
          <p:nvSpPr>
            <p:cNvPr id="218" name="Freeform: Shape 185">
              <a:extLst>
                <a:ext uri="{FF2B5EF4-FFF2-40B4-BE49-F238E27FC236}">
                  <a16:creationId xmlns:a16="http://schemas.microsoft.com/office/drawing/2014/main" id="{1BE70AEE-EDA6-4C98-CD1D-FFB75DB4A4C9}"/>
                </a:ext>
              </a:extLst>
            </p:cNvPr>
            <p:cNvSpPr/>
            <p:nvPr/>
          </p:nvSpPr>
          <p:spPr>
            <a:xfrm>
              <a:off x="7241857" y="2563177"/>
              <a:ext cx="657225" cy="171450"/>
            </a:xfrm>
            <a:custGeom>
              <a:avLst/>
              <a:gdLst>
                <a:gd name="connsiteX0" fmla="*/ 660082 w 657225"/>
                <a:gd name="connsiteY0" fmla="*/ 176213 h 171450"/>
                <a:gd name="connsiteX1" fmla="*/ 0 w 657225"/>
                <a:gd name="connsiteY1" fmla="*/ 176213 h 171450"/>
                <a:gd name="connsiteX2" fmla="*/ 0 w 657225"/>
                <a:gd name="connsiteY2" fmla="*/ 0 h 171450"/>
                <a:gd name="connsiteX3" fmla="*/ 660082 w 657225"/>
                <a:gd name="connsiteY3" fmla="*/ 0 h 171450"/>
                <a:gd name="connsiteX4" fmla="*/ 660082 w 657225"/>
                <a:gd name="connsiteY4" fmla="*/ 176213 h 171450"/>
                <a:gd name="connsiteX5" fmla="*/ 369570 w 657225"/>
                <a:gd name="connsiteY5" fmla="*/ 137160 h 171450"/>
                <a:gd name="connsiteX6" fmla="*/ 369570 w 657225"/>
                <a:gd name="connsiteY6" fmla="*/ 38100 h 171450"/>
                <a:gd name="connsiteX7" fmla="*/ 287655 w 657225"/>
                <a:gd name="connsiteY7" fmla="*/ 38100 h 171450"/>
                <a:gd name="connsiteX8" fmla="*/ 287655 w 657225"/>
                <a:gd name="connsiteY8" fmla="*/ 137160 h 171450"/>
                <a:gd name="connsiteX9" fmla="*/ 369570 w 657225"/>
                <a:gd name="connsiteY9" fmla="*/ 137160 h 171450"/>
                <a:gd name="connsiteX10" fmla="*/ 419100 w 657225"/>
                <a:gd name="connsiteY10" fmla="*/ 38100 h 171450"/>
                <a:gd name="connsiteX11" fmla="*/ 419100 w 657225"/>
                <a:gd name="connsiteY11" fmla="*/ 138113 h 171450"/>
                <a:gd name="connsiteX12" fmla="*/ 497205 w 657225"/>
                <a:gd name="connsiteY12" fmla="*/ 138113 h 171450"/>
                <a:gd name="connsiteX13" fmla="*/ 497205 w 657225"/>
                <a:gd name="connsiteY13" fmla="*/ 38100 h 171450"/>
                <a:gd name="connsiteX14" fmla="*/ 419100 w 657225"/>
                <a:gd name="connsiteY14" fmla="*/ 38100 h 171450"/>
                <a:gd name="connsiteX15" fmla="*/ 37148 w 657225"/>
                <a:gd name="connsiteY15" fmla="*/ 136208 h 171450"/>
                <a:gd name="connsiteX16" fmla="*/ 116205 w 657225"/>
                <a:gd name="connsiteY16" fmla="*/ 136208 h 171450"/>
                <a:gd name="connsiteX17" fmla="*/ 116205 w 657225"/>
                <a:gd name="connsiteY17" fmla="*/ 38100 h 171450"/>
                <a:gd name="connsiteX18" fmla="*/ 37148 w 657225"/>
                <a:gd name="connsiteY18" fmla="*/ 38100 h 171450"/>
                <a:gd name="connsiteX19" fmla="*/ 37148 w 657225"/>
                <a:gd name="connsiteY19" fmla="*/ 136208 h 171450"/>
                <a:gd name="connsiteX20" fmla="*/ 240982 w 657225"/>
                <a:gd name="connsiteY20" fmla="*/ 137160 h 171450"/>
                <a:gd name="connsiteX21" fmla="*/ 240982 w 657225"/>
                <a:gd name="connsiteY21" fmla="*/ 37148 h 171450"/>
                <a:gd name="connsiteX22" fmla="*/ 162878 w 657225"/>
                <a:gd name="connsiteY22" fmla="*/ 37148 h 171450"/>
                <a:gd name="connsiteX23" fmla="*/ 162878 w 657225"/>
                <a:gd name="connsiteY23" fmla="*/ 137160 h 171450"/>
                <a:gd name="connsiteX24" fmla="*/ 240982 w 657225"/>
                <a:gd name="connsiteY24" fmla="*/ 137160 h 171450"/>
                <a:gd name="connsiteX25" fmla="*/ 621982 w 657225"/>
                <a:gd name="connsiteY25" fmla="*/ 39052 h 171450"/>
                <a:gd name="connsiteX26" fmla="*/ 542925 w 657225"/>
                <a:gd name="connsiteY26" fmla="*/ 39052 h 171450"/>
                <a:gd name="connsiteX27" fmla="*/ 542925 w 657225"/>
                <a:gd name="connsiteY27" fmla="*/ 136208 h 171450"/>
                <a:gd name="connsiteX28" fmla="*/ 621982 w 657225"/>
                <a:gd name="connsiteY28" fmla="*/ 136208 h 171450"/>
                <a:gd name="connsiteX29" fmla="*/ 621982 w 657225"/>
                <a:gd name="connsiteY29" fmla="*/ 3905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7225" h="171450">
                  <a:moveTo>
                    <a:pt x="660082" y="176213"/>
                  </a:moveTo>
                  <a:cubicBezTo>
                    <a:pt x="440055" y="176213"/>
                    <a:pt x="221932" y="176213"/>
                    <a:pt x="0" y="176213"/>
                  </a:cubicBezTo>
                  <a:cubicBezTo>
                    <a:pt x="0" y="119063"/>
                    <a:pt x="0" y="60960"/>
                    <a:pt x="0" y="0"/>
                  </a:cubicBezTo>
                  <a:cubicBezTo>
                    <a:pt x="217170" y="0"/>
                    <a:pt x="437198" y="0"/>
                    <a:pt x="660082" y="0"/>
                  </a:cubicBezTo>
                  <a:cubicBezTo>
                    <a:pt x="660082" y="55245"/>
                    <a:pt x="660082" y="113348"/>
                    <a:pt x="660082" y="176213"/>
                  </a:cubicBezTo>
                  <a:close/>
                  <a:moveTo>
                    <a:pt x="369570" y="137160"/>
                  </a:moveTo>
                  <a:cubicBezTo>
                    <a:pt x="369570" y="101918"/>
                    <a:pt x="369570" y="69533"/>
                    <a:pt x="369570" y="38100"/>
                  </a:cubicBezTo>
                  <a:cubicBezTo>
                    <a:pt x="340043" y="38100"/>
                    <a:pt x="314325" y="38100"/>
                    <a:pt x="287655" y="38100"/>
                  </a:cubicBezTo>
                  <a:cubicBezTo>
                    <a:pt x="287655" y="72390"/>
                    <a:pt x="287655" y="102870"/>
                    <a:pt x="287655" y="137160"/>
                  </a:cubicBezTo>
                  <a:cubicBezTo>
                    <a:pt x="315278" y="137160"/>
                    <a:pt x="340043" y="137160"/>
                    <a:pt x="369570" y="137160"/>
                  </a:cubicBezTo>
                  <a:close/>
                  <a:moveTo>
                    <a:pt x="419100" y="38100"/>
                  </a:moveTo>
                  <a:cubicBezTo>
                    <a:pt x="419100" y="72390"/>
                    <a:pt x="419100" y="104775"/>
                    <a:pt x="419100" y="138113"/>
                  </a:cubicBezTo>
                  <a:cubicBezTo>
                    <a:pt x="446723" y="138113"/>
                    <a:pt x="471488" y="138113"/>
                    <a:pt x="497205" y="138113"/>
                  </a:cubicBezTo>
                  <a:cubicBezTo>
                    <a:pt x="497205" y="103823"/>
                    <a:pt x="497205" y="71438"/>
                    <a:pt x="497205" y="38100"/>
                  </a:cubicBezTo>
                  <a:cubicBezTo>
                    <a:pt x="469582" y="38100"/>
                    <a:pt x="444818" y="38100"/>
                    <a:pt x="419100" y="38100"/>
                  </a:cubicBezTo>
                  <a:close/>
                  <a:moveTo>
                    <a:pt x="37148" y="136208"/>
                  </a:moveTo>
                  <a:cubicBezTo>
                    <a:pt x="65723" y="136208"/>
                    <a:pt x="91440" y="136208"/>
                    <a:pt x="116205" y="136208"/>
                  </a:cubicBezTo>
                  <a:cubicBezTo>
                    <a:pt x="116205" y="100965"/>
                    <a:pt x="116205" y="70485"/>
                    <a:pt x="116205" y="38100"/>
                  </a:cubicBezTo>
                  <a:cubicBezTo>
                    <a:pt x="88582" y="38100"/>
                    <a:pt x="62865" y="38100"/>
                    <a:pt x="37148" y="38100"/>
                  </a:cubicBezTo>
                  <a:cubicBezTo>
                    <a:pt x="37148" y="73343"/>
                    <a:pt x="37148" y="103823"/>
                    <a:pt x="37148" y="136208"/>
                  </a:cubicBezTo>
                  <a:close/>
                  <a:moveTo>
                    <a:pt x="240982" y="137160"/>
                  </a:moveTo>
                  <a:cubicBezTo>
                    <a:pt x="240982" y="102870"/>
                    <a:pt x="240982" y="70485"/>
                    <a:pt x="240982" y="37148"/>
                  </a:cubicBezTo>
                  <a:cubicBezTo>
                    <a:pt x="213360" y="37148"/>
                    <a:pt x="188595" y="37148"/>
                    <a:pt x="162878" y="37148"/>
                  </a:cubicBezTo>
                  <a:cubicBezTo>
                    <a:pt x="162878" y="71438"/>
                    <a:pt x="162878" y="103823"/>
                    <a:pt x="162878" y="137160"/>
                  </a:cubicBezTo>
                  <a:cubicBezTo>
                    <a:pt x="190500" y="137160"/>
                    <a:pt x="214313" y="137160"/>
                    <a:pt x="240982" y="137160"/>
                  </a:cubicBezTo>
                  <a:close/>
                  <a:moveTo>
                    <a:pt x="621982" y="39052"/>
                  </a:moveTo>
                  <a:cubicBezTo>
                    <a:pt x="594360" y="39052"/>
                    <a:pt x="568643" y="39052"/>
                    <a:pt x="542925" y="39052"/>
                  </a:cubicBezTo>
                  <a:cubicBezTo>
                    <a:pt x="542925" y="73343"/>
                    <a:pt x="542925" y="103823"/>
                    <a:pt x="542925" y="136208"/>
                  </a:cubicBezTo>
                  <a:cubicBezTo>
                    <a:pt x="570548" y="136208"/>
                    <a:pt x="596265" y="136208"/>
                    <a:pt x="621982" y="136208"/>
                  </a:cubicBezTo>
                  <a:cubicBezTo>
                    <a:pt x="621982" y="101918"/>
                    <a:pt x="621982" y="70485"/>
                    <a:pt x="621982" y="39052"/>
                  </a:cubicBezTo>
                  <a:close/>
                </a:path>
              </a:pathLst>
            </a:custGeom>
            <a:grpFill/>
            <a:ln w="9525" cap="flat">
              <a:noFill/>
              <a:prstDash val="solid"/>
              <a:miter/>
            </a:ln>
          </p:spPr>
          <p:txBody>
            <a:bodyPr rtlCol="0" anchor="ctr"/>
            <a:lstStyle/>
            <a:p>
              <a:endParaRPr lang="en-US"/>
            </a:p>
          </p:txBody>
        </p:sp>
        <p:sp>
          <p:nvSpPr>
            <p:cNvPr id="219" name="Freeform: Shape 186">
              <a:extLst>
                <a:ext uri="{FF2B5EF4-FFF2-40B4-BE49-F238E27FC236}">
                  <a16:creationId xmlns:a16="http://schemas.microsoft.com/office/drawing/2014/main" id="{B9210719-BF47-93B6-AC6F-E5FF9AFA8D82}"/>
                </a:ext>
              </a:extLst>
            </p:cNvPr>
            <p:cNvSpPr/>
            <p:nvPr/>
          </p:nvSpPr>
          <p:spPr>
            <a:xfrm>
              <a:off x="7268375" y="2168552"/>
              <a:ext cx="285750" cy="371475"/>
            </a:xfrm>
            <a:custGeom>
              <a:avLst/>
              <a:gdLst>
                <a:gd name="connsiteX0" fmla="*/ 289712 w 285750"/>
                <a:gd name="connsiteY0" fmla="*/ 372718 h 371475"/>
                <a:gd name="connsiteX1" fmla="*/ 2057 w 285750"/>
                <a:gd name="connsiteY1" fmla="*/ 372718 h 371475"/>
                <a:gd name="connsiteX2" fmla="*/ 3962 w 285750"/>
                <a:gd name="connsiteY2" fmla="*/ 121258 h 371475"/>
                <a:gd name="connsiteX3" fmla="*/ 172555 w 285750"/>
                <a:gd name="connsiteY3" fmla="*/ 1243 h 371475"/>
                <a:gd name="connsiteX4" fmla="*/ 293523 w 285750"/>
                <a:gd name="connsiteY4" fmla="*/ 146023 h 371475"/>
                <a:gd name="connsiteX5" fmla="*/ 292570 w 285750"/>
                <a:gd name="connsiteY5" fmla="*/ 359383 h 371475"/>
                <a:gd name="connsiteX6" fmla="*/ 289712 w 285750"/>
                <a:gd name="connsiteY6" fmla="*/ 372718 h 371475"/>
                <a:gd name="connsiteX7" fmla="*/ 164935 w 285750"/>
                <a:gd name="connsiteY7" fmla="*/ 174598 h 371475"/>
                <a:gd name="connsiteX8" fmla="*/ 164935 w 285750"/>
                <a:gd name="connsiteY8" fmla="*/ 333665 h 371475"/>
                <a:gd name="connsiteX9" fmla="*/ 252565 w 285750"/>
                <a:gd name="connsiteY9" fmla="*/ 333665 h 371475"/>
                <a:gd name="connsiteX10" fmla="*/ 252565 w 285750"/>
                <a:gd name="connsiteY10" fmla="*/ 174598 h 371475"/>
                <a:gd name="connsiteX11" fmla="*/ 164935 w 285750"/>
                <a:gd name="connsiteY11" fmla="*/ 174598 h 371475"/>
                <a:gd name="connsiteX12" fmla="*/ 42062 w 285750"/>
                <a:gd name="connsiteY12" fmla="*/ 175550 h 371475"/>
                <a:gd name="connsiteX13" fmla="*/ 42062 w 285750"/>
                <a:gd name="connsiteY13" fmla="*/ 334618 h 371475"/>
                <a:gd name="connsiteX14" fmla="*/ 128740 w 285750"/>
                <a:gd name="connsiteY14" fmla="*/ 334618 h 371475"/>
                <a:gd name="connsiteX15" fmla="*/ 128740 w 285750"/>
                <a:gd name="connsiteY15" fmla="*/ 175550 h 371475"/>
                <a:gd name="connsiteX16" fmla="*/ 42062 w 285750"/>
                <a:gd name="connsiteY16" fmla="*/ 175550 h 371475"/>
                <a:gd name="connsiteX17" fmla="*/ 108737 w 285750"/>
                <a:gd name="connsiteY17" fmla="*/ 46010 h 371475"/>
                <a:gd name="connsiteX18" fmla="*/ 101118 w 285750"/>
                <a:gd name="connsiteY18" fmla="*/ 64108 h 371475"/>
                <a:gd name="connsiteX19" fmla="*/ 151600 w 285750"/>
                <a:gd name="connsiteY19" fmla="*/ 91730 h 371475"/>
                <a:gd name="connsiteX20" fmla="*/ 195415 w 285750"/>
                <a:gd name="connsiteY20" fmla="*/ 58393 h 371475"/>
                <a:gd name="connsiteX21" fmla="*/ 188748 w 285750"/>
                <a:gd name="connsiteY21" fmla="*/ 46963 h 371475"/>
                <a:gd name="connsiteX22" fmla="*/ 108737 w 285750"/>
                <a:gd name="connsiteY22" fmla="*/ 46010 h 371475"/>
                <a:gd name="connsiteX23" fmla="*/ 83973 w 285750"/>
                <a:gd name="connsiteY23" fmla="*/ 69823 h 371475"/>
                <a:gd name="connsiteX24" fmla="*/ 65875 w 285750"/>
                <a:gd name="connsiteY24" fmla="*/ 70775 h 371475"/>
                <a:gd name="connsiteX25" fmla="*/ 38252 w 285750"/>
                <a:gd name="connsiteY25" fmla="*/ 135545 h 371475"/>
                <a:gd name="connsiteX26" fmla="*/ 46825 w 285750"/>
                <a:gd name="connsiteY26" fmla="*/ 145070 h 371475"/>
                <a:gd name="connsiteX27" fmla="*/ 92545 w 285750"/>
                <a:gd name="connsiteY27" fmla="*/ 127925 h 371475"/>
                <a:gd name="connsiteX28" fmla="*/ 83973 w 285750"/>
                <a:gd name="connsiteY28" fmla="*/ 69823 h 371475"/>
                <a:gd name="connsiteX29" fmla="*/ 251612 w 285750"/>
                <a:gd name="connsiteY29" fmla="*/ 144118 h 371475"/>
                <a:gd name="connsiteX30" fmla="*/ 260185 w 285750"/>
                <a:gd name="connsiteY30" fmla="*/ 133640 h 371475"/>
                <a:gd name="connsiteX31" fmla="*/ 227800 w 285750"/>
                <a:gd name="connsiteY31" fmla="*/ 69823 h 371475"/>
                <a:gd name="connsiteX32" fmla="*/ 211607 w 285750"/>
                <a:gd name="connsiteY32" fmla="*/ 71728 h 371475"/>
                <a:gd name="connsiteX33" fmla="*/ 204940 w 285750"/>
                <a:gd name="connsiteY33" fmla="*/ 129830 h 371475"/>
                <a:gd name="connsiteX34" fmla="*/ 251612 w 285750"/>
                <a:gd name="connsiteY34" fmla="*/ 144118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5750" h="371475">
                  <a:moveTo>
                    <a:pt x="289712" y="372718"/>
                  </a:moveTo>
                  <a:cubicBezTo>
                    <a:pt x="193510" y="372718"/>
                    <a:pt x="99212" y="372718"/>
                    <a:pt x="2057" y="372718"/>
                  </a:cubicBezTo>
                  <a:cubicBezTo>
                    <a:pt x="2057" y="286993"/>
                    <a:pt x="-3657" y="203173"/>
                    <a:pt x="3962" y="121258"/>
                  </a:cubicBezTo>
                  <a:cubicBezTo>
                    <a:pt x="11582" y="37438"/>
                    <a:pt x="83020" y="-8282"/>
                    <a:pt x="172555" y="1243"/>
                  </a:cubicBezTo>
                  <a:cubicBezTo>
                    <a:pt x="242087" y="7910"/>
                    <a:pt x="293523" y="68870"/>
                    <a:pt x="293523" y="146023"/>
                  </a:cubicBezTo>
                  <a:cubicBezTo>
                    <a:pt x="293523" y="217460"/>
                    <a:pt x="293523" y="287945"/>
                    <a:pt x="292570" y="359383"/>
                  </a:cubicBezTo>
                  <a:cubicBezTo>
                    <a:pt x="293523" y="362240"/>
                    <a:pt x="291618" y="365098"/>
                    <a:pt x="289712" y="372718"/>
                  </a:cubicBezTo>
                  <a:close/>
                  <a:moveTo>
                    <a:pt x="164935" y="174598"/>
                  </a:moveTo>
                  <a:cubicBezTo>
                    <a:pt x="164935" y="229843"/>
                    <a:pt x="164935" y="281278"/>
                    <a:pt x="164935" y="333665"/>
                  </a:cubicBezTo>
                  <a:cubicBezTo>
                    <a:pt x="196368" y="333665"/>
                    <a:pt x="224943" y="333665"/>
                    <a:pt x="252565" y="333665"/>
                  </a:cubicBezTo>
                  <a:cubicBezTo>
                    <a:pt x="252565" y="278420"/>
                    <a:pt x="252565" y="227938"/>
                    <a:pt x="252565" y="174598"/>
                  </a:cubicBezTo>
                  <a:cubicBezTo>
                    <a:pt x="223037" y="174598"/>
                    <a:pt x="196368" y="174598"/>
                    <a:pt x="164935" y="174598"/>
                  </a:cubicBezTo>
                  <a:close/>
                  <a:moveTo>
                    <a:pt x="42062" y="175550"/>
                  </a:moveTo>
                  <a:cubicBezTo>
                    <a:pt x="42062" y="227938"/>
                    <a:pt x="42062" y="280325"/>
                    <a:pt x="42062" y="334618"/>
                  </a:cubicBezTo>
                  <a:cubicBezTo>
                    <a:pt x="71590" y="334618"/>
                    <a:pt x="100165" y="334618"/>
                    <a:pt x="128740" y="334618"/>
                  </a:cubicBezTo>
                  <a:cubicBezTo>
                    <a:pt x="128740" y="279373"/>
                    <a:pt x="128740" y="228890"/>
                    <a:pt x="128740" y="175550"/>
                  </a:cubicBezTo>
                  <a:cubicBezTo>
                    <a:pt x="99212" y="175550"/>
                    <a:pt x="72543" y="175550"/>
                    <a:pt x="42062" y="175550"/>
                  </a:cubicBezTo>
                  <a:close/>
                  <a:moveTo>
                    <a:pt x="108737" y="46010"/>
                  </a:moveTo>
                  <a:cubicBezTo>
                    <a:pt x="105880" y="51725"/>
                    <a:pt x="103975" y="57440"/>
                    <a:pt x="101118" y="64108"/>
                  </a:cubicBezTo>
                  <a:cubicBezTo>
                    <a:pt x="118262" y="73633"/>
                    <a:pt x="135407" y="91730"/>
                    <a:pt x="151600" y="91730"/>
                  </a:cubicBezTo>
                  <a:cubicBezTo>
                    <a:pt x="166840" y="90778"/>
                    <a:pt x="181127" y="69823"/>
                    <a:pt x="195415" y="58393"/>
                  </a:cubicBezTo>
                  <a:cubicBezTo>
                    <a:pt x="193510" y="54583"/>
                    <a:pt x="190652" y="50773"/>
                    <a:pt x="188748" y="46963"/>
                  </a:cubicBezTo>
                  <a:cubicBezTo>
                    <a:pt x="162077" y="46010"/>
                    <a:pt x="135407" y="46010"/>
                    <a:pt x="108737" y="46010"/>
                  </a:cubicBezTo>
                  <a:close/>
                  <a:moveTo>
                    <a:pt x="83973" y="69823"/>
                  </a:moveTo>
                  <a:cubicBezTo>
                    <a:pt x="78257" y="69823"/>
                    <a:pt x="71590" y="69823"/>
                    <a:pt x="65875" y="70775"/>
                  </a:cubicBezTo>
                  <a:cubicBezTo>
                    <a:pt x="56350" y="92683"/>
                    <a:pt x="46825" y="113638"/>
                    <a:pt x="38252" y="135545"/>
                  </a:cubicBezTo>
                  <a:cubicBezTo>
                    <a:pt x="41110" y="138403"/>
                    <a:pt x="43968" y="142213"/>
                    <a:pt x="46825" y="145070"/>
                  </a:cubicBezTo>
                  <a:cubicBezTo>
                    <a:pt x="63018" y="139355"/>
                    <a:pt x="89687" y="137450"/>
                    <a:pt x="92545" y="127925"/>
                  </a:cubicBezTo>
                  <a:cubicBezTo>
                    <a:pt x="97307" y="109828"/>
                    <a:pt x="87782" y="88873"/>
                    <a:pt x="83973" y="69823"/>
                  </a:cubicBezTo>
                  <a:close/>
                  <a:moveTo>
                    <a:pt x="251612" y="144118"/>
                  </a:moveTo>
                  <a:cubicBezTo>
                    <a:pt x="254470" y="140308"/>
                    <a:pt x="257327" y="137450"/>
                    <a:pt x="260185" y="133640"/>
                  </a:cubicBezTo>
                  <a:cubicBezTo>
                    <a:pt x="249707" y="112685"/>
                    <a:pt x="238277" y="90778"/>
                    <a:pt x="227800" y="69823"/>
                  </a:cubicBezTo>
                  <a:cubicBezTo>
                    <a:pt x="222085" y="70775"/>
                    <a:pt x="217323" y="70775"/>
                    <a:pt x="211607" y="71728"/>
                  </a:cubicBezTo>
                  <a:cubicBezTo>
                    <a:pt x="208750" y="90778"/>
                    <a:pt x="199225" y="112685"/>
                    <a:pt x="204940" y="129830"/>
                  </a:cubicBezTo>
                  <a:cubicBezTo>
                    <a:pt x="207798" y="137450"/>
                    <a:pt x="235420" y="139355"/>
                    <a:pt x="251612" y="144118"/>
                  </a:cubicBezTo>
                  <a:close/>
                </a:path>
              </a:pathLst>
            </a:custGeom>
            <a:grpFill/>
            <a:ln w="9525" cap="flat">
              <a:noFill/>
              <a:prstDash val="solid"/>
              <a:miter/>
            </a:ln>
          </p:spPr>
          <p:txBody>
            <a:bodyPr rtlCol="0" anchor="ctr"/>
            <a:lstStyle/>
            <a:p>
              <a:endParaRPr lang="en-US"/>
            </a:p>
          </p:txBody>
        </p:sp>
        <p:sp>
          <p:nvSpPr>
            <p:cNvPr id="220" name="Freeform: Shape 187">
              <a:extLst>
                <a:ext uri="{FF2B5EF4-FFF2-40B4-BE49-F238E27FC236}">
                  <a16:creationId xmlns:a16="http://schemas.microsoft.com/office/drawing/2014/main" id="{B3E7DD94-917B-09EE-DA43-B34A3019377B}"/>
                </a:ext>
              </a:extLst>
            </p:cNvPr>
            <p:cNvSpPr/>
            <p:nvPr/>
          </p:nvSpPr>
          <p:spPr>
            <a:xfrm>
              <a:off x="7580457" y="2168780"/>
              <a:ext cx="285750" cy="371475"/>
            </a:xfrm>
            <a:custGeom>
              <a:avLst/>
              <a:gdLst>
                <a:gd name="connsiteX0" fmla="*/ 288145 w 285750"/>
                <a:gd name="connsiteY0" fmla="*/ 372490 h 371475"/>
                <a:gd name="connsiteX1" fmla="*/ 1443 w 285750"/>
                <a:gd name="connsiteY1" fmla="*/ 372490 h 371475"/>
                <a:gd name="connsiteX2" fmla="*/ 2395 w 285750"/>
                <a:gd name="connsiteY2" fmla="*/ 110552 h 371475"/>
                <a:gd name="connsiteX3" fmla="*/ 137650 w 285750"/>
                <a:gd name="connsiteY3" fmla="*/ 62 h 371475"/>
                <a:gd name="connsiteX4" fmla="*/ 286241 w 285750"/>
                <a:gd name="connsiteY4" fmla="*/ 110552 h 371475"/>
                <a:gd name="connsiteX5" fmla="*/ 288145 w 285750"/>
                <a:gd name="connsiteY5" fmla="*/ 372490 h 371475"/>
                <a:gd name="connsiteX6" fmla="*/ 40495 w 285750"/>
                <a:gd name="connsiteY6" fmla="*/ 175322 h 371475"/>
                <a:gd name="connsiteX7" fmla="*/ 40495 w 285750"/>
                <a:gd name="connsiteY7" fmla="*/ 334390 h 371475"/>
                <a:gd name="connsiteX8" fmla="*/ 129078 w 285750"/>
                <a:gd name="connsiteY8" fmla="*/ 334390 h 371475"/>
                <a:gd name="connsiteX9" fmla="*/ 129078 w 285750"/>
                <a:gd name="connsiteY9" fmla="*/ 175322 h 371475"/>
                <a:gd name="connsiteX10" fmla="*/ 40495 w 285750"/>
                <a:gd name="connsiteY10" fmla="*/ 175322 h 371475"/>
                <a:gd name="connsiteX11" fmla="*/ 252903 w 285750"/>
                <a:gd name="connsiteY11" fmla="*/ 335342 h 371475"/>
                <a:gd name="connsiteX12" fmla="*/ 252903 w 285750"/>
                <a:gd name="connsiteY12" fmla="*/ 176275 h 371475"/>
                <a:gd name="connsiteX13" fmla="*/ 163368 w 285750"/>
                <a:gd name="connsiteY13" fmla="*/ 176275 h 371475"/>
                <a:gd name="connsiteX14" fmla="*/ 163368 w 285750"/>
                <a:gd name="connsiteY14" fmla="*/ 335342 h 371475"/>
                <a:gd name="connsiteX15" fmla="*/ 252903 w 285750"/>
                <a:gd name="connsiteY15" fmla="*/ 335342 h 371475"/>
                <a:gd name="connsiteX16" fmla="*/ 193848 w 285750"/>
                <a:gd name="connsiteY16" fmla="*/ 60070 h 371475"/>
                <a:gd name="connsiteX17" fmla="*/ 188133 w 285750"/>
                <a:gd name="connsiteY17" fmla="*/ 46735 h 371475"/>
                <a:gd name="connsiteX18" fmla="*/ 103361 w 285750"/>
                <a:gd name="connsiteY18" fmla="*/ 46735 h 371475"/>
                <a:gd name="connsiteX19" fmla="*/ 97645 w 285750"/>
                <a:gd name="connsiteY19" fmla="*/ 60070 h 371475"/>
                <a:gd name="connsiteX20" fmla="*/ 145270 w 285750"/>
                <a:gd name="connsiteY20" fmla="*/ 90550 h 371475"/>
                <a:gd name="connsiteX21" fmla="*/ 193848 w 285750"/>
                <a:gd name="connsiteY21" fmla="*/ 60070 h 371475"/>
                <a:gd name="connsiteX22" fmla="*/ 227186 w 285750"/>
                <a:gd name="connsiteY22" fmla="*/ 69595 h 371475"/>
                <a:gd name="connsiteX23" fmla="*/ 210041 w 285750"/>
                <a:gd name="connsiteY23" fmla="*/ 69595 h 371475"/>
                <a:gd name="connsiteX24" fmla="*/ 201468 w 285750"/>
                <a:gd name="connsiteY24" fmla="*/ 126745 h 371475"/>
                <a:gd name="connsiteX25" fmla="*/ 263381 w 285750"/>
                <a:gd name="connsiteY25" fmla="*/ 146747 h 371475"/>
                <a:gd name="connsiteX26" fmla="*/ 227186 w 285750"/>
                <a:gd name="connsiteY26" fmla="*/ 69595 h 371475"/>
                <a:gd name="connsiteX27" fmla="*/ 35733 w 285750"/>
                <a:gd name="connsiteY27" fmla="*/ 132460 h 371475"/>
                <a:gd name="connsiteX28" fmla="*/ 45258 w 285750"/>
                <a:gd name="connsiteY28" fmla="*/ 143890 h 371475"/>
                <a:gd name="connsiteX29" fmla="*/ 90025 w 285750"/>
                <a:gd name="connsiteY29" fmla="*/ 127697 h 371475"/>
                <a:gd name="connsiteX30" fmla="*/ 79548 w 285750"/>
                <a:gd name="connsiteY30" fmla="*/ 69595 h 371475"/>
                <a:gd name="connsiteX31" fmla="*/ 66213 w 285750"/>
                <a:gd name="connsiteY31" fmla="*/ 69595 h 371475"/>
                <a:gd name="connsiteX32" fmla="*/ 35733 w 285750"/>
                <a:gd name="connsiteY32" fmla="*/ 13246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5750" h="371475">
                  <a:moveTo>
                    <a:pt x="288145" y="372490"/>
                  </a:moveTo>
                  <a:cubicBezTo>
                    <a:pt x="193848" y="372490"/>
                    <a:pt x="99550" y="372490"/>
                    <a:pt x="1443" y="372490"/>
                  </a:cubicBezTo>
                  <a:cubicBezTo>
                    <a:pt x="1443" y="283907"/>
                    <a:pt x="-2367" y="197230"/>
                    <a:pt x="2395" y="110552"/>
                  </a:cubicBezTo>
                  <a:cubicBezTo>
                    <a:pt x="6205" y="49592"/>
                    <a:pt x="70975" y="1015"/>
                    <a:pt x="137650" y="62"/>
                  </a:cubicBezTo>
                  <a:cubicBezTo>
                    <a:pt x="215756" y="-1843"/>
                    <a:pt x="280525" y="40067"/>
                    <a:pt x="286241" y="110552"/>
                  </a:cubicBezTo>
                  <a:cubicBezTo>
                    <a:pt x="293861" y="195325"/>
                    <a:pt x="288145" y="282955"/>
                    <a:pt x="288145" y="372490"/>
                  </a:cubicBezTo>
                  <a:close/>
                  <a:moveTo>
                    <a:pt x="40495" y="175322"/>
                  </a:moveTo>
                  <a:cubicBezTo>
                    <a:pt x="40495" y="231520"/>
                    <a:pt x="40495" y="282955"/>
                    <a:pt x="40495" y="334390"/>
                  </a:cubicBezTo>
                  <a:cubicBezTo>
                    <a:pt x="72880" y="334390"/>
                    <a:pt x="101455" y="334390"/>
                    <a:pt x="129078" y="334390"/>
                  </a:cubicBezTo>
                  <a:cubicBezTo>
                    <a:pt x="129078" y="279145"/>
                    <a:pt x="129078" y="227710"/>
                    <a:pt x="129078" y="175322"/>
                  </a:cubicBezTo>
                  <a:cubicBezTo>
                    <a:pt x="98598" y="175322"/>
                    <a:pt x="71928" y="175322"/>
                    <a:pt x="40495" y="175322"/>
                  </a:cubicBezTo>
                  <a:close/>
                  <a:moveTo>
                    <a:pt x="252903" y="335342"/>
                  </a:moveTo>
                  <a:cubicBezTo>
                    <a:pt x="252903" y="278192"/>
                    <a:pt x="252903" y="226757"/>
                    <a:pt x="252903" y="176275"/>
                  </a:cubicBezTo>
                  <a:cubicBezTo>
                    <a:pt x="221470" y="176275"/>
                    <a:pt x="193848" y="176275"/>
                    <a:pt x="163368" y="176275"/>
                  </a:cubicBezTo>
                  <a:cubicBezTo>
                    <a:pt x="163368" y="230567"/>
                    <a:pt x="163368" y="282002"/>
                    <a:pt x="163368" y="335342"/>
                  </a:cubicBezTo>
                  <a:cubicBezTo>
                    <a:pt x="194800" y="335342"/>
                    <a:pt x="222423" y="335342"/>
                    <a:pt x="252903" y="335342"/>
                  </a:cubicBezTo>
                  <a:close/>
                  <a:moveTo>
                    <a:pt x="193848" y="60070"/>
                  </a:moveTo>
                  <a:cubicBezTo>
                    <a:pt x="191943" y="55307"/>
                    <a:pt x="190038" y="50545"/>
                    <a:pt x="188133" y="46735"/>
                  </a:cubicBezTo>
                  <a:cubicBezTo>
                    <a:pt x="159558" y="46735"/>
                    <a:pt x="131936" y="46735"/>
                    <a:pt x="103361" y="46735"/>
                  </a:cubicBezTo>
                  <a:cubicBezTo>
                    <a:pt x="101455" y="51497"/>
                    <a:pt x="99550" y="55307"/>
                    <a:pt x="97645" y="60070"/>
                  </a:cubicBezTo>
                  <a:cubicBezTo>
                    <a:pt x="113838" y="71500"/>
                    <a:pt x="129078" y="90550"/>
                    <a:pt x="145270" y="90550"/>
                  </a:cubicBezTo>
                  <a:cubicBezTo>
                    <a:pt x="161463" y="90550"/>
                    <a:pt x="177656" y="71500"/>
                    <a:pt x="193848" y="60070"/>
                  </a:cubicBezTo>
                  <a:close/>
                  <a:moveTo>
                    <a:pt x="227186" y="69595"/>
                  </a:moveTo>
                  <a:cubicBezTo>
                    <a:pt x="221470" y="69595"/>
                    <a:pt x="215756" y="69595"/>
                    <a:pt x="210041" y="69595"/>
                  </a:cubicBezTo>
                  <a:cubicBezTo>
                    <a:pt x="206231" y="88645"/>
                    <a:pt x="195753" y="110552"/>
                    <a:pt x="201468" y="126745"/>
                  </a:cubicBezTo>
                  <a:cubicBezTo>
                    <a:pt x="205278" y="136270"/>
                    <a:pt x="232900" y="138175"/>
                    <a:pt x="263381" y="146747"/>
                  </a:cubicBezTo>
                  <a:cubicBezTo>
                    <a:pt x="247188" y="111505"/>
                    <a:pt x="236711" y="90550"/>
                    <a:pt x="227186" y="69595"/>
                  </a:cubicBezTo>
                  <a:close/>
                  <a:moveTo>
                    <a:pt x="35733" y="132460"/>
                  </a:moveTo>
                  <a:cubicBezTo>
                    <a:pt x="38591" y="136270"/>
                    <a:pt x="42400" y="140080"/>
                    <a:pt x="45258" y="143890"/>
                  </a:cubicBezTo>
                  <a:cubicBezTo>
                    <a:pt x="61450" y="138175"/>
                    <a:pt x="89073" y="135317"/>
                    <a:pt x="90025" y="127697"/>
                  </a:cubicBezTo>
                  <a:cubicBezTo>
                    <a:pt x="92883" y="109600"/>
                    <a:pt x="83358" y="88645"/>
                    <a:pt x="79548" y="69595"/>
                  </a:cubicBezTo>
                  <a:cubicBezTo>
                    <a:pt x="74786" y="69595"/>
                    <a:pt x="70023" y="69595"/>
                    <a:pt x="66213" y="69595"/>
                  </a:cubicBezTo>
                  <a:cubicBezTo>
                    <a:pt x="55736" y="89597"/>
                    <a:pt x="46211" y="110552"/>
                    <a:pt x="35733" y="132460"/>
                  </a:cubicBezTo>
                  <a:close/>
                </a:path>
              </a:pathLst>
            </a:custGeom>
            <a:grpFill/>
            <a:ln w="9525" cap="flat">
              <a:noFill/>
              <a:prstDash val="solid"/>
              <a:miter/>
            </a:ln>
          </p:spPr>
          <p:txBody>
            <a:bodyPr rtlCol="0" anchor="ctr"/>
            <a:lstStyle/>
            <a:p>
              <a:endParaRPr lang="en-US"/>
            </a:p>
          </p:txBody>
        </p:sp>
        <p:sp>
          <p:nvSpPr>
            <p:cNvPr id="221" name="Freeform: Shape 188">
              <a:extLst>
                <a:ext uri="{FF2B5EF4-FFF2-40B4-BE49-F238E27FC236}">
                  <a16:creationId xmlns:a16="http://schemas.microsoft.com/office/drawing/2014/main" id="{FE43F37E-A94B-A2CA-460D-1C24CFA9CF30}"/>
                </a:ext>
              </a:extLst>
            </p:cNvPr>
            <p:cNvSpPr/>
            <p:nvPr/>
          </p:nvSpPr>
          <p:spPr>
            <a:xfrm>
              <a:off x="7319010" y="1884998"/>
              <a:ext cx="200025" cy="295275"/>
            </a:xfrm>
            <a:custGeom>
              <a:avLst/>
              <a:gdLst>
                <a:gd name="connsiteX0" fmla="*/ 200977 w 200025"/>
                <a:gd name="connsiteY0" fmla="*/ 299085 h 295275"/>
                <a:gd name="connsiteX1" fmla="*/ 0 w 200025"/>
                <a:gd name="connsiteY1" fmla="*/ 297180 h 295275"/>
                <a:gd name="connsiteX2" fmla="*/ 70485 w 200025"/>
                <a:gd name="connsiteY2" fmla="*/ 0 h 295275"/>
                <a:gd name="connsiteX3" fmla="*/ 126682 w 200025"/>
                <a:gd name="connsiteY3" fmla="*/ 0 h 295275"/>
                <a:gd name="connsiteX4" fmla="*/ 141922 w 200025"/>
                <a:gd name="connsiteY4" fmla="*/ 130492 h 295275"/>
                <a:gd name="connsiteX5" fmla="*/ 200977 w 200025"/>
                <a:gd name="connsiteY5" fmla="*/ 29908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25" h="295275">
                  <a:moveTo>
                    <a:pt x="200977" y="299085"/>
                  </a:moveTo>
                  <a:cubicBezTo>
                    <a:pt x="126682" y="255270"/>
                    <a:pt x="62865" y="255270"/>
                    <a:pt x="0" y="297180"/>
                  </a:cubicBezTo>
                  <a:cubicBezTo>
                    <a:pt x="15240" y="195263"/>
                    <a:pt x="88582" y="110490"/>
                    <a:pt x="70485" y="0"/>
                  </a:cubicBezTo>
                  <a:cubicBezTo>
                    <a:pt x="85725" y="0"/>
                    <a:pt x="120015" y="0"/>
                    <a:pt x="126682" y="0"/>
                  </a:cubicBezTo>
                  <a:cubicBezTo>
                    <a:pt x="119063" y="59055"/>
                    <a:pt x="129540" y="89535"/>
                    <a:pt x="141922" y="130492"/>
                  </a:cubicBezTo>
                  <a:cubicBezTo>
                    <a:pt x="158115" y="183833"/>
                    <a:pt x="180975" y="208597"/>
                    <a:pt x="200977" y="299085"/>
                  </a:cubicBezTo>
                  <a:close/>
                </a:path>
              </a:pathLst>
            </a:custGeom>
            <a:grpFill/>
            <a:ln w="9525" cap="flat">
              <a:noFill/>
              <a:prstDash val="solid"/>
              <a:miter/>
            </a:ln>
          </p:spPr>
          <p:txBody>
            <a:bodyPr rtlCol="0" anchor="ctr"/>
            <a:lstStyle/>
            <a:p>
              <a:endParaRPr lang="en-US"/>
            </a:p>
          </p:txBody>
        </p:sp>
        <p:sp>
          <p:nvSpPr>
            <p:cNvPr id="222" name="Freeform: Shape 189">
              <a:extLst>
                <a:ext uri="{FF2B5EF4-FFF2-40B4-BE49-F238E27FC236}">
                  <a16:creationId xmlns:a16="http://schemas.microsoft.com/office/drawing/2014/main" id="{3ADBAAC3-B074-1F29-74D8-2FD82758A4E1}"/>
                </a:ext>
              </a:extLst>
            </p:cNvPr>
            <p:cNvSpPr/>
            <p:nvPr/>
          </p:nvSpPr>
          <p:spPr>
            <a:xfrm>
              <a:off x="7393305" y="1564005"/>
              <a:ext cx="38100" cy="304800"/>
            </a:xfrm>
            <a:custGeom>
              <a:avLst/>
              <a:gdLst>
                <a:gd name="connsiteX0" fmla="*/ 0 w 38100"/>
                <a:gd name="connsiteY0" fmla="*/ 308610 h 304800"/>
                <a:gd name="connsiteX1" fmla="*/ 15240 w 38100"/>
                <a:gd name="connsiteY1" fmla="*/ 236220 h 304800"/>
                <a:gd name="connsiteX2" fmla="*/ 16193 w 38100"/>
                <a:gd name="connsiteY2" fmla="*/ 0 h 304800"/>
                <a:gd name="connsiteX3" fmla="*/ 28575 w 38100"/>
                <a:gd name="connsiteY3" fmla="*/ 0 h 304800"/>
                <a:gd name="connsiteX4" fmla="*/ 29527 w 38100"/>
                <a:gd name="connsiteY4" fmla="*/ 228600 h 304800"/>
                <a:gd name="connsiteX5" fmla="*/ 44768 w 38100"/>
                <a:gd name="connsiteY5" fmla="*/ 308610 h 304800"/>
                <a:gd name="connsiteX6" fmla="*/ 0 w 38100"/>
                <a:gd name="connsiteY6" fmla="*/ 30861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304800">
                  <a:moveTo>
                    <a:pt x="0" y="308610"/>
                  </a:moveTo>
                  <a:cubicBezTo>
                    <a:pt x="5715" y="281940"/>
                    <a:pt x="15240" y="260033"/>
                    <a:pt x="15240" y="236220"/>
                  </a:cubicBezTo>
                  <a:cubicBezTo>
                    <a:pt x="17145" y="157163"/>
                    <a:pt x="16193" y="79058"/>
                    <a:pt x="16193" y="0"/>
                  </a:cubicBezTo>
                  <a:cubicBezTo>
                    <a:pt x="20002" y="0"/>
                    <a:pt x="23813" y="0"/>
                    <a:pt x="28575" y="0"/>
                  </a:cubicBezTo>
                  <a:cubicBezTo>
                    <a:pt x="28575" y="76200"/>
                    <a:pt x="27622" y="152400"/>
                    <a:pt x="29527" y="228600"/>
                  </a:cubicBezTo>
                  <a:cubicBezTo>
                    <a:pt x="30480" y="254318"/>
                    <a:pt x="39052" y="280035"/>
                    <a:pt x="44768" y="308610"/>
                  </a:cubicBezTo>
                  <a:cubicBezTo>
                    <a:pt x="32385" y="308610"/>
                    <a:pt x="13335" y="308610"/>
                    <a:pt x="0" y="308610"/>
                  </a:cubicBezTo>
                  <a:close/>
                </a:path>
              </a:pathLst>
            </a:custGeom>
            <a:grpFill/>
            <a:ln w="9525" cap="flat">
              <a:noFill/>
              <a:prstDash val="solid"/>
              <a:miter/>
            </a:ln>
          </p:spPr>
          <p:txBody>
            <a:bodyPr rtlCol="0" anchor="ctr"/>
            <a:lstStyle/>
            <a:p>
              <a:endParaRPr lang="en-US"/>
            </a:p>
          </p:txBody>
        </p:sp>
        <p:sp>
          <p:nvSpPr>
            <p:cNvPr id="223" name="Freeform: Shape 190">
              <a:extLst>
                <a:ext uri="{FF2B5EF4-FFF2-40B4-BE49-F238E27FC236}">
                  <a16:creationId xmlns:a16="http://schemas.microsoft.com/office/drawing/2014/main" id="{795804E2-EE17-BD58-3C12-0AB7662F0336}"/>
                </a:ext>
              </a:extLst>
            </p:cNvPr>
            <p:cNvSpPr/>
            <p:nvPr/>
          </p:nvSpPr>
          <p:spPr>
            <a:xfrm>
              <a:off x="7529513" y="2601277"/>
              <a:ext cx="76200" cy="95250"/>
            </a:xfrm>
            <a:custGeom>
              <a:avLst/>
              <a:gdLst>
                <a:gd name="connsiteX0" fmla="*/ 81915 w 76200"/>
                <a:gd name="connsiteY0" fmla="*/ 99060 h 95250"/>
                <a:gd name="connsiteX1" fmla="*/ 0 w 76200"/>
                <a:gd name="connsiteY1" fmla="*/ 99060 h 95250"/>
                <a:gd name="connsiteX2" fmla="*/ 0 w 76200"/>
                <a:gd name="connsiteY2" fmla="*/ 0 h 95250"/>
                <a:gd name="connsiteX3" fmla="*/ 81915 w 76200"/>
                <a:gd name="connsiteY3" fmla="*/ 0 h 95250"/>
                <a:gd name="connsiteX4" fmla="*/ 81915 w 76200"/>
                <a:gd name="connsiteY4" fmla="*/ 9906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81915" y="99060"/>
                  </a:moveTo>
                  <a:cubicBezTo>
                    <a:pt x="52388" y="99060"/>
                    <a:pt x="27623" y="99060"/>
                    <a:pt x="0" y="99060"/>
                  </a:cubicBezTo>
                  <a:cubicBezTo>
                    <a:pt x="0" y="65723"/>
                    <a:pt x="0" y="35243"/>
                    <a:pt x="0" y="0"/>
                  </a:cubicBezTo>
                  <a:cubicBezTo>
                    <a:pt x="26670" y="0"/>
                    <a:pt x="52388" y="0"/>
                    <a:pt x="81915" y="0"/>
                  </a:cubicBezTo>
                  <a:cubicBezTo>
                    <a:pt x="81915" y="32385"/>
                    <a:pt x="81915" y="63818"/>
                    <a:pt x="81915" y="99060"/>
                  </a:cubicBezTo>
                  <a:close/>
                </a:path>
              </a:pathLst>
            </a:custGeom>
            <a:grpFill/>
            <a:ln w="9525" cap="flat">
              <a:noFill/>
              <a:prstDash val="solid"/>
              <a:miter/>
            </a:ln>
          </p:spPr>
          <p:txBody>
            <a:bodyPr rtlCol="0" anchor="ctr"/>
            <a:lstStyle/>
            <a:p>
              <a:endParaRPr lang="en-US"/>
            </a:p>
          </p:txBody>
        </p:sp>
        <p:sp>
          <p:nvSpPr>
            <p:cNvPr id="224" name="Freeform: Shape 191">
              <a:extLst>
                <a:ext uri="{FF2B5EF4-FFF2-40B4-BE49-F238E27FC236}">
                  <a16:creationId xmlns:a16="http://schemas.microsoft.com/office/drawing/2014/main" id="{A2952AA0-AD32-E701-14F0-467B1B5F270B}"/>
                </a:ext>
              </a:extLst>
            </p:cNvPr>
            <p:cNvSpPr/>
            <p:nvPr/>
          </p:nvSpPr>
          <p:spPr>
            <a:xfrm>
              <a:off x="7626668" y="1884045"/>
              <a:ext cx="200025" cy="295275"/>
            </a:xfrm>
            <a:custGeom>
              <a:avLst/>
              <a:gdLst>
                <a:gd name="connsiteX0" fmla="*/ 200977 w 200025"/>
                <a:gd name="connsiteY0" fmla="*/ 299085 h 295275"/>
                <a:gd name="connsiteX1" fmla="*/ 0 w 200025"/>
                <a:gd name="connsiteY1" fmla="*/ 297180 h 295275"/>
                <a:gd name="connsiteX2" fmla="*/ 70485 w 200025"/>
                <a:gd name="connsiteY2" fmla="*/ 0 h 295275"/>
                <a:gd name="connsiteX3" fmla="*/ 126682 w 200025"/>
                <a:gd name="connsiteY3" fmla="*/ 0 h 295275"/>
                <a:gd name="connsiteX4" fmla="*/ 141922 w 200025"/>
                <a:gd name="connsiteY4" fmla="*/ 130493 h 295275"/>
                <a:gd name="connsiteX5" fmla="*/ 200977 w 200025"/>
                <a:gd name="connsiteY5" fmla="*/ 29908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25" h="295275">
                  <a:moveTo>
                    <a:pt x="200977" y="299085"/>
                  </a:moveTo>
                  <a:cubicBezTo>
                    <a:pt x="126682" y="255270"/>
                    <a:pt x="62865" y="255270"/>
                    <a:pt x="0" y="297180"/>
                  </a:cubicBezTo>
                  <a:cubicBezTo>
                    <a:pt x="15240" y="195263"/>
                    <a:pt x="88582" y="110490"/>
                    <a:pt x="70485" y="0"/>
                  </a:cubicBezTo>
                  <a:cubicBezTo>
                    <a:pt x="85725" y="0"/>
                    <a:pt x="120015" y="0"/>
                    <a:pt x="126682" y="0"/>
                  </a:cubicBezTo>
                  <a:cubicBezTo>
                    <a:pt x="119063" y="59055"/>
                    <a:pt x="129540" y="89535"/>
                    <a:pt x="141922" y="130493"/>
                  </a:cubicBezTo>
                  <a:cubicBezTo>
                    <a:pt x="157163" y="182880"/>
                    <a:pt x="180975" y="207645"/>
                    <a:pt x="200977" y="299085"/>
                  </a:cubicBezTo>
                  <a:close/>
                </a:path>
              </a:pathLst>
            </a:custGeom>
            <a:grpFill/>
            <a:ln w="9525" cap="flat">
              <a:noFill/>
              <a:prstDash val="solid"/>
              <a:miter/>
            </a:ln>
          </p:spPr>
          <p:txBody>
            <a:bodyPr rtlCol="0" anchor="ctr"/>
            <a:lstStyle/>
            <a:p>
              <a:endParaRPr lang="en-US"/>
            </a:p>
          </p:txBody>
        </p:sp>
        <p:sp>
          <p:nvSpPr>
            <p:cNvPr id="225" name="Freeform: Shape 192">
              <a:extLst>
                <a:ext uri="{FF2B5EF4-FFF2-40B4-BE49-F238E27FC236}">
                  <a16:creationId xmlns:a16="http://schemas.microsoft.com/office/drawing/2014/main" id="{541E3CA6-336E-2FC6-0E5D-CAB855D28908}"/>
                </a:ext>
              </a:extLst>
            </p:cNvPr>
            <p:cNvSpPr/>
            <p:nvPr/>
          </p:nvSpPr>
          <p:spPr>
            <a:xfrm>
              <a:off x="7700963" y="1562100"/>
              <a:ext cx="38100" cy="304800"/>
            </a:xfrm>
            <a:custGeom>
              <a:avLst/>
              <a:gdLst>
                <a:gd name="connsiteX0" fmla="*/ 0 w 38100"/>
                <a:gd name="connsiteY0" fmla="*/ 308610 h 304800"/>
                <a:gd name="connsiteX1" fmla="*/ 15240 w 38100"/>
                <a:gd name="connsiteY1" fmla="*/ 236220 h 304800"/>
                <a:gd name="connsiteX2" fmla="*/ 16193 w 38100"/>
                <a:gd name="connsiteY2" fmla="*/ 0 h 304800"/>
                <a:gd name="connsiteX3" fmla="*/ 28575 w 38100"/>
                <a:gd name="connsiteY3" fmla="*/ 0 h 304800"/>
                <a:gd name="connsiteX4" fmla="*/ 29527 w 38100"/>
                <a:gd name="connsiteY4" fmla="*/ 228600 h 304800"/>
                <a:gd name="connsiteX5" fmla="*/ 44768 w 38100"/>
                <a:gd name="connsiteY5" fmla="*/ 308610 h 304800"/>
                <a:gd name="connsiteX6" fmla="*/ 0 w 38100"/>
                <a:gd name="connsiteY6" fmla="*/ 30861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304800">
                  <a:moveTo>
                    <a:pt x="0" y="308610"/>
                  </a:moveTo>
                  <a:cubicBezTo>
                    <a:pt x="5715" y="281940"/>
                    <a:pt x="15240" y="260033"/>
                    <a:pt x="15240" y="236220"/>
                  </a:cubicBezTo>
                  <a:cubicBezTo>
                    <a:pt x="17145" y="157163"/>
                    <a:pt x="16193" y="79058"/>
                    <a:pt x="16193" y="0"/>
                  </a:cubicBezTo>
                  <a:cubicBezTo>
                    <a:pt x="20002" y="0"/>
                    <a:pt x="23813" y="0"/>
                    <a:pt x="28575" y="0"/>
                  </a:cubicBezTo>
                  <a:cubicBezTo>
                    <a:pt x="28575" y="76200"/>
                    <a:pt x="27623" y="152400"/>
                    <a:pt x="29527" y="228600"/>
                  </a:cubicBezTo>
                  <a:cubicBezTo>
                    <a:pt x="30480" y="254318"/>
                    <a:pt x="39052" y="280035"/>
                    <a:pt x="44768" y="308610"/>
                  </a:cubicBezTo>
                  <a:cubicBezTo>
                    <a:pt x="32385" y="308610"/>
                    <a:pt x="13335" y="308610"/>
                    <a:pt x="0" y="308610"/>
                  </a:cubicBezTo>
                  <a:close/>
                </a:path>
              </a:pathLst>
            </a:custGeom>
            <a:grpFill/>
            <a:ln w="9525" cap="flat">
              <a:noFill/>
              <a:prstDash val="solid"/>
              <a:miter/>
            </a:ln>
          </p:spPr>
          <p:txBody>
            <a:bodyPr rtlCol="0" anchor="ctr"/>
            <a:lstStyle/>
            <a:p>
              <a:endParaRPr lang="en-US"/>
            </a:p>
          </p:txBody>
        </p:sp>
      </p:grpSp>
      <p:grpSp>
        <p:nvGrpSpPr>
          <p:cNvPr id="226" name="Group 193">
            <a:extLst>
              <a:ext uri="{FF2B5EF4-FFF2-40B4-BE49-F238E27FC236}">
                <a16:creationId xmlns:a16="http://schemas.microsoft.com/office/drawing/2014/main" id="{3E9D60E9-A391-5B2E-F4E0-8852888FDE8B}"/>
              </a:ext>
            </a:extLst>
          </p:cNvPr>
          <p:cNvGrpSpPr/>
          <p:nvPr/>
        </p:nvGrpSpPr>
        <p:grpSpPr>
          <a:xfrm>
            <a:off x="5993659" y="1669628"/>
            <a:ext cx="684251" cy="1909632"/>
            <a:chOff x="2658427" y="1624965"/>
            <a:chExt cx="1247775" cy="3482340"/>
          </a:xfrm>
          <a:solidFill>
            <a:schemeClr val="accent3"/>
          </a:solidFill>
        </p:grpSpPr>
        <p:sp>
          <p:nvSpPr>
            <p:cNvPr id="227" name="Freeform: Shape 194">
              <a:extLst>
                <a:ext uri="{FF2B5EF4-FFF2-40B4-BE49-F238E27FC236}">
                  <a16:creationId xmlns:a16="http://schemas.microsoft.com/office/drawing/2014/main" id="{DFDD78BB-830F-D38F-4FDB-DF1A99DF8598}"/>
                </a:ext>
              </a:extLst>
            </p:cNvPr>
            <p:cNvSpPr/>
            <p:nvPr/>
          </p:nvSpPr>
          <p:spPr>
            <a:xfrm>
              <a:off x="2658427" y="2545080"/>
              <a:ext cx="1247775" cy="2562225"/>
            </a:xfrm>
            <a:custGeom>
              <a:avLst/>
              <a:gdLst>
                <a:gd name="connsiteX0" fmla="*/ 977265 w 1247775"/>
                <a:gd name="connsiteY0" fmla="*/ 30480 h 2562225"/>
                <a:gd name="connsiteX1" fmla="*/ 978218 w 1247775"/>
                <a:gd name="connsiteY1" fmla="*/ 540068 h 2562225"/>
                <a:gd name="connsiteX2" fmla="*/ 1256348 w 1247775"/>
                <a:gd name="connsiteY2" fmla="*/ 540068 h 2562225"/>
                <a:gd name="connsiteX3" fmla="*/ 1256348 w 1247775"/>
                <a:gd name="connsiteY3" fmla="*/ 616268 h 2562225"/>
                <a:gd name="connsiteX4" fmla="*/ 980123 w 1247775"/>
                <a:gd name="connsiteY4" fmla="*/ 616268 h 2562225"/>
                <a:gd name="connsiteX5" fmla="*/ 980123 w 1247775"/>
                <a:gd name="connsiteY5" fmla="*/ 2566035 h 2562225"/>
                <a:gd name="connsiteX6" fmla="*/ 288608 w 1247775"/>
                <a:gd name="connsiteY6" fmla="*/ 2566035 h 2562225"/>
                <a:gd name="connsiteX7" fmla="*/ 288608 w 1247775"/>
                <a:gd name="connsiteY7" fmla="*/ 618173 h 2562225"/>
                <a:gd name="connsiteX8" fmla="*/ 0 w 1247775"/>
                <a:gd name="connsiteY8" fmla="*/ 618173 h 2562225"/>
                <a:gd name="connsiteX9" fmla="*/ 0 w 1247775"/>
                <a:gd name="connsiteY9" fmla="*/ 542925 h 2562225"/>
                <a:gd name="connsiteX10" fmla="*/ 285750 w 1247775"/>
                <a:gd name="connsiteY10" fmla="*/ 542925 h 2562225"/>
                <a:gd name="connsiteX11" fmla="*/ 285750 w 1247775"/>
                <a:gd name="connsiteY11" fmla="*/ 38100 h 2562225"/>
                <a:gd name="connsiteX12" fmla="*/ 212408 w 1247775"/>
                <a:gd name="connsiteY12" fmla="*/ 6668 h 2562225"/>
                <a:gd name="connsiteX13" fmla="*/ 214313 w 1247775"/>
                <a:gd name="connsiteY13" fmla="*/ 0 h 2562225"/>
                <a:gd name="connsiteX14" fmla="*/ 1042988 w 1247775"/>
                <a:gd name="connsiteY14" fmla="*/ 0 h 2562225"/>
                <a:gd name="connsiteX15" fmla="*/ 977265 w 1247775"/>
                <a:gd name="connsiteY15" fmla="*/ 30480 h 2562225"/>
                <a:gd name="connsiteX16" fmla="*/ 776288 w 1247775"/>
                <a:gd name="connsiteY16" fmla="*/ 1668780 h 2562225"/>
                <a:gd name="connsiteX17" fmla="*/ 776288 w 1247775"/>
                <a:gd name="connsiteY17" fmla="*/ 1463993 h 2562225"/>
                <a:gd name="connsiteX18" fmla="*/ 667703 w 1247775"/>
                <a:gd name="connsiteY18" fmla="*/ 1463993 h 2562225"/>
                <a:gd name="connsiteX19" fmla="*/ 667703 w 1247775"/>
                <a:gd name="connsiteY19" fmla="*/ 1668780 h 2562225"/>
                <a:gd name="connsiteX20" fmla="*/ 776288 w 1247775"/>
                <a:gd name="connsiteY20" fmla="*/ 1668780 h 2562225"/>
                <a:gd name="connsiteX21" fmla="*/ 452438 w 1247775"/>
                <a:gd name="connsiteY21" fmla="*/ 1667827 h 2562225"/>
                <a:gd name="connsiteX22" fmla="*/ 452438 w 1247775"/>
                <a:gd name="connsiteY22" fmla="*/ 1463993 h 2562225"/>
                <a:gd name="connsiteX23" fmla="*/ 343853 w 1247775"/>
                <a:gd name="connsiteY23" fmla="*/ 1463993 h 2562225"/>
                <a:gd name="connsiteX24" fmla="*/ 343853 w 1247775"/>
                <a:gd name="connsiteY24" fmla="*/ 1667827 h 2562225"/>
                <a:gd name="connsiteX25" fmla="*/ 452438 w 1247775"/>
                <a:gd name="connsiteY25" fmla="*/ 1667827 h 2562225"/>
                <a:gd name="connsiteX26" fmla="*/ 495300 w 1247775"/>
                <a:gd name="connsiteY26" fmla="*/ 1463040 h 2562225"/>
                <a:gd name="connsiteX27" fmla="*/ 495300 w 1247775"/>
                <a:gd name="connsiteY27" fmla="*/ 1668780 h 2562225"/>
                <a:gd name="connsiteX28" fmla="*/ 603885 w 1247775"/>
                <a:gd name="connsiteY28" fmla="*/ 1668780 h 2562225"/>
                <a:gd name="connsiteX29" fmla="*/ 603885 w 1247775"/>
                <a:gd name="connsiteY29" fmla="*/ 1463040 h 2562225"/>
                <a:gd name="connsiteX30" fmla="*/ 495300 w 1247775"/>
                <a:gd name="connsiteY30" fmla="*/ 1463040 h 2562225"/>
                <a:gd name="connsiteX31" fmla="*/ 927735 w 1247775"/>
                <a:gd name="connsiteY31" fmla="*/ 1668780 h 2562225"/>
                <a:gd name="connsiteX32" fmla="*/ 927735 w 1247775"/>
                <a:gd name="connsiteY32" fmla="*/ 1463993 h 2562225"/>
                <a:gd name="connsiteX33" fmla="*/ 819150 w 1247775"/>
                <a:gd name="connsiteY33" fmla="*/ 1463993 h 2562225"/>
                <a:gd name="connsiteX34" fmla="*/ 819150 w 1247775"/>
                <a:gd name="connsiteY34" fmla="*/ 1668780 h 2562225"/>
                <a:gd name="connsiteX35" fmla="*/ 927735 w 1247775"/>
                <a:gd name="connsiteY35" fmla="*/ 1668780 h 2562225"/>
                <a:gd name="connsiteX36" fmla="*/ 817245 w 1247775"/>
                <a:gd name="connsiteY36" fmla="*/ 1068705 h 2562225"/>
                <a:gd name="connsiteX37" fmla="*/ 817245 w 1247775"/>
                <a:gd name="connsiteY37" fmla="*/ 1275398 h 2562225"/>
                <a:gd name="connsiteX38" fmla="*/ 927735 w 1247775"/>
                <a:gd name="connsiteY38" fmla="*/ 1275398 h 2562225"/>
                <a:gd name="connsiteX39" fmla="*/ 927735 w 1247775"/>
                <a:gd name="connsiteY39" fmla="*/ 1068705 h 2562225"/>
                <a:gd name="connsiteX40" fmla="*/ 817245 w 1247775"/>
                <a:gd name="connsiteY40" fmla="*/ 1068705 h 2562225"/>
                <a:gd name="connsiteX41" fmla="*/ 777240 w 1247775"/>
                <a:gd name="connsiteY41" fmla="*/ 1276350 h 2562225"/>
                <a:gd name="connsiteX42" fmla="*/ 777240 w 1247775"/>
                <a:gd name="connsiteY42" fmla="*/ 1070610 h 2562225"/>
                <a:gd name="connsiteX43" fmla="*/ 667703 w 1247775"/>
                <a:gd name="connsiteY43" fmla="*/ 1070610 h 2562225"/>
                <a:gd name="connsiteX44" fmla="*/ 667703 w 1247775"/>
                <a:gd name="connsiteY44" fmla="*/ 1276350 h 2562225"/>
                <a:gd name="connsiteX45" fmla="*/ 777240 w 1247775"/>
                <a:gd name="connsiteY45" fmla="*/ 1276350 h 2562225"/>
                <a:gd name="connsiteX46" fmla="*/ 493395 w 1247775"/>
                <a:gd name="connsiteY46" fmla="*/ 1067753 h 2562225"/>
                <a:gd name="connsiteX47" fmla="*/ 493395 w 1247775"/>
                <a:gd name="connsiteY47" fmla="*/ 1275398 h 2562225"/>
                <a:gd name="connsiteX48" fmla="*/ 602932 w 1247775"/>
                <a:gd name="connsiteY48" fmla="*/ 1275398 h 2562225"/>
                <a:gd name="connsiteX49" fmla="*/ 602932 w 1247775"/>
                <a:gd name="connsiteY49" fmla="*/ 1067753 h 2562225"/>
                <a:gd name="connsiteX50" fmla="*/ 493395 w 1247775"/>
                <a:gd name="connsiteY50" fmla="*/ 1067753 h 2562225"/>
                <a:gd name="connsiteX51" fmla="*/ 452438 w 1247775"/>
                <a:gd name="connsiteY51" fmla="*/ 1275398 h 2562225"/>
                <a:gd name="connsiteX52" fmla="*/ 452438 w 1247775"/>
                <a:gd name="connsiteY52" fmla="*/ 1068705 h 2562225"/>
                <a:gd name="connsiteX53" fmla="*/ 343853 w 1247775"/>
                <a:gd name="connsiteY53" fmla="*/ 1068705 h 2562225"/>
                <a:gd name="connsiteX54" fmla="*/ 343853 w 1247775"/>
                <a:gd name="connsiteY54" fmla="*/ 1275398 h 2562225"/>
                <a:gd name="connsiteX55" fmla="*/ 452438 w 1247775"/>
                <a:gd name="connsiteY55" fmla="*/ 1275398 h 2562225"/>
                <a:gd name="connsiteX56" fmla="*/ 776288 w 1247775"/>
                <a:gd name="connsiteY56" fmla="*/ 490538 h 2562225"/>
                <a:gd name="connsiteX57" fmla="*/ 776288 w 1247775"/>
                <a:gd name="connsiteY57" fmla="*/ 287655 h 2562225"/>
                <a:gd name="connsiteX58" fmla="*/ 667703 w 1247775"/>
                <a:gd name="connsiteY58" fmla="*/ 287655 h 2562225"/>
                <a:gd name="connsiteX59" fmla="*/ 667703 w 1247775"/>
                <a:gd name="connsiteY59" fmla="*/ 490538 h 2562225"/>
                <a:gd name="connsiteX60" fmla="*/ 776288 w 1247775"/>
                <a:gd name="connsiteY60" fmla="*/ 490538 h 2562225"/>
                <a:gd name="connsiteX61" fmla="*/ 819150 w 1247775"/>
                <a:gd name="connsiteY61" fmla="*/ 286703 h 2562225"/>
                <a:gd name="connsiteX62" fmla="*/ 819150 w 1247775"/>
                <a:gd name="connsiteY62" fmla="*/ 490538 h 2562225"/>
                <a:gd name="connsiteX63" fmla="*/ 927735 w 1247775"/>
                <a:gd name="connsiteY63" fmla="*/ 490538 h 2562225"/>
                <a:gd name="connsiteX64" fmla="*/ 927735 w 1247775"/>
                <a:gd name="connsiteY64" fmla="*/ 286703 h 2562225"/>
                <a:gd name="connsiteX65" fmla="*/ 819150 w 1247775"/>
                <a:gd name="connsiteY65" fmla="*/ 286703 h 2562225"/>
                <a:gd name="connsiteX66" fmla="*/ 342900 w 1247775"/>
                <a:gd name="connsiteY66" fmla="*/ 490538 h 2562225"/>
                <a:gd name="connsiteX67" fmla="*/ 452438 w 1247775"/>
                <a:gd name="connsiteY67" fmla="*/ 490538 h 2562225"/>
                <a:gd name="connsiteX68" fmla="*/ 452438 w 1247775"/>
                <a:gd name="connsiteY68" fmla="*/ 288608 h 2562225"/>
                <a:gd name="connsiteX69" fmla="*/ 342900 w 1247775"/>
                <a:gd name="connsiteY69" fmla="*/ 288608 h 2562225"/>
                <a:gd name="connsiteX70" fmla="*/ 342900 w 1247775"/>
                <a:gd name="connsiteY70" fmla="*/ 490538 h 2562225"/>
                <a:gd name="connsiteX71" fmla="*/ 818198 w 1247775"/>
                <a:gd name="connsiteY71" fmla="*/ 678180 h 2562225"/>
                <a:gd name="connsiteX72" fmla="*/ 818198 w 1247775"/>
                <a:gd name="connsiteY72" fmla="*/ 881063 h 2562225"/>
                <a:gd name="connsiteX73" fmla="*/ 926782 w 1247775"/>
                <a:gd name="connsiteY73" fmla="*/ 881063 h 2562225"/>
                <a:gd name="connsiteX74" fmla="*/ 926782 w 1247775"/>
                <a:gd name="connsiteY74" fmla="*/ 678180 h 2562225"/>
                <a:gd name="connsiteX75" fmla="*/ 818198 w 1247775"/>
                <a:gd name="connsiteY75" fmla="*/ 678180 h 2562225"/>
                <a:gd name="connsiteX76" fmla="*/ 603885 w 1247775"/>
                <a:gd name="connsiteY76" fmla="*/ 490538 h 2562225"/>
                <a:gd name="connsiteX77" fmla="*/ 603885 w 1247775"/>
                <a:gd name="connsiteY77" fmla="*/ 288608 h 2562225"/>
                <a:gd name="connsiteX78" fmla="*/ 495300 w 1247775"/>
                <a:gd name="connsiteY78" fmla="*/ 288608 h 2562225"/>
                <a:gd name="connsiteX79" fmla="*/ 495300 w 1247775"/>
                <a:gd name="connsiteY79" fmla="*/ 490538 h 2562225"/>
                <a:gd name="connsiteX80" fmla="*/ 603885 w 1247775"/>
                <a:gd name="connsiteY80" fmla="*/ 490538 h 2562225"/>
                <a:gd name="connsiteX81" fmla="*/ 775335 w 1247775"/>
                <a:gd name="connsiteY81" fmla="*/ 881063 h 2562225"/>
                <a:gd name="connsiteX82" fmla="*/ 775335 w 1247775"/>
                <a:gd name="connsiteY82" fmla="*/ 678180 h 2562225"/>
                <a:gd name="connsiteX83" fmla="*/ 666750 w 1247775"/>
                <a:gd name="connsiteY83" fmla="*/ 678180 h 2562225"/>
                <a:gd name="connsiteX84" fmla="*/ 666750 w 1247775"/>
                <a:gd name="connsiteY84" fmla="*/ 881063 h 2562225"/>
                <a:gd name="connsiteX85" fmla="*/ 775335 w 1247775"/>
                <a:gd name="connsiteY85" fmla="*/ 881063 h 2562225"/>
                <a:gd name="connsiteX86" fmla="*/ 494348 w 1247775"/>
                <a:gd name="connsiteY86" fmla="*/ 678180 h 2562225"/>
                <a:gd name="connsiteX87" fmla="*/ 494348 w 1247775"/>
                <a:gd name="connsiteY87" fmla="*/ 880110 h 2562225"/>
                <a:gd name="connsiteX88" fmla="*/ 602932 w 1247775"/>
                <a:gd name="connsiteY88" fmla="*/ 880110 h 2562225"/>
                <a:gd name="connsiteX89" fmla="*/ 602932 w 1247775"/>
                <a:gd name="connsiteY89" fmla="*/ 678180 h 2562225"/>
                <a:gd name="connsiteX90" fmla="*/ 494348 w 1247775"/>
                <a:gd name="connsiteY90" fmla="*/ 678180 h 2562225"/>
                <a:gd name="connsiteX91" fmla="*/ 451485 w 1247775"/>
                <a:gd name="connsiteY91" fmla="*/ 882015 h 2562225"/>
                <a:gd name="connsiteX92" fmla="*/ 451485 w 1247775"/>
                <a:gd name="connsiteY92" fmla="*/ 679133 h 2562225"/>
                <a:gd name="connsiteX93" fmla="*/ 344805 w 1247775"/>
                <a:gd name="connsiteY93" fmla="*/ 679133 h 2562225"/>
                <a:gd name="connsiteX94" fmla="*/ 344805 w 1247775"/>
                <a:gd name="connsiteY94" fmla="*/ 882015 h 2562225"/>
                <a:gd name="connsiteX95" fmla="*/ 451485 w 1247775"/>
                <a:gd name="connsiteY95" fmla="*/ 882015 h 2562225"/>
                <a:gd name="connsiteX96" fmla="*/ 820103 w 1247775"/>
                <a:gd name="connsiteY96" fmla="*/ 161925 h 2562225"/>
                <a:gd name="connsiteX97" fmla="*/ 820103 w 1247775"/>
                <a:gd name="connsiteY97" fmla="*/ 247650 h 2562225"/>
                <a:gd name="connsiteX98" fmla="*/ 927735 w 1247775"/>
                <a:gd name="connsiteY98" fmla="*/ 247650 h 2562225"/>
                <a:gd name="connsiteX99" fmla="*/ 820103 w 1247775"/>
                <a:gd name="connsiteY99" fmla="*/ 161925 h 2562225"/>
                <a:gd name="connsiteX100" fmla="*/ 777240 w 1247775"/>
                <a:gd name="connsiteY100" fmla="*/ 160973 h 2562225"/>
                <a:gd name="connsiteX101" fmla="*/ 671513 w 1247775"/>
                <a:gd name="connsiteY101" fmla="*/ 250508 h 2562225"/>
                <a:gd name="connsiteX102" fmla="*/ 721995 w 1247775"/>
                <a:gd name="connsiteY102" fmla="*/ 250508 h 2562225"/>
                <a:gd name="connsiteX103" fmla="*/ 776288 w 1247775"/>
                <a:gd name="connsiteY103" fmla="*/ 250508 h 2562225"/>
                <a:gd name="connsiteX104" fmla="*/ 777240 w 1247775"/>
                <a:gd name="connsiteY104" fmla="*/ 160973 h 2562225"/>
                <a:gd name="connsiteX105" fmla="*/ 603885 w 1247775"/>
                <a:gd name="connsiteY105" fmla="*/ 248603 h 2562225"/>
                <a:gd name="connsiteX106" fmla="*/ 495300 w 1247775"/>
                <a:gd name="connsiteY106" fmla="*/ 165735 h 2562225"/>
                <a:gd name="connsiteX107" fmla="*/ 495300 w 1247775"/>
                <a:gd name="connsiteY107" fmla="*/ 248603 h 2562225"/>
                <a:gd name="connsiteX108" fmla="*/ 603885 w 1247775"/>
                <a:gd name="connsiteY108" fmla="*/ 248603 h 2562225"/>
                <a:gd name="connsiteX109" fmla="*/ 453390 w 1247775"/>
                <a:gd name="connsiteY109" fmla="*/ 162878 h 2562225"/>
                <a:gd name="connsiteX110" fmla="*/ 345758 w 1247775"/>
                <a:gd name="connsiteY110" fmla="*/ 250508 h 2562225"/>
                <a:gd name="connsiteX111" fmla="*/ 415290 w 1247775"/>
                <a:gd name="connsiteY111" fmla="*/ 250508 h 2562225"/>
                <a:gd name="connsiteX112" fmla="*/ 453390 w 1247775"/>
                <a:gd name="connsiteY112" fmla="*/ 247650 h 2562225"/>
                <a:gd name="connsiteX113" fmla="*/ 453390 w 1247775"/>
                <a:gd name="connsiteY113" fmla="*/ 162878 h 2562225"/>
                <a:gd name="connsiteX114" fmla="*/ 495300 w 1247775"/>
                <a:gd name="connsiteY114" fmla="*/ 555308 h 2562225"/>
                <a:gd name="connsiteX115" fmla="*/ 495300 w 1247775"/>
                <a:gd name="connsiteY115" fmla="*/ 642938 h 2562225"/>
                <a:gd name="connsiteX116" fmla="*/ 550545 w 1247775"/>
                <a:gd name="connsiteY116" fmla="*/ 642938 h 2562225"/>
                <a:gd name="connsiteX117" fmla="*/ 603885 w 1247775"/>
                <a:gd name="connsiteY117" fmla="*/ 642938 h 2562225"/>
                <a:gd name="connsiteX118" fmla="*/ 495300 w 1247775"/>
                <a:gd name="connsiteY118" fmla="*/ 555308 h 2562225"/>
                <a:gd name="connsiteX119" fmla="*/ 925830 w 1247775"/>
                <a:gd name="connsiteY119" fmla="*/ 641033 h 2562225"/>
                <a:gd name="connsiteX120" fmla="*/ 819150 w 1247775"/>
                <a:gd name="connsiteY120" fmla="*/ 557213 h 2562225"/>
                <a:gd name="connsiteX121" fmla="*/ 819150 w 1247775"/>
                <a:gd name="connsiteY121" fmla="*/ 641033 h 2562225"/>
                <a:gd name="connsiteX122" fmla="*/ 925830 w 1247775"/>
                <a:gd name="connsiteY122" fmla="*/ 641033 h 2562225"/>
                <a:gd name="connsiteX123" fmla="*/ 343853 w 1247775"/>
                <a:gd name="connsiteY123" fmla="*/ 641033 h 2562225"/>
                <a:gd name="connsiteX124" fmla="*/ 453390 w 1247775"/>
                <a:gd name="connsiteY124" fmla="*/ 641033 h 2562225"/>
                <a:gd name="connsiteX125" fmla="*/ 455295 w 1247775"/>
                <a:gd name="connsiteY125" fmla="*/ 597218 h 2562225"/>
                <a:gd name="connsiteX126" fmla="*/ 455295 w 1247775"/>
                <a:gd name="connsiteY126" fmla="*/ 556260 h 2562225"/>
                <a:gd name="connsiteX127" fmla="*/ 343853 w 1247775"/>
                <a:gd name="connsiteY127" fmla="*/ 641033 h 2562225"/>
                <a:gd name="connsiteX128" fmla="*/ 777240 w 1247775"/>
                <a:gd name="connsiteY128" fmla="*/ 555308 h 2562225"/>
                <a:gd name="connsiteX129" fmla="*/ 668655 w 1247775"/>
                <a:gd name="connsiteY129" fmla="*/ 642938 h 2562225"/>
                <a:gd name="connsiteX130" fmla="*/ 729615 w 1247775"/>
                <a:gd name="connsiteY130" fmla="*/ 642938 h 2562225"/>
                <a:gd name="connsiteX131" fmla="*/ 778193 w 1247775"/>
                <a:gd name="connsiteY131" fmla="*/ 642938 h 2562225"/>
                <a:gd name="connsiteX132" fmla="*/ 777240 w 1247775"/>
                <a:gd name="connsiteY132" fmla="*/ 555308 h 2562225"/>
                <a:gd name="connsiteX133" fmla="*/ 454343 w 1247775"/>
                <a:gd name="connsiteY133" fmla="*/ 944880 h 2562225"/>
                <a:gd name="connsiteX134" fmla="*/ 343853 w 1247775"/>
                <a:gd name="connsiteY134" fmla="*/ 1030605 h 2562225"/>
                <a:gd name="connsiteX135" fmla="*/ 454343 w 1247775"/>
                <a:gd name="connsiteY135" fmla="*/ 1030605 h 2562225"/>
                <a:gd name="connsiteX136" fmla="*/ 454343 w 1247775"/>
                <a:gd name="connsiteY136" fmla="*/ 944880 h 2562225"/>
                <a:gd name="connsiteX137" fmla="*/ 667703 w 1247775"/>
                <a:gd name="connsiteY137" fmla="*/ 1032510 h 2562225"/>
                <a:gd name="connsiteX138" fmla="*/ 776288 w 1247775"/>
                <a:gd name="connsiteY138" fmla="*/ 1032510 h 2562225"/>
                <a:gd name="connsiteX139" fmla="*/ 776288 w 1247775"/>
                <a:gd name="connsiteY139" fmla="*/ 944880 h 2562225"/>
                <a:gd name="connsiteX140" fmla="*/ 667703 w 1247775"/>
                <a:gd name="connsiteY140" fmla="*/ 1032510 h 2562225"/>
                <a:gd name="connsiteX141" fmla="*/ 927735 w 1247775"/>
                <a:gd name="connsiteY141" fmla="*/ 1032510 h 2562225"/>
                <a:gd name="connsiteX142" fmla="*/ 818198 w 1247775"/>
                <a:gd name="connsiteY142" fmla="*/ 948690 h 2562225"/>
                <a:gd name="connsiteX143" fmla="*/ 818198 w 1247775"/>
                <a:gd name="connsiteY143" fmla="*/ 1032510 h 2562225"/>
                <a:gd name="connsiteX144" fmla="*/ 927735 w 1247775"/>
                <a:gd name="connsiteY144" fmla="*/ 1032510 h 2562225"/>
                <a:gd name="connsiteX145" fmla="*/ 604838 w 1247775"/>
                <a:gd name="connsiteY145" fmla="*/ 1032510 h 2562225"/>
                <a:gd name="connsiteX146" fmla="*/ 493395 w 1247775"/>
                <a:gd name="connsiteY146" fmla="*/ 947738 h 2562225"/>
                <a:gd name="connsiteX147" fmla="*/ 493395 w 1247775"/>
                <a:gd name="connsiteY147" fmla="*/ 1032510 h 2562225"/>
                <a:gd name="connsiteX148" fmla="*/ 604838 w 1247775"/>
                <a:gd name="connsiteY148" fmla="*/ 1032510 h 2562225"/>
                <a:gd name="connsiteX149" fmla="*/ 777240 w 1247775"/>
                <a:gd name="connsiteY149" fmla="*/ 1335405 h 2562225"/>
                <a:gd name="connsiteX150" fmla="*/ 667703 w 1247775"/>
                <a:gd name="connsiteY150" fmla="*/ 1423988 h 2562225"/>
                <a:gd name="connsiteX151" fmla="*/ 777240 w 1247775"/>
                <a:gd name="connsiteY151" fmla="*/ 1423988 h 2562225"/>
                <a:gd name="connsiteX152" fmla="*/ 777240 w 1247775"/>
                <a:gd name="connsiteY152" fmla="*/ 1335405 h 2562225"/>
                <a:gd name="connsiteX153" fmla="*/ 604838 w 1247775"/>
                <a:gd name="connsiteY153" fmla="*/ 1423988 h 2562225"/>
                <a:gd name="connsiteX154" fmla="*/ 494348 w 1247775"/>
                <a:gd name="connsiteY154" fmla="*/ 1340168 h 2562225"/>
                <a:gd name="connsiteX155" fmla="*/ 494348 w 1247775"/>
                <a:gd name="connsiteY155" fmla="*/ 1423988 h 2562225"/>
                <a:gd name="connsiteX156" fmla="*/ 604838 w 1247775"/>
                <a:gd name="connsiteY156" fmla="*/ 1423988 h 2562225"/>
                <a:gd name="connsiteX157" fmla="*/ 453390 w 1247775"/>
                <a:gd name="connsiteY157" fmla="*/ 1337310 h 2562225"/>
                <a:gd name="connsiteX158" fmla="*/ 346710 w 1247775"/>
                <a:gd name="connsiteY158" fmla="*/ 1423035 h 2562225"/>
                <a:gd name="connsiteX159" fmla="*/ 453390 w 1247775"/>
                <a:gd name="connsiteY159" fmla="*/ 1423035 h 2562225"/>
                <a:gd name="connsiteX160" fmla="*/ 453390 w 1247775"/>
                <a:gd name="connsiteY160" fmla="*/ 1337310 h 2562225"/>
                <a:gd name="connsiteX161" fmla="*/ 817245 w 1247775"/>
                <a:gd name="connsiteY161" fmla="*/ 1423035 h 2562225"/>
                <a:gd name="connsiteX162" fmla="*/ 926782 w 1247775"/>
                <a:gd name="connsiteY162" fmla="*/ 1423035 h 2562225"/>
                <a:gd name="connsiteX163" fmla="*/ 817245 w 1247775"/>
                <a:gd name="connsiteY163" fmla="*/ 1338263 h 2562225"/>
                <a:gd name="connsiteX164" fmla="*/ 817245 w 1247775"/>
                <a:gd name="connsiteY164" fmla="*/ 1423035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247775" h="2562225">
                  <a:moveTo>
                    <a:pt x="977265" y="30480"/>
                  </a:moveTo>
                  <a:cubicBezTo>
                    <a:pt x="977265" y="190500"/>
                    <a:pt x="978218" y="373380"/>
                    <a:pt x="978218" y="540068"/>
                  </a:cubicBezTo>
                  <a:cubicBezTo>
                    <a:pt x="1072515" y="540068"/>
                    <a:pt x="1163003" y="540068"/>
                    <a:pt x="1256348" y="540068"/>
                  </a:cubicBezTo>
                  <a:cubicBezTo>
                    <a:pt x="1256348" y="567690"/>
                    <a:pt x="1256348" y="588645"/>
                    <a:pt x="1256348" y="616268"/>
                  </a:cubicBezTo>
                  <a:cubicBezTo>
                    <a:pt x="1165860" y="616268"/>
                    <a:pt x="1074420" y="616268"/>
                    <a:pt x="980123" y="616268"/>
                  </a:cubicBezTo>
                  <a:cubicBezTo>
                    <a:pt x="980123" y="1268730"/>
                    <a:pt x="980123" y="1915477"/>
                    <a:pt x="980123" y="2566035"/>
                  </a:cubicBezTo>
                  <a:cubicBezTo>
                    <a:pt x="748665" y="2566035"/>
                    <a:pt x="521970" y="2566035"/>
                    <a:pt x="288608" y="2566035"/>
                  </a:cubicBezTo>
                  <a:cubicBezTo>
                    <a:pt x="288608" y="1917383"/>
                    <a:pt x="288608" y="1269683"/>
                    <a:pt x="288608" y="618173"/>
                  </a:cubicBezTo>
                  <a:cubicBezTo>
                    <a:pt x="189548" y="618173"/>
                    <a:pt x="96202" y="618173"/>
                    <a:pt x="0" y="618173"/>
                  </a:cubicBezTo>
                  <a:cubicBezTo>
                    <a:pt x="0" y="592455"/>
                    <a:pt x="0" y="569595"/>
                    <a:pt x="0" y="542925"/>
                  </a:cubicBezTo>
                  <a:cubicBezTo>
                    <a:pt x="94298" y="542925"/>
                    <a:pt x="187643" y="542925"/>
                    <a:pt x="285750" y="542925"/>
                  </a:cubicBezTo>
                  <a:cubicBezTo>
                    <a:pt x="285750" y="373380"/>
                    <a:pt x="285750" y="207645"/>
                    <a:pt x="285750" y="38100"/>
                  </a:cubicBezTo>
                  <a:cubicBezTo>
                    <a:pt x="264795" y="29528"/>
                    <a:pt x="239077" y="18098"/>
                    <a:pt x="212408" y="6668"/>
                  </a:cubicBezTo>
                  <a:cubicBezTo>
                    <a:pt x="213360" y="4763"/>
                    <a:pt x="213360" y="1905"/>
                    <a:pt x="214313" y="0"/>
                  </a:cubicBezTo>
                  <a:cubicBezTo>
                    <a:pt x="490538" y="0"/>
                    <a:pt x="766763" y="0"/>
                    <a:pt x="1042988" y="0"/>
                  </a:cubicBezTo>
                  <a:cubicBezTo>
                    <a:pt x="1013460" y="16193"/>
                    <a:pt x="994410" y="23813"/>
                    <a:pt x="977265" y="30480"/>
                  </a:cubicBezTo>
                  <a:close/>
                  <a:moveTo>
                    <a:pt x="776288" y="1668780"/>
                  </a:moveTo>
                  <a:cubicBezTo>
                    <a:pt x="776288" y="1597343"/>
                    <a:pt x="776288" y="1530668"/>
                    <a:pt x="776288" y="1463993"/>
                  </a:cubicBezTo>
                  <a:cubicBezTo>
                    <a:pt x="737235" y="1463993"/>
                    <a:pt x="701993" y="1463993"/>
                    <a:pt x="667703" y="1463993"/>
                  </a:cubicBezTo>
                  <a:cubicBezTo>
                    <a:pt x="667703" y="1534477"/>
                    <a:pt x="667703" y="1600200"/>
                    <a:pt x="667703" y="1668780"/>
                  </a:cubicBezTo>
                  <a:cubicBezTo>
                    <a:pt x="703898" y="1668780"/>
                    <a:pt x="738188" y="1668780"/>
                    <a:pt x="776288" y="1668780"/>
                  </a:cubicBezTo>
                  <a:close/>
                  <a:moveTo>
                    <a:pt x="452438" y="1667827"/>
                  </a:moveTo>
                  <a:cubicBezTo>
                    <a:pt x="452438" y="1597343"/>
                    <a:pt x="452438" y="1530668"/>
                    <a:pt x="452438" y="1463993"/>
                  </a:cubicBezTo>
                  <a:cubicBezTo>
                    <a:pt x="414338" y="1463993"/>
                    <a:pt x="379095" y="1463993"/>
                    <a:pt x="343853" y="1463993"/>
                  </a:cubicBezTo>
                  <a:cubicBezTo>
                    <a:pt x="343853" y="1533525"/>
                    <a:pt x="343853" y="1600200"/>
                    <a:pt x="343853" y="1667827"/>
                  </a:cubicBezTo>
                  <a:cubicBezTo>
                    <a:pt x="380048" y="1667827"/>
                    <a:pt x="414338" y="1667827"/>
                    <a:pt x="452438" y="1667827"/>
                  </a:cubicBezTo>
                  <a:close/>
                  <a:moveTo>
                    <a:pt x="495300" y="1463040"/>
                  </a:moveTo>
                  <a:cubicBezTo>
                    <a:pt x="495300" y="1533525"/>
                    <a:pt x="495300" y="1600200"/>
                    <a:pt x="495300" y="1668780"/>
                  </a:cubicBezTo>
                  <a:cubicBezTo>
                    <a:pt x="533400" y="1668780"/>
                    <a:pt x="567690" y="1668780"/>
                    <a:pt x="603885" y="1668780"/>
                  </a:cubicBezTo>
                  <a:cubicBezTo>
                    <a:pt x="603885" y="1599248"/>
                    <a:pt x="603885" y="1531620"/>
                    <a:pt x="603885" y="1463040"/>
                  </a:cubicBezTo>
                  <a:cubicBezTo>
                    <a:pt x="566738" y="1463040"/>
                    <a:pt x="531495" y="1463040"/>
                    <a:pt x="495300" y="1463040"/>
                  </a:cubicBezTo>
                  <a:close/>
                  <a:moveTo>
                    <a:pt x="927735" y="1668780"/>
                  </a:moveTo>
                  <a:cubicBezTo>
                    <a:pt x="927735" y="1597343"/>
                    <a:pt x="927735" y="1530668"/>
                    <a:pt x="927735" y="1463993"/>
                  </a:cubicBezTo>
                  <a:cubicBezTo>
                    <a:pt x="889635" y="1463993"/>
                    <a:pt x="854393" y="1463993"/>
                    <a:pt x="819150" y="1463993"/>
                  </a:cubicBezTo>
                  <a:cubicBezTo>
                    <a:pt x="819150" y="1534477"/>
                    <a:pt x="819150" y="1600200"/>
                    <a:pt x="819150" y="1668780"/>
                  </a:cubicBezTo>
                  <a:cubicBezTo>
                    <a:pt x="855345" y="1668780"/>
                    <a:pt x="889635" y="1668780"/>
                    <a:pt x="927735" y="1668780"/>
                  </a:cubicBezTo>
                  <a:close/>
                  <a:moveTo>
                    <a:pt x="817245" y="1068705"/>
                  </a:moveTo>
                  <a:cubicBezTo>
                    <a:pt x="817245" y="1139190"/>
                    <a:pt x="817245" y="1205865"/>
                    <a:pt x="817245" y="1275398"/>
                  </a:cubicBezTo>
                  <a:cubicBezTo>
                    <a:pt x="855345" y="1275398"/>
                    <a:pt x="890588" y="1275398"/>
                    <a:pt x="927735" y="1275398"/>
                  </a:cubicBezTo>
                  <a:cubicBezTo>
                    <a:pt x="927735" y="1205865"/>
                    <a:pt x="927735" y="1138238"/>
                    <a:pt x="927735" y="1068705"/>
                  </a:cubicBezTo>
                  <a:cubicBezTo>
                    <a:pt x="891540" y="1068705"/>
                    <a:pt x="857250" y="1068705"/>
                    <a:pt x="817245" y="1068705"/>
                  </a:cubicBezTo>
                  <a:close/>
                  <a:moveTo>
                    <a:pt x="777240" y="1276350"/>
                  </a:moveTo>
                  <a:cubicBezTo>
                    <a:pt x="777240" y="1205865"/>
                    <a:pt x="777240" y="1138238"/>
                    <a:pt x="777240" y="1070610"/>
                  </a:cubicBezTo>
                  <a:cubicBezTo>
                    <a:pt x="739140" y="1070610"/>
                    <a:pt x="703898" y="1070610"/>
                    <a:pt x="667703" y="1070610"/>
                  </a:cubicBezTo>
                  <a:cubicBezTo>
                    <a:pt x="667703" y="1141095"/>
                    <a:pt x="667703" y="1207770"/>
                    <a:pt x="667703" y="1276350"/>
                  </a:cubicBezTo>
                  <a:cubicBezTo>
                    <a:pt x="703898" y="1276350"/>
                    <a:pt x="739140" y="1276350"/>
                    <a:pt x="777240" y="1276350"/>
                  </a:cubicBezTo>
                  <a:close/>
                  <a:moveTo>
                    <a:pt x="493395" y="1067753"/>
                  </a:moveTo>
                  <a:cubicBezTo>
                    <a:pt x="493395" y="1139190"/>
                    <a:pt x="493395" y="1205865"/>
                    <a:pt x="493395" y="1275398"/>
                  </a:cubicBezTo>
                  <a:cubicBezTo>
                    <a:pt x="531495" y="1275398"/>
                    <a:pt x="567690" y="1275398"/>
                    <a:pt x="602932" y="1275398"/>
                  </a:cubicBezTo>
                  <a:cubicBezTo>
                    <a:pt x="602932" y="1204913"/>
                    <a:pt x="602932" y="1136333"/>
                    <a:pt x="602932" y="1067753"/>
                  </a:cubicBezTo>
                  <a:cubicBezTo>
                    <a:pt x="565785" y="1067753"/>
                    <a:pt x="532448" y="1067753"/>
                    <a:pt x="493395" y="1067753"/>
                  </a:cubicBezTo>
                  <a:close/>
                  <a:moveTo>
                    <a:pt x="452438" y="1275398"/>
                  </a:moveTo>
                  <a:cubicBezTo>
                    <a:pt x="452438" y="1203960"/>
                    <a:pt x="452438" y="1137285"/>
                    <a:pt x="452438" y="1068705"/>
                  </a:cubicBezTo>
                  <a:cubicBezTo>
                    <a:pt x="414338" y="1068705"/>
                    <a:pt x="381000" y="1068705"/>
                    <a:pt x="343853" y="1068705"/>
                  </a:cubicBezTo>
                  <a:cubicBezTo>
                    <a:pt x="343853" y="1138238"/>
                    <a:pt x="343853" y="1205865"/>
                    <a:pt x="343853" y="1275398"/>
                  </a:cubicBezTo>
                  <a:cubicBezTo>
                    <a:pt x="380048" y="1275398"/>
                    <a:pt x="414338" y="1275398"/>
                    <a:pt x="452438" y="1275398"/>
                  </a:cubicBezTo>
                  <a:close/>
                  <a:moveTo>
                    <a:pt x="776288" y="490538"/>
                  </a:moveTo>
                  <a:cubicBezTo>
                    <a:pt x="776288" y="419100"/>
                    <a:pt x="776288" y="353378"/>
                    <a:pt x="776288" y="287655"/>
                  </a:cubicBezTo>
                  <a:cubicBezTo>
                    <a:pt x="738188" y="287655"/>
                    <a:pt x="701993" y="287655"/>
                    <a:pt x="667703" y="287655"/>
                  </a:cubicBezTo>
                  <a:cubicBezTo>
                    <a:pt x="667703" y="357188"/>
                    <a:pt x="667703" y="422910"/>
                    <a:pt x="667703" y="490538"/>
                  </a:cubicBezTo>
                  <a:cubicBezTo>
                    <a:pt x="704850" y="490538"/>
                    <a:pt x="739140" y="490538"/>
                    <a:pt x="776288" y="490538"/>
                  </a:cubicBezTo>
                  <a:close/>
                  <a:moveTo>
                    <a:pt x="819150" y="286703"/>
                  </a:moveTo>
                  <a:cubicBezTo>
                    <a:pt x="819150" y="357188"/>
                    <a:pt x="819150" y="423863"/>
                    <a:pt x="819150" y="490538"/>
                  </a:cubicBezTo>
                  <a:cubicBezTo>
                    <a:pt x="857250" y="490538"/>
                    <a:pt x="891540" y="490538"/>
                    <a:pt x="927735" y="490538"/>
                  </a:cubicBezTo>
                  <a:cubicBezTo>
                    <a:pt x="927735" y="421958"/>
                    <a:pt x="927735" y="355283"/>
                    <a:pt x="927735" y="286703"/>
                  </a:cubicBezTo>
                  <a:cubicBezTo>
                    <a:pt x="891540" y="286703"/>
                    <a:pt x="857250" y="286703"/>
                    <a:pt x="819150" y="286703"/>
                  </a:cubicBezTo>
                  <a:close/>
                  <a:moveTo>
                    <a:pt x="342900" y="490538"/>
                  </a:moveTo>
                  <a:cubicBezTo>
                    <a:pt x="381953" y="490538"/>
                    <a:pt x="416243" y="490538"/>
                    <a:pt x="452438" y="490538"/>
                  </a:cubicBezTo>
                  <a:cubicBezTo>
                    <a:pt x="452438" y="421005"/>
                    <a:pt x="452438" y="354330"/>
                    <a:pt x="452438" y="288608"/>
                  </a:cubicBezTo>
                  <a:cubicBezTo>
                    <a:pt x="413385" y="288608"/>
                    <a:pt x="378143" y="288608"/>
                    <a:pt x="342900" y="288608"/>
                  </a:cubicBezTo>
                  <a:cubicBezTo>
                    <a:pt x="342900" y="357188"/>
                    <a:pt x="342900" y="421958"/>
                    <a:pt x="342900" y="490538"/>
                  </a:cubicBezTo>
                  <a:close/>
                  <a:moveTo>
                    <a:pt x="818198" y="678180"/>
                  </a:moveTo>
                  <a:cubicBezTo>
                    <a:pt x="818198" y="746760"/>
                    <a:pt x="818198" y="813435"/>
                    <a:pt x="818198" y="881063"/>
                  </a:cubicBezTo>
                  <a:cubicBezTo>
                    <a:pt x="857250" y="881063"/>
                    <a:pt x="892493" y="881063"/>
                    <a:pt x="926782" y="881063"/>
                  </a:cubicBezTo>
                  <a:cubicBezTo>
                    <a:pt x="926782" y="811530"/>
                    <a:pt x="926782" y="744855"/>
                    <a:pt x="926782" y="678180"/>
                  </a:cubicBezTo>
                  <a:cubicBezTo>
                    <a:pt x="888682" y="678180"/>
                    <a:pt x="855345" y="678180"/>
                    <a:pt x="818198" y="678180"/>
                  </a:cubicBezTo>
                  <a:close/>
                  <a:moveTo>
                    <a:pt x="603885" y="490538"/>
                  </a:moveTo>
                  <a:cubicBezTo>
                    <a:pt x="603885" y="419100"/>
                    <a:pt x="603885" y="352425"/>
                    <a:pt x="603885" y="288608"/>
                  </a:cubicBezTo>
                  <a:cubicBezTo>
                    <a:pt x="564832" y="288608"/>
                    <a:pt x="529590" y="288608"/>
                    <a:pt x="495300" y="288608"/>
                  </a:cubicBezTo>
                  <a:cubicBezTo>
                    <a:pt x="495300" y="358140"/>
                    <a:pt x="495300" y="423863"/>
                    <a:pt x="495300" y="490538"/>
                  </a:cubicBezTo>
                  <a:cubicBezTo>
                    <a:pt x="532448" y="490538"/>
                    <a:pt x="566738" y="490538"/>
                    <a:pt x="603885" y="490538"/>
                  </a:cubicBezTo>
                  <a:close/>
                  <a:moveTo>
                    <a:pt x="775335" y="881063"/>
                  </a:moveTo>
                  <a:cubicBezTo>
                    <a:pt x="775335" y="811530"/>
                    <a:pt x="775335" y="743903"/>
                    <a:pt x="775335" y="678180"/>
                  </a:cubicBezTo>
                  <a:cubicBezTo>
                    <a:pt x="737235" y="678180"/>
                    <a:pt x="702945" y="678180"/>
                    <a:pt x="666750" y="678180"/>
                  </a:cubicBezTo>
                  <a:cubicBezTo>
                    <a:pt x="666750" y="746760"/>
                    <a:pt x="666750" y="812483"/>
                    <a:pt x="666750" y="881063"/>
                  </a:cubicBezTo>
                  <a:cubicBezTo>
                    <a:pt x="703898" y="881063"/>
                    <a:pt x="738188" y="881063"/>
                    <a:pt x="775335" y="881063"/>
                  </a:cubicBezTo>
                  <a:close/>
                  <a:moveTo>
                    <a:pt x="494348" y="678180"/>
                  </a:moveTo>
                  <a:cubicBezTo>
                    <a:pt x="494348" y="747713"/>
                    <a:pt x="494348" y="814388"/>
                    <a:pt x="494348" y="880110"/>
                  </a:cubicBezTo>
                  <a:cubicBezTo>
                    <a:pt x="533400" y="880110"/>
                    <a:pt x="568643" y="880110"/>
                    <a:pt x="602932" y="880110"/>
                  </a:cubicBezTo>
                  <a:cubicBezTo>
                    <a:pt x="602932" y="809625"/>
                    <a:pt x="602932" y="742950"/>
                    <a:pt x="602932" y="678180"/>
                  </a:cubicBezTo>
                  <a:cubicBezTo>
                    <a:pt x="564832" y="678180"/>
                    <a:pt x="530543" y="678180"/>
                    <a:pt x="494348" y="678180"/>
                  </a:cubicBezTo>
                  <a:close/>
                  <a:moveTo>
                    <a:pt x="451485" y="882015"/>
                  </a:moveTo>
                  <a:cubicBezTo>
                    <a:pt x="451485" y="814388"/>
                    <a:pt x="451485" y="745808"/>
                    <a:pt x="451485" y="679133"/>
                  </a:cubicBezTo>
                  <a:cubicBezTo>
                    <a:pt x="413385" y="679133"/>
                    <a:pt x="378143" y="679133"/>
                    <a:pt x="344805" y="679133"/>
                  </a:cubicBezTo>
                  <a:cubicBezTo>
                    <a:pt x="344805" y="748665"/>
                    <a:pt x="344805" y="814388"/>
                    <a:pt x="344805" y="882015"/>
                  </a:cubicBezTo>
                  <a:cubicBezTo>
                    <a:pt x="381000" y="882015"/>
                    <a:pt x="414338" y="882015"/>
                    <a:pt x="451485" y="882015"/>
                  </a:cubicBezTo>
                  <a:close/>
                  <a:moveTo>
                    <a:pt x="820103" y="161925"/>
                  </a:moveTo>
                  <a:cubicBezTo>
                    <a:pt x="820103" y="189548"/>
                    <a:pt x="820103" y="218123"/>
                    <a:pt x="820103" y="247650"/>
                  </a:cubicBezTo>
                  <a:cubicBezTo>
                    <a:pt x="858203" y="247650"/>
                    <a:pt x="893445" y="247650"/>
                    <a:pt x="927735" y="247650"/>
                  </a:cubicBezTo>
                  <a:cubicBezTo>
                    <a:pt x="930593" y="174308"/>
                    <a:pt x="907732" y="155258"/>
                    <a:pt x="820103" y="161925"/>
                  </a:cubicBezTo>
                  <a:close/>
                  <a:moveTo>
                    <a:pt x="777240" y="160973"/>
                  </a:moveTo>
                  <a:cubicBezTo>
                    <a:pt x="681990" y="157163"/>
                    <a:pt x="657225" y="179070"/>
                    <a:pt x="671513" y="250508"/>
                  </a:cubicBezTo>
                  <a:cubicBezTo>
                    <a:pt x="687705" y="250508"/>
                    <a:pt x="704850" y="250508"/>
                    <a:pt x="721995" y="250508"/>
                  </a:cubicBezTo>
                  <a:cubicBezTo>
                    <a:pt x="740093" y="250508"/>
                    <a:pt x="758190" y="250508"/>
                    <a:pt x="776288" y="250508"/>
                  </a:cubicBezTo>
                  <a:cubicBezTo>
                    <a:pt x="777240" y="216218"/>
                    <a:pt x="777240" y="190500"/>
                    <a:pt x="777240" y="160973"/>
                  </a:cubicBezTo>
                  <a:close/>
                  <a:moveTo>
                    <a:pt x="603885" y="248603"/>
                  </a:moveTo>
                  <a:cubicBezTo>
                    <a:pt x="606743" y="171450"/>
                    <a:pt x="577215" y="149543"/>
                    <a:pt x="495300" y="165735"/>
                  </a:cubicBezTo>
                  <a:cubicBezTo>
                    <a:pt x="495300" y="192405"/>
                    <a:pt x="495300" y="220028"/>
                    <a:pt x="495300" y="248603"/>
                  </a:cubicBezTo>
                  <a:cubicBezTo>
                    <a:pt x="533400" y="248603"/>
                    <a:pt x="567690" y="248603"/>
                    <a:pt x="603885" y="248603"/>
                  </a:cubicBezTo>
                  <a:close/>
                  <a:moveTo>
                    <a:pt x="453390" y="162878"/>
                  </a:moveTo>
                  <a:cubicBezTo>
                    <a:pt x="364808" y="154305"/>
                    <a:pt x="338138" y="175260"/>
                    <a:pt x="345758" y="250508"/>
                  </a:cubicBezTo>
                  <a:cubicBezTo>
                    <a:pt x="368618" y="250508"/>
                    <a:pt x="391478" y="250508"/>
                    <a:pt x="415290" y="250508"/>
                  </a:cubicBezTo>
                  <a:cubicBezTo>
                    <a:pt x="427673" y="250508"/>
                    <a:pt x="440055" y="248603"/>
                    <a:pt x="453390" y="247650"/>
                  </a:cubicBezTo>
                  <a:cubicBezTo>
                    <a:pt x="453390" y="219075"/>
                    <a:pt x="453390" y="192405"/>
                    <a:pt x="453390" y="162878"/>
                  </a:cubicBezTo>
                  <a:close/>
                  <a:moveTo>
                    <a:pt x="495300" y="555308"/>
                  </a:moveTo>
                  <a:cubicBezTo>
                    <a:pt x="495300" y="585788"/>
                    <a:pt x="495300" y="613410"/>
                    <a:pt x="495300" y="642938"/>
                  </a:cubicBezTo>
                  <a:cubicBezTo>
                    <a:pt x="516255" y="642938"/>
                    <a:pt x="533400" y="642938"/>
                    <a:pt x="550545" y="642938"/>
                  </a:cubicBezTo>
                  <a:cubicBezTo>
                    <a:pt x="568643" y="642938"/>
                    <a:pt x="586740" y="642938"/>
                    <a:pt x="603885" y="642938"/>
                  </a:cubicBezTo>
                  <a:cubicBezTo>
                    <a:pt x="607695" y="564833"/>
                    <a:pt x="579120" y="542925"/>
                    <a:pt x="495300" y="555308"/>
                  </a:cubicBezTo>
                  <a:close/>
                  <a:moveTo>
                    <a:pt x="925830" y="641033"/>
                  </a:moveTo>
                  <a:cubicBezTo>
                    <a:pt x="935355" y="566738"/>
                    <a:pt x="898207" y="538163"/>
                    <a:pt x="819150" y="557213"/>
                  </a:cubicBezTo>
                  <a:cubicBezTo>
                    <a:pt x="819150" y="584835"/>
                    <a:pt x="819150" y="612458"/>
                    <a:pt x="819150" y="641033"/>
                  </a:cubicBezTo>
                  <a:cubicBezTo>
                    <a:pt x="857250" y="641033"/>
                    <a:pt x="891540" y="641033"/>
                    <a:pt x="925830" y="641033"/>
                  </a:cubicBezTo>
                  <a:close/>
                  <a:moveTo>
                    <a:pt x="343853" y="641033"/>
                  </a:moveTo>
                  <a:cubicBezTo>
                    <a:pt x="379095" y="641033"/>
                    <a:pt x="415290" y="641033"/>
                    <a:pt x="453390" y="641033"/>
                  </a:cubicBezTo>
                  <a:cubicBezTo>
                    <a:pt x="454343" y="624840"/>
                    <a:pt x="455295" y="610553"/>
                    <a:pt x="455295" y="597218"/>
                  </a:cubicBezTo>
                  <a:cubicBezTo>
                    <a:pt x="455295" y="582930"/>
                    <a:pt x="455295" y="569595"/>
                    <a:pt x="455295" y="556260"/>
                  </a:cubicBezTo>
                  <a:cubicBezTo>
                    <a:pt x="367665" y="543878"/>
                    <a:pt x="338138" y="566738"/>
                    <a:pt x="343853" y="641033"/>
                  </a:cubicBezTo>
                  <a:close/>
                  <a:moveTo>
                    <a:pt x="777240" y="555308"/>
                  </a:moveTo>
                  <a:cubicBezTo>
                    <a:pt x="690563" y="544830"/>
                    <a:pt x="661988" y="566738"/>
                    <a:pt x="668655" y="642938"/>
                  </a:cubicBezTo>
                  <a:cubicBezTo>
                    <a:pt x="688657" y="642938"/>
                    <a:pt x="708660" y="642938"/>
                    <a:pt x="729615" y="642938"/>
                  </a:cubicBezTo>
                  <a:cubicBezTo>
                    <a:pt x="744855" y="642938"/>
                    <a:pt x="760095" y="642938"/>
                    <a:pt x="778193" y="642938"/>
                  </a:cubicBezTo>
                  <a:cubicBezTo>
                    <a:pt x="777240" y="610553"/>
                    <a:pt x="777240" y="582930"/>
                    <a:pt x="777240" y="555308"/>
                  </a:cubicBezTo>
                  <a:close/>
                  <a:moveTo>
                    <a:pt x="454343" y="944880"/>
                  </a:moveTo>
                  <a:cubicBezTo>
                    <a:pt x="366713" y="937260"/>
                    <a:pt x="339090" y="959168"/>
                    <a:pt x="343853" y="1030605"/>
                  </a:cubicBezTo>
                  <a:cubicBezTo>
                    <a:pt x="380048" y="1030605"/>
                    <a:pt x="417195" y="1030605"/>
                    <a:pt x="454343" y="1030605"/>
                  </a:cubicBezTo>
                  <a:cubicBezTo>
                    <a:pt x="454343" y="1001078"/>
                    <a:pt x="454343" y="974408"/>
                    <a:pt x="454343" y="944880"/>
                  </a:cubicBezTo>
                  <a:close/>
                  <a:moveTo>
                    <a:pt x="667703" y="1032510"/>
                  </a:moveTo>
                  <a:cubicBezTo>
                    <a:pt x="702945" y="1032510"/>
                    <a:pt x="738188" y="1032510"/>
                    <a:pt x="776288" y="1032510"/>
                  </a:cubicBezTo>
                  <a:cubicBezTo>
                    <a:pt x="776288" y="1002030"/>
                    <a:pt x="776288" y="972503"/>
                    <a:pt x="776288" y="944880"/>
                  </a:cubicBezTo>
                  <a:cubicBezTo>
                    <a:pt x="688657" y="938213"/>
                    <a:pt x="661988" y="959168"/>
                    <a:pt x="667703" y="1032510"/>
                  </a:cubicBezTo>
                  <a:close/>
                  <a:moveTo>
                    <a:pt x="927735" y="1032510"/>
                  </a:moveTo>
                  <a:cubicBezTo>
                    <a:pt x="931545" y="956310"/>
                    <a:pt x="895350" y="929640"/>
                    <a:pt x="818198" y="948690"/>
                  </a:cubicBezTo>
                  <a:cubicBezTo>
                    <a:pt x="818198" y="976313"/>
                    <a:pt x="818198" y="1003935"/>
                    <a:pt x="818198" y="1032510"/>
                  </a:cubicBezTo>
                  <a:cubicBezTo>
                    <a:pt x="855345" y="1032510"/>
                    <a:pt x="889635" y="1032510"/>
                    <a:pt x="927735" y="1032510"/>
                  </a:cubicBezTo>
                  <a:close/>
                  <a:moveTo>
                    <a:pt x="604838" y="1032510"/>
                  </a:moveTo>
                  <a:cubicBezTo>
                    <a:pt x="605790" y="955358"/>
                    <a:pt x="576263" y="933450"/>
                    <a:pt x="493395" y="947738"/>
                  </a:cubicBezTo>
                  <a:cubicBezTo>
                    <a:pt x="493395" y="975360"/>
                    <a:pt x="493395" y="1002983"/>
                    <a:pt x="493395" y="1032510"/>
                  </a:cubicBezTo>
                  <a:cubicBezTo>
                    <a:pt x="531495" y="1032510"/>
                    <a:pt x="566738" y="1032510"/>
                    <a:pt x="604838" y="1032510"/>
                  </a:cubicBezTo>
                  <a:close/>
                  <a:moveTo>
                    <a:pt x="777240" y="1335405"/>
                  </a:moveTo>
                  <a:cubicBezTo>
                    <a:pt x="689610" y="1331595"/>
                    <a:pt x="663893" y="1352550"/>
                    <a:pt x="667703" y="1423988"/>
                  </a:cubicBezTo>
                  <a:cubicBezTo>
                    <a:pt x="702945" y="1423988"/>
                    <a:pt x="739140" y="1423988"/>
                    <a:pt x="777240" y="1423988"/>
                  </a:cubicBezTo>
                  <a:cubicBezTo>
                    <a:pt x="777240" y="1393508"/>
                    <a:pt x="777240" y="1365885"/>
                    <a:pt x="777240" y="1335405"/>
                  </a:cubicBezTo>
                  <a:close/>
                  <a:moveTo>
                    <a:pt x="604838" y="1423988"/>
                  </a:moveTo>
                  <a:cubicBezTo>
                    <a:pt x="607695" y="1349693"/>
                    <a:pt x="569595" y="1321118"/>
                    <a:pt x="494348" y="1340168"/>
                  </a:cubicBezTo>
                  <a:cubicBezTo>
                    <a:pt x="494348" y="1367790"/>
                    <a:pt x="494348" y="1395413"/>
                    <a:pt x="494348" y="1423988"/>
                  </a:cubicBezTo>
                  <a:cubicBezTo>
                    <a:pt x="533400" y="1423988"/>
                    <a:pt x="569595" y="1423988"/>
                    <a:pt x="604838" y="1423988"/>
                  </a:cubicBezTo>
                  <a:close/>
                  <a:moveTo>
                    <a:pt x="453390" y="1337310"/>
                  </a:moveTo>
                  <a:cubicBezTo>
                    <a:pt x="369570" y="1328738"/>
                    <a:pt x="338138" y="1353503"/>
                    <a:pt x="346710" y="1423035"/>
                  </a:cubicBezTo>
                  <a:cubicBezTo>
                    <a:pt x="381953" y="1423035"/>
                    <a:pt x="418148" y="1423035"/>
                    <a:pt x="453390" y="1423035"/>
                  </a:cubicBezTo>
                  <a:cubicBezTo>
                    <a:pt x="453390" y="1392555"/>
                    <a:pt x="453390" y="1364933"/>
                    <a:pt x="453390" y="1337310"/>
                  </a:cubicBezTo>
                  <a:close/>
                  <a:moveTo>
                    <a:pt x="817245" y="1423035"/>
                  </a:moveTo>
                  <a:cubicBezTo>
                    <a:pt x="855345" y="1423035"/>
                    <a:pt x="891540" y="1423035"/>
                    <a:pt x="926782" y="1423035"/>
                  </a:cubicBezTo>
                  <a:cubicBezTo>
                    <a:pt x="931545" y="1351598"/>
                    <a:pt x="899160" y="1325880"/>
                    <a:pt x="817245" y="1338263"/>
                  </a:cubicBezTo>
                  <a:cubicBezTo>
                    <a:pt x="817245" y="1365885"/>
                    <a:pt x="817245" y="1393508"/>
                    <a:pt x="817245" y="1423035"/>
                  </a:cubicBezTo>
                  <a:close/>
                </a:path>
              </a:pathLst>
            </a:custGeom>
            <a:grpFill/>
            <a:ln w="9525" cap="flat">
              <a:noFill/>
              <a:prstDash val="solid"/>
              <a:miter/>
            </a:ln>
          </p:spPr>
          <p:txBody>
            <a:bodyPr rtlCol="0" anchor="ctr"/>
            <a:lstStyle/>
            <a:p>
              <a:endParaRPr lang="en-US"/>
            </a:p>
          </p:txBody>
        </p:sp>
        <p:sp>
          <p:nvSpPr>
            <p:cNvPr id="228" name="Freeform: Shape 195">
              <a:extLst>
                <a:ext uri="{FF2B5EF4-FFF2-40B4-BE49-F238E27FC236}">
                  <a16:creationId xmlns:a16="http://schemas.microsoft.com/office/drawing/2014/main" id="{7BEB0256-29D3-F5D1-7D03-0F23D0D3AAB4}"/>
                </a:ext>
              </a:extLst>
            </p:cNvPr>
            <p:cNvSpPr/>
            <p:nvPr/>
          </p:nvSpPr>
          <p:spPr>
            <a:xfrm>
              <a:off x="2703195" y="3172778"/>
              <a:ext cx="219075" cy="1933575"/>
            </a:xfrm>
            <a:custGeom>
              <a:avLst/>
              <a:gdLst>
                <a:gd name="connsiteX0" fmla="*/ 223838 w 219075"/>
                <a:gd name="connsiteY0" fmla="*/ 1939290 h 1933575"/>
                <a:gd name="connsiteX1" fmla="*/ 0 w 219075"/>
                <a:gd name="connsiteY1" fmla="*/ 1939290 h 1933575"/>
                <a:gd name="connsiteX2" fmla="*/ 0 w 219075"/>
                <a:gd name="connsiteY2" fmla="*/ 0 h 1933575"/>
                <a:gd name="connsiteX3" fmla="*/ 223838 w 219075"/>
                <a:gd name="connsiteY3" fmla="*/ 0 h 1933575"/>
                <a:gd name="connsiteX4" fmla="*/ 223838 w 219075"/>
                <a:gd name="connsiteY4" fmla="*/ 1939290 h 1933575"/>
                <a:gd name="connsiteX5" fmla="*/ 101917 w 219075"/>
                <a:gd name="connsiteY5" fmla="*/ 495300 h 1933575"/>
                <a:gd name="connsiteX6" fmla="*/ 53340 w 219075"/>
                <a:gd name="connsiteY6" fmla="*/ 498157 h 1933575"/>
                <a:gd name="connsiteX7" fmla="*/ 53340 w 219075"/>
                <a:gd name="connsiteY7" fmla="*/ 559118 h 1933575"/>
                <a:gd name="connsiteX8" fmla="*/ 101917 w 219075"/>
                <a:gd name="connsiteY8" fmla="*/ 556260 h 1933575"/>
                <a:gd name="connsiteX9" fmla="*/ 101917 w 219075"/>
                <a:gd name="connsiteY9" fmla="*/ 495300 h 1933575"/>
                <a:gd name="connsiteX10" fmla="*/ 101917 w 219075"/>
                <a:gd name="connsiteY10" fmla="*/ 214313 h 1933575"/>
                <a:gd name="connsiteX11" fmla="*/ 54292 w 219075"/>
                <a:gd name="connsiteY11" fmla="*/ 214313 h 1933575"/>
                <a:gd name="connsiteX12" fmla="*/ 54292 w 219075"/>
                <a:gd name="connsiteY12" fmla="*/ 271463 h 1933575"/>
                <a:gd name="connsiteX13" fmla="*/ 101917 w 219075"/>
                <a:gd name="connsiteY13" fmla="*/ 268605 h 1933575"/>
                <a:gd name="connsiteX14" fmla="*/ 101917 w 219075"/>
                <a:gd name="connsiteY14" fmla="*/ 214313 h 1933575"/>
                <a:gd name="connsiteX15" fmla="*/ 101917 w 219075"/>
                <a:gd name="connsiteY15" fmla="*/ 414338 h 1933575"/>
                <a:gd name="connsiteX16" fmla="*/ 48577 w 219075"/>
                <a:gd name="connsiteY16" fmla="*/ 418147 h 1933575"/>
                <a:gd name="connsiteX17" fmla="*/ 51435 w 219075"/>
                <a:gd name="connsiteY17" fmla="*/ 473392 h 1933575"/>
                <a:gd name="connsiteX18" fmla="*/ 101917 w 219075"/>
                <a:gd name="connsiteY18" fmla="*/ 473392 h 1933575"/>
                <a:gd name="connsiteX19" fmla="*/ 101917 w 219075"/>
                <a:gd name="connsiteY19" fmla="*/ 414338 h 1933575"/>
                <a:gd name="connsiteX20" fmla="*/ 126682 w 219075"/>
                <a:gd name="connsiteY20" fmla="*/ 268605 h 1933575"/>
                <a:gd name="connsiteX21" fmla="*/ 167640 w 219075"/>
                <a:gd name="connsiteY21" fmla="*/ 268605 h 1933575"/>
                <a:gd name="connsiteX22" fmla="*/ 167640 w 219075"/>
                <a:gd name="connsiteY22" fmla="*/ 209550 h 1933575"/>
                <a:gd name="connsiteX23" fmla="*/ 126682 w 219075"/>
                <a:gd name="connsiteY23" fmla="*/ 214313 h 1933575"/>
                <a:gd name="connsiteX24" fmla="*/ 126682 w 219075"/>
                <a:gd name="connsiteY24" fmla="*/ 268605 h 1933575"/>
                <a:gd name="connsiteX25" fmla="*/ 168592 w 219075"/>
                <a:gd name="connsiteY25" fmla="*/ 556260 h 1933575"/>
                <a:gd name="connsiteX26" fmla="*/ 168592 w 219075"/>
                <a:gd name="connsiteY26" fmla="*/ 494347 h 1933575"/>
                <a:gd name="connsiteX27" fmla="*/ 126682 w 219075"/>
                <a:gd name="connsiteY27" fmla="*/ 498157 h 1933575"/>
                <a:gd name="connsiteX28" fmla="*/ 126682 w 219075"/>
                <a:gd name="connsiteY28" fmla="*/ 556260 h 1933575"/>
                <a:gd name="connsiteX29" fmla="*/ 168592 w 219075"/>
                <a:gd name="connsiteY29" fmla="*/ 556260 h 1933575"/>
                <a:gd name="connsiteX30" fmla="*/ 123825 w 219075"/>
                <a:gd name="connsiteY30" fmla="*/ 475297 h 1933575"/>
                <a:gd name="connsiteX31" fmla="*/ 169545 w 219075"/>
                <a:gd name="connsiteY31" fmla="*/ 472440 h 1933575"/>
                <a:gd name="connsiteX32" fmla="*/ 169545 w 219075"/>
                <a:gd name="connsiteY32" fmla="*/ 413385 h 1933575"/>
                <a:gd name="connsiteX33" fmla="*/ 123825 w 219075"/>
                <a:gd name="connsiteY33" fmla="*/ 416242 h 1933575"/>
                <a:gd name="connsiteX34" fmla="*/ 123825 w 219075"/>
                <a:gd name="connsiteY34" fmla="*/ 475297 h 19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075" h="1933575">
                  <a:moveTo>
                    <a:pt x="223838" y="1939290"/>
                  </a:moveTo>
                  <a:cubicBezTo>
                    <a:pt x="147638" y="1939290"/>
                    <a:pt x="75247" y="1939290"/>
                    <a:pt x="0" y="1939290"/>
                  </a:cubicBezTo>
                  <a:cubicBezTo>
                    <a:pt x="0" y="1292542"/>
                    <a:pt x="0" y="647700"/>
                    <a:pt x="0" y="0"/>
                  </a:cubicBezTo>
                  <a:cubicBezTo>
                    <a:pt x="75247" y="0"/>
                    <a:pt x="147638" y="0"/>
                    <a:pt x="223838" y="0"/>
                  </a:cubicBezTo>
                  <a:cubicBezTo>
                    <a:pt x="223838" y="645795"/>
                    <a:pt x="223838" y="1290638"/>
                    <a:pt x="223838" y="1939290"/>
                  </a:cubicBezTo>
                  <a:close/>
                  <a:moveTo>
                    <a:pt x="101917" y="495300"/>
                  </a:moveTo>
                  <a:cubicBezTo>
                    <a:pt x="82867" y="496252"/>
                    <a:pt x="67627" y="497205"/>
                    <a:pt x="53340" y="498157"/>
                  </a:cubicBezTo>
                  <a:cubicBezTo>
                    <a:pt x="53340" y="520065"/>
                    <a:pt x="53340" y="538163"/>
                    <a:pt x="53340" y="559118"/>
                  </a:cubicBezTo>
                  <a:cubicBezTo>
                    <a:pt x="71438" y="558165"/>
                    <a:pt x="86677" y="557213"/>
                    <a:pt x="101917" y="556260"/>
                  </a:cubicBezTo>
                  <a:cubicBezTo>
                    <a:pt x="101917" y="535305"/>
                    <a:pt x="101917" y="518160"/>
                    <a:pt x="101917" y="495300"/>
                  </a:cubicBezTo>
                  <a:close/>
                  <a:moveTo>
                    <a:pt x="101917" y="214313"/>
                  </a:moveTo>
                  <a:cubicBezTo>
                    <a:pt x="85725" y="214313"/>
                    <a:pt x="70485" y="214313"/>
                    <a:pt x="54292" y="214313"/>
                  </a:cubicBezTo>
                  <a:cubicBezTo>
                    <a:pt x="54292" y="233363"/>
                    <a:pt x="54292" y="250507"/>
                    <a:pt x="54292" y="271463"/>
                  </a:cubicBezTo>
                  <a:cubicBezTo>
                    <a:pt x="72390" y="270510"/>
                    <a:pt x="86677" y="269557"/>
                    <a:pt x="101917" y="268605"/>
                  </a:cubicBezTo>
                  <a:cubicBezTo>
                    <a:pt x="101917" y="248602"/>
                    <a:pt x="101917" y="233363"/>
                    <a:pt x="101917" y="214313"/>
                  </a:cubicBezTo>
                  <a:close/>
                  <a:moveTo>
                    <a:pt x="101917" y="414338"/>
                  </a:moveTo>
                  <a:cubicBezTo>
                    <a:pt x="82867" y="415290"/>
                    <a:pt x="66675" y="416242"/>
                    <a:pt x="48577" y="418147"/>
                  </a:cubicBezTo>
                  <a:cubicBezTo>
                    <a:pt x="49530" y="441007"/>
                    <a:pt x="50482" y="456247"/>
                    <a:pt x="51435" y="473392"/>
                  </a:cubicBezTo>
                  <a:cubicBezTo>
                    <a:pt x="69532" y="473392"/>
                    <a:pt x="85725" y="473392"/>
                    <a:pt x="101917" y="473392"/>
                  </a:cubicBezTo>
                  <a:cubicBezTo>
                    <a:pt x="101917" y="452438"/>
                    <a:pt x="101917" y="435292"/>
                    <a:pt x="101917" y="414338"/>
                  </a:cubicBezTo>
                  <a:close/>
                  <a:moveTo>
                    <a:pt x="126682" y="268605"/>
                  </a:moveTo>
                  <a:cubicBezTo>
                    <a:pt x="143827" y="268605"/>
                    <a:pt x="155257" y="268605"/>
                    <a:pt x="167640" y="268605"/>
                  </a:cubicBezTo>
                  <a:cubicBezTo>
                    <a:pt x="167640" y="248602"/>
                    <a:pt x="167640" y="230505"/>
                    <a:pt x="167640" y="209550"/>
                  </a:cubicBezTo>
                  <a:cubicBezTo>
                    <a:pt x="151447" y="211455"/>
                    <a:pt x="139065" y="212407"/>
                    <a:pt x="126682" y="214313"/>
                  </a:cubicBezTo>
                  <a:cubicBezTo>
                    <a:pt x="126682" y="234315"/>
                    <a:pt x="126682" y="249555"/>
                    <a:pt x="126682" y="268605"/>
                  </a:cubicBezTo>
                  <a:close/>
                  <a:moveTo>
                    <a:pt x="168592" y="556260"/>
                  </a:moveTo>
                  <a:cubicBezTo>
                    <a:pt x="168592" y="533400"/>
                    <a:pt x="168592" y="515302"/>
                    <a:pt x="168592" y="494347"/>
                  </a:cubicBezTo>
                  <a:cubicBezTo>
                    <a:pt x="151447" y="496252"/>
                    <a:pt x="138113" y="497205"/>
                    <a:pt x="126682" y="498157"/>
                  </a:cubicBezTo>
                  <a:cubicBezTo>
                    <a:pt x="126682" y="520065"/>
                    <a:pt x="126682" y="537210"/>
                    <a:pt x="126682" y="556260"/>
                  </a:cubicBezTo>
                  <a:cubicBezTo>
                    <a:pt x="142875" y="556260"/>
                    <a:pt x="154305" y="556260"/>
                    <a:pt x="168592" y="556260"/>
                  </a:cubicBezTo>
                  <a:close/>
                  <a:moveTo>
                    <a:pt x="123825" y="475297"/>
                  </a:moveTo>
                  <a:cubicBezTo>
                    <a:pt x="142875" y="474345"/>
                    <a:pt x="156210" y="473392"/>
                    <a:pt x="169545" y="472440"/>
                  </a:cubicBezTo>
                  <a:cubicBezTo>
                    <a:pt x="169545" y="451485"/>
                    <a:pt x="169545" y="434340"/>
                    <a:pt x="169545" y="413385"/>
                  </a:cubicBezTo>
                  <a:cubicBezTo>
                    <a:pt x="152400" y="414338"/>
                    <a:pt x="138113" y="415290"/>
                    <a:pt x="123825" y="416242"/>
                  </a:cubicBezTo>
                  <a:cubicBezTo>
                    <a:pt x="123825" y="438150"/>
                    <a:pt x="123825" y="453390"/>
                    <a:pt x="123825" y="475297"/>
                  </a:cubicBezTo>
                  <a:close/>
                </a:path>
              </a:pathLst>
            </a:custGeom>
            <a:grpFill/>
            <a:ln w="9525" cap="flat">
              <a:noFill/>
              <a:prstDash val="solid"/>
              <a:miter/>
            </a:ln>
          </p:spPr>
          <p:txBody>
            <a:bodyPr rtlCol="0" anchor="ctr"/>
            <a:lstStyle/>
            <a:p>
              <a:endParaRPr lang="en-US"/>
            </a:p>
          </p:txBody>
        </p:sp>
        <p:sp>
          <p:nvSpPr>
            <p:cNvPr id="229" name="Freeform: Shape 196">
              <a:extLst>
                <a:ext uri="{FF2B5EF4-FFF2-40B4-BE49-F238E27FC236}">
                  <a16:creationId xmlns:a16="http://schemas.microsoft.com/office/drawing/2014/main" id="{BA633073-4110-B1BB-6B23-36DA7C186B79}"/>
                </a:ext>
              </a:extLst>
            </p:cNvPr>
            <p:cNvSpPr/>
            <p:nvPr/>
          </p:nvSpPr>
          <p:spPr>
            <a:xfrm>
              <a:off x="3108960" y="1865947"/>
              <a:ext cx="352425" cy="361950"/>
            </a:xfrm>
            <a:custGeom>
              <a:avLst/>
              <a:gdLst>
                <a:gd name="connsiteX0" fmla="*/ 83820 w 352425"/>
                <a:gd name="connsiteY0" fmla="*/ 339090 h 361950"/>
                <a:gd name="connsiteX1" fmla="*/ 0 w 352425"/>
                <a:gd name="connsiteY1" fmla="*/ 369570 h 361950"/>
                <a:gd name="connsiteX2" fmla="*/ 133350 w 352425"/>
                <a:gd name="connsiteY2" fmla="*/ 82867 h 361950"/>
                <a:gd name="connsiteX3" fmla="*/ 91440 w 352425"/>
                <a:gd name="connsiteY3" fmla="*/ 0 h 361950"/>
                <a:gd name="connsiteX4" fmla="*/ 274320 w 352425"/>
                <a:gd name="connsiteY4" fmla="*/ 0 h 361950"/>
                <a:gd name="connsiteX5" fmla="*/ 230505 w 352425"/>
                <a:gd name="connsiteY5" fmla="*/ 83820 h 361950"/>
                <a:gd name="connsiteX6" fmla="*/ 357188 w 352425"/>
                <a:gd name="connsiteY6" fmla="*/ 366713 h 361950"/>
                <a:gd name="connsiteX7" fmla="*/ 83820 w 352425"/>
                <a:gd name="connsiteY7" fmla="*/ 33909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425" h="361950">
                  <a:moveTo>
                    <a:pt x="83820" y="339090"/>
                  </a:moveTo>
                  <a:cubicBezTo>
                    <a:pt x="58103" y="344805"/>
                    <a:pt x="33338" y="357188"/>
                    <a:pt x="0" y="369570"/>
                  </a:cubicBezTo>
                  <a:cubicBezTo>
                    <a:pt x="45720" y="270510"/>
                    <a:pt x="89535" y="176213"/>
                    <a:pt x="133350" y="82867"/>
                  </a:cubicBezTo>
                  <a:cubicBezTo>
                    <a:pt x="120015" y="58103"/>
                    <a:pt x="107633" y="32385"/>
                    <a:pt x="91440" y="0"/>
                  </a:cubicBezTo>
                  <a:cubicBezTo>
                    <a:pt x="151448" y="0"/>
                    <a:pt x="222885" y="0"/>
                    <a:pt x="274320" y="0"/>
                  </a:cubicBezTo>
                  <a:cubicBezTo>
                    <a:pt x="276225" y="5715"/>
                    <a:pt x="234315" y="77153"/>
                    <a:pt x="230505" y="83820"/>
                  </a:cubicBezTo>
                  <a:cubicBezTo>
                    <a:pt x="260033" y="141923"/>
                    <a:pt x="325755" y="300038"/>
                    <a:pt x="357188" y="366713"/>
                  </a:cubicBezTo>
                  <a:cubicBezTo>
                    <a:pt x="282893" y="320040"/>
                    <a:pt x="158115" y="322898"/>
                    <a:pt x="83820" y="339090"/>
                  </a:cubicBezTo>
                  <a:close/>
                </a:path>
              </a:pathLst>
            </a:custGeom>
            <a:grpFill/>
            <a:ln w="9525" cap="flat">
              <a:noFill/>
              <a:prstDash val="solid"/>
              <a:miter/>
            </a:ln>
          </p:spPr>
          <p:txBody>
            <a:bodyPr rtlCol="0" anchor="ctr"/>
            <a:lstStyle/>
            <a:p>
              <a:endParaRPr lang="en-US"/>
            </a:p>
          </p:txBody>
        </p:sp>
        <p:sp>
          <p:nvSpPr>
            <p:cNvPr id="230" name="Freeform: Shape 197">
              <a:extLst>
                <a:ext uri="{FF2B5EF4-FFF2-40B4-BE49-F238E27FC236}">
                  <a16:creationId xmlns:a16="http://schemas.microsoft.com/office/drawing/2014/main" id="{E32B3F29-96A1-677E-C68D-CCB5DFE121D5}"/>
                </a:ext>
              </a:extLst>
            </p:cNvPr>
            <p:cNvSpPr/>
            <p:nvPr/>
          </p:nvSpPr>
          <p:spPr>
            <a:xfrm>
              <a:off x="3201353" y="1624965"/>
              <a:ext cx="171450" cy="228600"/>
            </a:xfrm>
            <a:custGeom>
              <a:avLst/>
              <a:gdLst>
                <a:gd name="connsiteX0" fmla="*/ 179070 w 171450"/>
                <a:gd name="connsiteY0" fmla="*/ 228600 h 228600"/>
                <a:gd name="connsiteX1" fmla="*/ 0 w 171450"/>
                <a:gd name="connsiteY1" fmla="*/ 228600 h 228600"/>
                <a:gd name="connsiteX2" fmla="*/ 28575 w 171450"/>
                <a:gd name="connsiteY2" fmla="*/ 199073 h 228600"/>
                <a:gd name="connsiteX3" fmla="*/ 73342 w 171450"/>
                <a:gd name="connsiteY3" fmla="*/ 117158 h 228600"/>
                <a:gd name="connsiteX4" fmla="*/ 88582 w 171450"/>
                <a:gd name="connsiteY4" fmla="*/ 0 h 228600"/>
                <a:gd name="connsiteX5" fmla="*/ 100013 w 171450"/>
                <a:gd name="connsiteY5" fmla="*/ 129540 h 228600"/>
                <a:gd name="connsiteX6" fmla="*/ 140970 w 171450"/>
                <a:gd name="connsiteY6" fmla="*/ 197168 h 228600"/>
                <a:gd name="connsiteX7" fmla="*/ 179070 w 171450"/>
                <a:gd name="connsiteY7" fmla="*/ 2286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228600">
                  <a:moveTo>
                    <a:pt x="179070" y="228600"/>
                  </a:moveTo>
                  <a:cubicBezTo>
                    <a:pt x="126682" y="228600"/>
                    <a:pt x="60007" y="228600"/>
                    <a:pt x="0" y="228600"/>
                  </a:cubicBezTo>
                  <a:cubicBezTo>
                    <a:pt x="12382" y="215265"/>
                    <a:pt x="19050" y="200978"/>
                    <a:pt x="28575" y="199073"/>
                  </a:cubicBezTo>
                  <a:cubicBezTo>
                    <a:pt x="74295" y="186690"/>
                    <a:pt x="71438" y="151448"/>
                    <a:pt x="73342" y="117158"/>
                  </a:cubicBezTo>
                  <a:cubicBezTo>
                    <a:pt x="76200" y="78105"/>
                    <a:pt x="80963" y="39053"/>
                    <a:pt x="88582" y="0"/>
                  </a:cubicBezTo>
                  <a:cubicBezTo>
                    <a:pt x="92392" y="42863"/>
                    <a:pt x="100013" y="86678"/>
                    <a:pt x="100013" y="129540"/>
                  </a:cubicBezTo>
                  <a:cubicBezTo>
                    <a:pt x="100013" y="161925"/>
                    <a:pt x="103822" y="187643"/>
                    <a:pt x="140970" y="197168"/>
                  </a:cubicBezTo>
                  <a:cubicBezTo>
                    <a:pt x="155257" y="200025"/>
                    <a:pt x="171450" y="215265"/>
                    <a:pt x="179070" y="228600"/>
                  </a:cubicBezTo>
                  <a:close/>
                </a:path>
              </a:pathLst>
            </a:custGeom>
            <a:grpFill/>
            <a:ln w="9525" cap="flat">
              <a:noFill/>
              <a:prstDash val="solid"/>
              <a:miter/>
            </a:ln>
          </p:spPr>
          <p:txBody>
            <a:bodyPr rtlCol="0" anchor="ctr"/>
            <a:lstStyle/>
            <a:p>
              <a:endParaRPr lang="en-US"/>
            </a:p>
          </p:txBody>
        </p:sp>
        <p:sp>
          <p:nvSpPr>
            <p:cNvPr id="231" name="Freeform: Shape 198">
              <a:extLst>
                <a:ext uri="{FF2B5EF4-FFF2-40B4-BE49-F238E27FC236}">
                  <a16:creationId xmlns:a16="http://schemas.microsoft.com/office/drawing/2014/main" id="{11546156-78E0-0700-CA93-711AD8ADAA31}"/>
                </a:ext>
              </a:extLst>
            </p:cNvPr>
            <p:cNvSpPr/>
            <p:nvPr/>
          </p:nvSpPr>
          <p:spPr>
            <a:xfrm>
              <a:off x="2732825" y="2586990"/>
              <a:ext cx="161925" cy="485775"/>
            </a:xfrm>
            <a:custGeom>
              <a:avLst/>
              <a:gdLst>
                <a:gd name="connsiteX0" fmla="*/ 113245 w 161925"/>
                <a:gd name="connsiteY0" fmla="*/ 146685 h 485775"/>
                <a:gd name="connsiteX1" fmla="*/ 124675 w 161925"/>
                <a:gd name="connsiteY1" fmla="*/ 129540 h 485775"/>
                <a:gd name="connsiteX2" fmla="*/ 81813 w 161925"/>
                <a:gd name="connsiteY2" fmla="*/ 0 h 485775"/>
                <a:gd name="connsiteX3" fmla="*/ 37045 w 161925"/>
                <a:gd name="connsiteY3" fmla="*/ 133350 h 485775"/>
                <a:gd name="connsiteX4" fmla="*/ 48475 w 161925"/>
                <a:gd name="connsiteY4" fmla="*/ 151448 h 485775"/>
                <a:gd name="connsiteX5" fmla="*/ 2755 w 161925"/>
                <a:gd name="connsiteY5" fmla="*/ 206693 h 485775"/>
                <a:gd name="connsiteX6" fmla="*/ 850 w 161925"/>
                <a:gd name="connsiteY6" fmla="*/ 489585 h 485775"/>
                <a:gd name="connsiteX7" fmla="*/ 165633 w 161925"/>
                <a:gd name="connsiteY7" fmla="*/ 489585 h 485775"/>
                <a:gd name="connsiteX8" fmla="*/ 166585 w 161925"/>
                <a:gd name="connsiteY8" fmla="*/ 255270 h 485775"/>
                <a:gd name="connsiteX9" fmla="*/ 113245 w 161925"/>
                <a:gd name="connsiteY9" fmla="*/ 146685 h 485775"/>
                <a:gd name="connsiteX10" fmla="*/ 22758 w 161925"/>
                <a:gd name="connsiteY10" fmla="*/ 332423 h 485775"/>
                <a:gd name="connsiteX11" fmla="*/ 71335 w 161925"/>
                <a:gd name="connsiteY11" fmla="*/ 332423 h 485775"/>
                <a:gd name="connsiteX12" fmla="*/ 71335 w 161925"/>
                <a:gd name="connsiteY12" fmla="*/ 388620 h 485775"/>
                <a:gd name="connsiteX13" fmla="*/ 22758 w 161925"/>
                <a:gd name="connsiteY13" fmla="*/ 388620 h 485775"/>
                <a:gd name="connsiteX14" fmla="*/ 22758 w 161925"/>
                <a:gd name="connsiteY14" fmla="*/ 332423 h 485775"/>
                <a:gd name="connsiteX15" fmla="*/ 72288 w 161925"/>
                <a:gd name="connsiteY15" fmla="*/ 467678 h 485775"/>
                <a:gd name="connsiteX16" fmla="*/ 22758 w 161925"/>
                <a:gd name="connsiteY16" fmla="*/ 467678 h 485775"/>
                <a:gd name="connsiteX17" fmla="*/ 22758 w 161925"/>
                <a:gd name="connsiteY17" fmla="*/ 411480 h 485775"/>
                <a:gd name="connsiteX18" fmla="*/ 72288 w 161925"/>
                <a:gd name="connsiteY18" fmla="*/ 411480 h 485775"/>
                <a:gd name="connsiteX19" fmla="*/ 72288 w 161925"/>
                <a:gd name="connsiteY19" fmla="*/ 467678 h 485775"/>
                <a:gd name="connsiteX20" fmla="*/ 72288 w 161925"/>
                <a:gd name="connsiteY20" fmla="*/ 303848 h 485775"/>
                <a:gd name="connsiteX21" fmla="*/ 23710 w 161925"/>
                <a:gd name="connsiteY21" fmla="*/ 306705 h 485775"/>
                <a:gd name="connsiteX22" fmla="*/ 23710 w 161925"/>
                <a:gd name="connsiteY22" fmla="*/ 247650 h 485775"/>
                <a:gd name="connsiteX23" fmla="*/ 72288 w 161925"/>
                <a:gd name="connsiteY23" fmla="*/ 247650 h 485775"/>
                <a:gd name="connsiteX24" fmla="*/ 72288 w 161925"/>
                <a:gd name="connsiteY24" fmla="*/ 303848 h 485775"/>
                <a:gd name="connsiteX25" fmla="*/ 138963 w 161925"/>
                <a:gd name="connsiteY25" fmla="*/ 465773 h 485775"/>
                <a:gd name="connsiteX26" fmla="*/ 95148 w 161925"/>
                <a:gd name="connsiteY26" fmla="*/ 465773 h 485775"/>
                <a:gd name="connsiteX27" fmla="*/ 95148 w 161925"/>
                <a:gd name="connsiteY27" fmla="*/ 410528 h 485775"/>
                <a:gd name="connsiteX28" fmla="*/ 138963 w 161925"/>
                <a:gd name="connsiteY28" fmla="*/ 408623 h 485775"/>
                <a:gd name="connsiteX29" fmla="*/ 138963 w 161925"/>
                <a:gd name="connsiteY29" fmla="*/ 465773 h 485775"/>
                <a:gd name="connsiteX30" fmla="*/ 138963 w 161925"/>
                <a:gd name="connsiteY30" fmla="*/ 389573 h 485775"/>
                <a:gd name="connsiteX31" fmla="*/ 96100 w 161925"/>
                <a:gd name="connsiteY31" fmla="*/ 389573 h 485775"/>
                <a:gd name="connsiteX32" fmla="*/ 96100 w 161925"/>
                <a:gd name="connsiteY32" fmla="*/ 332423 h 485775"/>
                <a:gd name="connsiteX33" fmla="*/ 138963 w 161925"/>
                <a:gd name="connsiteY33" fmla="*/ 332423 h 485775"/>
                <a:gd name="connsiteX34" fmla="*/ 138963 w 161925"/>
                <a:gd name="connsiteY34" fmla="*/ 389573 h 485775"/>
                <a:gd name="connsiteX35" fmla="*/ 139915 w 161925"/>
                <a:gd name="connsiteY35" fmla="*/ 303848 h 485775"/>
                <a:gd name="connsiteX36" fmla="*/ 97053 w 161925"/>
                <a:gd name="connsiteY36" fmla="*/ 305753 h 485775"/>
                <a:gd name="connsiteX37" fmla="*/ 139915 w 161925"/>
                <a:gd name="connsiteY37" fmla="*/ 246698 h 485775"/>
                <a:gd name="connsiteX38" fmla="*/ 139915 w 161925"/>
                <a:gd name="connsiteY38" fmla="*/ 303848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925" h="485775">
                  <a:moveTo>
                    <a:pt x="113245" y="146685"/>
                  </a:moveTo>
                  <a:cubicBezTo>
                    <a:pt x="117055" y="140970"/>
                    <a:pt x="125628" y="133350"/>
                    <a:pt x="124675" y="129540"/>
                  </a:cubicBezTo>
                  <a:cubicBezTo>
                    <a:pt x="109435" y="81915"/>
                    <a:pt x="93243" y="34290"/>
                    <a:pt x="81813" y="0"/>
                  </a:cubicBezTo>
                  <a:cubicBezTo>
                    <a:pt x="69430" y="36195"/>
                    <a:pt x="52285" y="84773"/>
                    <a:pt x="37045" y="133350"/>
                  </a:cubicBezTo>
                  <a:cubicBezTo>
                    <a:pt x="36093" y="137160"/>
                    <a:pt x="44665" y="144780"/>
                    <a:pt x="48475" y="151448"/>
                  </a:cubicBezTo>
                  <a:cubicBezTo>
                    <a:pt x="33235" y="169545"/>
                    <a:pt x="3708" y="186690"/>
                    <a:pt x="2755" y="206693"/>
                  </a:cubicBezTo>
                  <a:cubicBezTo>
                    <a:pt x="-2007" y="300990"/>
                    <a:pt x="850" y="395288"/>
                    <a:pt x="850" y="489585"/>
                  </a:cubicBezTo>
                  <a:cubicBezTo>
                    <a:pt x="58000" y="489585"/>
                    <a:pt x="109435" y="489585"/>
                    <a:pt x="165633" y="489585"/>
                  </a:cubicBezTo>
                  <a:cubicBezTo>
                    <a:pt x="165633" y="409575"/>
                    <a:pt x="163728" y="332423"/>
                    <a:pt x="166585" y="255270"/>
                  </a:cubicBezTo>
                  <a:cubicBezTo>
                    <a:pt x="166585" y="207645"/>
                    <a:pt x="153250" y="171450"/>
                    <a:pt x="113245" y="146685"/>
                  </a:cubicBezTo>
                  <a:close/>
                  <a:moveTo>
                    <a:pt x="22758" y="332423"/>
                  </a:moveTo>
                  <a:cubicBezTo>
                    <a:pt x="38950" y="332423"/>
                    <a:pt x="56095" y="332423"/>
                    <a:pt x="71335" y="332423"/>
                  </a:cubicBezTo>
                  <a:cubicBezTo>
                    <a:pt x="71335" y="352425"/>
                    <a:pt x="71335" y="369570"/>
                    <a:pt x="71335" y="388620"/>
                  </a:cubicBezTo>
                  <a:cubicBezTo>
                    <a:pt x="54190" y="388620"/>
                    <a:pt x="39903" y="388620"/>
                    <a:pt x="22758" y="388620"/>
                  </a:cubicBezTo>
                  <a:cubicBezTo>
                    <a:pt x="22758" y="369570"/>
                    <a:pt x="22758" y="353378"/>
                    <a:pt x="22758" y="332423"/>
                  </a:cubicBezTo>
                  <a:close/>
                  <a:moveTo>
                    <a:pt x="72288" y="467678"/>
                  </a:moveTo>
                  <a:cubicBezTo>
                    <a:pt x="54190" y="467678"/>
                    <a:pt x="38950" y="467678"/>
                    <a:pt x="22758" y="467678"/>
                  </a:cubicBezTo>
                  <a:cubicBezTo>
                    <a:pt x="22758" y="448628"/>
                    <a:pt x="22758" y="432435"/>
                    <a:pt x="22758" y="411480"/>
                  </a:cubicBezTo>
                  <a:cubicBezTo>
                    <a:pt x="38950" y="411480"/>
                    <a:pt x="55143" y="411480"/>
                    <a:pt x="72288" y="411480"/>
                  </a:cubicBezTo>
                  <a:cubicBezTo>
                    <a:pt x="72288" y="429578"/>
                    <a:pt x="72288" y="446723"/>
                    <a:pt x="72288" y="467678"/>
                  </a:cubicBezTo>
                  <a:close/>
                  <a:moveTo>
                    <a:pt x="72288" y="303848"/>
                  </a:moveTo>
                  <a:cubicBezTo>
                    <a:pt x="57048" y="304800"/>
                    <a:pt x="41808" y="305753"/>
                    <a:pt x="23710" y="306705"/>
                  </a:cubicBezTo>
                  <a:cubicBezTo>
                    <a:pt x="23710" y="286703"/>
                    <a:pt x="23710" y="268605"/>
                    <a:pt x="23710" y="247650"/>
                  </a:cubicBezTo>
                  <a:cubicBezTo>
                    <a:pt x="38950" y="247650"/>
                    <a:pt x="53238" y="247650"/>
                    <a:pt x="72288" y="247650"/>
                  </a:cubicBezTo>
                  <a:cubicBezTo>
                    <a:pt x="72288" y="267653"/>
                    <a:pt x="72288" y="283845"/>
                    <a:pt x="72288" y="303848"/>
                  </a:cubicBezTo>
                  <a:close/>
                  <a:moveTo>
                    <a:pt x="138963" y="465773"/>
                  </a:moveTo>
                  <a:cubicBezTo>
                    <a:pt x="125628" y="465773"/>
                    <a:pt x="111340" y="465773"/>
                    <a:pt x="95148" y="465773"/>
                  </a:cubicBezTo>
                  <a:cubicBezTo>
                    <a:pt x="95148" y="447675"/>
                    <a:pt x="95148" y="430530"/>
                    <a:pt x="95148" y="410528"/>
                  </a:cubicBezTo>
                  <a:cubicBezTo>
                    <a:pt x="110388" y="409575"/>
                    <a:pt x="123723" y="409575"/>
                    <a:pt x="138963" y="408623"/>
                  </a:cubicBezTo>
                  <a:cubicBezTo>
                    <a:pt x="138963" y="428625"/>
                    <a:pt x="138963" y="445770"/>
                    <a:pt x="138963" y="465773"/>
                  </a:cubicBezTo>
                  <a:close/>
                  <a:moveTo>
                    <a:pt x="138963" y="389573"/>
                  </a:moveTo>
                  <a:cubicBezTo>
                    <a:pt x="123723" y="389573"/>
                    <a:pt x="112293" y="389573"/>
                    <a:pt x="96100" y="389573"/>
                  </a:cubicBezTo>
                  <a:cubicBezTo>
                    <a:pt x="96100" y="370523"/>
                    <a:pt x="96100" y="353378"/>
                    <a:pt x="96100" y="332423"/>
                  </a:cubicBezTo>
                  <a:cubicBezTo>
                    <a:pt x="110388" y="332423"/>
                    <a:pt x="122770" y="332423"/>
                    <a:pt x="138963" y="332423"/>
                  </a:cubicBezTo>
                  <a:cubicBezTo>
                    <a:pt x="138963" y="349568"/>
                    <a:pt x="138963" y="366713"/>
                    <a:pt x="138963" y="389573"/>
                  </a:cubicBezTo>
                  <a:close/>
                  <a:moveTo>
                    <a:pt x="139915" y="303848"/>
                  </a:moveTo>
                  <a:cubicBezTo>
                    <a:pt x="126580" y="304800"/>
                    <a:pt x="113245" y="304800"/>
                    <a:pt x="97053" y="305753"/>
                  </a:cubicBezTo>
                  <a:cubicBezTo>
                    <a:pt x="97053" y="274320"/>
                    <a:pt x="78003" y="236220"/>
                    <a:pt x="139915" y="246698"/>
                  </a:cubicBezTo>
                  <a:cubicBezTo>
                    <a:pt x="139915" y="266700"/>
                    <a:pt x="139915" y="283845"/>
                    <a:pt x="139915" y="303848"/>
                  </a:cubicBezTo>
                  <a:close/>
                </a:path>
              </a:pathLst>
            </a:custGeom>
            <a:grpFill/>
            <a:ln w="9525" cap="flat">
              <a:noFill/>
              <a:prstDash val="solid"/>
              <a:miter/>
            </a:ln>
          </p:spPr>
          <p:txBody>
            <a:bodyPr rtlCol="0" anchor="ctr"/>
            <a:lstStyle/>
            <a:p>
              <a:endParaRPr lang="en-US"/>
            </a:p>
          </p:txBody>
        </p:sp>
        <p:sp>
          <p:nvSpPr>
            <p:cNvPr id="232" name="Freeform: Shape 199">
              <a:extLst>
                <a:ext uri="{FF2B5EF4-FFF2-40B4-BE49-F238E27FC236}">
                  <a16:creationId xmlns:a16="http://schemas.microsoft.com/office/drawing/2014/main" id="{D8913FC2-ABA0-018D-B396-05C1CEA143A1}"/>
                </a:ext>
              </a:extLst>
            </p:cNvPr>
            <p:cNvSpPr/>
            <p:nvPr/>
          </p:nvSpPr>
          <p:spPr>
            <a:xfrm>
              <a:off x="2860358" y="2202322"/>
              <a:ext cx="847725" cy="323850"/>
            </a:xfrm>
            <a:custGeom>
              <a:avLst/>
              <a:gdLst>
                <a:gd name="connsiteX0" fmla="*/ 851535 w 847725"/>
                <a:gd name="connsiteY0" fmla="*/ 250366 h 323850"/>
                <a:gd name="connsiteX1" fmla="*/ 751522 w 847725"/>
                <a:gd name="connsiteY1" fmla="*/ 232268 h 323850"/>
                <a:gd name="connsiteX2" fmla="*/ 744855 w 847725"/>
                <a:gd name="connsiteY2" fmla="*/ 203693 h 323850"/>
                <a:gd name="connsiteX3" fmla="*/ 759143 w 847725"/>
                <a:gd name="connsiteY3" fmla="*/ 202741 h 323850"/>
                <a:gd name="connsiteX4" fmla="*/ 811530 w 847725"/>
                <a:gd name="connsiteY4" fmla="*/ 125588 h 323850"/>
                <a:gd name="connsiteX5" fmla="*/ 707708 w 847725"/>
                <a:gd name="connsiteY5" fmla="*/ 136066 h 323850"/>
                <a:gd name="connsiteX6" fmla="*/ 691515 w 847725"/>
                <a:gd name="connsiteY6" fmla="*/ 112253 h 323850"/>
                <a:gd name="connsiteX7" fmla="*/ 701040 w 847725"/>
                <a:gd name="connsiteY7" fmla="*/ 107491 h 323850"/>
                <a:gd name="connsiteX8" fmla="*/ 723900 w 847725"/>
                <a:gd name="connsiteY8" fmla="*/ 17003 h 323850"/>
                <a:gd name="connsiteX9" fmla="*/ 634365 w 847725"/>
                <a:gd name="connsiteY9" fmla="*/ 45578 h 323850"/>
                <a:gd name="connsiteX10" fmla="*/ 624840 w 847725"/>
                <a:gd name="connsiteY10" fmla="*/ 54151 h 323850"/>
                <a:gd name="connsiteX11" fmla="*/ 624840 w 847725"/>
                <a:gd name="connsiteY11" fmla="*/ 54151 h 323850"/>
                <a:gd name="connsiteX12" fmla="*/ 549593 w 847725"/>
                <a:gd name="connsiteY12" fmla="*/ 17003 h 323850"/>
                <a:gd name="connsiteX13" fmla="*/ 550545 w 847725"/>
                <a:gd name="connsiteY13" fmla="*/ 17956 h 323850"/>
                <a:gd name="connsiteX14" fmla="*/ 486727 w 847725"/>
                <a:gd name="connsiteY14" fmla="*/ 5573 h 323850"/>
                <a:gd name="connsiteX15" fmla="*/ 219075 w 847725"/>
                <a:gd name="connsiteY15" fmla="*/ 64628 h 323850"/>
                <a:gd name="connsiteX16" fmla="*/ 221932 w 847725"/>
                <a:gd name="connsiteY16" fmla="*/ 58913 h 323850"/>
                <a:gd name="connsiteX17" fmla="*/ 121920 w 847725"/>
                <a:gd name="connsiteY17" fmla="*/ 15098 h 323850"/>
                <a:gd name="connsiteX18" fmla="*/ 158115 w 847725"/>
                <a:gd name="connsiteY18" fmla="*/ 115111 h 323850"/>
                <a:gd name="connsiteX19" fmla="*/ 169545 w 847725"/>
                <a:gd name="connsiteY19" fmla="*/ 108443 h 323850"/>
                <a:gd name="connsiteX20" fmla="*/ 145732 w 847725"/>
                <a:gd name="connsiteY20" fmla="*/ 132256 h 323850"/>
                <a:gd name="connsiteX21" fmla="*/ 135255 w 847725"/>
                <a:gd name="connsiteY21" fmla="*/ 147496 h 323850"/>
                <a:gd name="connsiteX22" fmla="*/ 29527 w 847725"/>
                <a:gd name="connsiteY22" fmla="*/ 131303 h 323850"/>
                <a:gd name="connsiteX23" fmla="*/ 96202 w 847725"/>
                <a:gd name="connsiteY23" fmla="*/ 216076 h 323850"/>
                <a:gd name="connsiteX24" fmla="*/ 105727 w 847725"/>
                <a:gd name="connsiteY24" fmla="*/ 207503 h 323850"/>
                <a:gd name="connsiteX25" fmla="*/ 100965 w 847725"/>
                <a:gd name="connsiteY25" fmla="*/ 232268 h 323850"/>
                <a:gd name="connsiteX26" fmla="*/ 0 w 847725"/>
                <a:gd name="connsiteY26" fmla="*/ 252271 h 323850"/>
                <a:gd name="connsiteX27" fmla="*/ 85725 w 847725"/>
                <a:gd name="connsiteY27" fmla="*/ 306563 h 323850"/>
                <a:gd name="connsiteX28" fmla="*/ 80963 w 847725"/>
                <a:gd name="connsiteY28" fmla="*/ 327518 h 323850"/>
                <a:gd name="connsiteX29" fmla="*/ 774383 w 847725"/>
                <a:gd name="connsiteY29" fmla="*/ 327518 h 323850"/>
                <a:gd name="connsiteX30" fmla="*/ 766763 w 847725"/>
                <a:gd name="connsiteY30" fmla="*/ 297038 h 323850"/>
                <a:gd name="connsiteX31" fmla="*/ 851535 w 847725"/>
                <a:gd name="connsiteY31" fmla="*/ 250366 h 323850"/>
                <a:gd name="connsiteX32" fmla="*/ 268605 w 847725"/>
                <a:gd name="connsiteY32" fmla="*/ 308468 h 323850"/>
                <a:gd name="connsiteX33" fmla="*/ 120967 w 847725"/>
                <a:gd name="connsiteY33" fmla="*/ 308468 h 323850"/>
                <a:gd name="connsiteX34" fmla="*/ 240983 w 847725"/>
                <a:gd name="connsiteY34" fmla="*/ 97966 h 323850"/>
                <a:gd name="connsiteX35" fmla="*/ 318135 w 847725"/>
                <a:gd name="connsiteY35" fmla="*/ 223696 h 323850"/>
                <a:gd name="connsiteX36" fmla="*/ 268605 w 847725"/>
                <a:gd name="connsiteY36" fmla="*/ 308468 h 323850"/>
                <a:gd name="connsiteX37" fmla="*/ 348615 w 847725"/>
                <a:gd name="connsiteY37" fmla="*/ 214171 h 323850"/>
                <a:gd name="connsiteX38" fmla="*/ 269558 w 847725"/>
                <a:gd name="connsiteY38" fmla="*/ 84631 h 323850"/>
                <a:gd name="connsiteX39" fmla="*/ 585788 w 847725"/>
                <a:gd name="connsiteY39" fmla="*/ 83678 h 323850"/>
                <a:gd name="connsiteX40" fmla="*/ 505777 w 847725"/>
                <a:gd name="connsiteY40" fmla="*/ 215123 h 323850"/>
                <a:gd name="connsiteX41" fmla="*/ 348615 w 847725"/>
                <a:gd name="connsiteY41" fmla="*/ 214171 h 323850"/>
                <a:gd name="connsiteX42" fmla="*/ 565785 w 847725"/>
                <a:gd name="connsiteY42" fmla="*/ 308468 h 323850"/>
                <a:gd name="connsiteX43" fmla="*/ 536258 w 847725"/>
                <a:gd name="connsiteY43" fmla="*/ 223696 h 323850"/>
                <a:gd name="connsiteX44" fmla="*/ 611505 w 847725"/>
                <a:gd name="connsiteY44" fmla="*/ 99871 h 323850"/>
                <a:gd name="connsiteX45" fmla="*/ 734377 w 847725"/>
                <a:gd name="connsiteY45" fmla="*/ 308468 h 323850"/>
                <a:gd name="connsiteX46" fmla="*/ 565785 w 847725"/>
                <a:gd name="connsiteY46" fmla="*/ 308468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47725" h="323850">
                  <a:moveTo>
                    <a:pt x="851535" y="250366"/>
                  </a:moveTo>
                  <a:cubicBezTo>
                    <a:pt x="820102" y="244651"/>
                    <a:pt x="787718" y="238936"/>
                    <a:pt x="751522" y="232268"/>
                  </a:cubicBezTo>
                  <a:cubicBezTo>
                    <a:pt x="749618" y="222743"/>
                    <a:pt x="746760" y="213218"/>
                    <a:pt x="744855" y="203693"/>
                  </a:cubicBezTo>
                  <a:cubicBezTo>
                    <a:pt x="751522" y="204646"/>
                    <a:pt x="757238" y="204646"/>
                    <a:pt x="759143" y="202741"/>
                  </a:cubicBezTo>
                  <a:cubicBezTo>
                    <a:pt x="779145" y="176071"/>
                    <a:pt x="796290" y="148448"/>
                    <a:pt x="811530" y="125588"/>
                  </a:cubicBezTo>
                  <a:cubicBezTo>
                    <a:pt x="780097" y="128446"/>
                    <a:pt x="743902" y="132256"/>
                    <a:pt x="707708" y="136066"/>
                  </a:cubicBezTo>
                  <a:cubicBezTo>
                    <a:pt x="701993" y="128446"/>
                    <a:pt x="697230" y="120826"/>
                    <a:pt x="691515" y="112253"/>
                  </a:cubicBezTo>
                  <a:cubicBezTo>
                    <a:pt x="696277" y="111301"/>
                    <a:pt x="700088" y="110348"/>
                    <a:pt x="701040" y="107491"/>
                  </a:cubicBezTo>
                  <a:cubicBezTo>
                    <a:pt x="710565" y="75106"/>
                    <a:pt x="717233" y="41768"/>
                    <a:pt x="723900" y="17003"/>
                  </a:cubicBezTo>
                  <a:cubicBezTo>
                    <a:pt x="699135" y="24623"/>
                    <a:pt x="666750" y="34148"/>
                    <a:pt x="634365" y="45578"/>
                  </a:cubicBezTo>
                  <a:cubicBezTo>
                    <a:pt x="630555" y="46531"/>
                    <a:pt x="627697" y="50341"/>
                    <a:pt x="624840" y="54151"/>
                  </a:cubicBezTo>
                  <a:cubicBezTo>
                    <a:pt x="624840" y="54151"/>
                    <a:pt x="624840" y="54151"/>
                    <a:pt x="624840" y="54151"/>
                  </a:cubicBezTo>
                  <a:cubicBezTo>
                    <a:pt x="600075" y="41768"/>
                    <a:pt x="574358" y="29386"/>
                    <a:pt x="549593" y="17003"/>
                  </a:cubicBezTo>
                  <a:lnTo>
                    <a:pt x="550545" y="17956"/>
                  </a:lnTo>
                  <a:cubicBezTo>
                    <a:pt x="529590" y="13193"/>
                    <a:pt x="507683" y="9383"/>
                    <a:pt x="486727" y="5573"/>
                  </a:cubicBezTo>
                  <a:cubicBezTo>
                    <a:pt x="388620" y="-12524"/>
                    <a:pt x="300990" y="15098"/>
                    <a:pt x="219075" y="64628"/>
                  </a:cubicBezTo>
                  <a:cubicBezTo>
                    <a:pt x="220027" y="62723"/>
                    <a:pt x="220980" y="60818"/>
                    <a:pt x="221932" y="58913"/>
                  </a:cubicBezTo>
                  <a:cubicBezTo>
                    <a:pt x="184785" y="42721"/>
                    <a:pt x="151447" y="27481"/>
                    <a:pt x="121920" y="15098"/>
                  </a:cubicBezTo>
                  <a:cubicBezTo>
                    <a:pt x="133350" y="45578"/>
                    <a:pt x="145732" y="79868"/>
                    <a:pt x="158115" y="115111"/>
                  </a:cubicBezTo>
                  <a:cubicBezTo>
                    <a:pt x="161925" y="113206"/>
                    <a:pt x="165735" y="110348"/>
                    <a:pt x="169545" y="108443"/>
                  </a:cubicBezTo>
                  <a:cubicBezTo>
                    <a:pt x="161925" y="116063"/>
                    <a:pt x="154305" y="124636"/>
                    <a:pt x="145732" y="132256"/>
                  </a:cubicBezTo>
                  <a:cubicBezTo>
                    <a:pt x="141922" y="137018"/>
                    <a:pt x="139065" y="142733"/>
                    <a:pt x="135255" y="147496"/>
                  </a:cubicBezTo>
                  <a:cubicBezTo>
                    <a:pt x="99060" y="141781"/>
                    <a:pt x="62865" y="136066"/>
                    <a:pt x="29527" y="131303"/>
                  </a:cubicBezTo>
                  <a:cubicBezTo>
                    <a:pt x="51435" y="158926"/>
                    <a:pt x="73342" y="187501"/>
                    <a:pt x="96202" y="216076"/>
                  </a:cubicBezTo>
                  <a:cubicBezTo>
                    <a:pt x="98107" y="214171"/>
                    <a:pt x="100965" y="211313"/>
                    <a:pt x="105727" y="207503"/>
                  </a:cubicBezTo>
                  <a:cubicBezTo>
                    <a:pt x="103822" y="216076"/>
                    <a:pt x="102870" y="223696"/>
                    <a:pt x="100965" y="232268"/>
                  </a:cubicBezTo>
                  <a:cubicBezTo>
                    <a:pt x="64770" y="239888"/>
                    <a:pt x="30480" y="246556"/>
                    <a:pt x="0" y="252271"/>
                  </a:cubicBezTo>
                  <a:cubicBezTo>
                    <a:pt x="27622" y="269416"/>
                    <a:pt x="56197" y="288466"/>
                    <a:pt x="85725" y="306563"/>
                  </a:cubicBezTo>
                  <a:cubicBezTo>
                    <a:pt x="83820" y="313231"/>
                    <a:pt x="82867" y="320851"/>
                    <a:pt x="80963" y="327518"/>
                  </a:cubicBezTo>
                  <a:cubicBezTo>
                    <a:pt x="315277" y="327518"/>
                    <a:pt x="539115" y="327518"/>
                    <a:pt x="774383" y="327518"/>
                  </a:cubicBezTo>
                  <a:cubicBezTo>
                    <a:pt x="771525" y="317041"/>
                    <a:pt x="769620" y="307516"/>
                    <a:pt x="766763" y="297038"/>
                  </a:cubicBezTo>
                  <a:cubicBezTo>
                    <a:pt x="798195" y="281798"/>
                    <a:pt x="825818" y="265606"/>
                    <a:pt x="851535" y="250366"/>
                  </a:cubicBezTo>
                  <a:close/>
                  <a:moveTo>
                    <a:pt x="268605" y="308468"/>
                  </a:moveTo>
                  <a:cubicBezTo>
                    <a:pt x="220980" y="308468"/>
                    <a:pt x="173355" y="308468"/>
                    <a:pt x="120967" y="308468"/>
                  </a:cubicBezTo>
                  <a:cubicBezTo>
                    <a:pt x="124777" y="216076"/>
                    <a:pt x="166688" y="152258"/>
                    <a:pt x="240983" y="97966"/>
                  </a:cubicBezTo>
                  <a:cubicBezTo>
                    <a:pt x="268605" y="143686"/>
                    <a:pt x="294322" y="182738"/>
                    <a:pt x="318135" y="223696"/>
                  </a:cubicBezTo>
                  <a:cubicBezTo>
                    <a:pt x="338138" y="257986"/>
                    <a:pt x="308610" y="308468"/>
                    <a:pt x="268605" y="308468"/>
                  </a:cubicBezTo>
                  <a:close/>
                  <a:moveTo>
                    <a:pt x="348615" y="214171"/>
                  </a:moveTo>
                  <a:cubicBezTo>
                    <a:pt x="326708" y="178928"/>
                    <a:pt x="299085" y="133208"/>
                    <a:pt x="269558" y="84631"/>
                  </a:cubicBezTo>
                  <a:cubicBezTo>
                    <a:pt x="363855" y="31291"/>
                    <a:pt x="483870" y="31291"/>
                    <a:pt x="585788" y="83678"/>
                  </a:cubicBezTo>
                  <a:cubicBezTo>
                    <a:pt x="557213" y="130351"/>
                    <a:pt x="528638" y="177023"/>
                    <a:pt x="505777" y="215123"/>
                  </a:cubicBezTo>
                  <a:cubicBezTo>
                    <a:pt x="451485" y="214171"/>
                    <a:pt x="404813" y="214171"/>
                    <a:pt x="348615" y="214171"/>
                  </a:cubicBezTo>
                  <a:close/>
                  <a:moveTo>
                    <a:pt x="565785" y="308468"/>
                  </a:moveTo>
                  <a:cubicBezTo>
                    <a:pt x="542925" y="307516"/>
                    <a:pt x="521970" y="246556"/>
                    <a:pt x="536258" y="223696"/>
                  </a:cubicBezTo>
                  <a:cubicBezTo>
                    <a:pt x="560070" y="182738"/>
                    <a:pt x="585788" y="142733"/>
                    <a:pt x="611505" y="99871"/>
                  </a:cubicBezTo>
                  <a:cubicBezTo>
                    <a:pt x="688658" y="148448"/>
                    <a:pt x="726758" y="213218"/>
                    <a:pt x="734377" y="308468"/>
                  </a:cubicBezTo>
                  <a:cubicBezTo>
                    <a:pt x="678180" y="309421"/>
                    <a:pt x="621983" y="310373"/>
                    <a:pt x="565785" y="308468"/>
                  </a:cubicBezTo>
                  <a:close/>
                </a:path>
              </a:pathLst>
            </a:custGeom>
            <a:grpFill/>
            <a:ln w="9525" cap="flat">
              <a:noFill/>
              <a:prstDash val="solid"/>
              <a:miter/>
            </a:ln>
          </p:spPr>
          <p:txBody>
            <a:bodyPr rtlCol="0" anchor="ctr"/>
            <a:lstStyle/>
            <a:p>
              <a:endParaRPr lang="en-US"/>
            </a:p>
          </p:txBody>
        </p:sp>
        <p:sp>
          <p:nvSpPr>
            <p:cNvPr id="233" name="Freeform: Shape 200">
              <a:extLst>
                <a:ext uri="{FF2B5EF4-FFF2-40B4-BE49-F238E27FC236}">
                  <a16:creationId xmlns:a16="http://schemas.microsoft.com/office/drawing/2014/main" id="{A48617B2-CB0D-94AF-B7C1-DEFC24F349DB}"/>
                </a:ext>
              </a:extLst>
            </p:cNvPr>
            <p:cNvSpPr/>
            <p:nvPr/>
          </p:nvSpPr>
          <p:spPr>
            <a:xfrm>
              <a:off x="3683794" y="2586990"/>
              <a:ext cx="161925" cy="485775"/>
            </a:xfrm>
            <a:custGeom>
              <a:avLst/>
              <a:gdLst>
                <a:gd name="connsiteX0" fmla="*/ 170021 w 161925"/>
                <a:gd name="connsiteY0" fmla="*/ 215265 h 485775"/>
                <a:gd name="connsiteX1" fmla="*/ 120491 w 161925"/>
                <a:gd name="connsiteY1" fmla="*/ 143827 h 485775"/>
                <a:gd name="connsiteX2" fmla="*/ 129064 w 161925"/>
                <a:gd name="connsiteY2" fmla="*/ 129540 h 485775"/>
                <a:gd name="connsiteX3" fmla="*/ 86201 w 161925"/>
                <a:gd name="connsiteY3" fmla="*/ 0 h 485775"/>
                <a:gd name="connsiteX4" fmla="*/ 41434 w 161925"/>
                <a:gd name="connsiteY4" fmla="*/ 133350 h 485775"/>
                <a:gd name="connsiteX5" fmla="*/ 50006 w 161925"/>
                <a:gd name="connsiteY5" fmla="*/ 146685 h 485775"/>
                <a:gd name="connsiteX6" fmla="*/ 50006 w 161925"/>
                <a:gd name="connsiteY6" fmla="*/ 146685 h 485775"/>
                <a:gd name="connsiteX7" fmla="*/ 2381 w 161925"/>
                <a:gd name="connsiteY7" fmla="*/ 214313 h 485775"/>
                <a:gd name="connsiteX8" fmla="*/ 476 w 161925"/>
                <a:gd name="connsiteY8" fmla="*/ 488632 h 485775"/>
                <a:gd name="connsiteX9" fmla="*/ 169069 w 161925"/>
                <a:gd name="connsiteY9" fmla="*/ 488632 h 485775"/>
                <a:gd name="connsiteX10" fmla="*/ 170021 w 161925"/>
                <a:gd name="connsiteY10" fmla="*/ 215265 h 485775"/>
                <a:gd name="connsiteX11" fmla="*/ 99536 w 161925"/>
                <a:gd name="connsiteY11" fmla="*/ 330518 h 485775"/>
                <a:gd name="connsiteX12" fmla="*/ 143351 w 161925"/>
                <a:gd name="connsiteY12" fmla="*/ 328613 h 485775"/>
                <a:gd name="connsiteX13" fmla="*/ 143351 w 161925"/>
                <a:gd name="connsiteY13" fmla="*/ 388620 h 485775"/>
                <a:gd name="connsiteX14" fmla="*/ 99536 w 161925"/>
                <a:gd name="connsiteY14" fmla="*/ 391478 h 485775"/>
                <a:gd name="connsiteX15" fmla="*/ 99536 w 161925"/>
                <a:gd name="connsiteY15" fmla="*/ 330518 h 485775"/>
                <a:gd name="connsiteX16" fmla="*/ 141446 w 161925"/>
                <a:gd name="connsiteY16" fmla="*/ 303848 h 485775"/>
                <a:gd name="connsiteX17" fmla="*/ 99536 w 161925"/>
                <a:gd name="connsiteY17" fmla="*/ 306705 h 485775"/>
                <a:gd name="connsiteX18" fmla="*/ 99536 w 161925"/>
                <a:gd name="connsiteY18" fmla="*/ 246698 h 485775"/>
                <a:gd name="connsiteX19" fmla="*/ 141446 w 161925"/>
                <a:gd name="connsiteY19" fmla="*/ 303848 h 485775"/>
                <a:gd name="connsiteX20" fmla="*/ 71914 w 161925"/>
                <a:gd name="connsiteY20" fmla="*/ 467678 h 485775"/>
                <a:gd name="connsiteX21" fmla="*/ 27146 w 161925"/>
                <a:gd name="connsiteY21" fmla="*/ 467678 h 485775"/>
                <a:gd name="connsiteX22" fmla="*/ 27146 w 161925"/>
                <a:gd name="connsiteY22" fmla="*/ 411480 h 485775"/>
                <a:gd name="connsiteX23" fmla="*/ 71914 w 161925"/>
                <a:gd name="connsiteY23" fmla="*/ 408623 h 485775"/>
                <a:gd name="connsiteX24" fmla="*/ 71914 w 161925"/>
                <a:gd name="connsiteY24" fmla="*/ 467678 h 485775"/>
                <a:gd name="connsiteX25" fmla="*/ 72866 w 161925"/>
                <a:gd name="connsiteY25" fmla="*/ 389573 h 485775"/>
                <a:gd name="connsiteX26" fmla="*/ 28099 w 161925"/>
                <a:gd name="connsiteY26" fmla="*/ 389573 h 485775"/>
                <a:gd name="connsiteX27" fmla="*/ 28099 w 161925"/>
                <a:gd name="connsiteY27" fmla="*/ 330518 h 485775"/>
                <a:gd name="connsiteX28" fmla="*/ 72866 w 161925"/>
                <a:gd name="connsiteY28" fmla="*/ 327660 h 485775"/>
                <a:gd name="connsiteX29" fmla="*/ 72866 w 161925"/>
                <a:gd name="connsiteY29" fmla="*/ 389573 h 485775"/>
                <a:gd name="connsiteX30" fmla="*/ 73819 w 161925"/>
                <a:gd name="connsiteY30" fmla="*/ 304800 h 485775"/>
                <a:gd name="connsiteX31" fmla="*/ 29051 w 161925"/>
                <a:gd name="connsiteY31" fmla="*/ 304800 h 485775"/>
                <a:gd name="connsiteX32" fmla="*/ 73819 w 161925"/>
                <a:gd name="connsiteY32" fmla="*/ 247650 h 485775"/>
                <a:gd name="connsiteX33" fmla="*/ 73819 w 161925"/>
                <a:gd name="connsiteY33" fmla="*/ 304800 h 485775"/>
                <a:gd name="connsiteX34" fmla="*/ 144304 w 161925"/>
                <a:gd name="connsiteY34" fmla="*/ 467678 h 485775"/>
                <a:gd name="connsiteX35" fmla="*/ 98584 w 161925"/>
                <a:gd name="connsiteY35" fmla="*/ 467678 h 485775"/>
                <a:gd name="connsiteX36" fmla="*/ 98584 w 161925"/>
                <a:gd name="connsiteY36" fmla="*/ 410528 h 485775"/>
                <a:gd name="connsiteX37" fmla="*/ 144304 w 161925"/>
                <a:gd name="connsiteY37" fmla="*/ 407670 h 485775"/>
                <a:gd name="connsiteX38" fmla="*/ 144304 w 161925"/>
                <a:gd name="connsiteY38" fmla="*/ 467678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925" h="485775">
                  <a:moveTo>
                    <a:pt x="170021" y="215265"/>
                  </a:moveTo>
                  <a:cubicBezTo>
                    <a:pt x="170021" y="196215"/>
                    <a:pt x="152876" y="177165"/>
                    <a:pt x="120491" y="143827"/>
                  </a:cubicBezTo>
                  <a:cubicBezTo>
                    <a:pt x="124301" y="139065"/>
                    <a:pt x="130016" y="133350"/>
                    <a:pt x="129064" y="129540"/>
                  </a:cubicBezTo>
                  <a:cubicBezTo>
                    <a:pt x="113824" y="81915"/>
                    <a:pt x="97631" y="34290"/>
                    <a:pt x="86201" y="0"/>
                  </a:cubicBezTo>
                  <a:cubicBezTo>
                    <a:pt x="73819" y="36195"/>
                    <a:pt x="56674" y="84773"/>
                    <a:pt x="41434" y="133350"/>
                  </a:cubicBezTo>
                  <a:cubicBezTo>
                    <a:pt x="40481" y="136208"/>
                    <a:pt x="46196" y="141923"/>
                    <a:pt x="50006" y="146685"/>
                  </a:cubicBezTo>
                  <a:lnTo>
                    <a:pt x="50006" y="146685"/>
                  </a:lnTo>
                  <a:cubicBezTo>
                    <a:pt x="37624" y="166688"/>
                    <a:pt x="3334" y="194310"/>
                    <a:pt x="2381" y="214313"/>
                  </a:cubicBezTo>
                  <a:cubicBezTo>
                    <a:pt x="-1429" y="305753"/>
                    <a:pt x="476" y="396240"/>
                    <a:pt x="476" y="488632"/>
                  </a:cubicBezTo>
                  <a:cubicBezTo>
                    <a:pt x="57626" y="488632"/>
                    <a:pt x="110966" y="488632"/>
                    <a:pt x="169069" y="488632"/>
                  </a:cubicBezTo>
                  <a:cubicBezTo>
                    <a:pt x="170021" y="433388"/>
                    <a:pt x="170974" y="266700"/>
                    <a:pt x="170021" y="215265"/>
                  </a:cubicBezTo>
                  <a:close/>
                  <a:moveTo>
                    <a:pt x="99536" y="330518"/>
                  </a:moveTo>
                  <a:cubicBezTo>
                    <a:pt x="112871" y="329565"/>
                    <a:pt x="126206" y="328613"/>
                    <a:pt x="143351" y="328613"/>
                  </a:cubicBezTo>
                  <a:cubicBezTo>
                    <a:pt x="143351" y="351473"/>
                    <a:pt x="143351" y="367665"/>
                    <a:pt x="143351" y="388620"/>
                  </a:cubicBezTo>
                  <a:cubicBezTo>
                    <a:pt x="128111" y="389573"/>
                    <a:pt x="115729" y="390525"/>
                    <a:pt x="99536" y="391478"/>
                  </a:cubicBezTo>
                  <a:cubicBezTo>
                    <a:pt x="99536" y="370523"/>
                    <a:pt x="99536" y="352425"/>
                    <a:pt x="99536" y="330518"/>
                  </a:cubicBezTo>
                  <a:close/>
                  <a:moveTo>
                    <a:pt x="141446" y="303848"/>
                  </a:moveTo>
                  <a:cubicBezTo>
                    <a:pt x="129064" y="304800"/>
                    <a:pt x="115729" y="305753"/>
                    <a:pt x="99536" y="306705"/>
                  </a:cubicBezTo>
                  <a:cubicBezTo>
                    <a:pt x="99536" y="285750"/>
                    <a:pt x="99536" y="267653"/>
                    <a:pt x="99536" y="246698"/>
                  </a:cubicBezTo>
                  <a:cubicBezTo>
                    <a:pt x="146209" y="246698"/>
                    <a:pt x="146209" y="246698"/>
                    <a:pt x="141446" y="303848"/>
                  </a:cubicBezTo>
                  <a:close/>
                  <a:moveTo>
                    <a:pt x="71914" y="467678"/>
                  </a:moveTo>
                  <a:cubicBezTo>
                    <a:pt x="57626" y="467678"/>
                    <a:pt x="44291" y="467678"/>
                    <a:pt x="27146" y="467678"/>
                  </a:cubicBezTo>
                  <a:cubicBezTo>
                    <a:pt x="27146" y="449580"/>
                    <a:pt x="27146" y="432435"/>
                    <a:pt x="27146" y="411480"/>
                  </a:cubicBezTo>
                  <a:cubicBezTo>
                    <a:pt x="41434" y="410528"/>
                    <a:pt x="54769" y="409575"/>
                    <a:pt x="71914" y="408623"/>
                  </a:cubicBezTo>
                  <a:cubicBezTo>
                    <a:pt x="71914" y="428625"/>
                    <a:pt x="71914" y="446723"/>
                    <a:pt x="71914" y="467678"/>
                  </a:cubicBezTo>
                  <a:close/>
                  <a:moveTo>
                    <a:pt x="72866" y="389573"/>
                  </a:moveTo>
                  <a:cubicBezTo>
                    <a:pt x="56674" y="389573"/>
                    <a:pt x="44291" y="389573"/>
                    <a:pt x="28099" y="389573"/>
                  </a:cubicBezTo>
                  <a:cubicBezTo>
                    <a:pt x="28099" y="370523"/>
                    <a:pt x="28099" y="353378"/>
                    <a:pt x="28099" y="330518"/>
                  </a:cubicBezTo>
                  <a:cubicBezTo>
                    <a:pt x="40481" y="329565"/>
                    <a:pt x="55721" y="328613"/>
                    <a:pt x="72866" y="327660"/>
                  </a:cubicBezTo>
                  <a:cubicBezTo>
                    <a:pt x="72866" y="349568"/>
                    <a:pt x="72866" y="367665"/>
                    <a:pt x="72866" y="389573"/>
                  </a:cubicBezTo>
                  <a:close/>
                  <a:moveTo>
                    <a:pt x="73819" y="304800"/>
                  </a:moveTo>
                  <a:cubicBezTo>
                    <a:pt x="58579" y="304800"/>
                    <a:pt x="45244" y="304800"/>
                    <a:pt x="29051" y="304800"/>
                  </a:cubicBezTo>
                  <a:cubicBezTo>
                    <a:pt x="30004" y="275273"/>
                    <a:pt x="14764" y="237173"/>
                    <a:pt x="73819" y="247650"/>
                  </a:cubicBezTo>
                  <a:cubicBezTo>
                    <a:pt x="73819" y="267653"/>
                    <a:pt x="73819" y="284798"/>
                    <a:pt x="73819" y="304800"/>
                  </a:cubicBezTo>
                  <a:close/>
                  <a:moveTo>
                    <a:pt x="144304" y="467678"/>
                  </a:moveTo>
                  <a:cubicBezTo>
                    <a:pt x="128111" y="467678"/>
                    <a:pt x="114776" y="467678"/>
                    <a:pt x="98584" y="467678"/>
                  </a:cubicBezTo>
                  <a:cubicBezTo>
                    <a:pt x="98584" y="448628"/>
                    <a:pt x="98584" y="432435"/>
                    <a:pt x="98584" y="410528"/>
                  </a:cubicBezTo>
                  <a:cubicBezTo>
                    <a:pt x="112871" y="409575"/>
                    <a:pt x="127159" y="408623"/>
                    <a:pt x="144304" y="407670"/>
                  </a:cubicBezTo>
                  <a:cubicBezTo>
                    <a:pt x="144304" y="429578"/>
                    <a:pt x="144304" y="445770"/>
                    <a:pt x="144304" y="467678"/>
                  </a:cubicBezTo>
                  <a:close/>
                </a:path>
              </a:pathLst>
            </a:custGeom>
            <a:grpFill/>
            <a:ln w="9525" cap="flat">
              <a:noFill/>
              <a:prstDash val="solid"/>
              <a:miter/>
            </a:ln>
          </p:spPr>
          <p:txBody>
            <a:bodyPr rtlCol="0" anchor="ctr"/>
            <a:lstStyle/>
            <a:p>
              <a:endParaRPr lang="en-US"/>
            </a:p>
          </p:txBody>
        </p:sp>
        <p:sp>
          <p:nvSpPr>
            <p:cNvPr id="234" name="Freeform: Shape 201">
              <a:extLst>
                <a:ext uri="{FF2B5EF4-FFF2-40B4-BE49-F238E27FC236}">
                  <a16:creationId xmlns:a16="http://schemas.microsoft.com/office/drawing/2014/main" id="{67F9FA02-B4BC-3BC0-133E-01B7A114B66B}"/>
                </a:ext>
              </a:extLst>
            </p:cNvPr>
            <p:cNvSpPr/>
            <p:nvPr/>
          </p:nvSpPr>
          <p:spPr>
            <a:xfrm>
              <a:off x="3658553" y="3172778"/>
              <a:ext cx="219075" cy="1933575"/>
            </a:xfrm>
            <a:custGeom>
              <a:avLst/>
              <a:gdLst>
                <a:gd name="connsiteX0" fmla="*/ 0 w 219075"/>
                <a:gd name="connsiteY0" fmla="*/ 0 h 1933575"/>
                <a:gd name="connsiteX1" fmla="*/ 0 w 219075"/>
                <a:gd name="connsiteY1" fmla="*/ 1939290 h 1933575"/>
                <a:gd name="connsiteX2" fmla="*/ 222885 w 219075"/>
                <a:gd name="connsiteY2" fmla="*/ 1939290 h 1933575"/>
                <a:gd name="connsiteX3" fmla="*/ 222885 w 219075"/>
                <a:gd name="connsiteY3" fmla="*/ 0 h 1933575"/>
                <a:gd name="connsiteX4" fmla="*/ 0 w 219075"/>
                <a:gd name="connsiteY4" fmla="*/ 0 h 1933575"/>
                <a:gd name="connsiteX5" fmla="*/ 125730 w 219075"/>
                <a:gd name="connsiteY5" fmla="*/ 213360 h 1933575"/>
                <a:gd name="connsiteX6" fmla="*/ 171450 w 219075"/>
                <a:gd name="connsiteY6" fmla="*/ 213360 h 1933575"/>
                <a:gd name="connsiteX7" fmla="*/ 174307 w 219075"/>
                <a:gd name="connsiteY7" fmla="*/ 268605 h 1933575"/>
                <a:gd name="connsiteX8" fmla="*/ 125730 w 219075"/>
                <a:gd name="connsiteY8" fmla="*/ 268605 h 1933575"/>
                <a:gd name="connsiteX9" fmla="*/ 125730 w 219075"/>
                <a:gd name="connsiteY9" fmla="*/ 213360 h 1933575"/>
                <a:gd name="connsiteX10" fmla="*/ 125730 w 219075"/>
                <a:gd name="connsiteY10" fmla="*/ 556260 h 1933575"/>
                <a:gd name="connsiteX11" fmla="*/ 125730 w 219075"/>
                <a:gd name="connsiteY11" fmla="*/ 498157 h 1933575"/>
                <a:gd name="connsiteX12" fmla="*/ 172402 w 219075"/>
                <a:gd name="connsiteY12" fmla="*/ 498157 h 1933575"/>
                <a:gd name="connsiteX13" fmla="*/ 172402 w 219075"/>
                <a:gd name="connsiteY13" fmla="*/ 556260 h 1933575"/>
                <a:gd name="connsiteX14" fmla="*/ 125730 w 219075"/>
                <a:gd name="connsiteY14" fmla="*/ 556260 h 1933575"/>
                <a:gd name="connsiteX15" fmla="*/ 122872 w 219075"/>
                <a:gd name="connsiteY15" fmla="*/ 418147 h 1933575"/>
                <a:gd name="connsiteX16" fmla="*/ 172402 w 219075"/>
                <a:gd name="connsiteY16" fmla="*/ 418147 h 1933575"/>
                <a:gd name="connsiteX17" fmla="*/ 172402 w 219075"/>
                <a:gd name="connsiteY17" fmla="*/ 472440 h 1933575"/>
                <a:gd name="connsiteX18" fmla="*/ 122872 w 219075"/>
                <a:gd name="connsiteY18" fmla="*/ 472440 h 1933575"/>
                <a:gd name="connsiteX19" fmla="*/ 122872 w 219075"/>
                <a:gd name="connsiteY19" fmla="*/ 418147 h 1933575"/>
                <a:gd name="connsiteX20" fmla="*/ 52388 w 219075"/>
                <a:gd name="connsiteY20" fmla="*/ 213360 h 1933575"/>
                <a:gd name="connsiteX21" fmla="*/ 98107 w 219075"/>
                <a:gd name="connsiteY21" fmla="*/ 210502 h 1933575"/>
                <a:gd name="connsiteX22" fmla="*/ 98107 w 219075"/>
                <a:gd name="connsiteY22" fmla="*/ 269557 h 1933575"/>
                <a:gd name="connsiteX23" fmla="*/ 52388 w 219075"/>
                <a:gd name="connsiteY23" fmla="*/ 269557 h 1933575"/>
                <a:gd name="connsiteX24" fmla="*/ 52388 w 219075"/>
                <a:gd name="connsiteY24" fmla="*/ 213360 h 1933575"/>
                <a:gd name="connsiteX25" fmla="*/ 50482 w 219075"/>
                <a:gd name="connsiteY25" fmla="*/ 418147 h 1933575"/>
                <a:gd name="connsiteX26" fmla="*/ 98107 w 219075"/>
                <a:gd name="connsiteY26" fmla="*/ 413385 h 1933575"/>
                <a:gd name="connsiteX27" fmla="*/ 98107 w 219075"/>
                <a:gd name="connsiteY27" fmla="*/ 473392 h 1933575"/>
                <a:gd name="connsiteX28" fmla="*/ 50482 w 219075"/>
                <a:gd name="connsiteY28" fmla="*/ 473392 h 1933575"/>
                <a:gd name="connsiteX29" fmla="*/ 50482 w 219075"/>
                <a:gd name="connsiteY29" fmla="*/ 418147 h 1933575"/>
                <a:gd name="connsiteX30" fmla="*/ 50482 w 219075"/>
                <a:gd name="connsiteY30" fmla="*/ 499110 h 1933575"/>
                <a:gd name="connsiteX31" fmla="*/ 99060 w 219075"/>
                <a:gd name="connsiteY31" fmla="*/ 499110 h 1933575"/>
                <a:gd name="connsiteX32" fmla="*/ 99060 w 219075"/>
                <a:gd name="connsiteY32" fmla="*/ 556260 h 1933575"/>
                <a:gd name="connsiteX33" fmla="*/ 50482 w 219075"/>
                <a:gd name="connsiteY33" fmla="*/ 556260 h 1933575"/>
                <a:gd name="connsiteX34" fmla="*/ 50482 w 219075"/>
                <a:gd name="connsiteY34" fmla="*/ 499110 h 19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075" h="1933575">
                  <a:moveTo>
                    <a:pt x="0" y="0"/>
                  </a:moveTo>
                  <a:cubicBezTo>
                    <a:pt x="0" y="646747"/>
                    <a:pt x="0" y="1292542"/>
                    <a:pt x="0" y="1939290"/>
                  </a:cubicBezTo>
                  <a:cubicBezTo>
                    <a:pt x="74295" y="1939290"/>
                    <a:pt x="146685" y="1939290"/>
                    <a:pt x="222885" y="1939290"/>
                  </a:cubicBezTo>
                  <a:cubicBezTo>
                    <a:pt x="222885" y="1290638"/>
                    <a:pt x="222885" y="645795"/>
                    <a:pt x="222885" y="0"/>
                  </a:cubicBezTo>
                  <a:cubicBezTo>
                    <a:pt x="146685" y="0"/>
                    <a:pt x="74295" y="0"/>
                    <a:pt x="0" y="0"/>
                  </a:cubicBezTo>
                  <a:close/>
                  <a:moveTo>
                    <a:pt x="125730" y="213360"/>
                  </a:moveTo>
                  <a:cubicBezTo>
                    <a:pt x="140970" y="213360"/>
                    <a:pt x="154305" y="213360"/>
                    <a:pt x="171450" y="213360"/>
                  </a:cubicBezTo>
                  <a:cubicBezTo>
                    <a:pt x="172402" y="229552"/>
                    <a:pt x="173355" y="246697"/>
                    <a:pt x="174307" y="268605"/>
                  </a:cubicBezTo>
                  <a:cubicBezTo>
                    <a:pt x="154305" y="268605"/>
                    <a:pt x="140970" y="268605"/>
                    <a:pt x="125730" y="268605"/>
                  </a:cubicBezTo>
                  <a:cubicBezTo>
                    <a:pt x="125730" y="249555"/>
                    <a:pt x="125730" y="232410"/>
                    <a:pt x="125730" y="213360"/>
                  </a:cubicBezTo>
                  <a:close/>
                  <a:moveTo>
                    <a:pt x="125730" y="556260"/>
                  </a:moveTo>
                  <a:cubicBezTo>
                    <a:pt x="125730" y="538163"/>
                    <a:pt x="125730" y="520065"/>
                    <a:pt x="125730" y="498157"/>
                  </a:cubicBezTo>
                  <a:cubicBezTo>
                    <a:pt x="140970" y="498157"/>
                    <a:pt x="155257" y="498157"/>
                    <a:pt x="172402" y="498157"/>
                  </a:cubicBezTo>
                  <a:cubicBezTo>
                    <a:pt x="172402" y="517207"/>
                    <a:pt x="172402" y="535305"/>
                    <a:pt x="172402" y="556260"/>
                  </a:cubicBezTo>
                  <a:cubicBezTo>
                    <a:pt x="155257" y="556260"/>
                    <a:pt x="141922" y="556260"/>
                    <a:pt x="125730" y="556260"/>
                  </a:cubicBezTo>
                  <a:close/>
                  <a:moveTo>
                    <a:pt x="122872" y="418147"/>
                  </a:moveTo>
                  <a:cubicBezTo>
                    <a:pt x="139065" y="418147"/>
                    <a:pt x="155257" y="418147"/>
                    <a:pt x="172402" y="418147"/>
                  </a:cubicBezTo>
                  <a:cubicBezTo>
                    <a:pt x="172402" y="436245"/>
                    <a:pt x="172402" y="453390"/>
                    <a:pt x="172402" y="472440"/>
                  </a:cubicBezTo>
                  <a:cubicBezTo>
                    <a:pt x="155257" y="472440"/>
                    <a:pt x="139065" y="472440"/>
                    <a:pt x="122872" y="472440"/>
                  </a:cubicBezTo>
                  <a:cubicBezTo>
                    <a:pt x="122872" y="452438"/>
                    <a:pt x="122872" y="437197"/>
                    <a:pt x="122872" y="418147"/>
                  </a:cubicBezTo>
                  <a:close/>
                  <a:moveTo>
                    <a:pt x="52388" y="213360"/>
                  </a:moveTo>
                  <a:cubicBezTo>
                    <a:pt x="66675" y="212407"/>
                    <a:pt x="80963" y="211455"/>
                    <a:pt x="98107" y="210502"/>
                  </a:cubicBezTo>
                  <a:cubicBezTo>
                    <a:pt x="98107" y="230505"/>
                    <a:pt x="98107" y="247650"/>
                    <a:pt x="98107" y="269557"/>
                  </a:cubicBezTo>
                  <a:cubicBezTo>
                    <a:pt x="81915" y="269557"/>
                    <a:pt x="68580" y="269557"/>
                    <a:pt x="52388" y="269557"/>
                  </a:cubicBezTo>
                  <a:cubicBezTo>
                    <a:pt x="52388" y="251460"/>
                    <a:pt x="52388" y="234315"/>
                    <a:pt x="52388" y="213360"/>
                  </a:cubicBezTo>
                  <a:close/>
                  <a:moveTo>
                    <a:pt x="50482" y="418147"/>
                  </a:moveTo>
                  <a:cubicBezTo>
                    <a:pt x="64770" y="417195"/>
                    <a:pt x="79057" y="415290"/>
                    <a:pt x="98107" y="413385"/>
                  </a:cubicBezTo>
                  <a:cubicBezTo>
                    <a:pt x="98107" y="434340"/>
                    <a:pt x="98107" y="451485"/>
                    <a:pt x="98107" y="473392"/>
                  </a:cubicBezTo>
                  <a:cubicBezTo>
                    <a:pt x="80963" y="473392"/>
                    <a:pt x="67627" y="473392"/>
                    <a:pt x="50482" y="473392"/>
                  </a:cubicBezTo>
                  <a:cubicBezTo>
                    <a:pt x="50482" y="455295"/>
                    <a:pt x="50482" y="439102"/>
                    <a:pt x="50482" y="418147"/>
                  </a:cubicBezTo>
                  <a:close/>
                  <a:moveTo>
                    <a:pt x="50482" y="499110"/>
                  </a:moveTo>
                  <a:cubicBezTo>
                    <a:pt x="67627" y="499110"/>
                    <a:pt x="83820" y="499110"/>
                    <a:pt x="99060" y="499110"/>
                  </a:cubicBezTo>
                  <a:cubicBezTo>
                    <a:pt x="99060" y="520065"/>
                    <a:pt x="99060" y="536257"/>
                    <a:pt x="99060" y="556260"/>
                  </a:cubicBezTo>
                  <a:cubicBezTo>
                    <a:pt x="82867" y="556260"/>
                    <a:pt x="67627" y="556260"/>
                    <a:pt x="50482" y="556260"/>
                  </a:cubicBezTo>
                  <a:cubicBezTo>
                    <a:pt x="50482" y="536257"/>
                    <a:pt x="50482" y="518160"/>
                    <a:pt x="50482" y="499110"/>
                  </a:cubicBezTo>
                  <a:close/>
                </a:path>
              </a:pathLst>
            </a:custGeom>
            <a:grpFill/>
            <a:ln w="9525" cap="flat">
              <a:noFill/>
              <a:prstDash val="solid"/>
              <a:miter/>
            </a:ln>
          </p:spPr>
          <p:txBody>
            <a:bodyPr rtlCol="0" anchor="ctr"/>
            <a:lstStyle/>
            <a:p>
              <a:endParaRPr lang="en-US"/>
            </a:p>
          </p:txBody>
        </p:sp>
      </p:grpSp>
      <p:sp>
        <p:nvSpPr>
          <p:cNvPr id="235" name="CuadroTexto 234">
            <a:extLst>
              <a:ext uri="{FF2B5EF4-FFF2-40B4-BE49-F238E27FC236}">
                <a16:creationId xmlns:a16="http://schemas.microsoft.com/office/drawing/2014/main" id="{786ADCF5-30BE-0A3D-225F-CB91969F0A6F}"/>
              </a:ext>
            </a:extLst>
          </p:cNvPr>
          <p:cNvSpPr txBox="1"/>
          <p:nvPr/>
        </p:nvSpPr>
        <p:spPr>
          <a:xfrm>
            <a:off x="749813" y="1353726"/>
            <a:ext cx="3404751" cy="2246769"/>
          </a:xfrm>
          <a:prstGeom prst="rect">
            <a:avLst/>
          </a:prstGeom>
          <a:noFill/>
        </p:spPr>
        <p:txBody>
          <a:bodyPr wrap="square" rtlCol="0">
            <a:spAutoFit/>
          </a:bodyPr>
          <a:lstStyle/>
          <a:p>
            <a:pPr marL="285750" indent="-285750" algn="just">
              <a:buFont typeface="Arial" panose="020B0604020202020204" pitchFamily="34" charset="0"/>
              <a:buChar char="•"/>
            </a:pPr>
            <a:r>
              <a:rPr lang="es-ES_tradnl" sz="2000" dirty="0"/>
              <a:t>LEY</a:t>
            </a:r>
          </a:p>
          <a:p>
            <a:pPr marL="285750" indent="-285750" algn="just">
              <a:buFont typeface="Arial" panose="020B0604020202020204" pitchFamily="34" charset="0"/>
              <a:buChar char="•"/>
            </a:pPr>
            <a:endParaRPr lang="es-ES_tradnl" sz="2000" dirty="0"/>
          </a:p>
          <a:p>
            <a:pPr marL="285750" indent="-285750" algn="just">
              <a:buFont typeface="Arial" panose="020B0604020202020204" pitchFamily="34" charset="0"/>
              <a:buChar char="•"/>
            </a:pPr>
            <a:r>
              <a:rPr lang="es-ES_tradnl" sz="2000" dirty="0"/>
              <a:t>DECRETO</a:t>
            </a:r>
          </a:p>
          <a:p>
            <a:pPr marL="285750" indent="-285750" algn="just">
              <a:buFont typeface="Arial" panose="020B0604020202020204" pitchFamily="34" charset="0"/>
              <a:buChar char="•"/>
            </a:pPr>
            <a:endParaRPr lang="es-ES_tradnl" sz="2000" dirty="0"/>
          </a:p>
          <a:p>
            <a:pPr marL="285750" indent="-285750" algn="just">
              <a:buFont typeface="Arial" panose="020B0604020202020204" pitchFamily="34" charset="0"/>
              <a:buChar char="•"/>
            </a:pPr>
            <a:r>
              <a:rPr lang="es-ES_tradnl" sz="2000" dirty="0"/>
              <a:t>RESOLUCIÓN</a:t>
            </a:r>
          </a:p>
          <a:p>
            <a:pPr marL="285750" indent="-285750" algn="just">
              <a:buFont typeface="Arial" panose="020B0604020202020204" pitchFamily="34" charset="0"/>
              <a:buChar char="•"/>
            </a:pPr>
            <a:endParaRPr lang="es-ES_tradnl" sz="2000" dirty="0"/>
          </a:p>
          <a:p>
            <a:pPr marL="285750" indent="-285750" algn="just">
              <a:buFont typeface="Arial" panose="020B0604020202020204" pitchFamily="34" charset="0"/>
              <a:buChar char="•"/>
            </a:pPr>
            <a:r>
              <a:rPr lang="es-ES_tradnl" sz="2000" dirty="0"/>
              <a:t>GUÍA</a:t>
            </a:r>
          </a:p>
        </p:txBody>
      </p:sp>
      <p:sp>
        <p:nvSpPr>
          <p:cNvPr id="236" name="CuadroTexto 235">
            <a:extLst>
              <a:ext uri="{FF2B5EF4-FFF2-40B4-BE49-F238E27FC236}">
                <a16:creationId xmlns:a16="http://schemas.microsoft.com/office/drawing/2014/main" id="{F1DB1FD1-A60D-E5F0-73C7-257BA5D326CF}"/>
              </a:ext>
            </a:extLst>
          </p:cNvPr>
          <p:cNvSpPr txBox="1"/>
          <p:nvPr/>
        </p:nvSpPr>
        <p:spPr>
          <a:xfrm>
            <a:off x="428524" y="3910465"/>
            <a:ext cx="8348935" cy="2585323"/>
          </a:xfrm>
          <a:prstGeom prst="rect">
            <a:avLst/>
          </a:prstGeom>
          <a:noFill/>
        </p:spPr>
        <p:txBody>
          <a:bodyPr wrap="square" rtlCol="0">
            <a:spAutoFit/>
          </a:bodyPr>
          <a:lstStyle/>
          <a:p>
            <a:pPr marL="285750" indent="-285750" algn="just">
              <a:buFont typeface="Arial"/>
              <a:buChar char="•"/>
            </a:pPr>
            <a:r>
              <a:rPr lang="es-ES" dirty="0"/>
              <a:t>INCLUIR políticas y acciones, referentes al sector marítimo.</a:t>
            </a:r>
          </a:p>
          <a:p>
            <a:pPr marL="285750" indent="-285750" algn="just">
              <a:buFont typeface="Arial"/>
              <a:buChar char="•"/>
            </a:pPr>
            <a:endParaRPr lang="es-ES" dirty="0"/>
          </a:p>
          <a:p>
            <a:pPr marL="285750" indent="-285750" algn="just">
              <a:buFont typeface="Arial"/>
              <a:buChar char="•"/>
            </a:pPr>
            <a:r>
              <a:rPr lang="es-ES" dirty="0"/>
              <a:t>ADOPTAR políticas administrativas, científicas y tecnológicas que promuevan y aseguren la competitividad y la rentabilidad del sector marítimo, y el desarrollo de sus recursos humanos. </a:t>
            </a:r>
          </a:p>
          <a:p>
            <a:pPr marL="285750" indent="-285750" algn="just">
              <a:buFont typeface="Arial"/>
              <a:buChar char="•"/>
            </a:pPr>
            <a:endParaRPr lang="es-ES" dirty="0"/>
          </a:p>
          <a:p>
            <a:pPr marL="285750" indent="-285750" algn="just">
              <a:buFont typeface="Arial"/>
              <a:buChar char="•"/>
            </a:pPr>
            <a:r>
              <a:rPr lang="es-ES"/>
              <a:t>INCLUIR </a:t>
            </a:r>
            <a:r>
              <a:rPr lang="es-ES" dirty="0"/>
              <a:t>en los nuevos contratos de concesiones y/o cualquier adenda de los existentes la </a:t>
            </a:r>
            <a:r>
              <a:rPr lang="es-ES" b="1" dirty="0"/>
              <a:t>“Cláusula de Apoyo a los Proyectos Sociales en los Contratos de Concesiones”</a:t>
            </a:r>
          </a:p>
        </p:txBody>
      </p:sp>
    </p:spTree>
    <p:extLst>
      <p:ext uri="{BB962C8B-B14F-4D97-AF65-F5344CB8AC3E}">
        <p14:creationId xmlns:p14="http://schemas.microsoft.com/office/powerpoint/2010/main" val="3662427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41449" y="329442"/>
            <a:ext cx="8679898" cy="724247"/>
          </a:xfrm>
          <a:prstGeom prst="rect">
            <a:avLst/>
          </a:prstGeom>
        </p:spPr>
        <p:txBody>
          <a:bodyPr/>
          <a:lstStyle/>
          <a:p>
            <a:r>
              <a:rPr lang="en-US" dirty="0"/>
              <a:t>Marco </a:t>
            </a:r>
            <a:r>
              <a:rPr lang="en-US" dirty="0" err="1"/>
              <a:t>Regulatorio</a:t>
            </a:r>
            <a:endParaRPr lang="en-US" dirty="0"/>
          </a:p>
        </p:txBody>
      </p:sp>
      <p:grpSp>
        <p:nvGrpSpPr>
          <p:cNvPr id="17" name="Group 36">
            <a:extLst>
              <a:ext uri="{FF2B5EF4-FFF2-40B4-BE49-F238E27FC236}">
                <a16:creationId xmlns:a16="http://schemas.microsoft.com/office/drawing/2014/main" id="{482D2862-2C90-5404-87A4-45BD05DCA717}"/>
              </a:ext>
            </a:extLst>
          </p:cNvPr>
          <p:cNvGrpSpPr/>
          <p:nvPr/>
        </p:nvGrpSpPr>
        <p:grpSpPr>
          <a:xfrm flipH="1">
            <a:off x="4039960" y="2294175"/>
            <a:ext cx="1827267" cy="1922017"/>
            <a:chOff x="3175" y="1588"/>
            <a:chExt cx="4408488" cy="4637087"/>
          </a:xfrm>
          <a:solidFill>
            <a:schemeClr val="accent5"/>
          </a:solidFill>
        </p:grpSpPr>
        <p:sp>
          <p:nvSpPr>
            <p:cNvPr id="24" name="Rectangle 5">
              <a:extLst>
                <a:ext uri="{FF2B5EF4-FFF2-40B4-BE49-F238E27FC236}">
                  <a16:creationId xmlns:a16="http://schemas.microsoft.com/office/drawing/2014/main" id="{FCFB1F49-02E1-B837-8860-6026D1308451}"/>
                </a:ext>
              </a:extLst>
            </p:cNvPr>
            <p:cNvSpPr>
              <a:spLocks noChangeArrowheads="1"/>
            </p:cNvSpPr>
            <p:nvPr/>
          </p:nvSpPr>
          <p:spPr bwMode="auto">
            <a:xfrm>
              <a:off x="1106488" y="3094038"/>
              <a:ext cx="984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6">
              <a:extLst>
                <a:ext uri="{FF2B5EF4-FFF2-40B4-BE49-F238E27FC236}">
                  <a16:creationId xmlns:a16="http://schemas.microsoft.com/office/drawing/2014/main" id="{A6BA6123-3232-4125-D003-865E898245F9}"/>
                </a:ext>
              </a:extLst>
            </p:cNvPr>
            <p:cNvSpPr>
              <a:spLocks noChangeArrowheads="1"/>
            </p:cNvSpPr>
            <p:nvPr/>
          </p:nvSpPr>
          <p:spPr bwMode="auto">
            <a:xfrm>
              <a:off x="1450975" y="3094038"/>
              <a:ext cx="857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7">
              <a:extLst>
                <a:ext uri="{FF2B5EF4-FFF2-40B4-BE49-F238E27FC236}">
                  <a16:creationId xmlns:a16="http://schemas.microsoft.com/office/drawing/2014/main" id="{CDBE77F7-96FF-6BB1-6FE6-B52DCD2A3B06}"/>
                </a:ext>
              </a:extLst>
            </p:cNvPr>
            <p:cNvSpPr>
              <a:spLocks noChangeArrowheads="1"/>
            </p:cNvSpPr>
            <p:nvPr/>
          </p:nvSpPr>
          <p:spPr bwMode="auto">
            <a:xfrm>
              <a:off x="1147763" y="314801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8">
              <a:extLst>
                <a:ext uri="{FF2B5EF4-FFF2-40B4-BE49-F238E27FC236}">
                  <a16:creationId xmlns:a16="http://schemas.microsoft.com/office/drawing/2014/main" id="{099E2E48-50ED-3EAB-9B14-3DD16803E9E1}"/>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9">
              <a:extLst>
                <a:ext uri="{FF2B5EF4-FFF2-40B4-BE49-F238E27FC236}">
                  <a16:creationId xmlns:a16="http://schemas.microsoft.com/office/drawing/2014/main" id="{1551292C-FA6C-A1E2-5D1A-3E47D3BBA3CD}"/>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10">
              <a:extLst>
                <a:ext uri="{FF2B5EF4-FFF2-40B4-BE49-F238E27FC236}">
                  <a16:creationId xmlns:a16="http://schemas.microsoft.com/office/drawing/2014/main" id="{8CC30951-A9CD-1725-368F-D192EF916991}"/>
                </a:ext>
              </a:extLst>
            </p:cNvPr>
            <p:cNvSpPr>
              <a:spLocks noChangeArrowheads="1"/>
            </p:cNvSpPr>
            <p:nvPr/>
          </p:nvSpPr>
          <p:spPr bwMode="auto">
            <a:xfrm>
              <a:off x="1147763" y="34417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1">
              <a:extLst>
                <a:ext uri="{FF2B5EF4-FFF2-40B4-BE49-F238E27FC236}">
                  <a16:creationId xmlns:a16="http://schemas.microsoft.com/office/drawing/2014/main" id="{30AD11B8-497D-4B4C-D362-E72B021208D1}"/>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2">
              <a:extLst>
                <a:ext uri="{FF2B5EF4-FFF2-40B4-BE49-F238E27FC236}">
                  <a16:creationId xmlns:a16="http://schemas.microsoft.com/office/drawing/2014/main" id="{FE602750-7161-2B35-8D9B-8A25CE72D708}"/>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13">
              <a:extLst>
                <a:ext uri="{FF2B5EF4-FFF2-40B4-BE49-F238E27FC236}">
                  <a16:creationId xmlns:a16="http://schemas.microsoft.com/office/drawing/2014/main" id="{655096E1-0F74-207D-4C56-8C7CDE23E03C}"/>
                </a:ext>
              </a:extLst>
            </p:cNvPr>
            <p:cNvSpPr>
              <a:spLocks noChangeArrowheads="1"/>
            </p:cNvSpPr>
            <p:nvPr/>
          </p:nvSpPr>
          <p:spPr bwMode="auto">
            <a:xfrm>
              <a:off x="1147763" y="37338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4">
              <a:extLst>
                <a:ext uri="{FF2B5EF4-FFF2-40B4-BE49-F238E27FC236}">
                  <a16:creationId xmlns:a16="http://schemas.microsoft.com/office/drawing/2014/main" id="{2C5225D9-21E8-61D1-3F33-7C691BEA1963}"/>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5">
              <a:extLst>
                <a:ext uri="{FF2B5EF4-FFF2-40B4-BE49-F238E27FC236}">
                  <a16:creationId xmlns:a16="http://schemas.microsoft.com/office/drawing/2014/main" id="{3599E926-F89C-84E1-6659-82E85E4ECB83}"/>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16">
              <a:extLst>
                <a:ext uri="{FF2B5EF4-FFF2-40B4-BE49-F238E27FC236}">
                  <a16:creationId xmlns:a16="http://schemas.microsoft.com/office/drawing/2014/main" id="{C7B95E36-6930-1B9B-8B3F-70D95C41D79D}"/>
                </a:ext>
              </a:extLst>
            </p:cNvPr>
            <p:cNvSpPr>
              <a:spLocks noChangeArrowheads="1"/>
            </p:cNvSpPr>
            <p:nvPr/>
          </p:nvSpPr>
          <p:spPr bwMode="auto">
            <a:xfrm>
              <a:off x="1147763" y="4027488"/>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7">
              <a:extLst>
                <a:ext uri="{FF2B5EF4-FFF2-40B4-BE49-F238E27FC236}">
                  <a16:creationId xmlns:a16="http://schemas.microsoft.com/office/drawing/2014/main" id="{E8455D66-BC71-022F-1FBB-8D9499B5EB39}"/>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8">
              <a:extLst>
                <a:ext uri="{FF2B5EF4-FFF2-40B4-BE49-F238E27FC236}">
                  <a16:creationId xmlns:a16="http://schemas.microsoft.com/office/drawing/2014/main" id="{501BEBB9-55F3-99F1-0143-42CF46C5E2DB}"/>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19">
              <a:extLst>
                <a:ext uri="{FF2B5EF4-FFF2-40B4-BE49-F238E27FC236}">
                  <a16:creationId xmlns:a16="http://schemas.microsoft.com/office/drawing/2014/main" id="{BFA904B3-140D-0B8F-3E22-D9F1F544C72D}"/>
                </a:ext>
              </a:extLst>
            </p:cNvPr>
            <p:cNvSpPr>
              <a:spLocks noChangeArrowheads="1"/>
            </p:cNvSpPr>
            <p:nvPr/>
          </p:nvSpPr>
          <p:spPr bwMode="auto">
            <a:xfrm>
              <a:off x="1106488" y="1897063"/>
              <a:ext cx="984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20">
              <a:extLst>
                <a:ext uri="{FF2B5EF4-FFF2-40B4-BE49-F238E27FC236}">
                  <a16:creationId xmlns:a16="http://schemas.microsoft.com/office/drawing/2014/main" id="{8D3260D6-1385-907F-0E1B-DF8F74FB4FEF}"/>
                </a:ext>
              </a:extLst>
            </p:cNvPr>
            <p:cNvSpPr>
              <a:spLocks noChangeArrowheads="1"/>
            </p:cNvSpPr>
            <p:nvPr/>
          </p:nvSpPr>
          <p:spPr bwMode="auto">
            <a:xfrm>
              <a:off x="1450975" y="1897063"/>
              <a:ext cx="857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21">
              <a:extLst>
                <a:ext uri="{FF2B5EF4-FFF2-40B4-BE49-F238E27FC236}">
                  <a16:creationId xmlns:a16="http://schemas.microsoft.com/office/drawing/2014/main" id="{F05E757B-DBBF-83A2-A722-09B6981E1A09}"/>
                </a:ext>
              </a:extLst>
            </p:cNvPr>
            <p:cNvSpPr>
              <a:spLocks noChangeArrowheads="1"/>
            </p:cNvSpPr>
            <p:nvPr/>
          </p:nvSpPr>
          <p:spPr bwMode="auto">
            <a:xfrm>
              <a:off x="1147763" y="18970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2">
              <a:extLst>
                <a:ext uri="{FF2B5EF4-FFF2-40B4-BE49-F238E27FC236}">
                  <a16:creationId xmlns:a16="http://schemas.microsoft.com/office/drawing/2014/main" id="{E27F4214-7465-6269-5386-5C61368D42C2}"/>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3">
              <a:extLst>
                <a:ext uri="{FF2B5EF4-FFF2-40B4-BE49-F238E27FC236}">
                  <a16:creationId xmlns:a16="http://schemas.microsoft.com/office/drawing/2014/main" id="{4E321A05-7C28-8AC6-2B85-DC797BD0459C}"/>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24">
              <a:extLst>
                <a:ext uri="{FF2B5EF4-FFF2-40B4-BE49-F238E27FC236}">
                  <a16:creationId xmlns:a16="http://schemas.microsoft.com/office/drawing/2014/main" id="{DB37194C-88DA-4A7D-7A5D-556B84BB81F2}"/>
                </a:ext>
              </a:extLst>
            </p:cNvPr>
            <p:cNvSpPr>
              <a:spLocks noChangeArrowheads="1"/>
            </p:cNvSpPr>
            <p:nvPr/>
          </p:nvSpPr>
          <p:spPr bwMode="auto">
            <a:xfrm>
              <a:off x="1147763" y="21891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25">
              <a:extLst>
                <a:ext uri="{FF2B5EF4-FFF2-40B4-BE49-F238E27FC236}">
                  <a16:creationId xmlns:a16="http://schemas.microsoft.com/office/drawing/2014/main" id="{198AE7EC-5AAD-A55C-492C-B8587C7C7CAE}"/>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6">
              <a:extLst>
                <a:ext uri="{FF2B5EF4-FFF2-40B4-BE49-F238E27FC236}">
                  <a16:creationId xmlns:a16="http://schemas.microsoft.com/office/drawing/2014/main" id="{256AF72A-8DE6-230D-4C66-93BCBAB6A848}"/>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27">
              <a:extLst>
                <a:ext uri="{FF2B5EF4-FFF2-40B4-BE49-F238E27FC236}">
                  <a16:creationId xmlns:a16="http://schemas.microsoft.com/office/drawing/2014/main" id="{95AFA84D-4600-AF92-0578-BE443BF45B90}"/>
                </a:ext>
              </a:extLst>
            </p:cNvPr>
            <p:cNvSpPr>
              <a:spLocks noChangeArrowheads="1"/>
            </p:cNvSpPr>
            <p:nvPr/>
          </p:nvSpPr>
          <p:spPr bwMode="auto">
            <a:xfrm>
              <a:off x="1147763" y="24828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8">
              <a:extLst>
                <a:ext uri="{FF2B5EF4-FFF2-40B4-BE49-F238E27FC236}">
                  <a16:creationId xmlns:a16="http://schemas.microsoft.com/office/drawing/2014/main" id="{15371BC6-7501-7DA2-228C-9F0FDB10165B}"/>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29">
              <a:extLst>
                <a:ext uri="{FF2B5EF4-FFF2-40B4-BE49-F238E27FC236}">
                  <a16:creationId xmlns:a16="http://schemas.microsoft.com/office/drawing/2014/main" id="{FEFF8732-3205-835F-DE32-76295319300C}"/>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30">
              <a:extLst>
                <a:ext uri="{FF2B5EF4-FFF2-40B4-BE49-F238E27FC236}">
                  <a16:creationId xmlns:a16="http://schemas.microsoft.com/office/drawing/2014/main" id="{3E539DBE-ECBE-1A36-139C-0220B7597515}"/>
                </a:ext>
              </a:extLst>
            </p:cNvPr>
            <p:cNvSpPr>
              <a:spLocks noChangeArrowheads="1"/>
            </p:cNvSpPr>
            <p:nvPr/>
          </p:nvSpPr>
          <p:spPr bwMode="auto">
            <a:xfrm>
              <a:off x="1147763" y="27749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31">
              <a:extLst>
                <a:ext uri="{FF2B5EF4-FFF2-40B4-BE49-F238E27FC236}">
                  <a16:creationId xmlns:a16="http://schemas.microsoft.com/office/drawing/2014/main" id="{8BFCDD79-0F48-D3F9-B32A-A3393B9C2B4E}"/>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32">
              <a:extLst>
                <a:ext uri="{FF2B5EF4-FFF2-40B4-BE49-F238E27FC236}">
                  <a16:creationId xmlns:a16="http://schemas.microsoft.com/office/drawing/2014/main" id="{C849B9E9-3978-7354-52E2-0A7A6A7758AF}"/>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33">
              <a:extLst>
                <a:ext uri="{FF2B5EF4-FFF2-40B4-BE49-F238E27FC236}">
                  <a16:creationId xmlns:a16="http://schemas.microsoft.com/office/drawing/2014/main" id="{35715FCA-6591-D3D9-8951-AAFB0117BA9B}"/>
                </a:ext>
              </a:extLst>
            </p:cNvPr>
            <p:cNvSpPr>
              <a:spLocks noChangeArrowheads="1"/>
            </p:cNvSpPr>
            <p:nvPr/>
          </p:nvSpPr>
          <p:spPr bwMode="auto">
            <a:xfrm>
              <a:off x="1179513" y="919163"/>
              <a:ext cx="44450"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34">
              <a:extLst>
                <a:ext uri="{FF2B5EF4-FFF2-40B4-BE49-F238E27FC236}">
                  <a16:creationId xmlns:a16="http://schemas.microsoft.com/office/drawing/2014/main" id="{DE5DBB05-51BF-1634-0856-BCAA79AF21BE}"/>
                </a:ext>
              </a:extLst>
            </p:cNvPr>
            <p:cNvSpPr>
              <a:spLocks noChangeArrowheads="1"/>
            </p:cNvSpPr>
            <p:nvPr/>
          </p:nvSpPr>
          <p:spPr bwMode="auto">
            <a:xfrm>
              <a:off x="1412875" y="919163"/>
              <a:ext cx="53975"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35">
              <a:extLst>
                <a:ext uri="{FF2B5EF4-FFF2-40B4-BE49-F238E27FC236}">
                  <a16:creationId xmlns:a16="http://schemas.microsoft.com/office/drawing/2014/main" id="{D47AB58E-1EA2-2F7B-0290-D8DB1CF97437}"/>
                </a:ext>
              </a:extLst>
            </p:cNvPr>
            <p:cNvSpPr>
              <a:spLocks noChangeArrowheads="1"/>
            </p:cNvSpPr>
            <p:nvPr/>
          </p:nvSpPr>
          <p:spPr bwMode="auto">
            <a:xfrm>
              <a:off x="1179513" y="915988"/>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36">
              <a:extLst>
                <a:ext uri="{FF2B5EF4-FFF2-40B4-BE49-F238E27FC236}">
                  <a16:creationId xmlns:a16="http://schemas.microsoft.com/office/drawing/2014/main" id="{DD9CE9DB-4BAD-3401-2E60-E655E5AE6D57}"/>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37">
              <a:extLst>
                <a:ext uri="{FF2B5EF4-FFF2-40B4-BE49-F238E27FC236}">
                  <a16:creationId xmlns:a16="http://schemas.microsoft.com/office/drawing/2014/main" id="{A029697A-28F6-8F76-F921-38A81C4DAAD2}"/>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38">
              <a:extLst>
                <a:ext uri="{FF2B5EF4-FFF2-40B4-BE49-F238E27FC236}">
                  <a16:creationId xmlns:a16="http://schemas.microsoft.com/office/drawing/2014/main" id="{35BFA679-77F0-91F0-69CB-514C7229DD6A}"/>
                </a:ext>
              </a:extLst>
            </p:cNvPr>
            <p:cNvSpPr>
              <a:spLocks noChangeArrowheads="1"/>
            </p:cNvSpPr>
            <p:nvPr/>
          </p:nvSpPr>
          <p:spPr bwMode="auto">
            <a:xfrm>
              <a:off x="1179513" y="1141413"/>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39">
              <a:extLst>
                <a:ext uri="{FF2B5EF4-FFF2-40B4-BE49-F238E27FC236}">
                  <a16:creationId xmlns:a16="http://schemas.microsoft.com/office/drawing/2014/main" id="{2923E109-4678-8169-F0E3-5E55C79B15DE}"/>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40">
              <a:extLst>
                <a:ext uri="{FF2B5EF4-FFF2-40B4-BE49-F238E27FC236}">
                  <a16:creationId xmlns:a16="http://schemas.microsoft.com/office/drawing/2014/main" id="{65754434-961F-516F-24A5-0F6065061802}"/>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41">
              <a:extLst>
                <a:ext uri="{FF2B5EF4-FFF2-40B4-BE49-F238E27FC236}">
                  <a16:creationId xmlns:a16="http://schemas.microsoft.com/office/drawing/2014/main" id="{D68E93B7-544C-4979-377B-DFAEFCCE3427}"/>
                </a:ext>
              </a:extLst>
            </p:cNvPr>
            <p:cNvSpPr>
              <a:spLocks noChangeArrowheads="1"/>
            </p:cNvSpPr>
            <p:nvPr/>
          </p:nvSpPr>
          <p:spPr bwMode="auto">
            <a:xfrm>
              <a:off x="1179513" y="13652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42">
              <a:extLst>
                <a:ext uri="{FF2B5EF4-FFF2-40B4-BE49-F238E27FC236}">
                  <a16:creationId xmlns:a16="http://schemas.microsoft.com/office/drawing/2014/main" id="{F81A51DE-F647-CEC6-D3E1-6942FA98F0E6}"/>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43">
              <a:extLst>
                <a:ext uri="{FF2B5EF4-FFF2-40B4-BE49-F238E27FC236}">
                  <a16:creationId xmlns:a16="http://schemas.microsoft.com/office/drawing/2014/main" id="{F1FF0A36-5F34-3658-F100-F8BB93A66565}"/>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44">
              <a:extLst>
                <a:ext uri="{FF2B5EF4-FFF2-40B4-BE49-F238E27FC236}">
                  <a16:creationId xmlns:a16="http://schemas.microsoft.com/office/drawing/2014/main" id="{DFEDEE33-2AED-7859-4534-69D0243FE2A1}"/>
                </a:ext>
              </a:extLst>
            </p:cNvPr>
            <p:cNvSpPr>
              <a:spLocks noChangeArrowheads="1"/>
            </p:cNvSpPr>
            <p:nvPr/>
          </p:nvSpPr>
          <p:spPr bwMode="auto">
            <a:xfrm>
              <a:off x="1179513" y="1590675"/>
              <a:ext cx="27463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45">
              <a:extLst>
                <a:ext uri="{FF2B5EF4-FFF2-40B4-BE49-F238E27FC236}">
                  <a16:creationId xmlns:a16="http://schemas.microsoft.com/office/drawing/2014/main" id="{32C632E7-4006-6C18-9C24-F6F148BABA17}"/>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46">
              <a:extLst>
                <a:ext uri="{FF2B5EF4-FFF2-40B4-BE49-F238E27FC236}">
                  <a16:creationId xmlns:a16="http://schemas.microsoft.com/office/drawing/2014/main" id="{108C3F9E-45FF-11BC-E57B-F79469B740D7}"/>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47">
              <a:extLst>
                <a:ext uri="{FF2B5EF4-FFF2-40B4-BE49-F238E27FC236}">
                  <a16:creationId xmlns:a16="http://schemas.microsoft.com/office/drawing/2014/main" id="{B3ABF35E-72C6-83F7-D1AA-B00288143899}"/>
                </a:ext>
              </a:extLst>
            </p:cNvPr>
            <p:cNvSpPr>
              <a:spLocks noChangeArrowheads="1"/>
            </p:cNvSpPr>
            <p:nvPr/>
          </p:nvSpPr>
          <p:spPr bwMode="auto">
            <a:xfrm>
              <a:off x="1182688" y="217488"/>
              <a:ext cx="44450"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48">
              <a:extLst>
                <a:ext uri="{FF2B5EF4-FFF2-40B4-BE49-F238E27FC236}">
                  <a16:creationId xmlns:a16="http://schemas.microsoft.com/office/drawing/2014/main" id="{B0C76B21-DA4C-59FA-BE7A-637610B3C64B}"/>
                </a:ext>
              </a:extLst>
            </p:cNvPr>
            <p:cNvSpPr>
              <a:spLocks noChangeArrowheads="1"/>
            </p:cNvSpPr>
            <p:nvPr/>
          </p:nvSpPr>
          <p:spPr bwMode="auto">
            <a:xfrm>
              <a:off x="1416050" y="217488"/>
              <a:ext cx="53975"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49">
              <a:extLst>
                <a:ext uri="{FF2B5EF4-FFF2-40B4-BE49-F238E27FC236}">
                  <a16:creationId xmlns:a16="http://schemas.microsoft.com/office/drawing/2014/main" id="{9F206A6D-EC52-D162-DCD1-BB081248D0CD}"/>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50">
              <a:extLst>
                <a:ext uri="{FF2B5EF4-FFF2-40B4-BE49-F238E27FC236}">
                  <a16:creationId xmlns:a16="http://schemas.microsoft.com/office/drawing/2014/main" id="{F6669370-E1A9-CBCA-DCA2-3A95DEC3D4EA}"/>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51">
              <a:extLst>
                <a:ext uri="{FF2B5EF4-FFF2-40B4-BE49-F238E27FC236}">
                  <a16:creationId xmlns:a16="http://schemas.microsoft.com/office/drawing/2014/main" id="{65DA3944-268A-A03F-5E94-72270F5191A2}"/>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52">
              <a:extLst>
                <a:ext uri="{FF2B5EF4-FFF2-40B4-BE49-F238E27FC236}">
                  <a16:creationId xmlns:a16="http://schemas.microsoft.com/office/drawing/2014/main" id="{8E621678-D927-08A3-13B4-1F9862D13D6F}"/>
                </a:ext>
              </a:extLst>
            </p:cNvPr>
            <p:cNvSpPr>
              <a:spLocks noChangeArrowheads="1"/>
            </p:cNvSpPr>
            <p:nvPr/>
          </p:nvSpPr>
          <p:spPr bwMode="auto">
            <a:xfrm>
              <a:off x="1182688" y="43180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53">
              <a:extLst>
                <a:ext uri="{FF2B5EF4-FFF2-40B4-BE49-F238E27FC236}">
                  <a16:creationId xmlns:a16="http://schemas.microsoft.com/office/drawing/2014/main" id="{85AE7EA0-1F64-BC80-BC30-679FDADB68C4}"/>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54">
              <a:extLst>
                <a:ext uri="{FF2B5EF4-FFF2-40B4-BE49-F238E27FC236}">
                  <a16:creationId xmlns:a16="http://schemas.microsoft.com/office/drawing/2014/main" id="{50AB9BF0-0938-DE02-6738-E823D86964B8}"/>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55">
              <a:extLst>
                <a:ext uri="{FF2B5EF4-FFF2-40B4-BE49-F238E27FC236}">
                  <a16:creationId xmlns:a16="http://schemas.microsoft.com/office/drawing/2014/main" id="{2C928D3C-F8FD-5DC4-C2F2-D614EBD1A883}"/>
                </a:ext>
              </a:extLst>
            </p:cNvPr>
            <p:cNvSpPr>
              <a:spLocks noChangeArrowheads="1"/>
            </p:cNvSpPr>
            <p:nvPr/>
          </p:nvSpPr>
          <p:spPr bwMode="auto">
            <a:xfrm>
              <a:off x="1182688" y="6540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56">
              <a:extLst>
                <a:ext uri="{FF2B5EF4-FFF2-40B4-BE49-F238E27FC236}">
                  <a16:creationId xmlns:a16="http://schemas.microsoft.com/office/drawing/2014/main" id="{760AE83B-C3C2-D7BA-C222-1A272F4DB54D}"/>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57">
              <a:extLst>
                <a:ext uri="{FF2B5EF4-FFF2-40B4-BE49-F238E27FC236}">
                  <a16:creationId xmlns:a16="http://schemas.microsoft.com/office/drawing/2014/main" id="{B96ABCE6-141C-0386-F9EA-162AB16E98F9}"/>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58">
              <a:extLst>
                <a:ext uri="{FF2B5EF4-FFF2-40B4-BE49-F238E27FC236}">
                  <a16:creationId xmlns:a16="http://schemas.microsoft.com/office/drawing/2014/main" id="{A6F8B1BF-95DB-FE6B-8142-5C6918284E42}"/>
                </a:ext>
              </a:extLst>
            </p:cNvPr>
            <p:cNvSpPr>
              <a:spLocks noChangeArrowheads="1"/>
            </p:cNvSpPr>
            <p:nvPr/>
          </p:nvSpPr>
          <p:spPr bwMode="auto">
            <a:xfrm>
              <a:off x="398463"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59">
              <a:extLst>
                <a:ext uri="{FF2B5EF4-FFF2-40B4-BE49-F238E27FC236}">
                  <a16:creationId xmlns:a16="http://schemas.microsoft.com/office/drawing/2014/main" id="{29F04FC5-0CFA-2F5D-8B3E-35A2AA14101E}"/>
                </a:ext>
              </a:extLst>
            </p:cNvPr>
            <p:cNvSpPr>
              <a:spLocks noChangeArrowheads="1"/>
            </p:cNvSpPr>
            <p:nvPr/>
          </p:nvSpPr>
          <p:spPr bwMode="auto">
            <a:xfrm>
              <a:off x="398463" y="950913"/>
              <a:ext cx="8255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60">
              <a:extLst>
                <a:ext uri="{FF2B5EF4-FFF2-40B4-BE49-F238E27FC236}">
                  <a16:creationId xmlns:a16="http://schemas.microsoft.com/office/drawing/2014/main" id="{295B2A83-D85F-0098-257F-7A6FECBACA08}"/>
                </a:ext>
              </a:extLst>
            </p:cNvPr>
            <p:cNvSpPr>
              <a:spLocks noChangeArrowheads="1"/>
            </p:cNvSpPr>
            <p:nvPr/>
          </p:nvSpPr>
          <p:spPr bwMode="auto">
            <a:xfrm>
              <a:off x="1185863"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61">
              <a:extLst>
                <a:ext uri="{FF2B5EF4-FFF2-40B4-BE49-F238E27FC236}">
                  <a16:creationId xmlns:a16="http://schemas.microsoft.com/office/drawing/2014/main" id="{AA6F7C3E-0D7A-1F9F-7520-BB9C81047C6F}"/>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62">
              <a:extLst>
                <a:ext uri="{FF2B5EF4-FFF2-40B4-BE49-F238E27FC236}">
                  <a16:creationId xmlns:a16="http://schemas.microsoft.com/office/drawing/2014/main" id="{3B5B8486-3424-ED25-2622-B2E41473BBF9}"/>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63">
              <a:extLst>
                <a:ext uri="{FF2B5EF4-FFF2-40B4-BE49-F238E27FC236}">
                  <a16:creationId xmlns:a16="http://schemas.microsoft.com/office/drawing/2014/main" id="{9C806A9E-EA0A-0C5B-C540-E95CFED5C3B8}"/>
                </a:ext>
              </a:extLst>
            </p:cNvPr>
            <p:cNvSpPr>
              <a:spLocks noChangeArrowheads="1"/>
            </p:cNvSpPr>
            <p:nvPr/>
          </p:nvSpPr>
          <p:spPr bwMode="auto">
            <a:xfrm>
              <a:off x="996950" y="755650"/>
              <a:ext cx="39688"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64">
              <a:extLst>
                <a:ext uri="{FF2B5EF4-FFF2-40B4-BE49-F238E27FC236}">
                  <a16:creationId xmlns:a16="http://schemas.microsoft.com/office/drawing/2014/main" id="{2E8A6FD7-91A9-270E-1C87-F2C7AEFC3D3F}"/>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65">
              <a:extLst>
                <a:ext uri="{FF2B5EF4-FFF2-40B4-BE49-F238E27FC236}">
                  <a16:creationId xmlns:a16="http://schemas.microsoft.com/office/drawing/2014/main" id="{0169B9E8-A3DD-E5B1-0440-E1ED886EE33C}"/>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66">
              <a:extLst>
                <a:ext uri="{FF2B5EF4-FFF2-40B4-BE49-F238E27FC236}">
                  <a16:creationId xmlns:a16="http://schemas.microsoft.com/office/drawing/2014/main" id="{0AA70D62-CE84-809D-24E5-37AFC694863A}"/>
                </a:ext>
              </a:extLst>
            </p:cNvPr>
            <p:cNvSpPr>
              <a:spLocks noChangeArrowheads="1"/>
            </p:cNvSpPr>
            <p:nvPr/>
          </p:nvSpPr>
          <p:spPr bwMode="auto">
            <a:xfrm>
              <a:off x="8064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67">
              <a:extLst>
                <a:ext uri="{FF2B5EF4-FFF2-40B4-BE49-F238E27FC236}">
                  <a16:creationId xmlns:a16="http://schemas.microsoft.com/office/drawing/2014/main" id="{CA39A04C-47CE-15B1-9A8A-AF57389E93E2}"/>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68">
              <a:extLst>
                <a:ext uri="{FF2B5EF4-FFF2-40B4-BE49-F238E27FC236}">
                  <a16:creationId xmlns:a16="http://schemas.microsoft.com/office/drawing/2014/main" id="{47BBEB3E-AED4-F40F-77EA-0BD867EB6ACB}"/>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69">
              <a:extLst>
                <a:ext uri="{FF2B5EF4-FFF2-40B4-BE49-F238E27FC236}">
                  <a16:creationId xmlns:a16="http://schemas.microsoft.com/office/drawing/2014/main" id="{B625AC89-C360-A55B-2078-002B420BC3E6}"/>
                </a:ext>
              </a:extLst>
            </p:cNvPr>
            <p:cNvSpPr>
              <a:spLocks noChangeArrowheads="1"/>
            </p:cNvSpPr>
            <p:nvPr/>
          </p:nvSpPr>
          <p:spPr bwMode="auto">
            <a:xfrm>
              <a:off x="617538" y="755650"/>
              <a:ext cx="42863"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70">
              <a:extLst>
                <a:ext uri="{FF2B5EF4-FFF2-40B4-BE49-F238E27FC236}">
                  <a16:creationId xmlns:a16="http://schemas.microsoft.com/office/drawing/2014/main" id="{237A823C-5E65-8C97-1F30-5DDEFD328301}"/>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71">
              <a:extLst>
                <a:ext uri="{FF2B5EF4-FFF2-40B4-BE49-F238E27FC236}">
                  <a16:creationId xmlns:a16="http://schemas.microsoft.com/office/drawing/2014/main" id="{833DE614-F4DD-9BB3-614E-1C2EAAC95954}"/>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72">
              <a:extLst>
                <a:ext uri="{FF2B5EF4-FFF2-40B4-BE49-F238E27FC236}">
                  <a16:creationId xmlns:a16="http://schemas.microsoft.com/office/drawing/2014/main" id="{826F4352-66BD-61BC-2874-A287C535A08D}"/>
                </a:ext>
              </a:extLst>
            </p:cNvPr>
            <p:cNvSpPr>
              <a:spLocks noChangeArrowheads="1"/>
            </p:cNvSpPr>
            <p:nvPr/>
          </p:nvSpPr>
          <p:spPr bwMode="auto">
            <a:xfrm>
              <a:off x="1504950" y="755650"/>
              <a:ext cx="822325"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73">
              <a:extLst>
                <a:ext uri="{FF2B5EF4-FFF2-40B4-BE49-F238E27FC236}">
                  <a16:creationId xmlns:a16="http://schemas.microsoft.com/office/drawing/2014/main" id="{EA8B82DA-17DC-4A05-C5BA-F51E733F75E1}"/>
                </a:ext>
              </a:extLst>
            </p:cNvPr>
            <p:cNvSpPr>
              <a:spLocks noChangeArrowheads="1"/>
            </p:cNvSpPr>
            <p:nvPr/>
          </p:nvSpPr>
          <p:spPr bwMode="auto">
            <a:xfrm>
              <a:off x="1504950" y="950913"/>
              <a:ext cx="822325"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74">
              <a:extLst>
                <a:ext uri="{FF2B5EF4-FFF2-40B4-BE49-F238E27FC236}">
                  <a16:creationId xmlns:a16="http://schemas.microsoft.com/office/drawing/2014/main" id="{A8A51D40-E11F-6658-5799-E3BBB1D18519}"/>
                </a:ext>
              </a:extLst>
            </p:cNvPr>
            <p:cNvSpPr>
              <a:spLocks noChangeArrowheads="1"/>
            </p:cNvSpPr>
            <p:nvPr/>
          </p:nvSpPr>
          <p:spPr bwMode="auto">
            <a:xfrm>
              <a:off x="2292350"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75">
              <a:extLst>
                <a:ext uri="{FF2B5EF4-FFF2-40B4-BE49-F238E27FC236}">
                  <a16:creationId xmlns:a16="http://schemas.microsoft.com/office/drawing/2014/main" id="{3F3A695F-C4C8-A07C-4F2D-FC4C88247390}"/>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76">
              <a:extLst>
                <a:ext uri="{FF2B5EF4-FFF2-40B4-BE49-F238E27FC236}">
                  <a16:creationId xmlns:a16="http://schemas.microsoft.com/office/drawing/2014/main" id="{2239320F-F715-3B85-17A4-FF7F6EBD3E1C}"/>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77">
              <a:extLst>
                <a:ext uri="{FF2B5EF4-FFF2-40B4-BE49-F238E27FC236}">
                  <a16:creationId xmlns:a16="http://schemas.microsoft.com/office/drawing/2014/main" id="{7C946323-57A8-AFB0-36E2-BA67F451D575}"/>
                </a:ext>
              </a:extLst>
            </p:cNvPr>
            <p:cNvSpPr>
              <a:spLocks noChangeArrowheads="1"/>
            </p:cNvSpPr>
            <p:nvPr/>
          </p:nvSpPr>
          <p:spPr bwMode="auto">
            <a:xfrm>
              <a:off x="2100263"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78">
              <a:extLst>
                <a:ext uri="{FF2B5EF4-FFF2-40B4-BE49-F238E27FC236}">
                  <a16:creationId xmlns:a16="http://schemas.microsoft.com/office/drawing/2014/main" id="{58281569-16D5-11E3-548B-821BF42C615C}"/>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79">
              <a:extLst>
                <a:ext uri="{FF2B5EF4-FFF2-40B4-BE49-F238E27FC236}">
                  <a16:creationId xmlns:a16="http://schemas.microsoft.com/office/drawing/2014/main" id="{66879DA2-85FB-DD59-5C5D-F8795B86E17D}"/>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80">
              <a:extLst>
                <a:ext uri="{FF2B5EF4-FFF2-40B4-BE49-F238E27FC236}">
                  <a16:creationId xmlns:a16="http://schemas.microsoft.com/office/drawing/2014/main" id="{681C5E69-07D4-E751-0321-4DBEDB19CF3F}"/>
                </a:ext>
              </a:extLst>
            </p:cNvPr>
            <p:cNvSpPr>
              <a:spLocks noChangeArrowheads="1"/>
            </p:cNvSpPr>
            <p:nvPr/>
          </p:nvSpPr>
          <p:spPr bwMode="auto">
            <a:xfrm>
              <a:off x="1912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81">
              <a:extLst>
                <a:ext uri="{FF2B5EF4-FFF2-40B4-BE49-F238E27FC236}">
                  <a16:creationId xmlns:a16="http://schemas.microsoft.com/office/drawing/2014/main" id="{D27FF927-E5B4-7D63-2ABA-8A17D6D0D1AF}"/>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82">
              <a:extLst>
                <a:ext uri="{FF2B5EF4-FFF2-40B4-BE49-F238E27FC236}">
                  <a16:creationId xmlns:a16="http://schemas.microsoft.com/office/drawing/2014/main" id="{642472F7-0E95-9FD1-6E44-63901C359141}"/>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83">
              <a:extLst>
                <a:ext uri="{FF2B5EF4-FFF2-40B4-BE49-F238E27FC236}">
                  <a16:creationId xmlns:a16="http://schemas.microsoft.com/office/drawing/2014/main" id="{DDC37AE6-0376-8BC5-41AE-AC17FDCA302E}"/>
                </a:ext>
              </a:extLst>
            </p:cNvPr>
            <p:cNvSpPr>
              <a:spLocks noChangeArrowheads="1"/>
            </p:cNvSpPr>
            <p:nvPr/>
          </p:nvSpPr>
          <p:spPr bwMode="auto">
            <a:xfrm>
              <a:off x="1724025"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84">
              <a:extLst>
                <a:ext uri="{FF2B5EF4-FFF2-40B4-BE49-F238E27FC236}">
                  <a16:creationId xmlns:a16="http://schemas.microsoft.com/office/drawing/2014/main" id="{05D1D66C-970E-B039-BF39-B180281DC12A}"/>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85">
              <a:extLst>
                <a:ext uri="{FF2B5EF4-FFF2-40B4-BE49-F238E27FC236}">
                  <a16:creationId xmlns:a16="http://schemas.microsoft.com/office/drawing/2014/main" id="{62D2D6E8-9826-C1A5-7371-4E020F48CF3C}"/>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86">
              <a:extLst>
                <a:ext uri="{FF2B5EF4-FFF2-40B4-BE49-F238E27FC236}">
                  <a16:creationId xmlns:a16="http://schemas.microsoft.com/office/drawing/2014/main" id="{E1A3C54F-91F3-0868-1189-07FE26EB1ECC}"/>
                </a:ext>
              </a:extLst>
            </p:cNvPr>
            <p:cNvSpPr>
              <a:spLocks noChangeArrowheads="1"/>
            </p:cNvSpPr>
            <p:nvPr/>
          </p:nvSpPr>
          <p:spPr bwMode="auto">
            <a:xfrm>
              <a:off x="2266950"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87">
              <a:extLst>
                <a:ext uri="{FF2B5EF4-FFF2-40B4-BE49-F238E27FC236}">
                  <a16:creationId xmlns:a16="http://schemas.microsoft.com/office/drawing/2014/main" id="{2F5757C0-9AE3-52AA-A6CB-F57352BD36BB}"/>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88">
              <a:extLst>
                <a:ext uri="{FF2B5EF4-FFF2-40B4-BE49-F238E27FC236}">
                  <a16:creationId xmlns:a16="http://schemas.microsoft.com/office/drawing/2014/main" id="{FAD87563-FC56-6740-03D4-24CE2D8B2966}"/>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89">
              <a:extLst>
                <a:ext uri="{FF2B5EF4-FFF2-40B4-BE49-F238E27FC236}">
                  <a16:creationId xmlns:a16="http://schemas.microsoft.com/office/drawing/2014/main" id="{14D29B34-495C-1E0B-6D31-8F2FC36EA87B}"/>
                </a:ext>
              </a:extLst>
            </p:cNvPr>
            <p:cNvSpPr>
              <a:spLocks noChangeArrowheads="1"/>
            </p:cNvSpPr>
            <p:nvPr/>
          </p:nvSpPr>
          <p:spPr bwMode="auto">
            <a:xfrm>
              <a:off x="30543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90">
              <a:extLst>
                <a:ext uri="{FF2B5EF4-FFF2-40B4-BE49-F238E27FC236}">
                  <a16:creationId xmlns:a16="http://schemas.microsoft.com/office/drawing/2014/main" id="{10974203-0B59-CB7F-4DA3-8E17A4FCEDC7}"/>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91">
              <a:extLst>
                <a:ext uri="{FF2B5EF4-FFF2-40B4-BE49-F238E27FC236}">
                  <a16:creationId xmlns:a16="http://schemas.microsoft.com/office/drawing/2014/main" id="{25821CD7-95AC-8C85-C572-0236480F16F1}"/>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92">
              <a:extLst>
                <a:ext uri="{FF2B5EF4-FFF2-40B4-BE49-F238E27FC236}">
                  <a16:creationId xmlns:a16="http://schemas.microsoft.com/office/drawing/2014/main" id="{3145CD2A-FB09-FA2E-6EE4-C915AC5E0BD2}"/>
                </a:ext>
              </a:extLst>
            </p:cNvPr>
            <p:cNvSpPr>
              <a:spLocks noChangeArrowheads="1"/>
            </p:cNvSpPr>
            <p:nvPr/>
          </p:nvSpPr>
          <p:spPr bwMode="auto">
            <a:xfrm>
              <a:off x="2865438"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93">
              <a:extLst>
                <a:ext uri="{FF2B5EF4-FFF2-40B4-BE49-F238E27FC236}">
                  <a16:creationId xmlns:a16="http://schemas.microsoft.com/office/drawing/2014/main" id="{0F8BDE88-673F-478C-5B0B-F2E1B67649F9}"/>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94">
              <a:extLst>
                <a:ext uri="{FF2B5EF4-FFF2-40B4-BE49-F238E27FC236}">
                  <a16:creationId xmlns:a16="http://schemas.microsoft.com/office/drawing/2014/main" id="{72E747A5-CE33-965B-2432-8AF19E8D2109}"/>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95">
              <a:extLst>
                <a:ext uri="{FF2B5EF4-FFF2-40B4-BE49-F238E27FC236}">
                  <a16:creationId xmlns:a16="http://schemas.microsoft.com/office/drawing/2014/main" id="{4446C167-2587-54A2-D6FF-460A1307E998}"/>
                </a:ext>
              </a:extLst>
            </p:cNvPr>
            <p:cNvSpPr>
              <a:spLocks noChangeArrowheads="1"/>
            </p:cNvSpPr>
            <p:nvPr/>
          </p:nvSpPr>
          <p:spPr bwMode="auto">
            <a:xfrm>
              <a:off x="2674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96">
              <a:extLst>
                <a:ext uri="{FF2B5EF4-FFF2-40B4-BE49-F238E27FC236}">
                  <a16:creationId xmlns:a16="http://schemas.microsoft.com/office/drawing/2014/main" id="{9A4609D9-6347-6E98-DC5E-CDDD5B0CD68B}"/>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97">
              <a:extLst>
                <a:ext uri="{FF2B5EF4-FFF2-40B4-BE49-F238E27FC236}">
                  <a16:creationId xmlns:a16="http://schemas.microsoft.com/office/drawing/2014/main" id="{D037193E-58BC-968E-3514-CE817699475B}"/>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98">
              <a:extLst>
                <a:ext uri="{FF2B5EF4-FFF2-40B4-BE49-F238E27FC236}">
                  <a16:creationId xmlns:a16="http://schemas.microsoft.com/office/drawing/2014/main" id="{3A690BD0-724F-21AD-F8D7-8061B3303C04}"/>
                </a:ext>
              </a:extLst>
            </p:cNvPr>
            <p:cNvSpPr>
              <a:spLocks noChangeArrowheads="1"/>
            </p:cNvSpPr>
            <p:nvPr/>
          </p:nvSpPr>
          <p:spPr bwMode="auto">
            <a:xfrm>
              <a:off x="2486025"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99">
              <a:extLst>
                <a:ext uri="{FF2B5EF4-FFF2-40B4-BE49-F238E27FC236}">
                  <a16:creationId xmlns:a16="http://schemas.microsoft.com/office/drawing/2014/main" id="{5ED92FFF-6693-877C-12D0-878A2B5F28AF}"/>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00">
              <a:extLst>
                <a:ext uri="{FF2B5EF4-FFF2-40B4-BE49-F238E27FC236}">
                  <a16:creationId xmlns:a16="http://schemas.microsoft.com/office/drawing/2014/main" id="{737C5C0C-4FA1-E613-75E0-ECC801E865D9}"/>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01">
              <a:extLst>
                <a:ext uri="{FF2B5EF4-FFF2-40B4-BE49-F238E27FC236}">
                  <a16:creationId xmlns:a16="http://schemas.microsoft.com/office/drawing/2014/main" id="{45BC3B97-99BC-46E7-FE72-B1388A7E16AC}"/>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102">
              <a:extLst>
                <a:ext uri="{FF2B5EF4-FFF2-40B4-BE49-F238E27FC236}">
                  <a16:creationId xmlns:a16="http://schemas.microsoft.com/office/drawing/2014/main" id="{97696514-ABD9-D836-916F-A6EDDC48CDA4}"/>
                </a:ext>
              </a:extLst>
            </p:cNvPr>
            <p:cNvSpPr>
              <a:spLocks noChangeArrowheads="1"/>
            </p:cNvSpPr>
            <p:nvPr/>
          </p:nvSpPr>
          <p:spPr bwMode="auto">
            <a:xfrm>
              <a:off x="236538" y="698500"/>
              <a:ext cx="219075" cy="490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03">
              <a:extLst>
                <a:ext uri="{FF2B5EF4-FFF2-40B4-BE49-F238E27FC236}">
                  <a16:creationId xmlns:a16="http://schemas.microsoft.com/office/drawing/2014/main" id="{2429F3FB-4AEF-8239-8C77-A894FB5BD596}"/>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Rectangle 104">
              <a:extLst>
                <a:ext uri="{FF2B5EF4-FFF2-40B4-BE49-F238E27FC236}">
                  <a16:creationId xmlns:a16="http://schemas.microsoft.com/office/drawing/2014/main" id="{1B0D08BC-3F67-4F02-E0AB-9393AD4D939E}"/>
                </a:ext>
              </a:extLst>
            </p:cNvPr>
            <p:cNvSpPr>
              <a:spLocks noChangeArrowheads="1"/>
            </p:cNvSpPr>
            <p:nvPr/>
          </p:nvSpPr>
          <p:spPr bwMode="auto">
            <a:xfrm>
              <a:off x="4294188" y="966788"/>
              <a:ext cx="44450" cy="1012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106">
              <a:extLst>
                <a:ext uri="{FF2B5EF4-FFF2-40B4-BE49-F238E27FC236}">
                  <a16:creationId xmlns:a16="http://schemas.microsoft.com/office/drawing/2014/main" id="{9329EEC2-70E0-D8EC-8CD1-9373AC5B7265}"/>
                </a:ext>
              </a:extLst>
            </p:cNvPr>
            <p:cNvSpPr>
              <a:spLocks noChangeArrowheads="1"/>
            </p:cNvSpPr>
            <p:nvPr/>
          </p:nvSpPr>
          <p:spPr bwMode="auto">
            <a:xfrm>
              <a:off x="4224338" y="1855788"/>
              <a:ext cx="187325"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107">
              <a:extLst>
                <a:ext uri="{FF2B5EF4-FFF2-40B4-BE49-F238E27FC236}">
                  <a16:creationId xmlns:a16="http://schemas.microsoft.com/office/drawing/2014/main" id="{BDE8C036-DB51-7F86-DDFC-3366C7C59C67}"/>
                </a:ext>
              </a:extLst>
            </p:cNvPr>
            <p:cNvSpPr>
              <a:spLocks noChangeArrowheads="1"/>
            </p:cNvSpPr>
            <p:nvPr/>
          </p:nvSpPr>
          <p:spPr bwMode="auto">
            <a:xfrm>
              <a:off x="3044825" y="752475"/>
              <a:ext cx="771525"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08">
              <a:extLst>
                <a:ext uri="{FF2B5EF4-FFF2-40B4-BE49-F238E27FC236}">
                  <a16:creationId xmlns:a16="http://schemas.microsoft.com/office/drawing/2014/main" id="{C77AC79D-EAA1-9B03-5A5B-E488BFBF3E17}"/>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109">
              <a:extLst>
                <a:ext uri="{FF2B5EF4-FFF2-40B4-BE49-F238E27FC236}">
                  <a16:creationId xmlns:a16="http://schemas.microsoft.com/office/drawing/2014/main" id="{1F00EA47-305D-EB93-19E7-404E533254B6}"/>
                </a:ext>
              </a:extLst>
            </p:cNvPr>
            <p:cNvSpPr>
              <a:spLocks noChangeArrowheads="1"/>
            </p:cNvSpPr>
            <p:nvPr/>
          </p:nvSpPr>
          <p:spPr bwMode="auto">
            <a:xfrm>
              <a:off x="3781425"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110">
              <a:extLst>
                <a:ext uri="{FF2B5EF4-FFF2-40B4-BE49-F238E27FC236}">
                  <a16:creationId xmlns:a16="http://schemas.microsoft.com/office/drawing/2014/main" id="{868E2CA3-6F01-BB82-1396-843D7230692E}"/>
                </a:ext>
              </a:extLst>
            </p:cNvPr>
            <p:cNvSpPr>
              <a:spLocks noChangeArrowheads="1"/>
            </p:cNvSpPr>
            <p:nvPr/>
          </p:nvSpPr>
          <p:spPr bwMode="auto">
            <a:xfrm>
              <a:off x="3949700" y="820738"/>
              <a:ext cx="38100"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11">
              <a:extLst>
                <a:ext uri="{FF2B5EF4-FFF2-40B4-BE49-F238E27FC236}">
                  <a16:creationId xmlns:a16="http://schemas.microsoft.com/office/drawing/2014/main" id="{08771C68-D9F8-666E-9098-A7A8095D8321}"/>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12">
              <a:extLst>
                <a:ext uri="{FF2B5EF4-FFF2-40B4-BE49-F238E27FC236}">
                  <a16:creationId xmlns:a16="http://schemas.microsoft.com/office/drawing/2014/main" id="{D6DA3F8D-9B5A-F9AD-FCA9-EA16C2E302CE}"/>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113">
              <a:extLst>
                <a:ext uri="{FF2B5EF4-FFF2-40B4-BE49-F238E27FC236}">
                  <a16:creationId xmlns:a16="http://schemas.microsoft.com/office/drawing/2014/main" id="{64A72711-8D65-C6AB-6506-C0EE06F68798}"/>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114">
              <a:extLst>
                <a:ext uri="{FF2B5EF4-FFF2-40B4-BE49-F238E27FC236}">
                  <a16:creationId xmlns:a16="http://schemas.microsoft.com/office/drawing/2014/main" id="{9687E3B2-8C43-53A1-2359-79D53825014D}"/>
                </a:ext>
              </a:extLst>
            </p:cNvPr>
            <p:cNvSpPr>
              <a:spLocks noChangeArrowheads="1"/>
            </p:cNvSpPr>
            <p:nvPr/>
          </p:nvSpPr>
          <p:spPr bwMode="auto">
            <a:xfrm>
              <a:off x="3602038"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15">
              <a:extLst>
                <a:ext uri="{FF2B5EF4-FFF2-40B4-BE49-F238E27FC236}">
                  <a16:creationId xmlns:a16="http://schemas.microsoft.com/office/drawing/2014/main" id="{EF5188C3-BA4E-354F-FEAA-761BC85FF1C0}"/>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16">
              <a:extLst>
                <a:ext uri="{FF2B5EF4-FFF2-40B4-BE49-F238E27FC236}">
                  <a16:creationId xmlns:a16="http://schemas.microsoft.com/office/drawing/2014/main" id="{E575B5B2-A150-3EF6-5C44-51CC34E9AAE4}"/>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117">
              <a:extLst>
                <a:ext uri="{FF2B5EF4-FFF2-40B4-BE49-F238E27FC236}">
                  <a16:creationId xmlns:a16="http://schemas.microsoft.com/office/drawing/2014/main" id="{A37661EE-4C60-2E7A-7FC3-4811B42BE28F}"/>
                </a:ext>
              </a:extLst>
            </p:cNvPr>
            <p:cNvSpPr>
              <a:spLocks noChangeArrowheads="1"/>
            </p:cNvSpPr>
            <p:nvPr/>
          </p:nvSpPr>
          <p:spPr bwMode="auto">
            <a:xfrm>
              <a:off x="3427413"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118">
              <a:extLst>
                <a:ext uri="{FF2B5EF4-FFF2-40B4-BE49-F238E27FC236}">
                  <a16:creationId xmlns:a16="http://schemas.microsoft.com/office/drawing/2014/main" id="{A8F55998-E643-2364-8511-5E8997CE78CC}"/>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119">
              <a:extLst>
                <a:ext uri="{FF2B5EF4-FFF2-40B4-BE49-F238E27FC236}">
                  <a16:creationId xmlns:a16="http://schemas.microsoft.com/office/drawing/2014/main" id="{D7FEB16E-8BFE-CA15-A487-774A794911E2}"/>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120">
              <a:extLst>
                <a:ext uri="{FF2B5EF4-FFF2-40B4-BE49-F238E27FC236}">
                  <a16:creationId xmlns:a16="http://schemas.microsoft.com/office/drawing/2014/main" id="{826A52AA-5DE7-0729-35BB-296D35E6D3F4}"/>
                </a:ext>
              </a:extLst>
            </p:cNvPr>
            <p:cNvSpPr>
              <a:spLocks noChangeArrowheads="1"/>
            </p:cNvSpPr>
            <p:nvPr/>
          </p:nvSpPr>
          <p:spPr bwMode="auto">
            <a:xfrm>
              <a:off x="3251200"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121">
              <a:extLst>
                <a:ext uri="{FF2B5EF4-FFF2-40B4-BE49-F238E27FC236}">
                  <a16:creationId xmlns:a16="http://schemas.microsoft.com/office/drawing/2014/main" id="{E3CB8BE3-BE9D-0688-A574-DFABD50B650E}"/>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22">
              <a:extLst>
                <a:ext uri="{FF2B5EF4-FFF2-40B4-BE49-F238E27FC236}">
                  <a16:creationId xmlns:a16="http://schemas.microsoft.com/office/drawing/2014/main" id="{5F6EEC39-9212-C975-21D3-64C5CA822D02}"/>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124">
              <a:extLst>
                <a:ext uri="{FF2B5EF4-FFF2-40B4-BE49-F238E27FC236}">
                  <a16:creationId xmlns:a16="http://schemas.microsoft.com/office/drawing/2014/main" id="{B4A51B10-312F-1A18-B051-7A3F2AF39206}"/>
                </a:ext>
              </a:extLst>
            </p:cNvPr>
            <p:cNvSpPr>
              <a:spLocks noChangeArrowheads="1"/>
            </p:cNvSpPr>
            <p:nvPr/>
          </p:nvSpPr>
          <p:spPr bwMode="auto">
            <a:xfrm>
              <a:off x="3175" y="695325"/>
              <a:ext cx="206375" cy="676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125">
              <a:extLst>
                <a:ext uri="{FF2B5EF4-FFF2-40B4-BE49-F238E27FC236}">
                  <a16:creationId xmlns:a16="http://schemas.microsoft.com/office/drawing/2014/main" id="{F947C6D0-599F-152E-0F79-35FA91198CE2}"/>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9" name="Freeform: Shape 156">
            <a:extLst>
              <a:ext uri="{FF2B5EF4-FFF2-40B4-BE49-F238E27FC236}">
                <a16:creationId xmlns:a16="http://schemas.microsoft.com/office/drawing/2014/main" id="{9D45C5DD-8D54-0865-0D03-44F08F8F818A}"/>
              </a:ext>
            </a:extLst>
          </p:cNvPr>
          <p:cNvSpPr/>
          <p:nvPr/>
        </p:nvSpPr>
        <p:spPr>
          <a:xfrm>
            <a:off x="6425230" y="2539518"/>
            <a:ext cx="182815" cy="1676674"/>
          </a:xfrm>
          <a:custGeom>
            <a:avLst/>
            <a:gdLst>
              <a:gd name="connsiteX0" fmla="*/ 335280 w 333375"/>
              <a:gd name="connsiteY0" fmla="*/ 3057525 h 3057525"/>
              <a:gd name="connsiteX1" fmla="*/ 0 w 333375"/>
              <a:gd name="connsiteY1" fmla="*/ 3057525 h 3057525"/>
              <a:gd name="connsiteX2" fmla="*/ 0 w 333375"/>
              <a:gd name="connsiteY2" fmla="*/ 0 h 3057525"/>
              <a:gd name="connsiteX3" fmla="*/ 203835 w 333375"/>
              <a:gd name="connsiteY3" fmla="*/ 217170 h 3057525"/>
              <a:gd name="connsiteX4" fmla="*/ 218123 w 333375"/>
              <a:gd name="connsiteY4" fmla="*/ 269558 h 3057525"/>
              <a:gd name="connsiteX5" fmla="*/ 218123 w 333375"/>
              <a:gd name="connsiteY5" fmla="*/ 788670 h 3057525"/>
              <a:gd name="connsiteX6" fmla="*/ 252413 w 333375"/>
              <a:gd name="connsiteY6" fmla="*/ 870585 h 3057525"/>
              <a:gd name="connsiteX7" fmla="*/ 338138 w 333375"/>
              <a:gd name="connsiteY7" fmla="*/ 1076325 h 3057525"/>
              <a:gd name="connsiteX8" fmla="*/ 336233 w 333375"/>
              <a:gd name="connsiteY8" fmla="*/ 2999423 h 3057525"/>
              <a:gd name="connsiteX9" fmla="*/ 335280 w 333375"/>
              <a:gd name="connsiteY9" fmla="*/ 3057525 h 3057525"/>
              <a:gd name="connsiteX10" fmla="*/ 58103 w 333375"/>
              <a:gd name="connsiteY10" fmla="*/ 796290 h 3057525"/>
              <a:gd name="connsiteX11" fmla="*/ 35243 w 333375"/>
              <a:gd name="connsiteY11" fmla="*/ 755333 h 3057525"/>
              <a:gd name="connsiteX12" fmla="*/ 20955 w 333375"/>
              <a:gd name="connsiteY12" fmla="*/ 768668 h 3057525"/>
              <a:gd name="connsiteX13" fmla="*/ 20955 w 333375"/>
              <a:gd name="connsiteY13" fmla="*/ 1084898 h 3057525"/>
              <a:gd name="connsiteX14" fmla="*/ 91440 w 333375"/>
              <a:gd name="connsiteY14" fmla="*/ 1084898 h 3057525"/>
              <a:gd name="connsiteX15" fmla="*/ 90488 w 333375"/>
              <a:gd name="connsiteY15" fmla="*/ 832485 h 3057525"/>
              <a:gd name="connsiteX16" fmla="*/ 61913 w 333375"/>
              <a:gd name="connsiteY16" fmla="*/ 801053 h 3057525"/>
              <a:gd name="connsiteX17" fmla="*/ 58103 w 333375"/>
              <a:gd name="connsiteY17" fmla="*/ 796290 h 3057525"/>
              <a:gd name="connsiteX18" fmla="*/ 158115 w 333375"/>
              <a:gd name="connsiteY18" fmla="*/ 875347 h 3057525"/>
              <a:gd name="connsiteX19" fmla="*/ 159068 w 333375"/>
              <a:gd name="connsiteY19" fmla="*/ 877253 h 3057525"/>
              <a:gd name="connsiteX20" fmla="*/ 116205 w 333375"/>
              <a:gd name="connsiteY20" fmla="*/ 837247 h 3057525"/>
              <a:gd name="connsiteX21" fmla="*/ 116205 w 333375"/>
              <a:gd name="connsiteY21" fmla="*/ 1084898 h 3057525"/>
              <a:gd name="connsiteX22" fmla="*/ 215265 w 333375"/>
              <a:gd name="connsiteY22" fmla="*/ 1084898 h 3057525"/>
              <a:gd name="connsiteX23" fmla="*/ 216218 w 333375"/>
              <a:gd name="connsiteY23" fmla="*/ 975360 h 3057525"/>
              <a:gd name="connsiteX24" fmla="*/ 158115 w 333375"/>
              <a:gd name="connsiteY24" fmla="*/ 875347 h 3057525"/>
              <a:gd name="connsiteX25" fmla="*/ 215265 w 333375"/>
              <a:gd name="connsiteY25" fmla="*/ 1448753 h 3057525"/>
              <a:gd name="connsiteX26" fmla="*/ 215265 w 333375"/>
              <a:gd name="connsiteY26" fmla="*/ 1114425 h 3057525"/>
              <a:gd name="connsiteX27" fmla="*/ 118110 w 333375"/>
              <a:gd name="connsiteY27" fmla="*/ 1114425 h 3057525"/>
              <a:gd name="connsiteX28" fmla="*/ 118110 w 333375"/>
              <a:gd name="connsiteY28" fmla="*/ 1448753 h 3057525"/>
              <a:gd name="connsiteX29" fmla="*/ 215265 w 333375"/>
              <a:gd name="connsiteY29" fmla="*/ 1448753 h 3057525"/>
              <a:gd name="connsiteX30" fmla="*/ 236220 w 333375"/>
              <a:gd name="connsiteY30" fmla="*/ 1113473 h 3057525"/>
              <a:gd name="connsiteX31" fmla="*/ 236220 w 333375"/>
              <a:gd name="connsiteY31" fmla="*/ 1447800 h 3057525"/>
              <a:gd name="connsiteX32" fmla="*/ 313373 w 333375"/>
              <a:gd name="connsiteY32" fmla="*/ 1447800 h 3057525"/>
              <a:gd name="connsiteX33" fmla="*/ 313373 w 333375"/>
              <a:gd name="connsiteY33" fmla="*/ 1113473 h 3057525"/>
              <a:gd name="connsiteX34" fmla="*/ 236220 w 333375"/>
              <a:gd name="connsiteY34" fmla="*/ 1113473 h 3057525"/>
              <a:gd name="connsiteX35" fmla="*/ 89535 w 333375"/>
              <a:gd name="connsiteY35" fmla="*/ 1448753 h 3057525"/>
              <a:gd name="connsiteX36" fmla="*/ 89535 w 333375"/>
              <a:gd name="connsiteY36" fmla="*/ 1114425 h 3057525"/>
              <a:gd name="connsiteX37" fmla="*/ 20003 w 333375"/>
              <a:gd name="connsiteY37" fmla="*/ 1114425 h 3057525"/>
              <a:gd name="connsiteX38" fmla="*/ 20003 w 333375"/>
              <a:gd name="connsiteY38" fmla="*/ 1448753 h 3057525"/>
              <a:gd name="connsiteX39" fmla="*/ 89535 w 333375"/>
              <a:gd name="connsiteY39" fmla="*/ 1448753 h 3057525"/>
              <a:gd name="connsiteX40" fmla="*/ 135255 w 333375"/>
              <a:gd name="connsiteY40" fmla="*/ 742950 h 3057525"/>
              <a:gd name="connsiteX41" fmla="*/ 135255 w 333375"/>
              <a:gd name="connsiteY41" fmla="*/ 366713 h 3057525"/>
              <a:gd name="connsiteX42" fmla="*/ 76200 w 333375"/>
              <a:gd name="connsiteY42" fmla="*/ 366713 h 3057525"/>
              <a:gd name="connsiteX43" fmla="*/ 75248 w 333375"/>
              <a:gd name="connsiteY43" fmla="*/ 633413 h 3057525"/>
              <a:gd name="connsiteX44" fmla="*/ 135255 w 333375"/>
              <a:gd name="connsiteY44" fmla="*/ 742950 h 3057525"/>
              <a:gd name="connsiteX45" fmla="*/ 154305 w 333375"/>
              <a:gd name="connsiteY45" fmla="*/ 367665 h 3057525"/>
              <a:gd name="connsiteX46" fmla="*/ 156210 w 333375"/>
              <a:gd name="connsiteY46" fmla="*/ 753428 h 3057525"/>
              <a:gd name="connsiteX47" fmla="*/ 194310 w 333375"/>
              <a:gd name="connsiteY47" fmla="*/ 816293 h 3057525"/>
              <a:gd name="connsiteX48" fmla="*/ 194310 w 333375"/>
              <a:gd name="connsiteY48" fmla="*/ 365760 h 3057525"/>
              <a:gd name="connsiteX49" fmla="*/ 154305 w 333375"/>
              <a:gd name="connsiteY49" fmla="*/ 367665 h 3057525"/>
              <a:gd name="connsiteX50" fmla="*/ 176213 w 333375"/>
              <a:gd name="connsiteY50" fmla="*/ 1740218 h 3057525"/>
              <a:gd name="connsiteX51" fmla="*/ 20955 w 333375"/>
              <a:gd name="connsiteY51" fmla="*/ 1740218 h 3057525"/>
              <a:gd name="connsiteX52" fmla="*/ 20955 w 333375"/>
              <a:gd name="connsiteY52" fmla="*/ 1836420 h 3057525"/>
              <a:gd name="connsiteX53" fmla="*/ 176213 w 333375"/>
              <a:gd name="connsiteY53" fmla="*/ 1836420 h 3057525"/>
              <a:gd name="connsiteX54" fmla="*/ 176213 w 333375"/>
              <a:gd name="connsiteY54" fmla="*/ 1740218 h 3057525"/>
              <a:gd name="connsiteX55" fmla="*/ 155258 w 333375"/>
              <a:gd name="connsiteY55" fmla="*/ 1618298 h 3057525"/>
              <a:gd name="connsiteX56" fmla="*/ 155258 w 333375"/>
              <a:gd name="connsiteY56" fmla="*/ 1713548 h 3057525"/>
              <a:gd name="connsiteX57" fmla="*/ 311468 w 333375"/>
              <a:gd name="connsiteY57" fmla="*/ 1713548 h 3057525"/>
              <a:gd name="connsiteX58" fmla="*/ 311468 w 333375"/>
              <a:gd name="connsiteY58" fmla="*/ 1618298 h 3057525"/>
              <a:gd name="connsiteX59" fmla="*/ 155258 w 333375"/>
              <a:gd name="connsiteY59" fmla="*/ 1618298 h 3057525"/>
              <a:gd name="connsiteX60" fmla="*/ 87630 w 333375"/>
              <a:gd name="connsiteY60" fmla="*/ 1595438 h 3057525"/>
              <a:gd name="connsiteX61" fmla="*/ 243840 w 333375"/>
              <a:gd name="connsiteY61" fmla="*/ 1595438 h 3057525"/>
              <a:gd name="connsiteX62" fmla="*/ 243840 w 333375"/>
              <a:gd name="connsiteY62" fmla="*/ 1501140 h 3057525"/>
              <a:gd name="connsiteX63" fmla="*/ 87630 w 333375"/>
              <a:gd name="connsiteY63" fmla="*/ 1501140 h 3057525"/>
              <a:gd name="connsiteX64" fmla="*/ 87630 w 333375"/>
              <a:gd name="connsiteY64" fmla="*/ 1595438 h 3057525"/>
              <a:gd name="connsiteX65" fmla="*/ 244793 w 333375"/>
              <a:gd name="connsiteY65" fmla="*/ 1861185 h 3057525"/>
              <a:gd name="connsiteX66" fmla="*/ 89535 w 333375"/>
              <a:gd name="connsiteY66" fmla="*/ 1861185 h 3057525"/>
              <a:gd name="connsiteX67" fmla="*/ 89535 w 333375"/>
              <a:gd name="connsiteY67" fmla="*/ 1955482 h 3057525"/>
              <a:gd name="connsiteX68" fmla="*/ 244793 w 333375"/>
              <a:gd name="connsiteY68" fmla="*/ 1955482 h 3057525"/>
              <a:gd name="connsiteX69" fmla="*/ 244793 w 333375"/>
              <a:gd name="connsiteY69" fmla="*/ 1861185 h 3057525"/>
              <a:gd name="connsiteX70" fmla="*/ 40958 w 333375"/>
              <a:gd name="connsiteY70" fmla="*/ 659130 h 3057525"/>
              <a:gd name="connsiteX71" fmla="*/ 53340 w 333375"/>
              <a:gd name="connsiteY71" fmla="*/ 652463 h 3057525"/>
              <a:gd name="connsiteX72" fmla="*/ 53340 w 333375"/>
              <a:gd name="connsiteY72" fmla="*/ 369570 h 3057525"/>
              <a:gd name="connsiteX73" fmla="*/ 17145 w 333375"/>
              <a:gd name="connsiteY73" fmla="*/ 396240 h 3057525"/>
              <a:gd name="connsiteX74" fmla="*/ 18098 w 333375"/>
              <a:gd name="connsiteY74" fmla="*/ 599123 h 3057525"/>
              <a:gd name="connsiteX75" fmla="*/ 40958 w 333375"/>
              <a:gd name="connsiteY75" fmla="*/ 659130 h 3057525"/>
              <a:gd name="connsiteX76" fmla="*/ 178118 w 333375"/>
              <a:gd name="connsiteY76" fmla="*/ 2103120 h 3057525"/>
              <a:gd name="connsiteX77" fmla="*/ 21908 w 333375"/>
              <a:gd name="connsiteY77" fmla="*/ 2103120 h 3057525"/>
              <a:gd name="connsiteX78" fmla="*/ 21908 w 333375"/>
              <a:gd name="connsiteY78" fmla="*/ 2197418 h 3057525"/>
              <a:gd name="connsiteX79" fmla="*/ 175260 w 333375"/>
              <a:gd name="connsiteY79" fmla="*/ 2197418 h 3057525"/>
              <a:gd name="connsiteX80" fmla="*/ 178118 w 333375"/>
              <a:gd name="connsiteY80" fmla="*/ 2177415 h 3057525"/>
              <a:gd name="connsiteX81" fmla="*/ 178118 w 333375"/>
              <a:gd name="connsiteY81" fmla="*/ 2103120 h 3057525"/>
              <a:gd name="connsiteX82" fmla="*/ 313373 w 333375"/>
              <a:gd name="connsiteY82" fmla="*/ 1086803 h 3057525"/>
              <a:gd name="connsiteX83" fmla="*/ 238125 w 333375"/>
              <a:gd name="connsiteY83" fmla="*/ 942022 h 3057525"/>
              <a:gd name="connsiteX84" fmla="*/ 238125 w 333375"/>
              <a:gd name="connsiteY84" fmla="*/ 1086803 h 3057525"/>
              <a:gd name="connsiteX85" fmla="*/ 313373 w 333375"/>
              <a:gd name="connsiteY85" fmla="*/ 1086803 h 3057525"/>
              <a:gd name="connsiteX86" fmla="*/ 133350 w 333375"/>
              <a:gd name="connsiteY86" fmla="*/ 339090 h 3057525"/>
              <a:gd name="connsiteX87" fmla="*/ 79058 w 333375"/>
              <a:gd name="connsiteY87" fmla="*/ 186690 h 3057525"/>
              <a:gd name="connsiteX88" fmla="*/ 79058 w 333375"/>
              <a:gd name="connsiteY88" fmla="*/ 339090 h 3057525"/>
              <a:gd name="connsiteX89" fmla="*/ 133350 w 333375"/>
              <a:gd name="connsiteY89" fmla="*/ 339090 h 3057525"/>
              <a:gd name="connsiteX90" fmla="*/ 33338 w 333375"/>
              <a:gd name="connsiteY90" fmla="*/ 140970 h 3057525"/>
              <a:gd name="connsiteX91" fmla="*/ 20003 w 333375"/>
              <a:gd name="connsiteY91" fmla="*/ 142875 h 3057525"/>
              <a:gd name="connsiteX92" fmla="*/ 20003 w 333375"/>
              <a:gd name="connsiteY92" fmla="*/ 346710 h 3057525"/>
              <a:gd name="connsiteX93" fmla="*/ 52388 w 333375"/>
              <a:gd name="connsiteY93" fmla="*/ 325755 h 3057525"/>
              <a:gd name="connsiteX94" fmla="*/ 33338 w 333375"/>
              <a:gd name="connsiteY94" fmla="*/ 140970 h 3057525"/>
              <a:gd name="connsiteX95" fmla="*/ 130493 w 333375"/>
              <a:gd name="connsiteY95" fmla="*/ 1713548 h 3057525"/>
              <a:gd name="connsiteX96" fmla="*/ 130493 w 333375"/>
              <a:gd name="connsiteY96" fmla="*/ 1614488 h 3057525"/>
              <a:gd name="connsiteX97" fmla="*/ 87630 w 333375"/>
              <a:gd name="connsiteY97" fmla="*/ 1619250 h 3057525"/>
              <a:gd name="connsiteX98" fmla="*/ 87630 w 333375"/>
              <a:gd name="connsiteY98" fmla="*/ 1713548 h 3057525"/>
              <a:gd name="connsiteX99" fmla="*/ 130493 w 333375"/>
              <a:gd name="connsiteY99" fmla="*/ 1713548 h 3057525"/>
              <a:gd name="connsiteX100" fmla="*/ 312420 w 333375"/>
              <a:gd name="connsiteY100" fmla="*/ 2099310 h 3057525"/>
              <a:gd name="connsiteX101" fmla="*/ 269558 w 333375"/>
              <a:gd name="connsiteY101" fmla="*/ 2103120 h 3057525"/>
              <a:gd name="connsiteX102" fmla="*/ 269558 w 333375"/>
              <a:gd name="connsiteY102" fmla="*/ 2196465 h 3057525"/>
              <a:gd name="connsiteX103" fmla="*/ 312420 w 333375"/>
              <a:gd name="connsiteY103" fmla="*/ 2196465 h 3057525"/>
              <a:gd name="connsiteX104" fmla="*/ 312420 w 333375"/>
              <a:gd name="connsiteY104" fmla="*/ 2099310 h 3057525"/>
              <a:gd name="connsiteX105" fmla="*/ 244793 w 333375"/>
              <a:gd name="connsiteY105" fmla="*/ 1975485 h 3057525"/>
              <a:gd name="connsiteX106" fmla="*/ 200978 w 333375"/>
              <a:gd name="connsiteY106" fmla="*/ 1980248 h 3057525"/>
              <a:gd name="connsiteX107" fmla="*/ 200978 w 333375"/>
              <a:gd name="connsiteY107" fmla="*/ 2073593 h 3057525"/>
              <a:gd name="connsiteX108" fmla="*/ 244793 w 333375"/>
              <a:gd name="connsiteY108" fmla="*/ 2073593 h 3057525"/>
              <a:gd name="connsiteX109" fmla="*/ 244793 w 333375"/>
              <a:gd name="connsiteY109" fmla="*/ 1975485 h 3057525"/>
              <a:gd name="connsiteX110" fmla="*/ 202883 w 333375"/>
              <a:gd name="connsiteY110" fmla="*/ 2101215 h 3057525"/>
              <a:gd name="connsiteX111" fmla="*/ 202883 w 333375"/>
              <a:gd name="connsiteY111" fmla="*/ 2196465 h 3057525"/>
              <a:gd name="connsiteX112" fmla="*/ 243840 w 333375"/>
              <a:gd name="connsiteY112" fmla="*/ 2196465 h 3057525"/>
              <a:gd name="connsiteX113" fmla="*/ 243840 w 333375"/>
              <a:gd name="connsiteY113" fmla="*/ 2101215 h 3057525"/>
              <a:gd name="connsiteX114" fmla="*/ 202883 w 333375"/>
              <a:gd name="connsiteY114" fmla="*/ 2101215 h 3057525"/>
              <a:gd name="connsiteX115" fmla="*/ 270510 w 333375"/>
              <a:gd name="connsiteY115" fmla="*/ 1979295 h 3057525"/>
              <a:gd name="connsiteX116" fmla="*/ 270510 w 333375"/>
              <a:gd name="connsiteY116" fmla="*/ 2078355 h 3057525"/>
              <a:gd name="connsiteX117" fmla="*/ 312420 w 333375"/>
              <a:gd name="connsiteY117" fmla="*/ 2073593 h 3057525"/>
              <a:gd name="connsiteX118" fmla="*/ 312420 w 333375"/>
              <a:gd name="connsiteY118" fmla="*/ 1979295 h 3057525"/>
              <a:gd name="connsiteX119" fmla="*/ 270510 w 333375"/>
              <a:gd name="connsiteY119" fmla="*/ 1979295 h 3057525"/>
              <a:gd name="connsiteX120" fmla="*/ 313373 w 333375"/>
              <a:gd name="connsiteY120" fmla="*/ 1741170 h 3057525"/>
              <a:gd name="connsiteX121" fmla="*/ 268605 w 333375"/>
              <a:gd name="connsiteY121" fmla="*/ 1741170 h 3057525"/>
              <a:gd name="connsiteX122" fmla="*/ 268605 w 333375"/>
              <a:gd name="connsiteY122" fmla="*/ 1836420 h 3057525"/>
              <a:gd name="connsiteX123" fmla="*/ 313373 w 333375"/>
              <a:gd name="connsiteY123" fmla="*/ 1836420 h 3057525"/>
              <a:gd name="connsiteX124" fmla="*/ 313373 w 333375"/>
              <a:gd name="connsiteY124" fmla="*/ 1741170 h 3057525"/>
              <a:gd name="connsiteX125" fmla="*/ 268605 w 333375"/>
              <a:gd name="connsiteY125" fmla="*/ 1499235 h 3057525"/>
              <a:gd name="connsiteX126" fmla="*/ 268605 w 333375"/>
              <a:gd name="connsiteY126" fmla="*/ 1594485 h 3057525"/>
              <a:gd name="connsiteX127" fmla="*/ 312420 w 333375"/>
              <a:gd name="connsiteY127" fmla="*/ 1594485 h 3057525"/>
              <a:gd name="connsiteX128" fmla="*/ 312420 w 333375"/>
              <a:gd name="connsiteY128" fmla="*/ 1499235 h 3057525"/>
              <a:gd name="connsiteX129" fmla="*/ 268605 w 333375"/>
              <a:gd name="connsiteY129" fmla="*/ 1499235 h 3057525"/>
              <a:gd name="connsiteX130" fmla="*/ 62865 w 333375"/>
              <a:gd name="connsiteY130" fmla="*/ 1595438 h 3057525"/>
              <a:gd name="connsiteX131" fmla="*/ 62865 w 333375"/>
              <a:gd name="connsiteY131" fmla="*/ 1500188 h 3057525"/>
              <a:gd name="connsiteX132" fmla="*/ 20003 w 333375"/>
              <a:gd name="connsiteY132" fmla="*/ 1500188 h 3057525"/>
              <a:gd name="connsiteX133" fmla="*/ 20003 w 333375"/>
              <a:gd name="connsiteY133" fmla="*/ 1595438 h 3057525"/>
              <a:gd name="connsiteX134" fmla="*/ 62865 w 333375"/>
              <a:gd name="connsiteY134" fmla="*/ 1595438 h 3057525"/>
              <a:gd name="connsiteX135" fmla="*/ 157163 w 333375"/>
              <a:gd name="connsiteY135" fmla="*/ 2435543 h 3057525"/>
              <a:gd name="connsiteX136" fmla="*/ 308610 w 333375"/>
              <a:gd name="connsiteY136" fmla="*/ 2435543 h 3057525"/>
              <a:gd name="connsiteX137" fmla="*/ 308610 w 333375"/>
              <a:gd name="connsiteY137" fmla="*/ 2342198 h 3057525"/>
              <a:gd name="connsiteX138" fmla="*/ 157163 w 333375"/>
              <a:gd name="connsiteY138" fmla="*/ 2342198 h 3057525"/>
              <a:gd name="connsiteX139" fmla="*/ 157163 w 333375"/>
              <a:gd name="connsiteY139" fmla="*/ 2435543 h 3057525"/>
              <a:gd name="connsiteX140" fmla="*/ 63818 w 333375"/>
              <a:gd name="connsiteY140" fmla="*/ 1862138 h 3057525"/>
              <a:gd name="connsiteX141" fmla="*/ 20003 w 333375"/>
              <a:gd name="connsiteY141" fmla="*/ 1862138 h 3057525"/>
              <a:gd name="connsiteX142" fmla="*/ 20003 w 333375"/>
              <a:gd name="connsiteY142" fmla="*/ 1954530 h 3057525"/>
              <a:gd name="connsiteX143" fmla="*/ 63818 w 333375"/>
              <a:gd name="connsiteY143" fmla="*/ 1954530 h 3057525"/>
              <a:gd name="connsiteX144" fmla="*/ 63818 w 333375"/>
              <a:gd name="connsiteY144" fmla="*/ 1862138 h 3057525"/>
              <a:gd name="connsiteX145" fmla="*/ 21908 w 333375"/>
              <a:gd name="connsiteY145" fmla="*/ 2225993 h 3057525"/>
              <a:gd name="connsiteX146" fmla="*/ 21908 w 333375"/>
              <a:gd name="connsiteY146" fmla="*/ 2310765 h 3057525"/>
              <a:gd name="connsiteX147" fmla="*/ 61913 w 333375"/>
              <a:gd name="connsiteY147" fmla="*/ 2270760 h 3057525"/>
              <a:gd name="connsiteX148" fmla="*/ 21908 w 333375"/>
              <a:gd name="connsiteY148" fmla="*/ 2225993 h 3057525"/>
              <a:gd name="connsiteX149" fmla="*/ 157163 w 333375"/>
              <a:gd name="connsiteY149" fmla="*/ 242888 h 3057525"/>
              <a:gd name="connsiteX150" fmla="*/ 195263 w 333375"/>
              <a:gd name="connsiteY150" fmla="*/ 334328 h 3057525"/>
              <a:gd name="connsiteX151" fmla="*/ 157163 w 333375"/>
              <a:gd name="connsiteY151" fmla="*/ 242888 h 3057525"/>
              <a:gd name="connsiteX152" fmla="*/ 268605 w 333375"/>
              <a:gd name="connsiteY152" fmla="*/ 1861185 h 3057525"/>
              <a:gd name="connsiteX153" fmla="*/ 268605 w 333375"/>
              <a:gd name="connsiteY153" fmla="*/ 1953578 h 3057525"/>
              <a:gd name="connsiteX154" fmla="*/ 312420 w 333375"/>
              <a:gd name="connsiteY154" fmla="*/ 1953578 h 3057525"/>
              <a:gd name="connsiteX155" fmla="*/ 312420 w 333375"/>
              <a:gd name="connsiteY155" fmla="*/ 1861185 h 3057525"/>
              <a:gd name="connsiteX156" fmla="*/ 268605 w 333375"/>
              <a:gd name="connsiteY156" fmla="*/ 1861185 h 3057525"/>
              <a:gd name="connsiteX157" fmla="*/ 90488 w 333375"/>
              <a:gd name="connsiteY157" fmla="*/ 2223135 h 3057525"/>
              <a:gd name="connsiteX158" fmla="*/ 90488 w 333375"/>
              <a:gd name="connsiteY158" fmla="*/ 2312670 h 3057525"/>
              <a:gd name="connsiteX159" fmla="*/ 242888 w 333375"/>
              <a:gd name="connsiteY159" fmla="*/ 2312670 h 3057525"/>
              <a:gd name="connsiteX160" fmla="*/ 242888 w 333375"/>
              <a:gd name="connsiteY160" fmla="*/ 2223135 h 3057525"/>
              <a:gd name="connsiteX161" fmla="*/ 90488 w 333375"/>
              <a:gd name="connsiteY161" fmla="*/ 2223135 h 3057525"/>
              <a:gd name="connsiteX162" fmla="*/ 126683 w 333375"/>
              <a:gd name="connsiteY162" fmla="*/ 2436495 h 3057525"/>
              <a:gd name="connsiteX163" fmla="*/ 126683 w 333375"/>
              <a:gd name="connsiteY163" fmla="*/ 2336483 h 3057525"/>
              <a:gd name="connsiteX164" fmla="*/ 90488 w 333375"/>
              <a:gd name="connsiteY164" fmla="*/ 2346960 h 3057525"/>
              <a:gd name="connsiteX165" fmla="*/ 88583 w 333375"/>
              <a:gd name="connsiteY165" fmla="*/ 2436495 h 3057525"/>
              <a:gd name="connsiteX166" fmla="*/ 126683 w 333375"/>
              <a:gd name="connsiteY166" fmla="*/ 2436495 h 305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333375" h="3057525">
                <a:moveTo>
                  <a:pt x="335280" y="3057525"/>
                </a:moveTo>
                <a:cubicBezTo>
                  <a:pt x="220980" y="3057525"/>
                  <a:pt x="112395" y="3057525"/>
                  <a:pt x="0" y="3057525"/>
                </a:cubicBezTo>
                <a:cubicBezTo>
                  <a:pt x="0" y="2040255"/>
                  <a:pt x="0" y="1022985"/>
                  <a:pt x="0" y="0"/>
                </a:cubicBezTo>
                <a:cubicBezTo>
                  <a:pt x="70485" y="74295"/>
                  <a:pt x="138113" y="144780"/>
                  <a:pt x="203835" y="217170"/>
                </a:cubicBezTo>
                <a:cubicBezTo>
                  <a:pt x="214313" y="229552"/>
                  <a:pt x="218123" y="251460"/>
                  <a:pt x="218123" y="269558"/>
                </a:cubicBezTo>
                <a:cubicBezTo>
                  <a:pt x="219075" y="442913"/>
                  <a:pt x="220028" y="615315"/>
                  <a:pt x="218123" y="788670"/>
                </a:cubicBezTo>
                <a:cubicBezTo>
                  <a:pt x="218123" y="822960"/>
                  <a:pt x="224790" y="850583"/>
                  <a:pt x="252413" y="870585"/>
                </a:cubicBezTo>
                <a:cubicBezTo>
                  <a:pt x="323850" y="922020"/>
                  <a:pt x="338138" y="989647"/>
                  <a:pt x="338138" y="1076325"/>
                </a:cubicBezTo>
                <a:cubicBezTo>
                  <a:pt x="334328" y="1717358"/>
                  <a:pt x="336233" y="2358390"/>
                  <a:pt x="336233" y="2999423"/>
                </a:cubicBezTo>
                <a:cubicBezTo>
                  <a:pt x="335280" y="3017520"/>
                  <a:pt x="335280" y="3036570"/>
                  <a:pt x="335280" y="3057525"/>
                </a:cubicBezTo>
                <a:close/>
                <a:moveTo>
                  <a:pt x="58103" y="796290"/>
                </a:moveTo>
                <a:cubicBezTo>
                  <a:pt x="50483" y="782955"/>
                  <a:pt x="42863" y="768668"/>
                  <a:pt x="35243" y="755333"/>
                </a:cubicBezTo>
                <a:cubicBezTo>
                  <a:pt x="30480" y="760095"/>
                  <a:pt x="25718" y="763905"/>
                  <a:pt x="20955" y="768668"/>
                </a:cubicBezTo>
                <a:cubicBezTo>
                  <a:pt x="20955" y="873443"/>
                  <a:pt x="20955" y="979170"/>
                  <a:pt x="20955" y="1084898"/>
                </a:cubicBezTo>
                <a:cubicBezTo>
                  <a:pt x="45720" y="1084898"/>
                  <a:pt x="66675" y="1084898"/>
                  <a:pt x="91440" y="1084898"/>
                </a:cubicBezTo>
                <a:cubicBezTo>
                  <a:pt x="91440" y="999172"/>
                  <a:pt x="92393" y="915353"/>
                  <a:pt x="90488" y="832485"/>
                </a:cubicBezTo>
                <a:cubicBezTo>
                  <a:pt x="90488" y="822008"/>
                  <a:pt x="71438" y="811530"/>
                  <a:pt x="61913" y="801053"/>
                </a:cubicBezTo>
                <a:cubicBezTo>
                  <a:pt x="60008" y="799147"/>
                  <a:pt x="59055" y="798195"/>
                  <a:pt x="58103" y="796290"/>
                </a:cubicBezTo>
                <a:close/>
                <a:moveTo>
                  <a:pt x="158115" y="875347"/>
                </a:moveTo>
                <a:lnTo>
                  <a:pt x="159068" y="877253"/>
                </a:lnTo>
                <a:cubicBezTo>
                  <a:pt x="145733" y="864870"/>
                  <a:pt x="133350" y="852488"/>
                  <a:pt x="116205" y="837247"/>
                </a:cubicBezTo>
                <a:cubicBezTo>
                  <a:pt x="116205" y="923925"/>
                  <a:pt x="116205" y="1003935"/>
                  <a:pt x="116205" y="1084898"/>
                </a:cubicBezTo>
                <a:cubicBezTo>
                  <a:pt x="149543" y="1084898"/>
                  <a:pt x="180023" y="1084898"/>
                  <a:pt x="215265" y="1084898"/>
                </a:cubicBezTo>
                <a:cubicBezTo>
                  <a:pt x="215265" y="1046797"/>
                  <a:pt x="212408" y="1010603"/>
                  <a:pt x="216218" y="975360"/>
                </a:cubicBezTo>
                <a:cubicBezTo>
                  <a:pt x="221933" y="925830"/>
                  <a:pt x="203835" y="893445"/>
                  <a:pt x="158115" y="875347"/>
                </a:cubicBezTo>
                <a:close/>
                <a:moveTo>
                  <a:pt x="215265" y="1448753"/>
                </a:moveTo>
                <a:cubicBezTo>
                  <a:pt x="215265" y="1334453"/>
                  <a:pt x="215265" y="1225868"/>
                  <a:pt x="215265" y="1114425"/>
                </a:cubicBezTo>
                <a:cubicBezTo>
                  <a:pt x="180975" y="1114425"/>
                  <a:pt x="148590" y="1114425"/>
                  <a:pt x="118110" y="1114425"/>
                </a:cubicBezTo>
                <a:cubicBezTo>
                  <a:pt x="118110" y="1227773"/>
                  <a:pt x="118110" y="1338263"/>
                  <a:pt x="118110" y="1448753"/>
                </a:cubicBezTo>
                <a:cubicBezTo>
                  <a:pt x="151448" y="1448753"/>
                  <a:pt x="180975" y="1448753"/>
                  <a:pt x="215265" y="1448753"/>
                </a:cubicBezTo>
                <a:close/>
                <a:moveTo>
                  <a:pt x="236220" y="1113473"/>
                </a:moveTo>
                <a:cubicBezTo>
                  <a:pt x="236220" y="1225868"/>
                  <a:pt x="236220" y="1337310"/>
                  <a:pt x="236220" y="1447800"/>
                </a:cubicBezTo>
                <a:cubicBezTo>
                  <a:pt x="263843" y="1447800"/>
                  <a:pt x="288608" y="1447800"/>
                  <a:pt x="313373" y="1447800"/>
                </a:cubicBezTo>
                <a:cubicBezTo>
                  <a:pt x="313373" y="1335405"/>
                  <a:pt x="313373" y="1224915"/>
                  <a:pt x="313373" y="1113473"/>
                </a:cubicBezTo>
                <a:cubicBezTo>
                  <a:pt x="286703" y="1113473"/>
                  <a:pt x="262890" y="1113473"/>
                  <a:pt x="236220" y="1113473"/>
                </a:cubicBezTo>
                <a:close/>
                <a:moveTo>
                  <a:pt x="89535" y="1448753"/>
                </a:moveTo>
                <a:cubicBezTo>
                  <a:pt x="89535" y="1333500"/>
                  <a:pt x="89535" y="1223963"/>
                  <a:pt x="89535" y="1114425"/>
                </a:cubicBezTo>
                <a:cubicBezTo>
                  <a:pt x="63818" y="1114425"/>
                  <a:pt x="42863" y="1114425"/>
                  <a:pt x="20003" y="1114425"/>
                </a:cubicBezTo>
                <a:cubicBezTo>
                  <a:pt x="20003" y="1226820"/>
                  <a:pt x="20003" y="1337310"/>
                  <a:pt x="20003" y="1448753"/>
                </a:cubicBezTo>
                <a:cubicBezTo>
                  <a:pt x="44768" y="1448753"/>
                  <a:pt x="66675" y="1448753"/>
                  <a:pt x="89535" y="1448753"/>
                </a:cubicBezTo>
                <a:close/>
                <a:moveTo>
                  <a:pt x="135255" y="742950"/>
                </a:moveTo>
                <a:cubicBezTo>
                  <a:pt x="135255" y="615315"/>
                  <a:pt x="135255" y="491490"/>
                  <a:pt x="135255" y="366713"/>
                </a:cubicBezTo>
                <a:cubicBezTo>
                  <a:pt x="115253" y="366713"/>
                  <a:pt x="98108" y="366713"/>
                  <a:pt x="76200" y="366713"/>
                </a:cubicBezTo>
                <a:cubicBezTo>
                  <a:pt x="76200" y="457200"/>
                  <a:pt x="80010" y="545783"/>
                  <a:pt x="75248" y="633413"/>
                </a:cubicBezTo>
                <a:cubicBezTo>
                  <a:pt x="71438" y="685800"/>
                  <a:pt x="94298" y="715328"/>
                  <a:pt x="135255" y="742950"/>
                </a:cubicBezTo>
                <a:close/>
                <a:moveTo>
                  <a:pt x="154305" y="367665"/>
                </a:moveTo>
                <a:cubicBezTo>
                  <a:pt x="154305" y="497205"/>
                  <a:pt x="153353" y="625793"/>
                  <a:pt x="156210" y="753428"/>
                </a:cubicBezTo>
                <a:cubicBezTo>
                  <a:pt x="156210" y="770572"/>
                  <a:pt x="176213" y="787718"/>
                  <a:pt x="194310" y="816293"/>
                </a:cubicBezTo>
                <a:cubicBezTo>
                  <a:pt x="194310" y="656273"/>
                  <a:pt x="194310" y="511492"/>
                  <a:pt x="194310" y="365760"/>
                </a:cubicBezTo>
                <a:cubicBezTo>
                  <a:pt x="180023" y="365760"/>
                  <a:pt x="169545" y="366713"/>
                  <a:pt x="154305" y="367665"/>
                </a:cubicBezTo>
                <a:close/>
                <a:moveTo>
                  <a:pt x="176213" y="1740218"/>
                </a:moveTo>
                <a:cubicBezTo>
                  <a:pt x="122873" y="1740218"/>
                  <a:pt x="71438" y="1740218"/>
                  <a:pt x="20955" y="1740218"/>
                </a:cubicBezTo>
                <a:cubicBezTo>
                  <a:pt x="20955" y="1774508"/>
                  <a:pt x="20955" y="1804988"/>
                  <a:pt x="20955" y="1836420"/>
                </a:cubicBezTo>
                <a:cubicBezTo>
                  <a:pt x="74295" y="1836420"/>
                  <a:pt x="124778" y="1836420"/>
                  <a:pt x="176213" y="1836420"/>
                </a:cubicBezTo>
                <a:cubicBezTo>
                  <a:pt x="176213" y="1803083"/>
                  <a:pt x="176213" y="1772603"/>
                  <a:pt x="176213" y="1740218"/>
                </a:cubicBezTo>
                <a:close/>
                <a:moveTo>
                  <a:pt x="155258" y="1618298"/>
                </a:moveTo>
                <a:cubicBezTo>
                  <a:pt x="155258" y="1651635"/>
                  <a:pt x="155258" y="1682115"/>
                  <a:pt x="155258" y="1713548"/>
                </a:cubicBezTo>
                <a:cubicBezTo>
                  <a:pt x="209550" y="1713548"/>
                  <a:pt x="260985" y="1713548"/>
                  <a:pt x="311468" y="1713548"/>
                </a:cubicBezTo>
                <a:cubicBezTo>
                  <a:pt x="311468" y="1679258"/>
                  <a:pt x="311468" y="1648778"/>
                  <a:pt x="311468" y="1618298"/>
                </a:cubicBezTo>
                <a:cubicBezTo>
                  <a:pt x="257175" y="1618298"/>
                  <a:pt x="207645" y="1618298"/>
                  <a:pt x="155258" y="1618298"/>
                </a:cubicBezTo>
                <a:close/>
                <a:moveTo>
                  <a:pt x="87630" y="1595438"/>
                </a:moveTo>
                <a:cubicBezTo>
                  <a:pt x="140970" y="1595438"/>
                  <a:pt x="191453" y="1595438"/>
                  <a:pt x="243840" y="1595438"/>
                </a:cubicBezTo>
                <a:cubicBezTo>
                  <a:pt x="243840" y="1563053"/>
                  <a:pt x="243840" y="1531620"/>
                  <a:pt x="243840" y="1501140"/>
                </a:cubicBezTo>
                <a:cubicBezTo>
                  <a:pt x="190500" y="1501140"/>
                  <a:pt x="139065" y="1501140"/>
                  <a:pt x="87630" y="1501140"/>
                </a:cubicBezTo>
                <a:cubicBezTo>
                  <a:pt x="87630" y="1533525"/>
                  <a:pt x="87630" y="1563053"/>
                  <a:pt x="87630" y="1595438"/>
                </a:cubicBezTo>
                <a:close/>
                <a:moveTo>
                  <a:pt x="244793" y="1861185"/>
                </a:moveTo>
                <a:cubicBezTo>
                  <a:pt x="190500" y="1861185"/>
                  <a:pt x="140970" y="1861185"/>
                  <a:pt x="89535" y="1861185"/>
                </a:cubicBezTo>
                <a:cubicBezTo>
                  <a:pt x="89535" y="1894523"/>
                  <a:pt x="89535" y="1924050"/>
                  <a:pt x="89535" y="1955482"/>
                </a:cubicBezTo>
                <a:cubicBezTo>
                  <a:pt x="142875" y="1955482"/>
                  <a:pt x="192405" y="1955482"/>
                  <a:pt x="244793" y="1955482"/>
                </a:cubicBezTo>
                <a:cubicBezTo>
                  <a:pt x="244793" y="1924050"/>
                  <a:pt x="244793" y="1894523"/>
                  <a:pt x="244793" y="1861185"/>
                </a:cubicBezTo>
                <a:close/>
                <a:moveTo>
                  <a:pt x="40958" y="659130"/>
                </a:moveTo>
                <a:cubicBezTo>
                  <a:pt x="44768" y="657225"/>
                  <a:pt x="48578" y="654368"/>
                  <a:pt x="53340" y="652463"/>
                </a:cubicBezTo>
                <a:cubicBezTo>
                  <a:pt x="53340" y="558165"/>
                  <a:pt x="53340" y="463867"/>
                  <a:pt x="53340" y="369570"/>
                </a:cubicBezTo>
                <a:cubicBezTo>
                  <a:pt x="22860" y="357188"/>
                  <a:pt x="17145" y="371475"/>
                  <a:pt x="17145" y="396240"/>
                </a:cubicBezTo>
                <a:cubicBezTo>
                  <a:pt x="18098" y="463867"/>
                  <a:pt x="15240" y="531495"/>
                  <a:pt x="18098" y="599123"/>
                </a:cubicBezTo>
                <a:cubicBezTo>
                  <a:pt x="19050" y="620078"/>
                  <a:pt x="33338" y="640080"/>
                  <a:pt x="40958" y="659130"/>
                </a:cubicBezTo>
                <a:close/>
                <a:moveTo>
                  <a:pt x="178118" y="2103120"/>
                </a:moveTo>
                <a:cubicBezTo>
                  <a:pt x="121920" y="2103120"/>
                  <a:pt x="71438" y="2103120"/>
                  <a:pt x="21908" y="2103120"/>
                </a:cubicBezTo>
                <a:cubicBezTo>
                  <a:pt x="21908" y="2136458"/>
                  <a:pt x="21908" y="2165985"/>
                  <a:pt x="21908" y="2197418"/>
                </a:cubicBezTo>
                <a:cubicBezTo>
                  <a:pt x="74295" y="2197418"/>
                  <a:pt x="123825" y="2197418"/>
                  <a:pt x="175260" y="2197418"/>
                </a:cubicBezTo>
                <a:cubicBezTo>
                  <a:pt x="176213" y="2189798"/>
                  <a:pt x="178118" y="2183130"/>
                  <a:pt x="178118" y="2177415"/>
                </a:cubicBezTo>
                <a:cubicBezTo>
                  <a:pt x="178118" y="2153603"/>
                  <a:pt x="178118" y="2129790"/>
                  <a:pt x="178118" y="2103120"/>
                </a:cubicBezTo>
                <a:close/>
                <a:moveTo>
                  <a:pt x="313373" y="1086803"/>
                </a:moveTo>
                <a:cubicBezTo>
                  <a:pt x="320993" y="989647"/>
                  <a:pt x="316230" y="981075"/>
                  <a:pt x="238125" y="942022"/>
                </a:cubicBezTo>
                <a:cubicBezTo>
                  <a:pt x="238125" y="989647"/>
                  <a:pt x="238125" y="1037272"/>
                  <a:pt x="238125" y="1086803"/>
                </a:cubicBezTo>
                <a:cubicBezTo>
                  <a:pt x="263843" y="1086803"/>
                  <a:pt x="287655" y="1086803"/>
                  <a:pt x="313373" y="1086803"/>
                </a:cubicBezTo>
                <a:close/>
                <a:moveTo>
                  <a:pt x="133350" y="339090"/>
                </a:moveTo>
                <a:cubicBezTo>
                  <a:pt x="146685" y="225742"/>
                  <a:pt x="140018" y="207645"/>
                  <a:pt x="79058" y="186690"/>
                </a:cubicBezTo>
                <a:cubicBezTo>
                  <a:pt x="79058" y="236220"/>
                  <a:pt x="79058" y="286703"/>
                  <a:pt x="79058" y="339090"/>
                </a:cubicBezTo>
                <a:cubicBezTo>
                  <a:pt x="97155" y="339090"/>
                  <a:pt x="113348" y="339090"/>
                  <a:pt x="133350" y="339090"/>
                </a:cubicBezTo>
                <a:close/>
                <a:moveTo>
                  <a:pt x="33338" y="140970"/>
                </a:moveTo>
                <a:cubicBezTo>
                  <a:pt x="28575" y="141923"/>
                  <a:pt x="23813" y="142875"/>
                  <a:pt x="20003" y="142875"/>
                </a:cubicBezTo>
                <a:cubicBezTo>
                  <a:pt x="20003" y="207645"/>
                  <a:pt x="20003" y="271463"/>
                  <a:pt x="20003" y="346710"/>
                </a:cubicBezTo>
                <a:cubicBezTo>
                  <a:pt x="35243" y="337185"/>
                  <a:pt x="53340" y="330517"/>
                  <a:pt x="52388" y="325755"/>
                </a:cubicBezTo>
                <a:cubicBezTo>
                  <a:pt x="44768" y="263842"/>
                  <a:pt x="75248" y="197167"/>
                  <a:pt x="33338" y="140970"/>
                </a:cubicBezTo>
                <a:close/>
                <a:moveTo>
                  <a:pt x="130493" y="1713548"/>
                </a:moveTo>
                <a:cubicBezTo>
                  <a:pt x="130493" y="1678305"/>
                  <a:pt x="130493" y="1647825"/>
                  <a:pt x="130493" y="1614488"/>
                </a:cubicBezTo>
                <a:cubicBezTo>
                  <a:pt x="113348" y="1616393"/>
                  <a:pt x="100013" y="1618298"/>
                  <a:pt x="87630" y="1619250"/>
                </a:cubicBezTo>
                <a:cubicBezTo>
                  <a:pt x="87630" y="1652588"/>
                  <a:pt x="87630" y="1682115"/>
                  <a:pt x="87630" y="1713548"/>
                </a:cubicBezTo>
                <a:cubicBezTo>
                  <a:pt x="101918" y="1713548"/>
                  <a:pt x="115253" y="1713548"/>
                  <a:pt x="130493" y="1713548"/>
                </a:cubicBezTo>
                <a:close/>
                <a:moveTo>
                  <a:pt x="312420" y="2099310"/>
                </a:moveTo>
                <a:cubicBezTo>
                  <a:pt x="295275" y="2101215"/>
                  <a:pt x="281940" y="2102168"/>
                  <a:pt x="269558" y="2103120"/>
                </a:cubicBezTo>
                <a:cubicBezTo>
                  <a:pt x="269558" y="2136458"/>
                  <a:pt x="269558" y="2165985"/>
                  <a:pt x="269558" y="2196465"/>
                </a:cubicBezTo>
                <a:cubicBezTo>
                  <a:pt x="284798" y="2196465"/>
                  <a:pt x="297180" y="2196465"/>
                  <a:pt x="312420" y="2196465"/>
                </a:cubicBezTo>
                <a:cubicBezTo>
                  <a:pt x="312420" y="2164080"/>
                  <a:pt x="312420" y="2135505"/>
                  <a:pt x="312420" y="2099310"/>
                </a:cubicBezTo>
                <a:close/>
                <a:moveTo>
                  <a:pt x="244793" y="1975485"/>
                </a:moveTo>
                <a:cubicBezTo>
                  <a:pt x="226695" y="1977390"/>
                  <a:pt x="213360" y="1979295"/>
                  <a:pt x="200978" y="1980248"/>
                </a:cubicBezTo>
                <a:cubicBezTo>
                  <a:pt x="200978" y="2013585"/>
                  <a:pt x="200978" y="2043113"/>
                  <a:pt x="200978" y="2073593"/>
                </a:cubicBezTo>
                <a:cubicBezTo>
                  <a:pt x="217170" y="2073593"/>
                  <a:pt x="230505" y="2073593"/>
                  <a:pt x="244793" y="2073593"/>
                </a:cubicBezTo>
                <a:cubicBezTo>
                  <a:pt x="244793" y="2042160"/>
                  <a:pt x="244793" y="2012632"/>
                  <a:pt x="244793" y="1975485"/>
                </a:cubicBezTo>
                <a:close/>
                <a:moveTo>
                  <a:pt x="202883" y="2101215"/>
                </a:moveTo>
                <a:cubicBezTo>
                  <a:pt x="202883" y="2135505"/>
                  <a:pt x="202883" y="2165985"/>
                  <a:pt x="202883" y="2196465"/>
                </a:cubicBezTo>
                <a:cubicBezTo>
                  <a:pt x="218123" y="2196465"/>
                  <a:pt x="229553" y="2196465"/>
                  <a:pt x="243840" y="2196465"/>
                </a:cubicBezTo>
                <a:cubicBezTo>
                  <a:pt x="243840" y="2164080"/>
                  <a:pt x="243840" y="2132648"/>
                  <a:pt x="243840" y="2101215"/>
                </a:cubicBezTo>
                <a:cubicBezTo>
                  <a:pt x="229553" y="2101215"/>
                  <a:pt x="218123" y="2101215"/>
                  <a:pt x="202883" y="2101215"/>
                </a:cubicBezTo>
                <a:close/>
                <a:moveTo>
                  <a:pt x="270510" y="1979295"/>
                </a:moveTo>
                <a:cubicBezTo>
                  <a:pt x="270510" y="2014538"/>
                  <a:pt x="270510" y="2045018"/>
                  <a:pt x="270510" y="2078355"/>
                </a:cubicBezTo>
                <a:cubicBezTo>
                  <a:pt x="287655" y="2076450"/>
                  <a:pt x="300038" y="2075498"/>
                  <a:pt x="312420" y="2073593"/>
                </a:cubicBezTo>
                <a:cubicBezTo>
                  <a:pt x="312420" y="2039303"/>
                  <a:pt x="312420" y="2009775"/>
                  <a:pt x="312420" y="1979295"/>
                </a:cubicBezTo>
                <a:cubicBezTo>
                  <a:pt x="297180" y="1979295"/>
                  <a:pt x="284798" y="1979295"/>
                  <a:pt x="270510" y="1979295"/>
                </a:cubicBezTo>
                <a:close/>
                <a:moveTo>
                  <a:pt x="313373" y="1741170"/>
                </a:moveTo>
                <a:cubicBezTo>
                  <a:pt x="296228" y="1741170"/>
                  <a:pt x="281940" y="1741170"/>
                  <a:pt x="268605" y="1741170"/>
                </a:cubicBezTo>
                <a:cubicBezTo>
                  <a:pt x="268605" y="1774508"/>
                  <a:pt x="268605" y="1804988"/>
                  <a:pt x="268605" y="1836420"/>
                </a:cubicBezTo>
                <a:cubicBezTo>
                  <a:pt x="283845" y="1836420"/>
                  <a:pt x="297180" y="1836420"/>
                  <a:pt x="313373" y="1836420"/>
                </a:cubicBezTo>
                <a:cubicBezTo>
                  <a:pt x="313373" y="1803083"/>
                  <a:pt x="313373" y="1772603"/>
                  <a:pt x="313373" y="1741170"/>
                </a:cubicBezTo>
                <a:close/>
                <a:moveTo>
                  <a:pt x="268605" y="1499235"/>
                </a:moveTo>
                <a:cubicBezTo>
                  <a:pt x="268605" y="1533525"/>
                  <a:pt x="268605" y="1564005"/>
                  <a:pt x="268605" y="1594485"/>
                </a:cubicBezTo>
                <a:cubicBezTo>
                  <a:pt x="284798" y="1594485"/>
                  <a:pt x="298133" y="1594485"/>
                  <a:pt x="312420" y="1594485"/>
                </a:cubicBezTo>
                <a:cubicBezTo>
                  <a:pt x="312420" y="1561148"/>
                  <a:pt x="312420" y="1530668"/>
                  <a:pt x="312420" y="1499235"/>
                </a:cubicBezTo>
                <a:cubicBezTo>
                  <a:pt x="298133" y="1499235"/>
                  <a:pt x="285750" y="1499235"/>
                  <a:pt x="268605" y="1499235"/>
                </a:cubicBezTo>
                <a:close/>
                <a:moveTo>
                  <a:pt x="62865" y="1595438"/>
                </a:moveTo>
                <a:cubicBezTo>
                  <a:pt x="62865" y="1561148"/>
                  <a:pt x="62865" y="1531620"/>
                  <a:pt x="62865" y="1500188"/>
                </a:cubicBezTo>
                <a:cubicBezTo>
                  <a:pt x="47625" y="1500188"/>
                  <a:pt x="34290" y="1500188"/>
                  <a:pt x="20003" y="1500188"/>
                </a:cubicBezTo>
                <a:cubicBezTo>
                  <a:pt x="20003" y="1533525"/>
                  <a:pt x="20003" y="1564005"/>
                  <a:pt x="20003" y="1595438"/>
                </a:cubicBezTo>
                <a:cubicBezTo>
                  <a:pt x="36195" y="1595438"/>
                  <a:pt x="47625" y="1595438"/>
                  <a:pt x="62865" y="1595438"/>
                </a:cubicBezTo>
                <a:close/>
                <a:moveTo>
                  <a:pt x="157163" y="2435543"/>
                </a:moveTo>
                <a:cubicBezTo>
                  <a:pt x="210503" y="2435543"/>
                  <a:pt x="258128" y="2435543"/>
                  <a:pt x="308610" y="2435543"/>
                </a:cubicBezTo>
                <a:cubicBezTo>
                  <a:pt x="308610" y="2402205"/>
                  <a:pt x="308610" y="2372678"/>
                  <a:pt x="308610" y="2342198"/>
                </a:cubicBezTo>
                <a:cubicBezTo>
                  <a:pt x="256223" y="2342198"/>
                  <a:pt x="208598" y="2342198"/>
                  <a:pt x="157163" y="2342198"/>
                </a:cubicBezTo>
                <a:cubicBezTo>
                  <a:pt x="157163" y="2373630"/>
                  <a:pt x="157163" y="2403158"/>
                  <a:pt x="157163" y="2435543"/>
                </a:cubicBezTo>
                <a:close/>
                <a:moveTo>
                  <a:pt x="63818" y="1862138"/>
                </a:moveTo>
                <a:cubicBezTo>
                  <a:pt x="46673" y="1862138"/>
                  <a:pt x="34290" y="1862138"/>
                  <a:pt x="20003" y="1862138"/>
                </a:cubicBezTo>
                <a:cubicBezTo>
                  <a:pt x="20003" y="1894523"/>
                  <a:pt x="20003" y="1924050"/>
                  <a:pt x="20003" y="1954530"/>
                </a:cubicBezTo>
                <a:cubicBezTo>
                  <a:pt x="35243" y="1954530"/>
                  <a:pt x="48578" y="1954530"/>
                  <a:pt x="63818" y="1954530"/>
                </a:cubicBezTo>
                <a:cubicBezTo>
                  <a:pt x="63818" y="1923098"/>
                  <a:pt x="63818" y="1895475"/>
                  <a:pt x="63818" y="1862138"/>
                </a:cubicBezTo>
                <a:close/>
                <a:moveTo>
                  <a:pt x="21908" y="2225993"/>
                </a:moveTo>
                <a:cubicBezTo>
                  <a:pt x="21908" y="2253615"/>
                  <a:pt x="21908" y="2282190"/>
                  <a:pt x="21908" y="2310765"/>
                </a:cubicBezTo>
                <a:cubicBezTo>
                  <a:pt x="63818" y="2324100"/>
                  <a:pt x="62865" y="2297430"/>
                  <a:pt x="61913" y="2270760"/>
                </a:cubicBezTo>
                <a:cubicBezTo>
                  <a:pt x="61913" y="2245995"/>
                  <a:pt x="72390" y="2212658"/>
                  <a:pt x="21908" y="2225993"/>
                </a:cubicBezTo>
                <a:close/>
                <a:moveTo>
                  <a:pt x="157163" y="242888"/>
                </a:moveTo>
                <a:cubicBezTo>
                  <a:pt x="151448" y="340995"/>
                  <a:pt x="151448" y="340995"/>
                  <a:pt x="195263" y="334328"/>
                </a:cubicBezTo>
                <a:cubicBezTo>
                  <a:pt x="193358" y="300990"/>
                  <a:pt x="211455" y="260033"/>
                  <a:pt x="157163" y="242888"/>
                </a:cubicBezTo>
                <a:close/>
                <a:moveTo>
                  <a:pt x="268605" y="1861185"/>
                </a:moveTo>
                <a:cubicBezTo>
                  <a:pt x="268605" y="1892618"/>
                  <a:pt x="268605" y="1922145"/>
                  <a:pt x="268605" y="1953578"/>
                </a:cubicBezTo>
                <a:cubicBezTo>
                  <a:pt x="283845" y="1953578"/>
                  <a:pt x="297180" y="1953578"/>
                  <a:pt x="312420" y="1953578"/>
                </a:cubicBezTo>
                <a:cubicBezTo>
                  <a:pt x="312420" y="1922145"/>
                  <a:pt x="312420" y="1892618"/>
                  <a:pt x="312420" y="1861185"/>
                </a:cubicBezTo>
                <a:cubicBezTo>
                  <a:pt x="297180" y="1861185"/>
                  <a:pt x="283845" y="1861185"/>
                  <a:pt x="268605" y="1861185"/>
                </a:cubicBezTo>
                <a:close/>
                <a:moveTo>
                  <a:pt x="90488" y="2223135"/>
                </a:moveTo>
                <a:cubicBezTo>
                  <a:pt x="90488" y="2255520"/>
                  <a:pt x="90488" y="2283143"/>
                  <a:pt x="90488" y="2312670"/>
                </a:cubicBezTo>
                <a:cubicBezTo>
                  <a:pt x="142875" y="2312670"/>
                  <a:pt x="192405" y="2312670"/>
                  <a:pt x="242888" y="2312670"/>
                </a:cubicBezTo>
                <a:cubicBezTo>
                  <a:pt x="242888" y="2281238"/>
                  <a:pt x="242888" y="2252663"/>
                  <a:pt x="242888" y="2223135"/>
                </a:cubicBezTo>
                <a:cubicBezTo>
                  <a:pt x="190500" y="2223135"/>
                  <a:pt x="141923" y="2223135"/>
                  <a:pt x="90488" y="2223135"/>
                </a:cubicBezTo>
                <a:close/>
                <a:moveTo>
                  <a:pt x="126683" y="2436495"/>
                </a:moveTo>
                <a:cubicBezTo>
                  <a:pt x="126683" y="2402205"/>
                  <a:pt x="126683" y="2371725"/>
                  <a:pt x="126683" y="2336483"/>
                </a:cubicBezTo>
                <a:cubicBezTo>
                  <a:pt x="111443" y="2341245"/>
                  <a:pt x="90488" y="2343150"/>
                  <a:pt x="90488" y="2346960"/>
                </a:cubicBezTo>
                <a:cubicBezTo>
                  <a:pt x="87630" y="2376488"/>
                  <a:pt x="88583" y="2405063"/>
                  <a:pt x="88583" y="2436495"/>
                </a:cubicBezTo>
                <a:cubicBezTo>
                  <a:pt x="102870" y="2436495"/>
                  <a:pt x="113348" y="2436495"/>
                  <a:pt x="126683" y="2436495"/>
                </a:cubicBezTo>
                <a:close/>
              </a:path>
            </a:pathLst>
          </a:custGeom>
          <a:solidFill>
            <a:schemeClr val="accent2"/>
          </a:solidFill>
          <a:ln w="9525" cap="flat">
            <a:noFill/>
            <a:prstDash val="solid"/>
            <a:miter/>
          </a:ln>
        </p:spPr>
        <p:txBody>
          <a:bodyPr rtlCol="0" anchor="ctr"/>
          <a:lstStyle/>
          <a:p>
            <a:endParaRPr lang="en-US"/>
          </a:p>
        </p:txBody>
      </p:sp>
      <p:sp>
        <p:nvSpPr>
          <p:cNvPr id="190" name="Freeform: Shape 157">
            <a:extLst>
              <a:ext uri="{FF2B5EF4-FFF2-40B4-BE49-F238E27FC236}">
                <a16:creationId xmlns:a16="http://schemas.microsoft.com/office/drawing/2014/main" id="{B79569FC-A42B-741B-070A-8C0BD099DECC}"/>
              </a:ext>
            </a:extLst>
          </p:cNvPr>
          <p:cNvSpPr/>
          <p:nvPr/>
        </p:nvSpPr>
        <p:spPr>
          <a:xfrm>
            <a:off x="5463771" y="2978274"/>
            <a:ext cx="255941" cy="1237918"/>
          </a:xfrm>
          <a:custGeom>
            <a:avLst/>
            <a:gdLst>
              <a:gd name="connsiteX0" fmla="*/ 25717 w 466725"/>
              <a:gd name="connsiteY0" fmla="*/ 0 h 2257425"/>
              <a:gd name="connsiteX1" fmla="*/ 213360 w 466725"/>
              <a:gd name="connsiteY1" fmla="*/ 0 h 2257425"/>
              <a:gd name="connsiteX2" fmla="*/ 213360 w 466725"/>
              <a:gd name="connsiteY2" fmla="*/ 108585 h 2257425"/>
              <a:gd name="connsiteX3" fmla="*/ 213360 w 466725"/>
              <a:gd name="connsiteY3" fmla="*/ 327660 h 2257425"/>
              <a:gd name="connsiteX4" fmla="*/ 255270 w 466725"/>
              <a:gd name="connsiteY4" fmla="*/ 355283 h 2257425"/>
              <a:gd name="connsiteX5" fmla="*/ 255270 w 466725"/>
              <a:gd name="connsiteY5" fmla="*/ 2858 h 2257425"/>
              <a:gd name="connsiteX6" fmla="*/ 447675 w 466725"/>
              <a:gd name="connsiteY6" fmla="*/ 2858 h 2257425"/>
              <a:gd name="connsiteX7" fmla="*/ 449580 w 466725"/>
              <a:gd name="connsiteY7" fmla="*/ 320993 h 2257425"/>
              <a:gd name="connsiteX8" fmla="*/ 467678 w 466725"/>
              <a:gd name="connsiteY8" fmla="*/ 1259205 h 2257425"/>
              <a:gd name="connsiteX9" fmla="*/ 469582 w 466725"/>
              <a:gd name="connsiteY9" fmla="*/ 2202180 h 2257425"/>
              <a:gd name="connsiteX10" fmla="*/ 469582 w 466725"/>
              <a:gd name="connsiteY10" fmla="*/ 2262188 h 2257425"/>
              <a:gd name="connsiteX11" fmla="*/ 0 w 466725"/>
              <a:gd name="connsiteY11" fmla="*/ 2262188 h 2257425"/>
              <a:gd name="connsiteX12" fmla="*/ 0 w 466725"/>
              <a:gd name="connsiteY12" fmla="*/ 2217420 h 2257425"/>
              <a:gd name="connsiteX13" fmla="*/ 0 w 466725"/>
              <a:gd name="connsiteY13" fmla="*/ 408623 h 2257425"/>
              <a:gd name="connsiteX14" fmla="*/ 25717 w 466725"/>
              <a:gd name="connsiteY14" fmla="*/ 0 h 2257425"/>
              <a:gd name="connsiteX15" fmla="*/ 125730 w 466725"/>
              <a:gd name="connsiteY15" fmla="*/ 524828 h 2257425"/>
              <a:gd name="connsiteX16" fmla="*/ 345757 w 466725"/>
              <a:gd name="connsiteY16" fmla="*/ 524828 h 2257425"/>
              <a:gd name="connsiteX17" fmla="*/ 345757 w 466725"/>
              <a:gd name="connsiteY17" fmla="*/ 450533 h 2257425"/>
              <a:gd name="connsiteX18" fmla="*/ 125730 w 466725"/>
              <a:gd name="connsiteY18" fmla="*/ 450533 h 2257425"/>
              <a:gd name="connsiteX19" fmla="*/ 125730 w 466725"/>
              <a:gd name="connsiteY19" fmla="*/ 524828 h 2257425"/>
              <a:gd name="connsiteX20" fmla="*/ 345757 w 466725"/>
              <a:gd name="connsiteY20" fmla="*/ 1488758 h 2257425"/>
              <a:gd name="connsiteX21" fmla="*/ 125730 w 466725"/>
              <a:gd name="connsiteY21" fmla="*/ 1488758 h 2257425"/>
              <a:gd name="connsiteX22" fmla="*/ 125730 w 466725"/>
              <a:gd name="connsiteY22" fmla="*/ 1563053 h 2257425"/>
              <a:gd name="connsiteX23" fmla="*/ 345757 w 466725"/>
              <a:gd name="connsiteY23" fmla="*/ 1563053 h 2257425"/>
              <a:gd name="connsiteX24" fmla="*/ 345757 w 466725"/>
              <a:gd name="connsiteY24" fmla="*/ 1488758 h 2257425"/>
              <a:gd name="connsiteX25" fmla="*/ 220028 w 466725"/>
              <a:gd name="connsiteY25" fmla="*/ 620078 h 2257425"/>
              <a:gd name="connsiteX26" fmla="*/ 438150 w 466725"/>
              <a:gd name="connsiteY26" fmla="*/ 620078 h 2257425"/>
              <a:gd name="connsiteX27" fmla="*/ 438150 w 466725"/>
              <a:gd name="connsiteY27" fmla="*/ 544830 h 2257425"/>
              <a:gd name="connsiteX28" fmla="*/ 220028 w 466725"/>
              <a:gd name="connsiteY28" fmla="*/ 544830 h 2257425"/>
              <a:gd name="connsiteX29" fmla="*/ 220028 w 466725"/>
              <a:gd name="connsiteY29" fmla="*/ 620078 h 2257425"/>
              <a:gd name="connsiteX30" fmla="*/ 220980 w 466725"/>
              <a:gd name="connsiteY30" fmla="*/ 1392555 h 2257425"/>
              <a:gd name="connsiteX31" fmla="*/ 220980 w 466725"/>
              <a:gd name="connsiteY31" fmla="*/ 1468755 h 2257425"/>
              <a:gd name="connsiteX32" fmla="*/ 438150 w 466725"/>
              <a:gd name="connsiteY32" fmla="*/ 1468755 h 2257425"/>
              <a:gd name="connsiteX33" fmla="*/ 438150 w 466725"/>
              <a:gd name="connsiteY33" fmla="*/ 1392555 h 2257425"/>
              <a:gd name="connsiteX34" fmla="*/ 220980 w 466725"/>
              <a:gd name="connsiteY34" fmla="*/ 1392555 h 2257425"/>
              <a:gd name="connsiteX35" fmla="*/ 30480 w 466725"/>
              <a:gd name="connsiteY35" fmla="*/ 1372553 h 2257425"/>
              <a:gd name="connsiteX36" fmla="*/ 250507 w 466725"/>
              <a:gd name="connsiteY36" fmla="*/ 1372553 h 2257425"/>
              <a:gd name="connsiteX37" fmla="*/ 250507 w 466725"/>
              <a:gd name="connsiteY37" fmla="*/ 1299210 h 2257425"/>
              <a:gd name="connsiteX38" fmla="*/ 30480 w 466725"/>
              <a:gd name="connsiteY38" fmla="*/ 1299210 h 2257425"/>
              <a:gd name="connsiteX39" fmla="*/ 30480 w 466725"/>
              <a:gd name="connsiteY39" fmla="*/ 1372553 h 2257425"/>
              <a:gd name="connsiteX40" fmla="*/ 251460 w 466725"/>
              <a:gd name="connsiteY40" fmla="*/ 713423 h 2257425"/>
              <a:gd name="connsiteX41" fmla="*/ 251460 w 466725"/>
              <a:gd name="connsiteY41" fmla="*/ 639128 h 2257425"/>
              <a:gd name="connsiteX42" fmla="*/ 30480 w 466725"/>
              <a:gd name="connsiteY42" fmla="*/ 639128 h 2257425"/>
              <a:gd name="connsiteX43" fmla="*/ 30480 w 466725"/>
              <a:gd name="connsiteY43" fmla="*/ 713423 h 2257425"/>
              <a:gd name="connsiteX44" fmla="*/ 251460 w 466725"/>
              <a:gd name="connsiteY44" fmla="*/ 713423 h 2257425"/>
              <a:gd name="connsiteX45" fmla="*/ 126682 w 466725"/>
              <a:gd name="connsiteY45" fmla="*/ 1205865 h 2257425"/>
              <a:gd name="connsiteX46" fmla="*/ 126682 w 466725"/>
              <a:gd name="connsiteY46" fmla="*/ 1278255 h 2257425"/>
              <a:gd name="connsiteX47" fmla="*/ 345757 w 466725"/>
              <a:gd name="connsiteY47" fmla="*/ 1278255 h 2257425"/>
              <a:gd name="connsiteX48" fmla="*/ 345757 w 466725"/>
              <a:gd name="connsiteY48" fmla="*/ 1205865 h 2257425"/>
              <a:gd name="connsiteX49" fmla="*/ 126682 w 466725"/>
              <a:gd name="connsiteY49" fmla="*/ 1205865 h 2257425"/>
              <a:gd name="connsiteX50" fmla="*/ 346710 w 466725"/>
              <a:gd name="connsiteY50" fmla="*/ 1019175 h 2257425"/>
              <a:gd name="connsiteX51" fmla="*/ 124777 w 466725"/>
              <a:gd name="connsiteY51" fmla="*/ 1019175 h 2257425"/>
              <a:gd name="connsiteX52" fmla="*/ 124777 w 466725"/>
              <a:gd name="connsiteY52" fmla="*/ 1088708 h 2257425"/>
              <a:gd name="connsiteX53" fmla="*/ 346710 w 466725"/>
              <a:gd name="connsiteY53" fmla="*/ 1088708 h 2257425"/>
              <a:gd name="connsiteX54" fmla="*/ 346710 w 466725"/>
              <a:gd name="connsiteY54" fmla="*/ 1019175 h 2257425"/>
              <a:gd name="connsiteX55" fmla="*/ 440055 w 466725"/>
              <a:gd name="connsiteY55" fmla="*/ 1114425 h 2257425"/>
              <a:gd name="connsiteX56" fmla="*/ 220028 w 466725"/>
              <a:gd name="connsiteY56" fmla="*/ 1114425 h 2257425"/>
              <a:gd name="connsiteX57" fmla="*/ 220028 w 466725"/>
              <a:gd name="connsiteY57" fmla="*/ 1183958 h 2257425"/>
              <a:gd name="connsiteX58" fmla="*/ 440055 w 466725"/>
              <a:gd name="connsiteY58" fmla="*/ 1183958 h 2257425"/>
              <a:gd name="connsiteX59" fmla="*/ 440055 w 466725"/>
              <a:gd name="connsiteY59" fmla="*/ 1114425 h 2257425"/>
              <a:gd name="connsiteX60" fmla="*/ 346710 w 466725"/>
              <a:gd name="connsiteY60" fmla="*/ 734378 h 2257425"/>
              <a:gd name="connsiteX61" fmla="*/ 126682 w 466725"/>
              <a:gd name="connsiteY61" fmla="*/ 734378 h 2257425"/>
              <a:gd name="connsiteX62" fmla="*/ 126682 w 466725"/>
              <a:gd name="connsiteY62" fmla="*/ 804863 h 2257425"/>
              <a:gd name="connsiteX63" fmla="*/ 346710 w 466725"/>
              <a:gd name="connsiteY63" fmla="*/ 804863 h 2257425"/>
              <a:gd name="connsiteX64" fmla="*/ 346710 w 466725"/>
              <a:gd name="connsiteY64" fmla="*/ 734378 h 2257425"/>
              <a:gd name="connsiteX65" fmla="*/ 29527 w 466725"/>
              <a:gd name="connsiteY65" fmla="*/ 993458 h 2257425"/>
              <a:gd name="connsiteX66" fmla="*/ 251460 w 466725"/>
              <a:gd name="connsiteY66" fmla="*/ 993458 h 2257425"/>
              <a:gd name="connsiteX67" fmla="*/ 251460 w 466725"/>
              <a:gd name="connsiteY67" fmla="*/ 924878 h 2257425"/>
              <a:gd name="connsiteX68" fmla="*/ 29527 w 466725"/>
              <a:gd name="connsiteY68" fmla="*/ 924878 h 2257425"/>
              <a:gd name="connsiteX69" fmla="*/ 29527 w 466725"/>
              <a:gd name="connsiteY69" fmla="*/ 993458 h 2257425"/>
              <a:gd name="connsiteX70" fmla="*/ 219075 w 466725"/>
              <a:gd name="connsiteY70" fmla="*/ 1750695 h 2257425"/>
              <a:gd name="connsiteX71" fmla="*/ 438150 w 466725"/>
              <a:gd name="connsiteY71" fmla="*/ 1750695 h 2257425"/>
              <a:gd name="connsiteX72" fmla="*/ 438150 w 466725"/>
              <a:gd name="connsiteY72" fmla="*/ 1677353 h 2257425"/>
              <a:gd name="connsiteX73" fmla="*/ 219075 w 466725"/>
              <a:gd name="connsiteY73" fmla="*/ 1677353 h 2257425"/>
              <a:gd name="connsiteX74" fmla="*/ 219075 w 466725"/>
              <a:gd name="connsiteY74" fmla="*/ 1750695 h 2257425"/>
              <a:gd name="connsiteX75" fmla="*/ 186690 w 466725"/>
              <a:gd name="connsiteY75" fmla="*/ 278130 h 2257425"/>
              <a:gd name="connsiteX76" fmla="*/ 51435 w 466725"/>
              <a:gd name="connsiteY76" fmla="*/ 278130 h 2257425"/>
              <a:gd name="connsiteX77" fmla="*/ 51435 w 466725"/>
              <a:gd name="connsiteY77" fmla="*/ 353378 h 2257425"/>
              <a:gd name="connsiteX78" fmla="*/ 186690 w 466725"/>
              <a:gd name="connsiteY78" fmla="*/ 353378 h 2257425"/>
              <a:gd name="connsiteX79" fmla="*/ 186690 w 466725"/>
              <a:gd name="connsiteY79" fmla="*/ 278130 h 2257425"/>
              <a:gd name="connsiteX80" fmla="*/ 421957 w 466725"/>
              <a:gd name="connsiteY80" fmla="*/ 277178 h 2257425"/>
              <a:gd name="connsiteX81" fmla="*/ 286703 w 466725"/>
              <a:gd name="connsiteY81" fmla="*/ 277178 h 2257425"/>
              <a:gd name="connsiteX82" fmla="*/ 286703 w 466725"/>
              <a:gd name="connsiteY82" fmla="*/ 353378 h 2257425"/>
              <a:gd name="connsiteX83" fmla="*/ 421957 w 466725"/>
              <a:gd name="connsiteY83" fmla="*/ 353378 h 2257425"/>
              <a:gd name="connsiteX84" fmla="*/ 421957 w 466725"/>
              <a:gd name="connsiteY84" fmla="*/ 277178 h 2257425"/>
              <a:gd name="connsiteX85" fmla="*/ 49530 w 466725"/>
              <a:gd name="connsiteY85" fmla="*/ 251460 h 2257425"/>
              <a:gd name="connsiteX86" fmla="*/ 184785 w 466725"/>
              <a:gd name="connsiteY86" fmla="*/ 251460 h 2257425"/>
              <a:gd name="connsiteX87" fmla="*/ 184785 w 466725"/>
              <a:gd name="connsiteY87" fmla="*/ 180975 h 2257425"/>
              <a:gd name="connsiteX88" fmla="*/ 49530 w 466725"/>
              <a:gd name="connsiteY88" fmla="*/ 180975 h 2257425"/>
              <a:gd name="connsiteX89" fmla="*/ 49530 w 466725"/>
              <a:gd name="connsiteY89" fmla="*/ 251460 h 2257425"/>
              <a:gd name="connsiteX90" fmla="*/ 285750 w 466725"/>
              <a:gd name="connsiteY90" fmla="*/ 252413 h 2257425"/>
              <a:gd name="connsiteX91" fmla="*/ 420053 w 466725"/>
              <a:gd name="connsiteY91" fmla="*/ 252413 h 2257425"/>
              <a:gd name="connsiteX92" fmla="*/ 420053 w 466725"/>
              <a:gd name="connsiteY92" fmla="*/ 180023 h 2257425"/>
              <a:gd name="connsiteX93" fmla="*/ 285750 w 466725"/>
              <a:gd name="connsiteY93" fmla="*/ 180023 h 2257425"/>
              <a:gd name="connsiteX94" fmla="*/ 285750 w 466725"/>
              <a:gd name="connsiteY94" fmla="*/ 252413 h 2257425"/>
              <a:gd name="connsiteX95" fmla="*/ 185738 w 466725"/>
              <a:gd name="connsiteY95" fmla="*/ 86678 h 2257425"/>
              <a:gd name="connsiteX96" fmla="*/ 51435 w 466725"/>
              <a:gd name="connsiteY96" fmla="*/ 86678 h 2257425"/>
              <a:gd name="connsiteX97" fmla="*/ 51435 w 466725"/>
              <a:gd name="connsiteY97" fmla="*/ 153353 h 2257425"/>
              <a:gd name="connsiteX98" fmla="*/ 185738 w 466725"/>
              <a:gd name="connsiteY98" fmla="*/ 153353 h 2257425"/>
              <a:gd name="connsiteX99" fmla="*/ 185738 w 466725"/>
              <a:gd name="connsiteY99" fmla="*/ 86678 h 2257425"/>
              <a:gd name="connsiteX100" fmla="*/ 287655 w 466725"/>
              <a:gd name="connsiteY100" fmla="*/ 84773 h 2257425"/>
              <a:gd name="connsiteX101" fmla="*/ 287655 w 466725"/>
              <a:gd name="connsiteY101" fmla="*/ 154305 h 2257425"/>
              <a:gd name="connsiteX102" fmla="*/ 420053 w 466725"/>
              <a:gd name="connsiteY102" fmla="*/ 154305 h 2257425"/>
              <a:gd name="connsiteX103" fmla="*/ 420053 w 466725"/>
              <a:gd name="connsiteY103" fmla="*/ 84773 h 2257425"/>
              <a:gd name="connsiteX104" fmla="*/ 287655 w 466725"/>
              <a:gd name="connsiteY104" fmla="*/ 84773 h 2257425"/>
              <a:gd name="connsiteX105" fmla="*/ 97155 w 466725"/>
              <a:gd name="connsiteY105" fmla="*/ 1563053 h 2257425"/>
              <a:gd name="connsiteX106" fmla="*/ 97155 w 466725"/>
              <a:gd name="connsiteY106" fmla="*/ 1488758 h 2257425"/>
              <a:gd name="connsiteX107" fmla="*/ 31432 w 466725"/>
              <a:gd name="connsiteY107" fmla="*/ 1488758 h 2257425"/>
              <a:gd name="connsiteX108" fmla="*/ 31432 w 466725"/>
              <a:gd name="connsiteY108" fmla="*/ 1563053 h 2257425"/>
              <a:gd name="connsiteX109" fmla="*/ 97155 w 466725"/>
              <a:gd name="connsiteY109" fmla="*/ 1563053 h 2257425"/>
              <a:gd name="connsiteX110" fmla="*/ 31432 w 466725"/>
              <a:gd name="connsiteY110" fmla="*/ 1656398 h 2257425"/>
              <a:gd name="connsiteX111" fmla="*/ 99060 w 466725"/>
              <a:gd name="connsiteY111" fmla="*/ 1656398 h 2257425"/>
              <a:gd name="connsiteX112" fmla="*/ 99060 w 466725"/>
              <a:gd name="connsiteY112" fmla="*/ 1582103 h 2257425"/>
              <a:gd name="connsiteX113" fmla="*/ 31432 w 466725"/>
              <a:gd name="connsiteY113" fmla="*/ 1582103 h 2257425"/>
              <a:gd name="connsiteX114" fmla="*/ 31432 w 466725"/>
              <a:gd name="connsiteY114" fmla="*/ 1656398 h 2257425"/>
              <a:gd name="connsiteX115" fmla="*/ 31432 w 466725"/>
              <a:gd name="connsiteY115" fmla="*/ 1392555 h 2257425"/>
              <a:gd name="connsiteX116" fmla="*/ 31432 w 466725"/>
              <a:gd name="connsiteY116" fmla="*/ 1467803 h 2257425"/>
              <a:gd name="connsiteX117" fmla="*/ 97155 w 466725"/>
              <a:gd name="connsiteY117" fmla="*/ 1467803 h 2257425"/>
              <a:gd name="connsiteX118" fmla="*/ 97155 w 466725"/>
              <a:gd name="connsiteY118" fmla="*/ 1392555 h 2257425"/>
              <a:gd name="connsiteX119" fmla="*/ 31432 w 466725"/>
              <a:gd name="connsiteY119" fmla="*/ 1392555 h 2257425"/>
              <a:gd name="connsiteX120" fmla="*/ 33338 w 466725"/>
              <a:gd name="connsiteY120" fmla="*/ 449580 h 2257425"/>
              <a:gd name="connsiteX121" fmla="*/ 33338 w 466725"/>
              <a:gd name="connsiteY121" fmla="*/ 523875 h 2257425"/>
              <a:gd name="connsiteX122" fmla="*/ 99060 w 466725"/>
              <a:gd name="connsiteY122" fmla="*/ 523875 h 2257425"/>
              <a:gd name="connsiteX123" fmla="*/ 99060 w 466725"/>
              <a:gd name="connsiteY123" fmla="*/ 449580 h 2257425"/>
              <a:gd name="connsiteX124" fmla="*/ 33338 w 466725"/>
              <a:gd name="connsiteY124" fmla="*/ 449580 h 2257425"/>
              <a:gd name="connsiteX125" fmla="*/ 192405 w 466725"/>
              <a:gd name="connsiteY125" fmla="*/ 1656398 h 2257425"/>
              <a:gd name="connsiteX126" fmla="*/ 192405 w 466725"/>
              <a:gd name="connsiteY126" fmla="*/ 1582103 h 2257425"/>
              <a:gd name="connsiteX127" fmla="*/ 124777 w 466725"/>
              <a:gd name="connsiteY127" fmla="*/ 1582103 h 2257425"/>
              <a:gd name="connsiteX128" fmla="*/ 124777 w 466725"/>
              <a:gd name="connsiteY128" fmla="*/ 1656398 h 2257425"/>
              <a:gd name="connsiteX129" fmla="*/ 192405 w 466725"/>
              <a:gd name="connsiteY129" fmla="*/ 1656398 h 2257425"/>
              <a:gd name="connsiteX130" fmla="*/ 124777 w 466725"/>
              <a:gd name="connsiteY130" fmla="*/ 618173 h 2257425"/>
              <a:gd name="connsiteX131" fmla="*/ 192405 w 466725"/>
              <a:gd name="connsiteY131" fmla="*/ 618173 h 2257425"/>
              <a:gd name="connsiteX132" fmla="*/ 192405 w 466725"/>
              <a:gd name="connsiteY132" fmla="*/ 544830 h 2257425"/>
              <a:gd name="connsiteX133" fmla="*/ 124777 w 466725"/>
              <a:gd name="connsiteY133" fmla="*/ 544830 h 2257425"/>
              <a:gd name="connsiteX134" fmla="*/ 124777 w 466725"/>
              <a:gd name="connsiteY134" fmla="*/ 618173 h 2257425"/>
              <a:gd name="connsiteX135" fmla="*/ 373380 w 466725"/>
              <a:gd name="connsiteY135" fmla="*/ 1485900 h 2257425"/>
              <a:gd name="connsiteX136" fmla="*/ 373380 w 466725"/>
              <a:gd name="connsiteY136" fmla="*/ 1562100 h 2257425"/>
              <a:gd name="connsiteX137" fmla="*/ 437197 w 466725"/>
              <a:gd name="connsiteY137" fmla="*/ 1562100 h 2257425"/>
              <a:gd name="connsiteX138" fmla="*/ 437197 w 466725"/>
              <a:gd name="connsiteY138" fmla="*/ 1485900 h 2257425"/>
              <a:gd name="connsiteX139" fmla="*/ 373380 w 466725"/>
              <a:gd name="connsiteY139" fmla="*/ 1485900 h 2257425"/>
              <a:gd name="connsiteX140" fmla="*/ 30480 w 466725"/>
              <a:gd name="connsiteY140" fmla="*/ 1751648 h 2257425"/>
              <a:gd name="connsiteX141" fmla="*/ 98107 w 466725"/>
              <a:gd name="connsiteY141" fmla="*/ 1751648 h 2257425"/>
              <a:gd name="connsiteX142" fmla="*/ 98107 w 466725"/>
              <a:gd name="connsiteY142" fmla="*/ 1678305 h 2257425"/>
              <a:gd name="connsiteX143" fmla="*/ 30480 w 466725"/>
              <a:gd name="connsiteY143" fmla="*/ 1678305 h 2257425"/>
              <a:gd name="connsiteX144" fmla="*/ 30480 w 466725"/>
              <a:gd name="connsiteY144" fmla="*/ 1751648 h 2257425"/>
              <a:gd name="connsiteX145" fmla="*/ 373380 w 466725"/>
              <a:gd name="connsiteY145" fmla="*/ 448628 h 2257425"/>
              <a:gd name="connsiteX146" fmla="*/ 373380 w 466725"/>
              <a:gd name="connsiteY146" fmla="*/ 524828 h 2257425"/>
              <a:gd name="connsiteX147" fmla="*/ 438150 w 466725"/>
              <a:gd name="connsiteY147" fmla="*/ 524828 h 2257425"/>
              <a:gd name="connsiteX148" fmla="*/ 438150 w 466725"/>
              <a:gd name="connsiteY148" fmla="*/ 448628 h 2257425"/>
              <a:gd name="connsiteX149" fmla="*/ 373380 w 466725"/>
              <a:gd name="connsiteY149" fmla="*/ 448628 h 2257425"/>
              <a:gd name="connsiteX150" fmla="*/ 125730 w 466725"/>
              <a:gd name="connsiteY150" fmla="*/ 1842135 h 2257425"/>
              <a:gd name="connsiteX151" fmla="*/ 345757 w 466725"/>
              <a:gd name="connsiteY151" fmla="*/ 1842135 h 2257425"/>
              <a:gd name="connsiteX152" fmla="*/ 345757 w 466725"/>
              <a:gd name="connsiteY152" fmla="*/ 1772603 h 2257425"/>
              <a:gd name="connsiteX153" fmla="*/ 125730 w 466725"/>
              <a:gd name="connsiteY153" fmla="*/ 1772603 h 2257425"/>
              <a:gd name="connsiteX154" fmla="*/ 125730 w 466725"/>
              <a:gd name="connsiteY154" fmla="*/ 1842135 h 2257425"/>
              <a:gd name="connsiteX155" fmla="*/ 371475 w 466725"/>
              <a:gd name="connsiteY155" fmla="*/ 711518 h 2257425"/>
              <a:gd name="connsiteX156" fmla="*/ 439103 w 466725"/>
              <a:gd name="connsiteY156" fmla="*/ 711518 h 2257425"/>
              <a:gd name="connsiteX157" fmla="*/ 439103 w 466725"/>
              <a:gd name="connsiteY157" fmla="*/ 639128 h 2257425"/>
              <a:gd name="connsiteX158" fmla="*/ 371475 w 466725"/>
              <a:gd name="connsiteY158" fmla="*/ 639128 h 2257425"/>
              <a:gd name="connsiteX159" fmla="*/ 371475 w 466725"/>
              <a:gd name="connsiteY159" fmla="*/ 711518 h 2257425"/>
              <a:gd name="connsiteX160" fmla="*/ 123825 w 466725"/>
              <a:gd name="connsiteY160" fmla="*/ 1749743 h 2257425"/>
              <a:gd name="connsiteX161" fmla="*/ 191453 w 466725"/>
              <a:gd name="connsiteY161" fmla="*/ 1749743 h 2257425"/>
              <a:gd name="connsiteX162" fmla="*/ 191453 w 466725"/>
              <a:gd name="connsiteY162" fmla="*/ 1677353 h 2257425"/>
              <a:gd name="connsiteX163" fmla="*/ 123825 w 466725"/>
              <a:gd name="connsiteY163" fmla="*/ 1677353 h 2257425"/>
              <a:gd name="connsiteX164" fmla="*/ 123825 w 466725"/>
              <a:gd name="connsiteY164" fmla="*/ 1749743 h 2257425"/>
              <a:gd name="connsiteX165" fmla="*/ 277178 w 466725"/>
              <a:gd name="connsiteY165" fmla="*/ 1372553 h 2257425"/>
              <a:gd name="connsiteX166" fmla="*/ 345757 w 466725"/>
              <a:gd name="connsiteY166" fmla="*/ 1372553 h 2257425"/>
              <a:gd name="connsiteX167" fmla="*/ 345757 w 466725"/>
              <a:gd name="connsiteY167" fmla="*/ 1300163 h 2257425"/>
              <a:gd name="connsiteX168" fmla="*/ 277178 w 466725"/>
              <a:gd name="connsiteY168" fmla="*/ 1300163 h 2257425"/>
              <a:gd name="connsiteX169" fmla="*/ 277178 w 466725"/>
              <a:gd name="connsiteY169" fmla="*/ 1372553 h 2257425"/>
              <a:gd name="connsiteX170" fmla="*/ 344805 w 466725"/>
              <a:gd name="connsiteY170" fmla="*/ 900113 h 2257425"/>
              <a:gd name="connsiteX171" fmla="*/ 344805 w 466725"/>
              <a:gd name="connsiteY171" fmla="*/ 828675 h 2257425"/>
              <a:gd name="connsiteX172" fmla="*/ 278130 w 466725"/>
              <a:gd name="connsiteY172" fmla="*/ 828675 h 2257425"/>
              <a:gd name="connsiteX173" fmla="*/ 278130 w 466725"/>
              <a:gd name="connsiteY173" fmla="*/ 900113 h 2257425"/>
              <a:gd name="connsiteX174" fmla="*/ 344805 w 466725"/>
              <a:gd name="connsiteY174" fmla="*/ 900113 h 2257425"/>
              <a:gd name="connsiteX175" fmla="*/ 99060 w 466725"/>
              <a:gd name="connsiteY175" fmla="*/ 1279208 h 2257425"/>
              <a:gd name="connsiteX176" fmla="*/ 99060 w 466725"/>
              <a:gd name="connsiteY176" fmla="*/ 1206818 h 2257425"/>
              <a:gd name="connsiteX177" fmla="*/ 31432 w 466725"/>
              <a:gd name="connsiteY177" fmla="*/ 1206818 h 2257425"/>
              <a:gd name="connsiteX178" fmla="*/ 31432 w 466725"/>
              <a:gd name="connsiteY178" fmla="*/ 1279208 h 2257425"/>
              <a:gd name="connsiteX179" fmla="*/ 99060 w 466725"/>
              <a:gd name="connsiteY179" fmla="*/ 1279208 h 2257425"/>
              <a:gd name="connsiteX180" fmla="*/ 100013 w 466725"/>
              <a:gd name="connsiteY180" fmla="*/ 1019175 h 2257425"/>
              <a:gd name="connsiteX181" fmla="*/ 31432 w 466725"/>
              <a:gd name="connsiteY181" fmla="*/ 1019175 h 2257425"/>
              <a:gd name="connsiteX182" fmla="*/ 31432 w 466725"/>
              <a:gd name="connsiteY182" fmla="*/ 1089660 h 2257425"/>
              <a:gd name="connsiteX183" fmla="*/ 100013 w 466725"/>
              <a:gd name="connsiteY183" fmla="*/ 1089660 h 2257425"/>
              <a:gd name="connsiteX184" fmla="*/ 100013 w 466725"/>
              <a:gd name="connsiteY184" fmla="*/ 1019175 h 2257425"/>
              <a:gd name="connsiteX185" fmla="*/ 440055 w 466725"/>
              <a:gd name="connsiteY185" fmla="*/ 1208723 h 2257425"/>
              <a:gd name="connsiteX186" fmla="*/ 374332 w 466725"/>
              <a:gd name="connsiteY186" fmla="*/ 1208723 h 2257425"/>
              <a:gd name="connsiteX187" fmla="*/ 374332 w 466725"/>
              <a:gd name="connsiteY187" fmla="*/ 1279208 h 2257425"/>
              <a:gd name="connsiteX188" fmla="*/ 440055 w 466725"/>
              <a:gd name="connsiteY188" fmla="*/ 1279208 h 2257425"/>
              <a:gd name="connsiteX189" fmla="*/ 440055 w 466725"/>
              <a:gd name="connsiteY189" fmla="*/ 1208723 h 2257425"/>
              <a:gd name="connsiteX190" fmla="*/ 371475 w 466725"/>
              <a:gd name="connsiteY190" fmla="*/ 900113 h 2257425"/>
              <a:gd name="connsiteX191" fmla="*/ 439103 w 466725"/>
              <a:gd name="connsiteY191" fmla="*/ 900113 h 2257425"/>
              <a:gd name="connsiteX192" fmla="*/ 439103 w 466725"/>
              <a:gd name="connsiteY192" fmla="*/ 829628 h 2257425"/>
              <a:gd name="connsiteX193" fmla="*/ 371475 w 466725"/>
              <a:gd name="connsiteY193" fmla="*/ 829628 h 2257425"/>
              <a:gd name="connsiteX194" fmla="*/ 371475 w 466725"/>
              <a:gd name="connsiteY194" fmla="*/ 900113 h 2257425"/>
              <a:gd name="connsiteX195" fmla="*/ 440055 w 466725"/>
              <a:gd name="connsiteY195" fmla="*/ 734378 h 2257425"/>
              <a:gd name="connsiteX196" fmla="*/ 373380 w 466725"/>
              <a:gd name="connsiteY196" fmla="*/ 734378 h 2257425"/>
              <a:gd name="connsiteX197" fmla="*/ 373380 w 466725"/>
              <a:gd name="connsiteY197" fmla="*/ 804863 h 2257425"/>
              <a:gd name="connsiteX198" fmla="*/ 440055 w 466725"/>
              <a:gd name="connsiteY198" fmla="*/ 804863 h 2257425"/>
              <a:gd name="connsiteX199" fmla="*/ 440055 w 466725"/>
              <a:gd name="connsiteY199" fmla="*/ 734378 h 2257425"/>
              <a:gd name="connsiteX200" fmla="*/ 99060 w 466725"/>
              <a:gd name="connsiteY200" fmla="*/ 805815 h 2257425"/>
              <a:gd name="connsiteX201" fmla="*/ 99060 w 466725"/>
              <a:gd name="connsiteY201" fmla="*/ 733425 h 2257425"/>
              <a:gd name="connsiteX202" fmla="*/ 31432 w 466725"/>
              <a:gd name="connsiteY202" fmla="*/ 733425 h 2257425"/>
              <a:gd name="connsiteX203" fmla="*/ 31432 w 466725"/>
              <a:gd name="connsiteY203" fmla="*/ 805815 h 2257425"/>
              <a:gd name="connsiteX204" fmla="*/ 99060 w 466725"/>
              <a:gd name="connsiteY204" fmla="*/ 805815 h 2257425"/>
              <a:gd name="connsiteX205" fmla="*/ 439103 w 466725"/>
              <a:gd name="connsiteY205" fmla="*/ 994410 h 2257425"/>
              <a:gd name="connsiteX206" fmla="*/ 439103 w 466725"/>
              <a:gd name="connsiteY206" fmla="*/ 924878 h 2257425"/>
              <a:gd name="connsiteX207" fmla="*/ 372428 w 466725"/>
              <a:gd name="connsiteY207" fmla="*/ 924878 h 2257425"/>
              <a:gd name="connsiteX208" fmla="*/ 372428 w 466725"/>
              <a:gd name="connsiteY208" fmla="*/ 994410 h 2257425"/>
              <a:gd name="connsiteX209" fmla="*/ 439103 w 466725"/>
              <a:gd name="connsiteY209" fmla="*/ 994410 h 2257425"/>
              <a:gd name="connsiteX210" fmla="*/ 193357 w 466725"/>
              <a:gd name="connsiteY210" fmla="*/ 1184910 h 2257425"/>
              <a:gd name="connsiteX211" fmla="*/ 193357 w 466725"/>
              <a:gd name="connsiteY211" fmla="*/ 1115378 h 2257425"/>
              <a:gd name="connsiteX212" fmla="*/ 124777 w 466725"/>
              <a:gd name="connsiteY212" fmla="*/ 1115378 h 2257425"/>
              <a:gd name="connsiteX213" fmla="*/ 124777 w 466725"/>
              <a:gd name="connsiteY213" fmla="*/ 1184910 h 2257425"/>
              <a:gd name="connsiteX214" fmla="*/ 193357 w 466725"/>
              <a:gd name="connsiteY214" fmla="*/ 1184910 h 2257425"/>
              <a:gd name="connsiteX215" fmla="*/ 346710 w 466725"/>
              <a:gd name="connsiteY215" fmla="*/ 923925 h 2257425"/>
              <a:gd name="connsiteX216" fmla="*/ 278130 w 466725"/>
              <a:gd name="connsiteY216" fmla="*/ 923925 h 2257425"/>
              <a:gd name="connsiteX217" fmla="*/ 278130 w 466725"/>
              <a:gd name="connsiteY217" fmla="*/ 993458 h 2257425"/>
              <a:gd name="connsiteX218" fmla="*/ 346710 w 466725"/>
              <a:gd name="connsiteY218" fmla="*/ 993458 h 2257425"/>
              <a:gd name="connsiteX219" fmla="*/ 346710 w 466725"/>
              <a:gd name="connsiteY219" fmla="*/ 923925 h 2257425"/>
              <a:gd name="connsiteX220" fmla="*/ 31432 w 466725"/>
              <a:gd name="connsiteY220" fmla="*/ 1936433 h 2257425"/>
              <a:gd name="connsiteX221" fmla="*/ 251460 w 466725"/>
              <a:gd name="connsiteY221" fmla="*/ 1936433 h 2257425"/>
              <a:gd name="connsiteX222" fmla="*/ 251460 w 466725"/>
              <a:gd name="connsiteY222" fmla="*/ 1867853 h 2257425"/>
              <a:gd name="connsiteX223" fmla="*/ 31432 w 466725"/>
              <a:gd name="connsiteY223" fmla="*/ 1867853 h 2257425"/>
              <a:gd name="connsiteX224" fmla="*/ 31432 w 466725"/>
              <a:gd name="connsiteY224" fmla="*/ 1936433 h 2257425"/>
              <a:gd name="connsiteX225" fmla="*/ 343853 w 466725"/>
              <a:gd name="connsiteY225" fmla="*/ 1937385 h 2257425"/>
              <a:gd name="connsiteX226" fmla="*/ 343853 w 466725"/>
              <a:gd name="connsiteY226" fmla="*/ 1867853 h 2257425"/>
              <a:gd name="connsiteX227" fmla="*/ 279082 w 466725"/>
              <a:gd name="connsiteY227" fmla="*/ 1867853 h 2257425"/>
              <a:gd name="connsiteX228" fmla="*/ 279082 w 466725"/>
              <a:gd name="connsiteY228" fmla="*/ 1937385 h 2257425"/>
              <a:gd name="connsiteX229" fmla="*/ 343853 w 466725"/>
              <a:gd name="connsiteY229" fmla="*/ 1937385 h 2257425"/>
              <a:gd name="connsiteX230" fmla="*/ 372428 w 466725"/>
              <a:gd name="connsiteY230" fmla="*/ 1843088 h 2257425"/>
              <a:gd name="connsiteX231" fmla="*/ 437197 w 466725"/>
              <a:gd name="connsiteY231" fmla="*/ 1843088 h 2257425"/>
              <a:gd name="connsiteX232" fmla="*/ 437197 w 466725"/>
              <a:gd name="connsiteY232" fmla="*/ 1772603 h 2257425"/>
              <a:gd name="connsiteX233" fmla="*/ 372428 w 466725"/>
              <a:gd name="connsiteY233" fmla="*/ 1772603 h 2257425"/>
              <a:gd name="connsiteX234" fmla="*/ 372428 w 466725"/>
              <a:gd name="connsiteY234" fmla="*/ 1843088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466725" h="2257425">
                <a:moveTo>
                  <a:pt x="25717" y="0"/>
                </a:moveTo>
                <a:cubicBezTo>
                  <a:pt x="88582" y="0"/>
                  <a:pt x="146685" y="0"/>
                  <a:pt x="213360" y="0"/>
                </a:cubicBezTo>
                <a:cubicBezTo>
                  <a:pt x="213360" y="37148"/>
                  <a:pt x="213360" y="72390"/>
                  <a:pt x="213360" y="108585"/>
                </a:cubicBezTo>
                <a:cubicBezTo>
                  <a:pt x="213360" y="181928"/>
                  <a:pt x="214313" y="254318"/>
                  <a:pt x="213360" y="327660"/>
                </a:cubicBezTo>
                <a:cubicBezTo>
                  <a:pt x="212407" y="357188"/>
                  <a:pt x="224790" y="364808"/>
                  <a:pt x="255270" y="355283"/>
                </a:cubicBezTo>
                <a:cubicBezTo>
                  <a:pt x="255270" y="240030"/>
                  <a:pt x="255270" y="122873"/>
                  <a:pt x="255270" y="2858"/>
                </a:cubicBezTo>
                <a:cubicBezTo>
                  <a:pt x="320040" y="2858"/>
                  <a:pt x="381000" y="2858"/>
                  <a:pt x="447675" y="2858"/>
                </a:cubicBezTo>
                <a:cubicBezTo>
                  <a:pt x="447675" y="109538"/>
                  <a:pt x="435292" y="217170"/>
                  <a:pt x="449580" y="320993"/>
                </a:cubicBezTo>
                <a:cubicBezTo>
                  <a:pt x="493395" y="633413"/>
                  <a:pt x="461010" y="946785"/>
                  <a:pt x="467678" y="1259205"/>
                </a:cubicBezTo>
                <a:cubicBezTo>
                  <a:pt x="474345" y="1573530"/>
                  <a:pt x="469582" y="1887855"/>
                  <a:pt x="469582" y="2202180"/>
                </a:cubicBezTo>
                <a:cubicBezTo>
                  <a:pt x="469582" y="2221230"/>
                  <a:pt x="469582" y="2240280"/>
                  <a:pt x="469582" y="2262188"/>
                </a:cubicBezTo>
                <a:cubicBezTo>
                  <a:pt x="313372" y="2262188"/>
                  <a:pt x="160020" y="2262188"/>
                  <a:pt x="0" y="2262188"/>
                </a:cubicBezTo>
                <a:cubicBezTo>
                  <a:pt x="0" y="2246948"/>
                  <a:pt x="0" y="2231708"/>
                  <a:pt x="0" y="2217420"/>
                </a:cubicBezTo>
                <a:cubicBezTo>
                  <a:pt x="0" y="1614488"/>
                  <a:pt x="0" y="1011555"/>
                  <a:pt x="0" y="408623"/>
                </a:cubicBezTo>
                <a:cubicBezTo>
                  <a:pt x="43815" y="274320"/>
                  <a:pt x="12382" y="138113"/>
                  <a:pt x="25717" y="0"/>
                </a:cubicBezTo>
                <a:close/>
                <a:moveTo>
                  <a:pt x="125730" y="524828"/>
                </a:moveTo>
                <a:cubicBezTo>
                  <a:pt x="201930" y="524828"/>
                  <a:pt x="274320" y="524828"/>
                  <a:pt x="345757" y="524828"/>
                </a:cubicBezTo>
                <a:cubicBezTo>
                  <a:pt x="345757" y="498158"/>
                  <a:pt x="345757" y="475298"/>
                  <a:pt x="345757" y="450533"/>
                </a:cubicBezTo>
                <a:cubicBezTo>
                  <a:pt x="271463" y="450533"/>
                  <a:pt x="199072" y="450533"/>
                  <a:pt x="125730" y="450533"/>
                </a:cubicBezTo>
                <a:cubicBezTo>
                  <a:pt x="125730" y="475298"/>
                  <a:pt x="125730" y="498158"/>
                  <a:pt x="125730" y="524828"/>
                </a:cubicBezTo>
                <a:close/>
                <a:moveTo>
                  <a:pt x="345757" y="1488758"/>
                </a:moveTo>
                <a:cubicBezTo>
                  <a:pt x="268605" y="1488758"/>
                  <a:pt x="196215" y="1488758"/>
                  <a:pt x="125730" y="1488758"/>
                </a:cubicBezTo>
                <a:cubicBezTo>
                  <a:pt x="125730" y="1515428"/>
                  <a:pt x="125730" y="1538288"/>
                  <a:pt x="125730" y="1563053"/>
                </a:cubicBezTo>
                <a:cubicBezTo>
                  <a:pt x="200978" y="1563053"/>
                  <a:pt x="272415" y="1563053"/>
                  <a:pt x="345757" y="1563053"/>
                </a:cubicBezTo>
                <a:cubicBezTo>
                  <a:pt x="345757" y="1536383"/>
                  <a:pt x="345757" y="1513523"/>
                  <a:pt x="345757" y="1488758"/>
                </a:cubicBezTo>
                <a:close/>
                <a:moveTo>
                  <a:pt x="220028" y="620078"/>
                </a:moveTo>
                <a:cubicBezTo>
                  <a:pt x="295275" y="620078"/>
                  <a:pt x="365760" y="620078"/>
                  <a:pt x="438150" y="620078"/>
                </a:cubicBezTo>
                <a:cubicBezTo>
                  <a:pt x="438150" y="593408"/>
                  <a:pt x="438150" y="569595"/>
                  <a:pt x="438150" y="544830"/>
                </a:cubicBezTo>
                <a:cubicBezTo>
                  <a:pt x="363855" y="544830"/>
                  <a:pt x="293370" y="544830"/>
                  <a:pt x="220028" y="544830"/>
                </a:cubicBezTo>
                <a:cubicBezTo>
                  <a:pt x="220028" y="569595"/>
                  <a:pt x="220028" y="592455"/>
                  <a:pt x="220028" y="620078"/>
                </a:cubicBezTo>
                <a:close/>
                <a:moveTo>
                  <a:pt x="220980" y="1392555"/>
                </a:moveTo>
                <a:cubicBezTo>
                  <a:pt x="220980" y="1421130"/>
                  <a:pt x="220980" y="1443990"/>
                  <a:pt x="220980" y="1468755"/>
                </a:cubicBezTo>
                <a:cubicBezTo>
                  <a:pt x="294322" y="1468755"/>
                  <a:pt x="365760" y="1468755"/>
                  <a:pt x="438150" y="1468755"/>
                </a:cubicBezTo>
                <a:cubicBezTo>
                  <a:pt x="438150" y="1442085"/>
                  <a:pt x="438150" y="1418273"/>
                  <a:pt x="438150" y="1392555"/>
                </a:cubicBezTo>
                <a:cubicBezTo>
                  <a:pt x="363855" y="1392555"/>
                  <a:pt x="293370" y="1392555"/>
                  <a:pt x="220980" y="1392555"/>
                </a:cubicBezTo>
                <a:close/>
                <a:moveTo>
                  <a:pt x="30480" y="1372553"/>
                </a:moveTo>
                <a:cubicBezTo>
                  <a:pt x="105727" y="1372553"/>
                  <a:pt x="178117" y="1372553"/>
                  <a:pt x="250507" y="1372553"/>
                </a:cubicBezTo>
                <a:cubicBezTo>
                  <a:pt x="250507" y="1345883"/>
                  <a:pt x="250507" y="1323023"/>
                  <a:pt x="250507" y="1299210"/>
                </a:cubicBezTo>
                <a:cubicBezTo>
                  <a:pt x="175260" y="1299210"/>
                  <a:pt x="103822" y="1299210"/>
                  <a:pt x="30480" y="1299210"/>
                </a:cubicBezTo>
                <a:cubicBezTo>
                  <a:pt x="30480" y="1325880"/>
                  <a:pt x="30480" y="1348740"/>
                  <a:pt x="30480" y="1372553"/>
                </a:cubicBezTo>
                <a:close/>
                <a:moveTo>
                  <a:pt x="251460" y="713423"/>
                </a:moveTo>
                <a:cubicBezTo>
                  <a:pt x="251460" y="685800"/>
                  <a:pt x="251460" y="663893"/>
                  <a:pt x="251460" y="639128"/>
                </a:cubicBezTo>
                <a:cubicBezTo>
                  <a:pt x="177165" y="639128"/>
                  <a:pt x="104775" y="639128"/>
                  <a:pt x="30480" y="639128"/>
                </a:cubicBezTo>
                <a:cubicBezTo>
                  <a:pt x="30480" y="663893"/>
                  <a:pt x="30480" y="686753"/>
                  <a:pt x="30480" y="713423"/>
                </a:cubicBezTo>
                <a:cubicBezTo>
                  <a:pt x="104775" y="713423"/>
                  <a:pt x="177165" y="713423"/>
                  <a:pt x="251460" y="713423"/>
                </a:cubicBezTo>
                <a:close/>
                <a:moveTo>
                  <a:pt x="126682" y="1205865"/>
                </a:moveTo>
                <a:cubicBezTo>
                  <a:pt x="126682" y="1233488"/>
                  <a:pt x="126682" y="1256348"/>
                  <a:pt x="126682" y="1278255"/>
                </a:cubicBezTo>
                <a:cubicBezTo>
                  <a:pt x="201930" y="1278255"/>
                  <a:pt x="273367" y="1278255"/>
                  <a:pt x="345757" y="1278255"/>
                </a:cubicBezTo>
                <a:cubicBezTo>
                  <a:pt x="345757" y="1252538"/>
                  <a:pt x="345757" y="1229678"/>
                  <a:pt x="345757" y="1205865"/>
                </a:cubicBezTo>
                <a:cubicBezTo>
                  <a:pt x="270510" y="1205865"/>
                  <a:pt x="200025" y="1205865"/>
                  <a:pt x="126682" y="1205865"/>
                </a:cubicBezTo>
                <a:close/>
                <a:moveTo>
                  <a:pt x="346710" y="1019175"/>
                </a:moveTo>
                <a:cubicBezTo>
                  <a:pt x="271463" y="1019175"/>
                  <a:pt x="198120" y="1019175"/>
                  <a:pt x="124777" y="1019175"/>
                </a:cubicBezTo>
                <a:cubicBezTo>
                  <a:pt x="124777" y="1043940"/>
                  <a:pt x="124777" y="1065848"/>
                  <a:pt x="124777" y="1088708"/>
                </a:cubicBezTo>
                <a:cubicBezTo>
                  <a:pt x="200025" y="1088708"/>
                  <a:pt x="272415" y="1088708"/>
                  <a:pt x="346710" y="1088708"/>
                </a:cubicBezTo>
                <a:cubicBezTo>
                  <a:pt x="346710" y="1063943"/>
                  <a:pt x="346710" y="1042988"/>
                  <a:pt x="346710" y="1019175"/>
                </a:cubicBezTo>
                <a:close/>
                <a:moveTo>
                  <a:pt x="440055" y="1114425"/>
                </a:moveTo>
                <a:cubicBezTo>
                  <a:pt x="362903" y="1114425"/>
                  <a:pt x="291465" y="1114425"/>
                  <a:pt x="220028" y="1114425"/>
                </a:cubicBezTo>
                <a:cubicBezTo>
                  <a:pt x="220028" y="1140143"/>
                  <a:pt x="220028" y="1161098"/>
                  <a:pt x="220028" y="1183958"/>
                </a:cubicBezTo>
                <a:cubicBezTo>
                  <a:pt x="294322" y="1183958"/>
                  <a:pt x="366713" y="1183958"/>
                  <a:pt x="440055" y="1183958"/>
                </a:cubicBezTo>
                <a:cubicBezTo>
                  <a:pt x="440055" y="1160145"/>
                  <a:pt x="440055" y="1138238"/>
                  <a:pt x="440055" y="1114425"/>
                </a:cubicBezTo>
                <a:close/>
                <a:moveTo>
                  <a:pt x="346710" y="734378"/>
                </a:moveTo>
                <a:cubicBezTo>
                  <a:pt x="269557" y="734378"/>
                  <a:pt x="197167" y="734378"/>
                  <a:pt x="126682" y="734378"/>
                </a:cubicBezTo>
                <a:cubicBezTo>
                  <a:pt x="126682" y="761048"/>
                  <a:pt x="126682" y="783908"/>
                  <a:pt x="126682" y="804863"/>
                </a:cubicBezTo>
                <a:cubicBezTo>
                  <a:pt x="201930" y="804863"/>
                  <a:pt x="274320" y="804863"/>
                  <a:pt x="346710" y="804863"/>
                </a:cubicBezTo>
                <a:cubicBezTo>
                  <a:pt x="346710" y="779145"/>
                  <a:pt x="346710" y="758190"/>
                  <a:pt x="346710" y="734378"/>
                </a:cubicBezTo>
                <a:close/>
                <a:moveTo>
                  <a:pt x="29527" y="993458"/>
                </a:moveTo>
                <a:cubicBezTo>
                  <a:pt x="106680" y="993458"/>
                  <a:pt x="180022" y="993458"/>
                  <a:pt x="251460" y="993458"/>
                </a:cubicBezTo>
                <a:cubicBezTo>
                  <a:pt x="251460" y="967740"/>
                  <a:pt x="251460" y="946785"/>
                  <a:pt x="251460" y="924878"/>
                </a:cubicBezTo>
                <a:cubicBezTo>
                  <a:pt x="176213" y="924878"/>
                  <a:pt x="102870" y="924878"/>
                  <a:pt x="29527" y="924878"/>
                </a:cubicBezTo>
                <a:cubicBezTo>
                  <a:pt x="29527" y="948690"/>
                  <a:pt x="29527" y="968693"/>
                  <a:pt x="29527" y="993458"/>
                </a:cubicBezTo>
                <a:close/>
                <a:moveTo>
                  <a:pt x="219075" y="1750695"/>
                </a:moveTo>
                <a:cubicBezTo>
                  <a:pt x="294322" y="1750695"/>
                  <a:pt x="365760" y="1750695"/>
                  <a:pt x="438150" y="1750695"/>
                </a:cubicBezTo>
                <a:cubicBezTo>
                  <a:pt x="438150" y="1724025"/>
                  <a:pt x="438150" y="1701165"/>
                  <a:pt x="438150" y="1677353"/>
                </a:cubicBezTo>
                <a:cubicBezTo>
                  <a:pt x="363855" y="1677353"/>
                  <a:pt x="292417" y="1677353"/>
                  <a:pt x="219075" y="1677353"/>
                </a:cubicBezTo>
                <a:cubicBezTo>
                  <a:pt x="219075" y="1701165"/>
                  <a:pt x="219075" y="1723073"/>
                  <a:pt x="219075" y="1750695"/>
                </a:cubicBezTo>
                <a:close/>
                <a:moveTo>
                  <a:pt x="186690" y="278130"/>
                </a:moveTo>
                <a:cubicBezTo>
                  <a:pt x="138113" y="278130"/>
                  <a:pt x="94297" y="278130"/>
                  <a:pt x="51435" y="278130"/>
                </a:cubicBezTo>
                <a:cubicBezTo>
                  <a:pt x="51435" y="306705"/>
                  <a:pt x="51435" y="330518"/>
                  <a:pt x="51435" y="353378"/>
                </a:cubicBezTo>
                <a:cubicBezTo>
                  <a:pt x="98107" y="353378"/>
                  <a:pt x="141922" y="353378"/>
                  <a:pt x="186690" y="353378"/>
                </a:cubicBezTo>
                <a:cubicBezTo>
                  <a:pt x="186690" y="327660"/>
                  <a:pt x="186690" y="304800"/>
                  <a:pt x="186690" y="278130"/>
                </a:cubicBezTo>
                <a:close/>
                <a:moveTo>
                  <a:pt x="421957" y="277178"/>
                </a:moveTo>
                <a:cubicBezTo>
                  <a:pt x="373380" y="277178"/>
                  <a:pt x="330517" y="277178"/>
                  <a:pt x="286703" y="277178"/>
                </a:cubicBezTo>
                <a:cubicBezTo>
                  <a:pt x="286703" y="304800"/>
                  <a:pt x="286703" y="329565"/>
                  <a:pt x="286703" y="353378"/>
                </a:cubicBezTo>
                <a:cubicBezTo>
                  <a:pt x="333375" y="353378"/>
                  <a:pt x="377190" y="353378"/>
                  <a:pt x="421957" y="353378"/>
                </a:cubicBezTo>
                <a:cubicBezTo>
                  <a:pt x="421957" y="327660"/>
                  <a:pt x="421957" y="303848"/>
                  <a:pt x="421957" y="277178"/>
                </a:cubicBezTo>
                <a:close/>
                <a:moveTo>
                  <a:pt x="49530" y="251460"/>
                </a:moveTo>
                <a:cubicBezTo>
                  <a:pt x="97155" y="251460"/>
                  <a:pt x="140017" y="251460"/>
                  <a:pt x="184785" y="251460"/>
                </a:cubicBezTo>
                <a:cubicBezTo>
                  <a:pt x="184785" y="225743"/>
                  <a:pt x="184785" y="202883"/>
                  <a:pt x="184785" y="180975"/>
                </a:cubicBezTo>
                <a:cubicBezTo>
                  <a:pt x="138113" y="180975"/>
                  <a:pt x="94297" y="180975"/>
                  <a:pt x="49530" y="180975"/>
                </a:cubicBezTo>
                <a:cubicBezTo>
                  <a:pt x="49530" y="205740"/>
                  <a:pt x="49530" y="225743"/>
                  <a:pt x="49530" y="251460"/>
                </a:cubicBezTo>
                <a:close/>
                <a:moveTo>
                  <a:pt x="285750" y="252413"/>
                </a:moveTo>
                <a:cubicBezTo>
                  <a:pt x="333375" y="252413"/>
                  <a:pt x="376238" y="252413"/>
                  <a:pt x="420053" y="252413"/>
                </a:cubicBezTo>
                <a:cubicBezTo>
                  <a:pt x="420053" y="226695"/>
                  <a:pt x="420053" y="203835"/>
                  <a:pt x="420053" y="180023"/>
                </a:cubicBezTo>
                <a:cubicBezTo>
                  <a:pt x="374332" y="180023"/>
                  <a:pt x="330517" y="180023"/>
                  <a:pt x="285750" y="180023"/>
                </a:cubicBezTo>
                <a:cubicBezTo>
                  <a:pt x="285750" y="204788"/>
                  <a:pt x="285750" y="225743"/>
                  <a:pt x="285750" y="252413"/>
                </a:cubicBezTo>
                <a:close/>
                <a:moveTo>
                  <a:pt x="185738" y="86678"/>
                </a:moveTo>
                <a:cubicBezTo>
                  <a:pt x="138113" y="86678"/>
                  <a:pt x="94297" y="86678"/>
                  <a:pt x="51435" y="86678"/>
                </a:cubicBezTo>
                <a:cubicBezTo>
                  <a:pt x="51435" y="111443"/>
                  <a:pt x="51435" y="132398"/>
                  <a:pt x="51435" y="153353"/>
                </a:cubicBezTo>
                <a:cubicBezTo>
                  <a:pt x="98107" y="153353"/>
                  <a:pt x="140970" y="153353"/>
                  <a:pt x="185738" y="153353"/>
                </a:cubicBezTo>
                <a:cubicBezTo>
                  <a:pt x="185738" y="130493"/>
                  <a:pt x="185738" y="110490"/>
                  <a:pt x="185738" y="86678"/>
                </a:cubicBezTo>
                <a:close/>
                <a:moveTo>
                  <a:pt x="287655" y="84773"/>
                </a:moveTo>
                <a:cubicBezTo>
                  <a:pt x="287655" y="111443"/>
                  <a:pt x="287655" y="133350"/>
                  <a:pt x="287655" y="154305"/>
                </a:cubicBezTo>
                <a:cubicBezTo>
                  <a:pt x="334328" y="154305"/>
                  <a:pt x="377190" y="154305"/>
                  <a:pt x="420053" y="154305"/>
                </a:cubicBezTo>
                <a:cubicBezTo>
                  <a:pt x="420053" y="129540"/>
                  <a:pt x="420053" y="107633"/>
                  <a:pt x="420053" y="84773"/>
                </a:cubicBezTo>
                <a:cubicBezTo>
                  <a:pt x="375285" y="84773"/>
                  <a:pt x="332422" y="84773"/>
                  <a:pt x="287655" y="84773"/>
                </a:cubicBezTo>
                <a:close/>
                <a:moveTo>
                  <a:pt x="97155" y="1563053"/>
                </a:moveTo>
                <a:cubicBezTo>
                  <a:pt x="97155" y="1539240"/>
                  <a:pt x="97155" y="1513523"/>
                  <a:pt x="97155" y="1488758"/>
                </a:cubicBezTo>
                <a:cubicBezTo>
                  <a:pt x="73342" y="1488758"/>
                  <a:pt x="52388" y="1488758"/>
                  <a:pt x="31432" y="1488758"/>
                </a:cubicBezTo>
                <a:cubicBezTo>
                  <a:pt x="31432" y="1514475"/>
                  <a:pt x="31432" y="1538288"/>
                  <a:pt x="31432" y="1563053"/>
                </a:cubicBezTo>
                <a:cubicBezTo>
                  <a:pt x="53340" y="1563053"/>
                  <a:pt x="73342" y="1563053"/>
                  <a:pt x="97155" y="1563053"/>
                </a:cubicBezTo>
                <a:close/>
                <a:moveTo>
                  <a:pt x="31432" y="1656398"/>
                </a:moveTo>
                <a:cubicBezTo>
                  <a:pt x="56197" y="1656398"/>
                  <a:pt x="77152" y="1656398"/>
                  <a:pt x="99060" y="1656398"/>
                </a:cubicBezTo>
                <a:cubicBezTo>
                  <a:pt x="99060" y="1630680"/>
                  <a:pt x="99060" y="1606868"/>
                  <a:pt x="99060" y="1582103"/>
                </a:cubicBezTo>
                <a:cubicBezTo>
                  <a:pt x="76200" y="1582103"/>
                  <a:pt x="55245" y="1582103"/>
                  <a:pt x="31432" y="1582103"/>
                </a:cubicBezTo>
                <a:cubicBezTo>
                  <a:pt x="31432" y="1606868"/>
                  <a:pt x="31432" y="1629728"/>
                  <a:pt x="31432" y="1656398"/>
                </a:cubicBezTo>
                <a:close/>
                <a:moveTo>
                  <a:pt x="31432" y="1392555"/>
                </a:moveTo>
                <a:cubicBezTo>
                  <a:pt x="31432" y="1420178"/>
                  <a:pt x="31432" y="1443990"/>
                  <a:pt x="31432" y="1467803"/>
                </a:cubicBezTo>
                <a:cubicBezTo>
                  <a:pt x="55245" y="1467803"/>
                  <a:pt x="76200" y="1467803"/>
                  <a:pt x="97155" y="1467803"/>
                </a:cubicBezTo>
                <a:cubicBezTo>
                  <a:pt x="97155" y="1441133"/>
                  <a:pt x="97155" y="1417320"/>
                  <a:pt x="97155" y="1392555"/>
                </a:cubicBezTo>
                <a:cubicBezTo>
                  <a:pt x="74295" y="1392555"/>
                  <a:pt x="54292" y="1392555"/>
                  <a:pt x="31432" y="1392555"/>
                </a:cubicBezTo>
                <a:close/>
                <a:moveTo>
                  <a:pt x="33338" y="449580"/>
                </a:moveTo>
                <a:cubicBezTo>
                  <a:pt x="33338" y="474345"/>
                  <a:pt x="33338" y="499110"/>
                  <a:pt x="33338" y="523875"/>
                </a:cubicBezTo>
                <a:cubicBezTo>
                  <a:pt x="57150" y="523875"/>
                  <a:pt x="78105" y="523875"/>
                  <a:pt x="99060" y="523875"/>
                </a:cubicBezTo>
                <a:cubicBezTo>
                  <a:pt x="99060" y="497205"/>
                  <a:pt x="99060" y="474345"/>
                  <a:pt x="99060" y="449580"/>
                </a:cubicBezTo>
                <a:cubicBezTo>
                  <a:pt x="77152" y="449580"/>
                  <a:pt x="57150" y="449580"/>
                  <a:pt x="33338" y="449580"/>
                </a:cubicBezTo>
                <a:close/>
                <a:moveTo>
                  <a:pt x="192405" y="1656398"/>
                </a:moveTo>
                <a:cubicBezTo>
                  <a:pt x="192405" y="1627823"/>
                  <a:pt x="192405" y="1604963"/>
                  <a:pt x="192405" y="1582103"/>
                </a:cubicBezTo>
                <a:cubicBezTo>
                  <a:pt x="168592" y="1582103"/>
                  <a:pt x="147638" y="1582103"/>
                  <a:pt x="124777" y="1582103"/>
                </a:cubicBezTo>
                <a:cubicBezTo>
                  <a:pt x="124777" y="1607820"/>
                  <a:pt x="124777" y="1630680"/>
                  <a:pt x="124777" y="1656398"/>
                </a:cubicBezTo>
                <a:cubicBezTo>
                  <a:pt x="148590" y="1656398"/>
                  <a:pt x="169545" y="1656398"/>
                  <a:pt x="192405" y="1656398"/>
                </a:cubicBezTo>
                <a:close/>
                <a:moveTo>
                  <a:pt x="124777" y="618173"/>
                </a:moveTo>
                <a:cubicBezTo>
                  <a:pt x="151447" y="618173"/>
                  <a:pt x="172402" y="618173"/>
                  <a:pt x="192405" y="618173"/>
                </a:cubicBezTo>
                <a:cubicBezTo>
                  <a:pt x="192405" y="591503"/>
                  <a:pt x="192405" y="568643"/>
                  <a:pt x="192405" y="544830"/>
                </a:cubicBezTo>
                <a:cubicBezTo>
                  <a:pt x="168592" y="544830"/>
                  <a:pt x="147638" y="544830"/>
                  <a:pt x="124777" y="544830"/>
                </a:cubicBezTo>
                <a:cubicBezTo>
                  <a:pt x="124777" y="570548"/>
                  <a:pt x="124777" y="593408"/>
                  <a:pt x="124777" y="618173"/>
                </a:cubicBezTo>
                <a:close/>
                <a:moveTo>
                  <a:pt x="373380" y="1485900"/>
                </a:moveTo>
                <a:cubicBezTo>
                  <a:pt x="373380" y="1514475"/>
                  <a:pt x="373380" y="1539240"/>
                  <a:pt x="373380" y="1562100"/>
                </a:cubicBezTo>
                <a:cubicBezTo>
                  <a:pt x="397192" y="1562100"/>
                  <a:pt x="417195" y="1562100"/>
                  <a:pt x="437197" y="1562100"/>
                </a:cubicBezTo>
                <a:cubicBezTo>
                  <a:pt x="437197" y="1534478"/>
                  <a:pt x="437197" y="1510665"/>
                  <a:pt x="437197" y="1485900"/>
                </a:cubicBezTo>
                <a:cubicBezTo>
                  <a:pt x="414338" y="1485900"/>
                  <a:pt x="396240" y="1485900"/>
                  <a:pt x="373380" y="1485900"/>
                </a:cubicBezTo>
                <a:close/>
                <a:moveTo>
                  <a:pt x="30480" y="1751648"/>
                </a:moveTo>
                <a:cubicBezTo>
                  <a:pt x="55245" y="1751648"/>
                  <a:pt x="76200" y="1751648"/>
                  <a:pt x="98107" y="1751648"/>
                </a:cubicBezTo>
                <a:cubicBezTo>
                  <a:pt x="98107" y="1724978"/>
                  <a:pt x="98107" y="1700213"/>
                  <a:pt x="98107" y="1678305"/>
                </a:cubicBezTo>
                <a:cubicBezTo>
                  <a:pt x="73342" y="1678305"/>
                  <a:pt x="52388" y="1678305"/>
                  <a:pt x="30480" y="1678305"/>
                </a:cubicBezTo>
                <a:cubicBezTo>
                  <a:pt x="30480" y="1703070"/>
                  <a:pt x="30480" y="1724978"/>
                  <a:pt x="30480" y="1751648"/>
                </a:cubicBezTo>
                <a:close/>
                <a:moveTo>
                  <a:pt x="373380" y="448628"/>
                </a:moveTo>
                <a:cubicBezTo>
                  <a:pt x="373380" y="476250"/>
                  <a:pt x="373380" y="501015"/>
                  <a:pt x="373380" y="524828"/>
                </a:cubicBezTo>
                <a:cubicBezTo>
                  <a:pt x="397192" y="524828"/>
                  <a:pt x="418147" y="524828"/>
                  <a:pt x="438150" y="524828"/>
                </a:cubicBezTo>
                <a:cubicBezTo>
                  <a:pt x="438150" y="497205"/>
                  <a:pt x="438150" y="473393"/>
                  <a:pt x="438150" y="448628"/>
                </a:cubicBezTo>
                <a:cubicBezTo>
                  <a:pt x="415290" y="448628"/>
                  <a:pt x="396240" y="448628"/>
                  <a:pt x="373380" y="448628"/>
                </a:cubicBezTo>
                <a:close/>
                <a:moveTo>
                  <a:pt x="125730" y="1842135"/>
                </a:moveTo>
                <a:cubicBezTo>
                  <a:pt x="201930" y="1842135"/>
                  <a:pt x="274320" y="1842135"/>
                  <a:pt x="345757" y="1842135"/>
                </a:cubicBezTo>
                <a:cubicBezTo>
                  <a:pt x="345757" y="1816418"/>
                  <a:pt x="345757" y="1795463"/>
                  <a:pt x="345757" y="1772603"/>
                </a:cubicBezTo>
                <a:cubicBezTo>
                  <a:pt x="271463" y="1772603"/>
                  <a:pt x="200025" y="1772603"/>
                  <a:pt x="125730" y="1772603"/>
                </a:cubicBezTo>
                <a:cubicBezTo>
                  <a:pt x="125730" y="1795463"/>
                  <a:pt x="125730" y="1817370"/>
                  <a:pt x="125730" y="1842135"/>
                </a:cubicBezTo>
                <a:close/>
                <a:moveTo>
                  <a:pt x="371475" y="711518"/>
                </a:moveTo>
                <a:cubicBezTo>
                  <a:pt x="396240" y="711518"/>
                  <a:pt x="417195" y="711518"/>
                  <a:pt x="439103" y="711518"/>
                </a:cubicBezTo>
                <a:cubicBezTo>
                  <a:pt x="439103" y="685800"/>
                  <a:pt x="439103" y="662940"/>
                  <a:pt x="439103" y="639128"/>
                </a:cubicBezTo>
                <a:cubicBezTo>
                  <a:pt x="415290" y="639128"/>
                  <a:pt x="393382" y="639128"/>
                  <a:pt x="371475" y="639128"/>
                </a:cubicBezTo>
                <a:cubicBezTo>
                  <a:pt x="371475" y="664845"/>
                  <a:pt x="371475" y="686753"/>
                  <a:pt x="371475" y="711518"/>
                </a:cubicBezTo>
                <a:close/>
                <a:moveTo>
                  <a:pt x="123825" y="1749743"/>
                </a:moveTo>
                <a:cubicBezTo>
                  <a:pt x="148590" y="1749743"/>
                  <a:pt x="169545" y="1749743"/>
                  <a:pt x="191453" y="1749743"/>
                </a:cubicBezTo>
                <a:cubicBezTo>
                  <a:pt x="191453" y="1723073"/>
                  <a:pt x="191453" y="1699260"/>
                  <a:pt x="191453" y="1677353"/>
                </a:cubicBezTo>
                <a:cubicBezTo>
                  <a:pt x="166688" y="1677353"/>
                  <a:pt x="145732" y="1677353"/>
                  <a:pt x="123825" y="1677353"/>
                </a:cubicBezTo>
                <a:cubicBezTo>
                  <a:pt x="123825" y="1703070"/>
                  <a:pt x="123825" y="1724025"/>
                  <a:pt x="123825" y="1749743"/>
                </a:cubicBezTo>
                <a:close/>
                <a:moveTo>
                  <a:pt x="277178" y="1372553"/>
                </a:moveTo>
                <a:cubicBezTo>
                  <a:pt x="302895" y="1372553"/>
                  <a:pt x="323850" y="1372553"/>
                  <a:pt x="345757" y="1372553"/>
                </a:cubicBezTo>
                <a:cubicBezTo>
                  <a:pt x="345757" y="1346835"/>
                  <a:pt x="345757" y="1323975"/>
                  <a:pt x="345757" y="1300163"/>
                </a:cubicBezTo>
                <a:cubicBezTo>
                  <a:pt x="321945" y="1300163"/>
                  <a:pt x="300038" y="1300163"/>
                  <a:pt x="277178" y="1300163"/>
                </a:cubicBezTo>
                <a:cubicBezTo>
                  <a:pt x="277178" y="1325880"/>
                  <a:pt x="277178" y="1347788"/>
                  <a:pt x="277178" y="1372553"/>
                </a:cubicBezTo>
                <a:close/>
                <a:moveTo>
                  <a:pt x="344805" y="900113"/>
                </a:moveTo>
                <a:cubicBezTo>
                  <a:pt x="344805" y="875348"/>
                  <a:pt x="344805" y="852488"/>
                  <a:pt x="344805" y="828675"/>
                </a:cubicBezTo>
                <a:cubicBezTo>
                  <a:pt x="320992" y="828675"/>
                  <a:pt x="299085" y="828675"/>
                  <a:pt x="278130" y="828675"/>
                </a:cubicBezTo>
                <a:cubicBezTo>
                  <a:pt x="278130" y="854393"/>
                  <a:pt x="278130" y="876300"/>
                  <a:pt x="278130" y="900113"/>
                </a:cubicBezTo>
                <a:cubicBezTo>
                  <a:pt x="301942" y="900113"/>
                  <a:pt x="321945" y="900113"/>
                  <a:pt x="344805" y="900113"/>
                </a:cubicBezTo>
                <a:close/>
                <a:moveTo>
                  <a:pt x="99060" y="1279208"/>
                </a:moveTo>
                <a:cubicBezTo>
                  <a:pt x="99060" y="1254443"/>
                  <a:pt x="99060" y="1231583"/>
                  <a:pt x="99060" y="1206818"/>
                </a:cubicBezTo>
                <a:cubicBezTo>
                  <a:pt x="75247" y="1206818"/>
                  <a:pt x="54292" y="1206818"/>
                  <a:pt x="31432" y="1206818"/>
                </a:cubicBezTo>
                <a:cubicBezTo>
                  <a:pt x="31432" y="1232535"/>
                  <a:pt x="31432" y="1254443"/>
                  <a:pt x="31432" y="1279208"/>
                </a:cubicBezTo>
                <a:cubicBezTo>
                  <a:pt x="54292" y="1279208"/>
                  <a:pt x="76200" y="1279208"/>
                  <a:pt x="99060" y="1279208"/>
                </a:cubicBezTo>
                <a:close/>
                <a:moveTo>
                  <a:pt x="100013" y="1019175"/>
                </a:moveTo>
                <a:cubicBezTo>
                  <a:pt x="74295" y="1019175"/>
                  <a:pt x="52388" y="1019175"/>
                  <a:pt x="31432" y="1019175"/>
                </a:cubicBezTo>
                <a:cubicBezTo>
                  <a:pt x="31432" y="1044893"/>
                  <a:pt x="31432" y="1067753"/>
                  <a:pt x="31432" y="1089660"/>
                </a:cubicBezTo>
                <a:cubicBezTo>
                  <a:pt x="56197" y="1089660"/>
                  <a:pt x="77152" y="1089660"/>
                  <a:pt x="100013" y="1089660"/>
                </a:cubicBezTo>
                <a:cubicBezTo>
                  <a:pt x="100013" y="1064895"/>
                  <a:pt x="100013" y="1042988"/>
                  <a:pt x="100013" y="1019175"/>
                </a:cubicBezTo>
                <a:close/>
                <a:moveTo>
                  <a:pt x="440055" y="1208723"/>
                </a:moveTo>
                <a:cubicBezTo>
                  <a:pt x="415290" y="1208723"/>
                  <a:pt x="394335" y="1208723"/>
                  <a:pt x="374332" y="1208723"/>
                </a:cubicBezTo>
                <a:cubicBezTo>
                  <a:pt x="374332" y="1234440"/>
                  <a:pt x="374332" y="1257300"/>
                  <a:pt x="374332" y="1279208"/>
                </a:cubicBezTo>
                <a:cubicBezTo>
                  <a:pt x="398145" y="1279208"/>
                  <a:pt x="418147" y="1279208"/>
                  <a:pt x="440055" y="1279208"/>
                </a:cubicBezTo>
                <a:cubicBezTo>
                  <a:pt x="440055" y="1255395"/>
                  <a:pt x="440055" y="1233488"/>
                  <a:pt x="440055" y="1208723"/>
                </a:cubicBezTo>
                <a:close/>
                <a:moveTo>
                  <a:pt x="371475" y="900113"/>
                </a:moveTo>
                <a:cubicBezTo>
                  <a:pt x="397192" y="900113"/>
                  <a:pt x="417195" y="900113"/>
                  <a:pt x="439103" y="900113"/>
                </a:cubicBezTo>
                <a:cubicBezTo>
                  <a:pt x="439103" y="875348"/>
                  <a:pt x="439103" y="852488"/>
                  <a:pt x="439103" y="829628"/>
                </a:cubicBezTo>
                <a:cubicBezTo>
                  <a:pt x="414338" y="829628"/>
                  <a:pt x="393382" y="829628"/>
                  <a:pt x="371475" y="829628"/>
                </a:cubicBezTo>
                <a:cubicBezTo>
                  <a:pt x="371475" y="853440"/>
                  <a:pt x="371475" y="875348"/>
                  <a:pt x="371475" y="900113"/>
                </a:cubicBezTo>
                <a:close/>
                <a:moveTo>
                  <a:pt x="440055" y="734378"/>
                </a:moveTo>
                <a:cubicBezTo>
                  <a:pt x="415290" y="734378"/>
                  <a:pt x="394335" y="734378"/>
                  <a:pt x="373380" y="734378"/>
                </a:cubicBezTo>
                <a:cubicBezTo>
                  <a:pt x="373380" y="760095"/>
                  <a:pt x="373380" y="782955"/>
                  <a:pt x="373380" y="804863"/>
                </a:cubicBezTo>
                <a:cubicBezTo>
                  <a:pt x="397192" y="804863"/>
                  <a:pt x="417195" y="804863"/>
                  <a:pt x="440055" y="804863"/>
                </a:cubicBezTo>
                <a:cubicBezTo>
                  <a:pt x="440055" y="781050"/>
                  <a:pt x="440055" y="760095"/>
                  <a:pt x="440055" y="734378"/>
                </a:cubicBezTo>
                <a:close/>
                <a:moveTo>
                  <a:pt x="99060" y="805815"/>
                </a:moveTo>
                <a:cubicBezTo>
                  <a:pt x="99060" y="780098"/>
                  <a:pt x="99060" y="758190"/>
                  <a:pt x="99060" y="733425"/>
                </a:cubicBezTo>
                <a:cubicBezTo>
                  <a:pt x="75247" y="733425"/>
                  <a:pt x="54292" y="733425"/>
                  <a:pt x="31432" y="733425"/>
                </a:cubicBezTo>
                <a:cubicBezTo>
                  <a:pt x="31432" y="758190"/>
                  <a:pt x="31432" y="781050"/>
                  <a:pt x="31432" y="805815"/>
                </a:cubicBezTo>
                <a:cubicBezTo>
                  <a:pt x="55245" y="805815"/>
                  <a:pt x="76200" y="805815"/>
                  <a:pt x="99060" y="805815"/>
                </a:cubicBezTo>
                <a:close/>
                <a:moveTo>
                  <a:pt x="439103" y="994410"/>
                </a:moveTo>
                <a:cubicBezTo>
                  <a:pt x="439103" y="968693"/>
                  <a:pt x="439103" y="945833"/>
                  <a:pt x="439103" y="924878"/>
                </a:cubicBezTo>
                <a:cubicBezTo>
                  <a:pt x="414338" y="924878"/>
                  <a:pt x="393382" y="924878"/>
                  <a:pt x="372428" y="924878"/>
                </a:cubicBezTo>
                <a:cubicBezTo>
                  <a:pt x="372428" y="949643"/>
                  <a:pt x="372428" y="971550"/>
                  <a:pt x="372428" y="994410"/>
                </a:cubicBezTo>
                <a:cubicBezTo>
                  <a:pt x="396240" y="994410"/>
                  <a:pt x="417195" y="994410"/>
                  <a:pt x="439103" y="994410"/>
                </a:cubicBezTo>
                <a:close/>
                <a:moveTo>
                  <a:pt x="193357" y="1184910"/>
                </a:moveTo>
                <a:cubicBezTo>
                  <a:pt x="193357" y="1158240"/>
                  <a:pt x="193357" y="1137285"/>
                  <a:pt x="193357" y="1115378"/>
                </a:cubicBezTo>
                <a:cubicBezTo>
                  <a:pt x="168592" y="1115378"/>
                  <a:pt x="146685" y="1115378"/>
                  <a:pt x="124777" y="1115378"/>
                </a:cubicBezTo>
                <a:cubicBezTo>
                  <a:pt x="124777" y="1140143"/>
                  <a:pt x="124777" y="1162050"/>
                  <a:pt x="124777" y="1184910"/>
                </a:cubicBezTo>
                <a:cubicBezTo>
                  <a:pt x="148590" y="1184910"/>
                  <a:pt x="169545" y="1184910"/>
                  <a:pt x="193357" y="1184910"/>
                </a:cubicBezTo>
                <a:close/>
                <a:moveTo>
                  <a:pt x="346710" y="923925"/>
                </a:moveTo>
                <a:cubicBezTo>
                  <a:pt x="320992" y="923925"/>
                  <a:pt x="300038" y="923925"/>
                  <a:pt x="278130" y="923925"/>
                </a:cubicBezTo>
                <a:cubicBezTo>
                  <a:pt x="278130" y="948690"/>
                  <a:pt x="278130" y="971550"/>
                  <a:pt x="278130" y="993458"/>
                </a:cubicBezTo>
                <a:cubicBezTo>
                  <a:pt x="302895" y="993458"/>
                  <a:pt x="323850" y="993458"/>
                  <a:pt x="346710" y="993458"/>
                </a:cubicBezTo>
                <a:cubicBezTo>
                  <a:pt x="346710" y="969645"/>
                  <a:pt x="346710" y="948690"/>
                  <a:pt x="346710" y="923925"/>
                </a:cubicBezTo>
                <a:close/>
                <a:moveTo>
                  <a:pt x="31432" y="1936433"/>
                </a:moveTo>
                <a:cubicBezTo>
                  <a:pt x="106680" y="1936433"/>
                  <a:pt x="179070" y="1936433"/>
                  <a:pt x="251460" y="1936433"/>
                </a:cubicBezTo>
                <a:cubicBezTo>
                  <a:pt x="251460" y="1911668"/>
                  <a:pt x="251460" y="1890713"/>
                  <a:pt x="251460" y="1867853"/>
                </a:cubicBezTo>
                <a:cubicBezTo>
                  <a:pt x="177165" y="1867853"/>
                  <a:pt x="104775" y="1867853"/>
                  <a:pt x="31432" y="1867853"/>
                </a:cubicBezTo>
                <a:cubicBezTo>
                  <a:pt x="31432" y="1890713"/>
                  <a:pt x="31432" y="1911668"/>
                  <a:pt x="31432" y="1936433"/>
                </a:cubicBezTo>
                <a:close/>
                <a:moveTo>
                  <a:pt x="343853" y="1937385"/>
                </a:moveTo>
                <a:cubicBezTo>
                  <a:pt x="343853" y="1912620"/>
                  <a:pt x="343853" y="1889760"/>
                  <a:pt x="343853" y="1867853"/>
                </a:cubicBezTo>
                <a:cubicBezTo>
                  <a:pt x="320040" y="1867853"/>
                  <a:pt x="300038" y="1867853"/>
                  <a:pt x="279082" y="1867853"/>
                </a:cubicBezTo>
                <a:cubicBezTo>
                  <a:pt x="279082" y="1892618"/>
                  <a:pt x="279082" y="1915478"/>
                  <a:pt x="279082" y="1937385"/>
                </a:cubicBezTo>
                <a:cubicBezTo>
                  <a:pt x="302895" y="1937385"/>
                  <a:pt x="322897" y="1937385"/>
                  <a:pt x="343853" y="1937385"/>
                </a:cubicBezTo>
                <a:close/>
                <a:moveTo>
                  <a:pt x="372428" y="1843088"/>
                </a:moveTo>
                <a:cubicBezTo>
                  <a:pt x="397192" y="1843088"/>
                  <a:pt x="417195" y="1843088"/>
                  <a:pt x="437197" y="1843088"/>
                </a:cubicBezTo>
                <a:cubicBezTo>
                  <a:pt x="437197" y="1817370"/>
                  <a:pt x="437197" y="1794510"/>
                  <a:pt x="437197" y="1772603"/>
                </a:cubicBezTo>
                <a:cubicBezTo>
                  <a:pt x="414338" y="1772603"/>
                  <a:pt x="393382" y="1772603"/>
                  <a:pt x="372428" y="1772603"/>
                </a:cubicBezTo>
                <a:cubicBezTo>
                  <a:pt x="372428" y="1797368"/>
                  <a:pt x="372428" y="1819275"/>
                  <a:pt x="372428" y="1843088"/>
                </a:cubicBezTo>
                <a:close/>
              </a:path>
            </a:pathLst>
          </a:custGeom>
          <a:solidFill>
            <a:schemeClr val="accent4"/>
          </a:solidFill>
          <a:ln w="9525" cap="flat">
            <a:noFill/>
            <a:prstDash val="solid"/>
            <a:miter/>
          </a:ln>
        </p:spPr>
        <p:txBody>
          <a:bodyPr rtlCol="0" anchor="ctr"/>
          <a:lstStyle/>
          <a:p>
            <a:endParaRPr lang="en-US"/>
          </a:p>
        </p:txBody>
      </p:sp>
      <p:grpSp>
        <p:nvGrpSpPr>
          <p:cNvPr id="191" name="Group 158">
            <a:extLst>
              <a:ext uri="{FF2B5EF4-FFF2-40B4-BE49-F238E27FC236}">
                <a16:creationId xmlns:a16="http://schemas.microsoft.com/office/drawing/2014/main" id="{EAB61CF9-2D46-B994-1D9F-30980861718C}"/>
              </a:ext>
            </a:extLst>
          </p:cNvPr>
          <p:cNvGrpSpPr/>
          <p:nvPr/>
        </p:nvGrpSpPr>
        <p:grpSpPr>
          <a:xfrm>
            <a:off x="4868727" y="2891567"/>
            <a:ext cx="324818" cy="1324625"/>
            <a:chOff x="1876425" y="2698433"/>
            <a:chExt cx="592326" cy="2415539"/>
          </a:xfrm>
          <a:solidFill>
            <a:schemeClr val="accent6"/>
          </a:solidFill>
        </p:grpSpPr>
        <p:sp>
          <p:nvSpPr>
            <p:cNvPr id="192" name="Freeform: Shape 159">
              <a:extLst>
                <a:ext uri="{FF2B5EF4-FFF2-40B4-BE49-F238E27FC236}">
                  <a16:creationId xmlns:a16="http://schemas.microsoft.com/office/drawing/2014/main" id="{3CEBE780-7442-713B-07C1-0757B8C104D8}"/>
                </a:ext>
              </a:extLst>
            </p:cNvPr>
            <p:cNvSpPr/>
            <p:nvPr/>
          </p:nvSpPr>
          <p:spPr>
            <a:xfrm>
              <a:off x="1878201" y="3542347"/>
              <a:ext cx="590550" cy="1571625"/>
            </a:xfrm>
            <a:custGeom>
              <a:avLst/>
              <a:gdLst>
                <a:gd name="connsiteX0" fmla="*/ 24894 w 590550"/>
                <a:gd name="connsiteY0" fmla="*/ 1575435 h 1571625"/>
                <a:gd name="connsiteX1" fmla="*/ 24894 w 590550"/>
                <a:gd name="connsiteY1" fmla="*/ 0 h 1571625"/>
                <a:gd name="connsiteX2" fmla="*/ 569724 w 590550"/>
                <a:gd name="connsiteY2" fmla="*/ 0 h 1571625"/>
                <a:gd name="connsiteX3" fmla="*/ 570677 w 590550"/>
                <a:gd name="connsiteY3" fmla="*/ 1575435 h 1571625"/>
                <a:gd name="connsiteX4" fmla="*/ 24894 w 590550"/>
                <a:gd name="connsiteY4" fmla="*/ 1575435 h 1571625"/>
                <a:gd name="connsiteX5" fmla="*/ 284927 w 590550"/>
                <a:gd name="connsiteY5" fmla="*/ 420053 h 1571625"/>
                <a:gd name="connsiteX6" fmla="*/ 169674 w 590550"/>
                <a:gd name="connsiteY6" fmla="*/ 420053 h 1571625"/>
                <a:gd name="connsiteX7" fmla="*/ 169674 w 590550"/>
                <a:gd name="connsiteY7" fmla="*/ 576263 h 1571625"/>
                <a:gd name="connsiteX8" fmla="*/ 284927 w 590550"/>
                <a:gd name="connsiteY8" fmla="*/ 576263 h 1571625"/>
                <a:gd name="connsiteX9" fmla="*/ 284927 w 590550"/>
                <a:gd name="connsiteY9" fmla="*/ 420053 h 1571625"/>
                <a:gd name="connsiteX10" fmla="*/ 283974 w 590550"/>
                <a:gd name="connsiteY10" fmla="*/ 391478 h 1571625"/>
                <a:gd name="connsiteX11" fmla="*/ 283974 w 590550"/>
                <a:gd name="connsiteY11" fmla="*/ 230505 h 1571625"/>
                <a:gd name="connsiteX12" fmla="*/ 177294 w 590550"/>
                <a:gd name="connsiteY12" fmla="*/ 230505 h 1571625"/>
                <a:gd name="connsiteX13" fmla="*/ 169674 w 590550"/>
                <a:gd name="connsiteY13" fmla="*/ 391478 h 1571625"/>
                <a:gd name="connsiteX14" fmla="*/ 283974 w 590550"/>
                <a:gd name="connsiteY14" fmla="*/ 391478 h 1571625"/>
                <a:gd name="connsiteX15" fmla="*/ 284927 w 590550"/>
                <a:gd name="connsiteY15" fmla="*/ 982980 h 1571625"/>
                <a:gd name="connsiteX16" fmla="*/ 178247 w 590550"/>
                <a:gd name="connsiteY16" fmla="*/ 982980 h 1571625"/>
                <a:gd name="connsiteX17" fmla="*/ 178247 w 590550"/>
                <a:gd name="connsiteY17" fmla="*/ 1143000 h 1571625"/>
                <a:gd name="connsiteX18" fmla="*/ 284927 w 590550"/>
                <a:gd name="connsiteY18" fmla="*/ 1143000 h 1571625"/>
                <a:gd name="connsiteX19" fmla="*/ 284927 w 590550"/>
                <a:gd name="connsiteY19" fmla="*/ 982980 h 1571625"/>
                <a:gd name="connsiteX20" fmla="*/ 310644 w 590550"/>
                <a:gd name="connsiteY20" fmla="*/ 230505 h 1571625"/>
                <a:gd name="connsiteX21" fmla="*/ 310644 w 590550"/>
                <a:gd name="connsiteY21" fmla="*/ 391478 h 1571625"/>
                <a:gd name="connsiteX22" fmla="*/ 416372 w 590550"/>
                <a:gd name="connsiteY22" fmla="*/ 391478 h 1571625"/>
                <a:gd name="connsiteX23" fmla="*/ 416372 w 590550"/>
                <a:gd name="connsiteY23" fmla="*/ 230505 h 1571625"/>
                <a:gd name="connsiteX24" fmla="*/ 310644 w 590550"/>
                <a:gd name="connsiteY24" fmla="*/ 230505 h 1571625"/>
                <a:gd name="connsiteX25" fmla="*/ 412562 w 590550"/>
                <a:gd name="connsiteY25" fmla="*/ 1144905 h 1571625"/>
                <a:gd name="connsiteX26" fmla="*/ 420182 w 590550"/>
                <a:gd name="connsiteY26" fmla="*/ 982980 h 1571625"/>
                <a:gd name="connsiteX27" fmla="*/ 309692 w 590550"/>
                <a:gd name="connsiteY27" fmla="*/ 982980 h 1571625"/>
                <a:gd name="connsiteX28" fmla="*/ 309692 w 590550"/>
                <a:gd name="connsiteY28" fmla="*/ 1144905 h 1571625"/>
                <a:gd name="connsiteX29" fmla="*/ 412562 w 590550"/>
                <a:gd name="connsiteY29" fmla="*/ 1144905 h 1571625"/>
                <a:gd name="connsiteX30" fmla="*/ 308739 w 590550"/>
                <a:gd name="connsiteY30" fmla="*/ 576263 h 1571625"/>
                <a:gd name="connsiteX31" fmla="*/ 420182 w 590550"/>
                <a:gd name="connsiteY31" fmla="*/ 576263 h 1571625"/>
                <a:gd name="connsiteX32" fmla="*/ 420182 w 590550"/>
                <a:gd name="connsiteY32" fmla="*/ 420053 h 1571625"/>
                <a:gd name="connsiteX33" fmla="*/ 308739 w 590550"/>
                <a:gd name="connsiteY33" fmla="*/ 420053 h 1571625"/>
                <a:gd name="connsiteX34" fmla="*/ 308739 w 590550"/>
                <a:gd name="connsiteY34" fmla="*/ 576263 h 1571625"/>
                <a:gd name="connsiteX35" fmla="*/ 308739 w 590550"/>
                <a:gd name="connsiteY35" fmla="*/ 764858 h 1571625"/>
                <a:gd name="connsiteX36" fmla="*/ 420182 w 590550"/>
                <a:gd name="connsiteY36" fmla="*/ 764858 h 1571625"/>
                <a:gd name="connsiteX37" fmla="*/ 420182 w 590550"/>
                <a:gd name="connsiteY37" fmla="*/ 608647 h 1571625"/>
                <a:gd name="connsiteX38" fmla="*/ 308739 w 590550"/>
                <a:gd name="connsiteY38" fmla="*/ 608647 h 1571625"/>
                <a:gd name="connsiteX39" fmla="*/ 308739 w 590550"/>
                <a:gd name="connsiteY39" fmla="*/ 764858 h 1571625"/>
                <a:gd name="connsiteX40" fmla="*/ 149672 w 590550"/>
                <a:gd name="connsiteY40" fmla="*/ 609600 h 1571625"/>
                <a:gd name="connsiteX41" fmla="*/ 47754 w 590550"/>
                <a:gd name="connsiteY41" fmla="*/ 609600 h 1571625"/>
                <a:gd name="connsiteX42" fmla="*/ 47754 w 590550"/>
                <a:gd name="connsiteY42" fmla="*/ 765810 h 1571625"/>
                <a:gd name="connsiteX43" fmla="*/ 149672 w 590550"/>
                <a:gd name="connsiteY43" fmla="*/ 765810 h 1571625"/>
                <a:gd name="connsiteX44" fmla="*/ 149672 w 590550"/>
                <a:gd name="connsiteY44" fmla="*/ 609600 h 1571625"/>
                <a:gd name="connsiteX45" fmla="*/ 57279 w 590550"/>
                <a:gd name="connsiteY45" fmla="*/ 981075 h 1571625"/>
                <a:gd name="connsiteX46" fmla="*/ 57279 w 590550"/>
                <a:gd name="connsiteY46" fmla="*/ 1143000 h 1571625"/>
                <a:gd name="connsiteX47" fmla="*/ 163007 w 590550"/>
                <a:gd name="connsiteY47" fmla="*/ 1143000 h 1571625"/>
                <a:gd name="connsiteX48" fmla="*/ 153482 w 590550"/>
                <a:gd name="connsiteY48" fmla="*/ 981075 h 1571625"/>
                <a:gd name="connsiteX49" fmla="*/ 57279 w 590550"/>
                <a:gd name="connsiteY49" fmla="*/ 981075 h 1571625"/>
                <a:gd name="connsiteX50" fmla="*/ 443994 w 590550"/>
                <a:gd name="connsiteY50" fmla="*/ 391478 h 1571625"/>
                <a:gd name="connsiteX51" fmla="*/ 538292 w 590550"/>
                <a:gd name="connsiteY51" fmla="*/ 391478 h 1571625"/>
                <a:gd name="connsiteX52" fmla="*/ 538292 w 590550"/>
                <a:gd name="connsiteY52" fmla="*/ 231458 h 1571625"/>
                <a:gd name="connsiteX53" fmla="*/ 433517 w 590550"/>
                <a:gd name="connsiteY53" fmla="*/ 231458 h 1571625"/>
                <a:gd name="connsiteX54" fmla="*/ 443994 w 590550"/>
                <a:gd name="connsiteY54" fmla="*/ 391478 h 1571625"/>
                <a:gd name="connsiteX55" fmla="*/ 542102 w 590550"/>
                <a:gd name="connsiteY55" fmla="*/ 955358 h 1571625"/>
                <a:gd name="connsiteX56" fmla="*/ 542102 w 590550"/>
                <a:gd name="connsiteY56" fmla="*/ 794385 h 1571625"/>
                <a:gd name="connsiteX57" fmla="*/ 441137 w 590550"/>
                <a:gd name="connsiteY57" fmla="*/ 794385 h 1571625"/>
                <a:gd name="connsiteX58" fmla="*/ 441137 w 590550"/>
                <a:gd name="connsiteY58" fmla="*/ 955358 h 1571625"/>
                <a:gd name="connsiteX59" fmla="*/ 542102 w 590550"/>
                <a:gd name="connsiteY59" fmla="*/ 955358 h 1571625"/>
                <a:gd name="connsiteX60" fmla="*/ 46802 w 590550"/>
                <a:gd name="connsiteY60" fmla="*/ 418148 h 1571625"/>
                <a:gd name="connsiteX61" fmla="*/ 46802 w 590550"/>
                <a:gd name="connsiteY61" fmla="*/ 576263 h 1571625"/>
                <a:gd name="connsiteX62" fmla="*/ 148719 w 590550"/>
                <a:gd name="connsiteY62" fmla="*/ 576263 h 1571625"/>
                <a:gd name="connsiteX63" fmla="*/ 148719 w 590550"/>
                <a:gd name="connsiteY63" fmla="*/ 418148 h 1571625"/>
                <a:gd name="connsiteX64" fmla="*/ 46802 w 590550"/>
                <a:gd name="connsiteY64" fmla="*/ 418148 h 1571625"/>
                <a:gd name="connsiteX65" fmla="*/ 444947 w 590550"/>
                <a:gd name="connsiteY65" fmla="*/ 764858 h 1571625"/>
                <a:gd name="connsiteX66" fmla="*/ 543055 w 590550"/>
                <a:gd name="connsiteY66" fmla="*/ 764858 h 1571625"/>
                <a:gd name="connsiteX67" fmla="*/ 543055 w 590550"/>
                <a:gd name="connsiteY67" fmla="*/ 608647 h 1571625"/>
                <a:gd name="connsiteX68" fmla="*/ 444947 w 590550"/>
                <a:gd name="connsiteY68" fmla="*/ 608647 h 1571625"/>
                <a:gd name="connsiteX69" fmla="*/ 444947 w 590550"/>
                <a:gd name="connsiteY69" fmla="*/ 764858 h 1571625"/>
                <a:gd name="connsiteX70" fmla="*/ 284927 w 590550"/>
                <a:gd name="connsiteY70" fmla="*/ 67628 h 1571625"/>
                <a:gd name="connsiteX71" fmla="*/ 187772 w 590550"/>
                <a:gd name="connsiteY71" fmla="*/ 67628 h 1571625"/>
                <a:gd name="connsiteX72" fmla="*/ 176342 w 590550"/>
                <a:gd name="connsiteY72" fmla="*/ 202883 h 1571625"/>
                <a:gd name="connsiteX73" fmla="*/ 283974 w 590550"/>
                <a:gd name="connsiteY73" fmla="*/ 202883 h 1571625"/>
                <a:gd name="connsiteX74" fmla="*/ 284927 w 590550"/>
                <a:gd name="connsiteY74" fmla="*/ 67628 h 1571625"/>
                <a:gd name="connsiteX75" fmla="*/ 422087 w 590550"/>
                <a:gd name="connsiteY75" fmla="*/ 1307783 h 1571625"/>
                <a:gd name="connsiteX76" fmla="*/ 525910 w 590550"/>
                <a:gd name="connsiteY76" fmla="*/ 1307783 h 1571625"/>
                <a:gd name="connsiteX77" fmla="*/ 535435 w 590550"/>
                <a:gd name="connsiteY77" fmla="*/ 1171575 h 1571625"/>
                <a:gd name="connsiteX78" fmla="*/ 428754 w 590550"/>
                <a:gd name="connsiteY78" fmla="*/ 1171575 h 1571625"/>
                <a:gd name="connsiteX79" fmla="*/ 422087 w 590550"/>
                <a:gd name="connsiteY79" fmla="*/ 1307783 h 1571625"/>
                <a:gd name="connsiteX80" fmla="*/ 423039 w 590550"/>
                <a:gd name="connsiteY80" fmla="*/ 65723 h 1571625"/>
                <a:gd name="connsiteX81" fmla="*/ 435422 w 590550"/>
                <a:gd name="connsiteY81" fmla="*/ 201930 h 1571625"/>
                <a:gd name="connsiteX82" fmla="*/ 537339 w 590550"/>
                <a:gd name="connsiteY82" fmla="*/ 201930 h 1571625"/>
                <a:gd name="connsiteX83" fmla="*/ 528767 w 590550"/>
                <a:gd name="connsiteY83" fmla="*/ 65723 h 1571625"/>
                <a:gd name="connsiteX84" fmla="*/ 423039 w 590550"/>
                <a:gd name="connsiteY84" fmla="*/ 65723 h 1571625"/>
                <a:gd name="connsiteX85" fmla="*/ 54422 w 590550"/>
                <a:gd name="connsiteY85" fmla="*/ 201930 h 1571625"/>
                <a:gd name="connsiteX86" fmla="*/ 159197 w 590550"/>
                <a:gd name="connsiteY86" fmla="*/ 201930 h 1571625"/>
                <a:gd name="connsiteX87" fmla="*/ 166817 w 590550"/>
                <a:gd name="connsiteY87" fmla="*/ 67628 h 1571625"/>
                <a:gd name="connsiteX88" fmla="*/ 64899 w 590550"/>
                <a:gd name="connsiteY88" fmla="*/ 67628 h 1571625"/>
                <a:gd name="connsiteX89" fmla="*/ 54422 w 590550"/>
                <a:gd name="connsiteY89" fmla="*/ 201930 h 1571625"/>
                <a:gd name="connsiteX90" fmla="*/ 284927 w 590550"/>
                <a:gd name="connsiteY90" fmla="*/ 1308735 h 1571625"/>
                <a:gd name="connsiteX91" fmla="*/ 284927 w 590550"/>
                <a:gd name="connsiteY91" fmla="*/ 1171575 h 1571625"/>
                <a:gd name="connsiteX92" fmla="*/ 180152 w 590550"/>
                <a:gd name="connsiteY92" fmla="*/ 1171575 h 1571625"/>
                <a:gd name="connsiteX93" fmla="*/ 188724 w 590550"/>
                <a:gd name="connsiteY93" fmla="*/ 1308735 h 1571625"/>
                <a:gd name="connsiteX94" fmla="*/ 284927 w 590550"/>
                <a:gd name="connsiteY94" fmla="*/ 1308735 h 1571625"/>
                <a:gd name="connsiteX95" fmla="*/ 307787 w 590550"/>
                <a:gd name="connsiteY95" fmla="*/ 1307783 h 1571625"/>
                <a:gd name="connsiteX96" fmla="*/ 403037 w 590550"/>
                <a:gd name="connsiteY96" fmla="*/ 1307783 h 1571625"/>
                <a:gd name="connsiteX97" fmla="*/ 412562 w 590550"/>
                <a:gd name="connsiteY97" fmla="*/ 1172528 h 1571625"/>
                <a:gd name="connsiteX98" fmla="*/ 307787 w 590550"/>
                <a:gd name="connsiteY98" fmla="*/ 1172528 h 1571625"/>
                <a:gd name="connsiteX99" fmla="*/ 307787 w 590550"/>
                <a:gd name="connsiteY99" fmla="*/ 1307783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90550" h="1571625">
                  <a:moveTo>
                    <a:pt x="24894" y="1575435"/>
                  </a:moveTo>
                  <a:cubicBezTo>
                    <a:pt x="2987" y="1260158"/>
                    <a:pt x="-17968" y="219075"/>
                    <a:pt x="24894" y="0"/>
                  </a:cubicBezTo>
                  <a:cubicBezTo>
                    <a:pt x="203012" y="0"/>
                    <a:pt x="382082" y="0"/>
                    <a:pt x="569724" y="0"/>
                  </a:cubicBezTo>
                  <a:cubicBezTo>
                    <a:pt x="614492" y="523875"/>
                    <a:pt x="582107" y="1048703"/>
                    <a:pt x="570677" y="1575435"/>
                  </a:cubicBezTo>
                  <a:cubicBezTo>
                    <a:pt x="384939" y="1575435"/>
                    <a:pt x="206822" y="1575435"/>
                    <a:pt x="24894" y="1575435"/>
                  </a:cubicBezTo>
                  <a:close/>
                  <a:moveTo>
                    <a:pt x="284927" y="420053"/>
                  </a:moveTo>
                  <a:cubicBezTo>
                    <a:pt x="243969" y="420053"/>
                    <a:pt x="207774" y="420053"/>
                    <a:pt x="169674" y="420053"/>
                  </a:cubicBezTo>
                  <a:cubicBezTo>
                    <a:pt x="169674" y="473393"/>
                    <a:pt x="169674" y="524828"/>
                    <a:pt x="169674" y="576263"/>
                  </a:cubicBezTo>
                  <a:cubicBezTo>
                    <a:pt x="209679" y="576263"/>
                    <a:pt x="246827" y="576263"/>
                    <a:pt x="284927" y="576263"/>
                  </a:cubicBezTo>
                  <a:cubicBezTo>
                    <a:pt x="284927" y="521970"/>
                    <a:pt x="284927" y="472440"/>
                    <a:pt x="284927" y="420053"/>
                  </a:cubicBezTo>
                  <a:close/>
                  <a:moveTo>
                    <a:pt x="283974" y="391478"/>
                  </a:moveTo>
                  <a:cubicBezTo>
                    <a:pt x="283974" y="334328"/>
                    <a:pt x="283974" y="282893"/>
                    <a:pt x="283974" y="230505"/>
                  </a:cubicBezTo>
                  <a:cubicBezTo>
                    <a:pt x="247779" y="230505"/>
                    <a:pt x="213489" y="230505"/>
                    <a:pt x="177294" y="230505"/>
                  </a:cubicBezTo>
                  <a:cubicBezTo>
                    <a:pt x="174437" y="285750"/>
                    <a:pt x="172532" y="338138"/>
                    <a:pt x="169674" y="391478"/>
                  </a:cubicBezTo>
                  <a:cubicBezTo>
                    <a:pt x="210632" y="391478"/>
                    <a:pt x="245874" y="391478"/>
                    <a:pt x="283974" y="391478"/>
                  </a:cubicBezTo>
                  <a:close/>
                  <a:moveTo>
                    <a:pt x="284927" y="982980"/>
                  </a:moveTo>
                  <a:cubicBezTo>
                    <a:pt x="245874" y="982980"/>
                    <a:pt x="211584" y="982980"/>
                    <a:pt x="178247" y="982980"/>
                  </a:cubicBezTo>
                  <a:cubicBezTo>
                    <a:pt x="178247" y="1037272"/>
                    <a:pt x="178247" y="1089660"/>
                    <a:pt x="178247" y="1143000"/>
                  </a:cubicBezTo>
                  <a:cubicBezTo>
                    <a:pt x="215394" y="1143000"/>
                    <a:pt x="248732" y="1143000"/>
                    <a:pt x="284927" y="1143000"/>
                  </a:cubicBezTo>
                  <a:cubicBezTo>
                    <a:pt x="284927" y="1089660"/>
                    <a:pt x="284927" y="1038225"/>
                    <a:pt x="284927" y="982980"/>
                  </a:cubicBezTo>
                  <a:close/>
                  <a:moveTo>
                    <a:pt x="310644" y="230505"/>
                  </a:moveTo>
                  <a:cubicBezTo>
                    <a:pt x="310644" y="287655"/>
                    <a:pt x="310644" y="339090"/>
                    <a:pt x="310644" y="391478"/>
                  </a:cubicBezTo>
                  <a:cubicBezTo>
                    <a:pt x="348744" y="391478"/>
                    <a:pt x="383987" y="391478"/>
                    <a:pt x="416372" y="391478"/>
                  </a:cubicBezTo>
                  <a:cubicBezTo>
                    <a:pt x="416372" y="335280"/>
                    <a:pt x="416372" y="282893"/>
                    <a:pt x="416372" y="230505"/>
                  </a:cubicBezTo>
                  <a:cubicBezTo>
                    <a:pt x="378272" y="230505"/>
                    <a:pt x="345887" y="230505"/>
                    <a:pt x="310644" y="230505"/>
                  </a:cubicBezTo>
                  <a:close/>
                  <a:moveTo>
                    <a:pt x="412562" y="1144905"/>
                  </a:moveTo>
                  <a:cubicBezTo>
                    <a:pt x="415419" y="1088708"/>
                    <a:pt x="417324" y="1036320"/>
                    <a:pt x="420182" y="982980"/>
                  </a:cubicBezTo>
                  <a:cubicBezTo>
                    <a:pt x="380177" y="982980"/>
                    <a:pt x="345887" y="982980"/>
                    <a:pt x="309692" y="982980"/>
                  </a:cubicBezTo>
                  <a:cubicBezTo>
                    <a:pt x="309692" y="1038225"/>
                    <a:pt x="309692" y="1090613"/>
                    <a:pt x="309692" y="1144905"/>
                  </a:cubicBezTo>
                  <a:cubicBezTo>
                    <a:pt x="344934" y="1144905"/>
                    <a:pt x="376367" y="1144905"/>
                    <a:pt x="412562" y="1144905"/>
                  </a:cubicBezTo>
                  <a:close/>
                  <a:moveTo>
                    <a:pt x="308739" y="576263"/>
                  </a:moveTo>
                  <a:cubicBezTo>
                    <a:pt x="348744" y="576263"/>
                    <a:pt x="383987" y="576263"/>
                    <a:pt x="420182" y="576263"/>
                  </a:cubicBezTo>
                  <a:cubicBezTo>
                    <a:pt x="420182" y="521970"/>
                    <a:pt x="420182" y="470535"/>
                    <a:pt x="420182" y="420053"/>
                  </a:cubicBezTo>
                  <a:cubicBezTo>
                    <a:pt x="381129" y="420053"/>
                    <a:pt x="344934" y="420053"/>
                    <a:pt x="308739" y="420053"/>
                  </a:cubicBezTo>
                  <a:cubicBezTo>
                    <a:pt x="308739" y="473393"/>
                    <a:pt x="308739" y="521970"/>
                    <a:pt x="308739" y="576263"/>
                  </a:cubicBezTo>
                  <a:close/>
                  <a:moveTo>
                    <a:pt x="308739" y="764858"/>
                  </a:moveTo>
                  <a:cubicBezTo>
                    <a:pt x="348744" y="764858"/>
                    <a:pt x="383987" y="764858"/>
                    <a:pt x="420182" y="764858"/>
                  </a:cubicBezTo>
                  <a:cubicBezTo>
                    <a:pt x="420182" y="711518"/>
                    <a:pt x="420182" y="661035"/>
                    <a:pt x="420182" y="608647"/>
                  </a:cubicBezTo>
                  <a:cubicBezTo>
                    <a:pt x="382082" y="608647"/>
                    <a:pt x="346839" y="608647"/>
                    <a:pt x="308739" y="608647"/>
                  </a:cubicBezTo>
                  <a:cubicBezTo>
                    <a:pt x="308739" y="661988"/>
                    <a:pt x="308739" y="711518"/>
                    <a:pt x="308739" y="764858"/>
                  </a:cubicBezTo>
                  <a:close/>
                  <a:moveTo>
                    <a:pt x="149672" y="609600"/>
                  </a:moveTo>
                  <a:cubicBezTo>
                    <a:pt x="111572" y="609600"/>
                    <a:pt x="79187" y="609600"/>
                    <a:pt x="47754" y="609600"/>
                  </a:cubicBezTo>
                  <a:cubicBezTo>
                    <a:pt x="47754" y="663893"/>
                    <a:pt x="47754" y="715328"/>
                    <a:pt x="47754" y="765810"/>
                  </a:cubicBezTo>
                  <a:cubicBezTo>
                    <a:pt x="84902" y="765810"/>
                    <a:pt x="117287" y="765810"/>
                    <a:pt x="149672" y="765810"/>
                  </a:cubicBezTo>
                  <a:cubicBezTo>
                    <a:pt x="149672" y="712470"/>
                    <a:pt x="149672" y="661988"/>
                    <a:pt x="149672" y="609600"/>
                  </a:cubicBezTo>
                  <a:close/>
                  <a:moveTo>
                    <a:pt x="57279" y="981075"/>
                  </a:moveTo>
                  <a:cubicBezTo>
                    <a:pt x="57279" y="1038225"/>
                    <a:pt x="57279" y="1090613"/>
                    <a:pt x="57279" y="1143000"/>
                  </a:cubicBezTo>
                  <a:cubicBezTo>
                    <a:pt x="95379" y="1143000"/>
                    <a:pt x="127764" y="1143000"/>
                    <a:pt x="163007" y="1143000"/>
                  </a:cubicBezTo>
                  <a:cubicBezTo>
                    <a:pt x="159197" y="1086803"/>
                    <a:pt x="156339" y="1034415"/>
                    <a:pt x="153482" y="981075"/>
                  </a:cubicBezTo>
                  <a:cubicBezTo>
                    <a:pt x="118239" y="981075"/>
                    <a:pt x="88712" y="981075"/>
                    <a:pt x="57279" y="981075"/>
                  </a:cubicBezTo>
                  <a:close/>
                  <a:moveTo>
                    <a:pt x="443994" y="391478"/>
                  </a:moveTo>
                  <a:cubicBezTo>
                    <a:pt x="478284" y="391478"/>
                    <a:pt x="509717" y="391478"/>
                    <a:pt x="538292" y="391478"/>
                  </a:cubicBezTo>
                  <a:cubicBezTo>
                    <a:pt x="538292" y="336233"/>
                    <a:pt x="538292" y="283845"/>
                    <a:pt x="538292" y="231458"/>
                  </a:cubicBezTo>
                  <a:cubicBezTo>
                    <a:pt x="500192" y="231458"/>
                    <a:pt x="467807" y="231458"/>
                    <a:pt x="433517" y="231458"/>
                  </a:cubicBezTo>
                  <a:cubicBezTo>
                    <a:pt x="437327" y="285750"/>
                    <a:pt x="441137" y="336233"/>
                    <a:pt x="443994" y="391478"/>
                  </a:cubicBezTo>
                  <a:close/>
                  <a:moveTo>
                    <a:pt x="542102" y="955358"/>
                  </a:moveTo>
                  <a:cubicBezTo>
                    <a:pt x="542102" y="898208"/>
                    <a:pt x="542102" y="846772"/>
                    <a:pt x="542102" y="794385"/>
                  </a:cubicBezTo>
                  <a:cubicBezTo>
                    <a:pt x="507812" y="794385"/>
                    <a:pt x="476379" y="794385"/>
                    <a:pt x="441137" y="794385"/>
                  </a:cubicBezTo>
                  <a:cubicBezTo>
                    <a:pt x="441137" y="849630"/>
                    <a:pt x="441137" y="902970"/>
                    <a:pt x="441137" y="955358"/>
                  </a:cubicBezTo>
                  <a:cubicBezTo>
                    <a:pt x="475427" y="955358"/>
                    <a:pt x="506859" y="955358"/>
                    <a:pt x="542102" y="955358"/>
                  </a:cubicBezTo>
                  <a:close/>
                  <a:moveTo>
                    <a:pt x="46802" y="418148"/>
                  </a:moveTo>
                  <a:cubicBezTo>
                    <a:pt x="46802" y="474345"/>
                    <a:pt x="46802" y="524828"/>
                    <a:pt x="46802" y="576263"/>
                  </a:cubicBezTo>
                  <a:cubicBezTo>
                    <a:pt x="82997" y="576263"/>
                    <a:pt x="115382" y="576263"/>
                    <a:pt x="148719" y="576263"/>
                  </a:cubicBezTo>
                  <a:cubicBezTo>
                    <a:pt x="148719" y="521970"/>
                    <a:pt x="148719" y="470535"/>
                    <a:pt x="148719" y="418148"/>
                  </a:cubicBezTo>
                  <a:cubicBezTo>
                    <a:pt x="113477" y="418148"/>
                    <a:pt x="82044" y="418148"/>
                    <a:pt x="46802" y="418148"/>
                  </a:cubicBezTo>
                  <a:close/>
                  <a:moveTo>
                    <a:pt x="444947" y="764858"/>
                  </a:moveTo>
                  <a:cubicBezTo>
                    <a:pt x="479237" y="764858"/>
                    <a:pt x="511622" y="764858"/>
                    <a:pt x="543055" y="764858"/>
                  </a:cubicBezTo>
                  <a:cubicBezTo>
                    <a:pt x="543055" y="710565"/>
                    <a:pt x="543055" y="659130"/>
                    <a:pt x="543055" y="608647"/>
                  </a:cubicBezTo>
                  <a:cubicBezTo>
                    <a:pt x="508764" y="608647"/>
                    <a:pt x="477332" y="608647"/>
                    <a:pt x="444947" y="608647"/>
                  </a:cubicBezTo>
                  <a:cubicBezTo>
                    <a:pt x="444947" y="661035"/>
                    <a:pt x="444947" y="710565"/>
                    <a:pt x="444947" y="764858"/>
                  </a:cubicBezTo>
                  <a:close/>
                  <a:moveTo>
                    <a:pt x="284927" y="67628"/>
                  </a:moveTo>
                  <a:cubicBezTo>
                    <a:pt x="249684" y="67628"/>
                    <a:pt x="219204" y="67628"/>
                    <a:pt x="187772" y="67628"/>
                  </a:cubicBezTo>
                  <a:cubicBezTo>
                    <a:pt x="183962" y="114300"/>
                    <a:pt x="180152" y="157163"/>
                    <a:pt x="176342" y="202883"/>
                  </a:cubicBezTo>
                  <a:cubicBezTo>
                    <a:pt x="214442" y="202883"/>
                    <a:pt x="247779" y="202883"/>
                    <a:pt x="283974" y="202883"/>
                  </a:cubicBezTo>
                  <a:cubicBezTo>
                    <a:pt x="284927" y="157163"/>
                    <a:pt x="284927" y="113348"/>
                    <a:pt x="284927" y="67628"/>
                  </a:cubicBezTo>
                  <a:close/>
                  <a:moveTo>
                    <a:pt x="422087" y="1307783"/>
                  </a:moveTo>
                  <a:cubicBezTo>
                    <a:pt x="461139" y="1307783"/>
                    <a:pt x="491619" y="1307783"/>
                    <a:pt x="525910" y="1307783"/>
                  </a:cubicBezTo>
                  <a:cubicBezTo>
                    <a:pt x="529719" y="1261110"/>
                    <a:pt x="532577" y="1216343"/>
                    <a:pt x="535435" y="1171575"/>
                  </a:cubicBezTo>
                  <a:cubicBezTo>
                    <a:pt x="496382" y="1171575"/>
                    <a:pt x="463997" y="1171575"/>
                    <a:pt x="428754" y="1171575"/>
                  </a:cubicBezTo>
                  <a:cubicBezTo>
                    <a:pt x="425897" y="1218248"/>
                    <a:pt x="423992" y="1262063"/>
                    <a:pt x="422087" y="1307783"/>
                  </a:cubicBezTo>
                  <a:close/>
                  <a:moveTo>
                    <a:pt x="423039" y="65723"/>
                  </a:moveTo>
                  <a:cubicBezTo>
                    <a:pt x="427802" y="114300"/>
                    <a:pt x="431612" y="159068"/>
                    <a:pt x="435422" y="201930"/>
                  </a:cubicBezTo>
                  <a:cubicBezTo>
                    <a:pt x="471617" y="201930"/>
                    <a:pt x="503049" y="201930"/>
                    <a:pt x="537339" y="201930"/>
                  </a:cubicBezTo>
                  <a:cubicBezTo>
                    <a:pt x="534482" y="155258"/>
                    <a:pt x="531624" y="111443"/>
                    <a:pt x="528767" y="65723"/>
                  </a:cubicBezTo>
                  <a:cubicBezTo>
                    <a:pt x="493524" y="65723"/>
                    <a:pt x="462092" y="65723"/>
                    <a:pt x="423039" y="65723"/>
                  </a:cubicBezTo>
                  <a:close/>
                  <a:moveTo>
                    <a:pt x="54422" y="201930"/>
                  </a:moveTo>
                  <a:cubicBezTo>
                    <a:pt x="90617" y="201930"/>
                    <a:pt x="123002" y="201930"/>
                    <a:pt x="159197" y="201930"/>
                  </a:cubicBezTo>
                  <a:cubicBezTo>
                    <a:pt x="162054" y="155258"/>
                    <a:pt x="163959" y="110490"/>
                    <a:pt x="166817" y="67628"/>
                  </a:cubicBezTo>
                  <a:cubicBezTo>
                    <a:pt x="129669" y="67628"/>
                    <a:pt x="97284" y="67628"/>
                    <a:pt x="64899" y="67628"/>
                  </a:cubicBezTo>
                  <a:cubicBezTo>
                    <a:pt x="61089" y="113348"/>
                    <a:pt x="58232" y="156210"/>
                    <a:pt x="54422" y="201930"/>
                  </a:cubicBezTo>
                  <a:close/>
                  <a:moveTo>
                    <a:pt x="284927" y="1308735"/>
                  </a:moveTo>
                  <a:cubicBezTo>
                    <a:pt x="284927" y="1260158"/>
                    <a:pt x="284927" y="1216343"/>
                    <a:pt x="284927" y="1171575"/>
                  </a:cubicBezTo>
                  <a:cubicBezTo>
                    <a:pt x="248732" y="1171575"/>
                    <a:pt x="215394" y="1171575"/>
                    <a:pt x="180152" y="1171575"/>
                  </a:cubicBezTo>
                  <a:cubicBezTo>
                    <a:pt x="183009" y="1219200"/>
                    <a:pt x="185867" y="1263968"/>
                    <a:pt x="188724" y="1308735"/>
                  </a:cubicBezTo>
                  <a:cubicBezTo>
                    <a:pt x="222062" y="1308735"/>
                    <a:pt x="251589" y="1308735"/>
                    <a:pt x="284927" y="1308735"/>
                  </a:cubicBezTo>
                  <a:close/>
                  <a:moveTo>
                    <a:pt x="307787" y="1307783"/>
                  </a:moveTo>
                  <a:cubicBezTo>
                    <a:pt x="342077" y="1307783"/>
                    <a:pt x="371604" y="1307783"/>
                    <a:pt x="403037" y="1307783"/>
                  </a:cubicBezTo>
                  <a:cubicBezTo>
                    <a:pt x="405894" y="1261110"/>
                    <a:pt x="409704" y="1216343"/>
                    <a:pt x="412562" y="1172528"/>
                  </a:cubicBezTo>
                  <a:cubicBezTo>
                    <a:pt x="372557" y="1172528"/>
                    <a:pt x="340172" y="1172528"/>
                    <a:pt x="307787" y="1172528"/>
                  </a:cubicBezTo>
                  <a:cubicBezTo>
                    <a:pt x="307787" y="1219200"/>
                    <a:pt x="307787" y="1261110"/>
                    <a:pt x="307787" y="1307783"/>
                  </a:cubicBezTo>
                  <a:close/>
                </a:path>
              </a:pathLst>
            </a:custGeom>
            <a:grpFill/>
            <a:ln w="9525" cap="flat">
              <a:noFill/>
              <a:prstDash val="solid"/>
              <a:miter/>
            </a:ln>
          </p:spPr>
          <p:txBody>
            <a:bodyPr rtlCol="0" anchor="ctr"/>
            <a:lstStyle/>
            <a:p>
              <a:endParaRPr lang="en-US"/>
            </a:p>
          </p:txBody>
        </p:sp>
        <p:sp>
          <p:nvSpPr>
            <p:cNvPr id="193" name="Freeform: Shape 160">
              <a:extLst>
                <a:ext uri="{FF2B5EF4-FFF2-40B4-BE49-F238E27FC236}">
                  <a16:creationId xmlns:a16="http://schemas.microsoft.com/office/drawing/2014/main" id="{D02AB1C3-E6A1-3E8D-17A0-EE21A3FEDE08}"/>
                </a:ext>
              </a:extLst>
            </p:cNvPr>
            <p:cNvSpPr/>
            <p:nvPr/>
          </p:nvSpPr>
          <p:spPr>
            <a:xfrm>
              <a:off x="1876425" y="3316605"/>
              <a:ext cx="590550" cy="209550"/>
            </a:xfrm>
            <a:custGeom>
              <a:avLst/>
              <a:gdLst>
                <a:gd name="connsiteX0" fmla="*/ 564833 w 590550"/>
                <a:gd name="connsiteY0" fmla="*/ 0 h 209550"/>
                <a:gd name="connsiteX1" fmla="*/ 596265 w 590550"/>
                <a:gd name="connsiteY1" fmla="*/ 209550 h 209550"/>
                <a:gd name="connsiteX2" fmla="*/ 0 w 590550"/>
                <a:gd name="connsiteY2" fmla="*/ 209550 h 209550"/>
                <a:gd name="connsiteX3" fmla="*/ 27623 w 590550"/>
                <a:gd name="connsiteY3" fmla="*/ 22860 h 209550"/>
                <a:gd name="connsiteX4" fmla="*/ 56198 w 590550"/>
                <a:gd name="connsiteY4" fmla="*/ 1905 h 209550"/>
                <a:gd name="connsiteX5" fmla="*/ 564833 w 590550"/>
                <a:gd name="connsiteY5" fmla="*/ 0 h 209550"/>
                <a:gd name="connsiteX6" fmla="*/ 473393 w 590550"/>
                <a:gd name="connsiteY6" fmla="*/ 160973 h 209550"/>
                <a:gd name="connsiteX7" fmla="*/ 533400 w 590550"/>
                <a:gd name="connsiteY7" fmla="*/ 104775 h 209550"/>
                <a:gd name="connsiteX8" fmla="*/ 468630 w 590550"/>
                <a:gd name="connsiteY8" fmla="*/ 50483 h 209550"/>
                <a:gd name="connsiteX9" fmla="*/ 408623 w 590550"/>
                <a:gd name="connsiteY9" fmla="*/ 105728 h 209550"/>
                <a:gd name="connsiteX10" fmla="*/ 473393 w 590550"/>
                <a:gd name="connsiteY10" fmla="*/ 160973 h 209550"/>
                <a:gd name="connsiteX11" fmla="*/ 358140 w 590550"/>
                <a:gd name="connsiteY11" fmla="*/ 100965 h 209550"/>
                <a:gd name="connsiteX12" fmla="*/ 299085 w 590550"/>
                <a:gd name="connsiteY12" fmla="*/ 49530 h 209550"/>
                <a:gd name="connsiteX13" fmla="*/ 235268 w 590550"/>
                <a:gd name="connsiteY13" fmla="*/ 104775 h 209550"/>
                <a:gd name="connsiteX14" fmla="*/ 295275 w 590550"/>
                <a:gd name="connsiteY14" fmla="*/ 160020 h 209550"/>
                <a:gd name="connsiteX15" fmla="*/ 358140 w 590550"/>
                <a:gd name="connsiteY15" fmla="*/ 100965 h 209550"/>
                <a:gd name="connsiteX16" fmla="*/ 185738 w 590550"/>
                <a:gd name="connsiteY16" fmla="*/ 108585 h 209550"/>
                <a:gd name="connsiteX17" fmla="*/ 124778 w 590550"/>
                <a:gd name="connsiteY17" fmla="*/ 50483 h 209550"/>
                <a:gd name="connsiteX18" fmla="*/ 63818 w 590550"/>
                <a:gd name="connsiteY18" fmla="*/ 103823 h 209550"/>
                <a:gd name="connsiteX19" fmla="*/ 127635 w 590550"/>
                <a:gd name="connsiteY19" fmla="*/ 160020 h 209550"/>
                <a:gd name="connsiteX20" fmla="*/ 185738 w 590550"/>
                <a:gd name="connsiteY20" fmla="*/ 108585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0550" h="209550">
                  <a:moveTo>
                    <a:pt x="564833" y="0"/>
                  </a:moveTo>
                  <a:cubicBezTo>
                    <a:pt x="575310" y="72390"/>
                    <a:pt x="585788" y="139065"/>
                    <a:pt x="596265" y="209550"/>
                  </a:cubicBezTo>
                  <a:cubicBezTo>
                    <a:pt x="397193" y="209550"/>
                    <a:pt x="202883" y="209550"/>
                    <a:pt x="0" y="209550"/>
                  </a:cubicBezTo>
                  <a:cubicBezTo>
                    <a:pt x="8573" y="145733"/>
                    <a:pt x="16193" y="83820"/>
                    <a:pt x="27623" y="22860"/>
                  </a:cubicBezTo>
                  <a:cubicBezTo>
                    <a:pt x="29528" y="14288"/>
                    <a:pt x="46673" y="1905"/>
                    <a:pt x="56198" y="1905"/>
                  </a:cubicBezTo>
                  <a:cubicBezTo>
                    <a:pt x="224790" y="0"/>
                    <a:pt x="392430" y="0"/>
                    <a:pt x="564833" y="0"/>
                  </a:cubicBezTo>
                  <a:close/>
                  <a:moveTo>
                    <a:pt x="473393" y="160973"/>
                  </a:moveTo>
                  <a:cubicBezTo>
                    <a:pt x="505778" y="160020"/>
                    <a:pt x="533400" y="133350"/>
                    <a:pt x="533400" y="104775"/>
                  </a:cubicBezTo>
                  <a:cubicBezTo>
                    <a:pt x="533400" y="73342"/>
                    <a:pt x="503873" y="48578"/>
                    <a:pt x="468630" y="50483"/>
                  </a:cubicBezTo>
                  <a:cubicBezTo>
                    <a:pt x="434340" y="52388"/>
                    <a:pt x="412433" y="70485"/>
                    <a:pt x="408623" y="105728"/>
                  </a:cubicBezTo>
                  <a:cubicBezTo>
                    <a:pt x="405765" y="134303"/>
                    <a:pt x="440055" y="161925"/>
                    <a:pt x="473393" y="160973"/>
                  </a:cubicBezTo>
                  <a:close/>
                  <a:moveTo>
                    <a:pt x="358140" y="100965"/>
                  </a:moveTo>
                  <a:cubicBezTo>
                    <a:pt x="355283" y="67628"/>
                    <a:pt x="333375" y="51435"/>
                    <a:pt x="299085" y="49530"/>
                  </a:cubicBezTo>
                  <a:cubicBezTo>
                    <a:pt x="264795" y="47625"/>
                    <a:pt x="233363" y="74295"/>
                    <a:pt x="235268" y="104775"/>
                  </a:cubicBezTo>
                  <a:cubicBezTo>
                    <a:pt x="237173" y="140970"/>
                    <a:pt x="261938" y="157163"/>
                    <a:pt x="295275" y="160020"/>
                  </a:cubicBezTo>
                  <a:cubicBezTo>
                    <a:pt x="329565" y="163830"/>
                    <a:pt x="358140" y="136208"/>
                    <a:pt x="358140" y="100965"/>
                  </a:cubicBezTo>
                  <a:close/>
                  <a:moveTo>
                    <a:pt x="185738" y="108585"/>
                  </a:moveTo>
                  <a:cubicBezTo>
                    <a:pt x="184785" y="72390"/>
                    <a:pt x="159068" y="49530"/>
                    <a:pt x="124778" y="50483"/>
                  </a:cubicBezTo>
                  <a:cubicBezTo>
                    <a:pt x="90488" y="51435"/>
                    <a:pt x="66675" y="68580"/>
                    <a:pt x="63818" y="103823"/>
                  </a:cubicBezTo>
                  <a:cubicBezTo>
                    <a:pt x="60960" y="134303"/>
                    <a:pt x="93345" y="162878"/>
                    <a:pt x="127635" y="160020"/>
                  </a:cubicBezTo>
                  <a:cubicBezTo>
                    <a:pt x="160973" y="156210"/>
                    <a:pt x="184785" y="140970"/>
                    <a:pt x="185738" y="108585"/>
                  </a:cubicBezTo>
                  <a:close/>
                </a:path>
              </a:pathLst>
            </a:custGeom>
            <a:grpFill/>
            <a:ln w="9525" cap="flat">
              <a:noFill/>
              <a:prstDash val="solid"/>
              <a:miter/>
            </a:ln>
          </p:spPr>
          <p:txBody>
            <a:bodyPr rtlCol="0" anchor="ctr"/>
            <a:lstStyle/>
            <a:p>
              <a:endParaRPr lang="en-US"/>
            </a:p>
          </p:txBody>
        </p:sp>
        <p:sp>
          <p:nvSpPr>
            <p:cNvPr id="194" name="Freeform: Shape 161">
              <a:extLst>
                <a:ext uri="{FF2B5EF4-FFF2-40B4-BE49-F238E27FC236}">
                  <a16:creationId xmlns:a16="http://schemas.microsoft.com/office/drawing/2014/main" id="{50B97099-72E6-D9A2-4B31-F629B6DB88BC}"/>
                </a:ext>
              </a:extLst>
            </p:cNvPr>
            <p:cNvSpPr/>
            <p:nvPr/>
          </p:nvSpPr>
          <p:spPr>
            <a:xfrm>
              <a:off x="1933575" y="2698433"/>
              <a:ext cx="476250" cy="600075"/>
            </a:xfrm>
            <a:custGeom>
              <a:avLst/>
              <a:gdLst>
                <a:gd name="connsiteX0" fmla="*/ 451485 w 476250"/>
                <a:gd name="connsiteY0" fmla="*/ 467677 h 600075"/>
                <a:gd name="connsiteX1" fmla="*/ 320993 w 476250"/>
                <a:gd name="connsiteY1" fmla="*/ 150495 h 600075"/>
                <a:gd name="connsiteX2" fmla="*/ 277178 w 476250"/>
                <a:gd name="connsiteY2" fmla="*/ 98108 h 600075"/>
                <a:gd name="connsiteX3" fmla="*/ 241935 w 476250"/>
                <a:gd name="connsiteY3" fmla="*/ 0 h 600075"/>
                <a:gd name="connsiteX4" fmla="*/ 203835 w 476250"/>
                <a:gd name="connsiteY4" fmla="*/ 107633 h 600075"/>
                <a:gd name="connsiteX5" fmla="*/ 130493 w 476250"/>
                <a:gd name="connsiteY5" fmla="*/ 192405 h 600075"/>
                <a:gd name="connsiteX6" fmla="*/ 42863 w 476250"/>
                <a:gd name="connsiteY6" fmla="*/ 417195 h 600075"/>
                <a:gd name="connsiteX7" fmla="*/ 0 w 476250"/>
                <a:gd name="connsiteY7" fmla="*/ 600075 h 600075"/>
                <a:gd name="connsiteX8" fmla="*/ 479108 w 476250"/>
                <a:gd name="connsiteY8" fmla="*/ 600075 h 600075"/>
                <a:gd name="connsiteX9" fmla="*/ 451485 w 476250"/>
                <a:gd name="connsiteY9" fmla="*/ 467677 h 600075"/>
                <a:gd name="connsiteX10" fmla="*/ 199073 w 476250"/>
                <a:gd name="connsiteY10" fmla="*/ 222885 h 600075"/>
                <a:gd name="connsiteX11" fmla="*/ 240030 w 476250"/>
                <a:gd name="connsiteY11" fmla="*/ 188595 h 600075"/>
                <a:gd name="connsiteX12" fmla="*/ 280988 w 476250"/>
                <a:gd name="connsiteY12" fmla="*/ 220980 h 600075"/>
                <a:gd name="connsiteX13" fmla="*/ 334328 w 476250"/>
                <a:gd name="connsiteY13" fmla="*/ 444817 h 600075"/>
                <a:gd name="connsiteX14" fmla="*/ 146685 w 476250"/>
                <a:gd name="connsiteY14" fmla="*/ 444817 h 600075"/>
                <a:gd name="connsiteX15" fmla="*/ 199073 w 476250"/>
                <a:gd name="connsiteY15" fmla="*/ 222885 h 600075"/>
                <a:gd name="connsiteX16" fmla="*/ 120015 w 476250"/>
                <a:gd name="connsiteY16" fmla="*/ 532447 h 600075"/>
                <a:gd name="connsiteX17" fmla="*/ 61913 w 476250"/>
                <a:gd name="connsiteY17" fmla="*/ 532447 h 600075"/>
                <a:gd name="connsiteX18" fmla="*/ 76200 w 476250"/>
                <a:gd name="connsiteY18" fmla="*/ 461963 h 600075"/>
                <a:gd name="connsiteX19" fmla="*/ 127635 w 476250"/>
                <a:gd name="connsiteY19" fmla="*/ 461963 h 600075"/>
                <a:gd name="connsiteX20" fmla="*/ 120015 w 476250"/>
                <a:gd name="connsiteY20" fmla="*/ 532447 h 600075"/>
                <a:gd name="connsiteX21" fmla="*/ 76200 w 476250"/>
                <a:gd name="connsiteY21" fmla="*/ 444817 h 600075"/>
                <a:gd name="connsiteX22" fmla="*/ 168593 w 476250"/>
                <a:gd name="connsiteY22" fmla="*/ 226695 h 600075"/>
                <a:gd name="connsiteX23" fmla="*/ 178118 w 476250"/>
                <a:gd name="connsiteY23" fmla="*/ 230505 h 600075"/>
                <a:gd name="connsiteX24" fmla="*/ 131445 w 476250"/>
                <a:gd name="connsiteY24" fmla="*/ 444817 h 600075"/>
                <a:gd name="connsiteX25" fmla="*/ 76200 w 476250"/>
                <a:gd name="connsiteY25" fmla="*/ 444817 h 600075"/>
                <a:gd name="connsiteX26" fmla="*/ 138113 w 476250"/>
                <a:gd name="connsiteY26" fmla="*/ 532447 h 600075"/>
                <a:gd name="connsiteX27" fmla="*/ 144780 w 476250"/>
                <a:gd name="connsiteY27" fmla="*/ 463867 h 600075"/>
                <a:gd name="connsiteX28" fmla="*/ 333375 w 476250"/>
                <a:gd name="connsiteY28" fmla="*/ 463867 h 600075"/>
                <a:gd name="connsiteX29" fmla="*/ 345758 w 476250"/>
                <a:gd name="connsiteY29" fmla="*/ 532447 h 600075"/>
                <a:gd name="connsiteX30" fmla="*/ 138113 w 476250"/>
                <a:gd name="connsiteY30" fmla="*/ 532447 h 600075"/>
                <a:gd name="connsiteX31" fmla="*/ 344805 w 476250"/>
                <a:gd name="connsiteY31" fmla="*/ 444817 h 600075"/>
                <a:gd name="connsiteX32" fmla="*/ 303848 w 476250"/>
                <a:gd name="connsiteY32" fmla="*/ 231458 h 600075"/>
                <a:gd name="connsiteX33" fmla="*/ 312420 w 476250"/>
                <a:gd name="connsiteY33" fmla="*/ 227647 h 600075"/>
                <a:gd name="connsiteX34" fmla="*/ 401003 w 476250"/>
                <a:gd name="connsiteY34" fmla="*/ 444817 h 600075"/>
                <a:gd name="connsiteX35" fmla="*/ 344805 w 476250"/>
                <a:gd name="connsiteY35" fmla="*/ 444817 h 600075"/>
                <a:gd name="connsiteX36" fmla="*/ 362903 w 476250"/>
                <a:gd name="connsiteY36" fmla="*/ 533400 h 600075"/>
                <a:gd name="connsiteX37" fmla="*/ 350520 w 476250"/>
                <a:gd name="connsiteY37" fmla="*/ 463867 h 600075"/>
                <a:gd name="connsiteX38" fmla="*/ 400050 w 476250"/>
                <a:gd name="connsiteY38" fmla="*/ 461010 h 600075"/>
                <a:gd name="connsiteX39" fmla="*/ 421005 w 476250"/>
                <a:gd name="connsiteY39" fmla="*/ 533400 h 600075"/>
                <a:gd name="connsiteX40" fmla="*/ 362903 w 476250"/>
                <a:gd name="connsiteY40" fmla="*/ 53340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76250" h="600075">
                  <a:moveTo>
                    <a:pt x="451485" y="467677"/>
                  </a:moveTo>
                  <a:cubicBezTo>
                    <a:pt x="421958" y="356235"/>
                    <a:pt x="395288" y="242888"/>
                    <a:pt x="320993" y="150495"/>
                  </a:cubicBezTo>
                  <a:cubicBezTo>
                    <a:pt x="306705" y="132397"/>
                    <a:pt x="292418" y="115252"/>
                    <a:pt x="277178" y="98108"/>
                  </a:cubicBezTo>
                  <a:cubicBezTo>
                    <a:pt x="265748" y="66675"/>
                    <a:pt x="254318" y="36195"/>
                    <a:pt x="241935" y="0"/>
                  </a:cubicBezTo>
                  <a:cubicBezTo>
                    <a:pt x="231458" y="34290"/>
                    <a:pt x="211455" y="84772"/>
                    <a:pt x="203835" y="107633"/>
                  </a:cubicBezTo>
                  <a:cubicBezTo>
                    <a:pt x="179070" y="135255"/>
                    <a:pt x="145733" y="160020"/>
                    <a:pt x="130493" y="192405"/>
                  </a:cubicBezTo>
                  <a:cubicBezTo>
                    <a:pt x="96203" y="264795"/>
                    <a:pt x="67628" y="340042"/>
                    <a:pt x="42863" y="417195"/>
                  </a:cubicBezTo>
                  <a:cubicBezTo>
                    <a:pt x="23813" y="476250"/>
                    <a:pt x="14288" y="538163"/>
                    <a:pt x="0" y="600075"/>
                  </a:cubicBezTo>
                  <a:cubicBezTo>
                    <a:pt x="164783" y="600075"/>
                    <a:pt x="320993" y="600075"/>
                    <a:pt x="479108" y="600075"/>
                  </a:cubicBezTo>
                  <a:cubicBezTo>
                    <a:pt x="469583" y="554355"/>
                    <a:pt x="462915" y="510540"/>
                    <a:pt x="451485" y="467677"/>
                  </a:cubicBezTo>
                  <a:close/>
                  <a:moveTo>
                    <a:pt x="199073" y="222885"/>
                  </a:moveTo>
                  <a:cubicBezTo>
                    <a:pt x="202883" y="207645"/>
                    <a:pt x="225743" y="189547"/>
                    <a:pt x="240030" y="188595"/>
                  </a:cubicBezTo>
                  <a:cubicBezTo>
                    <a:pt x="253365" y="187642"/>
                    <a:pt x="276225" y="206692"/>
                    <a:pt x="280988" y="220980"/>
                  </a:cubicBezTo>
                  <a:cubicBezTo>
                    <a:pt x="300990" y="293370"/>
                    <a:pt x="316230" y="366713"/>
                    <a:pt x="334328" y="444817"/>
                  </a:cubicBezTo>
                  <a:cubicBezTo>
                    <a:pt x="267653" y="444817"/>
                    <a:pt x="209550" y="444817"/>
                    <a:pt x="146685" y="444817"/>
                  </a:cubicBezTo>
                  <a:cubicBezTo>
                    <a:pt x="163830" y="369570"/>
                    <a:pt x="179070" y="295275"/>
                    <a:pt x="199073" y="222885"/>
                  </a:cubicBezTo>
                  <a:close/>
                  <a:moveTo>
                    <a:pt x="120015" y="532447"/>
                  </a:moveTo>
                  <a:cubicBezTo>
                    <a:pt x="100965" y="532447"/>
                    <a:pt x="83820" y="532447"/>
                    <a:pt x="61913" y="532447"/>
                  </a:cubicBezTo>
                  <a:cubicBezTo>
                    <a:pt x="66675" y="509588"/>
                    <a:pt x="71438" y="487680"/>
                    <a:pt x="76200" y="461963"/>
                  </a:cubicBezTo>
                  <a:cubicBezTo>
                    <a:pt x="95250" y="461963"/>
                    <a:pt x="108585" y="461963"/>
                    <a:pt x="127635" y="461963"/>
                  </a:cubicBezTo>
                  <a:cubicBezTo>
                    <a:pt x="125730" y="486727"/>
                    <a:pt x="122873" y="508635"/>
                    <a:pt x="120015" y="532447"/>
                  </a:cubicBezTo>
                  <a:close/>
                  <a:moveTo>
                    <a:pt x="76200" y="444817"/>
                  </a:moveTo>
                  <a:cubicBezTo>
                    <a:pt x="108585" y="368617"/>
                    <a:pt x="138113" y="297180"/>
                    <a:pt x="168593" y="226695"/>
                  </a:cubicBezTo>
                  <a:cubicBezTo>
                    <a:pt x="171450" y="227647"/>
                    <a:pt x="175260" y="229552"/>
                    <a:pt x="178118" y="230505"/>
                  </a:cubicBezTo>
                  <a:cubicBezTo>
                    <a:pt x="162878" y="300038"/>
                    <a:pt x="147638" y="370522"/>
                    <a:pt x="131445" y="444817"/>
                  </a:cubicBezTo>
                  <a:cubicBezTo>
                    <a:pt x="115253" y="444817"/>
                    <a:pt x="100965" y="444817"/>
                    <a:pt x="76200" y="444817"/>
                  </a:cubicBezTo>
                  <a:close/>
                  <a:moveTo>
                    <a:pt x="138113" y="532447"/>
                  </a:moveTo>
                  <a:cubicBezTo>
                    <a:pt x="140018" y="508635"/>
                    <a:pt x="141923" y="487680"/>
                    <a:pt x="144780" y="463867"/>
                  </a:cubicBezTo>
                  <a:cubicBezTo>
                    <a:pt x="208598" y="463867"/>
                    <a:pt x="269558" y="463867"/>
                    <a:pt x="333375" y="463867"/>
                  </a:cubicBezTo>
                  <a:cubicBezTo>
                    <a:pt x="337185" y="484822"/>
                    <a:pt x="340995" y="507683"/>
                    <a:pt x="345758" y="532447"/>
                  </a:cubicBezTo>
                  <a:cubicBezTo>
                    <a:pt x="276225" y="532447"/>
                    <a:pt x="209550" y="532447"/>
                    <a:pt x="138113" y="532447"/>
                  </a:cubicBezTo>
                  <a:close/>
                  <a:moveTo>
                    <a:pt x="344805" y="444817"/>
                  </a:moveTo>
                  <a:cubicBezTo>
                    <a:pt x="333375" y="383858"/>
                    <a:pt x="316230" y="292417"/>
                    <a:pt x="303848" y="231458"/>
                  </a:cubicBezTo>
                  <a:cubicBezTo>
                    <a:pt x="306705" y="230505"/>
                    <a:pt x="309563" y="228600"/>
                    <a:pt x="312420" y="227647"/>
                  </a:cubicBezTo>
                  <a:cubicBezTo>
                    <a:pt x="341948" y="297180"/>
                    <a:pt x="393383" y="420052"/>
                    <a:pt x="401003" y="444817"/>
                  </a:cubicBezTo>
                  <a:cubicBezTo>
                    <a:pt x="381000" y="445770"/>
                    <a:pt x="365760" y="444817"/>
                    <a:pt x="344805" y="444817"/>
                  </a:cubicBezTo>
                  <a:close/>
                  <a:moveTo>
                    <a:pt x="362903" y="533400"/>
                  </a:moveTo>
                  <a:cubicBezTo>
                    <a:pt x="359093" y="511492"/>
                    <a:pt x="355283" y="489585"/>
                    <a:pt x="350520" y="463867"/>
                  </a:cubicBezTo>
                  <a:cubicBezTo>
                    <a:pt x="366713" y="462915"/>
                    <a:pt x="381953" y="461963"/>
                    <a:pt x="400050" y="461010"/>
                  </a:cubicBezTo>
                  <a:cubicBezTo>
                    <a:pt x="406718" y="483870"/>
                    <a:pt x="413385" y="505777"/>
                    <a:pt x="421005" y="533400"/>
                  </a:cubicBezTo>
                  <a:cubicBezTo>
                    <a:pt x="400050" y="533400"/>
                    <a:pt x="383858" y="533400"/>
                    <a:pt x="362903" y="533400"/>
                  </a:cubicBezTo>
                  <a:close/>
                </a:path>
              </a:pathLst>
            </a:custGeom>
            <a:grpFill/>
            <a:ln w="9525" cap="flat">
              <a:noFill/>
              <a:prstDash val="solid"/>
              <a:miter/>
            </a:ln>
          </p:spPr>
          <p:txBody>
            <a:bodyPr rtlCol="0" anchor="ctr"/>
            <a:lstStyle/>
            <a:p>
              <a:endParaRPr lang="en-US"/>
            </a:p>
          </p:txBody>
        </p:sp>
        <p:sp>
          <p:nvSpPr>
            <p:cNvPr id="195" name="Freeform: Shape 162">
              <a:extLst>
                <a:ext uri="{FF2B5EF4-FFF2-40B4-BE49-F238E27FC236}">
                  <a16:creationId xmlns:a16="http://schemas.microsoft.com/office/drawing/2014/main" id="{932C2DA7-CD48-6EB3-F00E-F34C1F3884AB}"/>
                </a:ext>
              </a:extLst>
            </p:cNvPr>
            <p:cNvSpPr/>
            <p:nvPr/>
          </p:nvSpPr>
          <p:spPr>
            <a:xfrm>
              <a:off x="2111608" y="3366039"/>
              <a:ext cx="114300" cy="104775"/>
            </a:xfrm>
            <a:custGeom>
              <a:avLst/>
              <a:gdLst>
                <a:gd name="connsiteX0" fmla="*/ 122957 w 114300"/>
                <a:gd name="connsiteY0" fmla="*/ 51531 h 104775"/>
                <a:gd name="connsiteX1" fmla="*/ 60092 w 114300"/>
                <a:gd name="connsiteY1" fmla="*/ 110586 h 104775"/>
                <a:gd name="connsiteX2" fmla="*/ 85 w 114300"/>
                <a:gd name="connsiteY2" fmla="*/ 55341 h 104775"/>
                <a:gd name="connsiteX3" fmla="*/ 63902 w 114300"/>
                <a:gd name="connsiteY3" fmla="*/ 96 h 104775"/>
                <a:gd name="connsiteX4" fmla="*/ 122957 w 114300"/>
                <a:gd name="connsiteY4" fmla="*/ 51531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04775">
                  <a:moveTo>
                    <a:pt x="122957" y="51531"/>
                  </a:moveTo>
                  <a:cubicBezTo>
                    <a:pt x="122957" y="85821"/>
                    <a:pt x="94382" y="113444"/>
                    <a:pt x="60092" y="110586"/>
                  </a:cubicBezTo>
                  <a:cubicBezTo>
                    <a:pt x="27707" y="107729"/>
                    <a:pt x="2942" y="91536"/>
                    <a:pt x="85" y="55341"/>
                  </a:cubicBezTo>
                  <a:cubicBezTo>
                    <a:pt x="-1820" y="24861"/>
                    <a:pt x="28660" y="-1809"/>
                    <a:pt x="63902" y="96"/>
                  </a:cubicBezTo>
                  <a:cubicBezTo>
                    <a:pt x="98192" y="2001"/>
                    <a:pt x="120100" y="18194"/>
                    <a:pt x="122957" y="51531"/>
                  </a:cubicBezTo>
                  <a:close/>
                </a:path>
              </a:pathLst>
            </a:custGeom>
            <a:grpFill/>
            <a:ln w="9525" cap="flat">
              <a:noFill/>
              <a:prstDash val="solid"/>
              <a:miter/>
            </a:ln>
          </p:spPr>
          <p:txBody>
            <a:bodyPr rtlCol="0" anchor="ctr"/>
            <a:lstStyle/>
            <a:p>
              <a:endParaRPr lang="en-US"/>
            </a:p>
          </p:txBody>
        </p:sp>
      </p:grpSp>
      <p:grpSp>
        <p:nvGrpSpPr>
          <p:cNvPr id="196" name="Group 163">
            <a:extLst>
              <a:ext uri="{FF2B5EF4-FFF2-40B4-BE49-F238E27FC236}">
                <a16:creationId xmlns:a16="http://schemas.microsoft.com/office/drawing/2014/main" id="{5B1D9567-DDF9-E198-EE9D-2B2895A13592}"/>
              </a:ext>
            </a:extLst>
          </p:cNvPr>
          <p:cNvGrpSpPr/>
          <p:nvPr/>
        </p:nvGrpSpPr>
        <p:grpSpPr>
          <a:xfrm>
            <a:off x="6613133" y="2490420"/>
            <a:ext cx="315935" cy="1725772"/>
            <a:chOff x="5726496" y="2043113"/>
            <a:chExt cx="576129" cy="3147059"/>
          </a:xfrm>
          <a:solidFill>
            <a:schemeClr val="accent6"/>
          </a:solidFill>
        </p:grpSpPr>
        <p:sp>
          <p:nvSpPr>
            <p:cNvPr id="197" name="Freeform: Shape 164">
              <a:extLst>
                <a:ext uri="{FF2B5EF4-FFF2-40B4-BE49-F238E27FC236}">
                  <a16:creationId xmlns:a16="http://schemas.microsoft.com/office/drawing/2014/main" id="{C319A95A-5C6D-3D75-4F79-F0A52996A2BF}"/>
                </a:ext>
              </a:extLst>
            </p:cNvPr>
            <p:cNvSpPr/>
            <p:nvPr/>
          </p:nvSpPr>
          <p:spPr>
            <a:xfrm>
              <a:off x="5752629" y="2904173"/>
              <a:ext cx="523874" cy="2285999"/>
            </a:xfrm>
            <a:custGeom>
              <a:avLst/>
              <a:gdLst>
                <a:gd name="connsiteX0" fmla="*/ 528638 w 523875"/>
                <a:gd name="connsiteY0" fmla="*/ 2290763 h 2286000"/>
                <a:gd name="connsiteX1" fmla="*/ 0 w 523875"/>
                <a:gd name="connsiteY1" fmla="*/ 2290763 h 2286000"/>
                <a:gd name="connsiteX2" fmla="*/ 0 w 523875"/>
                <a:gd name="connsiteY2" fmla="*/ 0 h 2286000"/>
                <a:gd name="connsiteX3" fmla="*/ 528638 w 523875"/>
                <a:gd name="connsiteY3" fmla="*/ 0 h 2286000"/>
                <a:gd name="connsiteX4" fmla="*/ 528638 w 523875"/>
                <a:gd name="connsiteY4" fmla="*/ 2290763 h 2286000"/>
                <a:gd name="connsiteX5" fmla="*/ 219075 w 523875"/>
                <a:gd name="connsiteY5" fmla="*/ 1302068 h 2286000"/>
                <a:gd name="connsiteX6" fmla="*/ 215265 w 523875"/>
                <a:gd name="connsiteY6" fmla="*/ 1305878 h 2286000"/>
                <a:gd name="connsiteX7" fmla="*/ 204788 w 523875"/>
                <a:gd name="connsiteY7" fmla="*/ 1461135 h 2286000"/>
                <a:gd name="connsiteX8" fmla="*/ 320040 w 523875"/>
                <a:gd name="connsiteY8" fmla="*/ 1461135 h 2286000"/>
                <a:gd name="connsiteX9" fmla="*/ 318135 w 523875"/>
                <a:gd name="connsiteY9" fmla="*/ 1327785 h 2286000"/>
                <a:gd name="connsiteX10" fmla="*/ 287655 w 523875"/>
                <a:gd name="connsiteY10" fmla="*/ 1297305 h 2286000"/>
                <a:gd name="connsiteX11" fmla="*/ 219075 w 523875"/>
                <a:gd name="connsiteY11" fmla="*/ 1302068 h 2286000"/>
                <a:gd name="connsiteX12" fmla="*/ 481013 w 523875"/>
                <a:gd name="connsiteY12" fmla="*/ 647700 h 2286000"/>
                <a:gd name="connsiteX13" fmla="*/ 481013 w 523875"/>
                <a:gd name="connsiteY13" fmla="*/ 513398 h 2286000"/>
                <a:gd name="connsiteX14" fmla="*/ 419100 w 523875"/>
                <a:gd name="connsiteY14" fmla="*/ 475298 h 2286000"/>
                <a:gd name="connsiteX15" fmla="*/ 361950 w 523875"/>
                <a:gd name="connsiteY15" fmla="*/ 513398 h 2286000"/>
                <a:gd name="connsiteX16" fmla="*/ 361950 w 523875"/>
                <a:gd name="connsiteY16" fmla="*/ 646748 h 2286000"/>
                <a:gd name="connsiteX17" fmla="*/ 481013 w 523875"/>
                <a:gd name="connsiteY17" fmla="*/ 647700 h 2286000"/>
                <a:gd name="connsiteX18" fmla="*/ 480060 w 523875"/>
                <a:gd name="connsiteY18" fmla="*/ 239078 h 2286000"/>
                <a:gd name="connsiteX19" fmla="*/ 480060 w 523875"/>
                <a:gd name="connsiteY19" fmla="*/ 106680 h 2286000"/>
                <a:gd name="connsiteX20" fmla="*/ 427672 w 523875"/>
                <a:gd name="connsiteY20" fmla="*/ 67628 h 2286000"/>
                <a:gd name="connsiteX21" fmla="*/ 361950 w 523875"/>
                <a:gd name="connsiteY21" fmla="*/ 102870 h 2286000"/>
                <a:gd name="connsiteX22" fmla="*/ 360997 w 523875"/>
                <a:gd name="connsiteY22" fmla="*/ 240030 h 2286000"/>
                <a:gd name="connsiteX23" fmla="*/ 480060 w 523875"/>
                <a:gd name="connsiteY23" fmla="*/ 239078 h 2286000"/>
                <a:gd name="connsiteX24" fmla="*/ 480060 w 523875"/>
                <a:gd name="connsiteY24" fmla="*/ 1260158 h 2286000"/>
                <a:gd name="connsiteX25" fmla="*/ 480060 w 523875"/>
                <a:gd name="connsiteY25" fmla="*/ 1127760 h 2286000"/>
                <a:gd name="connsiteX26" fmla="*/ 427672 w 523875"/>
                <a:gd name="connsiteY26" fmla="*/ 1090613 h 2286000"/>
                <a:gd name="connsiteX27" fmla="*/ 362902 w 523875"/>
                <a:gd name="connsiteY27" fmla="*/ 1124903 h 2286000"/>
                <a:gd name="connsiteX28" fmla="*/ 361950 w 523875"/>
                <a:gd name="connsiteY28" fmla="*/ 1261110 h 2286000"/>
                <a:gd name="connsiteX29" fmla="*/ 480060 w 523875"/>
                <a:gd name="connsiteY29" fmla="*/ 1260158 h 2286000"/>
                <a:gd name="connsiteX30" fmla="*/ 481013 w 523875"/>
                <a:gd name="connsiteY30" fmla="*/ 851535 h 2286000"/>
                <a:gd name="connsiteX31" fmla="*/ 481013 w 523875"/>
                <a:gd name="connsiteY31" fmla="*/ 717233 h 2286000"/>
                <a:gd name="connsiteX32" fmla="*/ 426720 w 523875"/>
                <a:gd name="connsiteY32" fmla="*/ 681038 h 2286000"/>
                <a:gd name="connsiteX33" fmla="*/ 360997 w 523875"/>
                <a:gd name="connsiteY33" fmla="*/ 714375 h 2286000"/>
                <a:gd name="connsiteX34" fmla="*/ 360045 w 523875"/>
                <a:gd name="connsiteY34" fmla="*/ 850583 h 2286000"/>
                <a:gd name="connsiteX35" fmla="*/ 481013 w 523875"/>
                <a:gd name="connsiteY35" fmla="*/ 851535 h 2286000"/>
                <a:gd name="connsiteX36" fmla="*/ 480060 w 523875"/>
                <a:gd name="connsiteY36" fmla="*/ 441960 h 2286000"/>
                <a:gd name="connsiteX37" fmla="*/ 480060 w 523875"/>
                <a:gd name="connsiteY37" fmla="*/ 308610 h 2286000"/>
                <a:gd name="connsiteX38" fmla="*/ 426720 w 523875"/>
                <a:gd name="connsiteY38" fmla="*/ 272415 h 2286000"/>
                <a:gd name="connsiteX39" fmla="*/ 361950 w 523875"/>
                <a:gd name="connsiteY39" fmla="*/ 305753 h 2286000"/>
                <a:gd name="connsiteX40" fmla="*/ 360997 w 523875"/>
                <a:gd name="connsiteY40" fmla="*/ 441008 h 2286000"/>
                <a:gd name="connsiteX41" fmla="*/ 480060 w 523875"/>
                <a:gd name="connsiteY41" fmla="*/ 441960 h 2286000"/>
                <a:gd name="connsiteX42" fmla="*/ 360997 w 523875"/>
                <a:gd name="connsiteY42" fmla="*/ 1054418 h 2286000"/>
                <a:gd name="connsiteX43" fmla="*/ 481013 w 523875"/>
                <a:gd name="connsiteY43" fmla="*/ 1054418 h 2286000"/>
                <a:gd name="connsiteX44" fmla="*/ 481013 w 523875"/>
                <a:gd name="connsiteY44" fmla="*/ 926783 h 2286000"/>
                <a:gd name="connsiteX45" fmla="*/ 418147 w 523875"/>
                <a:gd name="connsiteY45" fmla="*/ 883920 h 2286000"/>
                <a:gd name="connsiteX46" fmla="*/ 360997 w 523875"/>
                <a:gd name="connsiteY46" fmla="*/ 927735 h 2286000"/>
                <a:gd name="connsiteX47" fmla="*/ 360997 w 523875"/>
                <a:gd name="connsiteY47" fmla="*/ 1054418 h 2286000"/>
                <a:gd name="connsiteX48" fmla="*/ 167640 w 523875"/>
                <a:gd name="connsiteY48" fmla="*/ 647700 h 2286000"/>
                <a:gd name="connsiteX49" fmla="*/ 167640 w 523875"/>
                <a:gd name="connsiteY49" fmla="*/ 510540 h 2286000"/>
                <a:gd name="connsiteX50" fmla="*/ 122872 w 523875"/>
                <a:gd name="connsiteY50" fmla="*/ 475298 h 2286000"/>
                <a:gd name="connsiteX51" fmla="*/ 54292 w 523875"/>
                <a:gd name="connsiteY51" fmla="*/ 502920 h 2286000"/>
                <a:gd name="connsiteX52" fmla="*/ 53340 w 523875"/>
                <a:gd name="connsiteY52" fmla="*/ 647700 h 2286000"/>
                <a:gd name="connsiteX53" fmla="*/ 167640 w 523875"/>
                <a:gd name="connsiteY53" fmla="*/ 647700 h 2286000"/>
                <a:gd name="connsiteX54" fmla="*/ 322897 w 523875"/>
                <a:gd name="connsiteY54" fmla="*/ 648653 h 2286000"/>
                <a:gd name="connsiteX55" fmla="*/ 322897 w 523875"/>
                <a:gd name="connsiteY55" fmla="*/ 512445 h 2286000"/>
                <a:gd name="connsiteX56" fmla="*/ 274320 w 523875"/>
                <a:gd name="connsiteY56" fmla="*/ 476250 h 2286000"/>
                <a:gd name="connsiteX57" fmla="*/ 207645 w 523875"/>
                <a:gd name="connsiteY57" fmla="*/ 507683 h 2286000"/>
                <a:gd name="connsiteX58" fmla="*/ 206692 w 523875"/>
                <a:gd name="connsiteY58" fmla="*/ 649605 h 2286000"/>
                <a:gd name="connsiteX59" fmla="*/ 322897 w 523875"/>
                <a:gd name="connsiteY59" fmla="*/ 648653 h 2286000"/>
                <a:gd name="connsiteX60" fmla="*/ 321945 w 523875"/>
                <a:gd name="connsiteY60" fmla="*/ 238125 h 2286000"/>
                <a:gd name="connsiteX61" fmla="*/ 321945 w 523875"/>
                <a:gd name="connsiteY61" fmla="*/ 100013 h 2286000"/>
                <a:gd name="connsiteX62" fmla="*/ 261938 w 523875"/>
                <a:gd name="connsiteY62" fmla="*/ 65723 h 2286000"/>
                <a:gd name="connsiteX63" fmla="*/ 208597 w 523875"/>
                <a:gd name="connsiteY63" fmla="*/ 102870 h 2286000"/>
                <a:gd name="connsiteX64" fmla="*/ 208597 w 523875"/>
                <a:gd name="connsiteY64" fmla="*/ 237173 h 2286000"/>
                <a:gd name="connsiteX65" fmla="*/ 321945 w 523875"/>
                <a:gd name="connsiteY65" fmla="*/ 238125 h 2286000"/>
                <a:gd name="connsiteX66" fmla="*/ 167640 w 523875"/>
                <a:gd name="connsiteY66" fmla="*/ 238125 h 2286000"/>
                <a:gd name="connsiteX67" fmla="*/ 166688 w 523875"/>
                <a:gd name="connsiteY67" fmla="*/ 100013 h 2286000"/>
                <a:gd name="connsiteX68" fmla="*/ 147638 w 523875"/>
                <a:gd name="connsiteY68" fmla="*/ 71438 h 2286000"/>
                <a:gd name="connsiteX69" fmla="*/ 53340 w 523875"/>
                <a:gd name="connsiteY69" fmla="*/ 127635 h 2286000"/>
                <a:gd name="connsiteX70" fmla="*/ 53340 w 523875"/>
                <a:gd name="connsiteY70" fmla="*/ 238125 h 2286000"/>
                <a:gd name="connsiteX71" fmla="*/ 167640 w 523875"/>
                <a:gd name="connsiteY71" fmla="*/ 238125 h 2286000"/>
                <a:gd name="connsiteX72" fmla="*/ 322897 w 523875"/>
                <a:gd name="connsiteY72" fmla="*/ 441960 h 2286000"/>
                <a:gd name="connsiteX73" fmla="*/ 321945 w 523875"/>
                <a:gd name="connsiteY73" fmla="*/ 303848 h 2286000"/>
                <a:gd name="connsiteX74" fmla="*/ 255270 w 523875"/>
                <a:gd name="connsiteY74" fmla="*/ 272415 h 2286000"/>
                <a:gd name="connsiteX75" fmla="*/ 206692 w 523875"/>
                <a:gd name="connsiteY75" fmla="*/ 307658 h 2286000"/>
                <a:gd name="connsiteX76" fmla="*/ 206692 w 523875"/>
                <a:gd name="connsiteY76" fmla="*/ 441008 h 2286000"/>
                <a:gd name="connsiteX77" fmla="*/ 322897 w 523875"/>
                <a:gd name="connsiteY77" fmla="*/ 441960 h 2286000"/>
                <a:gd name="connsiteX78" fmla="*/ 206692 w 523875"/>
                <a:gd name="connsiteY78" fmla="*/ 1055370 h 2286000"/>
                <a:gd name="connsiteX79" fmla="*/ 322897 w 523875"/>
                <a:gd name="connsiteY79" fmla="*/ 1055370 h 2286000"/>
                <a:gd name="connsiteX80" fmla="*/ 322897 w 523875"/>
                <a:gd name="connsiteY80" fmla="*/ 921068 h 2286000"/>
                <a:gd name="connsiteX81" fmla="*/ 256222 w 523875"/>
                <a:gd name="connsiteY81" fmla="*/ 883920 h 2286000"/>
                <a:gd name="connsiteX82" fmla="*/ 206692 w 523875"/>
                <a:gd name="connsiteY82" fmla="*/ 924878 h 2286000"/>
                <a:gd name="connsiteX83" fmla="*/ 206692 w 523875"/>
                <a:gd name="connsiteY83" fmla="*/ 1055370 h 2286000"/>
                <a:gd name="connsiteX84" fmla="*/ 167640 w 523875"/>
                <a:gd name="connsiteY84" fmla="*/ 1056323 h 2286000"/>
                <a:gd name="connsiteX85" fmla="*/ 167640 w 523875"/>
                <a:gd name="connsiteY85" fmla="*/ 918210 h 2286000"/>
                <a:gd name="connsiteX86" fmla="*/ 107632 w 523875"/>
                <a:gd name="connsiteY86" fmla="*/ 884873 h 2286000"/>
                <a:gd name="connsiteX87" fmla="*/ 53340 w 523875"/>
                <a:gd name="connsiteY87" fmla="*/ 919163 h 2286000"/>
                <a:gd name="connsiteX88" fmla="*/ 53340 w 523875"/>
                <a:gd name="connsiteY88" fmla="*/ 1056323 h 2286000"/>
                <a:gd name="connsiteX89" fmla="*/ 167640 w 523875"/>
                <a:gd name="connsiteY89" fmla="*/ 1056323 h 2286000"/>
                <a:gd name="connsiteX90" fmla="*/ 167640 w 523875"/>
                <a:gd name="connsiteY90" fmla="*/ 851535 h 2286000"/>
                <a:gd name="connsiteX91" fmla="*/ 167640 w 523875"/>
                <a:gd name="connsiteY91" fmla="*/ 712470 h 2286000"/>
                <a:gd name="connsiteX92" fmla="*/ 110490 w 523875"/>
                <a:gd name="connsiteY92" fmla="*/ 681990 h 2286000"/>
                <a:gd name="connsiteX93" fmla="*/ 53340 w 523875"/>
                <a:gd name="connsiteY93" fmla="*/ 712470 h 2286000"/>
                <a:gd name="connsiteX94" fmla="*/ 53340 w 523875"/>
                <a:gd name="connsiteY94" fmla="*/ 851535 h 2286000"/>
                <a:gd name="connsiteX95" fmla="*/ 167640 w 523875"/>
                <a:gd name="connsiteY95" fmla="*/ 851535 h 2286000"/>
                <a:gd name="connsiteX96" fmla="*/ 322897 w 523875"/>
                <a:gd name="connsiteY96" fmla="*/ 851535 h 2286000"/>
                <a:gd name="connsiteX97" fmla="*/ 321945 w 523875"/>
                <a:gd name="connsiteY97" fmla="*/ 715328 h 2286000"/>
                <a:gd name="connsiteX98" fmla="*/ 252413 w 523875"/>
                <a:gd name="connsiteY98" fmla="*/ 681990 h 2286000"/>
                <a:gd name="connsiteX99" fmla="*/ 204788 w 523875"/>
                <a:gd name="connsiteY99" fmla="*/ 719138 h 2286000"/>
                <a:gd name="connsiteX100" fmla="*/ 204788 w 523875"/>
                <a:gd name="connsiteY100" fmla="*/ 852488 h 2286000"/>
                <a:gd name="connsiteX101" fmla="*/ 322897 w 523875"/>
                <a:gd name="connsiteY101" fmla="*/ 851535 h 2286000"/>
                <a:gd name="connsiteX102" fmla="*/ 167640 w 523875"/>
                <a:gd name="connsiteY102" fmla="*/ 441960 h 2286000"/>
                <a:gd name="connsiteX103" fmla="*/ 167640 w 523875"/>
                <a:gd name="connsiteY103" fmla="*/ 307658 h 2286000"/>
                <a:gd name="connsiteX104" fmla="*/ 113347 w 523875"/>
                <a:gd name="connsiteY104" fmla="*/ 273368 h 2286000"/>
                <a:gd name="connsiteX105" fmla="*/ 52388 w 523875"/>
                <a:gd name="connsiteY105" fmla="*/ 304800 h 2286000"/>
                <a:gd name="connsiteX106" fmla="*/ 52388 w 523875"/>
                <a:gd name="connsiteY106" fmla="*/ 441960 h 2286000"/>
                <a:gd name="connsiteX107" fmla="*/ 167640 w 523875"/>
                <a:gd name="connsiteY107" fmla="*/ 441960 h 2286000"/>
                <a:gd name="connsiteX108" fmla="*/ 321945 w 523875"/>
                <a:gd name="connsiteY108" fmla="*/ 1259205 h 2286000"/>
                <a:gd name="connsiteX109" fmla="*/ 321945 w 523875"/>
                <a:gd name="connsiteY109" fmla="*/ 1125855 h 2286000"/>
                <a:gd name="connsiteX110" fmla="*/ 264795 w 523875"/>
                <a:gd name="connsiteY110" fmla="*/ 1089660 h 2286000"/>
                <a:gd name="connsiteX111" fmla="*/ 207645 w 523875"/>
                <a:gd name="connsiteY111" fmla="*/ 1125855 h 2286000"/>
                <a:gd name="connsiteX112" fmla="*/ 207645 w 523875"/>
                <a:gd name="connsiteY112" fmla="*/ 1259205 h 2286000"/>
                <a:gd name="connsiteX113" fmla="*/ 321945 w 523875"/>
                <a:gd name="connsiteY113" fmla="*/ 1259205 h 2286000"/>
                <a:gd name="connsiteX114" fmla="*/ 53340 w 523875"/>
                <a:gd name="connsiteY114" fmla="*/ 1258253 h 2286000"/>
                <a:gd name="connsiteX115" fmla="*/ 167640 w 523875"/>
                <a:gd name="connsiteY115" fmla="*/ 1258253 h 2286000"/>
                <a:gd name="connsiteX116" fmla="*/ 167640 w 523875"/>
                <a:gd name="connsiteY116" fmla="*/ 1132523 h 2286000"/>
                <a:gd name="connsiteX117" fmla="*/ 110490 w 523875"/>
                <a:gd name="connsiteY117" fmla="*/ 1090613 h 2286000"/>
                <a:gd name="connsiteX118" fmla="*/ 52388 w 523875"/>
                <a:gd name="connsiteY118" fmla="*/ 1131570 h 2286000"/>
                <a:gd name="connsiteX119" fmla="*/ 53340 w 523875"/>
                <a:gd name="connsiteY119" fmla="*/ 1258253 h 2286000"/>
                <a:gd name="connsiteX120" fmla="*/ 361950 w 523875"/>
                <a:gd name="connsiteY120" fmla="*/ 1459230 h 2286000"/>
                <a:gd name="connsiteX121" fmla="*/ 480060 w 523875"/>
                <a:gd name="connsiteY121" fmla="*/ 1459230 h 2286000"/>
                <a:gd name="connsiteX122" fmla="*/ 480060 w 523875"/>
                <a:gd name="connsiteY122" fmla="*/ 1332548 h 2286000"/>
                <a:gd name="connsiteX123" fmla="*/ 433388 w 523875"/>
                <a:gd name="connsiteY123" fmla="*/ 1294448 h 2286000"/>
                <a:gd name="connsiteX124" fmla="*/ 363855 w 523875"/>
                <a:gd name="connsiteY124" fmla="*/ 1328738 h 2286000"/>
                <a:gd name="connsiteX125" fmla="*/ 361950 w 523875"/>
                <a:gd name="connsiteY125" fmla="*/ 1459230 h 2286000"/>
                <a:gd name="connsiteX126" fmla="*/ 55245 w 523875"/>
                <a:gd name="connsiteY126" fmla="*/ 1459230 h 2286000"/>
                <a:gd name="connsiteX127" fmla="*/ 167640 w 523875"/>
                <a:gd name="connsiteY127" fmla="*/ 1459230 h 2286000"/>
                <a:gd name="connsiteX128" fmla="*/ 167640 w 523875"/>
                <a:gd name="connsiteY128" fmla="*/ 1328738 h 2286000"/>
                <a:gd name="connsiteX129" fmla="*/ 102870 w 523875"/>
                <a:gd name="connsiteY129" fmla="*/ 1294448 h 2286000"/>
                <a:gd name="connsiteX130" fmla="*/ 55245 w 523875"/>
                <a:gd name="connsiteY130" fmla="*/ 1330643 h 2286000"/>
                <a:gd name="connsiteX131" fmla="*/ 55245 w 523875"/>
                <a:gd name="connsiteY131" fmla="*/ 145923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523875" h="2286000">
                  <a:moveTo>
                    <a:pt x="528638" y="2290763"/>
                  </a:moveTo>
                  <a:cubicBezTo>
                    <a:pt x="351472" y="2290763"/>
                    <a:pt x="178117" y="2290763"/>
                    <a:pt x="0" y="2290763"/>
                  </a:cubicBezTo>
                  <a:cubicBezTo>
                    <a:pt x="0" y="1527810"/>
                    <a:pt x="0" y="765810"/>
                    <a:pt x="0" y="0"/>
                  </a:cubicBezTo>
                  <a:cubicBezTo>
                    <a:pt x="174307" y="0"/>
                    <a:pt x="349567" y="0"/>
                    <a:pt x="528638" y="0"/>
                  </a:cubicBezTo>
                  <a:cubicBezTo>
                    <a:pt x="528638" y="762000"/>
                    <a:pt x="528638" y="1524000"/>
                    <a:pt x="528638" y="2290763"/>
                  </a:cubicBezTo>
                  <a:close/>
                  <a:moveTo>
                    <a:pt x="219075" y="1302068"/>
                  </a:moveTo>
                  <a:cubicBezTo>
                    <a:pt x="218122" y="1303020"/>
                    <a:pt x="217170" y="1304925"/>
                    <a:pt x="215265" y="1305878"/>
                  </a:cubicBezTo>
                  <a:cubicBezTo>
                    <a:pt x="211455" y="1356360"/>
                    <a:pt x="208597" y="1407795"/>
                    <a:pt x="204788" y="1461135"/>
                  </a:cubicBezTo>
                  <a:cubicBezTo>
                    <a:pt x="247650" y="1461135"/>
                    <a:pt x="281940" y="1461135"/>
                    <a:pt x="320040" y="1461135"/>
                  </a:cubicBezTo>
                  <a:cubicBezTo>
                    <a:pt x="320040" y="1415415"/>
                    <a:pt x="321945" y="1371600"/>
                    <a:pt x="318135" y="1327785"/>
                  </a:cubicBezTo>
                  <a:cubicBezTo>
                    <a:pt x="317182" y="1316355"/>
                    <a:pt x="299085" y="1298258"/>
                    <a:pt x="287655" y="1297305"/>
                  </a:cubicBezTo>
                  <a:cubicBezTo>
                    <a:pt x="265747" y="1293495"/>
                    <a:pt x="241935" y="1300163"/>
                    <a:pt x="219075" y="1302068"/>
                  </a:cubicBezTo>
                  <a:close/>
                  <a:moveTo>
                    <a:pt x="481013" y="647700"/>
                  </a:moveTo>
                  <a:cubicBezTo>
                    <a:pt x="481013" y="601028"/>
                    <a:pt x="481965" y="557213"/>
                    <a:pt x="481013" y="513398"/>
                  </a:cubicBezTo>
                  <a:cubicBezTo>
                    <a:pt x="480060" y="470535"/>
                    <a:pt x="446722" y="476250"/>
                    <a:pt x="419100" y="475298"/>
                  </a:cubicBezTo>
                  <a:cubicBezTo>
                    <a:pt x="390525" y="474345"/>
                    <a:pt x="362902" y="474345"/>
                    <a:pt x="361950" y="513398"/>
                  </a:cubicBezTo>
                  <a:cubicBezTo>
                    <a:pt x="360997" y="557213"/>
                    <a:pt x="361950" y="601028"/>
                    <a:pt x="361950" y="646748"/>
                  </a:cubicBezTo>
                  <a:cubicBezTo>
                    <a:pt x="402907" y="647700"/>
                    <a:pt x="440055" y="647700"/>
                    <a:pt x="481013" y="647700"/>
                  </a:cubicBezTo>
                  <a:close/>
                  <a:moveTo>
                    <a:pt x="480060" y="239078"/>
                  </a:moveTo>
                  <a:cubicBezTo>
                    <a:pt x="480060" y="191453"/>
                    <a:pt x="480060" y="148590"/>
                    <a:pt x="480060" y="106680"/>
                  </a:cubicBezTo>
                  <a:cubicBezTo>
                    <a:pt x="480060" y="71438"/>
                    <a:pt x="456247" y="66675"/>
                    <a:pt x="427672" y="67628"/>
                  </a:cubicBezTo>
                  <a:cubicBezTo>
                    <a:pt x="400050" y="68580"/>
                    <a:pt x="364807" y="60960"/>
                    <a:pt x="361950" y="102870"/>
                  </a:cubicBezTo>
                  <a:cubicBezTo>
                    <a:pt x="359092" y="147638"/>
                    <a:pt x="360997" y="193358"/>
                    <a:pt x="360997" y="240030"/>
                  </a:cubicBezTo>
                  <a:cubicBezTo>
                    <a:pt x="402907" y="239078"/>
                    <a:pt x="439102" y="239078"/>
                    <a:pt x="480060" y="239078"/>
                  </a:cubicBezTo>
                  <a:close/>
                  <a:moveTo>
                    <a:pt x="480060" y="1260158"/>
                  </a:moveTo>
                  <a:cubicBezTo>
                    <a:pt x="480060" y="1212533"/>
                    <a:pt x="480060" y="1169670"/>
                    <a:pt x="480060" y="1127760"/>
                  </a:cubicBezTo>
                  <a:cubicBezTo>
                    <a:pt x="480060" y="1091565"/>
                    <a:pt x="453390" y="1088708"/>
                    <a:pt x="427672" y="1090613"/>
                  </a:cubicBezTo>
                  <a:cubicBezTo>
                    <a:pt x="401002" y="1091565"/>
                    <a:pt x="364807" y="1082040"/>
                    <a:pt x="362902" y="1124903"/>
                  </a:cubicBezTo>
                  <a:cubicBezTo>
                    <a:pt x="360045" y="1169670"/>
                    <a:pt x="361950" y="1215390"/>
                    <a:pt x="361950" y="1261110"/>
                  </a:cubicBezTo>
                  <a:cubicBezTo>
                    <a:pt x="403860" y="1260158"/>
                    <a:pt x="439102" y="1260158"/>
                    <a:pt x="480060" y="1260158"/>
                  </a:cubicBezTo>
                  <a:close/>
                  <a:moveTo>
                    <a:pt x="481013" y="851535"/>
                  </a:moveTo>
                  <a:cubicBezTo>
                    <a:pt x="481013" y="802958"/>
                    <a:pt x="481013" y="760095"/>
                    <a:pt x="481013" y="717233"/>
                  </a:cubicBezTo>
                  <a:cubicBezTo>
                    <a:pt x="480060" y="680085"/>
                    <a:pt x="453390" y="680085"/>
                    <a:pt x="426720" y="681038"/>
                  </a:cubicBezTo>
                  <a:cubicBezTo>
                    <a:pt x="400050" y="682943"/>
                    <a:pt x="363855" y="669608"/>
                    <a:pt x="360997" y="714375"/>
                  </a:cubicBezTo>
                  <a:cubicBezTo>
                    <a:pt x="358140" y="760095"/>
                    <a:pt x="360045" y="804863"/>
                    <a:pt x="360045" y="850583"/>
                  </a:cubicBezTo>
                  <a:cubicBezTo>
                    <a:pt x="403860" y="851535"/>
                    <a:pt x="440055" y="851535"/>
                    <a:pt x="481013" y="851535"/>
                  </a:cubicBezTo>
                  <a:close/>
                  <a:moveTo>
                    <a:pt x="480060" y="441960"/>
                  </a:moveTo>
                  <a:cubicBezTo>
                    <a:pt x="480060" y="394335"/>
                    <a:pt x="480060" y="351473"/>
                    <a:pt x="480060" y="308610"/>
                  </a:cubicBezTo>
                  <a:cubicBezTo>
                    <a:pt x="480060" y="271463"/>
                    <a:pt x="453390" y="270510"/>
                    <a:pt x="426720" y="272415"/>
                  </a:cubicBezTo>
                  <a:cubicBezTo>
                    <a:pt x="400050" y="274320"/>
                    <a:pt x="363855" y="261938"/>
                    <a:pt x="361950" y="305753"/>
                  </a:cubicBezTo>
                  <a:cubicBezTo>
                    <a:pt x="359092" y="350520"/>
                    <a:pt x="360997" y="396240"/>
                    <a:pt x="360997" y="441008"/>
                  </a:cubicBezTo>
                  <a:cubicBezTo>
                    <a:pt x="403860" y="441960"/>
                    <a:pt x="439102" y="441960"/>
                    <a:pt x="480060" y="441960"/>
                  </a:cubicBezTo>
                  <a:close/>
                  <a:moveTo>
                    <a:pt x="360997" y="1054418"/>
                  </a:moveTo>
                  <a:cubicBezTo>
                    <a:pt x="403860" y="1054418"/>
                    <a:pt x="441007" y="1054418"/>
                    <a:pt x="481013" y="1054418"/>
                  </a:cubicBezTo>
                  <a:cubicBezTo>
                    <a:pt x="481013" y="1009650"/>
                    <a:pt x="481013" y="967740"/>
                    <a:pt x="481013" y="926783"/>
                  </a:cubicBezTo>
                  <a:cubicBezTo>
                    <a:pt x="481013" y="881063"/>
                    <a:pt x="449580" y="884873"/>
                    <a:pt x="418147" y="883920"/>
                  </a:cubicBezTo>
                  <a:cubicBezTo>
                    <a:pt x="385763" y="882968"/>
                    <a:pt x="360045" y="886778"/>
                    <a:pt x="360997" y="927735"/>
                  </a:cubicBezTo>
                  <a:cubicBezTo>
                    <a:pt x="361950" y="968693"/>
                    <a:pt x="360997" y="1009650"/>
                    <a:pt x="360997" y="1054418"/>
                  </a:cubicBezTo>
                  <a:close/>
                  <a:moveTo>
                    <a:pt x="167640" y="647700"/>
                  </a:moveTo>
                  <a:cubicBezTo>
                    <a:pt x="167640" y="598170"/>
                    <a:pt x="167640" y="554355"/>
                    <a:pt x="167640" y="510540"/>
                  </a:cubicBezTo>
                  <a:cubicBezTo>
                    <a:pt x="167640" y="481013"/>
                    <a:pt x="147638" y="473393"/>
                    <a:pt x="122872" y="475298"/>
                  </a:cubicBezTo>
                  <a:cubicBezTo>
                    <a:pt x="97155" y="478155"/>
                    <a:pt x="59055" y="460058"/>
                    <a:pt x="54292" y="502920"/>
                  </a:cubicBezTo>
                  <a:cubicBezTo>
                    <a:pt x="49530" y="550545"/>
                    <a:pt x="53340" y="598170"/>
                    <a:pt x="53340" y="647700"/>
                  </a:cubicBezTo>
                  <a:cubicBezTo>
                    <a:pt x="94297" y="647700"/>
                    <a:pt x="128588" y="647700"/>
                    <a:pt x="167640" y="647700"/>
                  </a:cubicBezTo>
                  <a:close/>
                  <a:moveTo>
                    <a:pt x="322897" y="648653"/>
                  </a:moveTo>
                  <a:cubicBezTo>
                    <a:pt x="322897" y="600075"/>
                    <a:pt x="322897" y="556260"/>
                    <a:pt x="322897" y="512445"/>
                  </a:cubicBezTo>
                  <a:cubicBezTo>
                    <a:pt x="322897" y="480060"/>
                    <a:pt x="300990" y="473393"/>
                    <a:pt x="274320" y="476250"/>
                  </a:cubicBezTo>
                  <a:cubicBezTo>
                    <a:pt x="248602" y="478155"/>
                    <a:pt x="210502" y="463868"/>
                    <a:pt x="207645" y="507683"/>
                  </a:cubicBezTo>
                  <a:cubicBezTo>
                    <a:pt x="203835" y="554355"/>
                    <a:pt x="206692" y="601028"/>
                    <a:pt x="206692" y="649605"/>
                  </a:cubicBezTo>
                  <a:cubicBezTo>
                    <a:pt x="247650" y="648653"/>
                    <a:pt x="281940" y="648653"/>
                    <a:pt x="322897" y="648653"/>
                  </a:cubicBezTo>
                  <a:close/>
                  <a:moveTo>
                    <a:pt x="321945" y="238125"/>
                  </a:moveTo>
                  <a:cubicBezTo>
                    <a:pt x="321945" y="191453"/>
                    <a:pt x="323850" y="145733"/>
                    <a:pt x="321945" y="100013"/>
                  </a:cubicBezTo>
                  <a:cubicBezTo>
                    <a:pt x="320040" y="59055"/>
                    <a:pt x="287655" y="66675"/>
                    <a:pt x="261938" y="65723"/>
                  </a:cubicBezTo>
                  <a:cubicBezTo>
                    <a:pt x="235267" y="64770"/>
                    <a:pt x="208597" y="65723"/>
                    <a:pt x="208597" y="102870"/>
                  </a:cubicBezTo>
                  <a:cubicBezTo>
                    <a:pt x="208597" y="146685"/>
                    <a:pt x="208597" y="190500"/>
                    <a:pt x="208597" y="237173"/>
                  </a:cubicBezTo>
                  <a:cubicBezTo>
                    <a:pt x="246697" y="238125"/>
                    <a:pt x="281940" y="238125"/>
                    <a:pt x="321945" y="238125"/>
                  </a:cubicBezTo>
                  <a:close/>
                  <a:moveTo>
                    <a:pt x="167640" y="238125"/>
                  </a:moveTo>
                  <a:cubicBezTo>
                    <a:pt x="167640" y="190500"/>
                    <a:pt x="168592" y="144780"/>
                    <a:pt x="166688" y="100013"/>
                  </a:cubicBezTo>
                  <a:cubicBezTo>
                    <a:pt x="166688" y="89535"/>
                    <a:pt x="157163" y="76200"/>
                    <a:pt x="147638" y="71438"/>
                  </a:cubicBezTo>
                  <a:cubicBezTo>
                    <a:pt x="97155" y="45720"/>
                    <a:pt x="53340" y="72390"/>
                    <a:pt x="53340" y="127635"/>
                  </a:cubicBezTo>
                  <a:cubicBezTo>
                    <a:pt x="53340" y="163830"/>
                    <a:pt x="53340" y="200025"/>
                    <a:pt x="53340" y="238125"/>
                  </a:cubicBezTo>
                  <a:cubicBezTo>
                    <a:pt x="92392" y="238125"/>
                    <a:pt x="127635" y="238125"/>
                    <a:pt x="167640" y="238125"/>
                  </a:cubicBezTo>
                  <a:close/>
                  <a:moveTo>
                    <a:pt x="322897" y="441960"/>
                  </a:moveTo>
                  <a:cubicBezTo>
                    <a:pt x="322897" y="395288"/>
                    <a:pt x="324802" y="349568"/>
                    <a:pt x="321945" y="303848"/>
                  </a:cubicBezTo>
                  <a:cubicBezTo>
                    <a:pt x="319088" y="259080"/>
                    <a:pt x="280988" y="275273"/>
                    <a:pt x="255270" y="272415"/>
                  </a:cubicBezTo>
                  <a:cubicBezTo>
                    <a:pt x="230505" y="270510"/>
                    <a:pt x="206692" y="273368"/>
                    <a:pt x="206692" y="307658"/>
                  </a:cubicBezTo>
                  <a:cubicBezTo>
                    <a:pt x="206692" y="351473"/>
                    <a:pt x="206692" y="395288"/>
                    <a:pt x="206692" y="441008"/>
                  </a:cubicBezTo>
                  <a:cubicBezTo>
                    <a:pt x="247650" y="441960"/>
                    <a:pt x="282892" y="441960"/>
                    <a:pt x="322897" y="441960"/>
                  </a:cubicBezTo>
                  <a:close/>
                  <a:moveTo>
                    <a:pt x="206692" y="1055370"/>
                  </a:moveTo>
                  <a:cubicBezTo>
                    <a:pt x="248602" y="1055370"/>
                    <a:pt x="283845" y="1055370"/>
                    <a:pt x="322897" y="1055370"/>
                  </a:cubicBezTo>
                  <a:cubicBezTo>
                    <a:pt x="322897" y="1008698"/>
                    <a:pt x="323850" y="964883"/>
                    <a:pt x="322897" y="921068"/>
                  </a:cubicBezTo>
                  <a:cubicBezTo>
                    <a:pt x="320992" y="873443"/>
                    <a:pt x="283845" y="885825"/>
                    <a:pt x="256222" y="883920"/>
                  </a:cubicBezTo>
                  <a:cubicBezTo>
                    <a:pt x="227647" y="882015"/>
                    <a:pt x="205740" y="889635"/>
                    <a:pt x="206692" y="924878"/>
                  </a:cubicBezTo>
                  <a:cubicBezTo>
                    <a:pt x="206692" y="966788"/>
                    <a:pt x="206692" y="1009650"/>
                    <a:pt x="206692" y="1055370"/>
                  </a:cubicBezTo>
                  <a:close/>
                  <a:moveTo>
                    <a:pt x="167640" y="1056323"/>
                  </a:moveTo>
                  <a:cubicBezTo>
                    <a:pt x="167640" y="1008698"/>
                    <a:pt x="169545" y="963930"/>
                    <a:pt x="167640" y="918210"/>
                  </a:cubicBezTo>
                  <a:cubicBezTo>
                    <a:pt x="165735" y="877253"/>
                    <a:pt x="133350" y="884873"/>
                    <a:pt x="107632" y="884873"/>
                  </a:cubicBezTo>
                  <a:cubicBezTo>
                    <a:pt x="81915" y="883920"/>
                    <a:pt x="54292" y="881063"/>
                    <a:pt x="53340" y="919163"/>
                  </a:cubicBezTo>
                  <a:cubicBezTo>
                    <a:pt x="52388" y="963930"/>
                    <a:pt x="53340" y="1009650"/>
                    <a:pt x="53340" y="1056323"/>
                  </a:cubicBezTo>
                  <a:cubicBezTo>
                    <a:pt x="93345" y="1056323"/>
                    <a:pt x="128588" y="1056323"/>
                    <a:pt x="167640" y="1056323"/>
                  </a:cubicBezTo>
                  <a:close/>
                  <a:moveTo>
                    <a:pt x="167640" y="851535"/>
                  </a:moveTo>
                  <a:cubicBezTo>
                    <a:pt x="167640" y="803910"/>
                    <a:pt x="169545" y="758190"/>
                    <a:pt x="167640" y="712470"/>
                  </a:cubicBezTo>
                  <a:cubicBezTo>
                    <a:pt x="165735" y="672465"/>
                    <a:pt x="133350" y="682943"/>
                    <a:pt x="110490" y="681990"/>
                  </a:cubicBezTo>
                  <a:cubicBezTo>
                    <a:pt x="86677" y="681990"/>
                    <a:pt x="55245" y="672465"/>
                    <a:pt x="53340" y="712470"/>
                  </a:cubicBezTo>
                  <a:cubicBezTo>
                    <a:pt x="51435" y="758190"/>
                    <a:pt x="53340" y="802958"/>
                    <a:pt x="53340" y="851535"/>
                  </a:cubicBezTo>
                  <a:cubicBezTo>
                    <a:pt x="91440" y="851535"/>
                    <a:pt x="125730" y="851535"/>
                    <a:pt x="167640" y="851535"/>
                  </a:cubicBezTo>
                  <a:close/>
                  <a:moveTo>
                    <a:pt x="322897" y="851535"/>
                  </a:moveTo>
                  <a:cubicBezTo>
                    <a:pt x="322897" y="802958"/>
                    <a:pt x="324802" y="759143"/>
                    <a:pt x="321945" y="715328"/>
                  </a:cubicBezTo>
                  <a:cubicBezTo>
                    <a:pt x="319088" y="666750"/>
                    <a:pt x="279082" y="683895"/>
                    <a:pt x="252413" y="681990"/>
                  </a:cubicBezTo>
                  <a:cubicBezTo>
                    <a:pt x="226695" y="679133"/>
                    <a:pt x="204788" y="684848"/>
                    <a:pt x="204788" y="719138"/>
                  </a:cubicBezTo>
                  <a:cubicBezTo>
                    <a:pt x="205740" y="762953"/>
                    <a:pt x="204788" y="806768"/>
                    <a:pt x="204788" y="852488"/>
                  </a:cubicBezTo>
                  <a:cubicBezTo>
                    <a:pt x="246697" y="851535"/>
                    <a:pt x="280988" y="851535"/>
                    <a:pt x="322897" y="851535"/>
                  </a:cubicBezTo>
                  <a:close/>
                  <a:moveTo>
                    <a:pt x="167640" y="441960"/>
                  </a:moveTo>
                  <a:cubicBezTo>
                    <a:pt x="167640" y="395288"/>
                    <a:pt x="167640" y="351473"/>
                    <a:pt x="167640" y="307658"/>
                  </a:cubicBezTo>
                  <a:cubicBezTo>
                    <a:pt x="167640" y="268605"/>
                    <a:pt x="138113" y="272415"/>
                    <a:pt x="113347" y="273368"/>
                  </a:cubicBezTo>
                  <a:cubicBezTo>
                    <a:pt x="88582" y="274320"/>
                    <a:pt x="54292" y="261938"/>
                    <a:pt x="52388" y="304800"/>
                  </a:cubicBezTo>
                  <a:cubicBezTo>
                    <a:pt x="50482" y="349568"/>
                    <a:pt x="52388" y="395288"/>
                    <a:pt x="52388" y="441960"/>
                  </a:cubicBezTo>
                  <a:cubicBezTo>
                    <a:pt x="92392" y="441960"/>
                    <a:pt x="126682" y="441960"/>
                    <a:pt x="167640" y="441960"/>
                  </a:cubicBezTo>
                  <a:close/>
                  <a:moveTo>
                    <a:pt x="321945" y="1259205"/>
                  </a:moveTo>
                  <a:cubicBezTo>
                    <a:pt x="321945" y="1213485"/>
                    <a:pt x="321945" y="1169670"/>
                    <a:pt x="321945" y="1125855"/>
                  </a:cubicBezTo>
                  <a:cubicBezTo>
                    <a:pt x="321945" y="1084898"/>
                    <a:pt x="290513" y="1088708"/>
                    <a:pt x="264795" y="1089660"/>
                  </a:cubicBezTo>
                  <a:cubicBezTo>
                    <a:pt x="239077" y="1089660"/>
                    <a:pt x="207645" y="1084898"/>
                    <a:pt x="207645" y="1125855"/>
                  </a:cubicBezTo>
                  <a:cubicBezTo>
                    <a:pt x="207645" y="1169670"/>
                    <a:pt x="207645" y="1213485"/>
                    <a:pt x="207645" y="1259205"/>
                  </a:cubicBezTo>
                  <a:cubicBezTo>
                    <a:pt x="246697" y="1259205"/>
                    <a:pt x="280988" y="1259205"/>
                    <a:pt x="321945" y="1259205"/>
                  </a:cubicBezTo>
                  <a:close/>
                  <a:moveTo>
                    <a:pt x="53340" y="1258253"/>
                  </a:moveTo>
                  <a:cubicBezTo>
                    <a:pt x="92392" y="1258253"/>
                    <a:pt x="128588" y="1258253"/>
                    <a:pt x="167640" y="1258253"/>
                  </a:cubicBezTo>
                  <a:cubicBezTo>
                    <a:pt x="167640" y="1214438"/>
                    <a:pt x="166688" y="1173480"/>
                    <a:pt x="167640" y="1132523"/>
                  </a:cubicBezTo>
                  <a:cubicBezTo>
                    <a:pt x="169545" y="1088708"/>
                    <a:pt x="140017" y="1089660"/>
                    <a:pt x="110490" y="1090613"/>
                  </a:cubicBezTo>
                  <a:cubicBezTo>
                    <a:pt x="81915" y="1090613"/>
                    <a:pt x="50482" y="1086803"/>
                    <a:pt x="52388" y="1131570"/>
                  </a:cubicBezTo>
                  <a:cubicBezTo>
                    <a:pt x="54292" y="1172528"/>
                    <a:pt x="53340" y="1213485"/>
                    <a:pt x="53340" y="1258253"/>
                  </a:cubicBezTo>
                  <a:close/>
                  <a:moveTo>
                    <a:pt x="361950" y="1459230"/>
                  </a:moveTo>
                  <a:cubicBezTo>
                    <a:pt x="405765" y="1459230"/>
                    <a:pt x="441007" y="1459230"/>
                    <a:pt x="480060" y="1459230"/>
                  </a:cubicBezTo>
                  <a:cubicBezTo>
                    <a:pt x="480060" y="1415415"/>
                    <a:pt x="480060" y="1373505"/>
                    <a:pt x="480060" y="1332548"/>
                  </a:cubicBezTo>
                  <a:cubicBezTo>
                    <a:pt x="480060" y="1300163"/>
                    <a:pt x="460057" y="1291590"/>
                    <a:pt x="433388" y="1294448"/>
                  </a:cubicBezTo>
                  <a:cubicBezTo>
                    <a:pt x="405765" y="1296353"/>
                    <a:pt x="366713" y="1282065"/>
                    <a:pt x="363855" y="1328738"/>
                  </a:cubicBezTo>
                  <a:cubicBezTo>
                    <a:pt x="360045" y="1371600"/>
                    <a:pt x="361950" y="1414463"/>
                    <a:pt x="361950" y="1459230"/>
                  </a:cubicBezTo>
                  <a:close/>
                  <a:moveTo>
                    <a:pt x="55245" y="1459230"/>
                  </a:moveTo>
                  <a:cubicBezTo>
                    <a:pt x="96202" y="1459230"/>
                    <a:pt x="129540" y="1459230"/>
                    <a:pt x="167640" y="1459230"/>
                  </a:cubicBezTo>
                  <a:cubicBezTo>
                    <a:pt x="167640" y="1413510"/>
                    <a:pt x="168592" y="1370648"/>
                    <a:pt x="167640" y="1328738"/>
                  </a:cubicBezTo>
                  <a:cubicBezTo>
                    <a:pt x="165735" y="1283018"/>
                    <a:pt x="129540" y="1296353"/>
                    <a:pt x="102870" y="1294448"/>
                  </a:cubicBezTo>
                  <a:cubicBezTo>
                    <a:pt x="77152" y="1292543"/>
                    <a:pt x="54292" y="1295400"/>
                    <a:pt x="55245" y="1330643"/>
                  </a:cubicBezTo>
                  <a:cubicBezTo>
                    <a:pt x="55245" y="1371600"/>
                    <a:pt x="55245" y="1413510"/>
                    <a:pt x="55245" y="1459230"/>
                  </a:cubicBezTo>
                  <a:close/>
                </a:path>
              </a:pathLst>
            </a:custGeom>
            <a:grpFill/>
            <a:ln w="9525" cap="flat">
              <a:noFill/>
              <a:prstDash val="solid"/>
              <a:miter/>
            </a:ln>
          </p:spPr>
          <p:txBody>
            <a:bodyPr rtlCol="0" anchor="ctr"/>
            <a:lstStyle/>
            <a:p>
              <a:endParaRPr lang="en-US"/>
            </a:p>
          </p:txBody>
        </p:sp>
        <p:sp>
          <p:nvSpPr>
            <p:cNvPr id="198" name="Freeform: Shape 165">
              <a:extLst>
                <a:ext uri="{FF2B5EF4-FFF2-40B4-BE49-F238E27FC236}">
                  <a16:creationId xmlns:a16="http://schemas.microsoft.com/office/drawing/2014/main" id="{2EC5F5FA-D4D9-E04A-A6CB-7A4491EA21A0}"/>
                </a:ext>
              </a:extLst>
            </p:cNvPr>
            <p:cNvSpPr/>
            <p:nvPr/>
          </p:nvSpPr>
          <p:spPr>
            <a:xfrm>
              <a:off x="5785961" y="2043113"/>
              <a:ext cx="457201" cy="714375"/>
            </a:xfrm>
            <a:custGeom>
              <a:avLst/>
              <a:gdLst>
                <a:gd name="connsiteX0" fmla="*/ 257665 w 457200"/>
                <a:gd name="connsiteY0" fmla="*/ 320992 h 714375"/>
                <a:gd name="connsiteX1" fmla="*/ 375775 w 457200"/>
                <a:gd name="connsiteY1" fmla="*/ 477203 h 714375"/>
                <a:gd name="connsiteX2" fmla="*/ 463405 w 457200"/>
                <a:gd name="connsiteY2" fmla="*/ 608648 h 714375"/>
                <a:gd name="connsiteX3" fmla="*/ 463405 w 457200"/>
                <a:gd name="connsiteY3" fmla="*/ 721043 h 714375"/>
                <a:gd name="connsiteX4" fmla="*/ 1443 w 457200"/>
                <a:gd name="connsiteY4" fmla="*/ 721043 h 714375"/>
                <a:gd name="connsiteX5" fmla="*/ 2395 w 457200"/>
                <a:gd name="connsiteY5" fmla="*/ 548640 h 714375"/>
                <a:gd name="connsiteX6" fmla="*/ 83358 w 457200"/>
                <a:gd name="connsiteY6" fmla="*/ 483870 h 714375"/>
                <a:gd name="connsiteX7" fmla="*/ 188133 w 457200"/>
                <a:gd name="connsiteY7" fmla="*/ 327660 h 714375"/>
                <a:gd name="connsiteX8" fmla="*/ 202420 w 457200"/>
                <a:gd name="connsiteY8" fmla="*/ 287655 h 714375"/>
                <a:gd name="connsiteX9" fmla="*/ 203373 w 457200"/>
                <a:gd name="connsiteY9" fmla="*/ 73343 h 714375"/>
                <a:gd name="connsiteX10" fmla="*/ 204325 w 457200"/>
                <a:gd name="connsiteY10" fmla="*/ 40005 h 714375"/>
                <a:gd name="connsiteX11" fmla="*/ 233853 w 457200"/>
                <a:gd name="connsiteY11" fmla="*/ 0 h 714375"/>
                <a:gd name="connsiteX12" fmla="*/ 256713 w 457200"/>
                <a:gd name="connsiteY12" fmla="*/ 40005 h 714375"/>
                <a:gd name="connsiteX13" fmla="*/ 257665 w 457200"/>
                <a:gd name="connsiteY13" fmla="*/ 249555 h 714375"/>
                <a:gd name="connsiteX14" fmla="*/ 257665 w 457200"/>
                <a:gd name="connsiteY14" fmla="*/ 320992 h 714375"/>
                <a:gd name="connsiteX15" fmla="*/ 301480 w 457200"/>
                <a:gd name="connsiteY15" fmla="*/ 674370 h 714375"/>
                <a:gd name="connsiteX16" fmla="*/ 301480 w 457200"/>
                <a:gd name="connsiteY16" fmla="*/ 566738 h 714375"/>
                <a:gd name="connsiteX17" fmla="*/ 157653 w 457200"/>
                <a:gd name="connsiteY17" fmla="*/ 566738 h 714375"/>
                <a:gd name="connsiteX18" fmla="*/ 157653 w 457200"/>
                <a:gd name="connsiteY18" fmla="*/ 674370 h 714375"/>
                <a:gd name="connsiteX19" fmla="*/ 301480 w 457200"/>
                <a:gd name="connsiteY19" fmla="*/ 674370 h 714375"/>
                <a:gd name="connsiteX20" fmla="*/ 329103 w 457200"/>
                <a:gd name="connsiteY20" fmla="*/ 564833 h 714375"/>
                <a:gd name="connsiteX21" fmla="*/ 329103 w 457200"/>
                <a:gd name="connsiteY21" fmla="*/ 673418 h 714375"/>
                <a:gd name="connsiteX22" fmla="*/ 402445 w 457200"/>
                <a:gd name="connsiteY22" fmla="*/ 673418 h 714375"/>
                <a:gd name="connsiteX23" fmla="*/ 402445 w 457200"/>
                <a:gd name="connsiteY23" fmla="*/ 564833 h 714375"/>
                <a:gd name="connsiteX24" fmla="*/ 329103 w 457200"/>
                <a:gd name="connsiteY24" fmla="*/ 564833 h 714375"/>
                <a:gd name="connsiteX25" fmla="*/ 61450 w 457200"/>
                <a:gd name="connsiteY25" fmla="*/ 564833 h 714375"/>
                <a:gd name="connsiteX26" fmla="*/ 61450 w 457200"/>
                <a:gd name="connsiteY26" fmla="*/ 673418 h 714375"/>
                <a:gd name="connsiteX27" fmla="*/ 131935 w 457200"/>
                <a:gd name="connsiteY27" fmla="*/ 673418 h 714375"/>
                <a:gd name="connsiteX28" fmla="*/ 131935 w 457200"/>
                <a:gd name="connsiteY28" fmla="*/ 564833 h 714375"/>
                <a:gd name="connsiteX29" fmla="*/ 61450 w 457200"/>
                <a:gd name="connsiteY29" fmla="*/ 564833 h 714375"/>
                <a:gd name="connsiteX30" fmla="*/ 298623 w 457200"/>
                <a:gd name="connsiteY30" fmla="*/ 541020 h 714375"/>
                <a:gd name="connsiteX31" fmla="*/ 305290 w 457200"/>
                <a:gd name="connsiteY31" fmla="*/ 524828 h 714375"/>
                <a:gd name="connsiteX32" fmla="*/ 186228 w 457200"/>
                <a:gd name="connsiteY32" fmla="*/ 509588 h 714375"/>
                <a:gd name="connsiteX33" fmla="*/ 151938 w 457200"/>
                <a:gd name="connsiteY33" fmla="*/ 527685 h 714375"/>
                <a:gd name="connsiteX34" fmla="*/ 158605 w 457200"/>
                <a:gd name="connsiteY34" fmla="*/ 541020 h 714375"/>
                <a:gd name="connsiteX35" fmla="*/ 298623 w 457200"/>
                <a:gd name="connsiteY35" fmla="*/ 541020 h 714375"/>
                <a:gd name="connsiteX36" fmla="*/ 319578 w 457200"/>
                <a:gd name="connsiteY36" fmla="*/ 539115 h 714375"/>
                <a:gd name="connsiteX37" fmla="*/ 398635 w 457200"/>
                <a:gd name="connsiteY37" fmla="*/ 539115 h 714375"/>
                <a:gd name="connsiteX38" fmla="*/ 401493 w 457200"/>
                <a:gd name="connsiteY38" fmla="*/ 524828 h 714375"/>
                <a:gd name="connsiteX39" fmla="*/ 340533 w 457200"/>
                <a:gd name="connsiteY39" fmla="*/ 510540 h 714375"/>
                <a:gd name="connsiteX40" fmla="*/ 319578 w 457200"/>
                <a:gd name="connsiteY40" fmla="*/ 539115 h 714375"/>
                <a:gd name="connsiteX41" fmla="*/ 59545 w 457200"/>
                <a:gd name="connsiteY41" fmla="*/ 525780 h 714375"/>
                <a:gd name="connsiteX42" fmla="*/ 63355 w 457200"/>
                <a:gd name="connsiteY42" fmla="*/ 540068 h 714375"/>
                <a:gd name="connsiteX43" fmla="*/ 141460 w 457200"/>
                <a:gd name="connsiteY43" fmla="*/ 540068 h 714375"/>
                <a:gd name="connsiteX44" fmla="*/ 119553 w 457200"/>
                <a:gd name="connsiteY44" fmla="*/ 510540 h 714375"/>
                <a:gd name="connsiteX45" fmla="*/ 59545 w 457200"/>
                <a:gd name="connsiteY45" fmla="*/ 52578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57200" h="714375">
                  <a:moveTo>
                    <a:pt x="257665" y="320992"/>
                  </a:moveTo>
                  <a:cubicBezTo>
                    <a:pt x="329103" y="350520"/>
                    <a:pt x="365298" y="404813"/>
                    <a:pt x="375775" y="477203"/>
                  </a:cubicBezTo>
                  <a:cubicBezTo>
                    <a:pt x="457690" y="509588"/>
                    <a:pt x="463405" y="518160"/>
                    <a:pt x="463405" y="608648"/>
                  </a:cubicBezTo>
                  <a:cubicBezTo>
                    <a:pt x="463405" y="644843"/>
                    <a:pt x="463405" y="681038"/>
                    <a:pt x="463405" y="721043"/>
                  </a:cubicBezTo>
                  <a:cubicBezTo>
                    <a:pt x="309100" y="721043"/>
                    <a:pt x="157653" y="721043"/>
                    <a:pt x="1443" y="721043"/>
                  </a:cubicBezTo>
                  <a:cubicBezTo>
                    <a:pt x="1443" y="663893"/>
                    <a:pt x="-2367" y="605790"/>
                    <a:pt x="2395" y="548640"/>
                  </a:cubicBezTo>
                  <a:cubicBezTo>
                    <a:pt x="6205" y="504825"/>
                    <a:pt x="41448" y="486728"/>
                    <a:pt x="83358" y="483870"/>
                  </a:cubicBezTo>
                  <a:cubicBezTo>
                    <a:pt x="98598" y="417195"/>
                    <a:pt x="122410" y="359092"/>
                    <a:pt x="188133" y="327660"/>
                  </a:cubicBezTo>
                  <a:cubicBezTo>
                    <a:pt x="197658" y="322898"/>
                    <a:pt x="202420" y="301942"/>
                    <a:pt x="202420" y="287655"/>
                  </a:cubicBezTo>
                  <a:cubicBezTo>
                    <a:pt x="204325" y="216217"/>
                    <a:pt x="203373" y="144780"/>
                    <a:pt x="203373" y="73343"/>
                  </a:cubicBezTo>
                  <a:cubicBezTo>
                    <a:pt x="203373" y="61913"/>
                    <a:pt x="199563" y="49530"/>
                    <a:pt x="204325" y="40005"/>
                  </a:cubicBezTo>
                  <a:cubicBezTo>
                    <a:pt x="211945" y="25718"/>
                    <a:pt x="223375" y="13335"/>
                    <a:pt x="233853" y="0"/>
                  </a:cubicBezTo>
                  <a:cubicBezTo>
                    <a:pt x="241473" y="13335"/>
                    <a:pt x="255760" y="26670"/>
                    <a:pt x="256713" y="40005"/>
                  </a:cubicBezTo>
                  <a:cubicBezTo>
                    <a:pt x="258618" y="109538"/>
                    <a:pt x="257665" y="179070"/>
                    <a:pt x="257665" y="249555"/>
                  </a:cubicBezTo>
                  <a:cubicBezTo>
                    <a:pt x="257665" y="272415"/>
                    <a:pt x="257665" y="294323"/>
                    <a:pt x="257665" y="320992"/>
                  </a:cubicBezTo>
                  <a:close/>
                  <a:moveTo>
                    <a:pt x="301480" y="674370"/>
                  </a:moveTo>
                  <a:cubicBezTo>
                    <a:pt x="301480" y="635318"/>
                    <a:pt x="301480" y="600075"/>
                    <a:pt x="301480" y="566738"/>
                  </a:cubicBezTo>
                  <a:cubicBezTo>
                    <a:pt x="250998" y="566738"/>
                    <a:pt x="204325" y="566738"/>
                    <a:pt x="157653" y="566738"/>
                  </a:cubicBezTo>
                  <a:cubicBezTo>
                    <a:pt x="157653" y="604838"/>
                    <a:pt x="157653" y="638175"/>
                    <a:pt x="157653" y="674370"/>
                  </a:cubicBezTo>
                  <a:cubicBezTo>
                    <a:pt x="206230" y="674370"/>
                    <a:pt x="251950" y="674370"/>
                    <a:pt x="301480" y="674370"/>
                  </a:cubicBezTo>
                  <a:close/>
                  <a:moveTo>
                    <a:pt x="329103" y="564833"/>
                  </a:moveTo>
                  <a:cubicBezTo>
                    <a:pt x="329103" y="603885"/>
                    <a:pt x="329103" y="639128"/>
                    <a:pt x="329103" y="673418"/>
                  </a:cubicBezTo>
                  <a:cubicBezTo>
                    <a:pt x="355773" y="673418"/>
                    <a:pt x="378633" y="673418"/>
                    <a:pt x="402445" y="673418"/>
                  </a:cubicBezTo>
                  <a:cubicBezTo>
                    <a:pt x="402445" y="636270"/>
                    <a:pt x="402445" y="601028"/>
                    <a:pt x="402445" y="564833"/>
                  </a:cubicBezTo>
                  <a:cubicBezTo>
                    <a:pt x="376728" y="564833"/>
                    <a:pt x="354820" y="564833"/>
                    <a:pt x="329103" y="564833"/>
                  </a:cubicBezTo>
                  <a:close/>
                  <a:moveTo>
                    <a:pt x="61450" y="564833"/>
                  </a:moveTo>
                  <a:cubicBezTo>
                    <a:pt x="61450" y="603885"/>
                    <a:pt x="61450" y="639128"/>
                    <a:pt x="61450" y="673418"/>
                  </a:cubicBezTo>
                  <a:cubicBezTo>
                    <a:pt x="87168" y="673418"/>
                    <a:pt x="110028" y="673418"/>
                    <a:pt x="131935" y="673418"/>
                  </a:cubicBezTo>
                  <a:cubicBezTo>
                    <a:pt x="131935" y="635318"/>
                    <a:pt x="131935" y="601028"/>
                    <a:pt x="131935" y="564833"/>
                  </a:cubicBezTo>
                  <a:cubicBezTo>
                    <a:pt x="107170" y="564833"/>
                    <a:pt x="86215" y="564833"/>
                    <a:pt x="61450" y="564833"/>
                  </a:cubicBezTo>
                  <a:close/>
                  <a:moveTo>
                    <a:pt x="298623" y="541020"/>
                  </a:moveTo>
                  <a:cubicBezTo>
                    <a:pt x="300528" y="535305"/>
                    <a:pt x="303385" y="530543"/>
                    <a:pt x="305290" y="524828"/>
                  </a:cubicBezTo>
                  <a:cubicBezTo>
                    <a:pt x="273858" y="487680"/>
                    <a:pt x="225280" y="516255"/>
                    <a:pt x="186228" y="509588"/>
                  </a:cubicBezTo>
                  <a:cubicBezTo>
                    <a:pt x="175750" y="507683"/>
                    <a:pt x="163368" y="521017"/>
                    <a:pt x="151938" y="527685"/>
                  </a:cubicBezTo>
                  <a:cubicBezTo>
                    <a:pt x="153843" y="532448"/>
                    <a:pt x="155748" y="536258"/>
                    <a:pt x="158605" y="541020"/>
                  </a:cubicBezTo>
                  <a:cubicBezTo>
                    <a:pt x="205278" y="541020"/>
                    <a:pt x="251950" y="541020"/>
                    <a:pt x="298623" y="541020"/>
                  </a:cubicBezTo>
                  <a:close/>
                  <a:moveTo>
                    <a:pt x="319578" y="539115"/>
                  </a:moveTo>
                  <a:cubicBezTo>
                    <a:pt x="353868" y="539115"/>
                    <a:pt x="376728" y="539115"/>
                    <a:pt x="398635" y="539115"/>
                  </a:cubicBezTo>
                  <a:cubicBezTo>
                    <a:pt x="399588" y="534353"/>
                    <a:pt x="400540" y="529590"/>
                    <a:pt x="401493" y="524828"/>
                  </a:cubicBezTo>
                  <a:cubicBezTo>
                    <a:pt x="381490" y="520065"/>
                    <a:pt x="361488" y="512445"/>
                    <a:pt x="340533" y="510540"/>
                  </a:cubicBezTo>
                  <a:cubicBezTo>
                    <a:pt x="334818" y="509588"/>
                    <a:pt x="328150" y="525780"/>
                    <a:pt x="319578" y="539115"/>
                  </a:cubicBezTo>
                  <a:close/>
                  <a:moveTo>
                    <a:pt x="59545" y="525780"/>
                  </a:moveTo>
                  <a:cubicBezTo>
                    <a:pt x="60498" y="530543"/>
                    <a:pt x="62403" y="535305"/>
                    <a:pt x="63355" y="540068"/>
                  </a:cubicBezTo>
                  <a:cubicBezTo>
                    <a:pt x="86215" y="540068"/>
                    <a:pt x="109075" y="540068"/>
                    <a:pt x="141460" y="540068"/>
                  </a:cubicBezTo>
                  <a:cubicBezTo>
                    <a:pt x="130983" y="525780"/>
                    <a:pt x="124315" y="509588"/>
                    <a:pt x="119553" y="510540"/>
                  </a:cubicBezTo>
                  <a:cubicBezTo>
                    <a:pt x="99550" y="512445"/>
                    <a:pt x="79548" y="520065"/>
                    <a:pt x="59545" y="525780"/>
                  </a:cubicBezTo>
                  <a:close/>
                </a:path>
              </a:pathLst>
            </a:custGeom>
            <a:grpFill/>
            <a:ln w="9525" cap="flat">
              <a:noFill/>
              <a:prstDash val="solid"/>
              <a:miter/>
            </a:ln>
          </p:spPr>
          <p:txBody>
            <a:bodyPr rtlCol="0" anchor="ctr"/>
            <a:lstStyle/>
            <a:p>
              <a:endParaRPr lang="en-US"/>
            </a:p>
          </p:txBody>
        </p:sp>
        <p:sp>
          <p:nvSpPr>
            <p:cNvPr id="199" name="Freeform: Shape 166">
              <a:extLst>
                <a:ext uri="{FF2B5EF4-FFF2-40B4-BE49-F238E27FC236}">
                  <a16:creationId xmlns:a16="http://schemas.microsoft.com/office/drawing/2014/main" id="{3B38BD63-6436-9BCC-AFEF-8B55C1681B1D}"/>
                </a:ext>
              </a:extLst>
            </p:cNvPr>
            <p:cNvSpPr/>
            <p:nvPr/>
          </p:nvSpPr>
          <p:spPr>
            <a:xfrm>
              <a:off x="5726496" y="2777490"/>
              <a:ext cx="576129" cy="104775"/>
            </a:xfrm>
            <a:custGeom>
              <a:avLst/>
              <a:gdLst>
                <a:gd name="connsiteX0" fmla="*/ 320040 w 647700"/>
                <a:gd name="connsiteY0" fmla="*/ 111443 h 104775"/>
                <a:gd name="connsiteX1" fmla="*/ 58102 w 647700"/>
                <a:gd name="connsiteY1" fmla="*/ 111443 h 104775"/>
                <a:gd name="connsiteX2" fmla="*/ 0 w 647700"/>
                <a:gd name="connsiteY2" fmla="*/ 62865 h 104775"/>
                <a:gd name="connsiteX3" fmla="*/ 55245 w 647700"/>
                <a:gd name="connsiteY3" fmla="*/ 0 h 104775"/>
                <a:gd name="connsiteX4" fmla="*/ 598170 w 647700"/>
                <a:gd name="connsiteY4" fmla="*/ 0 h 104775"/>
                <a:gd name="connsiteX5" fmla="*/ 655320 w 647700"/>
                <a:gd name="connsiteY5" fmla="*/ 56198 h 104775"/>
                <a:gd name="connsiteX6" fmla="*/ 596265 w 647700"/>
                <a:gd name="connsiteY6" fmla="*/ 111443 h 104775"/>
                <a:gd name="connsiteX7" fmla="*/ 320040 w 647700"/>
                <a:gd name="connsiteY7" fmla="*/ 11144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0" h="104775">
                  <a:moveTo>
                    <a:pt x="320040" y="111443"/>
                  </a:moveTo>
                  <a:cubicBezTo>
                    <a:pt x="232410" y="111443"/>
                    <a:pt x="145732" y="111443"/>
                    <a:pt x="58102" y="111443"/>
                  </a:cubicBezTo>
                  <a:cubicBezTo>
                    <a:pt x="23813" y="111443"/>
                    <a:pt x="0" y="105727"/>
                    <a:pt x="0" y="62865"/>
                  </a:cubicBezTo>
                  <a:cubicBezTo>
                    <a:pt x="0" y="21907"/>
                    <a:pt x="9525" y="0"/>
                    <a:pt x="55245" y="0"/>
                  </a:cubicBezTo>
                  <a:cubicBezTo>
                    <a:pt x="236220" y="952"/>
                    <a:pt x="417195" y="952"/>
                    <a:pt x="598170" y="0"/>
                  </a:cubicBezTo>
                  <a:cubicBezTo>
                    <a:pt x="638175" y="0"/>
                    <a:pt x="656272" y="16193"/>
                    <a:pt x="655320" y="56198"/>
                  </a:cubicBezTo>
                  <a:cubicBezTo>
                    <a:pt x="655320" y="97155"/>
                    <a:pt x="637222" y="112395"/>
                    <a:pt x="596265" y="111443"/>
                  </a:cubicBezTo>
                  <a:cubicBezTo>
                    <a:pt x="503872" y="110490"/>
                    <a:pt x="412432" y="111443"/>
                    <a:pt x="320040" y="111443"/>
                  </a:cubicBezTo>
                  <a:close/>
                </a:path>
              </a:pathLst>
            </a:custGeom>
            <a:grpFill/>
            <a:ln w="9525" cap="flat">
              <a:noFill/>
              <a:prstDash val="solid"/>
              <a:miter/>
            </a:ln>
          </p:spPr>
          <p:txBody>
            <a:bodyPr rtlCol="0" anchor="ctr"/>
            <a:lstStyle/>
            <a:p>
              <a:endParaRPr lang="en-US" dirty="0"/>
            </a:p>
          </p:txBody>
        </p:sp>
      </p:grpSp>
      <p:grpSp>
        <p:nvGrpSpPr>
          <p:cNvPr id="200" name="Group 167">
            <a:extLst>
              <a:ext uri="{FF2B5EF4-FFF2-40B4-BE49-F238E27FC236}">
                <a16:creationId xmlns:a16="http://schemas.microsoft.com/office/drawing/2014/main" id="{2DEDBB32-CC43-DF1D-4C9D-00CC43FB008C}"/>
              </a:ext>
            </a:extLst>
          </p:cNvPr>
          <p:cNvGrpSpPr/>
          <p:nvPr/>
        </p:nvGrpSpPr>
        <p:grpSpPr>
          <a:xfrm>
            <a:off x="8046198" y="2263207"/>
            <a:ext cx="261163" cy="1952985"/>
            <a:chOff x="9123998" y="1729740"/>
            <a:chExt cx="476250" cy="3561398"/>
          </a:xfrm>
          <a:solidFill>
            <a:schemeClr val="accent2"/>
          </a:solidFill>
        </p:grpSpPr>
        <p:sp>
          <p:nvSpPr>
            <p:cNvPr id="201" name="Freeform: Shape 168">
              <a:extLst>
                <a:ext uri="{FF2B5EF4-FFF2-40B4-BE49-F238E27FC236}">
                  <a16:creationId xmlns:a16="http://schemas.microsoft.com/office/drawing/2014/main" id="{0985A3C8-6192-B52A-7A99-6EBD91E952B8}"/>
                </a:ext>
              </a:extLst>
            </p:cNvPr>
            <p:cNvSpPr/>
            <p:nvPr/>
          </p:nvSpPr>
          <p:spPr>
            <a:xfrm>
              <a:off x="9143048" y="3605213"/>
              <a:ext cx="438150" cy="1685925"/>
            </a:xfrm>
            <a:custGeom>
              <a:avLst/>
              <a:gdLst>
                <a:gd name="connsiteX0" fmla="*/ 0 w 438150"/>
                <a:gd name="connsiteY0" fmla="*/ 0 h 1685925"/>
                <a:gd name="connsiteX1" fmla="*/ 441960 w 438150"/>
                <a:gd name="connsiteY1" fmla="*/ 0 h 1685925"/>
                <a:gd name="connsiteX2" fmla="*/ 441960 w 438150"/>
                <a:gd name="connsiteY2" fmla="*/ 1689735 h 1685925"/>
                <a:gd name="connsiteX3" fmla="*/ 0 w 438150"/>
                <a:gd name="connsiteY3" fmla="*/ 1689735 h 1685925"/>
                <a:gd name="connsiteX4" fmla="*/ 0 w 438150"/>
                <a:gd name="connsiteY4" fmla="*/ 0 h 1685925"/>
                <a:gd name="connsiteX5" fmla="*/ 270510 w 438150"/>
                <a:gd name="connsiteY5" fmla="*/ 204788 h 1685925"/>
                <a:gd name="connsiteX6" fmla="*/ 171450 w 438150"/>
                <a:gd name="connsiteY6" fmla="*/ 204788 h 1685925"/>
                <a:gd name="connsiteX7" fmla="*/ 171450 w 438150"/>
                <a:gd name="connsiteY7" fmla="*/ 304800 h 1685925"/>
                <a:gd name="connsiteX8" fmla="*/ 270510 w 438150"/>
                <a:gd name="connsiteY8" fmla="*/ 304800 h 1685925"/>
                <a:gd name="connsiteX9" fmla="*/ 270510 w 438150"/>
                <a:gd name="connsiteY9" fmla="*/ 204788 h 1685925"/>
                <a:gd name="connsiteX10" fmla="*/ 397193 w 438150"/>
                <a:gd name="connsiteY10" fmla="*/ 305753 h 1685925"/>
                <a:gd name="connsiteX11" fmla="*/ 397193 w 438150"/>
                <a:gd name="connsiteY11" fmla="*/ 203835 h 1685925"/>
                <a:gd name="connsiteX12" fmla="*/ 300990 w 438150"/>
                <a:gd name="connsiteY12" fmla="*/ 203835 h 1685925"/>
                <a:gd name="connsiteX13" fmla="*/ 300990 w 438150"/>
                <a:gd name="connsiteY13" fmla="*/ 305753 h 1685925"/>
                <a:gd name="connsiteX14" fmla="*/ 397193 w 438150"/>
                <a:gd name="connsiteY14" fmla="*/ 305753 h 1685925"/>
                <a:gd name="connsiteX15" fmla="*/ 46672 w 438150"/>
                <a:gd name="connsiteY15" fmla="*/ 302895 h 1685925"/>
                <a:gd name="connsiteX16" fmla="*/ 143827 w 438150"/>
                <a:gd name="connsiteY16" fmla="*/ 302895 h 1685925"/>
                <a:gd name="connsiteX17" fmla="*/ 143827 w 438150"/>
                <a:gd name="connsiteY17" fmla="*/ 202883 h 1685925"/>
                <a:gd name="connsiteX18" fmla="*/ 46672 w 438150"/>
                <a:gd name="connsiteY18" fmla="*/ 202883 h 1685925"/>
                <a:gd name="connsiteX19" fmla="*/ 46672 w 438150"/>
                <a:gd name="connsiteY19" fmla="*/ 302895 h 1685925"/>
                <a:gd name="connsiteX20" fmla="*/ 269557 w 438150"/>
                <a:gd name="connsiteY20" fmla="*/ 583882 h 1685925"/>
                <a:gd name="connsiteX21" fmla="*/ 269557 w 438150"/>
                <a:gd name="connsiteY21" fmla="*/ 486728 h 1685925"/>
                <a:gd name="connsiteX22" fmla="*/ 174307 w 438150"/>
                <a:gd name="connsiteY22" fmla="*/ 486728 h 1685925"/>
                <a:gd name="connsiteX23" fmla="*/ 174307 w 438150"/>
                <a:gd name="connsiteY23" fmla="*/ 583882 h 1685925"/>
                <a:gd name="connsiteX24" fmla="*/ 269557 w 438150"/>
                <a:gd name="connsiteY24" fmla="*/ 583882 h 1685925"/>
                <a:gd name="connsiteX25" fmla="*/ 142875 w 438150"/>
                <a:gd name="connsiteY25" fmla="*/ 441960 h 1685925"/>
                <a:gd name="connsiteX26" fmla="*/ 142875 w 438150"/>
                <a:gd name="connsiteY26" fmla="*/ 344805 h 1685925"/>
                <a:gd name="connsiteX27" fmla="*/ 47625 w 438150"/>
                <a:gd name="connsiteY27" fmla="*/ 344805 h 1685925"/>
                <a:gd name="connsiteX28" fmla="*/ 47625 w 438150"/>
                <a:gd name="connsiteY28" fmla="*/ 441960 h 1685925"/>
                <a:gd name="connsiteX29" fmla="*/ 142875 w 438150"/>
                <a:gd name="connsiteY29" fmla="*/ 441960 h 1685925"/>
                <a:gd name="connsiteX30" fmla="*/ 270510 w 438150"/>
                <a:gd name="connsiteY30" fmla="*/ 344805 h 1685925"/>
                <a:gd name="connsiteX31" fmla="*/ 172402 w 438150"/>
                <a:gd name="connsiteY31" fmla="*/ 344805 h 1685925"/>
                <a:gd name="connsiteX32" fmla="*/ 172402 w 438150"/>
                <a:gd name="connsiteY32" fmla="*/ 441007 h 1685925"/>
                <a:gd name="connsiteX33" fmla="*/ 270510 w 438150"/>
                <a:gd name="connsiteY33" fmla="*/ 441007 h 1685925"/>
                <a:gd name="connsiteX34" fmla="*/ 270510 w 438150"/>
                <a:gd name="connsiteY34" fmla="*/ 344805 h 1685925"/>
                <a:gd name="connsiteX35" fmla="*/ 144780 w 438150"/>
                <a:gd name="connsiteY35" fmla="*/ 65722 h 1685925"/>
                <a:gd name="connsiteX36" fmla="*/ 47625 w 438150"/>
                <a:gd name="connsiteY36" fmla="*/ 65722 h 1685925"/>
                <a:gd name="connsiteX37" fmla="*/ 47625 w 438150"/>
                <a:gd name="connsiteY37" fmla="*/ 164783 h 1685925"/>
                <a:gd name="connsiteX38" fmla="*/ 144780 w 438150"/>
                <a:gd name="connsiteY38" fmla="*/ 164783 h 1685925"/>
                <a:gd name="connsiteX39" fmla="*/ 144780 w 438150"/>
                <a:gd name="connsiteY39" fmla="*/ 65722 h 1685925"/>
                <a:gd name="connsiteX40" fmla="*/ 270510 w 438150"/>
                <a:gd name="connsiteY40" fmla="*/ 66675 h 1685925"/>
                <a:gd name="connsiteX41" fmla="*/ 173355 w 438150"/>
                <a:gd name="connsiteY41" fmla="*/ 66675 h 1685925"/>
                <a:gd name="connsiteX42" fmla="*/ 173355 w 438150"/>
                <a:gd name="connsiteY42" fmla="*/ 165735 h 1685925"/>
                <a:gd name="connsiteX43" fmla="*/ 270510 w 438150"/>
                <a:gd name="connsiteY43" fmla="*/ 165735 h 1685925"/>
                <a:gd name="connsiteX44" fmla="*/ 270510 w 438150"/>
                <a:gd name="connsiteY44" fmla="*/ 66675 h 1685925"/>
                <a:gd name="connsiteX45" fmla="*/ 397193 w 438150"/>
                <a:gd name="connsiteY45" fmla="*/ 66675 h 1685925"/>
                <a:gd name="connsiteX46" fmla="*/ 300038 w 438150"/>
                <a:gd name="connsiteY46" fmla="*/ 66675 h 1685925"/>
                <a:gd name="connsiteX47" fmla="*/ 300038 w 438150"/>
                <a:gd name="connsiteY47" fmla="*/ 164783 h 1685925"/>
                <a:gd name="connsiteX48" fmla="*/ 397193 w 438150"/>
                <a:gd name="connsiteY48" fmla="*/ 164783 h 1685925"/>
                <a:gd name="connsiteX49" fmla="*/ 397193 w 438150"/>
                <a:gd name="connsiteY49" fmla="*/ 66675 h 1685925"/>
                <a:gd name="connsiteX50" fmla="*/ 300990 w 438150"/>
                <a:gd name="connsiteY50" fmla="*/ 344805 h 1685925"/>
                <a:gd name="connsiteX51" fmla="*/ 300990 w 438150"/>
                <a:gd name="connsiteY51" fmla="*/ 442913 h 1685925"/>
                <a:gd name="connsiteX52" fmla="*/ 397193 w 438150"/>
                <a:gd name="connsiteY52" fmla="*/ 442913 h 1685925"/>
                <a:gd name="connsiteX53" fmla="*/ 397193 w 438150"/>
                <a:gd name="connsiteY53" fmla="*/ 344805 h 1685925"/>
                <a:gd name="connsiteX54" fmla="*/ 300990 w 438150"/>
                <a:gd name="connsiteY54" fmla="*/ 344805 h 1685925"/>
                <a:gd name="connsiteX55" fmla="*/ 301943 w 438150"/>
                <a:gd name="connsiteY55" fmla="*/ 485775 h 1685925"/>
                <a:gd name="connsiteX56" fmla="*/ 301943 w 438150"/>
                <a:gd name="connsiteY56" fmla="*/ 582930 h 1685925"/>
                <a:gd name="connsiteX57" fmla="*/ 395288 w 438150"/>
                <a:gd name="connsiteY57" fmla="*/ 582930 h 1685925"/>
                <a:gd name="connsiteX58" fmla="*/ 395288 w 438150"/>
                <a:gd name="connsiteY58" fmla="*/ 485775 h 1685925"/>
                <a:gd name="connsiteX59" fmla="*/ 301943 w 438150"/>
                <a:gd name="connsiteY59" fmla="*/ 485775 h 1685925"/>
                <a:gd name="connsiteX60" fmla="*/ 142875 w 438150"/>
                <a:gd name="connsiteY60" fmla="*/ 583882 h 1685925"/>
                <a:gd name="connsiteX61" fmla="*/ 142875 w 438150"/>
                <a:gd name="connsiteY61" fmla="*/ 486728 h 1685925"/>
                <a:gd name="connsiteX62" fmla="*/ 48577 w 438150"/>
                <a:gd name="connsiteY62" fmla="*/ 486728 h 1685925"/>
                <a:gd name="connsiteX63" fmla="*/ 48577 w 438150"/>
                <a:gd name="connsiteY63" fmla="*/ 583882 h 1685925"/>
                <a:gd name="connsiteX64" fmla="*/ 142875 w 438150"/>
                <a:gd name="connsiteY64" fmla="*/ 583882 h 1685925"/>
                <a:gd name="connsiteX65" fmla="*/ 301943 w 438150"/>
                <a:gd name="connsiteY65" fmla="*/ 719138 h 1685925"/>
                <a:gd name="connsiteX66" fmla="*/ 395288 w 438150"/>
                <a:gd name="connsiteY66" fmla="*/ 719138 h 1685925"/>
                <a:gd name="connsiteX67" fmla="*/ 395288 w 438150"/>
                <a:gd name="connsiteY67" fmla="*/ 624840 h 1685925"/>
                <a:gd name="connsiteX68" fmla="*/ 301943 w 438150"/>
                <a:gd name="connsiteY68" fmla="*/ 624840 h 1685925"/>
                <a:gd name="connsiteX69" fmla="*/ 301943 w 438150"/>
                <a:gd name="connsiteY69" fmla="*/ 719138 h 1685925"/>
                <a:gd name="connsiteX70" fmla="*/ 269557 w 438150"/>
                <a:gd name="connsiteY70" fmla="*/ 626745 h 1685925"/>
                <a:gd name="connsiteX71" fmla="*/ 172402 w 438150"/>
                <a:gd name="connsiteY71" fmla="*/ 626745 h 1685925"/>
                <a:gd name="connsiteX72" fmla="*/ 172402 w 438150"/>
                <a:gd name="connsiteY72" fmla="*/ 721043 h 1685925"/>
                <a:gd name="connsiteX73" fmla="*/ 269557 w 438150"/>
                <a:gd name="connsiteY73" fmla="*/ 721043 h 1685925"/>
                <a:gd name="connsiteX74" fmla="*/ 269557 w 438150"/>
                <a:gd name="connsiteY74" fmla="*/ 626745 h 1685925"/>
                <a:gd name="connsiteX75" fmla="*/ 47625 w 438150"/>
                <a:gd name="connsiteY75" fmla="*/ 720090 h 1685925"/>
                <a:gd name="connsiteX76" fmla="*/ 142875 w 438150"/>
                <a:gd name="connsiteY76" fmla="*/ 721043 h 1685925"/>
                <a:gd name="connsiteX77" fmla="*/ 143827 w 438150"/>
                <a:gd name="connsiteY77" fmla="*/ 624840 h 1685925"/>
                <a:gd name="connsiteX78" fmla="*/ 47625 w 438150"/>
                <a:gd name="connsiteY78" fmla="*/ 624840 h 1685925"/>
                <a:gd name="connsiteX79" fmla="*/ 47625 w 438150"/>
                <a:gd name="connsiteY79" fmla="*/ 72009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8150" h="1685925">
                  <a:moveTo>
                    <a:pt x="0" y="0"/>
                  </a:moveTo>
                  <a:cubicBezTo>
                    <a:pt x="148590" y="0"/>
                    <a:pt x="294322" y="0"/>
                    <a:pt x="441960" y="0"/>
                  </a:cubicBezTo>
                  <a:cubicBezTo>
                    <a:pt x="441960" y="563880"/>
                    <a:pt x="441960" y="1124903"/>
                    <a:pt x="441960" y="1689735"/>
                  </a:cubicBezTo>
                  <a:cubicBezTo>
                    <a:pt x="296227" y="1689735"/>
                    <a:pt x="149543" y="1689735"/>
                    <a:pt x="0" y="1689735"/>
                  </a:cubicBezTo>
                  <a:cubicBezTo>
                    <a:pt x="0" y="1128713"/>
                    <a:pt x="0" y="566738"/>
                    <a:pt x="0" y="0"/>
                  </a:cubicBezTo>
                  <a:close/>
                  <a:moveTo>
                    <a:pt x="270510" y="204788"/>
                  </a:moveTo>
                  <a:cubicBezTo>
                    <a:pt x="234315" y="204788"/>
                    <a:pt x="202882" y="204788"/>
                    <a:pt x="171450" y="204788"/>
                  </a:cubicBezTo>
                  <a:cubicBezTo>
                    <a:pt x="171450" y="240030"/>
                    <a:pt x="171450" y="271463"/>
                    <a:pt x="171450" y="304800"/>
                  </a:cubicBezTo>
                  <a:cubicBezTo>
                    <a:pt x="204788" y="304800"/>
                    <a:pt x="237172" y="304800"/>
                    <a:pt x="270510" y="304800"/>
                  </a:cubicBezTo>
                  <a:cubicBezTo>
                    <a:pt x="270510" y="270510"/>
                    <a:pt x="270510" y="239078"/>
                    <a:pt x="270510" y="204788"/>
                  </a:cubicBezTo>
                  <a:close/>
                  <a:moveTo>
                    <a:pt x="397193" y="305753"/>
                  </a:moveTo>
                  <a:cubicBezTo>
                    <a:pt x="397193" y="268605"/>
                    <a:pt x="397193" y="236220"/>
                    <a:pt x="397193" y="203835"/>
                  </a:cubicBezTo>
                  <a:cubicBezTo>
                    <a:pt x="362902" y="203835"/>
                    <a:pt x="332422" y="203835"/>
                    <a:pt x="300990" y="203835"/>
                  </a:cubicBezTo>
                  <a:cubicBezTo>
                    <a:pt x="300990" y="239078"/>
                    <a:pt x="300990" y="271463"/>
                    <a:pt x="300990" y="305753"/>
                  </a:cubicBezTo>
                  <a:cubicBezTo>
                    <a:pt x="333375" y="305753"/>
                    <a:pt x="361950" y="305753"/>
                    <a:pt x="397193" y="305753"/>
                  </a:cubicBezTo>
                  <a:close/>
                  <a:moveTo>
                    <a:pt x="46672" y="302895"/>
                  </a:moveTo>
                  <a:cubicBezTo>
                    <a:pt x="80963" y="302895"/>
                    <a:pt x="113347" y="302895"/>
                    <a:pt x="143827" y="302895"/>
                  </a:cubicBezTo>
                  <a:cubicBezTo>
                    <a:pt x="143827" y="267653"/>
                    <a:pt x="143827" y="236220"/>
                    <a:pt x="143827" y="202883"/>
                  </a:cubicBezTo>
                  <a:cubicBezTo>
                    <a:pt x="110490" y="202883"/>
                    <a:pt x="80010" y="202883"/>
                    <a:pt x="46672" y="202883"/>
                  </a:cubicBezTo>
                  <a:cubicBezTo>
                    <a:pt x="46672" y="238125"/>
                    <a:pt x="46672" y="270510"/>
                    <a:pt x="46672" y="302895"/>
                  </a:cubicBezTo>
                  <a:close/>
                  <a:moveTo>
                    <a:pt x="269557" y="583882"/>
                  </a:moveTo>
                  <a:cubicBezTo>
                    <a:pt x="269557" y="548640"/>
                    <a:pt x="269557" y="517207"/>
                    <a:pt x="269557" y="486728"/>
                  </a:cubicBezTo>
                  <a:cubicBezTo>
                    <a:pt x="236220" y="486728"/>
                    <a:pt x="204788" y="486728"/>
                    <a:pt x="174307" y="486728"/>
                  </a:cubicBezTo>
                  <a:cubicBezTo>
                    <a:pt x="174307" y="521018"/>
                    <a:pt x="174307" y="551497"/>
                    <a:pt x="174307" y="583882"/>
                  </a:cubicBezTo>
                  <a:cubicBezTo>
                    <a:pt x="205740" y="583882"/>
                    <a:pt x="235268" y="583882"/>
                    <a:pt x="269557" y="583882"/>
                  </a:cubicBezTo>
                  <a:close/>
                  <a:moveTo>
                    <a:pt x="142875" y="441960"/>
                  </a:moveTo>
                  <a:cubicBezTo>
                    <a:pt x="142875" y="407670"/>
                    <a:pt x="142875" y="376238"/>
                    <a:pt x="142875" y="344805"/>
                  </a:cubicBezTo>
                  <a:cubicBezTo>
                    <a:pt x="108585" y="344805"/>
                    <a:pt x="78105" y="344805"/>
                    <a:pt x="47625" y="344805"/>
                  </a:cubicBezTo>
                  <a:cubicBezTo>
                    <a:pt x="47625" y="378142"/>
                    <a:pt x="47625" y="409575"/>
                    <a:pt x="47625" y="441960"/>
                  </a:cubicBezTo>
                  <a:cubicBezTo>
                    <a:pt x="80963" y="441960"/>
                    <a:pt x="111443" y="441960"/>
                    <a:pt x="142875" y="441960"/>
                  </a:cubicBezTo>
                  <a:close/>
                  <a:moveTo>
                    <a:pt x="270510" y="344805"/>
                  </a:moveTo>
                  <a:cubicBezTo>
                    <a:pt x="235268" y="344805"/>
                    <a:pt x="203835" y="344805"/>
                    <a:pt x="172402" y="344805"/>
                  </a:cubicBezTo>
                  <a:cubicBezTo>
                    <a:pt x="172402" y="378142"/>
                    <a:pt x="172402" y="409575"/>
                    <a:pt x="172402" y="441007"/>
                  </a:cubicBezTo>
                  <a:cubicBezTo>
                    <a:pt x="206693" y="441007"/>
                    <a:pt x="238125" y="441007"/>
                    <a:pt x="270510" y="441007"/>
                  </a:cubicBezTo>
                  <a:cubicBezTo>
                    <a:pt x="270510" y="407670"/>
                    <a:pt x="270510" y="378142"/>
                    <a:pt x="270510" y="344805"/>
                  </a:cubicBezTo>
                  <a:close/>
                  <a:moveTo>
                    <a:pt x="144780" y="65722"/>
                  </a:moveTo>
                  <a:cubicBezTo>
                    <a:pt x="109538" y="65722"/>
                    <a:pt x="78105" y="65722"/>
                    <a:pt x="47625" y="65722"/>
                  </a:cubicBezTo>
                  <a:cubicBezTo>
                    <a:pt x="47625" y="100965"/>
                    <a:pt x="47625" y="132397"/>
                    <a:pt x="47625" y="164783"/>
                  </a:cubicBezTo>
                  <a:cubicBezTo>
                    <a:pt x="81915" y="164783"/>
                    <a:pt x="112395" y="164783"/>
                    <a:pt x="144780" y="164783"/>
                  </a:cubicBezTo>
                  <a:cubicBezTo>
                    <a:pt x="144780" y="131445"/>
                    <a:pt x="144780" y="100965"/>
                    <a:pt x="144780" y="65722"/>
                  </a:cubicBezTo>
                  <a:close/>
                  <a:moveTo>
                    <a:pt x="270510" y="66675"/>
                  </a:moveTo>
                  <a:cubicBezTo>
                    <a:pt x="234315" y="66675"/>
                    <a:pt x="203835" y="66675"/>
                    <a:pt x="173355" y="66675"/>
                  </a:cubicBezTo>
                  <a:cubicBezTo>
                    <a:pt x="173355" y="101917"/>
                    <a:pt x="173355" y="134303"/>
                    <a:pt x="173355" y="165735"/>
                  </a:cubicBezTo>
                  <a:cubicBezTo>
                    <a:pt x="207645" y="165735"/>
                    <a:pt x="239077" y="165735"/>
                    <a:pt x="270510" y="165735"/>
                  </a:cubicBezTo>
                  <a:cubicBezTo>
                    <a:pt x="270510" y="130492"/>
                    <a:pt x="270510" y="100013"/>
                    <a:pt x="270510" y="66675"/>
                  </a:cubicBezTo>
                  <a:close/>
                  <a:moveTo>
                    <a:pt x="397193" y="66675"/>
                  </a:moveTo>
                  <a:cubicBezTo>
                    <a:pt x="361950" y="66675"/>
                    <a:pt x="330518" y="66675"/>
                    <a:pt x="300038" y="66675"/>
                  </a:cubicBezTo>
                  <a:cubicBezTo>
                    <a:pt x="300038" y="101917"/>
                    <a:pt x="300038" y="132397"/>
                    <a:pt x="300038" y="164783"/>
                  </a:cubicBezTo>
                  <a:cubicBezTo>
                    <a:pt x="333375" y="164783"/>
                    <a:pt x="363855" y="164783"/>
                    <a:pt x="397193" y="164783"/>
                  </a:cubicBezTo>
                  <a:cubicBezTo>
                    <a:pt x="397193" y="131445"/>
                    <a:pt x="397193" y="100965"/>
                    <a:pt x="397193" y="66675"/>
                  </a:cubicBezTo>
                  <a:close/>
                  <a:moveTo>
                    <a:pt x="300990" y="344805"/>
                  </a:moveTo>
                  <a:cubicBezTo>
                    <a:pt x="300990" y="379095"/>
                    <a:pt x="300990" y="410528"/>
                    <a:pt x="300990" y="442913"/>
                  </a:cubicBezTo>
                  <a:cubicBezTo>
                    <a:pt x="335280" y="442913"/>
                    <a:pt x="365760" y="442913"/>
                    <a:pt x="397193" y="442913"/>
                  </a:cubicBezTo>
                  <a:cubicBezTo>
                    <a:pt x="397193" y="409575"/>
                    <a:pt x="397193" y="378142"/>
                    <a:pt x="397193" y="344805"/>
                  </a:cubicBezTo>
                  <a:cubicBezTo>
                    <a:pt x="364807" y="344805"/>
                    <a:pt x="333375" y="344805"/>
                    <a:pt x="300990" y="344805"/>
                  </a:cubicBezTo>
                  <a:close/>
                  <a:moveTo>
                    <a:pt x="301943" y="485775"/>
                  </a:moveTo>
                  <a:cubicBezTo>
                    <a:pt x="301943" y="519113"/>
                    <a:pt x="301943" y="550545"/>
                    <a:pt x="301943" y="582930"/>
                  </a:cubicBezTo>
                  <a:cubicBezTo>
                    <a:pt x="334327" y="582930"/>
                    <a:pt x="363855" y="582930"/>
                    <a:pt x="395288" y="582930"/>
                  </a:cubicBezTo>
                  <a:cubicBezTo>
                    <a:pt x="395288" y="549593"/>
                    <a:pt x="395288" y="518160"/>
                    <a:pt x="395288" y="485775"/>
                  </a:cubicBezTo>
                  <a:cubicBezTo>
                    <a:pt x="363855" y="485775"/>
                    <a:pt x="334327" y="485775"/>
                    <a:pt x="301943" y="485775"/>
                  </a:cubicBezTo>
                  <a:close/>
                  <a:moveTo>
                    <a:pt x="142875" y="583882"/>
                  </a:moveTo>
                  <a:cubicBezTo>
                    <a:pt x="142875" y="547688"/>
                    <a:pt x="142875" y="517207"/>
                    <a:pt x="142875" y="486728"/>
                  </a:cubicBezTo>
                  <a:cubicBezTo>
                    <a:pt x="108585" y="486728"/>
                    <a:pt x="78105" y="486728"/>
                    <a:pt x="48577" y="486728"/>
                  </a:cubicBezTo>
                  <a:cubicBezTo>
                    <a:pt x="48577" y="521018"/>
                    <a:pt x="48577" y="551497"/>
                    <a:pt x="48577" y="583882"/>
                  </a:cubicBezTo>
                  <a:cubicBezTo>
                    <a:pt x="81915" y="583882"/>
                    <a:pt x="111443" y="583882"/>
                    <a:pt x="142875" y="583882"/>
                  </a:cubicBezTo>
                  <a:close/>
                  <a:moveTo>
                    <a:pt x="301943" y="719138"/>
                  </a:moveTo>
                  <a:cubicBezTo>
                    <a:pt x="337185" y="719138"/>
                    <a:pt x="375285" y="720090"/>
                    <a:pt x="395288" y="719138"/>
                  </a:cubicBezTo>
                  <a:cubicBezTo>
                    <a:pt x="395288" y="684847"/>
                    <a:pt x="395288" y="656272"/>
                    <a:pt x="395288" y="624840"/>
                  </a:cubicBezTo>
                  <a:cubicBezTo>
                    <a:pt x="362902" y="624840"/>
                    <a:pt x="332422" y="624840"/>
                    <a:pt x="301943" y="624840"/>
                  </a:cubicBezTo>
                  <a:cubicBezTo>
                    <a:pt x="301943" y="657225"/>
                    <a:pt x="301943" y="684847"/>
                    <a:pt x="301943" y="719138"/>
                  </a:cubicBezTo>
                  <a:close/>
                  <a:moveTo>
                    <a:pt x="269557" y="626745"/>
                  </a:moveTo>
                  <a:cubicBezTo>
                    <a:pt x="235268" y="626745"/>
                    <a:pt x="203835" y="626745"/>
                    <a:pt x="172402" y="626745"/>
                  </a:cubicBezTo>
                  <a:cubicBezTo>
                    <a:pt x="172402" y="659130"/>
                    <a:pt x="172402" y="691515"/>
                    <a:pt x="172402" y="721043"/>
                  </a:cubicBezTo>
                  <a:cubicBezTo>
                    <a:pt x="205740" y="723900"/>
                    <a:pt x="240982" y="721043"/>
                    <a:pt x="269557" y="721043"/>
                  </a:cubicBezTo>
                  <a:cubicBezTo>
                    <a:pt x="269557" y="686753"/>
                    <a:pt x="269557" y="659130"/>
                    <a:pt x="269557" y="626745"/>
                  </a:cubicBezTo>
                  <a:close/>
                  <a:moveTo>
                    <a:pt x="47625" y="720090"/>
                  </a:moveTo>
                  <a:cubicBezTo>
                    <a:pt x="88582" y="720090"/>
                    <a:pt x="114300" y="719138"/>
                    <a:pt x="142875" y="721043"/>
                  </a:cubicBezTo>
                  <a:cubicBezTo>
                    <a:pt x="142875" y="683895"/>
                    <a:pt x="143827" y="652463"/>
                    <a:pt x="143827" y="624840"/>
                  </a:cubicBezTo>
                  <a:cubicBezTo>
                    <a:pt x="110490" y="624840"/>
                    <a:pt x="80010" y="624840"/>
                    <a:pt x="47625" y="624840"/>
                  </a:cubicBezTo>
                  <a:cubicBezTo>
                    <a:pt x="47625" y="655320"/>
                    <a:pt x="47625" y="691515"/>
                    <a:pt x="47625" y="720090"/>
                  </a:cubicBezTo>
                  <a:close/>
                </a:path>
              </a:pathLst>
            </a:custGeom>
            <a:grpFill/>
            <a:ln w="9525" cap="flat">
              <a:noFill/>
              <a:prstDash val="solid"/>
              <a:miter/>
            </a:ln>
          </p:spPr>
          <p:txBody>
            <a:bodyPr rtlCol="0" anchor="ctr"/>
            <a:lstStyle/>
            <a:p>
              <a:endParaRPr lang="en-US"/>
            </a:p>
          </p:txBody>
        </p:sp>
        <p:sp>
          <p:nvSpPr>
            <p:cNvPr id="202" name="Freeform: Shape 169">
              <a:extLst>
                <a:ext uri="{FF2B5EF4-FFF2-40B4-BE49-F238E27FC236}">
                  <a16:creationId xmlns:a16="http://schemas.microsoft.com/office/drawing/2014/main" id="{FCBC76A4-B4E3-6B3B-A13E-E8372DE6D265}"/>
                </a:ext>
              </a:extLst>
            </p:cNvPr>
            <p:cNvSpPr/>
            <p:nvPr/>
          </p:nvSpPr>
          <p:spPr>
            <a:xfrm>
              <a:off x="9138286" y="2463473"/>
              <a:ext cx="447675" cy="590550"/>
            </a:xfrm>
            <a:custGeom>
              <a:avLst/>
              <a:gdLst>
                <a:gd name="connsiteX0" fmla="*/ 0 w 447675"/>
                <a:gd name="connsiteY0" fmla="*/ 594052 h 590550"/>
                <a:gd name="connsiteX1" fmla="*/ 0 w 447675"/>
                <a:gd name="connsiteY1" fmla="*/ 226387 h 590550"/>
                <a:gd name="connsiteX2" fmla="*/ 237172 w 447675"/>
                <a:gd name="connsiteY2" fmla="*/ 644 h 590550"/>
                <a:gd name="connsiteX3" fmla="*/ 378142 w 447675"/>
                <a:gd name="connsiteY3" fmla="*/ 34934 h 590550"/>
                <a:gd name="connsiteX4" fmla="*/ 449580 w 447675"/>
                <a:gd name="connsiteY4" fmla="*/ 151139 h 590550"/>
                <a:gd name="connsiteX5" fmla="*/ 448627 w 447675"/>
                <a:gd name="connsiteY5" fmla="*/ 554999 h 590550"/>
                <a:gd name="connsiteX6" fmla="*/ 446722 w 447675"/>
                <a:gd name="connsiteY6" fmla="*/ 594052 h 590550"/>
                <a:gd name="connsiteX7" fmla="*/ 0 w 447675"/>
                <a:gd name="connsiteY7" fmla="*/ 594052 h 590550"/>
                <a:gd name="connsiteX8" fmla="*/ 61913 w 447675"/>
                <a:gd name="connsiteY8" fmla="*/ 199717 h 590550"/>
                <a:gd name="connsiteX9" fmla="*/ 205740 w 447675"/>
                <a:gd name="connsiteY9" fmla="*/ 199717 h 590550"/>
                <a:gd name="connsiteX10" fmla="*/ 205740 w 447675"/>
                <a:gd name="connsiteY10" fmla="*/ 72082 h 590550"/>
                <a:gd name="connsiteX11" fmla="*/ 61913 w 447675"/>
                <a:gd name="connsiteY11" fmla="*/ 199717 h 590550"/>
                <a:gd name="connsiteX12" fmla="*/ 241935 w 447675"/>
                <a:gd name="connsiteY12" fmla="*/ 487372 h 590550"/>
                <a:gd name="connsiteX13" fmla="*/ 381000 w 447675"/>
                <a:gd name="connsiteY13" fmla="*/ 487372 h 590550"/>
                <a:gd name="connsiteX14" fmla="*/ 381000 w 447675"/>
                <a:gd name="connsiteY14" fmla="*/ 239722 h 590550"/>
                <a:gd name="connsiteX15" fmla="*/ 241935 w 447675"/>
                <a:gd name="connsiteY15" fmla="*/ 239722 h 590550"/>
                <a:gd name="connsiteX16" fmla="*/ 241935 w 447675"/>
                <a:gd name="connsiteY16" fmla="*/ 487372 h 590550"/>
                <a:gd name="connsiteX17" fmla="*/ 205740 w 447675"/>
                <a:gd name="connsiteY17" fmla="*/ 239722 h 590550"/>
                <a:gd name="connsiteX18" fmla="*/ 70485 w 447675"/>
                <a:gd name="connsiteY18" fmla="*/ 239722 h 590550"/>
                <a:gd name="connsiteX19" fmla="*/ 70485 w 447675"/>
                <a:gd name="connsiteY19" fmla="*/ 487372 h 590550"/>
                <a:gd name="connsiteX20" fmla="*/ 205740 w 447675"/>
                <a:gd name="connsiteY20" fmla="*/ 487372 h 590550"/>
                <a:gd name="connsiteX21" fmla="*/ 205740 w 447675"/>
                <a:gd name="connsiteY21" fmla="*/ 239722 h 590550"/>
                <a:gd name="connsiteX22" fmla="*/ 381000 w 447675"/>
                <a:gd name="connsiteY22" fmla="*/ 202574 h 590550"/>
                <a:gd name="connsiteX23" fmla="*/ 242888 w 447675"/>
                <a:gd name="connsiteY23" fmla="*/ 75892 h 590550"/>
                <a:gd name="connsiteX24" fmla="*/ 242888 w 447675"/>
                <a:gd name="connsiteY24" fmla="*/ 202574 h 590550"/>
                <a:gd name="connsiteX25" fmla="*/ 381000 w 447675"/>
                <a:gd name="connsiteY25" fmla="*/ 202574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7675" h="590550">
                  <a:moveTo>
                    <a:pt x="0" y="594052"/>
                  </a:moveTo>
                  <a:cubicBezTo>
                    <a:pt x="0" y="469274"/>
                    <a:pt x="0" y="348307"/>
                    <a:pt x="0" y="226387"/>
                  </a:cubicBezTo>
                  <a:cubicBezTo>
                    <a:pt x="0" y="52079"/>
                    <a:pt x="60007" y="-6976"/>
                    <a:pt x="237172" y="644"/>
                  </a:cubicBezTo>
                  <a:cubicBezTo>
                    <a:pt x="284797" y="2549"/>
                    <a:pt x="333375" y="16837"/>
                    <a:pt x="378142" y="34934"/>
                  </a:cubicBezTo>
                  <a:cubicBezTo>
                    <a:pt x="426720" y="54937"/>
                    <a:pt x="450532" y="94942"/>
                    <a:pt x="449580" y="151139"/>
                  </a:cubicBezTo>
                  <a:cubicBezTo>
                    <a:pt x="446722" y="285442"/>
                    <a:pt x="448627" y="420697"/>
                    <a:pt x="448627" y="554999"/>
                  </a:cubicBezTo>
                  <a:cubicBezTo>
                    <a:pt x="448627" y="567382"/>
                    <a:pt x="447675" y="579764"/>
                    <a:pt x="446722" y="594052"/>
                  </a:cubicBezTo>
                  <a:cubicBezTo>
                    <a:pt x="298132" y="594052"/>
                    <a:pt x="152400" y="594052"/>
                    <a:pt x="0" y="594052"/>
                  </a:cubicBezTo>
                  <a:close/>
                  <a:moveTo>
                    <a:pt x="61913" y="199717"/>
                  </a:moveTo>
                  <a:cubicBezTo>
                    <a:pt x="116205" y="199717"/>
                    <a:pt x="160972" y="199717"/>
                    <a:pt x="205740" y="199717"/>
                  </a:cubicBezTo>
                  <a:cubicBezTo>
                    <a:pt x="205740" y="154949"/>
                    <a:pt x="205740" y="114944"/>
                    <a:pt x="205740" y="72082"/>
                  </a:cubicBezTo>
                  <a:cubicBezTo>
                    <a:pt x="92392" y="72082"/>
                    <a:pt x="61913" y="111134"/>
                    <a:pt x="61913" y="199717"/>
                  </a:cubicBezTo>
                  <a:close/>
                  <a:moveTo>
                    <a:pt x="241935" y="487372"/>
                  </a:moveTo>
                  <a:cubicBezTo>
                    <a:pt x="291465" y="487372"/>
                    <a:pt x="335280" y="487372"/>
                    <a:pt x="381000" y="487372"/>
                  </a:cubicBezTo>
                  <a:cubicBezTo>
                    <a:pt x="381000" y="402599"/>
                    <a:pt x="381000" y="319732"/>
                    <a:pt x="381000" y="239722"/>
                  </a:cubicBezTo>
                  <a:cubicBezTo>
                    <a:pt x="332422" y="239722"/>
                    <a:pt x="286702" y="239722"/>
                    <a:pt x="241935" y="239722"/>
                  </a:cubicBezTo>
                  <a:cubicBezTo>
                    <a:pt x="241935" y="323542"/>
                    <a:pt x="241935" y="403552"/>
                    <a:pt x="241935" y="487372"/>
                  </a:cubicBezTo>
                  <a:close/>
                  <a:moveTo>
                    <a:pt x="205740" y="239722"/>
                  </a:moveTo>
                  <a:cubicBezTo>
                    <a:pt x="157163" y="239722"/>
                    <a:pt x="113347" y="239722"/>
                    <a:pt x="70485" y="239722"/>
                  </a:cubicBezTo>
                  <a:cubicBezTo>
                    <a:pt x="70485" y="323542"/>
                    <a:pt x="70485" y="405457"/>
                    <a:pt x="70485" y="487372"/>
                  </a:cubicBezTo>
                  <a:cubicBezTo>
                    <a:pt x="117157" y="487372"/>
                    <a:pt x="160020" y="487372"/>
                    <a:pt x="205740" y="487372"/>
                  </a:cubicBezTo>
                  <a:cubicBezTo>
                    <a:pt x="205740" y="403552"/>
                    <a:pt x="205740" y="322589"/>
                    <a:pt x="205740" y="239722"/>
                  </a:cubicBezTo>
                  <a:close/>
                  <a:moveTo>
                    <a:pt x="381000" y="202574"/>
                  </a:moveTo>
                  <a:cubicBezTo>
                    <a:pt x="389572" y="117802"/>
                    <a:pt x="332422" y="67319"/>
                    <a:pt x="242888" y="75892"/>
                  </a:cubicBezTo>
                  <a:cubicBezTo>
                    <a:pt x="242888" y="117802"/>
                    <a:pt x="242888" y="159712"/>
                    <a:pt x="242888" y="202574"/>
                  </a:cubicBezTo>
                  <a:cubicBezTo>
                    <a:pt x="291465" y="202574"/>
                    <a:pt x="335280" y="202574"/>
                    <a:pt x="381000" y="202574"/>
                  </a:cubicBezTo>
                  <a:close/>
                </a:path>
              </a:pathLst>
            </a:custGeom>
            <a:grpFill/>
            <a:ln w="9525" cap="flat">
              <a:noFill/>
              <a:prstDash val="solid"/>
              <a:miter/>
            </a:ln>
          </p:spPr>
          <p:txBody>
            <a:bodyPr rtlCol="0" anchor="ctr"/>
            <a:lstStyle/>
            <a:p>
              <a:endParaRPr lang="en-US"/>
            </a:p>
          </p:txBody>
        </p:sp>
        <p:sp>
          <p:nvSpPr>
            <p:cNvPr id="203" name="Freeform: Shape 170">
              <a:extLst>
                <a:ext uri="{FF2B5EF4-FFF2-40B4-BE49-F238E27FC236}">
                  <a16:creationId xmlns:a16="http://schemas.microsoft.com/office/drawing/2014/main" id="{F1CBF117-C5C2-400A-FABE-548C36799D9B}"/>
                </a:ext>
              </a:extLst>
            </p:cNvPr>
            <p:cNvSpPr/>
            <p:nvPr/>
          </p:nvSpPr>
          <p:spPr>
            <a:xfrm>
              <a:off x="9123998" y="3071813"/>
              <a:ext cx="476250" cy="514350"/>
            </a:xfrm>
            <a:custGeom>
              <a:avLst/>
              <a:gdLst>
                <a:gd name="connsiteX0" fmla="*/ 0 w 476250"/>
                <a:gd name="connsiteY0" fmla="*/ 517208 h 514350"/>
                <a:gd name="connsiteX1" fmla="*/ 0 w 476250"/>
                <a:gd name="connsiteY1" fmla="*/ 0 h 514350"/>
                <a:gd name="connsiteX2" fmla="*/ 477202 w 476250"/>
                <a:gd name="connsiteY2" fmla="*/ 0 h 514350"/>
                <a:gd name="connsiteX3" fmla="*/ 477202 w 476250"/>
                <a:gd name="connsiteY3" fmla="*/ 517208 h 514350"/>
                <a:gd name="connsiteX4" fmla="*/ 0 w 476250"/>
                <a:gd name="connsiteY4" fmla="*/ 517208 h 514350"/>
                <a:gd name="connsiteX5" fmla="*/ 54292 w 476250"/>
                <a:gd name="connsiteY5" fmla="*/ 75247 h 514350"/>
                <a:gd name="connsiteX6" fmla="*/ 54292 w 476250"/>
                <a:gd name="connsiteY6" fmla="*/ 230505 h 514350"/>
                <a:gd name="connsiteX7" fmla="*/ 55245 w 476250"/>
                <a:gd name="connsiteY7" fmla="*/ 387667 h 514350"/>
                <a:gd name="connsiteX8" fmla="*/ 107632 w 476250"/>
                <a:gd name="connsiteY8" fmla="*/ 441008 h 514350"/>
                <a:gd name="connsiteX9" fmla="*/ 153352 w 476250"/>
                <a:gd name="connsiteY9" fmla="*/ 385763 h 514350"/>
                <a:gd name="connsiteX10" fmla="*/ 155257 w 476250"/>
                <a:gd name="connsiteY10" fmla="*/ 75247 h 514350"/>
                <a:gd name="connsiteX11" fmla="*/ 54292 w 476250"/>
                <a:gd name="connsiteY11" fmla="*/ 75247 h 514350"/>
                <a:gd name="connsiteX12" fmla="*/ 321945 w 476250"/>
                <a:gd name="connsiteY12" fmla="*/ 75247 h 514350"/>
                <a:gd name="connsiteX13" fmla="*/ 322897 w 476250"/>
                <a:gd name="connsiteY13" fmla="*/ 385763 h 514350"/>
                <a:gd name="connsiteX14" fmla="*/ 375285 w 476250"/>
                <a:gd name="connsiteY14" fmla="*/ 441960 h 514350"/>
                <a:gd name="connsiteX15" fmla="*/ 422910 w 476250"/>
                <a:gd name="connsiteY15" fmla="*/ 381000 h 514350"/>
                <a:gd name="connsiteX16" fmla="*/ 422910 w 476250"/>
                <a:gd name="connsiteY16" fmla="*/ 271463 h 514350"/>
                <a:gd name="connsiteX17" fmla="*/ 422910 w 476250"/>
                <a:gd name="connsiteY17" fmla="*/ 74295 h 514350"/>
                <a:gd name="connsiteX18" fmla="*/ 321945 w 476250"/>
                <a:gd name="connsiteY18" fmla="*/ 75247 h 514350"/>
                <a:gd name="connsiteX19" fmla="*/ 188595 w 476250"/>
                <a:gd name="connsiteY19" fmla="*/ 75247 h 514350"/>
                <a:gd name="connsiteX20" fmla="*/ 189547 w 476250"/>
                <a:gd name="connsiteY20" fmla="*/ 385763 h 514350"/>
                <a:gd name="connsiteX21" fmla="*/ 241935 w 476250"/>
                <a:gd name="connsiteY21" fmla="*/ 441960 h 514350"/>
                <a:gd name="connsiteX22" fmla="*/ 289560 w 476250"/>
                <a:gd name="connsiteY22" fmla="*/ 381000 h 514350"/>
                <a:gd name="connsiteX23" fmla="*/ 289560 w 476250"/>
                <a:gd name="connsiteY23" fmla="*/ 271463 h 514350"/>
                <a:gd name="connsiteX24" fmla="*/ 289560 w 476250"/>
                <a:gd name="connsiteY24" fmla="*/ 74295 h 514350"/>
                <a:gd name="connsiteX25" fmla="*/ 188595 w 476250"/>
                <a:gd name="connsiteY25" fmla="*/ 75247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0" h="514350">
                  <a:moveTo>
                    <a:pt x="0" y="517208"/>
                  </a:moveTo>
                  <a:cubicBezTo>
                    <a:pt x="0" y="343853"/>
                    <a:pt x="0" y="173355"/>
                    <a:pt x="0" y="0"/>
                  </a:cubicBezTo>
                  <a:cubicBezTo>
                    <a:pt x="160020" y="0"/>
                    <a:pt x="317182" y="0"/>
                    <a:pt x="477202" y="0"/>
                  </a:cubicBezTo>
                  <a:cubicBezTo>
                    <a:pt x="477202" y="172403"/>
                    <a:pt x="477202" y="342900"/>
                    <a:pt x="477202" y="517208"/>
                  </a:cubicBezTo>
                  <a:cubicBezTo>
                    <a:pt x="320040" y="517208"/>
                    <a:pt x="162877" y="517208"/>
                    <a:pt x="0" y="517208"/>
                  </a:cubicBezTo>
                  <a:close/>
                  <a:moveTo>
                    <a:pt x="54292" y="75247"/>
                  </a:moveTo>
                  <a:cubicBezTo>
                    <a:pt x="54292" y="129540"/>
                    <a:pt x="54292" y="180022"/>
                    <a:pt x="54292" y="230505"/>
                  </a:cubicBezTo>
                  <a:cubicBezTo>
                    <a:pt x="54292" y="282892"/>
                    <a:pt x="52388" y="335280"/>
                    <a:pt x="55245" y="387667"/>
                  </a:cubicBezTo>
                  <a:cubicBezTo>
                    <a:pt x="57150" y="417195"/>
                    <a:pt x="71438" y="442913"/>
                    <a:pt x="107632" y="441008"/>
                  </a:cubicBezTo>
                  <a:cubicBezTo>
                    <a:pt x="135255" y="441008"/>
                    <a:pt x="155257" y="417195"/>
                    <a:pt x="153352" y="385763"/>
                  </a:cubicBezTo>
                  <a:cubicBezTo>
                    <a:pt x="158115" y="283845"/>
                    <a:pt x="155257" y="180975"/>
                    <a:pt x="155257" y="75247"/>
                  </a:cubicBezTo>
                  <a:cubicBezTo>
                    <a:pt x="120967" y="75247"/>
                    <a:pt x="91440" y="75247"/>
                    <a:pt x="54292" y="75247"/>
                  </a:cubicBezTo>
                  <a:close/>
                  <a:moveTo>
                    <a:pt x="321945" y="75247"/>
                  </a:moveTo>
                  <a:cubicBezTo>
                    <a:pt x="321945" y="180975"/>
                    <a:pt x="320040" y="283845"/>
                    <a:pt x="322897" y="385763"/>
                  </a:cubicBezTo>
                  <a:cubicBezTo>
                    <a:pt x="323850" y="415290"/>
                    <a:pt x="339090" y="443865"/>
                    <a:pt x="375285" y="441960"/>
                  </a:cubicBezTo>
                  <a:cubicBezTo>
                    <a:pt x="409575" y="440055"/>
                    <a:pt x="421957" y="412433"/>
                    <a:pt x="422910" y="381000"/>
                  </a:cubicBezTo>
                  <a:cubicBezTo>
                    <a:pt x="423863" y="344805"/>
                    <a:pt x="422910" y="308610"/>
                    <a:pt x="422910" y="271463"/>
                  </a:cubicBezTo>
                  <a:cubicBezTo>
                    <a:pt x="422910" y="205740"/>
                    <a:pt x="422910" y="140017"/>
                    <a:pt x="422910" y="74295"/>
                  </a:cubicBezTo>
                  <a:cubicBezTo>
                    <a:pt x="384810" y="75247"/>
                    <a:pt x="355282" y="75247"/>
                    <a:pt x="321945" y="75247"/>
                  </a:cubicBezTo>
                  <a:close/>
                  <a:moveTo>
                    <a:pt x="188595" y="75247"/>
                  </a:moveTo>
                  <a:cubicBezTo>
                    <a:pt x="188595" y="180975"/>
                    <a:pt x="186690" y="283845"/>
                    <a:pt x="189547" y="385763"/>
                  </a:cubicBezTo>
                  <a:cubicBezTo>
                    <a:pt x="190500" y="415290"/>
                    <a:pt x="205740" y="443865"/>
                    <a:pt x="241935" y="441960"/>
                  </a:cubicBezTo>
                  <a:cubicBezTo>
                    <a:pt x="276225" y="440055"/>
                    <a:pt x="288607" y="412433"/>
                    <a:pt x="289560" y="381000"/>
                  </a:cubicBezTo>
                  <a:cubicBezTo>
                    <a:pt x="290513" y="344805"/>
                    <a:pt x="289560" y="308610"/>
                    <a:pt x="289560" y="271463"/>
                  </a:cubicBezTo>
                  <a:cubicBezTo>
                    <a:pt x="289560" y="205740"/>
                    <a:pt x="289560" y="140017"/>
                    <a:pt x="289560" y="74295"/>
                  </a:cubicBezTo>
                  <a:cubicBezTo>
                    <a:pt x="251460" y="75247"/>
                    <a:pt x="221932" y="75247"/>
                    <a:pt x="188595" y="75247"/>
                  </a:cubicBezTo>
                  <a:close/>
                </a:path>
              </a:pathLst>
            </a:custGeom>
            <a:grpFill/>
            <a:ln w="9525" cap="flat">
              <a:noFill/>
              <a:prstDash val="solid"/>
              <a:miter/>
            </a:ln>
          </p:spPr>
          <p:txBody>
            <a:bodyPr rtlCol="0" anchor="ctr"/>
            <a:lstStyle/>
            <a:p>
              <a:endParaRPr lang="en-US"/>
            </a:p>
          </p:txBody>
        </p:sp>
        <p:sp>
          <p:nvSpPr>
            <p:cNvPr id="204" name="Freeform: Shape 171">
              <a:extLst>
                <a:ext uri="{FF2B5EF4-FFF2-40B4-BE49-F238E27FC236}">
                  <a16:creationId xmlns:a16="http://schemas.microsoft.com/office/drawing/2014/main" id="{C7E38B43-BE74-AB5E-1104-D15CF5F1B9B1}"/>
                </a:ext>
              </a:extLst>
            </p:cNvPr>
            <p:cNvSpPr/>
            <p:nvPr/>
          </p:nvSpPr>
          <p:spPr>
            <a:xfrm>
              <a:off x="9176386" y="2025015"/>
              <a:ext cx="371475" cy="466725"/>
            </a:xfrm>
            <a:custGeom>
              <a:avLst/>
              <a:gdLst>
                <a:gd name="connsiteX0" fmla="*/ 0 w 371475"/>
                <a:gd name="connsiteY0" fmla="*/ 471488 h 466725"/>
                <a:gd name="connsiteX1" fmla="*/ 120968 w 371475"/>
                <a:gd name="connsiteY1" fmla="*/ 159068 h 466725"/>
                <a:gd name="connsiteX2" fmla="*/ 118110 w 371475"/>
                <a:gd name="connsiteY2" fmla="*/ 44768 h 466725"/>
                <a:gd name="connsiteX3" fmla="*/ 102870 w 371475"/>
                <a:gd name="connsiteY3" fmla="*/ 0 h 466725"/>
                <a:gd name="connsiteX4" fmla="*/ 271463 w 371475"/>
                <a:gd name="connsiteY4" fmla="*/ 0 h 466725"/>
                <a:gd name="connsiteX5" fmla="*/ 267653 w 371475"/>
                <a:gd name="connsiteY5" fmla="*/ 20955 h 466725"/>
                <a:gd name="connsiteX6" fmla="*/ 269557 w 371475"/>
                <a:gd name="connsiteY6" fmla="*/ 196215 h 466725"/>
                <a:gd name="connsiteX7" fmla="*/ 376238 w 371475"/>
                <a:gd name="connsiteY7" fmla="*/ 470535 h 466725"/>
                <a:gd name="connsiteX8" fmla="*/ 0 w 371475"/>
                <a:gd name="connsiteY8" fmla="*/ 471488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75" h="466725">
                  <a:moveTo>
                    <a:pt x="0" y="471488"/>
                  </a:moveTo>
                  <a:cubicBezTo>
                    <a:pt x="40957" y="364808"/>
                    <a:pt x="78105" y="260985"/>
                    <a:pt x="120968" y="159068"/>
                  </a:cubicBezTo>
                  <a:cubicBezTo>
                    <a:pt x="138113" y="118110"/>
                    <a:pt x="144780" y="82868"/>
                    <a:pt x="118110" y="44768"/>
                  </a:cubicBezTo>
                  <a:cubicBezTo>
                    <a:pt x="110490" y="34290"/>
                    <a:pt x="108585" y="19050"/>
                    <a:pt x="102870" y="0"/>
                  </a:cubicBezTo>
                  <a:cubicBezTo>
                    <a:pt x="160973" y="0"/>
                    <a:pt x="215265" y="0"/>
                    <a:pt x="271463" y="0"/>
                  </a:cubicBezTo>
                  <a:cubicBezTo>
                    <a:pt x="269557" y="8573"/>
                    <a:pt x="270510" y="16193"/>
                    <a:pt x="267653" y="20955"/>
                  </a:cubicBezTo>
                  <a:cubicBezTo>
                    <a:pt x="222885" y="80010"/>
                    <a:pt x="245745" y="137160"/>
                    <a:pt x="269557" y="196215"/>
                  </a:cubicBezTo>
                  <a:cubicBezTo>
                    <a:pt x="305753" y="284798"/>
                    <a:pt x="339090" y="375285"/>
                    <a:pt x="376238" y="470535"/>
                  </a:cubicBezTo>
                  <a:cubicBezTo>
                    <a:pt x="248603" y="407670"/>
                    <a:pt x="127635" y="405765"/>
                    <a:pt x="0" y="471488"/>
                  </a:cubicBezTo>
                  <a:close/>
                </a:path>
              </a:pathLst>
            </a:custGeom>
            <a:grpFill/>
            <a:ln w="9525" cap="flat">
              <a:noFill/>
              <a:prstDash val="solid"/>
              <a:miter/>
            </a:ln>
          </p:spPr>
          <p:txBody>
            <a:bodyPr rtlCol="0" anchor="ctr"/>
            <a:lstStyle/>
            <a:p>
              <a:endParaRPr lang="en-US"/>
            </a:p>
          </p:txBody>
        </p:sp>
        <p:sp>
          <p:nvSpPr>
            <p:cNvPr id="205" name="Freeform: Shape 172">
              <a:extLst>
                <a:ext uri="{FF2B5EF4-FFF2-40B4-BE49-F238E27FC236}">
                  <a16:creationId xmlns:a16="http://schemas.microsoft.com/office/drawing/2014/main" id="{8425D2AF-6B0A-F466-12DB-A282102FFDBE}"/>
                </a:ext>
              </a:extLst>
            </p:cNvPr>
            <p:cNvSpPr/>
            <p:nvPr/>
          </p:nvSpPr>
          <p:spPr>
            <a:xfrm>
              <a:off x="9276398" y="1729740"/>
              <a:ext cx="171450" cy="276225"/>
            </a:xfrm>
            <a:custGeom>
              <a:avLst/>
              <a:gdLst>
                <a:gd name="connsiteX0" fmla="*/ 173355 w 171450"/>
                <a:gd name="connsiteY0" fmla="*/ 278130 h 276225"/>
                <a:gd name="connsiteX1" fmla="*/ 0 w 171450"/>
                <a:gd name="connsiteY1" fmla="*/ 278130 h 276225"/>
                <a:gd name="connsiteX2" fmla="*/ 36195 w 171450"/>
                <a:gd name="connsiteY2" fmla="*/ 237173 h 276225"/>
                <a:gd name="connsiteX3" fmla="*/ 71438 w 171450"/>
                <a:gd name="connsiteY3" fmla="*/ 169545 h 276225"/>
                <a:gd name="connsiteX4" fmla="*/ 88582 w 171450"/>
                <a:gd name="connsiteY4" fmla="*/ 0 h 276225"/>
                <a:gd name="connsiteX5" fmla="*/ 99060 w 171450"/>
                <a:gd name="connsiteY5" fmla="*/ 149542 h 276225"/>
                <a:gd name="connsiteX6" fmla="*/ 143828 w 171450"/>
                <a:gd name="connsiteY6" fmla="*/ 241935 h 276225"/>
                <a:gd name="connsiteX7" fmla="*/ 173355 w 171450"/>
                <a:gd name="connsiteY7" fmla="*/ 27813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276225">
                  <a:moveTo>
                    <a:pt x="173355" y="278130"/>
                  </a:moveTo>
                  <a:cubicBezTo>
                    <a:pt x="114300" y="278130"/>
                    <a:pt x="61913" y="278130"/>
                    <a:pt x="0" y="278130"/>
                  </a:cubicBezTo>
                  <a:cubicBezTo>
                    <a:pt x="13335" y="261937"/>
                    <a:pt x="21907" y="242887"/>
                    <a:pt x="36195" y="237173"/>
                  </a:cubicBezTo>
                  <a:cubicBezTo>
                    <a:pt x="69532" y="223837"/>
                    <a:pt x="70485" y="199073"/>
                    <a:pt x="71438" y="169545"/>
                  </a:cubicBezTo>
                  <a:cubicBezTo>
                    <a:pt x="73343" y="113348"/>
                    <a:pt x="79057" y="56197"/>
                    <a:pt x="88582" y="0"/>
                  </a:cubicBezTo>
                  <a:cubicBezTo>
                    <a:pt x="92393" y="49530"/>
                    <a:pt x="97155" y="99060"/>
                    <a:pt x="99060" y="149542"/>
                  </a:cubicBezTo>
                  <a:cubicBezTo>
                    <a:pt x="100965" y="187642"/>
                    <a:pt x="99060" y="224790"/>
                    <a:pt x="143828" y="241935"/>
                  </a:cubicBezTo>
                  <a:cubicBezTo>
                    <a:pt x="157163" y="246698"/>
                    <a:pt x="163830" y="264795"/>
                    <a:pt x="173355" y="278130"/>
                  </a:cubicBezTo>
                  <a:close/>
                </a:path>
              </a:pathLst>
            </a:custGeom>
            <a:grpFill/>
            <a:ln w="9525" cap="flat">
              <a:noFill/>
              <a:prstDash val="solid"/>
              <a:miter/>
            </a:ln>
          </p:spPr>
          <p:txBody>
            <a:bodyPr rtlCol="0" anchor="ctr"/>
            <a:lstStyle/>
            <a:p>
              <a:endParaRPr lang="en-US"/>
            </a:p>
          </p:txBody>
        </p:sp>
      </p:grpSp>
      <p:grpSp>
        <p:nvGrpSpPr>
          <p:cNvPr id="206" name="Group 173">
            <a:extLst>
              <a:ext uri="{FF2B5EF4-FFF2-40B4-BE49-F238E27FC236}">
                <a16:creationId xmlns:a16="http://schemas.microsoft.com/office/drawing/2014/main" id="{FABD48E4-49C4-18AE-A2A1-CD19F2D5CCA3}"/>
              </a:ext>
            </a:extLst>
          </p:cNvPr>
          <p:cNvGrpSpPr/>
          <p:nvPr/>
        </p:nvGrpSpPr>
        <p:grpSpPr>
          <a:xfrm>
            <a:off x="8317998" y="2648684"/>
            <a:ext cx="340035" cy="1567508"/>
            <a:chOff x="9685020" y="2426970"/>
            <a:chExt cx="620078" cy="2858452"/>
          </a:xfrm>
          <a:solidFill>
            <a:schemeClr val="accent1"/>
          </a:solidFill>
        </p:grpSpPr>
        <p:sp>
          <p:nvSpPr>
            <p:cNvPr id="207" name="Freeform: Shape 174">
              <a:extLst>
                <a:ext uri="{FF2B5EF4-FFF2-40B4-BE49-F238E27FC236}">
                  <a16:creationId xmlns:a16="http://schemas.microsoft.com/office/drawing/2014/main" id="{CDCED84F-C87C-D088-8B84-82AE37DBE683}"/>
                </a:ext>
              </a:extLst>
            </p:cNvPr>
            <p:cNvSpPr/>
            <p:nvPr/>
          </p:nvSpPr>
          <p:spPr>
            <a:xfrm>
              <a:off x="9685973" y="2875597"/>
              <a:ext cx="619125" cy="2409825"/>
            </a:xfrm>
            <a:custGeom>
              <a:avLst/>
              <a:gdLst>
                <a:gd name="connsiteX0" fmla="*/ 622935 w 619125"/>
                <a:gd name="connsiteY0" fmla="*/ 2414588 h 2409825"/>
                <a:gd name="connsiteX1" fmla="*/ 0 w 619125"/>
                <a:gd name="connsiteY1" fmla="*/ 2414588 h 2409825"/>
                <a:gd name="connsiteX2" fmla="*/ 0 w 619125"/>
                <a:gd name="connsiteY2" fmla="*/ 0 h 2409825"/>
                <a:gd name="connsiteX3" fmla="*/ 622935 w 619125"/>
                <a:gd name="connsiteY3" fmla="*/ 0 h 2409825"/>
                <a:gd name="connsiteX4" fmla="*/ 622935 w 619125"/>
                <a:gd name="connsiteY4" fmla="*/ 2414588 h 2409825"/>
                <a:gd name="connsiteX5" fmla="*/ 292417 w 619125"/>
                <a:gd name="connsiteY5" fmla="*/ 915353 h 2409825"/>
                <a:gd name="connsiteX6" fmla="*/ 292417 w 619125"/>
                <a:gd name="connsiteY6" fmla="*/ 762000 h 2409825"/>
                <a:gd name="connsiteX7" fmla="*/ 184785 w 619125"/>
                <a:gd name="connsiteY7" fmla="*/ 762000 h 2409825"/>
                <a:gd name="connsiteX8" fmla="*/ 184785 w 619125"/>
                <a:gd name="connsiteY8" fmla="*/ 915353 h 2409825"/>
                <a:gd name="connsiteX9" fmla="*/ 292417 w 619125"/>
                <a:gd name="connsiteY9" fmla="*/ 915353 h 2409825"/>
                <a:gd name="connsiteX10" fmla="*/ 184785 w 619125"/>
                <a:gd name="connsiteY10" fmla="*/ 584835 h 2409825"/>
                <a:gd name="connsiteX11" fmla="*/ 184785 w 619125"/>
                <a:gd name="connsiteY11" fmla="*/ 738188 h 2409825"/>
                <a:gd name="connsiteX12" fmla="*/ 293370 w 619125"/>
                <a:gd name="connsiteY12" fmla="*/ 738188 h 2409825"/>
                <a:gd name="connsiteX13" fmla="*/ 293370 w 619125"/>
                <a:gd name="connsiteY13" fmla="*/ 584835 h 2409825"/>
                <a:gd name="connsiteX14" fmla="*/ 184785 w 619125"/>
                <a:gd name="connsiteY14" fmla="*/ 584835 h 2409825"/>
                <a:gd name="connsiteX15" fmla="*/ 294322 w 619125"/>
                <a:gd name="connsiteY15" fmla="*/ 233363 h 2409825"/>
                <a:gd name="connsiteX16" fmla="*/ 184785 w 619125"/>
                <a:gd name="connsiteY16" fmla="*/ 233363 h 2409825"/>
                <a:gd name="connsiteX17" fmla="*/ 184785 w 619125"/>
                <a:gd name="connsiteY17" fmla="*/ 384810 h 2409825"/>
                <a:gd name="connsiteX18" fmla="*/ 294322 w 619125"/>
                <a:gd name="connsiteY18" fmla="*/ 384810 h 2409825"/>
                <a:gd name="connsiteX19" fmla="*/ 294322 w 619125"/>
                <a:gd name="connsiteY19" fmla="*/ 233363 h 2409825"/>
                <a:gd name="connsiteX20" fmla="*/ 292417 w 619125"/>
                <a:gd name="connsiteY20" fmla="*/ 212408 h 2409825"/>
                <a:gd name="connsiteX21" fmla="*/ 292417 w 619125"/>
                <a:gd name="connsiteY21" fmla="*/ 59055 h 2409825"/>
                <a:gd name="connsiteX22" fmla="*/ 185738 w 619125"/>
                <a:gd name="connsiteY22" fmla="*/ 59055 h 2409825"/>
                <a:gd name="connsiteX23" fmla="*/ 185738 w 619125"/>
                <a:gd name="connsiteY23" fmla="*/ 212408 h 2409825"/>
                <a:gd name="connsiteX24" fmla="*/ 292417 w 619125"/>
                <a:gd name="connsiteY24" fmla="*/ 212408 h 2409825"/>
                <a:gd name="connsiteX25" fmla="*/ 293370 w 619125"/>
                <a:gd name="connsiteY25" fmla="*/ 562928 h 2409825"/>
                <a:gd name="connsiteX26" fmla="*/ 293370 w 619125"/>
                <a:gd name="connsiteY26" fmla="*/ 410528 h 2409825"/>
                <a:gd name="connsiteX27" fmla="*/ 184785 w 619125"/>
                <a:gd name="connsiteY27" fmla="*/ 410528 h 2409825"/>
                <a:gd name="connsiteX28" fmla="*/ 184785 w 619125"/>
                <a:gd name="connsiteY28" fmla="*/ 562928 h 2409825"/>
                <a:gd name="connsiteX29" fmla="*/ 293370 w 619125"/>
                <a:gd name="connsiteY29" fmla="*/ 562928 h 2409825"/>
                <a:gd name="connsiteX30" fmla="*/ 40957 w 619125"/>
                <a:gd name="connsiteY30" fmla="*/ 1287780 h 2409825"/>
                <a:gd name="connsiteX31" fmla="*/ 40957 w 619125"/>
                <a:gd name="connsiteY31" fmla="*/ 1441133 h 2409825"/>
                <a:gd name="connsiteX32" fmla="*/ 147638 w 619125"/>
                <a:gd name="connsiteY32" fmla="*/ 1441133 h 2409825"/>
                <a:gd name="connsiteX33" fmla="*/ 147638 w 619125"/>
                <a:gd name="connsiteY33" fmla="*/ 1287780 h 2409825"/>
                <a:gd name="connsiteX34" fmla="*/ 40957 w 619125"/>
                <a:gd name="connsiteY34" fmla="*/ 1287780 h 2409825"/>
                <a:gd name="connsiteX35" fmla="*/ 475297 w 619125"/>
                <a:gd name="connsiteY35" fmla="*/ 1088708 h 2409825"/>
                <a:gd name="connsiteX36" fmla="*/ 584835 w 619125"/>
                <a:gd name="connsiteY36" fmla="*/ 1088708 h 2409825"/>
                <a:gd name="connsiteX37" fmla="*/ 584835 w 619125"/>
                <a:gd name="connsiteY37" fmla="*/ 937260 h 2409825"/>
                <a:gd name="connsiteX38" fmla="*/ 475297 w 619125"/>
                <a:gd name="connsiteY38" fmla="*/ 937260 h 2409825"/>
                <a:gd name="connsiteX39" fmla="*/ 475297 w 619125"/>
                <a:gd name="connsiteY39" fmla="*/ 1088708 h 2409825"/>
                <a:gd name="connsiteX40" fmla="*/ 294322 w 619125"/>
                <a:gd name="connsiteY40" fmla="*/ 937260 h 2409825"/>
                <a:gd name="connsiteX41" fmla="*/ 184785 w 619125"/>
                <a:gd name="connsiteY41" fmla="*/ 937260 h 2409825"/>
                <a:gd name="connsiteX42" fmla="*/ 184785 w 619125"/>
                <a:gd name="connsiteY42" fmla="*/ 1088708 h 2409825"/>
                <a:gd name="connsiteX43" fmla="*/ 294322 w 619125"/>
                <a:gd name="connsiteY43" fmla="*/ 1088708 h 2409825"/>
                <a:gd name="connsiteX44" fmla="*/ 294322 w 619125"/>
                <a:gd name="connsiteY44" fmla="*/ 937260 h 2409825"/>
                <a:gd name="connsiteX45" fmla="*/ 40957 w 619125"/>
                <a:gd name="connsiteY45" fmla="*/ 935355 h 2409825"/>
                <a:gd name="connsiteX46" fmla="*/ 40957 w 619125"/>
                <a:gd name="connsiteY46" fmla="*/ 1088708 h 2409825"/>
                <a:gd name="connsiteX47" fmla="*/ 148590 w 619125"/>
                <a:gd name="connsiteY47" fmla="*/ 1088708 h 2409825"/>
                <a:gd name="connsiteX48" fmla="*/ 148590 w 619125"/>
                <a:gd name="connsiteY48" fmla="*/ 935355 h 2409825"/>
                <a:gd name="connsiteX49" fmla="*/ 40957 w 619125"/>
                <a:gd name="connsiteY49" fmla="*/ 935355 h 2409825"/>
                <a:gd name="connsiteX50" fmla="*/ 40957 w 619125"/>
                <a:gd name="connsiteY50" fmla="*/ 58103 h 2409825"/>
                <a:gd name="connsiteX51" fmla="*/ 40957 w 619125"/>
                <a:gd name="connsiteY51" fmla="*/ 211455 h 2409825"/>
                <a:gd name="connsiteX52" fmla="*/ 147638 w 619125"/>
                <a:gd name="connsiteY52" fmla="*/ 211455 h 2409825"/>
                <a:gd name="connsiteX53" fmla="*/ 147638 w 619125"/>
                <a:gd name="connsiteY53" fmla="*/ 58103 h 2409825"/>
                <a:gd name="connsiteX54" fmla="*/ 40957 w 619125"/>
                <a:gd name="connsiteY54" fmla="*/ 58103 h 2409825"/>
                <a:gd name="connsiteX55" fmla="*/ 476250 w 619125"/>
                <a:gd name="connsiteY55" fmla="*/ 584835 h 2409825"/>
                <a:gd name="connsiteX56" fmla="*/ 476250 w 619125"/>
                <a:gd name="connsiteY56" fmla="*/ 737235 h 2409825"/>
                <a:gd name="connsiteX57" fmla="*/ 583882 w 619125"/>
                <a:gd name="connsiteY57" fmla="*/ 737235 h 2409825"/>
                <a:gd name="connsiteX58" fmla="*/ 583882 w 619125"/>
                <a:gd name="connsiteY58" fmla="*/ 584835 h 2409825"/>
                <a:gd name="connsiteX59" fmla="*/ 476250 w 619125"/>
                <a:gd name="connsiteY59" fmla="*/ 584835 h 2409825"/>
                <a:gd name="connsiteX60" fmla="*/ 475297 w 619125"/>
                <a:gd name="connsiteY60" fmla="*/ 210503 h 2409825"/>
                <a:gd name="connsiteX61" fmla="*/ 582930 w 619125"/>
                <a:gd name="connsiteY61" fmla="*/ 210503 h 2409825"/>
                <a:gd name="connsiteX62" fmla="*/ 582930 w 619125"/>
                <a:gd name="connsiteY62" fmla="*/ 59055 h 2409825"/>
                <a:gd name="connsiteX63" fmla="*/ 475297 w 619125"/>
                <a:gd name="connsiteY63" fmla="*/ 59055 h 2409825"/>
                <a:gd name="connsiteX64" fmla="*/ 475297 w 619125"/>
                <a:gd name="connsiteY64" fmla="*/ 210503 h 2409825"/>
                <a:gd name="connsiteX65" fmla="*/ 584835 w 619125"/>
                <a:gd name="connsiteY65" fmla="*/ 410528 h 2409825"/>
                <a:gd name="connsiteX66" fmla="*/ 477202 w 619125"/>
                <a:gd name="connsiteY66" fmla="*/ 410528 h 2409825"/>
                <a:gd name="connsiteX67" fmla="*/ 477202 w 619125"/>
                <a:gd name="connsiteY67" fmla="*/ 561975 h 2409825"/>
                <a:gd name="connsiteX68" fmla="*/ 584835 w 619125"/>
                <a:gd name="connsiteY68" fmla="*/ 561975 h 2409825"/>
                <a:gd name="connsiteX69" fmla="*/ 584835 w 619125"/>
                <a:gd name="connsiteY69" fmla="*/ 410528 h 2409825"/>
                <a:gd name="connsiteX70" fmla="*/ 475297 w 619125"/>
                <a:gd name="connsiteY70" fmla="*/ 914400 h 2409825"/>
                <a:gd name="connsiteX71" fmla="*/ 582930 w 619125"/>
                <a:gd name="connsiteY71" fmla="*/ 914400 h 2409825"/>
                <a:gd name="connsiteX72" fmla="*/ 582930 w 619125"/>
                <a:gd name="connsiteY72" fmla="*/ 762953 h 2409825"/>
                <a:gd name="connsiteX73" fmla="*/ 475297 w 619125"/>
                <a:gd name="connsiteY73" fmla="*/ 762953 h 2409825"/>
                <a:gd name="connsiteX74" fmla="*/ 475297 w 619125"/>
                <a:gd name="connsiteY74" fmla="*/ 914400 h 2409825"/>
                <a:gd name="connsiteX75" fmla="*/ 333375 w 619125"/>
                <a:gd name="connsiteY75" fmla="*/ 1288733 h 2409825"/>
                <a:gd name="connsiteX76" fmla="*/ 333375 w 619125"/>
                <a:gd name="connsiteY76" fmla="*/ 1442085 h 2409825"/>
                <a:gd name="connsiteX77" fmla="*/ 440055 w 619125"/>
                <a:gd name="connsiteY77" fmla="*/ 1442085 h 2409825"/>
                <a:gd name="connsiteX78" fmla="*/ 440055 w 619125"/>
                <a:gd name="connsiteY78" fmla="*/ 1288733 h 2409825"/>
                <a:gd name="connsiteX79" fmla="*/ 333375 w 619125"/>
                <a:gd name="connsiteY79" fmla="*/ 1288733 h 2409825"/>
                <a:gd name="connsiteX80" fmla="*/ 185738 w 619125"/>
                <a:gd name="connsiteY80" fmla="*/ 1287780 h 2409825"/>
                <a:gd name="connsiteX81" fmla="*/ 185738 w 619125"/>
                <a:gd name="connsiteY81" fmla="*/ 1442085 h 2409825"/>
                <a:gd name="connsiteX82" fmla="*/ 291465 w 619125"/>
                <a:gd name="connsiteY82" fmla="*/ 1442085 h 2409825"/>
                <a:gd name="connsiteX83" fmla="*/ 291465 w 619125"/>
                <a:gd name="connsiteY83" fmla="*/ 1287780 h 2409825"/>
                <a:gd name="connsiteX84" fmla="*/ 185738 w 619125"/>
                <a:gd name="connsiteY84" fmla="*/ 1287780 h 2409825"/>
                <a:gd name="connsiteX85" fmla="*/ 148590 w 619125"/>
                <a:gd name="connsiteY85" fmla="*/ 385763 h 2409825"/>
                <a:gd name="connsiteX86" fmla="*/ 148590 w 619125"/>
                <a:gd name="connsiteY86" fmla="*/ 234315 h 2409825"/>
                <a:gd name="connsiteX87" fmla="*/ 40005 w 619125"/>
                <a:gd name="connsiteY87" fmla="*/ 234315 h 2409825"/>
                <a:gd name="connsiteX88" fmla="*/ 40005 w 619125"/>
                <a:gd name="connsiteY88" fmla="*/ 385763 h 2409825"/>
                <a:gd name="connsiteX89" fmla="*/ 148590 w 619125"/>
                <a:gd name="connsiteY89" fmla="*/ 385763 h 2409825"/>
                <a:gd name="connsiteX90" fmla="*/ 40957 w 619125"/>
                <a:gd name="connsiteY90" fmla="*/ 762953 h 2409825"/>
                <a:gd name="connsiteX91" fmla="*/ 40957 w 619125"/>
                <a:gd name="connsiteY91" fmla="*/ 915353 h 2409825"/>
                <a:gd name="connsiteX92" fmla="*/ 148590 w 619125"/>
                <a:gd name="connsiteY92" fmla="*/ 915353 h 2409825"/>
                <a:gd name="connsiteX93" fmla="*/ 148590 w 619125"/>
                <a:gd name="connsiteY93" fmla="*/ 762953 h 2409825"/>
                <a:gd name="connsiteX94" fmla="*/ 40957 w 619125"/>
                <a:gd name="connsiteY94" fmla="*/ 762953 h 2409825"/>
                <a:gd name="connsiteX95" fmla="*/ 332422 w 619125"/>
                <a:gd name="connsiteY95" fmla="*/ 761048 h 2409825"/>
                <a:gd name="connsiteX96" fmla="*/ 332422 w 619125"/>
                <a:gd name="connsiteY96" fmla="*/ 914400 h 2409825"/>
                <a:gd name="connsiteX97" fmla="*/ 439102 w 619125"/>
                <a:gd name="connsiteY97" fmla="*/ 914400 h 2409825"/>
                <a:gd name="connsiteX98" fmla="*/ 439102 w 619125"/>
                <a:gd name="connsiteY98" fmla="*/ 761048 h 2409825"/>
                <a:gd name="connsiteX99" fmla="*/ 332422 w 619125"/>
                <a:gd name="connsiteY99" fmla="*/ 761048 h 2409825"/>
                <a:gd name="connsiteX100" fmla="*/ 149542 w 619125"/>
                <a:gd name="connsiteY100" fmla="*/ 584835 h 2409825"/>
                <a:gd name="connsiteX101" fmla="*/ 40005 w 619125"/>
                <a:gd name="connsiteY101" fmla="*/ 584835 h 2409825"/>
                <a:gd name="connsiteX102" fmla="*/ 40005 w 619125"/>
                <a:gd name="connsiteY102" fmla="*/ 737235 h 2409825"/>
                <a:gd name="connsiteX103" fmla="*/ 149542 w 619125"/>
                <a:gd name="connsiteY103" fmla="*/ 737235 h 2409825"/>
                <a:gd name="connsiteX104" fmla="*/ 149542 w 619125"/>
                <a:gd name="connsiteY104" fmla="*/ 584835 h 2409825"/>
                <a:gd name="connsiteX105" fmla="*/ 440055 w 619125"/>
                <a:gd name="connsiteY105" fmla="*/ 410528 h 2409825"/>
                <a:gd name="connsiteX106" fmla="*/ 332422 w 619125"/>
                <a:gd name="connsiteY106" fmla="*/ 410528 h 2409825"/>
                <a:gd name="connsiteX107" fmla="*/ 332422 w 619125"/>
                <a:gd name="connsiteY107" fmla="*/ 562928 h 2409825"/>
                <a:gd name="connsiteX108" fmla="*/ 440055 w 619125"/>
                <a:gd name="connsiteY108" fmla="*/ 562928 h 2409825"/>
                <a:gd name="connsiteX109" fmla="*/ 440055 w 619125"/>
                <a:gd name="connsiteY109" fmla="*/ 410528 h 2409825"/>
                <a:gd name="connsiteX110" fmla="*/ 331470 w 619125"/>
                <a:gd name="connsiteY110" fmla="*/ 384810 h 2409825"/>
                <a:gd name="connsiteX111" fmla="*/ 439102 w 619125"/>
                <a:gd name="connsiteY111" fmla="*/ 384810 h 2409825"/>
                <a:gd name="connsiteX112" fmla="*/ 439102 w 619125"/>
                <a:gd name="connsiteY112" fmla="*/ 233363 h 2409825"/>
                <a:gd name="connsiteX113" fmla="*/ 331470 w 619125"/>
                <a:gd name="connsiteY113" fmla="*/ 233363 h 2409825"/>
                <a:gd name="connsiteX114" fmla="*/ 331470 w 619125"/>
                <a:gd name="connsiteY114" fmla="*/ 384810 h 2409825"/>
                <a:gd name="connsiteX115" fmla="*/ 294322 w 619125"/>
                <a:gd name="connsiteY115" fmla="*/ 1115378 h 2409825"/>
                <a:gd name="connsiteX116" fmla="*/ 184785 w 619125"/>
                <a:gd name="connsiteY116" fmla="*/ 1115378 h 2409825"/>
                <a:gd name="connsiteX117" fmla="*/ 184785 w 619125"/>
                <a:gd name="connsiteY117" fmla="*/ 1264920 h 2409825"/>
                <a:gd name="connsiteX118" fmla="*/ 294322 w 619125"/>
                <a:gd name="connsiteY118" fmla="*/ 1264920 h 2409825"/>
                <a:gd name="connsiteX119" fmla="*/ 294322 w 619125"/>
                <a:gd name="connsiteY119" fmla="*/ 1115378 h 2409825"/>
                <a:gd name="connsiteX120" fmla="*/ 331470 w 619125"/>
                <a:gd name="connsiteY120" fmla="*/ 1114425 h 2409825"/>
                <a:gd name="connsiteX121" fmla="*/ 331470 w 619125"/>
                <a:gd name="connsiteY121" fmla="*/ 1264920 h 2409825"/>
                <a:gd name="connsiteX122" fmla="*/ 439102 w 619125"/>
                <a:gd name="connsiteY122" fmla="*/ 1264920 h 2409825"/>
                <a:gd name="connsiteX123" fmla="*/ 439102 w 619125"/>
                <a:gd name="connsiteY123" fmla="*/ 1114425 h 2409825"/>
                <a:gd name="connsiteX124" fmla="*/ 331470 w 619125"/>
                <a:gd name="connsiteY124" fmla="*/ 1114425 h 2409825"/>
                <a:gd name="connsiteX125" fmla="*/ 41910 w 619125"/>
                <a:gd name="connsiteY125" fmla="*/ 1113473 h 2409825"/>
                <a:gd name="connsiteX126" fmla="*/ 41910 w 619125"/>
                <a:gd name="connsiteY126" fmla="*/ 1264920 h 2409825"/>
                <a:gd name="connsiteX127" fmla="*/ 148590 w 619125"/>
                <a:gd name="connsiteY127" fmla="*/ 1264920 h 2409825"/>
                <a:gd name="connsiteX128" fmla="*/ 148590 w 619125"/>
                <a:gd name="connsiteY128" fmla="*/ 1113473 h 2409825"/>
                <a:gd name="connsiteX129" fmla="*/ 41910 w 619125"/>
                <a:gd name="connsiteY129" fmla="*/ 1113473 h 2409825"/>
                <a:gd name="connsiteX130" fmla="*/ 477202 w 619125"/>
                <a:gd name="connsiteY130" fmla="*/ 1114425 h 2409825"/>
                <a:gd name="connsiteX131" fmla="*/ 477202 w 619125"/>
                <a:gd name="connsiteY131" fmla="*/ 1263968 h 2409825"/>
                <a:gd name="connsiteX132" fmla="*/ 583882 w 619125"/>
                <a:gd name="connsiteY132" fmla="*/ 1263968 h 2409825"/>
                <a:gd name="connsiteX133" fmla="*/ 583882 w 619125"/>
                <a:gd name="connsiteY133" fmla="*/ 1114425 h 2409825"/>
                <a:gd name="connsiteX134" fmla="*/ 477202 w 619125"/>
                <a:gd name="connsiteY134" fmla="*/ 1114425 h 240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619125" h="2409825">
                  <a:moveTo>
                    <a:pt x="622935" y="2414588"/>
                  </a:moveTo>
                  <a:cubicBezTo>
                    <a:pt x="413385" y="2414588"/>
                    <a:pt x="207645" y="2414588"/>
                    <a:pt x="0" y="2414588"/>
                  </a:cubicBezTo>
                  <a:cubicBezTo>
                    <a:pt x="0" y="1609725"/>
                    <a:pt x="0" y="806768"/>
                    <a:pt x="0" y="0"/>
                  </a:cubicBezTo>
                  <a:cubicBezTo>
                    <a:pt x="206692" y="0"/>
                    <a:pt x="413385" y="0"/>
                    <a:pt x="622935" y="0"/>
                  </a:cubicBezTo>
                  <a:cubicBezTo>
                    <a:pt x="622935" y="803910"/>
                    <a:pt x="622935" y="1607820"/>
                    <a:pt x="622935" y="2414588"/>
                  </a:cubicBezTo>
                  <a:close/>
                  <a:moveTo>
                    <a:pt x="292417" y="915353"/>
                  </a:moveTo>
                  <a:cubicBezTo>
                    <a:pt x="292417" y="862965"/>
                    <a:pt x="292417" y="812483"/>
                    <a:pt x="292417" y="762000"/>
                  </a:cubicBezTo>
                  <a:cubicBezTo>
                    <a:pt x="254317" y="762000"/>
                    <a:pt x="220980" y="762000"/>
                    <a:pt x="184785" y="762000"/>
                  </a:cubicBezTo>
                  <a:cubicBezTo>
                    <a:pt x="184785" y="813435"/>
                    <a:pt x="184785" y="862965"/>
                    <a:pt x="184785" y="915353"/>
                  </a:cubicBezTo>
                  <a:cubicBezTo>
                    <a:pt x="221932" y="915353"/>
                    <a:pt x="256222" y="915353"/>
                    <a:pt x="292417" y="915353"/>
                  </a:cubicBezTo>
                  <a:close/>
                  <a:moveTo>
                    <a:pt x="184785" y="584835"/>
                  </a:moveTo>
                  <a:cubicBezTo>
                    <a:pt x="184785" y="639128"/>
                    <a:pt x="184785" y="687705"/>
                    <a:pt x="184785" y="738188"/>
                  </a:cubicBezTo>
                  <a:cubicBezTo>
                    <a:pt x="222885" y="738188"/>
                    <a:pt x="258127" y="738188"/>
                    <a:pt x="293370" y="738188"/>
                  </a:cubicBezTo>
                  <a:cubicBezTo>
                    <a:pt x="293370" y="685800"/>
                    <a:pt x="293370" y="636270"/>
                    <a:pt x="293370" y="584835"/>
                  </a:cubicBezTo>
                  <a:cubicBezTo>
                    <a:pt x="256222" y="584835"/>
                    <a:pt x="221932" y="584835"/>
                    <a:pt x="184785" y="584835"/>
                  </a:cubicBezTo>
                  <a:close/>
                  <a:moveTo>
                    <a:pt x="294322" y="233363"/>
                  </a:moveTo>
                  <a:cubicBezTo>
                    <a:pt x="255270" y="233363"/>
                    <a:pt x="220980" y="233363"/>
                    <a:pt x="184785" y="233363"/>
                  </a:cubicBezTo>
                  <a:cubicBezTo>
                    <a:pt x="184785" y="285750"/>
                    <a:pt x="184785" y="335280"/>
                    <a:pt x="184785" y="384810"/>
                  </a:cubicBezTo>
                  <a:cubicBezTo>
                    <a:pt x="222885" y="384810"/>
                    <a:pt x="258127" y="384810"/>
                    <a:pt x="294322" y="384810"/>
                  </a:cubicBezTo>
                  <a:cubicBezTo>
                    <a:pt x="294322" y="333375"/>
                    <a:pt x="294322" y="284798"/>
                    <a:pt x="294322" y="233363"/>
                  </a:cubicBezTo>
                  <a:close/>
                  <a:moveTo>
                    <a:pt x="292417" y="212408"/>
                  </a:moveTo>
                  <a:cubicBezTo>
                    <a:pt x="292417" y="159068"/>
                    <a:pt x="292417" y="108585"/>
                    <a:pt x="292417" y="59055"/>
                  </a:cubicBezTo>
                  <a:cubicBezTo>
                    <a:pt x="255270" y="59055"/>
                    <a:pt x="220980" y="59055"/>
                    <a:pt x="185738" y="59055"/>
                  </a:cubicBezTo>
                  <a:cubicBezTo>
                    <a:pt x="185738" y="111443"/>
                    <a:pt x="185738" y="160973"/>
                    <a:pt x="185738" y="212408"/>
                  </a:cubicBezTo>
                  <a:cubicBezTo>
                    <a:pt x="221932" y="212408"/>
                    <a:pt x="254317" y="212408"/>
                    <a:pt x="292417" y="212408"/>
                  </a:cubicBezTo>
                  <a:close/>
                  <a:moveTo>
                    <a:pt x="293370" y="562928"/>
                  </a:moveTo>
                  <a:cubicBezTo>
                    <a:pt x="293370" y="511493"/>
                    <a:pt x="293370" y="461963"/>
                    <a:pt x="293370" y="410528"/>
                  </a:cubicBezTo>
                  <a:cubicBezTo>
                    <a:pt x="256222" y="410528"/>
                    <a:pt x="221932" y="410528"/>
                    <a:pt x="184785" y="410528"/>
                  </a:cubicBezTo>
                  <a:cubicBezTo>
                    <a:pt x="184785" y="461963"/>
                    <a:pt x="184785" y="511493"/>
                    <a:pt x="184785" y="562928"/>
                  </a:cubicBezTo>
                  <a:cubicBezTo>
                    <a:pt x="221932" y="562928"/>
                    <a:pt x="256222" y="562928"/>
                    <a:pt x="293370" y="562928"/>
                  </a:cubicBezTo>
                  <a:close/>
                  <a:moveTo>
                    <a:pt x="40957" y="1287780"/>
                  </a:moveTo>
                  <a:cubicBezTo>
                    <a:pt x="40957" y="1341120"/>
                    <a:pt x="40957" y="1390650"/>
                    <a:pt x="40957" y="1441133"/>
                  </a:cubicBezTo>
                  <a:cubicBezTo>
                    <a:pt x="79057" y="1441133"/>
                    <a:pt x="114300" y="1441133"/>
                    <a:pt x="147638" y="1441133"/>
                  </a:cubicBezTo>
                  <a:cubicBezTo>
                    <a:pt x="147638" y="1388745"/>
                    <a:pt x="147638" y="1339215"/>
                    <a:pt x="147638" y="1287780"/>
                  </a:cubicBezTo>
                  <a:cubicBezTo>
                    <a:pt x="111442" y="1287780"/>
                    <a:pt x="78105" y="1287780"/>
                    <a:pt x="40957" y="1287780"/>
                  </a:cubicBezTo>
                  <a:close/>
                  <a:moveTo>
                    <a:pt x="475297" y="1088708"/>
                  </a:moveTo>
                  <a:cubicBezTo>
                    <a:pt x="515302" y="1088708"/>
                    <a:pt x="550545" y="1088708"/>
                    <a:pt x="584835" y="1088708"/>
                  </a:cubicBezTo>
                  <a:cubicBezTo>
                    <a:pt x="584835" y="1036320"/>
                    <a:pt x="584835" y="987743"/>
                    <a:pt x="584835" y="937260"/>
                  </a:cubicBezTo>
                  <a:cubicBezTo>
                    <a:pt x="547688" y="937260"/>
                    <a:pt x="512445" y="937260"/>
                    <a:pt x="475297" y="937260"/>
                  </a:cubicBezTo>
                  <a:cubicBezTo>
                    <a:pt x="475297" y="988695"/>
                    <a:pt x="475297" y="1037273"/>
                    <a:pt x="475297" y="1088708"/>
                  </a:cubicBezTo>
                  <a:close/>
                  <a:moveTo>
                    <a:pt x="294322" y="937260"/>
                  </a:moveTo>
                  <a:cubicBezTo>
                    <a:pt x="255270" y="937260"/>
                    <a:pt x="220980" y="937260"/>
                    <a:pt x="184785" y="937260"/>
                  </a:cubicBezTo>
                  <a:cubicBezTo>
                    <a:pt x="184785" y="989648"/>
                    <a:pt x="184785" y="1039178"/>
                    <a:pt x="184785" y="1088708"/>
                  </a:cubicBezTo>
                  <a:cubicBezTo>
                    <a:pt x="222885" y="1088708"/>
                    <a:pt x="258127" y="1088708"/>
                    <a:pt x="294322" y="1088708"/>
                  </a:cubicBezTo>
                  <a:cubicBezTo>
                    <a:pt x="294322" y="1036320"/>
                    <a:pt x="294322" y="987743"/>
                    <a:pt x="294322" y="937260"/>
                  </a:cubicBezTo>
                  <a:close/>
                  <a:moveTo>
                    <a:pt x="40957" y="935355"/>
                  </a:moveTo>
                  <a:cubicBezTo>
                    <a:pt x="40957" y="988695"/>
                    <a:pt x="40957" y="1038225"/>
                    <a:pt x="40957" y="1088708"/>
                  </a:cubicBezTo>
                  <a:cubicBezTo>
                    <a:pt x="79057" y="1088708"/>
                    <a:pt x="114300" y="1088708"/>
                    <a:pt x="148590" y="1088708"/>
                  </a:cubicBezTo>
                  <a:cubicBezTo>
                    <a:pt x="148590" y="1036320"/>
                    <a:pt x="148590" y="986790"/>
                    <a:pt x="148590" y="935355"/>
                  </a:cubicBezTo>
                  <a:cubicBezTo>
                    <a:pt x="111442" y="935355"/>
                    <a:pt x="79057" y="935355"/>
                    <a:pt x="40957" y="935355"/>
                  </a:cubicBezTo>
                  <a:close/>
                  <a:moveTo>
                    <a:pt x="40957" y="58103"/>
                  </a:moveTo>
                  <a:cubicBezTo>
                    <a:pt x="40957" y="111443"/>
                    <a:pt x="40957" y="160973"/>
                    <a:pt x="40957" y="211455"/>
                  </a:cubicBezTo>
                  <a:cubicBezTo>
                    <a:pt x="78105" y="211455"/>
                    <a:pt x="112395" y="211455"/>
                    <a:pt x="147638" y="211455"/>
                  </a:cubicBezTo>
                  <a:cubicBezTo>
                    <a:pt x="147638" y="159068"/>
                    <a:pt x="147638" y="109538"/>
                    <a:pt x="147638" y="58103"/>
                  </a:cubicBezTo>
                  <a:cubicBezTo>
                    <a:pt x="111442" y="58103"/>
                    <a:pt x="78105" y="58103"/>
                    <a:pt x="40957" y="58103"/>
                  </a:cubicBezTo>
                  <a:close/>
                  <a:moveTo>
                    <a:pt x="476250" y="584835"/>
                  </a:moveTo>
                  <a:cubicBezTo>
                    <a:pt x="476250" y="637223"/>
                    <a:pt x="476250" y="686753"/>
                    <a:pt x="476250" y="737235"/>
                  </a:cubicBezTo>
                  <a:cubicBezTo>
                    <a:pt x="514350" y="737235"/>
                    <a:pt x="549592" y="737235"/>
                    <a:pt x="583882" y="737235"/>
                  </a:cubicBezTo>
                  <a:cubicBezTo>
                    <a:pt x="583882" y="684848"/>
                    <a:pt x="583882" y="635318"/>
                    <a:pt x="583882" y="584835"/>
                  </a:cubicBezTo>
                  <a:cubicBezTo>
                    <a:pt x="545782" y="584835"/>
                    <a:pt x="511492" y="584835"/>
                    <a:pt x="476250" y="584835"/>
                  </a:cubicBezTo>
                  <a:close/>
                  <a:moveTo>
                    <a:pt x="475297" y="210503"/>
                  </a:moveTo>
                  <a:cubicBezTo>
                    <a:pt x="514350" y="210503"/>
                    <a:pt x="548640" y="210503"/>
                    <a:pt x="582930" y="210503"/>
                  </a:cubicBezTo>
                  <a:cubicBezTo>
                    <a:pt x="582930" y="158115"/>
                    <a:pt x="582930" y="107633"/>
                    <a:pt x="582930" y="59055"/>
                  </a:cubicBezTo>
                  <a:cubicBezTo>
                    <a:pt x="545782" y="59055"/>
                    <a:pt x="511492" y="59055"/>
                    <a:pt x="475297" y="59055"/>
                  </a:cubicBezTo>
                  <a:cubicBezTo>
                    <a:pt x="475297" y="110490"/>
                    <a:pt x="475297" y="159068"/>
                    <a:pt x="475297" y="210503"/>
                  </a:cubicBezTo>
                  <a:close/>
                  <a:moveTo>
                    <a:pt x="584835" y="410528"/>
                  </a:moveTo>
                  <a:cubicBezTo>
                    <a:pt x="544830" y="410528"/>
                    <a:pt x="511492" y="410528"/>
                    <a:pt x="477202" y="410528"/>
                  </a:cubicBezTo>
                  <a:cubicBezTo>
                    <a:pt x="477202" y="462915"/>
                    <a:pt x="477202" y="512445"/>
                    <a:pt x="477202" y="561975"/>
                  </a:cubicBezTo>
                  <a:cubicBezTo>
                    <a:pt x="515302" y="561975"/>
                    <a:pt x="550545" y="561975"/>
                    <a:pt x="584835" y="561975"/>
                  </a:cubicBezTo>
                  <a:cubicBezTo>
                    <a:pt x="584835" y="509588"/>
                    <a:pt x="584835" y="461010"/>
                    <a:pt x="584835" y="410528"/>
                  </a:cubicBezTo>
                  <a:close/>
                  <a:moveTo>
                    <a:pt x="475297" y="914400"/>
                  </a:moveTo>
                  <a:cubicBezTo>
                    <a:pt x="514350" y="914400"/>
                    <a:pt x="549592" y="914400"/>
                    <a:pt x="582930" y="914400"/>
                  </a:cubicBezTo>
                  <a:cubicBezTo>
                    <a:pt x="582930" y="861060"/>
                    <a:pt x="582930" y="811530"/>
                    <a:pt x="582930" y="762953"/>
                  </a:cubicBezTo>
                  <a:cubicBezTo>
                    <a:pt x="544830" y="762953"/>
                    <a:pt x="511492" y="762953"/>
                    <a:pt x="475297" y="762953"/>
                  </a:cubicBezTo>
                  <a:cubicBezTo>
                    <a:pt x="475297" y="814388"/>
                    <a:pt x="475297" y="862013"/>
                    <a:pt x="475297" y="914400"/>
                  </a:cubicBezTo>
                  <a:close/>
                  <a:moveTo>
                    <a:pt x="333375" y="1288733"/>
                  </a:moveTo>
                  <a:cubicBezTo>
                    <a:pt x="333375" y="1341120"/>
                    <a:pt x="333375" y="1391603"/>
                    <a:pt x="333375" y="1442085"/>
                  </a:cubicBezTo>
                  <a:cubicBezTo>
                    <a:pt x="371475" y="1442085"/>
                    <a:pt x="404813" y="1442085"/>
                    <a:pt x="440055" y="1442085"/>
                  </a:cubicBezTo>
                  <a:cubicBezTo>
                    <a:pt x="440055" y="1389698"/>
                    <a:pt x="440055" y="1340168"/>
                    <a:pt x="440055" y="1288733"/>
                  </a:cubicBezTo>
                  <a:cubicBezTo>
                    <a:pt x="402907" y="1288733"/>
                    <a:pt x="368617" y="1288733"/>
                    <a:pt x="333375" y="1288733"/>
                  </a:cubicBezTo>
                  <a:close/>
                  <a:moveTo>
                    <a:pt x="185738" y="1287780"/>
                  </a:moveTo>
                  <a:cubicBezTo>
                    <a:pt x="185738" y="1343025"/>
                    <a:pt x="185738" y="1392555"/>
                    <a:pt x="185738" y="1442085"/>
                  </a:cubicBezTo>
                  <a:cubicBezTo>
                    <a:pt x="223838" y="1442085"/>
                    <a:pt x="257175" y="1442085"/>
                    <a:pt x="291465" y="1442085"/>
                  </a:cubicBezTo>
                  <a:cubicBezTo>
                    <a:pt x="291465" y="1388745"/>
                    <a:pt x="291465" y="1338263"/>
                    <a:pt x="291465" y="1287780"/>
                  </a:cubicBezTo>
                  <a:cubicBezTo>
                    <a:pt x="254317" y="1287780"/>
                    <a:pt x="220980" y="1287780"/>
                    <a:pt x="185738" y="1287780"/>
                  </a:cubicBezTo>
                  <a:close/>
                  <a:moveTo>
                    <a:pt x="148590" y="385763"/>
                  </a:moveTo>
                  <a:cubicBezTo>
                    <a:pt x="148590" y="332423"/>
                    <a:pt x="148590" y="284798"/>
                    <a:pt x="148590" y="234315"/>
                  </a:cubicBezTo>
                  <a:cubicBezTo>
                    <a:pt x="110490" y="234315"/>
                    <a:pt x="75247" y="234315"/>
                    <a:pt x="40005" y="234315"/>
                  </a:cubicBezTo>
                  <a:cubicBezTo>
                    <a:pt x="40005" y="286703"/>
                    <a:pt x="40005" y="335280"/>
                    <a:pt x="40005" y="385763"/>
                  </a:cubicBezTo>
                  <a:cubicBezTo>
                    <a:pt x="77152" y="385763"/>
                    <a:pt x="111442" y="385763"/>
                    <a:pt x="148590" y="385763"/>
                  </a:cubicBezTo>
                  <a:close/>
                  <a:moveTo>
                    <a:pt x="40957" y="762953"/>
                  </a:moveTo>
                  <a:cubicBezTo>
                    <a:pt x="40957" y="814388"/>
                    <a:pt x="40957" y="863918"/>
                    <a:pt x="40957" y="915353"/>
                  </a:cubicBezTo>
                  <a:cubicBezTo>
                    <a:pt x="78105" y="915353"/>
                    <a:pt x="112395" y="915353"/>
                    <a:pt x="148590" y="915353"/>
                  </a:cubicBezTo>
                  <a:cubicBezTo>
                    <a:pt x="148590" y="862965"/>
                    <a:pt x="148590" y="813435"/>
                    <a:pt x="148590" y="762953"/>
                  </a:cubicBezTo>
                  <a:cubicBezTo>
                    <a:pt x="111442" y="762953"/>
                    <a:pt x="77152" y="762953"/>
                    <a:pt x="40957" y="762953"/>
                  </a:cubicBezTo>
                  <a:close/>
                  <a:moveTo>
                    <a:pt x="332422" y="761048"/>
                  </a:moveTo>
                  <a:cubicBezTo>
                    <a:pt x="332422" y="814388"/>
                    <a:pt x="332422" y="864870"/>
                    <a:pt x="332422" y="914400"/>
                  </a:cubicBezTo>
                  <a:cubicBezTo>
                    <a:pt x="370522" y="914400"/>
                    <a:pt x="403860" y="914400"/>
                    <a:pt x="439102" y="914400"/>
                  </a:cubicBezTo>
                  <a:cubicBezTo>
                    <a:pt x="439102" y="862013"/>
                    <a:pt x="439102" y="811530"/>
                    <a:pt x="439102" y="761048"/>
                  </a:cubicBezTo>
                  <a:cubicBezTo>
                    <a:pt x="402907" y="761048"/>
                    <a:pt x="369570" y="761048"/>
                    <a:pt x="332422" y="761048"/>
                  </a:cubicBezTo>
                  <a:close/>
                  <a:moveTo>
                    <a:pt x="149542" y="584835"/>
                  </a:moveTo>
                  <a:cubicBezTo>
                    <a:pt x="109538" y="584835"/>
                    <a:pt x="76200" y="584835"/>
                    <a:pt x="40005" y="584835"/>
                  </a:cubicBezTo>
                  <a:cubicBezTo>
                    <a:pt x="40005" y="637223"/>
                    <a:pt x="40005" y="686753"/>
                    <a:pt x="40005" y="737235"/>
                  </a:cubicBezTo>
                  <a:cubicBezTo>
                    <a:pt x="78105" y="737235"/>
                    <a:pt x="113347" y="737235"/>
                    <a:pt x="149542" y="737235"/>
                  </a:cubicBezTo>
                  <a:cubicBezTo>
                    <a:pt x="149542" y="685800"/>
                    <a:pt x="149542" y="637223"/>
                    <a:pt x="149542" y="584835"/>
                  </a:cubicBezTo>
                  <a:close/>
                  <a:moveTo>
                    <a:pt x="440055" y="410528"/>
                  </a:moveTo>
                  <a:cubicBezTo>
                    <a:pt x="401955" y="410528"/>
                    <a:pt x="367665" y="410528"/>
                    <a:pt x="332422" y="410528"/>
                  </a:cubicBezTo>
                  <a:cubicBezTo>
                    <a:pt x="332422" y="461963"/>
                    <a:pt x="332422" y="511493"/>
                    <a:pt x="332422" y="562928"/>
                  </a:cubicBezTo>
                  <a:cubicBezTo>
                    <a:pt x="369570" y="562928"/>
                    <a:pt x="403860" y="562928"/>
                    <a:pt x="440055" y="562928"/>
                  </a:cubicBezTo>
                  <a:cubicBezTo>
                    <a:pt x="440055" y="511493"/>
                    <a:pt x="440055" y="462915"/>
                    <a:pt x="440055" y="410528"/>
                  </a:cubicBezTo>
                  <a:close/>
                  <a:moveTo>
                    <a:pt x="331470" y="384810"/>
                  </a:moveTo>
                  <a:cubicBezTo>
                    <a:pt x="366713" y="384810"/>
                    <a:pt x="401955" y="384810"/>
                    <a:pt x="439102" y="384810"/>
                  </a:cubicBezTo>
                  <a:cubicBezTo>
                    <a:pt x="439102" y="335280"/>
                    <a:pt x="439102" y="284798"/>
                    <a:pt x="439102" y="233363"/>
                  </a:cubicBezTo>
                  <a:cubicBezTo>
                    <a:pt x="401955" y="233363"/>
                    <a:pt x="367665" y="233363"/>
                    <a:pt x="331470" y="233363"/>
                  </a:cubicBezTo>
                  <a:cubicBezTo>
                    <a:pt x="331470" y="283845"/>
                    <a:pt x="331470" y="332423"/>
                    <a:pt x="331470" y="384810"/>
                  </a:cubicBezTo>
                  <a:close/>
                  <a:moveTo>
                    <a:pt x="294322" y="1115378"/>
                  </a:moveTo>
                  <a:cubicBezTo>
                    <a:pt x="255270" y="1115378"/>
                    <a:pt x="220980" y="1115378"/>
                    <a:pt x="184785" y="1115378"/>
                  </a:cubicBezTo>
                  <a:cubicBezTo>
                    <a:pt x="184785" y="1165860"/>
                    <a:pt x="184785" y="1213485"/>
                    <a:pt x="184785" y="1264920"/>
                  </a:cubicBezTo>
                  <a:cubicBezTo>
                    <a:pt x="221932" y="1264920"/>
                    <a:pt x="257175" y="1264920"/>
                    <a:pt x="294322" y="1264920"/>
                  </a:cubicBezTo>
                  <a:cubicBezTo>
                    <a:pt x="294322" y="1213485"/>
                    <a:pt x="294322" y="1165860"/>
                    <a:pt x="294322" y="1115378"/>
                  </a:cubicBezTo>
                  <a:close/>
                  <a:moveTo>
                    <a:pt x="331470" y="1114425"/>
                  </a:moveTo>
                  <a:cubicBezTo>
                    <a:pt x="331470" y="1166813"/>
                    <a:pt x="331470" y="1215390"/>
                    <a:pt x="331470" y="1264920"/>
                  </a:cubicBezTo>
                  <a:cubicBezTo>
                    <a:pt x="368617" y="1264920"/>
                    <a:pt x="402907" y="1264920"/>
                    <a:pt x="439102" y="1264920"/>
                  </a:cubicBezTo>
                  <a:cubicBezTo>
                    <a:pt x="439102" y="1214438"/>
                    <a:pt x="439102" y="1165860"/>
                    <a:pt x="439102" y="1114425"/>
                  </a:cubicBezTo>
                  <a:cubicBezTo>
                    <a:pt x="403860" y="1114425"/>
                    <a:pt x="369570" y="1114425"/>
                    <a:pt x="331470" y="1114425"/>
                  </a:cubicBezTo>
                  <a:close/>
                  <a:moveTo>
                    <a:pt x="41910" y="1113473"/>
                  </a:moveTo>
                  <a:cubicBezTo>
                    <a:pt x="41910" y="1163955"/>
                    <a:pt x="41910" y="1213485"/>
                    <a:pt x="41910" y="1264920"/>
                  </a:cubicBezTo>
                  <a:cubicBezTo>
                    <a:pt x="78105" y="1264920"/>
                    <a:pt x="112395" y="1264920"/>
                    <a:pt x="148590" y="1264920"/>
                  </a:cubicBezTo>
                  <a:cubicBezTo>
                    <a:pt x="148590" y="1213485"/>
                    <a:pt x="148590" y="1163955"/>
                    <a:pt x="148590" y="1113473"/>
                  </a:cubicBezTo>
                  <a:cubicBezTo>
                    <a:pt x="110490" y="1113473"/>
                    <a:pt x="78105" y="1113473"/>
                    <a:pt x="41910" y="1113473"/>
                  </a:cubicBezTo>
                  <a:close/>
                  <a:moveTo>
                    <a:pt x="477202" y="1114425"/>
                  </a:moveTo>
                  <a:cubicBezTo>
                    <a:pt x="477202" y="1168718"/>
                    <a:pt x="477202" y="1216343"/>
                    <a:pt x="477202" y="1263968"/>
                  </a:cubicBezTo>
                  <a:cubicBezTo>
                    <a:pt x="515302" y="1263968"/>
                    <a:pt x="549592" y="1263968"/>
                    <a:pt x="583882" y="1263968"/>
                  </a:cubicBezTo>
                  <a:cubicBezTo>
                    <a:pt x="583882" y="1212533"/>
                    <a:pt x="583882" y="1163955"/>
                    <a:pt x="583882" y="1114425"/>
                  </a:cubicBezTo>
                  <a:cubicBezTo>
                    <a:pt x="546735" y="1114425"/>
                    <a:pt x="512445" y="1114425"/>
                    <a:pt x="477202" y="1114425"/>
                  </a:cubicBezTo>
                  <a:close/>
                </a:path>
              </a:pathLst>
            </a:custGeom>
            <a:grpFill/>
            <a:ln w="9525" cap="flat">
              <a:noFill/>
              <a:prstDash val="solid"/>
              <a:miter/>
            </a:ln>
          </p:spPr>
          <p:txBody>
            <a:bodyPr rtlCol="0" anchor="ctr"/>
            <a:lstStyle/>
            <a:p>
              <a:endParaRPr lang="en-US"/>
            </a:p>
          </p:txBody>
        </p:sp>
        <p:sp>
          <p:nvSpPr>
            <p:cNvPr id="208" name="Freeform: Shape 175">
              <a:extLst>
                <a:ext uri="{FF2B5EF4-FFF2-40B4-BE49-F238E27FC236}">
                  <a16:creationId xmlns:a16="http://schemas.microsoft.com/office/drawing/2014/main" id="{B4833A05-E5B7-5805-8866-E589B603BB76}"/>
                </a:ext>
              </a:extLst>
            </p:cNvPr>
            <p:cNvSpPr/>
            <p:nvPr/>
          </p:nvSpPr>
          <p:spPr>
            <a:xfrm>
              <a:off x="9685020" y="2426970"/>
              <a:ext cx="619125" cy="419100"/>
            </a:xfrm>
            <a:custGeom>
              <a:avLst/>
              <a:gdLst>
                <a:gd name="connsiteX0" fmla="*/ 0 w 619125"/>
                <a:gd name="connsiteY0" fmla="*/ 425768 h 419100"/>
                <a:gd name="connsiteX1" fmla="*/ 0 w 619125"/>
                <a:gd name="connsiteY1" fmla="*/ 59055 h 419100"/>
                <a:gd name="connsiteX2" fmla="*/ 624840 w 619125"/>
                <a:gd name="connsiteY2" fmla="*/ 58103 h 419100"/>
                <a:gd name="connsiteX3" fmla="*/ 624840 w 619125"/>
                <a:gd name="connsiteY3" fmla="*/ 425768 h 419100"/>
                <a:gd name="connsiteX4" fmla="*/ 0 w 619125"/>
                <a:gd name="connsiteY4" fmla="*/ 425768 h 419100"/>
                <a:gd name="connsiteX5" fmla="*/ 436245 w 619125"/>
                <a:gd name="connsiteY5" fmla="*/ 183832 h 419100"/>
                <a:gd name="connsiteX6" fmla="*/ 191453 w 619125"/>
                <a:gd name="connsiteY6" fmla="*/ 183832 h 419100"/>
                <a:gd name="connsiteX7" fmla="*/ 191453 w 619125"/>
                <a:gd name="connsiteY7" fmla="*/ 413385 h 419100"/>
                <a:gd name="connsiteX8" fmla="*/ 436245 w 619125"/>
                <a:gd name="connsiteY8" fmla="*/ 413385 h 419100"/>
                <a:gd name="connsiteX9" fmla="*/ 436245 w 619125"/>
                <a:gd name="connsiteY9" fmla="*/ 183832 h 419100"/>
                <a:gd name="connsiteX10" fmla="*/ 602932 w 619125"/>
                <a:gd name="connsiteY10" fmla="*/ 414338 h 419100"/>
                <a:gd name="connsiteX11" fmla="*/ 601980 w 619125"/>
                <a:gd name="connsiteY11" fmla="*/ 244793 h 419100"/>
                <a:gd name="connsiteX12" fmla="*/ 583882 w 619125"/>
                <a:gd name="connsiteY12" fmla="*/ 219075 h 419100"/>
                <a:gd name="connsiteX13" fmla="*/ 462915 w 619125"/>
                <a:gd name="connsiteY13" fmla="*/ 188595 h 419100"/>
                <a:gd name="connsiteX14" fmla="*/ 462915 w 619125"/>
                <a:gd name="connsiteY14" fmla="*/ 415290 h 419100"/>
                <a:gd name="connsiteX15" fmla="*/ 602932 w 619125"/>
                <a:gd name="connsiteY15" fmla="*/ 414338 h 419100"/>
                <a:gd name="connsiteX16" fmla="*/ 164782 w 619125"/>
                <a:gd name="connsiteY16" fmla="*/ 414338 h 419100"/>
                <a:gd name="connsiteX17" fmla="*/ 164782 w 619125"/>
                <a:gd name="connsiteY17" fmla="*/ 187643 h 419100"/>
                <a:gd name="connsiteX18" fmla="*/ 46673 w 619125"/>
                <a:gd name="connsiteY18" fmla="*/ 217170 h 419100"/>
                <a:gd name="connsiteX19" fmla="*/ 24765 w 619125"/>
                <a:gd name="connsiteY19" fmla="*/ 240030 h 419100"/>
                <a:gd name="connsiteX20" fmla="*/ 23813 w 619125"/>
                <a:gd name="connsiteY20" fmla="*/ 414338 h 419100"/>
                <a:gd name="connsiteX21" fmla="*/ 164782 w 619125"/>
                <a:gd name="connsiteY21" fmla="*/ 414338 h 419100"/>
                <a:gd name="connsiteX22" fmla="*/ 435293 w 619125"/>
                <a:gd name="connsiteY22" fmla="*/ 86678 h 419100"/>
                <a:gd name="connsiteX23" fmla="*/ 191453 w 619125"/>
                <a:gd name="connsiteY23" fmla="*/ 86678 h 419100"/>
                <a:gd name="connsiteX24" fmla="*/ 191453 w 619125"/>
                <a:gd name="connsiteY24" fmla="*/ 163830 h 419100"/>
                <a:gd name="connsiteX25" fmla="*/ 435293 w 619125"/>
                <a:gd name="connsiteY25" fmla="*/ 163830 h 419100"/>
                <a:gd name="connsiteX26" fmla="*/ 435293 w 619125"/>
                <a:gd name="connsiteY26" fmla="*/ 86678 h 419100"/>
                <a:gd name="connsiteX27" fmla="*/ 457200 w 619125"/>
                <a:gd name="connsiteY27" fmla="*/ 94297 h 419100"/>
                <a:gd name="connsiteX28" fmla="*/ 481965 w 619125"/>
                <a:gd name="connsiteY28" fmla="*/ 173355 h 419100"/>
                <a:gd name="connsiteX29" fmla="*/ 599123 w 619125"/>
                <a:gd name="connsiteY29" fmla="*/ 200978 h 419100"/>
                <a:gd name="connsiteX30" fmla="*/ 457200 w 619125"/>
                <a:gd name="connsiteY30" fmla="*/ 94297 h 419100"/>
                <a:gd name="connsiteX31" fmla="*/ 29528 w 619125"/>
                <a:gd name="connsiteY31" fmla="*/ 202882 h 419100"/>
                <a:gd name="connsiteX32" fmla="*/ 72390 w 619125"/>
                <a:gd name="connsiteY32" fmla="*/ 191453 h 419100"/>
                <a:gd name="connsiteX33" fmla="*/ 114300 w 619125"/>
                <a:gd name="connsiteY33" fmla="*/ 181928 h 419100"/>
                <a:gd name="connsiteX34" fmla="*/ 160973 w 619125"/>
                <a:gd name="connsiteY34" fmla="*/ 95250 h 419100"/>
                <a:gd name="connsiteX35" fmla="*/ 82868 w 619125"/>
                <a:gd name="connsiteY35" fmla="*/ 113347 h 419100"/>
                <a:gd name="connsiteX36" fmla="*/ 29528 w 619125"/>
                <a:gd name="connsiteY36" fmla="*/ 202882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19125" h="419100">
                  <a:moveTo>
                    <a:pt x="0" y="425768"/>
                  </a:moveTo>
                  <a:cubicBezTo>
                    <a:pt x="0" y="301943"/>
                    <a:pt x="0" y="181928"/>
                    <a:pt x="0" y="59055"/>
                  </a:cubicBezTo>
                  <a:cubicBezTo>
                    <a:pt x="208598" y="-20003"/>
                    <a:pt x="416243" y="-19050"/>
                    <a:pt x="624840" y="58103"/>
                  </a:cubicBezTo>
                  <a:cubicBezTo>
                    <a:pt x="624840" y="181928"/>
                    <a:pt x="624840" y="301943"/>
                    <a:pt x="624840" y="425768"/>
                  </a:cubicBezTo>
                  <a:cubicBezTo>
                    <a:pt x="418148" y="425768"/>
                    <a:pt x="211455" y="425768"/>
                    <a:pt x="0" y="425768"/>
                  </a:cubicBezTo>
                  <a:close/>
                  <a:moveTo>
                    <a:pt x="436245" y="183832"/>
                  </a:moveTo>
                  <a:cubicBezTo>
                    <a:pt x="353378" y="183832"/>
                    <a:pt x="272415" y="183832"/>
                    <a:pt x="191453" y="183832"/>
                  </a:cubicBezTo>
                  <a:cubicBezTo>
                    <a:pt x="191453" y="264795"/>
                    <a:pt x="191453" y="338138"/>
                    <a:pt x="191453" y="413385"/>
                  </a:cubicBezTo>
                  <a:cubicBezTo>
                    <a:pt x="274320" y="413385"/>
                    <a:pt x="354330" y="413385"/>
                    <a:pt x="436245" y="413385"/>
                  </a:cubicBezTo>
                  <a:cubicBezTo>
                    <a:pt x="436245" y="337185"/>
                    <a:pt x="436245" y="262890"/>
                    <a:pt x="436245" y="183832"/>
                  </a:cubicBezTo>
                  <a:close/>
                  <a:moveTo>
                    <a:pt x="602932" y="414338"/>
                  </a:moveTo>
                  <a:cubicBezTo>
                    <a:pt x="602932" y="355283"/>
                    <a:pt x="603885" y="300038"/>
                    <a:pt x="601980" y="244793"/>
                  </a:cubicBezTo>
                  <a:cubicBezTo>
                    <a:pt x="601980" y="235268"/>
                    <a:pt x="592455" y="220980"/>
                    <a:pt x="583882" y="219075"/>
                  </a:cubicBezTo>
                  <a:cubicBezTo>
                    <a:pt x="543878" y="206693"/>
                    <a:pt x="502920" y="198120"/>
                    <a:pt x="462915" y="188595"/>
                  </a:cubicBezTo>
                  <a:cubicBezTo>
                    <a:pt x="462915" y="268605"/>
                    <a:pt x="462915" y="341947"/>
                    <a:pt x="462915" y="415290"/>
                  </a:cubicBezTo>
                  <a:cubicBezTo>
                    <a:pt x="509588" y="414338"/>
                    <a:pt x="551498" y="414338"/>
                    <a:pt x="602932" y="414338"/>
                  </a:cubicBezTo>
                  <a:close/>
                  <a:moveTo>
                    <a:pt x="164782" y="414338"/>
                  </a:moveTo>
                  <a:cubicBezTo>
                    <a:pt x="164782" y="339090"/>
                    <a:pt x="164782" y="265747"/>
                    <a:pt x="164782" y="187643"/>
                  </a:cubicBezTo>
                  <a:cubicBezTo>
                    <a:pt x="122873" y="198120"/>
                    <a:pt x="84773" y="206693"/>
                    <a:pt x="46673" y="217170"/>
                  </a:cubicBezTo>
                  <a:cubicBezTo>
                    <a:pt x="37148" y="220028"/>
                    <a:pt x="24765" y="232410"/>
                    <a:pt x="24765" y="240030"/>
                  </a:cubicBezTo>
                  <a:cubicBezTo>
                    <a:pt x="22860" y="298132"/>
                    <a:pt x="23813" y="355283"/>
                    <a:pt x="23813" y="414338"/>
                  </a:cubicBezTo>
                  <a:cubicBezTo>
                    <a:pt x="76200" y="414338"/>
                    <a:pt x="119063" y="414338"/>
                    <a:pt x="164782" y="414338"/>
                  </a:cubicBezTo>
                  <a:close/>
                  <a:moveTo>
                    <a:pt x="435293" y="86678"/>
                  </a:moveTo>
                  <a:cubicBezTo>
                    <a:pt x="351473" y="86678"/>
                    <a:pt x="272415" y="86678"/>
                    <a:pt x="191453" y="86678"/>
                  </a:cubicBezTo>
                  <a:cubicBezTo>
                    <a:pt x="191453" y="118110"/>
                    <a:pt x="191453" y="141922"/>
                    <a:pt x="191453" y="163830"/>
                  </a:cubicBezTo>
                  <a:cubicBezTo>
                    <a:pt x="274320" y="163830"/>
                    <a:pt x="353378" y="163830"/>
                    <a:pt x="435293" y="163830"/>
                  </a:cubicBezTo>
                  <a:cubicBezTo>
                    <a:pt x="435293" y="140970"/>
                    <a:pt x="435293" y="118110"/>
                    <a:pt x="435293" y="86678"/>
                  </a:cubicBezTo>
                  <a:close/>
                  <a:moveTo>
                    <a:pt x="457200" y="94297"/>
                  </a:moveTo>
                  <a:cubicBezTo>
                    <a:pt x="461963" y="139065"/>
                    <a:pt x="457200" y="163830"/>
                    <a:pt x="481965" y="173355"/>
                  </a:cubicBezTo>
                  <a:cubicBezTo>
                    <a:pt x="518160" y="186690"/>
                    <a:pt x="559118" y="192405"/>
                    <a:pt x="599123" y="200978"/>
                  </a:cubicBezTo>
                  <a:cubicBezTo>
                    <a:pt x="607695" y="121920"/>
                    <a:pt x="614363" y="119063"/>
                    <a:pt x="457200" y="94297"/>
                  </a:cubicBezTo>
                  <a:close/>
                  <a:moveTo>
                    <a:pt x="29528" y="202882"/>
                  </a:moveTo>
                  <a:cubicBezTo>
                    <a:pt x="44768" y="198120"/>
                    <a:pt x="58103" y="194310"/>
                    <a:pt x="72390" y="191453"/>
                  </a:cubicBezTo>
                  <a:cubicBezTo>
                    <a:pt x="85725" y="187643"/>
                    <a:pt x="100013" y="184785"/>
                    <a:pt x="114300" y="181928"/>
                  </a:cubicBezTo>
                  <a:cubicBezTo>
                    <a:pt x="178118" y="168593"/>
                    <a:pt x="165735" y="162878"/>
                    <a:pt x="160973" y="95250"/>
                  </a:cubicBezTo>
                  <a:cubicBezTo>
                    <a:pt x="135255" y="100965"/>
                    <a:pt x="109538" y="108585"/>
                    <a:pt x="82868" y="113347"/>
                  </a:cubicBezTo>
                  <a:cubicBezTo>
                    <a:pt x="30480" y="120968"/>
                    <a:pt x="12382" y="147638"/>
                    <a:pt x="29528" y="202882"/>
                  </a:cubicBezTo>
                  <a:close/>
                </a:path>
              </a:pathLst>
            </a:custGeom>
            <a:grpFill/>
            <a:ln w="9525" cap="flat">
              <a:noFill/>
              <a:prstDash val="solid"/>
              <a:miter/>
            </a:ln>
          </p:spPr>
          <p:txBody>
            <a:bodyPr rtlCol="0" anchor="ctr"/>
            <a:lstStyle/>
            <a:p>
              <a:endParaRPr lang="en-US"/>
            </a:p>
          </p:txBody>
        </p:sp>
      </p:grpSp>
      <p:grpSp>
        <p:nvGrpSpPr>
          <p:cNvPr id="209" name="Group 176">
            <a:extLst>
              <a:ext uri="{FF2B5EF4-FFF2-40B4-BE49-F238E27FC236}">
                <a16:creationId xmlns:a16="http://schemas.microsoft.com/office/drawing/2014/main" id="{9EEBA40C-233F-2B58-F39A-8E9D65644F0A}"/>
              </a:ext>
            </a:extLst>
          </p:cNvPr>
          <p:cNvGrpSpPr/>
          <p:nvPr/>
        </p:nvGrpSpPr>
        <p:grpSpPr>
          <a:xfrm>
            <a:off x="7612477" y="2745314"/>
            <a:ext cx="423086" cy="1470878"/>
            <a:chOff x="8182689" y="2589848"/>
            <a:chExt cx="771525" cy="2682240"/>
          </a:xfrm>
          <a:solidFill>
            <a:schemeClr val="accent3"/>
          </a:solidFill>
        </p:grpSpPr>
        <p:sp>
          <p:nvSpPr>
            <p:cNvPr id="210" name="Freeform: Shape 177">
              <a:extLst>
                <a:ext uri="{FF2B5EF4-FFF2-40B4-BE49-F238E27FC236}">
                  <a16:creationId xmlns:a16="http://schemas.microsoft.com/office/drawing/2014/main" id="{D15445B2-7642-28BA-C7F5-FCEF84352B48}"/>
                </a:ext>
              </a:extLst>
            </p:cNvPr>
            <p:cNvSpPr/>
            <p:nvPr/>
          </p:nvSpPr>
          <p:spPr>
            <a:xfrm>
              <a:off x="8187451" y="3109913"/>
              <a:ext cx="762000" cy="2162175"/>
            </a:xfrm>
            <a:custGeom>
              <a:avLst/>
              <a:gdLst>
                <a:gd name="connsiteX0" fmla="*/ 765810 w 762000"/>
                <a:gd name="connsiteY0" fmla="*/ 0 h 2162175"/>
                <a:gd name="connsiteX1" fmla="*/ 765810 w 762000"/>
                <a:gd name="connsiteY1" fmla="*/ 2166938 h 2162175"/>
                <a:gd name="connsiteX2" fmla="*/ 0 w 762000"/>
                <a:gd name="connsiteY2" fmla="*/ 2166938 h 2162175"/>
                <a:gd name="connsiteX3" fmla="*/ 0 w 762000"/>
                <a:gd name="connsiteY3" fmla="*/ 0 h 2162175"/>
                <a:gd name="connsiteX4" fmla="*/ 765810 w 762000"/>
                <a:gd name="connsiteY4" fmla="*/ 0 h 2162175"/>
                <a:gd name="connsiteX5" fmla="*/ 181927 w 762000"/>
                <a:gd name="connsiteY5" fmla="*/ 1468755 h 2162175"/>
                <a:gd name="connsiteX6" fmla="*/ 181927 w 762000"/>
                <a:gd name="connsiteY6" fmla="*/ 1289685 h 2162175"/>
                <a:gd name="connsiteX7" fmla="*/ 47625 w 762000"/>
                <a:gd name="connsiteY7" fmla="*/ 1289685 h 2162175"/>
                <a:gd name="connsiteX8" fmla="*/ 47625 w 762000"/>
                <a:gd name="connsiteY8" fmla="*/ 1468755 h 2162175"/>
                <a:gd name="connsiteX9" fmla="*/ 181927 w 762000"/>
                <a:gd name="connsiteY9" fmla="*/ 1468755 h 2162175"/>
                <a:gd name="connsiteX10" fmla="*/ 716280 w 762000"/>
                <a:gd name="connsiteY10" fmla="*/ 1469707 h 2162175"/>
                <a:gd name="connsiteX11" fmla="*/ 716280 w 762000"/>
                <a:gd name="connsiteY11" fmla="*/ 1288732 h 2162175"/>
                <a:gd name="connsiteX12" fmla="*/ 581025 w 762000"/>
                <a:gd name="connsiteY12" fmla="*/ 1288732 h 2162175"/>
                <a:gd name="connsiteX13" fmla="*/ 581025 w 762000"/>
                <a:gd name="connsiteY13" fmla="*/ 1469707 h 2162175"/>
                <a:gd name="connsiteX14" fmla="*/ 716280 w 762000"/>
                <a:gd name="connsiteY14" fmla="*/ 1469707 h 2162175"/>
                <a:gd name="connsiteX15" fmla="*/ 400050 w 762000"/>
                <a:gd name="connsiteY15" fmla="*/ 1468755 h 2162175"/>
                <a:gd name="connsiteX16" fmla="*/ 536257 w 762000"/>
                <a:gd name="connsiteY16" fmla="*/ 1468755 h 2162175"/>
                <a:gd name="connsiteX17" fmla="*/ 536257 w 762000"/>
                <a:gd name="connsiteY17" fmla="*/ 1289685 h 2162175"/>
                <a:gd name="connsiteX18" fmla="*/ 400050 w 762000"/>
                <a:gd name="connsiteY18" fmla="*/ 1289685 h 2162175"/>
                <a:gd name="connsiteX19" fmla="*/ 400050 w 762000"/>
                <a:gd name="connsiteY19" fmla="*/ 1468755 h 2162175"/>
                <a:gd name="connsiteX20" fmla="*/ 537210 w 762000"/>
                <a:gd name="connsiteY20" fmla="*/ 449580 h 2162175"/>
                <a:gd name="connsiteX21" fmla="*/ 537210 w 762000"/>
                <a:gd name="connsiteY21" fmla="*/ 271463 h 2162175"/>
                <a:gd name="connsiteX22" fmla="*/ 401002 w 762000"/>
                <a:gd name="connsiteY22" fmla="*/ 271463 h 2162175"/>
                <a:gd name="connsiteX23" fmla="*/ 401002 w 762000"/>
                <a:gd name="connsiteY23" fmla="*/ 449580 h 2162175"/>
                <a:gd name="connsiteX24" fmla="*/ 537210 w 762000"/>
                <a:gd name="connsiteY24" fmla="*/ 449580 h 2162175"/>
                <a:gd name="connsiteX25" fmla="*/ 182880 w 762000"/>
                <a:gd name="connsiteY25" fmla="*/ 271463 h 2162175"/>
                <a:gd name="connsiteX26" fmla="*/ 47625 w 762000"/>
                <a:gd name="connsiteY26" fmla="*/ 271463 h 2162175"/>
                <a:gd name="connsiteX27" fmla="*/ 47625 w 762000"/>
                <a:gd name="connsiteY27" fmla="*/ 448628 h 2162175"/>
                <a:gd name="connsiteX28" fmla="*/ 182880 w 762000"/>
                <a:gd name="connsiteY28" fmla="*/ 448628 h 2162175"/>
                <a:gd name="connsiteX29" fmla="*/ 182880 w 762000"/>
                <a:gd name="connsiteY29" fmla="*/ 271463 h 2162175"/>
                <a:gd name="connsiteX30" fmla="*/ 580073 w 762000"/>
                <a:gd name="connsiteY30" fmla="*/ 856297 h 2162175"/>
                <a:gd name="connsiteX31" fmla="*/ 716280 w 762000"/>
                <a:gd name="connsiteY31" fmla="*/ 856297 h 2162175"/>
                <a:gd name="connsiteX32" fmla="*/ 716280 w 762000"/>
                <a:gd name="connsiteY32" fmla="*/ 679133 h 2162175"/>
                <a:gd name="connsiteX33" fmla="*/ 580073 w 762000"/>
                <a:gd name="connsiteY33" fmla="*/ 679133 h 2162175"/>
                <a:gd name="connsiteX34" fmla="*/ 580073 w 762000"/>
                <a:gd name="connsiteY34" fmla="*/ 856297 h 2162175"/>
                <a:gd name="connsiteX35" fmla="*/ 181927 w 762000"/>
                <a:gd name="connsiteY35" fmla="*/ 857250 h 2162175"/>
                <a:gd name="connsiteX36" fmla="*/ 181927 w 762000"/>
                <a:gd name="connsiteY36" fmla="*/ 679133 h 2162175"/>
                <a:gd name="connsiteX37" fmla="*/ 46673 w 762000"/>
                <a:gd name="connsiteY37" fmla="*/ 679133 h 2162175"/>
                <a:gd name="connsiteX38" fmla="*/ 46673 w 762000"/>
                <a:gd name="connsiteY38" fmla="*/ 857250 h 2162175"/>
                <a:gd name="connsiteX39" fmla="*/ 181927 w 762000"/>
                <a:gd name="connsiteY39" fmla="*/ 857250 h 2162175"/>
                <a:gd name="connsiteX40" fmla="*/ 401955 w 762000"/>
                <a:gd name="connsiteY40" fmla="*/ 882015 h 2162175"/>
                <a:gd name="connsiteX41" fmla="*/ 401955 w 762000"/>
                <a:gd name="connsiteY41" fmla="*/ 1061085 h 2162175"/>
                <a:gd name="connsiteX42" fmla="*/ 536257 w 762000"/>
                <a:gd name="connsiteY42" fmla="*/ 1061085 h 2162175"/>
                <a:gd name="connsiteX43" fmla="*/ 536257 w 762000"/>
                <a:gd name="connsiteY43" fmla="*/ 882015 h 2162175"/>
                <a:gd name="connsiteX44" fmla="*/ 401955 w 762000"/>
                <a:gd name="connsiteY44" fmla="*/ 882015 h 2162175"/>
                <a:gd name="connsiteX45" fmla="*/ 182880 w 762000"/>
                <a:gd name="connsiteY45" fmla="*/ 883920 h 2162175"/>
                <a:gd name="connsiteX46" fmla="*/ 47625 w 762000"/>
                <a:gd name="connsiteY46" fmla="*/ 883920 h 2162175"/>
                <a:gd name="connsiteX47" fmla="*/ 47625 w 762000"/>
                <a:gd name="connsiteY47" fmla="*/ 1061085 h 2162175"/>
                <a:gd name="connsiteX48" fmla="*/ 182880 w 762000"/>
                <a:gd name="connsiteY48" fmla="*/ 1061085 h 2162175"/>
                <a:gd name="connsiteX49" fmla="*/ 182880 w 762000"/>
                <a:gd name="connsiteY49" fmla="*/ 883920 h 2162175"/>
                <a:gd name="connsiteX50" fmla="*/ 46673 w 762000"/>
                <a:gd name="connsiteY50" fmla="*/ 1086803 h 2162175"/>
                <a:gd name="connsiteX51" fmla="*/ 46673 w 762000"/>
                <a:gd name="connsiteY51" fmla="*/ 1263968 h 2162175"/>
                <a:gd name="connsiteX52" fmla="*/ 181927 w 762000"/>
                <a:gd name="connsiteY52" fmla="*/ 1263968 h 2162175"/>
                <a:gd name="connsiteX53" fmla="*/ 181927 w 762000"/>
                <a:gd name="connsiteY53" fmla="*/ 1086803 h 2162175"/>
                <a:gd name="connsiteX54" fmla="*/ 46673 w 762000"/>
                <a:gd name="connsiteY54" fmla="*/ 1086803 h 2162175"/>
                <a:gd name="connsiteX55" fmla="*/ 45720 w 762000"/>
                <a:gd name="connsiteY55" fmla="*/ 1669732 h 2162175"/>
                <a:gd name="connsiteX56" fmla="*/ 182880 w 762000"/>
                <a:gd name="connsiteY56" fmla="*/ 1669732 h 2162175"/>
                <a:gd name="connsiteX57" fmla="*/ 182880 w 762000"/>
                <a:gd name="connsiteY57" fmla="*/ 1496378 h 2162175"/>
                <a:gd name="connsiteX58" fmla="*/ 45720 w 762000"/>
                <a:gd name="connsiteY58" fmla="*/ 1496378 h 2162175"/>
                <a:gd name="connsiteX59" fmla="*/ 45720 w 762000"/>
                <a:gd name="connsiteY59" fmla="*/ 1669732 h 2162175"/>
                <a:gd name="connsiteX60" fmla="*/ 46673 w 762000"/>
                <a:gd name="connsiteY60" fmla="*/ 243840 h 2162175"/>
                <a:gd name="connsiteX61" fmla="*/ 181927 w 762000"/>
                <a:gd name="connsiteY61" fmla="*/ 243840 h 2162175"/>
                <a:gd name="connsiteX62" fmla="*/ 181927 w 762000"/>
                <a:gd name="connsiteY62" fmla="*/ 68580 h 2162175"/>
                <a:gd name="connsiteX63" fmla="*/ 46673 w 762000"/>
                <a:gd name="connsiteY63" fmla="*/ 68580 h 2162175"/>
                <a:gd name="connsiteX64" fmla="*/ 46673 w 762000"/>
                <a:gd name="connsiteY64" fmla="*/ 243840 h 2162175"/>
                <a:gd name="connsiteX65" fmla="*/ 401002 w 762000"/>
                <a:gd name="connsiteY65" fmla="*/ 652463 h 2162175"/>
                <a:gd name="connsiteX66" fmla="*/ 537210 w 762000"/>
                <a:gd name="connsiteY66" fmla="*/ 652463 h 2162175"/>
                <a:gd name="connsiteX67" fmla="*/ 537210 w 762000"/>
                <a:gd name="connsiteY67" fmla="*/ 476250 h 2162175"/>
                <a:gd name="connsiteX68" fmla="*/ 401002 w 762000"/>
                <a:gd name="connsiteY68" fmla="*/ 476250 h 2162175"/>
                <a:gd name="connsiteX69" fmla="*/ 401002 w 762000"/>
                <a:gd name="connsiteY69" fmla="*/ 652463 h 2162175"/>
                <a:gd name="connsiteX70" fmla="*/ 581025 w 762000"/>
                <a:gd name="connsiteY70" fmla="*/ 475297 h 2162175"/>
                <a:gd name="connsiteX71" fmla="*/ 581025 w 762000"/>
                <a:gd name="connsiteY71" fmla="*/ 650558 h 2162175"/>
                <a:gd name="connsiteX72" fmla="*/ 717232 w 762000"/>
                <a:gd name="connsiteY72" fmla="*/ 650558 h 2162175"/>
                <a:gd name="connsiteX73" fmla="*/ 717232 w 762000"/>
                <a:gd name="connsiteY73" fmla="*/ 475297 h 2162175"/>
                <a:gd name="connsiteX74" fmla="*/ 581025 w 762000"/>
                <a:gd name="connsiteY74" fmla="*/ 475297 h 2162175"/>
                <a:gd name="connsiteX75" fmla="*/ 401955 w 762000"/>
                <a:gd name="connsiteY75" fmla="*/ 1494473 h 2162175"/>
                <a:gd name="connsiteX76" fmla="*/ 401955 w 762000"/>
                <a:gd name="connsiteY76" fmla="*/ 1671638 h 2162175"/>
                <a:gd name="connsiteX77" fmla="*/ 537210 w 762000"/>
                <a:gd name="connsiteY77" fmla="*/ 1671638 h 2162175"/>
                <a:gd name="connsiteX78" fmla="*/ 537210 w 762000"/>
                <a:gd name="connsiteY78" fmla="*/ 1494473 h 2162175"/>
                <a:gd name="connsiteX79" fmla="*/ 401955 w 762000"/>
                <a:gd name="connsiteY79" fmla="*/ 1494473 h 2162175"/>
                <a:gd name="connsiteX80" fmla="*/ 717232 w 762000"/>
                <a:gd name="connsiteY80" fmla="*/ 68580 h 2162175"/>
                <a:gd name="connsiteX81" fmla="*/ 581977 w 762000"/>
                <a:gd name="connsiteY81" fmla="*/ 68580 h 2162175"/>
                <a:gd name="connsiteX82" fmla="*/ 581977 w 762000"/>
                <a:gd name="connsiteY82" fmla="*/ 242888 h 2162175"/>
                <a:gd name="connsiteX83" fmla="*/ 717232 w 762000"/>
                <a:gd name="connsiteY83" fmla="*/ 242888 h 2162175"/>
                <a:gd name="connsiteX84" fmla="*/ 717232 w 762000"/>
                <a:gd name="connsiteY84" fmla="*/ 68580 h 2162175"/>
                <a:gd name="connsiteX85" fmla="*/ 581977 w 762000"/>
                <a:gd name="connsiteY85" fmla="*/ 1086803 h 2162175"/>
                <a:gd name="connsiteX86" fmla="*/ 581977 w 762000"/>
                <a:gd name="connsiteY86" fmla="*/ 1262063 h 2162175"/>
                <a:gd name="connsiteX87" fmla="*/ 717232 w 762000"/>
                <a:gd name="connsiteY87" fmla="*/ 1262063 h 2162175"/>
                <a:gd name="connsiteX88" fmla="*/ 717232 w 762000"/>
                <a:gd name="connsiteY88" fmla="*/ 1086803 h 2162175"/>
                <a:gd name="connsiteX89" fmla="*/ 581977 w 762000"/>
                <a:gd name="connsiteY89" fmla="*/ 1086803 h 2162175"/>
                <a:gd name="connsiteX90" fmla="*/ 717232 w 762000"/>
                <a:gd name="connsiteY90" fmla="*/ 1061085 h 2162175"/>
                <a:gd name="connsiteX91" fmla="*/ 717232 w 762000"/>
                <a:gd name="connsiteY91" fmla="*/ 883920 h 2162175"/>
                <a:gd name="connsiteX92" fmla="*/ 581025 w 762000"/>
                <a:gd name="connsiteY92" fmla="*/ 883920 h 2162175"/>
                <a:gd name="connsiteX93" fmla="*/ 581025 w 762000"/>
                <a:gd name="connsiteY93" fmla="*/ 1061085 h 2162175"/>
                <a:gd name="connsiteX94" fmla="*/ 717232 w 762000"/>
                <a:gd name="connsiteY94" fmla="*/ 1061085 h 2162175"/>
                <a:gd name="connsiteX95" fmla="*/ 225743 w 762000"/>
                <a:gd name="connsiteY95" fmla="*/ 1287780 h 2162175"/>
                <a:gd name="connsiteX96" fmla="*/ 225743 w 762000"/>
                <a:gd name="connsiteY96" fmla="*/ 1468755 h 2162175"/>
                <a:gd name="connsiteX97" fmla="*/ 359093 w 762000"/>
                <a:gd name="connsiteY97" fmla="*/ 1468755 h 2162175"/>
                <a:gd name="connsiteX98" fmla="*/ 359093 w 762000"/>
                <a:gd name="connsiteY98" fmla="*/ 1287780 h 2162175"/>
                <a:gd name="connsiteX99" fmla="*/ 225743 w 762000"/>
                <a:gd name="connsiteY99" fmla="*/ 1287780 h 2162175"/>
                <a:gd name="connsiteX100" fmla="*/ 359093 w 762000"/>
                <a:gd name="connsiteY100" fmla="*/ 449580 h 2162175"/>
                <a:gd name="connsiteX101" fmla="*/ 359093 w 762000"/>
                <a:gd name="connsiteY101" fmla="*/ 270510 h 2162175"/>
                <a:gd name="connsiteX102" fmla="*/ 224790 w 762000"/>
                <a:gd name="connsiteY102" fmla="*/ 270510 h 2162175"/>
                <a:gd name="connsiteX103" fmla="*/ 224790 w 762000"/>
                <a:gd name="connsiteY103" fmla="*/ 449580 h 2162175"/>
                <a:gd name="connsiteX104" fmla="*/ 359093 w 762000"/>
                <a:gd name="connsiteY104" fmla="*/ 449580 h 2162175"/>
                <a:gd name="connsiteX105" fmla="*/ 225743 w 762000"/>
                <a:gd name="connsiteY105" fmla="*/ 882015 h 2162175"/>
                <a:gd name="connsiteX106" fmla="*/ 225743 w 762000"/>
                <a:gd name="connsiteY106" fmla="*/ 1062038 h 2162175"/>
                <a:gd name="connsiteX107" fmla="*/ 359093 w 762000"/>
                <a:gd name="connsiteY107" fmla="*/ 1062038 h 2162175"/>
                <a:gd name="connsiteX108" fmla="*/ 359093 w 762000"/>
                <a:gd name="connsiteY108" fmla="*/ 882015 h 2162175"/>
                <a:gd name="connsiteX109" fmla="*/ 225743 w 762000"/>
                <a:gd name="connsiteY109" fmla="*/ 882015 h 2162175"/>
                <a:gd name="connsiteX110" fmla="*/ 224790 w 762000"/>
                <a:gd name="connsiteY110" fmla="*/ 856297 h 2162175"/>
                <a:gd name="connsiteX111" fmla="*/ 360045 w 762000"/>
                <a:gd name="connsiteY111" fmla="*/ 856297 h 2162175"/>
                <a:gd name="connsiteX112" fmla="*/ 360045 w 762000"/>
                <a:gd name="connsiteY112" fmla="*/ 678180 h 2162175"/>
                <a:gd name="connsiteX113" fmla="*/ 224790 w 762000"/>
                <a:gd name="connsiteY113" fmla="*/ 678180 h 2162175"/>
                <a:gd name="connsiteX114" fmla="*/ 224790 w 762000"/>
                <a:gd name="connsiteY114" fmla="*/ 856297 h 2162175"/>
                <a:gd name="connsiteX115" fmla="*/ 224790 w 762000"/>
                <a:gd name="connsiteY115" fmla="*/ 1085850 h 2162175"/>
                <a:gd name="connsiteX116" fmla="*/ 224790 w 762000"/>
                <a:gd name="connsiteY116" fmla="*/ 1262063 h 2162175"/>
                <a:gd name="connsiteX117" fmla="*/ 358140 w 762000"/>
                <a:gd name="connsiteY117" fmla="*/ 1262063 h 2162175"/>
                <a:gd name="connsiteX118" fmla="*/ 358140 w 762000"/>
                <a:gd name="connsiteY118" fmla="*/ 1085850 h 2162175"/>
                <a:gd name="connsiteX119" fmla="*/ 224790 w 762000"/>
                <a:gd name="connsiteY119" fmla="*/ 1085850 h 2162175"/>
                <a:gd name="connsiteX120" fmla="*/ 223838 w 762000"/>
                <a:gd name="connsiteY120" fmla="*/ 1669732 h 2162175"/>
                <a:gd name="connsiteX121" fmla="*/ 359093 w 762000"/>
                <a:gd name="connsiteY121" fmla="*/ 1669732 h 2162175"/>
                <a:gd name="connsiteX122" fmla="*/ 359093 w 762000"/>
                <a:gd name="connsiteY122" fmla="*/ 1494473 h 2162175"/>
                <a:gd name="connsiteX123" fmla="*/ 223838 w 762000"/>
                <a:gd name="connsiteY123" fmla="*/ 1494473 h 2162175"/>
                <a:gd name="connsiteX124" fmla="*/ 223838 w 762000"/>
                <a:gd name="connsiteY124" fmla="*/ 1669732 h 2162175"/>
                <a:gd name="connsiteX125" fmla="*/ 223838 w 762000"/>
                <a:gd name="connsiteY125" fmla="*/ 651510 h 2162175"/>
                <a:gd name="connsiteX126" fmla="*/ 359093 w 762000"/>
                <a:gd name="connsiteY126" fmla="*/ 651510 h 2162175"/>
                <a:gd name="connsiteX127" fmla="*/ 359093 w 762000"/>
                <a:gd name="connsiteY127" fmla="*/ 475297 h 2162175"/>
                <a:gd name="connsiteX128" fmla="*/ 223838 w 762000"/>
                <a:gd name="connsiteY128" fmla="*/ 475297 h 2162175"/>
                <a:gd name="connsiteX129" fmla="*/ 223838 w 762000"/>
                <a:gd name="connsiteY129" fmla="*/ 651510 h 2162175"/>
                <a:gd name="connsiteX130" fmla="*/ 223838 w 762000"/>
                <a:gd name="connsiteY130" fmla="*/ 243840 h 2162175"/>
                <a:gd name="connsiteX131" fmla="*/ 358140 w 762000"/>
                <a:gd name="connsiteY131" fmla="*/ 243840 h 2162175"/>
                <a:gd name="connsiteX132" fmla="*/ 358140 w 762000"/>
                <a:gd name="connsiteY132" fmla="*/ 68580 h 2162175"/>
                <a:gd name="connsiteX133" fmla="*/ 223838 w 762000"/>
                <a:gd name="connsiteY133" fmla="*/ 68580 h 2162175"/>
                <a:gd name="connsiteX134" fmla="*/ 223838 w 762000"/>
                <a:gd name="connsiteY134" fmla="*/ 243840 h 216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762000" h="2162175">
                  <a:moveTo>
                    <a:pt x="765810" y="0"/>
                  </a:moveTo>
                  <a:cubicBezTo>
                    <a:pt x="765810" y="723900"/>
                    <a:pt x="765810" y="1443990"/>
                    <a:pt x="765810" y="2166938"/>
                  </a:cubicBezTo>
                  <a:cubicBezTo>
                    <a:pt x="510540" y="2166938"/>
                    <a:pt x="257175" y="2166938"/>
                    <a:pt x="0" y="2166938"/>
                  </a:cubicBezTo>
                  <a:cubicBezTo>
                    <a:pt x="0" y="1445895"/>
                    <a:pt x="0" y="724853"/>
                    <a:pt x="0" y="0"/>
                  </a:cubicBezTo>
                  <a:cubicBezTo>
                    <a:pt x="253365" y="0"/>
                    <a:pt x="508635" y="0"/>
                    <a:pt x="765810" y="0"/>
                  </a:cubicBezTo>
                  <a:close/>
                  <a:moveTo>
                    <a:pt x="181927" y="1468755"/>
                  </a:moveTo>
                  <a:cubicBezTo>
                    <a:pt x="181927" y="1405890"/>
                    <a:pt x="181927" y="1346835"/>
                    <a:pt x="181927" y="1289685"/>
                  </a:cubicBezTo>
                  <a:cubicBezTo>
                    <a:pt x="134302" y="1289685"/>
                    <a:pt x="90488" y="1289685"/>
                    <a:pt x="47625" y="1289685"/>
                  </a:cubicBezTo>
                  <a:cubicBezTo>
                    <a:pt x="47625" y="1350645"/>
                    <a:pt x="47625" y="1408748"/>
                    <a:pt x="47625" y="1468755"/>
                  </a:cubicBezTo>
                  <a:cubicBezTo>
                    <a:pt x="92393" y="1468755"/>
                    <a:pt x="135255" y="1468755"/>
                    <a:pt x="181927" y="1468755"/>
                  </a:cubicBezTo>
                  <a:close/>
                  <a:moveTo>
                    <a:pt x="716280" y="1469707"/>
                  </a:moveTo>
                  <a:cubicBezTo>
                    <a:pt x="716280" y="1406843"/>
                    <a:pt x="716280" y="1348740"/>
                    <a:pt x="716280" y="1288732"/>
                  </a:cubicBezTo>
                  <a:cubicBezTo>
                    <a:pt x="670560" y="1288732"/>
                    <a:pt x="626745" y="1288732"/>
                    <a:pt x="581025" y="1288732"/>
                  </a:cubicBezTo>
                  <a:cubicBezTo>
                    <a:pt x="581025" y="1349693"/>
                    <a:pt x="581025" y="1408748"/>
                    <a:pt x="581025" y="1469707"/>
                  </a:cubicBezTo>
                  <a:cubicBezTo>
                    <a:pt x="627698" y="1469707"/>
                    <a:pt x="669607" y="1469707"/>
                    <a:pt x="716280" y="1469707"/>
                  </a:cubicBezTo>
                  <a:close/>
                  <a:moveTo>
                    <a:pt x="400050" y="1468755"/>
                  </a:moveTo>
                  <a:cubicBezTo>
                    <a:pt x="447675" y="1468755"/>
                    <a:pt x="491490" y="1468755"/>
                    <a:pt x="536257" y="1468755"/>
                  </a:cubicBezTo>
                  <a:cubicBezTo>
                    <a:pt x="536257" y="1406843"/>
                    <a:pt x="536257" y="1347788"/>
                    <a:pt x="536257" y="1289685"/>
                  </a:cubicBezTo>
                  <a:cubicBezTo>
                    <a:pt x="488632" y="1289685"/>
                    <a:pt x="445770" y="1289685"/>
                    <a:pt x="400050" y="1289685"/>
                  </a:cubicBezTo>
                  <a:cubicBezTo>
                    <a:pt x="400050" y="1349693"/>
                    <a:pt x="400050" y="1406843"/>
                    <a:pt x="400050" y="1468755"/>
                  </a:cubicBezTo>
                  <a:close/>
                  <a:moveTo>
                    <a:pt x="537210" y="449580"/>
                  </a:moveTo>
                  <a:cubicBezTo>
                    <a:pt x="537210" y="388620"/>
                    <a:pt x="537210" y="331470"/>
                    <a:pt x="537210" y="271463"/>
                  </a:cubicBezTo>
                  <a:cubicBezTo>
                    <a:pt x="490538" y="271463"/>
                    <a:pt x="445770" y="271463"/>
                    <a:pt x="401002" y="271463"/>
                  </a:cubicBezTo>
                  <a:cubicBezTo>
                    <a:pt x="401002" y="332422"/>
                    <a:pt x="401002" y="390525"/>
                    <a:pt x="401002" y="449580"/>
                  </a:cubicBezTo>
                  <a:cubicBezTo>
                    <a:pt x="448627" y="449580"/>
                    <a:pt x="492443" y="449580"/>
                    <a:pt x="537210" y="449580"/>
                  </a:cubicBezTo>
                  <a:close/>
                  <a:moveTo>
                    <a:pt x="182880" y="271463"/>
                  </a:moveTo>
                  <a:cubicBezTo>
                    <a:pt x="136207" y="271463"/>
                    <a:pt x="91440" y="271463"/>
                    <a:pt x="47625" y="271463"/>
                  </a:cubicBezTo>
                  <a:cubicBezTo>
                    <a:pt x="47625" y="333375"/>
                    <a:pt x="47625" y="390525"/>
                    <a:pt x="47625" y="448628"/>
                  </a:cubicBezTo>
                  <a:cubicBezTo>
                    <a:pt x="94298" y="448628"/>
                    <a:pt x="138113" y="448628"/>
                    <a:pt x="182880" y="448628"/>
                  </a:cubicBezTo>
                  <a:cubicBezTo>
                    <a:pt x="182880" y="388620"/>
                    <a:pt x="182880" y="330517"/>
                    <a:pt x="182880" y="271463"/>
                  </a:cubicBezTo>
                  <a:close/>
                  <a:moveTo>
                    <a:pt x="580073" y="856297"/>
                  </a:moveTo>
                  <a:cubicBezTo>
                    <a:pt x="627698" y="856297"/>
                    <a:pt x="672465" y="856297"/>
                    <a:pt x="716280" y="856297"/>
                  </a:cubicBezTo>
                  <a:cubicBezTo>
                    <a:pt x="716280" y="794385"/>
                    <a:pt x="716280" y="737235"/>
                    <a:pt x="716280" y="679133"/>
                  </a:cubicBezTo>
                  <a:cubicBezTo>
                    <a:pt x="669607" y="679133"/>
                    <a:pt x="625793" y="679133"/>
                    <a:pt x="580073" y="679133"/>
                  </a:cubicBezTo>
                  <a:cubicBezTo>
                    <a:pt x="580073" y="738188"/>
                    <a:pt x="580073" y="794385"/>
                    <a:pt x="580073" y="856297"/>
                  </a:cubicBezTo>
                  <a:close/>
                  <a:moveTo>
                    <a:pt x="181927" y="857250"/>
                  </a:moveTo>
                  <a:cubicBezTo>
                    <a:pt x="181927" y="793433"/>
                    <a:pt x="181927" y="735330"/>
                    <a:pt x="181927" y="679133"/>
                  </a:cubicBezTo>
                  <a:cubicBezTo>
                    <a:pt x="134302" y="679133"/>
                    <a:pt x="90488" y="679133"/>
                    <a:pt x="46673" y="679133"/>
                  </a:cubicBezTo>
                  <a:cubicBezTo>
                    <a:pt x="46673" y="740093"/>
                    <a:pt x="46673" y="798195"/>
                    <a:pt x="46673" y="857250"/>
                  </a:cubicBezTo>
                  <a:cubicBezTo>
                    <a:pt x="93345" y="857250"/>
                    <a:pt x="137160" y="857250"/>
                    <a:pt x="181927" y="857250"/>
                  </a:cubicBezTo>
                  <a:close/>
                  <a:moveTo>
                    <a:pt x="401955" y="882015"/>
                  </a:moveTo>
                  <a:cubicBezTo>
                    <a:pt x="401955" y="942975"/>
                    <a:pt x="401955" y="1002030"/>
                    <a:pt x="401955" y="1061085"/>
                  </a:cubicBezTo>
                  <a:cubicBezTo>
                    <a:pt x="448627" y="1061085"/>
                    <a:pt x="492443" y="1061085"/>
                    <a:pt x="536257" y="1061085"/>
                  </a:cubicBezTo>
                  <a:cubicBezTo>
                    <a:pt x="536257" y="1000125"/>
                    <a:pt x="536257" y="941070"/>
                    <a:pt x="536257" y="882015"/>
                  </a:cubicBezTo>
                  <a:cubicBezTo>
                    <a:pt x="491490" y="882015"/>
                    <a:pt x="450532" y="882015"/>
                    <a:pt x="401955" y="882015"/>
                  </a:cubicBezTo>
                  <a:close/>
                  <a:moveTo>
                    <a:pt x="182880" y="883920"/>
                  </a:moveTo>
                  <a:cubicBezTo>
                    <a:pt x="134302" y="883920"/>
                    <a:pt x="91440" y="883920"/>
                    <a:pt x="47625" y="883920"/>
                  </a:cubicBezTo>
                  <a:cubicBezTo>
                    <a:pt x="47625" y="944880"/>
                    <a:pt x="47625" y="1002030"/>
                    <a:pt x="47625" y="1061085"/>
                  </a:cubicBezTo>
                  <a:cubicBezTo>
                    <a:pt x="94298" y="1061085"/>
                    <a:pt x="137160" y="1061085"/>
                    <a:pt x="182880" y="1061085"/>
                  </a:cubicBezTo>
                  <a:cubicBezTo>
                    <a:pt x="182880" y="1002030"/>
                    <a:pt x="182880" y="943928"/>
                    <a:pt x="182880" y="883920"/>
                  </a:cubicBezTo>
                  <a:close/>
                  <a:moveTo>
                    <a:pt x="46673" y="1086803"/>
                  </a:moveTo>
                  <a:cubicBezTo>
                    <a:pt x="46673" y="1148715"/>
                    <a:pt x="46673" y="1204913"/>
                    <a:pt x="46673" y="1263968"/>
                  </a:cubicBezTo>
                  <a:cubicBezTo>
                    <a:pt x="92393" y="1263968"/>
                    <a:pt x="136207" y="1263968"/>
                    <a:pt x="181927" y="1263968"/>
                  </a:cubicBezTo>
                  <a:cubicBezTo>
                    <a:pt x="181927" y="1203960"/>
                    <a:pt x="181927" y="1146810"/>
                    <a:pt x="181927" y="1086803"/>
                  </a:cubicBezTo>
                  <a:cubicBezTo>
                    <a:pt x="136207" y="1086803"/>
                    <a:pt x="93345" y="1086803"/>
                    <a:pt x="46673" y="1086803"/>
                  </a:cubicBezTo>
                  <a:close/>
                  <a:moveTo>
                    <a:pt x="45720" y="1669732"/>
                  </a:moveTo>
                  <a:cubicBezTo>
                    <a:pt x="92393" y="1669732"/>
                    <a:pt x="138113" y="1669732"/>
                    <a:pt x="182880" y="1669732"/>
                  </a:cubicBezTo>
                  <a:cubicBezTo>
                    <a:pt x="182880" y="1609725"/>
                    <a:pt x="182880" y="1553528"/>
                    <a:pt x="182880" y="1496378"/>
                  </a:cubicBezTo>
                  <a:cubicBezTo>
                    <a:pt x="135255" y="1496378"/>
                    <a:pt x="91440" y="1496378"/>
                    <a:pt x="45720" y="1496378"/>
                  </a:cubicBezTo>
                  <a:cubicBezTo>
                    <a:pt x="45720" y="1555432"/>
                    <a:pt x="45720" y="1610678"/>
                    <a:pt x="45720" y="1669732"/>
                  </a:cubicBezTo>
                  <a:close/>
                  <a:moveTo>
                    <a:pt x="46673" y="243840"/>
                  </a:moveTo>
                  <a:cubicBezTo>
                    <a:pt x="94298" y="243840"/>
                    <a:pt x="137160" y="243840"/>
                    <a:pt x="181927" y="243840"/>
                  </a:cubicBezTo>
                  <a:cubicBezTo>
                    <a:pt x="181927" y="183833"/>
                    <a:pt x="181927" y="125730"/>
                    <a:pt x="181927" y="68580"/>
                  </a:cubicBezTo>
                  <a:cubicBezTo>
                    <a:pt x="135255" y="68580"/>
                    <a:pt x="91440" y="68580"/>
                    <a:pt x="46673" y="68580"/>
                  </a:cubicBezTo>
                  <a:cubicBezTo>
                    <a:pt x="46673" y="126683"/>
                    <a:pt x="46673" y="183833"/>
                    <a:pt x="46673" y="243840"/>
                  </a:cubicBezTo>
                  <a:close/>
                  <a:moveTo>
                    <a:pt x="401002" y="652463"/>
                  </a:moveTo>
                  <a:cubicBezTo>
                    <a:pt x="448627" y="652463"/>
                    <a:pt x="492443" y="652463"/>
                    <a:pt x="537210" y="652463"/>
                  </a:cubicBezTo>
                  <a:cubicBezTo>
                    <a:pt x="537210" y="592455"/>
                    <a:pt x="537210" y="534353"/>
                    <a:pt x="537210" y="476250"/>
                  </a:cubicBezTo>
                  <a:cubicBezTo>
                    <a:pt x="490538" y="476250"/>
                    <a:pt x="446723" y="476250"/>
                    <a:pt x="401002" y="476250"/>
                  </a:cubicBezTo>
                  <a:cubicBezTo>
                    <a:pt x="401002" y="535305"/>
                    <a:pt x="401002" y="591503"/>
                    <a:pt x="401002" y="652463"/>
                  </a:cubicBezTo>
                  <a:close/>
                  <a:moveTo>
                    <a:pt x="581025" y="475297"/>
                  </a:moveTo>
                  <a:cubicBezTo>
                    <a:pt x="581025" y="535305"/>
                    <a:pt x="581025" y="592455"/>
                    <a:pt x="581025" y="650558"/>
                  </a:cubicBezTo>
                  <a:cubicBezTo>
                    <a:pt x="628650" y="650558"/>
                    <a:pt x="673418" y="650558"/>
                    <a:pt x="717232" y="650558"/>
                  </a:cubicBezTo>
                  <a:cubicBezTo>
                    <a:pt x="717232" y="590550"/>
                    <a:pt x="717232" y="533400"/>
                    <a:pt x="717232" y="475297"/>
                  </a:cubicBezTo>
                  <a:cubicBezTo>
                    <a:pt x="670560" y="475297"/>
                    <a:pt x="626745" y="475297"/>
                    <a:pt x="581025" y="475297"/>
                  </a:cubicBezTo>
                  <a:close/>
                  <a:moveTo>
                    <a:pt x="401955" y="1494473"/>
                  </a:moveTo>
                  <a:cubicBezTo>
                    <a:pt x="401955" y="1555432"/>
                    <a:pt x="401955" y="1613535"/>
                    <a:pt x="401955" y="1671638"/>
                  </a:cubicBezTo>
                  <a:cubicBezTo>
                    <a:pt x="448627" y="1671638"/>
                    <a:pt x="492443" y="1671638"/>
                    <a:pt x="537210" y="1671638"/>
                  </a:cubicBezTo>
                  <a:cubicBezTo>
                    <a:pt x="537210" y="1611630"/>
                    <a:pt x="537210" y="1553528"/>
                    <a:pt x="537210" y="1494473"/>
                  </a:cubicBezTo>
                  <a:cubicBezTo>
                    <a:pt x="491490" y="1494473"/>
                    <a:pt x="448627" y="1494473"/>
                    <a:pt x="401955" y="1494473"/>
                  </a:cubicBezTo>
                  <a:close/>
                  <a:moveTo>
                    <a:pt x="717232" y="68580"/>
                  </a:moveTo>
                  <a:cubicBezTo>
                    <a:pt x="668655" y="68580"/>
                    <a:pt x="624840" y="68580"/>
                    <a:pt x="581977" y="68580"/>
                  </a:cubicBezTo>
                  <a:cubicBezTo>
                    <a:pt x="581977" y="129540"/>
                    <a:pt x="581977" y="186690"/>
                    <a:pt x="581977" y="242888"/>
                  </a:cubicBezTo>
                  <a:cubicBezTo>
                    <a:pt x="628650" y="242888"/>
                    <a:pt x="672465" y="242888"/>
                    <a:pt x="717232" y="242888"/>
                  </a:cubicBezTo>
                  <a:cubicBezTo>
                    <a:pt x="717232" y="183833"/>
                    <a:pt x="717232" y="127635"/>
                    <a:pt x="717232" y="68580"/>
                  </a:cubicBezTo>
                  <a:close/>
                  <a:moveTo>
                    <a:pt x="581977" y="1086803"/>
                  </a:moveTo>
                  <a:cubicBezTo>
                    <a:pt x="581977" y="1148715"/>
                    <a:pt x="581977" y="1205865"/>
                    <a:pt x="581977" y="1262063"/>
                  </a:cubicBezTo>
                  <a:cubicBezTo>
                    <a:pt x="629602" y="1262063"/>
                    <a:pt x="673418" y="1262063"/>
                    <a:pt x="717232" y="1262063"/>
                  </a:cubicBezTo>
                  <a:cubicBezTo>
                    <a:pt x="717232" y="1202055"/>
                    <a:pt x="717232" y="1145857"/>
                    <a:pt x="717232" y="1086803"/>
                  </a:cubicBezTo>
                  <a:cubicBezTo>
                    <a:pt x="671513" y="1086803"/>
                    <a:pt x="627698" y="1086803"/>
                    <a:pt x="581977" y="1086803"/>
                  </a:cubicBezTo>
                  <a:close/>
                  <a:moveTo>
                    <a:pt x="717232" y="1061085"/>
                  </a:moveTo>
                  <a:cubicBezTo>
                    <a:pt x="717232" y="1001078"/>
                    <a:pt x="717232" y="943928"/>
                    <a:pt x="717232" y="883920"/>
                  </a:cubicBezTo>
                  <a:cubicBezTo>
                    <a:pt x="670560" y="883920"/>
                    <a:pt x="625793" y="883920"/>
                    <a:pt x="581025" y="883920"/>
                  </a:cubicBezTo>
                  <a:cubicBezTo>
                    <a:pt x="581025" y="944880"/>
                    <a:pt x="581025" y="1002982"/>
                    <a:pt x="581025" y="1061085"/>
                  </a:cubicBezTo>
                  <a:cubicBezTo>
                    <a:pt x="627698" y="1061085"/>
                    <a:pt x="671513" y="1061085"/>
                    <a:pt x="717232" y="1061085"/>
                  </a:cubicBezTo>
                  <a:close/>
                  <a:moveTo>
                    <a:pt x="225743" y="1287780"/>
                  </a:moveTo>
                  <a:cubicBezTo>
                    <a:pt x="225743" y="1350645"/>
                    <a:pt x="225743" y="1409700"/>
                    <a:pt x="225743" y="1468755"/>
                  </a:cubicBezTo>
                  <a:cubicBezTo>
                    <a:pt x="271463" y="1468755"/>
                    <a:pt x="313373" y="1468755"/>
                    <a:pt x="359093" y="1468755"/>
                  </a:cubicBezTo>
                  <a:cubicBezTo>
                    <a:pt x="359093" y="1407795"/>
                    <a:pt x="359093" y="1348740"/>
                    <a:pt x="359093" y="1287780"/>
                  </a:cubicBezTo>
                  <a:cubicBezTo>
                    <a:pt x="313373" y="1287780"/>
                    <a:pt x="271463" y="1287780"/>
                    <a:pt x="225743" y="1287780"/>
                  </a:cubicBezTo>
                  <a:close/>
                  <a:moveTo>
                    <a:pt x="359093" y="449580"/>
                  </a:moveTo>
                  <a:cubicBezTo>
                    <a:pt x="359093" y="388620"/>
                    <a:pt x="359093" y="330517"/>
                    <a:pt x="359093" y="270510"/>
                  </a:cubicBezTo>
                  <a:cubicBezTo>
                    <a:pt x="312420" y="270510"/>
                    <a:pt x="269557" y="270510"/>
                    <a:pt x="224790" y="270510"/>
                  </a:cubicBezTo>
                  <a:cubicBezTo>
                    <a:pt x="224790" y="331470"/>
                    <a:pt x="224790" y="389572"/>
                    <a:pt x="224790" y="449580"/>
                  </a:cubicBezTo>
                  <a:cubicBezTo>
                    <a:pt x="269557" y="449580"/>
                    <a:pt x="311468" y="449580"/>
                    <a:pt x="359093" y="449580"/>
                  </a:cubicBezTo>
                  <a:close/>
                  <a:moveTo>
                    <a:pt x="225743" y="882015"/>
                  </a:moveTo>
                  <a:cubicBezTo>
                    <a:pt x="225743" y="943928"/>
                    <a:pt x="225743" y="1002982"/>
                    <a:pt x="225743" y="1062038"/>
                  </a:cubicBezTo>
                  <a:cubicBezTo>
                    <a:pt x="272415" y="1062038"/>
                    <a:pt x="314325" y="1062038"/>
                    <a:pt x="359093" y="1062038"/>
                  </a:cubicBezTo>
                  <a:cubicBezTo>
                    <a:pt x="359093" y="1001078"/>
                    <a:pt x="359093" y="942022"/>
                    <a:pt x="359093" y="882015"/>
                  </a:cubicBezTo>
                  <a:cubicBezTo>
                    <a:pt x="314325" y="882015"/>
                    <a:pt x="271463" y="882015"/>
                    <a:pt x="225743" y="882015"/>
                  </a:cubicBezTo>
                  <a:close/>
                  <a:moveTo>
                    <a:pt x="224790" y="856297"/>
                  </a:moveTo>
                  <a:cubicBezTo>
                    <a:pt x="271463" y="856297"/>
                    <a:pt x="315277" y="856297"/>
                    <a:pt x="360045" y="856297"/>
                  </a:cubicBezTo>
                  <a:cubicBezTo>
                    <a:pt x="360045" y="795338"/>
                    <a:pt x="360045" y="738188"/>
                    <a:pt x="360045" y="678180"/>
                  </a:cubicBezTo>
                  <a:cubicBezTo>
                    <a:pt x="314325" y="678180"/>
                    <a:pt x="271463" y="678180"/>
                    <a:pt x="224790" y="678180"/>
                  </a:cubicBezTo>
                  <a:cubicBezTo>
                    <a:pt x="224790" y="738188"/>
                    <a:pt x="224790" y="795338"/>
                    <a:pt x="224790" y="856297"/>
                  </a:cubicBezTo>
                  <a:close/>
                  <a:moveTo>
                    <a:pt x="224790" y="1085850"/>
                  </a:moveTo>
                  <a:cubicBezTo>
                    <a:pt x="224790" y="1147763"/>
                    <a:pt x="224790" y="1204913"/>
                    <a:pt x="224790" y="1262063"/>
                  </a:cubicBezTo>
                  <a:cubicBezTo>
                    <a:pt x="271463" y="1262063"/>
                    <a:pt x="315277" y="1262063"/>
                    <a:pt x="358140" y="1262063"/>
                  </a:cubicBezTo>
                  <a:cubicBezTo>
                    <a:pt x="358140" y="1202055"/>
                    <a:pt x="358140" y="1143953"/>
                    <a:pt x="358140" y="1085850"/>
                  </a:cubicBezTo>
                  <a:cubicBezTo>
                    <a:pt x="312420" y="1085850"/>
                    <a:pt x="270510" y="1085850"/>
                    <a:pt x="224790" y="1085850"/>
                  </a:cubicBezTo>
                  <a:close/>
                  <a:moveTo>
                    <a:pt x="223838" y="1669732"/>
                  </a:moveTo>
                  <a:cubicBezTo>
                    <a:pt x="269557" y="1669732"/>
                    <a:pt x="314325" y="1669732"/>
                    <a:pt x="359093" y="1669732"/>
                  </a:cubicBezTo>
                  <a:cubicBezTo>
                    <a:pt x="359093" y="1609725"/>
                    <a:pt x="359093" y="1551623"/>
                    <a:pt x="359093" y="1494473"/>
                  </a:cubicBezTo>
                  <a:cubicBezTo>
                    <a:pt x="312420" y="1494473"/>
                    <a:pt x="268605" y="1494473"/>
                    <a:pt x="223838" y="1494473"/>
                  </a:cubicBezTo>
                  <a:cubicBezTo>
                    <a:pt x="223838" y="1554480"/>
                    <a:pt x="223838" y="1610678"/>
                    <a:pt x="223838" y="1669732"/>
                  </a:cubicBezTo>
                  <a:close/>
                  <a:moveTo>
                    <a:pt x="223838" y="651510"/>
                  </a:moveTo>
                  <a:cubicBezTo>
                    <a:pt x="271463" y="651510"/>
                    <a:pt x="315277" y="651510"/>
                    <a:pt x="359093" y="651510"/>
                  </a:cubicBezTo>
                  <a:cubicBezTo>
                    <a:pt x="359093" y="591503"/>
                    <a:pt x="359093" y="534353"/>
                    <a:pt x="359093" y="475297"/>
                  </a:cubicBezTo>
                  <a:cubicBezTo>
                    <a:pt x="312420" y="475297"/>
                    <a:pt x="268605" y="475297"/>
                    <a:pt x="223838" y="475297"/>
                  </a:cubicBezTo>
                  <a:cubicBezTo>
                    <a:pt x="223838" y="535305"/>
                    <a:pt x="223838" y="591503"/>
                    <a:pt x="223838" y="651510"/>
                  </a:cubicBezTo>
                  <a:close/>
                  <a:moveTo>
                    <a:pt x="223838" y="243840"/>
                  </a:moveTo>
                  <a:cubicBezTo>
                    <a:pt x="271463" y="243840"/>
                    <a:pt x="314325" y="243840"/>
                    <a:pt x="358140" y="243840"/>
                  </a:cubicBezTo>
                  <a:cubicBezTo>
                    <a:pt x="358140" y="183833"/>
                    <a:pt x="358140" y="126683"/>
                    <a:pt x="358140" y="68580"/>
                  </a:cubicBezTo>
                  <a:cubicBezTo>
                    <a:pt x="311468" y="68580"/>
                    <a:pt x="267652" y="68580"/>
                    <a:pt x="223838" y="68580"/>
                  </a:cubicBezTo>
                  <a:cubicBezTo>
                    <a:pt x="223838" y="128588"/>
                    <a:pt x="223838" y="185738"/>
                    <a:pt x="223838" y="243840"/>
                  </a:cubicBezTo>
                  <a:close/>
                </a:path>
              </a:pathLst>
            </a:custGeom>
            <a:grpFill/>
            <a:ln w="9525" cap="flat">
              <a:noFill/>
              <a:prstDash val="solid"/>
              <a:miter/>
            </a:ln>
          </p:spPr>
          <p:txBody>
            <a:bodyPr rtlCol="0" anchor="ctr"/>
            <a:lstStyle/>
            <a:p>
              <a:endParaRPr lang="en-US"/>
            </a:p>
          </p:txBody>
        </p:sp>
        <p:sp>
          <p:nvSpPr>
            <p:cNvPr id="211" name="Freeform: Shape 178">
              <a:extLst>
                <a:ext uri="{FF2B5EF4-FFF2-40B4-BE49-F238E27FC236}">
                  <a16:creationId xmlns:a16="http://schemas.microsoft.com/office/drawing/2014/main" id="{EC95322F-0591-1225-2D4C-306ACA0F75A9}"/>
                </a:ext>
              </a:extLst>
            </p:cNvPr>
            <p:cNvSpPr/>
            <p:nvPr/>
          </p:nvSpPr>
          <p:spPr>
            <a:xfrm>
              <a:off x="8182689" y="2589848"/>
              <a:ext cx="771525" cy="495300"/>
            </a:xfrm>
            <a:custGeom>
              <a:avLst/>
              <a:gdLst>
                <a:gd name="connsiteX0" fmla="*/ 238 w 771525"/>
                <a:gd name="connsiteY0" fmla="*/ 496253 h 495300"/>
                <a:gd name="connsiteX1" fmla="*/ 1191 w 771525"/>
                <a:gd name="connsiteY1" fmla="*/ 94298 h 495300"/>
                <a:gd name="connsiteX2" fmla="*/ 28813 w 771525"/>
                <a:gd name="connsiteY2" fmla="*/ 60007 h 495300"/>
                <a:gd name="connsiteX3" fmla="*/ 741283 w 771525"/>
                <a:gd name="connsiteY3" fmla="*/ 60007 h 495300"/>
                <a:gd name="connsiteX4" fmla="*/ 770811 w 771525"/>
                <a:gd name="connsiteY4" fmla="*/ 97155 h 495300"/>
                <a:gd name="connsiteX5" fmla="*/ 771763 w 771525"/>
                <a:gd name="connsiteY5" fmla="*/ 495300 h 495300"/>
                <a:gd name="connsiteX6" fmla="*/ 238 w 771525"/>
                <a:gd name="connsiteY6" fmla="*/ 496253 h 495300"/>
                <a:gd name="connsiteX7" fmla="*/ 231696 w 771525"/>
                <a:gd name="connsiteY7" fmla="*/ 481965 h 495300"/>
                <a:gd name="connsiteX8" fmla="*/ 538401 w 771525"/>
                <a:gd name="connsiteY8" fmla="*/ 481965 h 495300"/>
                <a:gd name="connsiteX9" fmla="*/ 538401 w 771525"/>
                <a:gd name="connsiteY9" fmla="*/ 214312 h 495300"/>
                <a:gd name="connsiteX10" fmla="*/ 231696 w 771525"/>
                <a:gd name="connsiteY10" fmla="*/ 214312 h 495300"/>
                <a:gd name="connsiteX11" fmla="*/ 231696 w 771525"/>
                <a:gd name="connsiteY11" fmla="*/ 481965 h 495300"/>
                <a:gd name="connsiteX12" fmla="*/ 740331 w 771525"/>
                <a:gd name="connsiteY12" fmla="*/ 481965 h 495300"/>
                <a:gd name="connsiteX13" fmla="*/ 740331 w 771525"/>
                <a:gd name="connsiteY13" fmla="*/ 257175 h 495300"/>
                <a:gd name="connsiteX14" fmla="*/ 566976 w 771525"/>
                <a:gd name="connsiteY14" fmla="*/ 218123 h 495300"/>
                <a:gd name="connsiteX15" fmla="*/ 566976 w 771525"/>
                <a:gd name="connsiteY15" fmla="*/ 481965 h 495300"/>
                <a:gd name="connsiteX16" fmla="*/ 740331 w 771525"/>
                <a:gd name="connsiteY16" fmla="*/ 481965 h 495300"/>
                <a:gd name="connsiteX17" fmla="*/ 203121 w 771525"/>
                <a:gd name="connsiteY17" fmla="*/ 218123 h 495300"/>
                <a:gd name="connsiteX18" fmla="*/ 45006 w 771525"/>
                <a:gd name="connsiteY18" fmla="*/ 255270 h 495300"/>
                <a:gd name="connsiteX19" fmla="*/ 29766 w 771525"/>
                <a:gd name="connsiteY19" fmla="*/ 283845 h 495300"/>
                <a:gd name="connsiteX20" fmla="*/ 28813 w 771525"/>
                <a:gd name="connsiteY20" fmla="*/ 481012 h 495300"/>
                <a:gd name="connsiteX21" fmla="*/ 203121 w 771525"/>
                <a:gd name="connsiteY21" fmla="*/ 481012 h 495300"/>
                <a:gd name="connsiteX22" fmla="*/ 203121 w 771525"/>
                <a:gd name="connsiteY22" fmla="*/ 218123 h 495300"/>
                <a:gd name="connsiteX23" fmla="*/ 231696 w 771525"/>
                <a:gd name="connsiteY23" fmla="*/ 190500 h 495300"/>
                <a:gd name="connsiteX24" fmla="*/ 538401 w 771525"/>
                <a:gd name="connsiteY24" fmla="*/ 190500 h 495300"/>
                <a:gd name="connsiteX25" fmla="*/ 538401 w 771525"/>
                <a:gd name="connsiteY25" fmla="*/ 101917 h 495300"/>
                <a:gd name="connsiteX26" fmla="*/ 231696 w 771525"/>
                <a:gd name="connsiteY26" fmla="*/ 101917 h 495300"/>
                <a:gd name="connsiteX27" fmla="*/ 231696 w 771525"/>
                <a:gd name="connsiteY27" fmla="*/ 190500 h 495300"/>
                <a:gd name="connsiteX28" fmla="*/ 751761 w 771525"/>
                <a:gd name="connsiteY28" fmla="*/ 240030 h 495300"/>
                <a:gd name="connsiteX29" fmla="*/ 724138 w 771525"/>
                <a:gd name="connsiteY29" fmla="*/ 153352 h 495300"/>
                <a:gd name="connsiteX30" fmla="*/ 566976 w 771525"/>
                <a:gd name="connsiteY30" fmla="*/ 108585 h 495300"/>
                <a:gd name="connsiteX31" fmla="*/ 566976 w 771525"/>
                <a:gd name="connsiteY31" fmla="*/ 199073 h 495300"/>
                <a:gd name="connsiteX32" fmla="*/ 751761 w 771525"/>
                <a:gd name="connsiteY32" fmla="*/ 240030 h 495300"/>
                <a:gd name="connsiteX33" fmla="*/ 202168 w 771525"/>
                <a:gd name="connsiteY33" fmla="*/ 110490 h 495300"/>
                <a:gd name="connsiteX34" fmla="*/ 98346 w 771525"/>
                <a:gd name="connsiteY34" fmla="*/ 133350 h 495300"/>
                <a:gd name="connsiteX35" fmla="*/ 33575 w 771525"/>
                <a:gd name="connsiteY35" fmla="*/ 237173 h 495300"/>
                <a:gd name="connsiteX36" fmla="*/ 202168 w 771525"/>
                <a:gd name="connsiteY36" fmla="*/ 200025 h 495300"/>
                <a:gd name="connsiteX37" fmla="*/ 202168 w 771525"/>
                <a:gd name="connsiteY37" fmla="*/ 11049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71525" h="495300">
                  <a:moveTo>
                    <a:pt x="238" y="496253"/>
                  </a:moveTo>
                  <a:cubicBezTo>
                    <a:pt x="238" y="360045"/>
                    <a:pt x="-714" y="227648"/>
                    <a:pt x="1191" y="94298"/>
                  </a:cubicBezTo>
                  <a:cubicBezTo>
                    <a:pt x="1191" y="82867"/>
                    <a:pt x="16431" y="64770"/>
                    <a:pt x="28813" y="60007"/>
                  </a:cubicBezTo>
                  <a:cubicBezTo>
                    <a:pt x="265986" y="-20002"/>
                    <a:pt x="504111" y="-20002"/>
                    <a:pt x="741283" y="60007"/>
                  </a:cubicBezTo>
                  <a:cubicBezTo>
                    <a:pt x="754618" y="64770"/>
                    <a:pt x="769858" y="84773"/>
                    <a:pt x="770811" y="97155"/>
                  </a:cubicBezTo>
                  <a:cubicBezTo>
                    <a:pt x="772716" y="228600"/>
                    <a:pt x="771763" y="360045"/>
                    <a:pt x="771763" y="495300"/>
                  </a:cubicBezTo>
                  <a:cubicBezTo>
                    <a:pt x="515541" y="496253"/>
                    <a:pt x="261223" y="496253"/>
                    <a:pt x="238" y="496253"/>
                  </a:cubicBezTo>
                  <a:close/>
                  <a:moveTo>
                    <a:pt x="231696" y="481965"/>
                  </a:moveTo>
                  <a:cubicBezTo>
                    <a:pt x="336471" y="481965"/>
                    <a:pt x="437436" y="481965"/>
                    <a:pt x="538401" y="481965"/>
                  </a:cubicBezTo>
                  <a:cubicBezTo>
                    <a:pt x="538401" y="392430"/>
                    <a:pt x="538401" y="305753"/>
                    <a:pt x="538401" y="214312"/>
                  </a:cubicBezTo>
                  <a:cubicBezTo>
                    <a:pt x="434578" y="214312"/>
                    <a:pt x="333613" y="214312"/>
                    <a:pt x="231696" y="214312"/>
                  </a:cubicBezTo>
                  <a:cubicBezTo>
                    <a:pt x="231696" y="307657"/>
                    <a:pt x="231696" y="392430"/>
                    <a:pt x="231696" y="481965"/>
                  </a:cubicBezTo>
                  <a:close/>
                  <a:moveTo>
                    <a:pt x="740331" y="481965"/>
                  </a:moveTo>
                  <a:cubicBezTo>
                    <a:pt x="740331" y="404812"/>
                    <a:pt x="740331" y="332423"/>
                    <a:pt x="740331" y="257175"/>
                  </a:cubicBezTo>
                  <a:cubicBezTo>
                    <a:pt x="682228" y="243840"/>
                    <a:pt x="626031" y="231457"/>
                    <a:pt x="566976" y="218123"/>
                  </a:cubicBezTo>
                  <a:cubicBezTo>
                    <a:pt x="566976" y="309562"/>
                    <a:pt x="566976" y="394335"/>
                    <a:pt x="566976" y="481965"/>
                  </a:cubicBezTo>
                  <a:cubicBezTo>
                    <a:pt x="625078" y="481965"/>
                    <a:pt x="681276" y="481965"/>
                    <a:pt x="740331" y="481965"/>
                  </a:cubicBezTo>
                  <a:close/>
                  <a:moveTo>
                    <a:pt x="203121" y="218123"/>
                  </a:moveTo>
                  <a:cubicBezTo>
                    <a:pt x="147876" y="230505"/>
                    <a:pt x="96441" y="240982"/>
                    <a:pt x="45006" y="255270"/>
                  </a:cubicBezTo>
                  <a:cubicBezTo>
                    <a:pt x="37386" y="257175"/>
                    <a:pt x="29766" y="274320"/>
                    <a:pt x="29766" y="283845"/>
                  </a:cubicBezTo>
                  <a:cubicBezTo>
                    <a:pt x="28813" y="348615"/>
                    <a:pt x="28813" y="413385"/>
                    <a:pt x="28813" y="481012"/>
                  </a:cubicBezTo>
                  <a:cubicBezTo>
                    <a:pt x="88821" y="481012"/>
                    <a:pt x="145018" y="481012"/>
                    <a:pt x="203121" y="481012"/>
                  </a:cubicBezTo>
                  <a:cubicBezTo>
                    <a:pt x="203121" y="395287"/>
                    <a:pt x="203121" y="310515"/>
                    <a:pt x="203121" y="218123"/>
                  </a:cubicBezTo>
                  <a:close/>
                  <a:moveTo>
                    <a:pt x="231696" y="190500"/>
                  </a:moveTo>
                  <a:cubicBezTo>
                    <a:pt x="336471" y="190500"/>
                    <a:pt x="436483" y="190500"/>
                    <a:pt x="538401" y="190500"/>
                  </a:cubicBezTo>
                  <a:cubicBezTo>
                    <a:pt x="538401" y="162877"/>
                    <a:pt x="538401" y="136207"/>
                    <a:pt x="538401" y="101917"/>
                  </a:cubicBezTo>
                  <a:cubicBezTo>
                    <a:pt x="435531" y="101917"/>
                    <a:pt x="333613" y="101917"/>
                    <a:pt x="231696" y="101917"/>
                  </a:cubicBezTo>
                  <a:cubicBezTo>
                    <a:pt x="231696" y="136207"/>
                    <a:pt x="231696" y="162877"/>
                    <a:pt x="231696" y="190500"/>
                  </a:cubicBezTo>
                  <a:close/>
                  <a:moveTo>
                    <a:pt x="751761" y="240030"/>
                  </a:moveTo>
                  <a:cubicBezTo>
                    <a:pt x="741283" y="205740"/>
                    <a:pt x="741283" y="160973"/>
                    <a:pt x="724138" y="153352"/>
                  </a:cubicBezTo>
                  <a:cubicBezTo>
                    <a:pt x="676513" y="130492"/>
                    <a:pt x="621268" y="122873"/>
                    <a:pt x="566976" y="108585"/>
                  </a:cubicBezTo>
                  <a:cubicBezTo>
                    <a:pt x="566976" y="144780"/>
                    <a:pt x="566976" y="172402"/>
                    <a:pt x="566976" y="199073"/>
                  </a:cubicBezTo>
                  <a:cubicBezTo>
                    <a:pt x="626031" y="211455"/>
                    <a:pt x="681276" y="223837"/>
                    <a:pt x="751761" y="240030"/>
                  </a:cubicBezTo>
                  <a:close/>
                  <a:moveTo>
                    <a:pt x="202168" y="110490"/>
                  </a:moveTo>
                  <a:cubicBezTo>
                    <a:pt x="165021" y="118110"/>
                    <a:pt x="130731" y="124777"/>
                    <a:pt x="98346" y="133350"/>
                  </a:cubicBezTo>
                  <a:cubicBezTo>
                    <a:pt x="22146" y="153352"/>
                    <a:pt x="21193" y="157163"/>
                    <a:pt x="33575" y="237173"/>
                  </a:cubicBezTo>
                  <a:cubicBezTo>
                    <a:pt x="89773" y="224790"/>
                    <a:pt x="145971" y="212407"/>
                    <a:pt x="202168" y="200025"/>
                  </a:cubicBezTo>
                  <a:cubicBezTo>
                    <a:pt x="202168" y="168592"/>
                    <a:pt x="202168" y="140970"/>
                    <a:pt x="202168" y="110490"/>
                  </a:cubicBezTo>
                  <a:close/>
                </a:path>
              </a:pathLst>
            </a:custGeom>
            <a:grpFill/>
            <a:ln w="9525" cap="flat">
              <a:noFill/>
              <a:prstDash val="solid"/>
              <a:miter/>
            </a:ln>
          </p:spPr>
          <p:txBody>
            <a:bodyPr rtlCol="0" anchor="ctr"/>
            <a:lstStyle/>
            <a:p>
              <a:endParaRPr lang="en-US"/>
            </a:p>
          </p:txBody>
        </p:sp>
      </p:grpSp>
      <p:grpSp>
        <p:nvGrpSpPr>
          <p:cNvPr id="212" name="Group 179">
            <a:extLst>
              <a:ext uri="{FF2B5EF4-FFF2-40B4-BE49-F238E27FC236}">
                <a16:creationId xmlns:a16="http://schemas.microsoft.com/office/drawing/2014/main" id="{4CD895A3-C1C6-C7EF-A574-D76709B954F4}"/>
              </a:ext>
            </a:extLst>
          </p:cNvPr>
          <p:cNvGrpSpPr/>
          <p:nvPr/>
        </p:nvGrpSpPr>
        <p:grpSpPr>
          <a:xfrm>
            <a:off x="6943520" y="2595930"/>
            <a:ext cx="261163" cy="1620262"/>
            <a:chOff x="6536055" y="2275523"/>
            <a:chExt cx="476250" cy="2954655"/>
          </a:xfrm>
          <a:solidFill>
            <a:schemeClr val="accent5"/>
          </a:solidFill>
        </p:grpSpPr>
        <p:sp>
          <p:nvSpPr>
            <p:cNvPr id="213" name="Freeform: Shape 180">
              <a:extLst>
                <a:ext uri="{FF2B5EF4-FFF2-40B4-BE49-F238E27FC236}">
                  <a16:creationId xmlns:a16="http://schemas.microsoft.com/office/drawing/2014/main" id="{897298BC-F82C-3564-70E7-A6903D4B323F}"/>
                </a:ext>
              </a:extLst>
            </p:cNvPr>
            <p:cNvSpPr/>
            <p:nvPr/>
          </p:nvSpPr>
          <p:spPr>
            <a:xfrm>
              <a:off x="6536055" y="2925128"/>
              <a:ext cx="476250" cy="2305050"/>
            </a:xfrm>
            <a:custGeom>
              <a:avLst/>
              <a:gdLst>
                <a:gd name="connsiteX0" fmla="*/ 477202 w 476250"/>
                <a:gd name="connsiteY0" fmla="*/ 2308860 h 2305050"/>
                <a:gd name="connsiteX1" fmla="*/ 0 w 476250"/>
                <a:gd name="connsiteY1" fmla="*/ 2308860 h 2305050"/>
                <a:gd name="connsiteX2" fmla="*/ 0 w 476250"/>
                <a:gd name="connsiteY2" fmla="*/ 0 h 2305050"/>
                <a:gd name="connsiteX3" fmla="*/ 477202 w 476250"/>
                <a:gd name="connsiteY3" fmla="*/ 0 h 2305050"/>
                <a:gd name="connsiteX4" fmla="*/ 477202 w 476250"/>
                <a:gd name="connsiteY4" fmla="*/ 2308860 h 2305050"/>
                <a:gd name="connsiteX5" fmla="*/ 452438 w 476250"/>
                <a:gd name="connsiteY5" fmla="*/ 1071563 h 2305050"/>
                <a:gd name="connsiteX6" fmla="*/ 332422 w 476250"/>
                <a:gd name="connsiteY6" fmla="*/ 1071563 h 2305050"/>
                <a:gd name="connsiteX7" fmla="*/ 332422 w 476250"/>
                <a:gd name="connsiteY7" fmla="*/ 1188720 h 2305050"/>
                <a:gd name="connsiteX8" fmla="*/ 452438 w 476250"/>
                <a:gd name="connsiteY8" fmla="*/ 1188720 h 2305050"/>
                <a:gd name="connsiteX9" fmla="*/ 452438 w 476250"/>
                <a:gd name="connsiteY9" fmla="*/ 1071563 h 2305050"/>
                <a:gd name="connsiteX10" fmla="*/ 298132 w 476250"/>
                <a:gd name="connsiteY10" fmla="*/ 1190625 h 2305050"/>
                <a:gd name="connsiteX11" fmla="*/ 298132 w 476250"/>
                <a:gd name="connsiteY11" fmla="*/ 1070610 h 2305050"/>
                <a:gd name="connsiteX12" fmla="*/ 180975 w 476250"/>
                <a:gd name="connsiteY12" fmla="*/ 1070610 h 2305050"/>
                <a:gd name="connsiteX13" fmla="*/ 180975 w 476250"/>
                <a:gd name="connsiteY13" fmla="*/ 1190625 h 2305050"/>
                <a:gd name="connsiteX14" fmla="*/ 298132 w 476250"/>
                <a:gd name="connsiteY14" fmla="*/ 1190625 h 2305050"/>
                <a:gd name="connsiteX15" fmla="*/ 27622 w 476250"/>
                <a:gd name="connsiteY15" fmla="*/ 1188720 h 2305050"/>
                <a:gd name="connsiteX16" fmla="*/ 146685 w 476250"/>
                <a:gd name="connsiteY16" fmla="*/ 1188720 h 2305050"/>
                <a:gd name="connsiteX17" fmla="*/ 146685 w 476250"/>
                <a:gd name="connsiteY17" fmla="*/ 1070610 h 2305050"/>
                <a:gd name="connsiteX18" fmla="*/ 27622 w 476250"/>
                <a:gd name="connsiteY18" fmla="*/ 1070610 h 2305050"/>
                <a:gd name="connsiteX19" fmla="*/ 27622 w 476250"/>
                <a:gd name="connsiteY19" fmla="*/ 1188720 h 2305050"/>
                <a:gd name="connsiteX20" fmla="*/ 28575 w 476250"/>
                <a:gd name="connsiteY20" fmla="*/ 328613 h 2305050"/>
                <a:gd name="connsiteX21" fmla="*/ 28575 w 476250"/>
                <a:gd name="connsiteY21" fmla="*/ 448627 h 2305050"/>
                <a:gd name="connsiteX22" fmla="*/ 147638 w 476250"/>
                <a:gd name="connsiteY22" fmla="*/ 448627 h 2305050"/>
                <a:gd name="connsiteX23" fmla="*/ 147638 w 476250"/>
                <a:gd name="connsiteY23" fmla="*/ 328613 h 2305050"/>
                <a:gd name="connsiteX24" fmla="*/ 28575 w 476250"/>
                <a:gd name="connsiteY24" fmla="*/ 328613 h 2305050"/>
                <a:gd name="connsiteX25" fmla="*/ 450532 w 476250"/>
                <a:gd name="connsiteY25" fmla="*/ 744855 h 2305050"/>
                <a:gd name="connsiteX26" fmla="*/ 450532 w 476250"/>
                <a:gd name="connsiteY26" fmla="*/ 627697 h 2305050"/>
                <a:gd name="connsiteX27" fmla="*/ 331470 w 476250"/>
                <a:gd name="connsiteY27" fmla="*/ 627697 h 2305050"/>
                <a:gd name="connsiteX28" fmla="*/ 331470 w 476250"/>
                <a:gd name="connsiteY28" fmla="*/ 744855 h 2305050"/>
                <a:gd name="connsiteX29" fmla="*/ 450532 w 476250"/>
                <a:gd name="connsiteY29" fmla="*/ 744855 h 2305050"/>
                <a:gd name="connsiteX30" fmla="*/ 147638 w 476250"/>
                <a:gd name="connsiteY30" fmla="*/ 626745 h 2305050"/>
                <a:gd name="connsiteX31" fmla="*/ 27622 w 476250"/>
                <a:gd name="connsiteY31" fmla="*/ 626745 h 2305050"/>
                <a:gd name="connsiteX32" fmla="*/ 27622 w 476250"/>
                <a:gd name="connsiteY32" fmla="*/ 743902 h 2305050"/>
                <a:gd name="connsiteX33" fmla="*/ 147638 w 476250"/>
                <a:gd name="connsiteY33" fmla="*/ 743902 h 2305050"/>
                <a:gd name="connsiteX34" fmla="*/ 147638 w 476250"/>
                <a:gd name="connsiteY34" fmla="*/ 626745 h 2305050"/>
                <a:gd name="connsiteX35" fmla="*/ 298132 w 476250"/>
                <a:gd name="connsiteY35" fmla="*/ 1337310 h 2305050"/>
                <a:gd name="connsiteX36" fmla="*/ 298132 w 476250"/>
                <a:gd name="connsiteY36" fmla="*/ 1219200 h 2305050"/>
                <a:gd name="connsiteX37" fmla="*/ 180975 w 476250"/>
                <a:gd name="connsiteY37" fmla="*/ 1219200 h 2305050"/>
                <a:gd name="connsiteX38" fmla="*/ 180975 w 476250"/>
                <a:gd name="connsiteY38" fmla="*/ 1337310 h 2305050"/>
                <a:gd name="connsiteX39" fmla="*/ 298132 w 476250"/>
                <a:gd name="connsiteY39" fmla="*/ 1337310 h 2305050"/>
                <a:gd name="connsiteX40" fmla="*/ 180022 w 476250"/>
                <a:gd name="connsiteY40" fmla="*/ 476250 h 2305050"/>
                <a:gd name="connsiteX41" fmla="*/ 180022 w 476250"/>
                <a:gd name="connsiteY41" fmla="*/ 595313 h 2305050"/>
                <a:gd name="connsiteX42" fmla="*/ 299085 w 476250"/>
                <a:gd name="connsiteY42" fmla="*/ 595313 h 2305050"/>
                <a:gd name="connsiteX43" fmla="*/ 299085 w 476250"/>
                <a:gd name="connsiteY43" fmla="*/ 476250 h 2305050"/>
                <a:gd name="connsiteX44" fmla="*/ 180022 w 476250"/>
                <a:gd name="connsiteY44" fmla="*/ 476250 h 2305050"/>
                <a:gd name="connsiteX45" fmla="*/ 452438 w 476250"/>
                <a:gd name="connsiteY45" fmla="*/ 32385 h 2305050"/>
                <a:gd name="connsiteX46" fmla="*/ 330518 w 476250"/>
                <a:gd name="connsiteY46" fmla="*/ 32385 h 2305050"/>
                <a:gd name="connsiteX47" fmla="*/ 330518 w 476250"/>
                <a:gd name="connsiteY47" fmla="*/ 148590 h 2305050"/>
                <a:gd name="connsiteX48" fmla="*/ 452438 w 476250"/>
                <a:gd name="connsiteY48" fmla="*/ 148590 h 2305050"/>
                <a:gd name="connsiteX49" fmla="*/ 452438 w 476250"/>
                <a:gd name="connsiteY49" fmla="*/ 32385 h 2305050"/>
                <a:gd name="connsiteX50" fmla="*/ 300038 w 476250"/>
                <a:gd name="connsiteY50" fmla="*/ 31432 h 2305050"/>
                <a:gd name="connsiteX51" fmla="*/ 180022 w 476250"/>
                <a:gd name="connsiteY51" fmla="*/ 31432 h 2305050"/>
                <a:gd name="connsiteX52" fmla="*/ 180022 w 476250"/>
                <a:gd name="connsiteY52" fmla="*/ 149542 h 2305050"/>
                <a:gd name="connsiteX53" fmla="*/ 300038 w 476250"/>
                <a:gd name="connsiteY53" fmla="*/ 149542 h 2305050"/>
                <a:gd name="connsiteX54" fmla="*/ 300038 w 476250"/>
                <a:gd name="connsiteY54" fmla="*/ 31432 h 2305050"/>
                <a:gd name="connsiteX55" fmla="*/ 300038 w 476250"/>
                <a:gd name="connsiteY55" fmla="*/ 299085 h 2305050"/>
                <a:gd name="connsiteX56" fmla="*/ 300038 w 476250"/>
                <a:gd name="connsiteY56" fmla="*/ 180022 h 2305050"/>
                <a:gd name="connsiteX57" fmla="*/ 179070 w 476250"/>
                <a:gd name="connsiteY57" fmla="*/ 180022 h 2305050"/>
                <a:gd name="connsiteX58" fmla="*/ 179070 w 476250"/>
                <a:gd name="connsiteY58" fmla="*/ 299085 h 2305050"/>
                <a:gd name="connsiteX59" fmla="*/ 300038 w 476250"/>
                <a:gd name="connsiteY59" fmla="*/ 299085 h 2305050"/>
                <a:gd name="connsiteX60" fmla="*/ 147638 w 476250"/>
                <a:gd name="connsiteY60" fmla="*/ 477202 h 2305050"/>
                <a:gd name="connsiteX61" fmla="*/ 26670 w 476250"/>
                <a:gd name="connsiteY61" fmla="*/ 477202 h 2305050"/>
                <a:gd name="connsiteX62" fmla="*/ 26670 w 476250"/>
                <a:gd name="connsiteY62" fmla="*/ 594360 h 2305050"/>
                <a:gd name="connsiteX63" fmla="*/ 147638 w 476250"/>
                <a:gd name="connsiteY63" fmla="*/ 594360 h 2305050"/>
                <a:gd name="connsiteX64" fmla="*/ 147638 w 476250"/>
                <a:gd name="connsiteY64" fmla="*/ 477202 h 2305050"/>
                <a:gd name="connsiteX65" fmla="*/ 450532 w 476250"/>
                <a:gd name="connsiteY65" fmla="*/ 1041082 h 2305050"/>
                <a:gd name="connsiteX66" fmla="*/ 450532 w 476250"/>
                <a:gd name="connsiteY66" fmla="*/ 923925 h 2305050"/>
                <a:gd name="connsiteX67" fmla="*/ 331470 w 476250"/>
                <a:gd name="connsiteY67" fmla="*/ 923925 h 2305050"/>
                <a:gd name="connsiteX68" fmla="*/ 331470 w 476250"/>
                <a:gd name="connsiteY68" fmla="*/ 1041082 h 2305050"/>
                <a:gd name="connsiteX69" fmla="*/ 450532 w 476250"/>
                <a:gd name="connsiteY69" fmla="*/ 1041082 h 2305050"/>
                <a:gd name="connsiteX70" fmla="*/ 332422 w 476250"/>
                <a:gd name="connsiteY70" fmla="*/ 1218248 h 2305050"/>
                <a:gd name="connsiteX71" fmla="*/ 332422 w 476250"/>
                <a:gd name="connsiteY71" fmla="*/ 1336357 h 2305050"/>
                <a:gd name="connsiteX72" fmla="*/ 451485 w 476250"/>
                <a:gd name="connsiteY72" fmla="*/ 1336357 h 2305050"/>
                <a:gd name="connsiteX73" fmla="*/ 451485 w 476250"/>
                <a:gd name="connsiteY73" fmla="*/ 1218248 h 2305050"/>
                <a:gd name="connsiteX74" fmla="*/ 332422 w 476250"/>
                <a:gd name="connsiteY74" fmla="*/ 1218248 h 2305050"/>
                <a:gd name="connsiteX75" fmla="*/ 452438 w 476250"/>
                <a:gd name="connsiteY75" fmla="*/ 447675 h 2305050"/>
                <a:gd name="connsiteX76" fmla="*/ 452438 w 476250"/>
                <a:gd name="connsiteY76" fmla="*/ 329565 h 2305050"/>
                <a:gd name="connsiteX77" fmla="*/ 331470 w 476250"/>
                <a:gd name="connsiteY77" fmla="*/ 329565 h 2305050"/>
                <a:gd name="connsiteX78" fmla="*/ 331470 w 476250"/>
                <a:gd name="connsiteY78" fmla="*/ 447675 h 2305050"/>
                <a:gd name="connsiteX79" fmla="*/ 452438 w 476250"/>
                <a:gd name="connsiteY79" fmla="*/ 447675 h 2305050"/>
                <a:gd name="connsiteX80" fmla="*/ 300038 w 476250"/>
                <a:gd name="connsiteY80" fmla="*/ 448627 h 2305050"/>
                <a:gd name="connsiteX81" fmla="*/ 300038 w 476250"/>
                <a:gd name="connsiteY81" fmla="*/ 328613 h 2305050"/>
                <a:gd name="connsiteX82" fmla="*/ 180022 w 476250"/>
                <a:gd name="connsiteY82" fmla="*/ 328613 h 2305050"/>
                <a:gd name="connsiteX83" fmla="*/ 180022 w 476250"/>
                <a:gd name="connsiteY83" fmla="*/ 448627 h 2305050"/>
                <a:gd name="connsiteX84" fmla="*/ 300038 w 476250"/>
                <a:gd name="connsiteY84" fmla="*/ 448627 h 2305050"/>
                <a:gd name="connsiteX85" fmla="*/ 146685 w 476250"/>
                <a:gd name="connsiteY85" fmla="*/ 299085 h 2305050"/>
                <a:gd name="connsiteX86" fmla="*/ 146685 w 476250"/>
                <a:gd name="connsiteY86" fmla="*/ 181927 h 2305050"/>
                <a:gd name="connsiteX87" fmla="*/ 27622 w 476250"/>
                <a:gd name="connsiteY87" fmla="*/ 181927 h 2305050"/>
                <a:gd name="connsiteX88" fmla="*/ 27622 w 476250"/>
                <a:gd name="connsiteY88" fmla="*/ 299085 h 2305050"/>
                <a:gd name="connsiteX89" fmla="*/ 146685 w 476250"/>
                <a:gd name="connsiteY89" fmla="*/ 299085 h 2305050"/>
                <a:gd name="connsiteX90" fmla="*/ 145732 w 476250"/>
                <a:gd name="connsiteY90" fmla="*/ 889635 h 2305050"/>
                <a:gd name="connsiteX91" fmla="*/ 145732 w 476250"/>
                <a:gd name="connsiteY91" fmla="*/ 772477 h 2305050"/>
                <a:gd name="connsiteX92" fmla="*/ 28575 w 476250"/>
                <a:gd name="connsiteY92" fmla="*/ 772477 h 2305050"/>
                <a:gd name="connsiteX93" fmla="*/ 28575 w 476250"/>
                <a:gd name="connsiteY93" fmla="*/ 889635 h 2305050"/>
                <a:gd name="connsiteX94" fmla="*/ 145732 w 476250"/>
                <a:gd name="connsiteY94" fmla="*/ 889635 h 2305050"/>
                <a:gd name="connsiteX95" fmla="*/ 179070 w 476250"/>
                <a:gd name="connsiteY95" fmla="*/ 889635 h 2305050"/>
                <a:gd name="connsiteX96" fmla="*/ 298132 w 476250"/>
                <a:gd name="connsiteY96" fmla="*/ 889635 h 2305050"/>
                <a:gd name="connsiteX97" fmla="*/ 298132 w 476250"/>
                <a:gd name="connsiteY97" fmla="*/ 772477 h 2305050"/>
                <a:gd name="connsiteX98" fmla="*/ 179070 w 476250"/>
                <a:gd name="connsiteY98" fmla="*/ 772477 h 2305050"/>
                <a:gd name="connsiteX99" fmla="*/ 179070 w 476250"/>
                <a:gd name="connsiteY99" fmla="*/ 889635 h 2305050"/>
                <a:gd name="connsiteX100" fmla="*/ 450532 w 476250"/>
                <a:gd name="connsiteY100" fmla="*/ 890588 h 2305050"/>
                <a:gd name="connsiteX101" fmla="*/ 450532 w 476250"/>
                <a:gd name="connsiteY101" fmla="*/ 771525 h 2305050"/>
                <a:gd name="connsiteX102" fmla="*/ 331470 w 476250"/>
                <a:gd name="connsiteY102" fmla="*/ 771525 h 2305050"/>
                <a:gd name="connsiteX103" fmla="*/ 331470 w 476250"/>
                <a:gd name="connsiteY103" fmla="*/ 890588 h 2305050"/>
                <a:gd name="connsiteX104" fmla="*/ 450532 w 476250"/>
                <a:gd name="connsiteY104" fmla="*/ 890588 h 2305050"/>
                <a:gd name="connsiteX105" fmla="*/ 298132 w 476250"/>
                <a:gd name="connsiteY105" fmla="*/ 1370648 h 2305050"/>
                <a:gd name="connsiteX106" fmla="*/ 180022 w 476250"/>
                <a:gd name="connsiteY106" fmla="*/ 1370648 h 2305050"/>
                <a:gd name="connsiteX107" fmla="*/ 180022 w 476250"/>
                <a:gd name="connsiteY107" fmla="*/ 1486853 h 2305050"/>
                <a:gd name="connsiteX108" fmla="*/ 298132 w 476250"/>
                <a:gd name="connsiteY108" fmla="*/ 1486853 h 2305050"/>
                <a:gd name="connsiteX109" fmla="*/ 298132 w 476250"/>
                <a:gd name="connsiteY109" fmla="*/ 1370648 h 2305050"/>
                <a:gd name="connsiteX110" fmla="*/ 299085 w 476250"/>
                <a:gd name="connsiteY110" fmla="*/ 1632585 h 2305050"/>
                <a:gd name="connsiteX111" fmla="*/ 299085 w 476250"/>
                <a:gd name="connsiteY111" fmla="*/ 1516380 h 2305050"/>
                <a:gd name="connsiteX112" fmla="*/ 179070 w 476250"/>
                <a:gd name="connsiteY112" fmla="*/ 1516380 h 2305050"/>
                <a:gd name="connsiteX113" fmla="*/ 179070 w 476250"/>
                <a:gd name="connsiteY113" fmla="*/ 1632585 h 2305050"/>
                <a:gd name="connsiteX114" fmla="*/ 299085 w 476250"/>
                <a:gd name="connsiteY114" fmla="*/ 1632585 h 2305050"/>
                <a:gd name="connsiteX115" fmla="*/ 146685 w 476250"/>
                <a:gd name="connsiteY115" fmla="*/ 1370648 h 2305050"/>
                <a:gd name="connsiteX116" fmla="*/ 28575 w 476250"/>
                <a:gd name="connsiteY116" fmla="*/ 1370648 h 2305050"/>
                <a:gd name="connsiteX117" fmla="*/ 28575 w 476250"/>
                <a:gd name="connsiteY117" fmla="*/ 1486853 h 2305050"/>
                <a:gd name="connsiteX118" fmla="*/ 146685 w 476250"/>
                <a:gd name="connsiteY118" fmla="*/ 1486853 h 2305050"/>
                <a:gd name="connsiteX119" fmla="*/ 146685 w 476250"/>
                <a:gd name="connsiteY119" fmla="*/ 1370648 h 2305050"/>
                <a:gd name="connsiteX120" fmla="*/ 449580 w 476250"/>
                <a:gd name="connsiteY120" fmla="*/ 1631632 h 2305050"/>
                <a:gd name="connsiteX121" fmla="*/ 449580 w 476250"/>
                <a:gd name="connsiteY121" fmla="*/ 1514475 h 2305050"/>
                <a:gd name="connsiteX122" fmla="*/ 332422 w 476250"/>
                <a:gd name="connsiteY122" fmla="*/ 1514475 h 2305050"/>
                <a:gd name="connsiteX123" fmla="*/ 332422 w 476250"/>
                <a:gd name="connsiteY123" fmla="*/ 1631632 h 2305050"/>
                <a:gd name="connsiteX124" fmla="*/ 449580 w 476250"/>
                <a:gd name="connsiteY124" fmla="*/ 1631632 h 230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76250" h="2305050">
                  <a:moveTo>
                    <a:pt x="477202" y="2308860"/>
                  </a:moveTo>
                  <a:cubicBezTo>
                    <a:pt x="316230" y="2308860"/>
                    <a:pt x="160020" y="2308860"/>
                    <a:pt x="0" y="2308860"/>
                  </a:cubicBezTo>
                  <a:cubicBezTo>
                    <a:pt x="0" y="1539240"/>
                    <a:pt x="0" y="771525"/>
                    <a:pt x="0" y="0"/>
                  </a:cubicBezTo>
                  <a:cubicBezTo>
                    <a:pt x="157163" y="0"/>
                    <a:pt x="315277" y="0"/>
                    <a:pt x="477202" y="0"/>
                  </a:cubicBezTo>
                  <a:cubicBezTo>
                    <a:pt x="477202" y="767715"/>
                    <a:pt x="477202" y="1536382"/>
                    <a:pt x="477202" y="2308860"/>
                  </a:cubicBezTo>
                  <a:close/>
                  <a:moveTo>
                    <a:pt x="452438" y="1071563"/>
                  </a:moveTo>
                  <a:cubicBezTo>
                    <a:pt x="412432" y="1071563"/>
                    <a:pt x="372427" y="1071563"/>
                    <a:pt x="332422" y="1071563"/>
                  </a:cubicBezTo>
                  <a:cubicBezTo>
                    <a:pt x="332422" y="1112520"/>
                    <a:pt x="332422" y="1150620"/>
                    <a:pt x="332422" y="1188720"/>
                  </a:cubicBezTo>
                  <a:cubicBezTo>
                    <a:pt x="374332" y="1188720"/>
                    <a:pt x="412432" y="1188720"/>
                    <a:pt x="452438" y="1188720"/>
                  </a:cubicBezTo>
                  <a:cubicBezTo>
                    <a:pt x="452438" y="1147763"/>
                    <a:pt x="452438" y="1111567"/>
                    <a:pt x="452438" y="1071563"/>
                  </a:cubicBezTo>
                  <a:close/>
                  <a:moveTo>
                    <a:pt x="298132" y="1190625"/>
                  </a:moveTo>
                  <a:cubicBezTo>
                    <a:pt x="298132" y="1147763"/>
                    <a:pt x="298132" y="1108710"/>
                    <a:pt x="298132" y="1070610"/>
                  </a:cubicBezTo>
                  <a:cubicBezTo>
                    <a:pt x="256222" y="1070610"/>
                    <a:pt x="218122" y="1070610"/>
                    <a:pt x="180975" y="1070610"/>
                  </a:cubicBezTo>
                  <a:cubicBezTo>
                    <a:pt x="180975" y="1112520"/>
                    <a:pt x="180975" y="1151573"/>
                    <a:pt x="180975" y="1190625"/>
                  </a:cubicBezTo>
                  <a:cubicBezTo>
                    <a:pt x="220980" y="1190625"/>
                    <a:pt x="257175" y="1190625"/>
                    <a:pt x="298132" y="1190625"/>
                  </a:cubicBezTo>
                  <a:close/>
                  <a:moveTo>
                    <a:pt x="27622" y="1188720"/>
                  </a:moveTo>
                  <a:cubicBezTo>
                    <a:pt x="68580" y="1188720"/>
                    <a:pt x="106680" y="1188720"/>
                    <a:pt x="146685" y="1188720"/>
                  </a:cubicBezTo>
                  <a:cubicBezTo>
                    <a:pt x="146685" y="1146810"/>
                    <a:pt x="146685" y="1108710"/>
                    <a:pt x="146685" y="1070610"/>
                  </a:cubicBezTo>
                  <a:cubicBezTo>
                    <a:pt x="104775" y="1070610"/>
                    <a:pt x="66675" y="1070610"/>
                    <a:pt x="27622" y="1070610"/>
                  </a:cubicBezTo>
                  <a:cubicBezTo>
                    <a:pt x="27622" y="1112520"/>
                    <a:pt x="27622" y="1149667"/>
                    <a:pt x="27622" y="1188720"/>
                  </a:cubicBezTo>
                  <a:close/>
                  <a:moveTo>
                    <a:pt x="28575" y="328613"/>
                  </a:moveTo>
                  <a:cubicBezTo>
                    <a:pt x="28575" y="372427"/>
                    <a:pt x="28575" y="410527"/>
                    <a:pt x="28575" y="448627"/>
                  </a:cubicBezTo>
                  <a:cubicBezTo>
                    <a:pt x="70485" y="448627"/>
                    <a:pt x="107632" y="448627"/>
                    <a:pt x="147638" y="448627"/>
                  </a:cubicBezTo>
                  <a:cubicBezTo>
                    <a:pt x="147638" y="407670"/>
                    <a:pt x="147638" y="369570"/>
                    <a:pt x="147638" y="328613"/>
                  </a:cubicBezTo>
                  <a:cubicBezTo>
                    <a:pt x="106680" y="328613"/>
                    <a:pt x="68580" y="328613"/>
                    <a:pt x="28575" y="328613"/>
                  </a:cubicBezTo>
                  <a:close/>
                  <a:moveTo>
                    <a:pt x="450532" y="744855"/>
                  </a:moveTo>
                  <a:cubicBezTo>
                    <a:pt x="450532" y="702945"/>
                    <a:pt x="450532" y="664845"/>
                    <a:pt x="450532" y="627697"/>
                  </a:cubicBezTo>
                  <a:cubicBezTo>
                    <a:pt x="408622" y="627697"/>
                    <a:pt x="369570" y="627697"/>
                    <a:pt x="331470" y="627697"/>
                  </a:cubicBezTo>
                  <a:cubicBezTo>
                    <a:pt x="331470" y="668655"/>
                    <a:pt x="331470" y="705802"/>
                    <a:pt x="331470" y="744855"/>
                  </a:cubicBezTo>
                  <a:cubicBezTo>
                    <a:pt x="371475" y="744855"/>
                    <a:pt x="409575" y="744855"/>
                    <a:pt x="450532" y="744855"/>
                  </a:cubicBezTo>
                  <a:close/>
                  <a:moveTo>
                    <a:pt x="147638" y="626745"/>
                  </a:moveTo>
                  <a:cubicBezTo>
                    <a:pt x="106680" y="626745"/>
                    <a:pt x="67627" y="626745"/>
                    <a:pt x="27622" y="626745"/>
                  </a:cubicBezTo>
                  <a:cubicBezTo>
                    <a:pt x="27622" y="667702"/>
                    <a:pt x="27622" y="706755"/>
                    <a:pt x="27622" y="743902"/>
                  </a:cubicBezTo>
                  <a:cubicBezTo>
                    <a:pt x="69532" y="743902"/>
                    <a:pt x="107632" y="743902"/>
                    <a:pt x="147638" y="743902"/>
                  </a:cubicBezTo>
                  <a:cubicBezTo>
                    <a:pt x="147638" y="702945"/>
                    <a:pt x="147638" y="665797"/>
                    <a:pt x="147638" y="626745"/>
                  </a:cubicBezTo>
                  <a:close/>
                  <a:moveTo>
                    <a:pt x="298132" y="1337310"/>
                  </a:moveTo>
                  <a:cubicBezTo>
                    <a:pt x="298132" y="1295400"/>
                    <a:pt x="298132" y="1257300"/>
                    <a:pt x="298132" y="1219200"/>
                  </a:cubicBezTo>
                  <a:cubicBezTo>
                    <a:pt x="256222" y="1219200"/>
                    <a:pt x="219075" y="1219200"/>
                    <a:pt x="180975" y="1219200"/>
                  </a:cubicBezTo>
                  <a:cubicBezTo>
                    <a:pt x="180975" y="1260157"/>
                    <a:pt x="180975" y="1298257"/>
                    <a:pt x="180975" y="1337310"/>
                  </a:cubicBezTo>
                  <a:cubicBezTo>
                    <a:pt x="220980" y="1337310"/>
                    <a:pt x="257175" y="1337310"/>
                    <a:pt x="298132" y="1337310"/>
                  </a:cubicBezTo>
                  <a:close/>
                  <a:moveTo>
                    <a:pt x="180022" y="476250"/>
                  </a:moveTo>
                  <a:cubicBezTo>
                    <a:pt x="180022" y="518160"/>
                    <a:pt x="180022" y="556260"/>
                    <a:pt x="180022" y="595313"/>
                  </a:cubicBezTo>
                  <a:cubicBezTo>
                    <a:pt x="220980" y="595313"/>
                    <a:pt x="259080" y="595313"/>
                    <a:pt x="299085" y="595313"/>
                  </a:cubicBezTo>
                  <a:cubicBezTo>
                    <a:pt x="299085" y="554355"/>
                    <a:pt x="299085" y="516255"/>
                    <a:pt x="299085" y="476250"/>
                  </a:cubicBezTo>
                  <a:cubicBezTo>
                    <a:pt x="259080" y="476250"/>
                    <a:pt x="220980" y="476250"/>
                    <a:pt x="180022" y="476250"/>
                  </a:cubicBezTo>
                  <a:close/>
                  <a:moveTo>
                    <a:pt x="452438" y="32385"/>
                  </a:moveTo>
                  <a:cubicBezTo>
                    <a:pt x="411480" y="32385"/>
                    <a:pt x="372427" y="32385"/>
                    <a:pt x="330518" y="32385"/>
                  </a:cubicBezTo>
                  <a:cubicBezTo>
                    <a:pt x="330518" y="71438"/>
                    <a:pt x="330518" y="108585"/>
                    <a:pt x="330518" y="148590"/>
                  </a:cubicBezTo>
                  <a:cubicBezTo>
                    <a:pt x="371475" y="148590"/>
                    <a:pt x="411480" y="148590"/>
                    <a:pt x="452438" y="148590"/>
                  </a:cubicBezTo>
                  <a:cubicBezTo>
                    <a:pt x="452438" y="109538"/>
                    <a:pt x="452438" y="73342"/>
                    <a:pt x="452438" y="32385"/>
                  </a:cubicBezTo>
                  <a:close/>
                  <a:moveTo>
                    <a:pt x="300038" y="31432"/>
                  </a:moveTo>
                  <a:cubicBezTo>
                    <a:pt x="257175" y="31432"/>
                    <a:pt x="219075" y="31432"/>
                    <a:pt x="180022" y="31432"/>
                  </a:cubicBezTo>
                  <a:cubicBezTo>
                    <a:pt x="180022" y="72390"/>
                    <a:pt x="180022" y="111442"/>
                    <a:pt x="180022" y="149542"/>
                  </a:cubicBezTo>
                  <a:cubicBezTo>
                    <a:pt x="221932" y="149542"/>
                    <a:pt x="260985" y="149542"/>
                    <a:pt x="300038" y="149542"/>
                  </a:cubicBezTo>
                  <a:cubicBezTo>
                    <a:pt x="300038" y="108585"/>
                    <a:pt x="300038" y="71438"/>
                    <a:pt x="300038" y="31432"/>
                  </a:cubicBezTo>
                  <a:close/>
                  <a:moveTo>
                    <a:pt x="300038" y="299085"/>
                  </a:moveTo>
                  <a:cubicBezTo>
                    <a:pt x="300038" y="257175"/>
                    <a:pt x="300038" y="220027"/>
                    <a:pt x="300038" y="180022"/>
                  </a:cubicBezTo>
                  <a:cubicBezTo>
                    <a:pt x="259080" y="180022"/>
                    <a:pt x="220027" y="180022"/>
                    <a:pt x="179070" y="180022"/>
                  </a:cubicBezTo>
                  <a:cubicBezTo>
                    <a:pt x="179070" y="220027"/>
                    <a:pt x="179070" y="258127"/>
                    <a:pt x="179070" y="299085"/>
                  </a:cubicBezTo>
                  <a:cubicBezTo>
                    <a:pt x="220027" y="299085"/>
                    <a:pt x="258127" y="299085"/>
                    <a:pt x="300038" y="299085"/>
                  </a:cubicBezTo>
                  <a:close/>
                  <a:moveTo>
                    <a:pt x="147638" y="477202"/>
                  </a:moveTo>
                  <a:cubicBezTo>
                    <a:pt x="104775" y="477202"/>
                    <a:pt x="66675" y="477202"/>
                    <a:pt x="26670" y="477202"/>
                  </a:cubicBezTo>
                  <a:cubicBezTo>
                    <a:pt x="26670" y="517207"/>
                    <a:pt x="26670" y="554355"/>
                    <a:pt x="26670" y="594360"/>
                  </a:cubicBezTo>
                  <a:cubicBezTo>
                    <a:pt x="67627" y="594360"/>
                    <a:pt x="106680" y="594360"/>
                    <a:pt x="147638" y="594360"/>
                  </a:cubicBezTo>
                  <a:cubicBezTo>
                    <a:pt x="147638" y="554355"/>
                    <a:pt x="147638" y="517207"/>
                    <a:pt x="147638" y="477202"/>
                  </a:cubicBezTo>
                  <a:close/>
                  <a:moveTo>
                    <a:pt x="450532" y="1041082"/>
                  </a:moveTo>
                  <a:cubicBezTo>
                    <a:pt x="450532" y="1001077"/>
                    <a:pt x="450532" y="962025"/>
                    <a:pt x="450532" y="923925"/>
                  </a:cubicBezTo>
                  <a:cubicBezTo>
                    <a:pt x="408622" y="923925"/>
                    <a:pt x="370522" y="923925"/>
                    <a:pt x="331470" y="923925"/>
                  </a:cubicBezTo>
                  <a:cubicBezTo>
                    <a:pt x="331470" y="964882"/>
                    <a:pt x="331470" y="1002030"/>
                    <a:pt x="331470" y="1041082"/>
                  </a:cubicBezTo>
                  <a:cubicBezTo>
                    <a:pt x="372427" y="1041082"/>
                    <a:pt x="410527" y="1041082"/>
                    <a:pt x="450532" y="1041082"/>
                  </a:cubicBezTo>
                  <a:close/>
                  <a:moveTo>
                    <a:pt x="332422" y="1218248"/>
                  </a:moveTo>
                  <a:cubicBezTo>
                    <a:pt x="332422" y="1258253"/>
                    <a:pt x="332422" y="1296353"/>
                    <a:pt x="332422" y="1336357"/>
                  </a:cubicBezTo>
                  <a:cubicBezTo>
                    <a:pt x="373380" y="1336357"/>
                    <a:pt x="410527" y="1336357"/>
                    <a:pt x="451485" y="1336357"/>
                  </a:cubicBezTo>
                  <a:cubicBezTo>
                    <a:pt x="451485" y="1296353"/>
                    <a:pt x="451485" y="1257300"/>
                    <a:pt x="451485" y="1218248"/>
                  </a:cubicBezTo>
                  <a:cubicBezTo>
                    <a:pt x="409575" y="1218248"/>
                    <a:pt x="372427" y="1218248"/>
                    <a:pt x="332422" y="1218248"/>
                  </a:cubicBezTo>
                  <a:close/>
                  <a:moveTo>
                    <a:pt x="452438" y="447675"/>
                  </a:moveTo>
                  <a:cubicBezTo>
                    <a:pt x="452438" y="406717"/>
                    <a:pt x="452438" y="369570"/>
                    <a:pt x="452438" y="329565"/>
                  </a:cubicBezTo>
                  <a:cubicBezTo>
                    <a:pt x="411480" y="329565"/>
                    <a:pt x="371475" y="329565"/>
                    <a:pt x="331470" y="329565"/>
                  </a:cubicBezTo>
                  <a:cubicBezTo>
                    <a:pt x="331470" y="370522"/>
                    <a:pt x="331470" y="408622"/>
                    <a:pt x="331470" y="447675"/>
                  </a:cubicBezTo>
                  <a:cubicBezTo>
                    <a:pt x="371475" y="447675"/>
                    <a:pt x="409575" y="447675"/>
                    <a:pt x="452438" y="447675"/>
                  </a:cubicBezTo>
                  <a:close/>
                  <a:moveTo>
                    <a:pt x="300038" y="448627"/>
                  </a:moveTo>
                  <a:cubicBezTo>
                    <a:pt x="300038" y="405765"/>
                    <a:pt x="300038" y="368617"/>
                    <a:pt x="300038" y="328613"/>
                  </a:cubicBezTo>
                  <a:cubicBezTo>
                    <a:pt x="258127" y="328613"/>
                    <a:pt x="219075" y="328613"/>
                    <a:pt x="180022" y="328613"/>
                  </a:cubicBezTo>
                  <a:cubicBezTo>
                    <a:pt x="180022" y="370522"/>
                    <a:pt x="180022" y="408622"/>
                    <a:pt x="180022" y="448627"/>
                  </a:cubicBezTo>
                  <a:cubicBezTo>
                    <a:pt x="220980" y="448627"/>
                    <a:pt x="258127" y="448627"/>
                    <a:pt x="300038" y="448627"/>
                  </a:cubicBezTo>
                  <a:close/>
                  <a:moveTo>
                    <a:pt x="146685" y="299085"/>
                  </a:moveTo>
                  <a:cubicBezTo>
                    <a:pt x="146685" y="256222"/>
                    <a:pt x="146685" y="218122"/>
                    <a:pt x="146685" y="181927"/>
                  </a:cubicBezTo>
                  <a:cubicBezTo>
                    <a:pt x="103822" y="181927"/>
                    <a:pt x="65722" y="181927"/>
                    <a:pt x="27622" y="181927"/>
                  </a:cubicBezTo>
                  <a:cubicBezTo>
                    <a:pt x="27622" y="222885"/>
                    <a:pt x="27622" y="260032"/>
                    <a:pt x="27622" y="299085"/>
                  </a:cubicBezTo>
                  <a:cubicBezTo>
                    <a:pt x="67627" y="299085"/>
                    <a:pt x="104775" y="299085"/>
                    <a:pt x="146685" y="299085"/>
                  </a:cubicBezTo>
                  <a:close/>
                  <a:moveTo>
                    <a:pt x="145732" y="889635"/>
                  </a:moveTo>
                  <a:cubicBezTo>
                    <a:pt x="145732" y="848677"/>
                    <a:pt x="145732" y="810577"/>
                    <a:pt x="145732" y="772477"/>
                  </a:cubicBezTo>
                  <a:cubicBezTo>
                    <a:pt x="103822" y="772477"/>
                    <a:pt x="66675" y="772477"/>
                    <a:pt x="28575" y="772477"/>
                  </a:cubicBezTo>
                  <a:cubicBezTo>
                    <a:pt x="28575" y="813435"/>
                    <a:pt x="28575" y="851535"/>
                    <a:pt x="28575" y="889635"/>
                  </a:cubicBezTo>
                  <a:cubicBezTo>
                    <a:pt x="70485" y="889635"/>
                    <a:pt x="107632" y="889635"/>
                    <a:pt x="145732" y="889635"/>
                  </a:cubicBezTo>
                  <a:close/>
                  <a:moveTo>
                    <a:pt x="179070" y="889635"/>
                  </a:moveTo>
                  <a:cubicBezTo>
                    <a:pt x="220027" y="889635"/>
                    <a:pt x="258127" y="889635"/>
                    <a:pt x="298132" y="889635"/>
                  </a:cubicBezTo>
                  <a:cubicBezTo>
                    <a:pt x="298132" y="848677"/>
                    <a:pt x="298132" y="810577"/>
                    <a:pt x="298132" y="772477"/>
                  </a:cubicBezTo>
                  <a:cubicBezTo>
                    <a:pt x="256222" y="772477"/>
                    <a:pt x="219075" y="772477"/>
                    <a:pt x="179070" y="772477"/>
                  </a:cubicBezTo>
                  <a:cubicBezTo>
                    <a:pt x="179070" y="812482"/>
                    <a:pt x="179070" y="849630"/>
                    <a:pt x="179070" y="889635"/>
                  </a:cubicBezTo>
                  <a:close/>
                  <a:moveTo>
                    <a:pt x="450532" y="890588"/>
                  </a:moveTo>
                  <a:cubicBezTo>
                    <a:pt x="450532" y="849630"/>
                    <a:pt x="450532" y="811530"/>
                    <a:pt x="450532" y="771525"/>
                  </a:cubicBezTo>
                  <a:cubicBezTo>
                    <a:pt x="409575" y="771525"/>
                    <a:pt x="372427" y="771525"/>
                    <a:pt x="331470" y="771525"/>
                  </a:cubicBezTo>
                  <a:cubicBezTo>
                    <a:pt x="331470" y="811530"/>
                    <a:pt x="331470" y="850582"/>
                    <a:pt x="331470" y="890588"/>
                  </a:cubicBezTo>
                  <a:cubicBezTo>
                    <a:pt x="372427" y="890588"/>
                    <a:pt x="410527" y="890588"/>
                    <a:pt x="450532" y="890588"/>
                  </a:cubicBezTo>
                  <a:close/>
                  <a:moveTo>
                    <a:pt x="298132" y="1370648"/>
                  </a:moveTo>
                  <a:cubicBezTo>
                    <a:pt x="257175" y="1370648"/>
                    <a:pt x="218122" y="1370648"/>
                    <a:pt x="180022" y="1370648"/>
                  </a:cubicBezTo>
                  <a:cubicBezTo>
                    <a:pt x="180022" y="1410653"/>
                    <a:pt x="180022" y="1447800"/>
                    <a:pt x="180022" y="1486853"/>
                  </a:cubicBezTo>
                  <a:cubicBezTo>
                    <a:pt x="220980" y="1486853"/>
                    <a:pt x="257175" y="1486853"/>
                    <a:pt x="298132" y="1486853"/>
                  </a:cubicBezTo>
                  <a:cubicBezTo>
                    <a:pt x="298132" y="1447800"/>
                    <a:pt x="298132" y="1411605"/>
                    <a:pt x="298132" y="1370648"/>
                  </a:cubicBezTo>
                  <a:close/>
                  <a:moveTo>
                    <a:pt x="299085" y="1632585"/>
                  </a:moveTo>
                  <a:cubicBezTo>
                    <a:pt x="299085" y="1590675"/>
                    <a:pt x="299085" y="1553528"/>
                    <a:pt x="299085" y="1516380"/>
                  </a:cubicBezTo>
                  <a:cubicBezTo>
                    <a:pt x="258127" y="1516380"/>
                    <a:pt x="219075" y="1516380"/>
                    <a:pt x="179070" y="1516380"/>
                  </a:cubicBezTo>
                  <a:cubicBezTo>
                    <a:pt x="179070" y="1557338"/>
                    <a:pt x="179070" y="1594485"/>
                    <a:pt x="179070" y="1632585"/>
                  </a:cubicBezTo>
                  <a:cubicBezTo>
                    <a:pt x="219075" y="1632585"/>
                    <a:pt x="256222" y="1632585"/>
                    <a:pt x="299085" y="1632585"/>
                  </a:cubicBezTo>
                  <a:close/>
                  <a:moveTo>
                    <a:pt x="146685" y="1370648"/>
                  </a:moveTo>
                  <a:cubicBezTo>
                    <a:pt x="104775" y="1370648"/>
                    <a:pt x="65722" y="1370648"/>
                    <a:pt x="28575" y="1370648"/>
                  </a:cubicBezTo>
                  <a:cubicBezTo>
                    <a:pt x="28575" y="1410653"/>
                    <a:pt x="28575" y="1447800"/>
                    <a:pt x="28575" y="1486853"/>
                  </a:cubicBezTo>
                  <a:cubicBezTo>
                    <a:pt x="69532" y="1486853"/>
                    <a:pt x="106680" y="1486853"/>
                    <a:pt x="146685" y="1486853"/>
                  </a:cubicBezTo>
                  <a:cubicBezTo>
                    <a:pt x="146685" y="1447800"/>
                    <a:pt x="146685" y="1410653"/>
                    <a:pt x="146685" y="1370648"/>
                  </a:cubicBezTo>
                  <a:close/>
                  <a:moveTo>
                    <a:pt x="449580" y="1631632"/>
                  </a:moveTo>
                  <a:cubicBezTo>
                    <a:pt x="449580" y="1591628"/>
                    <a:pt x="449580" y="1553528"/>
                    <a:pt x="449580" y="1514475"/>
                  </a:cubicBezTo>
                  <a:cubicBezTo>
                    <a:pt x="409575" y="1514475"/>
                    <a:pt x="372427" y="1514475"/>
                    <a:pt x="332422" y="1514475"/>
                  </a:cubicBezTo>
                  <a:cubicBezTo>
                    <a:pt x="332422" y="1554480"/>
                    <a:pt x="332422" y="1592580"/>
                    <a:pt x="332422" y="1631632"/>
                  </a:cubicBezTo>
                  <a:cubicBezTo>
                    <a:pt x="373380" y="1631632"/>
                    <a:pt x="410527" y="1631632"/>
                    <a:pt x="449580" y="1631632"/>
                  </a:cubicBezTo>
                  <a:close/>
                </a:path>
              </a:pathLst>
            </a:custGeom>
            <a:grpFill/>
            <a:ln w="9525" cap="flat">
              <a:noFill/>
              <a:prstDash val="solid"/>
              <a:miter/>
            </a:ln>
          </p:spPr>
          <p:txBody>
            <a:bodyPr rtlCol="0" anchor="ctr"/>
            <a:lstStyle/>
            <a:p>
              <a:endParaRPr lang="en-US"/>
            </a:p>
          </p:txBody>
        </p:sp>
        <p:sp>
          <p:nvSpPr>
            <p:cNvPr id="214" name="Freeform: Shape 181">
              <a:extLst>
                <a:ext uri="{FF2B5EF4-FFF2-40B4-BE49-F238E27FC236}">
                  <a16:creationId xmlns:a16="http://schemas.microsoft.com/office/drawing/2014/main" id="{D9BB4014-9D87-8997-2957-9EAD33801EC2}"/>
                </a:ext>
              </a:extLst>
            </p:cNvPr>
            <p:cNvSpPr/>
            <p:nvPr/>
          </p:nvSpPr>
          <p:spPr>
            <a:xfrm>
              <a:off x="6536055" y="2628900"/>
              <a:ext cx="476250" cy="276225"/>
            </a:xfrm>
            <a:custGeom>
              <a:avLst/>
              <a:gdLst>
                <a:gd name="connsiteX0" fmla="*/ 0 w 476250"/>
                <a:gd name="connsiteY0" fmla="*/ 277178 h 276225"/>
                <a:gd name="connsiteX1" fmla="*/ 0 w 476250"/>
                <a:gd name="connsiteY1" fmla="*/ 0 h 276225"/>
                <a:gd name="connsiteX2" fmla="*/ 478155 w 476250"/>
                <a:gd name="connsiteY2" fmla="*/ 0 h 276225"/>
                <a:gd name="connsiteX3" fmla="*/ 478155 w 476250"/>
                <a:gd name="connsiteY3" fmla="*/ 277178 h 276225"/>
                <a:gd name="connsiteX4" fmla="*/ 0 w 476250"/>
                <a:gd name="connsiteY4" fmla="*/ 277178 h 276225"/>
                <a:gd name="connsiteX5" fmla="*/ 448627 w 476250"/>
                <a:gd name="connsiteY5" fmla="*/ 119063 h 276225"/>
                <a:gd name="connsiteX6" fmla="*/ 383857 w 476250"/>
                <a:gd name="connsiteY6" fmla="*/ 34290 h 276225"/>
                <a:gd name="connsiteX7" fmla="*/ 93345 w 476250"/>
                <a:gd name="connsiteY7" fmla="*/ 34290 h 276225"/>
                <a:gd name="connsiteX8" fmla="*/ 32385 w 476250"/>
                <a:gd name="connsiteY8" fmla="*/ 119063 h 276225"/>
                <a:gd name="connsiteX9" fmla="*/ 448627 w 476250"/>
                <a:gd name="connsiteY9" fmla="*/ 119063 h 276225"/>
                <a:gd name="connsiteX10" fmla="*/ 451485 w 476250"/>
                <a:gd name="connsiteY10" fmla="*/ 152400 h 276225"/>
                <a:gd name="connsiteX11" fmla="*/ 255270 w 476250"/>
                <a:gd name="connsiteY11" fmla="*/ 152400 h 276225"/>
                <a:gd name="connsiteX12" fmla="*/ 255270 w 476250"/>
                <a:gd name="connsiteY12" fmla="*/ 242888 h 276225"/>
                <a:gd name="connsiteX13" fmla="*/ 451485 w 476250"/>
                <a:gd name="connsiteY13" fmla="*/ 242888 h 276225"/>
                <a:gd name="connsiteX14" fmla="*/ 451485 w 476250"/>
                <a:gd name="connsiteY14" fmla="*/ 152400 h 276225"/>
                <a:gd name="connsiteX15" fmla="*/ 26670 w 476250"/>
                <a:gd name="connsiteY15" fmla="*/ 242888 h 276225"/>
                <a:gd name="connsiteX16" fmla="*/ 222885 w 476250"/>
                <a:gd name="connsiteY16" fmla="*/ 242888 h 276225"/>
                <a:gd name="connsiteX17" fmla="*/ 222885 w 476250"/>
                <a:gd name="connsiteY17" fmla="*/ 149542 h 276225"/>
                <a:gd name="connsiteX18" fmla="*/ 125730 w 476250"/>
                <a:gd name="connsiteY18" fmla="*/ 149542 h 276225"/>
                <a:gd name="connsiteX19" fmla="*/ 26670 w 476250"/>
                <a:gd name="connsiteY19" fmla="*/ 149542 h 276225"/>
                <a:gd name="connsiteX20" fmla="*/ 26670 w 476250"/>
                <a:gd name="connsiteY20" fmla="*/ 242888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0" h="276225">
                  <a:moveTo>
                    <a:pt x="0" y="277178"/>
                  </a:moveTo>
                  <a:cubicBezTo>
                    <a:pt x="0" y="184785"/>
                    <a:pt x="0" y="93345"/>
                    <a:pt x="0" y="0"/>
                  </a:cubicBezTo>
                  <a:cubicBezTo>
                    <a:pt x="160020" y="0"/>
                    <a:pt x="317182" y="0"/>
                    <a:pt x="478155" y="0"/>
                  </a:cubicBezTo>
                  <a:cubicBezTo>
                    <a:pt x="478155" y="92392"/>
                    <a:pt x="478155" y="183833"/>
                    <a:pt x="478155" y="277178"/>
                  </a:cubicBezTo>
                  <a:cubicBezTo>
                    <a:pt x="318135" y="277178"/>
                    <a:pt x="160020" y="277178"/>
                    <a:pt x="0" y="277178"/>
                  </a:cubicBezTo>
                  <a:close/>
                  <a:moveTo>
                    <a:pt x="448627" y="119063"/>
                  </a:moveTo>
                  <a:cubicBezTo>
                    <a:pt x="461010" y="40005"/>
                    <a:pt x="456247" y="34290"/>
                    <a:pt x="383857" y="34290"/>
                  </a:cubicBezTo>
                  <a:cubicBezTo>
                    <a:pt x="286702" y="34290"/>
                    <a:pt x="190500" y="34290"/>
                    <a:pt x="93345" y="34290"/>
                  </a:cubicBezTo>
                  <a:cubicBezTo>
                    <a:pt x="21907" y="34290"/>
                    <a:pt x="11430" y="48577"/>
                    <a:pt x="32385" y="119063"/>
                  </a:cubicBezTo>
                  <a:cubicBezTo>
                    <a:pt x="170497" y="119063"/>
                    <a:pt x="308610" y="119063"/>
                    <a:pt x="448627" y="119063"/>
                  </a:cubicBezTo>
                  <a:close/>
                  <a:moveTo>
                    <a:pt x="451485" y="152400"/>
                  </a:moveTo>
                  <a:cubicBezTo>
                    <a:pt x="382905" y="152400"/>
                    <a:pt x="320993" y="152400"/>
                    <a:pt x="255270" y="152400"/>
                  </a:cubicBezTo>
                  <a:cubicBezTo>
                    <a:pt x="255270" y="183833"/>
                    <a:pt x="255270" y="213360"/>
                    <a:pt x="255270" y="242888"/>
                  </a:cubicBezTo>
                  <a:cubicBezTo>
                    <a:pt x="321945" y="242888"/>
                    <a:pt x="385763" y="242888"/>
                    <a:pt x="451485" y="242888"/>
                  </a:cubicBezTo>
                  <a:cubicBezTo>
                    <a:pt x="451485" y="210503"/>
                    <a:pt x="451485" y="182880"/>
                    <a:pt x="451485" y="152400"/>
                  </a:cubicBezTo>
                  <a:close/>
                  <a:moveTo>
                    <a:pt x="26670" y="242888"/>
                  </a:moveTo>
                  <a:cubicBezTo>
                    <a:pt x="95250" y="242888"/>
                    <a:pt x="158115" y="242888"/>
                    <a:pt x="222885" y="242888"/>
                  </a:cubicBezTo>
                  <a:cubicBezTo>
                    <a:pt x="222885" y="211455"/>
                    <a:pt x="222885" y="181928"/>
                    <a:pt x="222885" y="149542"/>
                  </a:cubicBezTo>
                  <a:cubicBezTo>
                    <a:pt x="188595" y="149542"/>
                    <a:pt x="157163" y="149542"/>
                    <a:pt x="125730" y="149542"/>
                  </a:cubicBezTo>
                  <a:cubicBezTo>
                    <a:pt x="93345" y="149542"/>
                    <a:pt x="60960" y="149542"/>
                    <a:pt x="26670" y="149542"/>
                  </a:cubicBezTo>
                  <a:cubicBezTo>
                    <a:pt x="26670" y="183833"/>
                    <a:pt x="26670" y="211455"/>
                    <a:pt x="26670" y="242888"/>
                  </a:cubicBezTo>
                  <a:close/>
                </a:path>
              </a:pathLst>
            </a:custGeom>
            <a:grpFill/>
            <a:ln w="9525" cap="flat">
              <a:noFill/>
              <a:prstDash val="solid"/>
              <a:miter/>
            </a:ln>
          </p:spPr>
          <p:txBody>
            <a:bodyPr rtlCol="0" anchor="ctr"/>
            <a:lstStyle/>
            <a:p>
              <a:endParaRPr lang="en-US"/>
            </a:p>
          </p:txBody>
        </p:sp>
        <p:sp>
          <p:nvSpPr>
            <p:cNvPr id="215" name="Freeform: Shape 182">
              <a:extLst>
                <a:ext uri="{FF2B5EF4-FFF2-40B4-BE49-F238E27FC236}">
                  <a16:creationId xmlns:a16="http://schemas.microsoft.com/office/drawing/2014/main" id="{131FEED1-08E3-FACC-53BD-0FFCD5DF535E}"/>
                </a:ext>
              </a:extLst>
            </p:cNvPr>
            <p:cNvSpPr/>
            <p:nvPr/>
          </p:nvSpPr>
          <p:spPr>
            <a:xfrm>
              <a:off x="6557010" y="2275523"/>
              <a:ext cx="152400" cy="333375"/>
            </a:xfrm>
            <a:custGeom>
              <a:avLst/>
              <a:gdLst>
                <a:gd name="connsiteX0" fmla="*/ 159068 w 152400"/>
                <a:gd name="connsiteY0" fmla="*/ 339090 h 333375"/>
                <a:gd name="connsiteX1" fmla="*/ 0 w 152400"/>
                <a:gd name="connsiteY1" fmla="*/ 339090 h 333375"/>
                <a:gd name="connsiteX2" fmla="*/ 24765 w 152400"/>
                <a:gd name="connsiteY2" fmla="*/ 952 h 333375"/>
                <a:gd name="connsiteX3" fmla="*/ 39053 w 152400"/>
                <a:gd name="connsiteY3" fmla="*/ 0 h 333375"/>
                <a:gd name="connsiteX4" fmla="*/ 39053 w 152400"/>
                <a:gd name="connsiteY4" fmla="*/ 223838 h 333375"/>
                <a:gd name="connsiteX5" fmla="*/ 159068 w 152400"/>
                <a:gd name="connsiteY5" fmla="*/ 223838 h 333375"/>
                <a:gd name="connsiteX6" fmla="*/ 159068 w 152400"/>
                <a:gd name="connsiteY6" fmla="*/ 33909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333375">
                  <a:moveTo>
                    <a:pt x="159068" y="339090"/>
                  </a:moveTo>
                  <a:cubicBezTo>
                    <a:pt x="104775" y="339090"/>
                    <a:pt x="56197" y="339090"/>
                    <a:pt x="0" y="339090"/>
                  </a:cubicBezTo>
                  <a:cubicBezTo>
                    <a:pt x="8572" y="224790"/>
                    <a:pt x="17145" y="113348"/>
                    <a:pt x="24765" y="952"/>
                  </a:cubicBezTo>
                  <a:cubicBezTo>
                    <a:pt x="29528" y="952"/>
                    <a:pt x="34290" y="952"/>
                    <a:pt x="39053" y="0"/>
                  </a:cubicBezTo>
                  <a:cubicBezTo>
                    <a:pt x="39053" y="73342"/>
                    <a:pt x="39053" y="145732"/>
                    <a:pt x="39053" y="223838"/>
                  </a:cubicBezTo>
                  <a:cubicBezTo>
                    <a:pt x="84772" y="223838"/>
                    <a:pt x="120015" y="223838"/>
                    <a:pt x="159068" y="223838"/>
                  </a:cubicBezTo>
                  <a:cubicBezTo>
                    <a:pt x="159068" y="263842"/>
                    <a:pt x="159068" y="300038"/>
                    <a:pt x="159068" y="339090"/>
                  </a:cubicBezTo>
                  <a:close/>
                </a:path>
              </a:pathLst>
            </a:custGeom>
            <a:grpFill/>
            <a:ln w="9525" cap="flat">
              <a:noFill/>
              <a:prstDash val="solid"/>
              <a:miter/>
            </a:ln>
          </p:spPr>
          <p:txBody>
            <a:bodyPr rtlCol="0" anchor="ctr"/>
            <a:lstStyle/>
            <a:p>
              <a:endParaRPr lang="en-US"/>
            </a:p>
          </p:txBody>
        </p:sp>
      </p:grpSp>
      <p:grpSp>
        <p:nvGrpSpPr>
          <p:cNvPr id="216" name="Group 183">
            <a:extLst>
              <a:ext uri="{FF2B5EF4-FFF2-40B4-BE49-F238E27FC236}">
                <a16:creationId xmlns:a16="http://schemas.microsoft.com/office/drawing/2014/main" id="{270149CA-7889-7AD1-3CCD-A7B9B850C4F4}"/>
              </a:ext>
            </a:extLst>
          </p:cNvPr>
          <p:cNvGrpSpPr/>
          <p:nvPr/>
        </p:nvGrpSpPr>
        <p:grpSpPr>
          <a:xfrm>
            <a:off x="7215319" y="2205750"/>
            <a:ext cx="386524" cy="2010442"/>
            <a:chOff x="7217093" y="1562100"/>
            <a:chExt cx="704850" cy="3666173"/>
          </a:xfrm>
          <a:solidFill>
            <a:schemeClr val="accent4"/>
          </a:solidFill>
        </p:grpSpPr>
        <p:sp>
          <p:nvSpPr>
            <p:cNvPr id="217" name="Freeform: Shape 184">
              <a:extLst>
                <a:ext uri="{FF2B5EF4-FFF2-40B4-BE49-F238E27FC236}">
                  <a16:creationId xmlns:a16="http://schemas.microsoft.com/office/drawing/2014/main" id="{721F8CA0-AD49-F4B9-FF3B-4A87EC2225CA}"/>
                </a:ext>
              </a:extLst>
            </p:cNvPr>
            <p:cNvSpPr/>
            <p:nvPr/>
          </p:nvSpPr>
          <p:spPr>
            <a:xfrm>
              <a:off x="7217093" y="2761298"/>
              <a:ext cx="704850" cy="2466975"/>
            </a:xfrm>
            <a:custGeom>
              <a:avLst/>
              <a:gdLst>
                <a:gd name="connsiteX0" fmla="*/ 0 w 704850"/>
                <a:gd name="connsiteY0" fmla="*/ 2471738 h 2466975"/>
                <a:gd name="connsiteX1" fmla="*/ 0 w 704850"/>
                <a:gd name="connsiteY1" fmla="*/ 0 h 2466975"/>
                <a:gd name="connsiteX2" fmla="*/ 706755 w 704850"/>
                <a:gd name="connsiteY2" fmla="*/ 0 h 2466975"/>
                <a:gd name="connsiteX3" fmla="*/ 706755 w 704850"/>
                <a:gd name="connsiteY3" fmla="*/ 2471738 h 2466975"/>
                <a:gd name="connsiteX4" fmla="*/ 0 w 704850"/>
                <a:gd name="connsiteY4" fmla="*/ 2471738 h 2466975"/>
                <a:gd name="connsiteX5" fmla="*/ 466725 w 704850"/>
                <a:gd name="connsiteY5" fmla="*/ 127635 h 2466975"/>
                <a:gd name="connsiteX6" fmla="*/ 241935 w 704850"/>
                <a:gd name="connsiteY6" fmla="*/ 127635 h 2466975"/>
                <a:gd name="connsiteX7" fmla="*/ 241935 w 704850"/>
                <a:gd name="connsiteY7" fmla="*/ 322898 h 2466975"/>
                <a:gd name="connsiteX8" fmla="*/ 466725 w 704850"/>
                <a:gd name="connsiteY8" fmla="*/ 322898 h 2466975"/>
                <a:gd name="connsiteX9" fmla="*/ 466725 w 704850"/>
                <a:gd name="connsiteY9" fmla="*/ 127635 h 2466975"/>
                <a:gd name="connsiteX10" fmla="*/ 500063 w 704850"/>
                <a:gd name="connsiteY10" fmla="*/ 323850 h 2466975"/>
                <a:gd name="connsiteX11" fmla="*/ 664845 w 704850"/>
                <a:gd name="connsiteY11" fmla="*/ 323850 h 2466975"/>
                <a:gd name="connsiteX12" fmla="*/ 664845 w 704850"/>
                <a:gd name="connsiteY12" fmla="*/ 128587 h 2466975"/>
                <a:gd name="connsiteX13" fmla="*/ 500063 w 704850"/>
                <a:gd name="connsiteY13" fmla="*/ 128587 h 2466975"/>
                <a:gd name="connsiteX14" fmla="*/ 500063 w 704850"/>
                <a:gd name="connsiteY14" fmla="*/ 323850 h 2466975"/>
                <a:gd name="connsiteX15" fmla="*/ 42863 w 704850"/>
                <a:gd name="connsiteY15" fmla="*/ 127635 h 2466975"/>
                <a:gd name="connsiteX16" fmla="*/ 42863 w 704850"/>
                <a:gd name="connsiteY16" fmla="*/ 321945 h 2466975"/>
                <a:gd name="connsiteX17" fmla="*/ 205740 w 704850"/>
                <a:gd name="connsiteY17" fmla="*/ 321945 h 2466975"/>
                <a:gd name="connsiteX18" fmla="*/ 205740 w 704850"/>
                <a:gd name="connsiteY18" fmla="*/ 127635 h 2466975"/>
                <a:gd name="connsiteX19" fmla="*/ 42863 w 704850"/>
                <a:gd name="connsiteY19" fmla="*/ 127635 h 2466975"/>
                <a:gd name="connsiteX20" fmla="*/ 42863 w 704850"/>
                <a:gd name="connsiteY20" fmla="*/ 1401128 h 2466975"/>
                <a:gd name="connsiteX21" fmla="*/ 140970 w 704850"/>
                <a:gd name="connsiteY21" fmla="*/ 1401128 h 2466975"/>
                <a:gd name="connsiteX22" fmla="*/ 140970 w 704850"/>
                <a:gd name="connsiteY22" fmla="*/ 1270635 h 2466975"/>
                <a:gd name="connsiteX23" fmla="*/ 42863 w 704850"/>
                <a:gd name="connsiteY23" fmla="*/ 1270635 h 2466975"/>
                <a:gd name="connsiteX24" fmla="*/ 42863 w 704850"/>
                <a:gd name="connsiteY24" fmla="*/ 1401128 h 2466975"/>
                <a:gd name="connsiteX25" fmla="*/ 303847 w 704850"/>
                <a:gd name="connsiteY25" fmla="*/ 1269683 h 2466975"/>
                <a:gd name="connsiteX26" fmla="*/ 303847 w 704850"/>
                <a:gd name="connsiteY26" fmla="*/ 1402080 h 2466975"/>
                <a:gd name="connsiteX27" fmla="*/ 401002 w 704850"/>
                <a:gd name="connsiteY27" fmla="*/ 1402080 h 2466975"/>
                <a:gd name="connsiteX28" fmla="*/ 401002 w 704850"/>
                <a:gd name="connsiteY28" fmla="*/ 1269683 h 2466975"/>
                <a:gd name="connsiteX29" fmla="*/ 303847 w 704850"/>
                <a:gd name="connsiteY29" fmla="*/ 1269683 h 2466975"/>
                <a:gd name="connsiteX30" fmla="*/ 435293 w 704850"/>
                <a:gd name="connsiteY30" fmla="*/ 1268730 h 2466975"/>
                <a:gd name="connsiteX31" fmla="*/ 435293 w 704850"/>
                <a:gd name="connsiteY31" fmla="*/ 1403033 h 2466975"/>
                <a:gd name="connsiteX32" fmla="*/ 533400 w 704850"/>
                <a:gd name="connsiteY32" fmla="*/ 1403033 h 2466975"/>
                <a:gd name="connsiteX33" fmla="*/ 533400 w 704850"/>
                <a:gd name="connsiteY33" fmla="*/ 1268730 h 2466975"/>
                <a:gd name="connsiteX34" fmla="*/ 435293 w 704850"/>
                <a:gd name="connsiteY34" fmla="*/ 1268730 h 2466975"/>
                <a:gd name="connsiteX35" fmla="*/ 568643 w 704850"/>
                <a:gd name="connsiteY35" fmla="*/ 1268730 h 2466975"/>
                <a:gd name="connsiteX36" fmla="*/ 568643 w 704850"/>
                <a:gd name="connsiteY36" fmla="*/ 1403033 h 2466975"/>
                <a:gd name="connsiteX37" fmla="*/ 664845 w 704850"/>
                <a:gd name="connsiteY37" fmla="*/ 1403033 h 2466975"/>
                <a:gd name="connsiteX38" fmla="*/ 664845 w 704850"/>
                <a:gd name="connsiteY38" fmla="*/ 1268730 h 2466975"/>
                <a:gd name="connsiteX39" fmla="*/ 568643 w 704850"/>
                <a:gd name="connsiteY39" fmla="*/ 1268730 h 2466975"/>
                <a:gd name="connsiteX40" fmla="*/ 42863 w 704850"/>
                <a:gd name="connsiteY40" fmla="*/ 558165 h 2466975"/>
                <a:gd name="connsiteX41" fmla="*/ 42863 w 704850"/>
                <a:gd name="connsiteY41" fmla="*/ 689610 h 2466975"/>
                <a:gd name="connsiteX42" fmla="*/ 140018 w 704850"/>
                <a:gd name="connsiteY42" fmla="*/ 689610 h 2466975"/>
                <a:gd name="connsiteX43" fmla="*/ 140018 w 704850"/>
                <a:gd name="connsiteY43" fmla="*/ 558165 h 2466975"/>
                <a:gd name="connsiteX44" fmla="*/ 42863 w 704850"/>
                <a:gd name="connsiteY44" fmla="*/ 558165 h 2466975"/>
                <a:gd name="connsiteX45" fmla="*/ 665797 w 704850"/>
                <a:gd name="connsiteY45" fmla="*/ 736282 h 2466975"/>
                <a:gd name="connsiteX46" fmla="*/ 568643 w 704850"/>
                <a:gd name="connsiteY46" fmla="*/ 736282 h 2466975"/>
                <a:gd name="connsiteX47" fmla="*/ 568643 w 704850"/>
                <a:gd name="connsiteY47" fmla="*/ 867728 h 2466975"/>
                <a:gd name="connsiteX48" fmla="*/ 665797 w 704850"/>
                <a:gd name="connsiteY48" fmla="*/ 867728 h 2466975"/>
                <a:gd name="connsiteX49" fmla="*/ 665797 w 704850"/>
                <a:gd name="connsiteY49" fmla="*/ 736282 h 2466975"/>
                <a:gd name="connsiteX50" fmla="*/ 174307 w 704850"/>
                <a:gd name="connsiteY50" fmla="*/ 735330 h 2466975"/>
                <a:gd name="connsiteX51" fmla="*/ 174307 w 704850"/>
                <a:gd name="connsiteY51" fmla="*/ 866775 h 2466975"/>
                <a:gd name="connsiteX52" fmla="*/ 272415 w 704850"/>
                <a:gd name="connsiteY52" fmla="*/ 866775 h 2466975"/>
                <a:gd name="connsiteX53" fmla="*/ 272415 w 704850"/>
                <a:gd name="connsiteY53" fmla="*/ 735330 h 2466975"/>
                <a:gd name="connsiteX54" fmla="*/ 174307 w 704850"/>
                <a:gd name="connsiteY54" fmla="*/ 735330 h 2466975"/>
                <a:gd name="connsiteX55" fmla="*/ 141922 w 704850"/>
                <a:gd name="connsiteY55" fmla="*/ 1091565 h 2466975"/>
                <a:gd name="connsiteX56" fmla="*/ 43815 w 704850"/>
                <a:gd name="connsiteY56" fmla="*/ 1091565 h 2466975"/>
                <a:gd name="connsiteX57" fmla="*/ 43815 w 704850"/>
                <a:gd name="connsiteY57" fmla="*/ 1223010 h 2466975"/>
                <a:gd name="connsiteX58" fmla="*/ 141922 w 704850"/>
                <a:gd name="connsiteY58" fmla="*/ 1223010 h 2466975"/>
                <a:gd name="connsiteX59" fmla="*/ 141922 w 704850"/>
                <a:gd name="connsiteY59" fmla="*/ 1091565 h 2466975"/>
                <a:gd name="connsiteX60" fmla="*/ 304800 w 704850"/>
                <a:gd name="connsiteY60" fmla="*/ 1092518 h 2466975"/>
                <a:gd name="connsiteX61" fmla="*/ 304800 w 704850"/>
                <a:gd name="connsiteY61" fmla="*/ 1223010 h 2466975"/>
                <a:gd name="connsiteX62" fmla="*/ 403860 w 704850"/>
                <a:gd name="connsiteY62" fmla="*/ 1223010 h 2466975"/>
                <a:gd name="connsiteX63" fmla="*/ 403860 w 704850"/>
                <a:gd name="connsiteY63" fmla="*/ 1092518 h 2466975"/>
                <a:gd name="connsiteX64" fmla="*/ 304800 w 704850"/>
                <a:gd name="connsiteY64" fmla="*/ 1092518 h 2466975"/>
                <a:gd name="connsiteX65" fmla="*/ 140970 w 704850"/>
                <a:gd name="connsiteY65" fmla="*/ 736282 h 2466975"/>
                <a:gd name="connsiteX66" fmla="*/ 43815 w 704850"/>
                <a:gd name="connsiteY66" fmla="*/ 736282 h 2466975"/>
                <a:gd name="connsiteX67" fmla="*/ 43815 w 704850"/>
                <a:gd name="connsiteY67" fmla="*/ 867728 h 2466975"/>
                <a:gd name="connsiteX68" fmla="*/ 140970 w 704850"/>
                <a:gd name="connsiteY68" fmla="*/ 867728 h 2466975"/>
                <a:gd name="connsiteX69" fmla="*/ 140970 w 704850"/>
                <a:gd name="connsiteY69" fmla="*/ 736282 h 2466975"/>
                <a:gd name="connsiteX70" fmla="*/ 534352 w 704850"/>
                <a:gd name="connsiteY70" fmla="*/ 558165 h 2466975"/>
                <a:gd name="connsiteX71" fmla="*/ 435293 w 704850"/>
                <a:gd name="connsiteY71" fmla="*/ 558165 h 2466975"/>
                <a:gd name="connsiteX72" fmla="*/ 435293 w 704850"/>
                <a:gd name="connsiteY72" fmla="*/ 687705 h 2466975"/>
                <a:gd name="connsiteX73" fmla="*/ 534352 w 704850"/>
                <a:gd name="connsiteY73" fmla="*/ 687705 h 2466975"/>
                <a:gd name="connsiteX74" fmla="*/ 534352 w 704850"/>
                <a:gd name="connsiteY74" fmla="*/ 558165 h 2466975"/>
                <a:gd name="connsiteX75" fmla="*/ 568643 w 704850"/>
                <a:gd name="connsiteY75" fmla="*/ 688657 h 2466975"/>
                <a:gd name="connsiteX76" fmla="*/ 664845 w 704850"/>
                <a:gd name="connsiteY76" fmla="*/ 688657 h 2466975"/>
                <a:gd name="connsiteX77" fmla="*/ 664845 w 704850"/>
                <a:gd name="connsiteY77" fmla="*/ 558165 h 2466975"/>
                <a:gd name="connsiteX78" fmla="*/ 568643 w 704850"/>
                <a:gd name="connsiteY78" fmla="*/ 558165 h 2466975"/>
                <a:gd name="connsiteX79" fmla="*/ 568643 w 704850"/>
                <a:gd name="connsiteY79" fmla="*/ 688657 h 2466975"/>
                <a:gd name="connsiteX80" fmla="*/ 173355 w 704850"/>
                <a:gd name="connsiteY80" fmla="*/ 1222058 h 2466975"/>
                <a:gd name="connsiteX81" fmla="*/ 273368 w 704850"/>
                <a:gd name="connsiteY81" fmla="*/ 1222058 h 2466975"/>
                <a:gd name="connsiteX82" fmla="*/ 273368 w 704850"/>
                <a:gd name="connsiteY82" fmla="*/ 1092518 h 2466975"/>
                <a:gd name="connsiteX83" fmla="*/ 173355 w 704850"/>
                <a:gd name="connsiteY83" fmla="*/ 1092518 h 2466975"/>
                <a:gd name="connsiteX84" fmla="*/ 173355 w 704850"/>
                <a:gd name="connsiteY84" fmla="*/ 1222058 h 2466975"/>
                <a:gd name="connsiteX85" fmla="*/ 401002 w 704850"/>
                <a:gd name="connsiteY85" fmla="*/ 559118 h 2466975"/>
                <a:gd name="connsiteX86" fmla="*/ 302895 w 704850"/>
                <a:gd name="connsiteY86" fmla="*/ 559118 h 2466975"/>
                <a:gd name="connsiteX87" fmla="*/ 302895 w 704850"/>
                <a:gd name="connsiteY87" fmla="*/ 689610 h 2466975"/>
                <a:gd name="connsiteX88" fmla="*/ 401002 w 704850"/>
                <a:gd name="connsiteY88" fmla="*/ 689610 h 2466975"/>
                <a:gd name="connsiteX89" fmla="*/ 401002 w 704850"/>
                <a:gd name="connsiteY89" fmla="*/ 559118 h 2466975"/>
                <a:gd name="connsiteX90" fmla="*/ 666750 w 704850"/>
                <a:gd name="connsiteY90" fmla="*/ 1092518 h 2466975"/>
                <a:gd name="connsiteX91" fmla="*/ 568643 w 704850"/>
                <a:gd name="connsiteY91" fmla="*/ 1092518 h 2466975"/>
                <a:gd name="connsiteX92" fmla="*/ 568643 w 704850"/>
                <a:gd name="connsiteY92" fmla="*/ 1223010 h 2466975"/>
                <a:gd name="connsiteX93" fmla="*/ 666750 w 704850"/>
                <a:gd name="connsiteY93" fmla="*/ 1223010 h 2466975"/>
                <a:gd name="connsiteX94" fmla="*/ 666750 w 704850"/>
                <a:gd name="connsiteY94" fmla="*/ 1092518 h 2466975"/>
                <a:gd name="connsiteX95" fmla="*/ 400050 w 704850"/>
                <a:gd name="connsiteY95" fmla="*/ 1627822 h 2466975"/>
                <a:gd name="connsiteX96" fmla="*/ 304800 w 704850"/>
                <a:gd name="connsiteY96" fmla="*/ 1627822 h 2466975"/>
                <a:gd name="connsiteX97" fmla="*/ 304800 w 704850"/>
                <a:gd name="connsiteY97" fmla="*/ 1755458 h 2466975"/>
                <a:gd name="connsiteX98" fmla="*/ 400050 w 704850"/>
                <a:gd name="connsiteY98" fmla="*/ 1755458 h 2466975"/>
                <a:gd name="connsiteX99" fmla="*/ 400050 w 704850"/>
                <a:gd name="connsiteY99" fmla="*/ 1627822 h 2466975"/>
                <a:gd name="connsiteX100" fmla="*/ 302895 w 704850"/>
                <a:gd name="connsiteY100" fmla="*/ 1042987 h 2466975"/>
                <a:gd name="connsiteX101" fmla="*/ 401955 w 704850"/>
                <a:gd name="connsiteY101" fmla="*/ 1042987 h 2466975"/>
                <a:gd name="connsiteX102" fmla="*/ 401955 w 704850"/>
                <a:gd name="connsiteY102" fmla="*/ 915353 h 2466975"/>
                <a:gd name="connsiteX103" fmla="*/ 302895 w 704850"/>
                <a:gd name="connsiteY103" fmla="*/ 915353 h 2466975"/>
                <a:gd name="connsiteX104" fmla="*/ 302895 w 704850"/>
                <a:gd name="connsiteY104" fmla="*/ 1042987 h 2466975"/>
                <a:gd name="connsiteX105" fmla="*/ 272415 w 704850"/>
                <a:gd name="connsiteY105" fmla="*/ 1755458 h 2466975"/>
                <a:gd name="connsiteX106" fmla="*/ 272415 w 704850"/>
                <a:gd name="connsiteY106" fmla="*/ 1628775 h 2466975"/>
                <a:gd name="connsiteX107" fmla="*/ 175260 w 704850"/>
                <a:gd name="connsiteY107" fmla="*/ 1628775 h 2466975"/>
                <a:gd name="connsiteX108" fmla="*/ 175260 w 704850"/>
                <a:gd name="connsiteY108" fmla="*/ 1755458 h 2466975"/>
                <a:gd name="connsiteX109" fmla="*/ 272415 w 704850"/>
                <a:gd name="connsiteY109" fmla="*/ 1755458 h 2466975"/>
                <a:gd name="connsiteX110" fmla="*/ 437197 w 704850"/>
                <a:gd name="connsiteY110" fmla="*/ 1625918 h 2466975"/>
                <a:gd name="connsiteX111" fmla="*/ 437197 w 704850"/>
                <a:gd name="connsiteY111" fmla="*/ 1754505 h 2466975"/>
                <a:gd name="connsiteX112" fmla="*/ 532447 w 704850"/>
                <a:gd name="connsiteY112" fmla="*/ 1754505 h 2466975"/>
                <a:gd name="connsiteX113" fmla="*/ 532447 w 704850"/>
                <a:gd name="connsiteY113" fmla="*/ 1625918 h 2466975"/>
                <a:gd name="connsiteX114" fmla="*/ 437197 w 704850"/>
                <a:gd name="connsiteY114" fmla="*/ 1625918 h 2466975"/>
                <a:gd name="connsiteX115" fmla="*/ 569595 w 704850"/>
                <a:gd name="connsiteY115" fmla="*/ 1756410 h 2466975"/>
                <a:gd name="connsiteX116" fmla="*/ 665797 w 704850"/>
                <a:gd name="connsiteY116" fmla="*/ 1756410 h 2466975"/>
                <a:gd name="connsiteX117" fmla="*/ 665797 w 704850"/>
                <a:gd name="connsiteY117" fmla="*/ 1627822 h 2466975"/>
                <a:gd name="connsiteX118" fmla="*/ 569595 w 704850"/>
                <a:gd name="connsiteY118" fmla="*/ 1627822 h 2466975"/>
                <a:gd name="connsiteX119" fmla="*/ 569595 w 704850"/>
                <a:gd name="connsiteY119" fmla="*/ 1756410 h 2466975"/>
                <a:gd name="connsiteX120" fmla="*/ 302895 w 704850"/>
                <a:gd name="connsiteY120" fmla="*/ 1575435 h 2466975"/>
                <a:gd name="connsiteX121" fmla="*/ 401002 w 704850"/>
                <a:gd name="connsiteY121" fmla="*/ 1575435 h 2466975"/>
                <a:gd name="connsiteX122" fmla="*/ 401002 w 704850"/>
                <a:gd name="connsiteY122" fmla="*/ 1448753 h 2466975"/>
                <a:gd name="connsiteX123" fmla="*/ 302895 w 704850"/>
                <a:gd name="connsiteY123" fmla="*/ 1448753 h 2466975"/>
                <a:gd name="connsiteX124" fmla="*/ 302895 w 704850"/>
                <a:gd name="connsiteY124" fmla="*/ 1575435 h 2466975"/>
                <a:gd name="connsiteX125" fmla="*/ 272415 w 704850"/>
                <a:gd name="connsiteY125" fmla="*/ 1576387 h 2466975"/>
                <a:gd name="connsiteX126" fmla="*/ 272415 w 704850"/>
                <a:gd name="connsiteY126" fmla="*/ 1448753 h 2466975"/>
                <a:gd name="connsiteX127" fmla="*/ 175260 w 704850"/>
                <a:gd name="connsiteY127" fmla="*/ 1448753 h 2466975"/>
                <a:gd name="connsiteX128" fmla="*/ 175260 w 704850"/>
                <a:gd name="connsiteY128" fmla="*/ 1576387 h 2466975"/>
                <a:gd name="connsiteX129" fmla="*/ 272415 w 704850"/>
                <a:gd name="connsiteY129" fmla="*/ 1576387 h 2466975"/>
                <a:gd name="connsiteX130" fmla="*/ 140018 w 704850"/>
                <a:gd name="connsiteY130" fmla="*/ 1577340 h 2466975"/>
                <a:gd name="connsiteX131" fmla="*/ 140018 w 704850"/>
                <a:gd name="connsiteY131" fmla="*/ 1449705 h 2466975"/>
                <a:gd name="connsiteX132" fmla="*/ 43815 w 704850"/>
                <a:gd name="connsiteY132" fmla="*/ 1449705 h 2466975"/>
                <a:gd name="connsiteX133" fmla="*/ 43815 w 704850"/>
                <a:gd name="connsiteY133" fmla="*/ 1577340 h 2466975"/>
                <a:gd name="connsiteX134" fmla="*/ 140018 w 704850"/>
                <a:gd name="connsiteY134" fmla="*/ 1577340 h 2466975"/>
                <a:gd name="connsiteX135" fmla="*/ 663893 w 704850"/>
                <a:gd name="connsiteY135" fmla="*/ 508635 h 2466975"/>
                <a:gd name="connsiteX136" fmla="*/ 663893 w 704850"/>
                <a:gd name="connsiteY136" fmla="*/ 381953 h 2466975"/>
                <a:gd name="connsiteX137" fmla="*/ 568643 w 704850"/>
                <a:gd name="connsiteY137" fmla="*/ 381953 h 2466975"/>
                <a:gd name="connsiteX138" fmla="*/ 568643 w 704850"/>
                <a:gd name="connsiteY138" fmla="*/ 508635 h 2466975"/>
                <a:gd name="connsiteX139" fmla="*/ 663893 w 704850"/>
                <a:gd name="connsiteY139" fmla="*/ 508635 h 2466975"/>
                <a:gd name="connsiteX140" fmla="*/ 273368 w 704850"/>
                <a:gd name="connsiteY140" fmla="*/ 915353 h 2466975"/>
                <a:gd name="connsiteX141" fmla="*/ 174307 w 704850"/>
                <a:gd name="connsiteY141" fmla="*/ 915353 h 2466975"/>
                <a:gd name="connsiteX142" fmla="*/ 174307 w 704850"/>
                <a:gd name="connsiteY142" fmla="*/ 1042987 h 2466975"/>
                <a:gd name="connsiteX143" fmla="*/ 273368 w 704850"/>
                <a:gd name="connsiteY143" fmla="*/ 1042987 h 2466975"/>
                <a:gd name="connsiteX144" fmla="*/ 273368 w 704850"/>
                <a:gd name="connsiteY144" fmla="*/ 915353 h 2466975"/>
                <a:gd name="connsiteX145" fmla="*/ 533400 w 704850"/>
                <a:gd name="connsiteY145" fmla="*/ 1045845 h 2466975"/>
                <a:gd name="connsiteX146" fmla="*/ 533400 w 704850"/>
                <a:gd name="connsiteY146" fmla="*/ 915353 h 2466975"/>
                <a:gd name="connsiteX147" fmla="*/ 436245 w 704850"/>
                <a:gd name="connsiteY147" fmla="*/ 915353 h 2466975"/>
                <a:gd name="connsiteX148" fmla="*/ 436245 w 704850"/>
                <a:gd name="connsiteY148" fmla="*/ 1045845 h 2466975"/>
                <a:gd name="connsiteX149" fmla="*/ 533400 w 704850"/>
                <a:gd name="connsiteY149" fmla="*/ 1045845 h 2466975"/>
                <a:gd name="connsiteX150" fmla="*/ 665797 w 704850"/>
                <a:gd name="connsiteY150" fmla="*/ 1044893 h 2466975"/>
                <a:gd name="connsiteX151" fmla="*/ 665797 w 704850"/>
                <a:gd name="connsiteY151" fmla="*/ 916305 h 2466975"/>
                <a:gd name="connsiteX152" fmla="*/ 568643 w 704850"/>
                <a:gd name="connsiteY152" fmla="*/ 916305 h 2466975"/>
                <a:gd name="connsiteX153" fmla="*/ 568643 w 704850"/>
                <a:gd name="connsiteY153" fmla="*/ 1044893 h 2466975"/>
                <a:gd name="connsiteX154" fmla="*/ 665797 w 704850"/>
                <a:gd name="connsiteY154" fmla="*/ 1044893 h 2466975"/>
                <a:gd name="connsiteX155" fmla="*/ 44768 w 704850"/>
                <a:gd name="connsiteY155" fmla="*/ 381000 h 2466975"/>
                <a:gd name="connsiteX156" fmla="*/ 44768 w 704850"/>
                <a:gd name="connsiteY156" fmla="*/ 514350 h 2466975"/>
                <a:gd name="connsiteX157" fmla="*/ 139065 w 704850"/>
                <a:gd name="connsiteY157" fmla="*/ 509587 h 2466975"/>
                <a:gd name="connsiteX158" fmla="*/ 139065 w 704850"/>
                <a:gd name="connsiteY158" fmla="*/ 381000 h 2466975"/>
                <a:gd name="connsiteX159" fmla="*/ 44768 w 704850"/>
                <a:gd name="connsiteY159" fmla="*/ 381000 h 2466975"/>
                <a:gd name="connsiteX160" fmla="*/ 272415 w 704850"/>
                <a:gd name="connsiteY160" fmla="*/ 510540 h 2466975"/>
                <a:gd name="connsiteX161" fmla="*/ 272415 w 704850"/>
                <a:gd name="connsiteY161" fmla="*/ 381953 h 2466975"/>
                <a:gd name="connsiteX162" fmla="*/ 175260 w 704850"/>
                <a:gd name="connsiteY162" fmla="*/ 381953 h 2466975"/>
                <a:gd name="connsiteX163" fmla="*/ 175260 w 704850"/>
                <a:gd name="connsiteY163" fmla="*/ 510540 h 2466975"/>
                <a:gd name="connsiteX164" fmla="*/ 272415 w 704850"/>
                <a:gd name="connsiteY164" fmla="*/ 510540 h 2466975"/>
                <a:gd name="connsiteX165" fmla="*/ 303847 w 704850"/>
                <a:gd name="connsiteY165" fmla="*/ 508635 h 2466975"/>
                <a:gd name="connsiteX166" fmla="*/ 399097 w 704850"/>
                <a:gd name="connsiteY166" fmla="*/ 508635 h 2466975"/>
                <a:gd name="connsiteX167" fmla="*/ 399097 w 704850"/>
                <a:gd name="connsiteY167" fmla="*/ 381953 h 2466975"/>
                <a:gd name="connsiteX168" fmla="*/ 303847 w 704850"/>
                <a:gd name="connsiteY168" fmla="*/ 381953 h 2466975"/>
                <a:gd name="connsiteX169" fmla="*/ 303847 w 704850"/>
                <a:gd name="connsiteY169" fmla="*/ 508635 h 2466975"/>
                <a:gd name="connsiteX170" fmla="*/ 533400 w 704850"/>
                <a:gd name="connsiteY170" fmla="*/ 383857 h 2466975"/>
                <a:gd name="connsiteX171" fmla="*/ 436245 w 704850"/>
                <a:gd name="connsiteY171" fmla="*/ 383857 h 2466975"/>
                <a:gd name="connsiteX172" fmla="*/ 436245 w 704850"/>
                <a:gd name="connsiteY172" fmla="*/ 509587 h 2466975"/>
                <a:gd name="connsiteX173" fmla="*/ 533400 w 704850"/>
                <a:gd name="connsiteY173" fmla="*/ 509587 h 2466975"/>
                <a:gd name="connsiteX174" fmla="*/ 533400 w 704850"/>
                <a:gd name="connsiteY174" fmla="*/ 383857 h 2466975"/>
                <a:gd name="connsiteX175" fmla="*/ 241935 w 704850"/>
                <a:gd name="connsiteY175" fmla="*/ 89535 h 2466975"/>
                <a:gd name="connsiteX176" fmla="*/ 465772 w 704850"/>
                <a:gd name="connsiteY176" fmla="*/ 89535 h 2466975"/>
                <a:gd name="connsiteX177" fmla="*/ 465772 w 704850"/>
                <a:gd name="connsiteY177" fmla="*/ 38100 h 2466975"/>
                <a:gd name="connsiteX178" fmla="*/ 241935 w 704850"/>
                <a:gd name="connsiteY178" fmla="*/ 38100 h 2466975"/>
                <a:gd name="connsiteX179" fmla="*/ 241935 w 704850"/>
                <a:gd name="connsiteY179" fmla="*/ 89535 h 2466975"/>
                <a:gd name="connsiteX180" fmla="*/ 41910 w 704850"/>
                <a:gd name="connsiteY180" fmla="*/ 88582 h 2466975"/>
                <a:gd name="connsiteX181" fmla="*/ 208597 w 704850"/>
                <a:gd name="connsiteY181" fmla="*/ 88582 h 2466975"/>
                <a:gd name="connsiteX182" fmla="*/ 205740 w 704850"/>
                <a:gd name="connsiteY182" fmla="*/ 39052 h 2466975"/>
                <a:gd name="connsiteX183" fmla="*/ 41910 w 704850"/>
                <a:gd name="connsiteY183" fmla="*/ 39052 h 2466975"/>
                <a:gd name="connsiteX184" fmla="*/ 41910 w 704850"/>
                <a:gd name="connsiteY184" fmla="*/ 88582 h 2466975"/>
                <a:gd name="connsiteX185" fmla="*/ 664845 w 704850"/>
                <a:gd name="connsiteY185" fmla="*/ 92393 h 2466975"/>
                <a:gd name="connsiteX186" fmla="*/ 664845 w 704850"/>
                <a:gd name="connsiteY186" fmla="*/ 38100 h 2466975"/>
                <a:gd name="connsiteX187" fmla="*/ 501968 w 704850"/>
                <a:gd name="connsiteY187" fmla="*/ 38100 h 2466975"/>
                <a:gd name="connsiteX188" fmla="*/ 501968 w 704850"/>
                <a:gd name="connsiteY188" fmla="*/ 92393 h 2466975"/>
                <a:gd name="connsiteX189" fmla="*/ 664845 w 704850"/>
                <a:gd name="connsiteY189" fmla="*/ 92393 h 2466975"/>
                <a:gd name="connsiteX190" fmla="*/ 42863 w 704850"/>
                <a:gd name="connsiteY190" fmla="*/ 1757362 h 2466975"/>
                <a:gd name="connsiteX191" fmla="*/ 139065 w 704850"/>
                <a:gd name="connsiteY191" fmla="*/ 1757362 h 2466975"/>
                <a:gd name="connsiteX192" fmla="*/ 139065 w 704850"/>
                <a:gd name="connsiteY192" fmla="*/ 1626870 h 2466975"/>
                <a:gd name="connsiteX193" fmla="*/ 41910 w 704850"/>
                <a:gd name="connsiteY193" fmla="*/ 1626870 h 2466975"/>
                <a:gd name="connsiteX194" fmla="*/ 42863 w 704850"/>
                <a:gd name="connsiteY194" fmla="*/ 1757362 h 2466975"/>
                <a:gd name="connsiteX195" fmla="*/ 665797 w 704850"/>
                <a:gd name="connsiteY195" fmla="*/ 1804035 h 2466975"/>
                <a:gd name="connsiteX196" fmla="*/ 569595 w 704850"/>
                <a:gd name="connsiteY196" fmla="*/ 1804035 h 2466975"/>
                <a:gd name="connsiteX197" fmla="*/ 568643 w 704850"/>
                <a:gd name="connsiteY197" fmla="*/ 1929765 h 2466975"/>
                <a:gd name="connsiteX198" fmla="*/ 664845 w 704850"/>
                <a:gd name="connsiteY198" fmla="*/ 1929765 h 2466975"/>
                <a:gd name="connsiteX199" fmla="*/ 665797 w 704850"/>
                <a:gd name="connsiteY199" fmla="*/ 1804035 h 2466975"/>
                <a:gd name="connsiteX200" fmla="*/ 44768 w 704850"/>
                <a:gd name="connsiteY200" fmla="*/ 1804035 h 2466975"/>
                <a:gd name="connsiteX201" fmla="*/ 44768 w 704850"/>
                <a:gd name="connsiteY201" fmla="*/ 1929765 h 2466975"/>
                <a:gd name="connsiteX202" fmla="*/ 139065 w 704850"/>
                <a:gd name="connsiteY202" fmla="*/ 1930718 h 2466975"/>
                <a:gd name="connsiteX203" fmla="*/ 140970 w 704850"/>
                <a:gd name="connsiteY203" fmla="*/ 1804035 h 2466975"/>
                <a:gd name="connsiteX204" fmla="*/ 44768 w 704850"/>
                <a:gd name="connsiteY204" fmla="*/ 1804035 h 2466975"/>
                <a:gd name="connsiteX205" fmla="*/ 436245 w 704850"/>
                <a:gd name="connsiteY205" fmla="*/ 1803083 h 2466975"/>
                <a:gd name="connsiteX206" fmla="*/ 436245 w 704850"/>
                <a:gd name="connsiteY206" fmla="*/ 1930718 h 2466975"/>
                <a:gd name="connsiteX207" fmla="*/ 532447 w 704850"/>
                <a:gd name="connsiteY207" fmla="*/ 1929765 h 2466975"/>
                <a:gd name="connsiteX208" fmla="*/ 532447 w 704850"/>
                <a:gd name="connsiteY208" fmla="*/ 1803083 h 2466975"/>
                <a:gd name="connsiteX209" fmla="*/ 436245 w 704850"/>
                <a:gd name="connsiteY209" fmla="*/ 1803083 h 2466975"/>
                <a:gd name="connsiteX210" fmla="*/ 176213 w 704850"/>
                <a:gd name="connsiteY210" fmla="*/ 1803083 h 2466975"/>
                <a:gd name="connsiteX211" fmla="*/ 176213 w 704850"/>
                <a:gd name="connsiteY211" fmla="*/ 1931670 h 2466975"/>
                <a:gd name="connsiteX212" fmla="*/ 272415 w 704850"/>
                <a:gd name="connsiteY212" fmla="*/ 1931670 h 2466975"/>
                <a:gd name="connsiteX213" fmla="*/ 272415 w 704850"/>
                <a:gd name="connsiteY213" fmla="*/ 1804035 h 2466975"/>
                <a:gd name="connsiteX214" fmla="*/ 176213 w 704850"/>
                <a:gd name="connsiteY214" fmla="*/ 1803083 h 246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704850" h="2466975">
                  <a:moveTo>
                    <a:pt x="0" y="2471738"/>
                  </a:moveTo>
                  <a:cubicBezTo>
                    <a:pt x="0" y="1645920"/>
                    <a:pt x="0" y="823912"/>
                    <a:pt x="0" y="0"/>
                  </a:cubicBezTo>
                  <a:cubicBezTo>
                    <a:pt x="235268" y="0"/>
                    <a:pt x="469582" y="0"/>
                    <a:pt x="706755" y="0"/>
                  </a:cubicBezTo>
                  <a:cubicBezTo>
                    <a:pt x="706755" y="823912"/>
                    <a:pt x="706755" y="1645920"/>
                    <a:pt x="706755" y="2471738"/>
                  </a:cubicBezTo>
                  <a:cubicBezTo>
                    <a:pt x="471488" y="2471738"/>
                    <a:pt x="237172" y="2471738"/>
                    <a:pt x="0" y="2471738"/>
                  </a:cubicBezTo>
                  <a:close/>
                  <a:moveTo>
                    <a:pt x="466725" y="127635"/>
                  </a:moveTo>
                  <a:cubicBezTo>
                    <a:pt x="389572" y="127635"/>
                    <a:pt x="317182" y="127635"/>
                    <a:pt x="241935" y="127635"/>
                  </a:cubicBezTo>
                  <a:cubicBezTo>
                    <a:pt x="241935" y="194310"/>
                    <a:pt x="241935" y="258127"/>
                    <a:pt x="241935" y="322898"/>
                  </a:cubicBezTo>
                  <a:cubicBezTo>
                    <a:pt x="318135" y="322898"/>
                    <a:pt x="391477" y="322898"/>
                    <a:pt x="466725" y="322898"/>
                  </a:cubicBezTo>
                  <a:cubicBezTo>
                    <a:pt x="466725" y="257175"/>
                    <a:pt x="466725" y="194310"/>
                    <a:pt x="466725" y="127635"/>
                  </a:cubicBezTo>
                  <a:close/>
                  <a:moveTo>
                    <a:pt x="500063" y="323850"/>
                  </a:moveTo>
                  <a:cubicBezTo>
                    <a:pt x="558165" y="323850"/>
                    <a:pt x="611505" y="323850"/>
                    <a:pt x="664845" y="323850"/>
                  </a:cubicBezTo>
                  <a:cubicBezTo>
                    <a:pt x="664845" y="256223"/>
                    <a:pt x="664845" y="191452"/>
                    <a:pt x="664845" y="128587"/>
                  </a:cubicBezTo>
                  <a:cubicBezTo>
                    <a:pt x="607695" y="128587"/>
                    <a:pt x="555307" y="128587"/>
                    <a:pt x="500063" y="128587"/>
                  </a:cubicBezTo>
                  <a:cubicBezTo>
                    <a:pt x="500063" y="194310"/>
                    <a:pt x="500063" y="257175"/>
                    <a:pt x="500063" y="323850"/>
                  </a:cubicBezTo>
                  <a:close/>
                  <a:moveTo>
                    <a:pt x="42863" y="127635"/>
                  </a:moveTo>
                  <a:cubicBezTo>
                    <a:pt x="42863" y="194310"/>
                    <a:pt x="42863" y="258127"/>
                    <a:pt x="42863" y="321945"/>
                  </a:cubicBezTo>
                  <a:cubicBezTo>
                    <a:pt x="98107" y="321945"/>
                    <a:pt x="150495" y="321945"/>
                    <a:pt x="205740" y="321945"/>
                  </a:cubicBezTo>
                  <a:cubicBezTo>
                    <a:pt x="205740" y="255270"/>
                    <a:pt x="205740" y="191452"/>
                    <a:pt x="205740" y="127635"/>
                  </a:cubicBezTo>
                  <a:cubicBezTo>
                    <a:pt x="149543" y="127635"/>
                    <a:pt x="98107" y="127635"/>
                    <a:pt x="42863" y="127635"/>
                  </a:cubicBezTo>
                  <a:close/>
                  <a:moveTo>
                    <a:pt x="42863" y="1401128"/>
                  </a:moveTo>
                  <a:cubicBezTo>
                    <a:pt x="77152" y="1401128"/>
                    <a:pt x="109538" y="1401128"/>
                    <a:pt x="140970" y="1401128"/>
                  </a:cubicBezTo>
                  <a:cubicBezTo>
                    <a:pt x="140970" y="1355408"/>
                    <a:pt x="140970" y="1313497"/>
                    <a:pt x="140970" y="1270635"/>
                  </a:cubicBezTo>
                  <a:cubicBezTo>
                    <a:pt x="106680" y="1270635"/>
                    <a:pt x="74295" y="1270635"/>
                    <a:pt x="42863" y="1270635"/>
                  </a:cubicBezTo>
                  <a:cubicBezTo>
                    <a:pt x="42863" y="1316355"/>
                    <a:pt x="42863" y="1358265"/>
                    <a:pt x="42863" y="1401128"/>
                  </a:cubicBezTo>
                  <a:close/>
                  <a:moveTo>
                    <a:pt x="303847" y="1269683"/>
                  </a:moveTo>
                  <a:cubicBezTo>
                    <a:pt x="303847" y="1315403"/>
                    <a:pt x="303847" y="1358265"/>
                    <a:pt x="303847" y="1402080"/>
                  </a:cubicBezTo>
                  <a:cubicBezTo>
                    <a:pt x="338138" y="1402080"/>
                    <a:pt x="368618" y="1402080"/>
                    <a:pt x="401002" y="1402080"/>
                  </a:cubicBezTo>
                  <a:cubicBezTo>
                    <a:pt x="401002" y="1356360"/>
                    <a:pt x="401002" y="1313497"/>
                    <a:pt x="401002" y="1269683"/>
                  </a:cubicBezTo>
                  <a:cubicBezTo>
                    <a:pt x="366713" y="1269683"/>
                    <a:pt x="336232" y="1269683"/>
                    <a:pt x="303847" y="1269683"/>
                  </a:cubicBezTo>
                  <a:close/>
                  <a:moveTo>
                    <a:pt x="435293" y="1268730"/>
                  </a:moveTo>
                  <a:cubicBezTo>
                    <a:pt x="435293" y="1316355"/>
                    <a:pt x="435293" y="1358265"/>
                    <a:pt x="435293" y="1403033"/>
                  </a:cubicBezTo>
                  <a:cubicBezTo>
                    <a:pt x="468630" y="1403033"/>
                    <a:pt x="500063" y="1403033"/>
                    <a:pt x="533400" y="1403033"/>
                  </a:cubicBezTo>
                  <a:cubicBezTo>
                    <a:pt x="533400" y="1357312"/>
                    <a:pt x="533400" y="1314450"/>
                    <a:pt x="533400" y="1268730"/>
                  </a:cubicBezTo>
                  <a:cubicBezTo>
                    <a:pt x="500063" y="1268730"/>
                    <a:pt x="468630" y="1268730"/>
                    <a:pt x="435293" y="1268730"/>
                  </a:cubicBezTo>
                  <a:close/>
                  <a:moveTo>
                    <a:pt x="568643" y="1268730"/>
                  </a:moveTo>
                  <a:cubicBezTo>
                    <a:pt x="568643" y="1316355"/>
                    <a:pt x="568643" y="1359218"/>
                    <a:pt x="568643" y="1403033"/>
                  </a:cubicBezTo>
                  <a:cubicBezTo>
                    <a:pt x="602932" y="1403033"/>
                    <a:pt x="634365" y="1403033"/>
                    <a:pt x="664845" y="1403033"/>
                  </a:cubicBezTo>
                  <a:cubicBezTo>
                    <a:pt x="664845" y="1357312"/>
                    <a:pt x="664845" y="1313497"/>
                    <a:pt x="664845" y="1268730"/>
                  </a:cubicBezTo>
                  <a:cubicBezTo>
                    <a:pt x="631507" y="1268730"/>
                    <a:pt x="601980" y="1268730"/>
                    <a:pt x="568643" y="1268730"/>
                  </a:cubicBezTo>
                  <a:close/>
                  <a:moveTo>
                    <a:pt x="42863" y="558165"/>
                  </a:moveTo>
                  <a:cubicBezTo>
                    <a:pt x="42863" y="605790"/>
                    <a:pt x="42863" y="647700"/>
                    <a:pt x="42863" y="689610"/>
                  </a:cubicBezTo>
                  <a:cubicBezTo>
                    <a:pt x="77152" y="689610"/>
                    <a:pt x="107632" y="689610"/>
                    <a:pt x="140018" y="689610"/>
                  </a:cubicBezTo>
                  <a:cubicBezTo>
                    <a:pt x="140018" y="644843"/>
                    <a:pt x="140018" y="602932"/>
                    <a:pt x="140018" y="558165"/>
                  </a:cubicBezTo>
                  <a:cubicBezTo>
                    <a:pt x="107632" y="558165"/>
                    <a:pt x="77152" y="558165"/>
                    <a:pt x="42863" y="558165"/>
                  </a:cubicBezTo>
                  <a:close/>
                  <a:moveTo>
                    <a:pt x="665797" y="736282"/>
                  </a:moveTo>
                  <a:cubicBezTo>
                    <a:pt x="630555" y="736282"/>
                    <a:pt x="600075" y="736282"/>
                    <a:pt x="568643" y="736282"/>
                  </a:cubicBezTo>
                  <a:cubicBezTo>
                    <a:pt x="568643" y="781050"/>
                    <a:pt x="568643" y="822960"/>
                    <a:pt x="568643" y="867728"/>
                  </a:cubicBezTo>
                  <a:cubicBezTo>
                    <a:pt x="601980" y="867728"/>
                    <a:pt x="632460" y="867728"/>
                    <a:pt x="665797" y="867728"/>
                  </a:cubicBezTo>
                  <a:cubicBezTo>
                    <a:pt x="665797" y="824865"/>
                    <a:pt x="665797" y="782955"/>
                    <a:pt x="665797" y="736282"/>
                  </a:cubicBezTo>
                  <a:close/>
                  <a:moveTo>
                    <a:pt x="174307" y="735330"/>
                  </a:moveTo>
                  <a:cubicBezTo>
                    <a:pt x="174307" y="782003"/>
                    <a:pt x="174307" y="823912"/>
                    <a:pt x="174307" y="866775"/>
                  </a:cubicBezTo>
                  <a:cubicBezTo>
                    <a:pt x="208597" y="866775"/>
                    <a:pt x="240982" y="866775"/>
                    <a:pt x="272415" y="866775"/>
                  </a:cubicBezTo>
                  <a:cubicBezTo>
                    <a:pt x="272415" y="821055"/>
                    <a:pt x="272415" y="779145"/>
                    <a:pt x="272415" y="735330"/>
                  </a:cubicBezTo>
                  <a:cubicBezTo>
                    <a:pt x="240030" y="735330"/>
                    <a:pt x="208597" y="735330"/>
                    <a:pt x="174307" y="735330"/>
                  </a:cubicBezTo>
                  <a:close/>
                  <a:moveTo>
                    <a:pt x="141922" y="1091565"/>
                  </a:moveTo>
                  <a:cubicBezTo>
                    <a:pt x="106680" y="1091565"/>
                    <a:pt x="76200" y="1091565"/>
                    <a:pt x="43815" y="1091565"/>
                  </a:cubicBezTo>
                  <a:cubicBezTo>
                    <a:pt x="43815" y="1137285"/>
                    <a:pt x="43815" y="1181100"/>
                    <a:pt x="43815" y="1223010"/>
                  </a:cubicBezTo>
                  <a:cubicBezTo>
                    <a:pt x="78105" y="1223010"/>
                    <a:pt x="109538" y="1223010"/>
                    <a:pt x="141922" y="1223010"/>
                  </a:cubicBezTo>
                  <a:cubicBezTo>
                    <a:pt x="141922" y="1178243"/>
                    <a:pt x="141922" y="1137285"/>
                    <a:pt x="141922" y="1091565"/>
                  </a:cubicBezTo>
                  <a:close/>
                  <a:moveTo>
                    <a:pt x="304800" y="1092518"/>
                  </a:moveTo>
                  <a:cubicBezTo>
                    <a:pt x="304800" y="1138237"/>
                    <a:pt x="304800" y="1181100"/>
                    <a:pt x="304800" y="1223010"/>
                  </a:cubicBezTo>
                  <a:cubicBezTo>
                    <a:pt x="340043" y="1223010"/>
                    <a:pt x="370522" y="1223010"/>
                    <a:pt x="403860" y="1223010"/>
                  </a:cubicBezTo>
                  <a:cubicBezTo>
                    <a:pt x="403860" y="1178243"/>
                    <a:pt x="403860" y="1136333"/>
                    <a:pt x="403860" y="1092518"/>
                  </a:cubicBezTo>
                  <a:cubicBezTo>
                    <a:pt x="368618" y="1092518"/>
                    <a:pt x="336232" y="1092518"/>
                    <a:pt x="304800" y="1092518"/>
                  </a:cubicBezTo>
                  <a:close/>
                  <a:moveTo>
                    <a:pt x="140970" y="736282"/>
                  </a:moveTo>
                  <a:cubicBezTo>
                    <a:pt x="104775" y="736282"/>
                    <a:pt x="73343" y="736282"/>
                    <a:pt x="43815" y="736282"/>
                  </a:cubicBezTo>
                  <a:cubicBezTo>
                    <a:pt x="43815" y="782955"/>
                    <a:pt x="43815" y="825818"/>
                    <a:pt x="43815" y="867728"/>
                  </a:cubicBezTo>
                  <a:cubicBezTo>
                    <a:pt x="78105" y="867728"/>
                    <a:pt x="109538" y="867728"/>
                    <a:pt x="140970" y="867728"/>
                  </a:cubicBezTo>
                  <a:cubicBezTo>
                    <a:pt x="140970" y="822960"/>
                    <a:pt x="140970" y="780098"/>
                    <a:pt x="140970" y="736282"/>
                  </a:cubicBezTo>
                  <a:close/>
                  <a:moveTo>
                    <a:pt x="534352" y="558165"/>
                  </a:moveTo>
                  <a:cubicBezTo>
                    <a:pt x="498157" y="558165"/>
                    <a:pt x="467677" y="558165"/>
                    <a:pt x="435293" y="558165"/>
                  </a:cubicBezTo>
                  <a:cubicBezTo>
                    <a:pt x="435293" y="602932"/>
                    <a:pt x="435293" y="644843"/>
                    <a:pt x="435293" y="687705"/>
                  </a:cubicBezTo>
                  <a:cubicBezTo>
                    <a:pt x="469582" y="687705"/>
                    <a:pt x="501968" y="687705"/>
                    <a:pt x="534352" y="687705"/>
                  </a:cubicBezTo>
                  <a:cubicBezTo>
                    <a:pt x="534352" y="643890"/>
                    <a:pt x="534352" y="602932"/>
                    <a:pt x="534352" y="558165"/>
                  </a:cubicBezTo>
                  <a:close/>
                  <a:moveTo>
                    <a:pt x="568643" y="688657"/>
                  </a:moveTo>
                  <a:cubicBezTo>
                    <a:pt x="604838" y="688657"/>
                    <a:pt x="635318" y="688657"/>
                    <a:pt x="664845" y="688657"/>
                  </a:cubicBezTo>
                  <a:cubicBezTo>
                    <a:pt x="664845" y="642937"/>
                    <a:pt x="664845" y="601980"/>
                    <a:pt x="664845" y="558165"/>
                  </a:cubicBezTo>
                  <a:cubicBezTo>
                    <a:pt x="631507" y="558165"/>
                    <a:pt x="600075" y="558165"/>
                    <a:pt x="568643" y="558165"/>
                  </a:cubicBezTo>
                  <a:cubicBezTo>
                    <a:pt x="568643" y="602932"/>
                    <a:pt x="568643" y="644843"/>
                    <a:pt x="568643" y="688657"/>
                  </a:cubicBezTo>
                  <a:close/>
                  <a:moveTo>
                    <a:pt x="173355" y="1222058"/>
                  </a:moveTo>
                  <a:cubicBezTo>
                    <a:pt x="209550" y="1222058"/>
                    <a:pt x="240982" y="1222058"/>
                    <a:pt x="273368" y="1222058"/>
                  </a:cubicBezTo>
                  <a:cubicBezTo>
                    <a:pt x="273368" y="1176337"/>
                    <a:pt x="273368" y="1135380"/>
                    <a:pt x="273368" y="1092518"/>
                  </a:cubicBezTo>
                  <a:cubicBezTo>
                    <a:pt x="239077" y="1092518"/>
                    <a:pt x="206693" y="1092518"/>
                    <a:pt x="173355" y="1092518"/>
                  </a:cubicBezTo>
                  <a:cubicBezTo>
                    <a:pt x="173355" y="1137285"/>
                    <a:pt x="173355" y="1178243"/>
                    <a:pt x="173355" y="1222058"/>
                  </a:cubicBezTo>
                  <a:close/>
                  <a:moveTo>
                    <a:pt x="401002" y="559118"/>
                  </a:moveTo>
                  <a:cubicBezTo>
                    <a:pt x="365760" y="559118"/>
                    <a:pt x="335280" y="559118"/>
                    <a:pt x="302895" y="559118"/>
                  </a:cubicBezTo>
                  <a:cubicBezTo>
                    <a:pt x="302895" y="604837"/>
                    <a:pt x="302895" y="645795"/>
                    <a:pt x="302895" y="689610"/>
                  </a:cubicBezTo>
                  <a:cubicBezTo>
                    <a:pt x="336232" y="689610"/>
                    <a:pt x="366713" y="689610"/>
                    <a:pt x="401002" y="689610"/>
                  </a:cubicBezTo>
                  <a:cubicBezTo>
                    <a:pt x="401002" y="644843"/>
                    <a:pt x="401002" y="603885"/>
                    <a:pt x="401002" y="559118"/>
                  </a:cubicBezTo>
                  <a:close/>
                  <a:moveTo>
                    <a:pt x="666750" y="1092518"/>
                  </a:moveTo>
                  <a:cubicBezTo>
                    <a:pt x="632460" y="1092518"/>
                    <a:pt x="600075" y="1092518"/>
                    <a:pt x="568643" y="1092518"/>
                  </a:cubicBezTo>
                  <a:cubicBezTo>
                    <a:pt x="568643" y="1138237"/>
                    <a:pt x="568643" y="1180148"/>
                    <a:pt x="568643" y="1223010"/>
                  </a:cubicBezTo>
                  <a:cubicBezTo>
                    <a:pt x="602932" y="1223010"/>
                    <a:pt x="633413" y="1223010"/>
                    <a:pt x="666750" y="1223010"/>
                  </a:cubicBezTo>
                  <a:cubicBezTo>
                    <a:pt x="666750" y="1179195"/>
                    <a:pt x="666750" y="1136333"/>
                    <a:pt x="666750" y="1092518"/>
                  </a:cubicBezTo>
                  <a:close/>
                  <a:moveTo>
                    <a:pt x="400050" y="1627822"/>
                  </a:moveTo>
                  <a:cubicBezTo>
                    <a:pt x="367665" y="1627822"/>
                    <a:pt x="336232" y="1627822"/>
                    <a:pt x="304800" y="1627822"/>
                  </a:cubicBezTo>
                  <a:cubicBezTo>
                    <a:pt x="304800" y="1672590"/>
                    <a:pt x="304800" y="1714500"/>
                    <a:pt x="304800" y="1755458"/>
                  </a:cubicBezTo>
                  <a:cubicBezTo>
                    <a:pt x="338138" y="1755458"/>
                    <a:pt x="367665" y="1755458"/>
                    <a:pt x="400050" y="1755458"/>
                  </a:cubicBezTo>
                  <a:cubicBezTo>
                    <a:pt x="400050" y="1711643"/>
                    <a:pt x="400050" y="1671637"/>
                    <a:pt x="400050" y="1627822"/>
                  </a:cubicBezTo>
                  <a:close/>
                  <a:moveTo>
                    <a:pt x="302895" y="1042987"/>
                  </a:moveTo>
                  <a:cubicBezTo>
                    <a:pt x="338138" y="1042987"/>
                    <a:pt x="370522" y="1042987"/>
                    <a:pt x="401955" y="1042987"/>
                  </a:cubicBezTo>
                  <a:cubicBezTo>
                    <a:pt x="401955" y="996315"/>
                    <a:pt x="401955" y="955357"/>
                    <a:pt x="401955" y="915353"/>
                  </a:cubicBezTo>
                  <a:cubicBezTo>
                    <a:pt x="367665" y="915353"/>
                    <a:pt x="336232" y="915353"/>
                    <a:pt x="302895" y="915353"/>
                  </a:cubicBezTo>
                  <a:cubicBezTo>
                    <a:pt x="302895" y="958215"/>
                    <a:pt x="302895" y="999173"/>
                    <a:pt x="302895" y="1042987"/>
                  </a:cubicBezTo>
                  <a:close/>
                  <a:moveTo>
                    <a:pt x="272415" y="1755458"/>
                  </a:moveTo>
                  <a:cubicBezTo>
                    <a:pt x="272415" y="1709737"/>
                    <a:pt x="272415" y="1669733"/>
                    <a:pt x="272415" y="1628775"/>
                  </a:cubicBezTo>
                  <a:cubicBezTo>
                    <a:pt x="239077" y="1628775"/>
                    <a:pt x="206693" y="1628775"/>
                    <a:pt x="175260" y="1628775"/>
                  </a:cubicBezTo>
                  <a:cubicBezTo>
                    <a:pt x="175260" y="1673543"/>
                    <a:pt x="175260" y="1713547"/>
                    <a:pt x="175260" y="1755458"/>
                  </a:cubicBezTo>
                  <a:cubicBezTo>
                    <a:pt x="207645" y="1755458"/>
                    <a:pt x="237172" y="1755458"/>
                    <a:pt x="272415" y="1755458"/>
                  </a:cubicBezTo>
                  <a:close/>
                  <a:moveTo>
                    <a:pt x="437197" y="1625918"/>
                  </a:moveTo>
                  <a:cubicBezTo>
                    <a:pt x="437197" y="1672590"/>
                    <a:pt x="437197" y="1713547"/>
                    <a:pt x="437197" y="1754505"/>
                  </a:cubicBezTo>
                  <a:cubicBezTo>
                    <a:pt x="471488" y="1754505"/>
                    <a:pt x="501968" y="1754505"/>
                    <a:pt x="532447" y="1754505"/>
                  </a:cubicBezTo>
                  <a:cubicBezTo>
                    <a:pt x="532447" y="1709737"/>
                    <a:pt x="532447" y="1667828"/>
                    <a:pt x="532447" y="1625918"/>
                  </a:cubicBezTo>
                  <a:cubicBezTo>
                    <a:pt x="499110" y="1625918"/>
                    <a:pt x="469582" y="1625918"/>
                    <a:pt x="437197" y="1625918"/>
                  </a:cubicBezTo>
                  <a:close/>
                  <a:moveTo>
                    <a:pt x="569595" y="1756410"/>
                  </a:moveTo>
                  <a:cubicBezTo>
                    <a:pt x="604838" y="1756410"/>
                    <a:pt x="634365" y="1756410"/>
                    <a:pt x="665797" y="1756410"/>
                  </a:cubicBezTo>
                  <a:cubicBezTo>
                    <a:pt x="665797" y="1712595"/>
                    <a:pt x="665797" y="1670685"/>
                    <a:pt x="665797" y="1627822"/>
                  </a:cubicBezTo>
                  <a:cubicBezTo>
                    <a:pt x="632460" y="1627822"/>
                    <a:pt x="601027" y="1627822"/>
                    <a:pt x="569595" y="1627822"/>
                  </a:cubicBezTo>
                  <a:cubicBezTo>
                    <a:pt x="569595" y="1670685"/>
                    <a:pt x="569595" y="1711643"/>
                    <a:pt x="569595" y="1756410"/>
                  </a:cubicBezTo>
                  <a:close/>
                  <a:moveTo>
                    <a:pt x="302895" y="1575435"/>
                  </a:moveTo>
                  <a:cubicBezTo>
                    <a:pt x="339090" y="1575435"/>
                    <a:pt x="369570" y="1575435"/>
                    <a:pt x="401002" y="1575435"/>
                  </a:cubicBezTo>
                  <a:cubicBezTo>
                    <a:pt x="401002" y="1530668"/>
                    <a:pt x="401002" y="1490662"/>
                    <a:pt x="401002" y="1448753"/>
                  </a:cubicBezTo>
                  <a:cubicBezTo>
                    <a:pt x="366713" y="1448753"/>
                    <a:pt x="336232" y="1448753"/>
                    <a:pt x="302895" y="1448753"/>
                  </a:cubicBezTo>
                  <a:cubicBezTo>
                    <a:pt x="302895" y="1492568"/>
                    <a:pt x="302895" y="1532572"/>
                    <a:pt x="302895" y="1575435"/>
                  </a:cubicBezTo>
                  <a:close/>
                  <a:moveTo>
                    <a:pt x="272415" y="1576387"/>
                  </a:moveTo>
                  <a:cubicBezTo>
                    <a:pt x="272415" y="1531620"/>
                    <a:pt x="272415" y="1490662"/>
                    <a:pt x="272415" y="1448753"/>
                  </a:cubicBezTo>
                  <a:cubicBezTo>
                    <a:pt x="238125" y="1448753"/>
                    <a:pt x="207645" y="1448753"/>
                    <a:pt x="175260" y="1448753"/>
                  </a:cubicBezTo>
                  <a:cubicBezTo>
                    <a:pt x="175260" y="1492568"/>
                    <a:pt x="175260" y="1534478"/>
                    <a:pt x="175260" y="1576387"/>
                  </a:cubicBezTo>
                  <a:cubicBezTo>
                    <a:pt x="208597" y="1576387"/>
                    <a:pt x="239077" y="1576387"/>
                    <a:pt x="272415" y="1576387"/>
                  </a:cubicBezTo>
                  <a:close/>
                  <a:moveTo>
                    <a:pt x="140018" y="1577340"/>
                  </a:moveTo>
                  <a:cubicBezTo>
                    <a:pt x="140018" y="1530668"/>
                    <a:pt x="140018" y="1489710"/>
                    <a:pt x="140018" y="1449705"/>
                  </a:cubicBezTo>
                  <a:cubicBezTo>
                    <a:pt x="105727" y="1449705"/>
                    <a:pt x="75247" y="1449705"/>
                    <a:pt x="43815" y="1449705"/>
                  </a:cubicBezTo>
                  <a:cubicBezTo>
                    <a:pt x="43815" y="1494472"/>
                    <a:pt x="43815" y="1536383"/>
                    <a:pt x="43815" y="1577340"/>
                  </a:cubicBezTo>
                  <a:cubicBezTo>
                    <a:pt x="76200" y="1577340"/>
                    <a:pt x="105727" y="1577340"/>
                    <a:pt x="140018" y="1577340"/>
                  </a:cubicBezTo>
                  <a:close/>
                  <a:moveTo>
                    <a:pt x="663893" y="508635"/>
                  </a:moveTo>
                  <a:cubicBezTo>
                    <a:pt x="663893" y="467678"/>
                    <a:pt x="663893" y="424815"/>
                    <a:pt x="663893" y="381953"/>
                  </a:cubicBezTo>
                  <a:cubicBezTo>
                    <a:pt x="630555" y="381953"/>
                    <a:pt x="601027" y="381953"/>
                    <a:pt x="568643" y="381953"/>
                  </a:cubicBezTo>
                  <a:cubicBezTo>
                    <a:pt x="568643" y="424815"/>
                    <a:pt x="568643" y="464820"/>
                    <a:pt x="568643" y="508635"/>
                  </a:cubicBezTo>
                  <a:cubicBezTo>
                    <a:pt x="601027" y="508635"/>
                    <a:pt x="630555" y="508635"/>
                    <a:pt x="663893" y="508635"/>
                  </a:cubicBezTo>
                  <a:close/>
                  <a:moveTo>
                    <a:pt x="273368" y="915353"/>
                  </a:moveTo>
                  <a:cubicBezTo>
                    <a:pt x="239077" y="915353"/>
                    <a:pt x="207645" y="915353"/>
                    <a:pt x="174307" y="915353"/>
                  </a:cubicBezTo>
                  <a:cubicBezTo>
                    <a:pt x="174307" y="960120"/>
                    <a:pt x="174307" y="1002030"/>
                    <a:pt x="174307" y="1042987"/>
                  </a:cubicBezTo>
                  <a:cubicBezTo>
                    <a:pt x="209550" y="1042987"/>
                    <a:pt x="240982" y="1042987"/>
                    <a:pt x="273368" y="1042987"/>
                  </a:cubicBezTo>
                  <a:cubicBezTo>
                    <a:pt x="273368" y="998220"/>
                    <a:pt x="273368" y="958215"/>
                    <a:pt x="273368" y="915353"/>
                  </a:cubicBezTo>
                  <a:close/>
                  <a:moveTo>
                    <a:pt x="533400" y="1045845"/>
                  </a:moveTo>
                  <a:cubicBezTo>
                    <a:pt x="533400" y="999173"/>
                    <a:pt x="533400" y="957262"/>
                    <a:pt x="533400" y="915353"/>
                  </a:cubicBezTo>
                  <a:cubicBezTo>
                    <a:pt x="498157" y="915353"/>
                    <a:pt x="466725" y="915353"/>
                    <a:pt x="436245" y="915353"/>
                  </a:cubicBezTo>
                  <a:cubicBezTo>
                    <a:pt x="436245" y="961073"/>
                    <a:pt x="436245" y="1002030"/>
                    <a:pt x="436245" y="1045845"/>
                  </a:cubicBezTo>
                  <a:cubicBezTo>
                    <a:pt x="469582" y="1045845"/>
                    <a:pt x="499110" y="1045845"/>
                    <a:pt x="533400" y="1045845"/>
                  </a:cubicBezTo>
                  <a:close/>
                  <a:moveTo>
                    <a:pt x="665797" y="1044893"/>
                  </a:moveTo>
                  <a:cubicBezTo>
                    <a:pt x="665797" y="1000125"/>
                    <a:pt x="665797" y="958215"/>
                    <a:pt x="665797" y="916305"/>
                  </a:cubicBezTo>
                  <a:cubicBezTo>
                    <a:pt x="631507" y="916305"/>
                    <a:pt x="599122" y="916305"/>
                    <a:pt x="568643" y="916305"/>
                  </a:cubicBezTo>
                  <a:cubicBezTo>
                    <a:pt x="568643" y="961073"/>
                    <a:pt x="568643" y="1002030"/>
                    <a:pt x="568643" y="1044893"/>
                  </a:cubicBezTo>
                  <a:cubicBezTo>
                    <a:pt x="601980" y="1044893"/>
                    <a:pt x="633413" y="1044893"/>
                    <a:pt x="665797" y="1044893"/>
                  </a:cubicBezTo>
                  <a:close/>
                  <a:moveTo>
                    <a:pt x="44768" y="381000"/>
                  </a:moveTo>
                  <a:cubicBezTo>
                    <a:pt x="44768" y="428625"/>
                    <a:pt x="44768" y="470535"/>
                    <a:pt x="44768" y="514350"/>
                  </a:cubicBezTo>
                  <a:cubicBezTo>
                    <a:pt x="80010" y="512445"/>
                    <a:pt x="110490" y="511493"/>
                    <a:pt x="139065" y="509587"/>
                  </a:cubicBezTo>
                  <a:cubicBezTo>
                    <a:pt x="139065" y="462915"/>
                    <a:pt x="139065" y="422910"/>
                    <a:pt x="139065" y="381000"/>
                  </a:cubicBezTo>
                  <a:cubicBezTo>
                    <a:pt x="105727" y="381000"/>
                    <a:pt x="76200" y="381000"/>
                    <a:pt x="44768" y="381000"/>
                  </a:cubicBezTo>
                  <a:close/>
                  <a:moveTo>
                    <a:pt x="272415" y="510540"/>
                  </a:moveTo>
                  <a:cubicBezTo>
                    <a:pt x="272415" y="464820"/>
                    <a:pt x="272415" y="424815"/>
                    <a:pt x="272415" y="381953"/>
                  </a:cubicBezTo>
                  <a:cubicBezTo>
                    <a:pt x="239077" y="381953"/>
                    <a:pt x="208597" y="381953"/>
                    <a:pt x="175260" y="381953"/>
                  </a:cubicBezTo>
                  <a:cubicBezTo>
                    <a:pt x="175260" y="425768"/>
                    <a:pt x="175260" y="467678"/>
                    <a:pt x="175260" y="510540"/>
                  </a:cubicBezTo>
                  <a:cubicBezTo>
                    <a:pt x="208597" y="510540"/>
                    <a:pt x="238125" y="510540"/>
                    <a:pt x="272415" y="510540"/>
                  </a:cubicBezTo>
                  <a:close/>
                  <a:moveTo>
                    <a:pt x="303847" y="508635"/>
                  </a:moveTo>
                  <a:cubicBezTo>
                    <a:pt x="338138" y="508635"/>
                    <a:pt x="368618" y="508635"/>
                    <a:pt x="399097" y="508635"/>
                  </a:cubicBezTo>
                  <a:cubicBezTo>
                    <a:pt x="399097" y="463868"/>
                    <a:pt x="399097" y="422910"/>
                    <a:pt x="399097" y="381953"/>
                  </a:cubicBezTo>
                  <a:cubicBezTo>
                    <a:pt x="364807" y="381953"/>
                    <a:pt x="335280" y="381953"/>
                    <a:pt x="303847" y="381953"/>
                  </a:cubicBezTo>
                  <a:cubicBezTo>
                    <a:pt x="303847" y="424815"/>
                    <a:pt x="303847" y="464820"/>
                    <a:pt x="303847" y="508635"/>
                  </a:cubicBezTo>
                  <a:close/>
                  <a:moveTo>
                    <a:pt x="533400" y="383857"/>
                  </a:moveTo>
                  <a:cubicBezTo>
                    <a:pt x="497205" y="383857"/>
                    <a:pt x="466725" y="383857"/>
                    <a:pt x="436245" y="383857"/>
                  </a:cubicBezTo>
                  <a:cubicBezTo>
                    <a:pt x="436245" y="428625"/>
                    <a:pt x="436245" y="468630"/>
                    <a:pt x="436245" y="509587"/>
                  </a:cubicBezTo>
                  <a:cubicBezTo>
                    <a:pt x="470535" y="509587"/>
                    <a:pt x="501015" y="509587"/>
                    <a:pt x="533400" y="509587"/>
                  </a:cubicBezTo>
                  <a:cubicBezTo>
                    <a:pt x="533400" y="465773"/>
                    <a:pt x="533400" y="424815"/>
                    <a:pt x="533400" y="383857"/>
                  </a:cubicBezTo>
                  <a:close/>
                  <a:moveTo>
                    <a:pt x="241935" y="89535"/>
                  </a:moveTo>
                  <a:cubicBezTo>
                    <a:pt x="320040" y="89535"/>
                    <a:pt x="393382" y="89535"/>
                    <a:pt x="465772" y="89535"/>
                  </a:cubicBezTo>
                  <a:cubicBezTo>
                    <a:pt x="465772" y="70485"/>
                    <a:pt x="465772" y="55245"/>
                    <a:pt x="465772" y="38100"/>
                  </a:cubicBezTo>
                  <a:cubicBezTo>
                    <a:pt x="390525" y="38100"/>
                    <a:pt x="317182" y="38100"/>
                    <a:pt x="241935" y="38100"/>
                  </a:cubicBezTo>
                  <a:cubicBezTo>
                    <a:pt x="241935" y="57150"/>
                    <a:pt x="241935" y="72390"/>
                    <a:pt x="241935" y="89535"/>
                  </a:cubicBezTo>
                  <a:close/>
                  <a:moveTo>
                    <a:pt x="41910" y="88582"/>
                  </a:moveTo>
                  <a:cubicBezTo>
                    <a:pt x="100013" y="88582"/>
                    <a:pt x="152400" y="88582"/>
                    <a:pt x="208597" y="88582"/>
                  </a:cubicBezTo>
                  <a:cubicBezTo>
                    <a:pt x="207645" y="69532"/>
                    <a:pt x="206693" y="54293"/>
                    <a:pt x="205740" y="39052"/>
                  </a:cubicBezTo>
                  <a:cubicBezTo>
                    <a:pt x="149543" y="39052"/>
                    <a:pt x="96202" y="39052"/>
                    <a:pt x="41910" y="39052"/>
                  </a:cubicBezTo>
                  <a:cubicBezTo>
                    <a:pt x="41910" y="57150"/>
                    <a:pt x="41910" y="72390"/>
                    <a:pt x="41910" y="88582"/>
                  </a:cubicBezTo>
                  <a:close/>
                  <a:moveTo>
                    <a:pt x="664845" y="92393"/>
                  </a:moveTo>
                  <a:cubicBezTo>
                    <a:pt x="664845" y="71437"/>
                    <a:pt x="664845" y="55245"/>
                    <a:pt x="664845" y="38100"/>
                  </a:cubicBezTo>
                  <a:cubicBezTo>
                    <a:pt x="608647" y="38100"/>
                    <a:pt x="555307" y="38100"/>
                    <a:pt x="501968" y="38100"/>
                  </a:cubicBezTo>
                  <a:cubicBezTo>
                    <a:pt x="501968" y="58102"/>
                    <a:pt x="501968" y="74295"/>
                    <a:pt x="501968" y="92393"/>
                  </a:cubicBezTo>
                  <a:cubicBezTo>
                    <a:pt x="558165" y="92393"/>
                    <a:pt x="609600" y="92393"/>
                    <a:pt x="664845" y="92393"/>
                  </a:cubicBezTo>
                  <a:close/>
                  <a:moveTo>
                    <a:pt x="42863" y="1757362"/>
                  </a:moveTo>
                  <a:cubicBezTo>
                    <a:pt x="141922" y="1756410"/>
                    <a:pt x="101918" y="1756410"/>
                    <a:pt x="139065" y="1757362"/>
                  </a:cubicBezTo>
                  <a:cubicBezTo>
                    <a:pt x="139065" y="1746885"/>
                    <a:pt x="140018" y="1640205"/>
                    <a:pt x="139065" y="1626870"/>
                  </a:cubicBezTo>
                  <a:cubicBezTo>
                    <a:pt x="105727" y="1626870"/>
                    <a:pt x="75247" y="1626870"/>
                    <a:pt x="41910" y="1626870"/>
                  </a:cubicBezTo>
                  <a:cubicBezTo>
                    <a:pt x="42863" y="1670685"/>
                    <a:pt x="42863" y="1712595"/>
                    <a:pt x="42863" y="1757362"/>
                  </a:cubicBezTo>
                  <a:close/>
                  <a:moveTo>
                    <a:pt x="665797" y="1804035"/>
                  </a:moveTo>
                  <a:cubicBezTo>
                    <a:pt x="631507" y="1804035"/>
                    <a:pt x="600075" y="1804035"/>
                    <a:pt x="569595" y="1804035"/>
                  </a:cubicBezTo>
                  <a:cubicBezTo>
                    <a:pt x="568643" y="1849755"/>
                    <a:pt x="565785" y="1894522"/>
                    <a:pt x="568643" y="1929765"/>
                  </a:cubicBezTo>
                  <a:cubicBezTo>
                    <a:pt x="583882" y="1931670"/>
                    <a:pt x="660082" y="1929765"/>
                    <a:pt x="664845" y="1929765"/>
                  </a:cubicBezTo>
                  <a:cubicBezTo>
                    <a:pt x="664845" y="1887855"/>
                    <a:pt x="665797" y="1849755"/>
                    <a:pt x="665797" y="1804035"/>
                  </a:cubicBezTo>
                  <a:close/>
                  <a:moveTo>
                    <a:pt x="44768" y="1804035"/>
                  </a:moveTo>
                  <a:cubicBezTo>
                    <a:pt x="44768" y="1850708"/>
                    <a:pt x="44768" y="1887855"/>
                    <a:pt x="44768" y="1929765"/>
                  </a:cubicBezTo>
                  <a:cubicBezTo>
                    <a:pt x="48577" y="1929765"/>
                    <a:pt x="135255" y="1930718"/>
                    <a:pt x="139065" y="1930718"/>
                  </a:cubicBezTo>
                  <a:cubicBezTo>
                    <a:pt x="140970" y="1900237"/>
                    <a:pt x="139065" y="1842135"/>
                    <a:pt x="140970" y="1804035"/>
                  </a:cubicBezTo>
                  <a:cubicBezTo>
                    <a:pt x="107632" y="1804035"/>
                    <a:pt x="77152" y="1804035"/>
                    <a:pt x="44768" y="1804035"/>
                  </a:cubicBezTo>
                  <a:close/>
                  <a:moveTo>
                    <a:pt x="436245" y="1803083"/>
                  </a:moveTo>
                  <a:lnTo>
                    <a:pt x="436245" y="1930718"/>
                  </a:lnTo>
                  <a:cubicBezTo>
                    <a:pt x="458152" y="1930718"/>
                    <a:pt x="529590" y="1930718"/>
                    <a:pt x="532447" y="1929765"/>
                  </a:cubicBezTo>
                  <a:cubicBezTo>
                    <a:pt x="532447" y="1887855"/>
                    <a:pt x="532447" y="1845945"/>
                    <a:pt x="532447" y="1803083"/>
                  </a:cubicBezTo>
                  <a:lnTo>
                    <a:pt x="436245" y="1803083"/>
                  </a:lnTo>
                  <a:close/>
                  <a:moveTo>
                    <a:pt x="176213" y="1803083"/>
                  </a:moveTo>
                  <a:cubicBezTo>
                    <a:pt x="176213" y="1847850"/>
                    <a:pt x="176213" y="1889760"/>
                    <a:pt x="176213" y="1931670"/>
                  </a:cubicBezTo>
                  <a:cubicBezTo>
                    <a:pt x="203835" y="1931670"/>
                    <a:pt x="243840" y="1931670"/>
                    <a:pt x="272415" y="1931670"/>
                  </a:cubicBezTo>
                  <a:cubicBezTo>
                    <a:pt x="272415" y="1897380"/>
                    <a:pt x="272415" y="1839278"/>
                    <a:pt x="272415" y="1804035"/>
                  </a:cubicBezTo>
                  <a:cubicBezTo>
                    <a:pt x="240030" y="1803083"/>
                    <a:pt x="210502" y="1803083"/>
                    <a:pt x="176213" y="1803083"/>
                  </a:cubicBezTo>
                  <a:close/>
                </a:path>
              </a:pathLst>
            </a:custGeom>
            <a:grpFill/>
            <a:ln w="9525" cap="flat">
              <a:noFill/>
              <a:prstDash val="solid"/>
              <a:miter/>
            </a:ln>
          </p:spPr>
          <p:txBody>
            <a:bodyPr rtlCol="0" anchor="ctr"/>
            <a:lstStyle/>
            <a:p>
              <a:endParaRPr lang="en-US"/>
            </a:p>
          </p:txBody>
        </p:sp>
        <p:sp>
          <p:nvSpPr>
            <p:cNvPr id="218" name="Freeform: Shape 185">
              <a:extLst>
                <a:ext uri="{FF2B5EF4-FFF2-40B4-BE49-F238E27FC236}">
                  <a16:creationId xmlns:a16="http://schemas.microsoft.com/office/drawing/2014/main" id="{1BE70AEE-EDA6-4C98-CD1D-FFB75DB4A4C9}"/>
                </a:ext>
              </a:extLst>
            </p:cNvPr>
            <p:cNvSpPr/>
            <p:nvPr/>
          </p:nvSpPr>
          <p:spPr>
            <a:xfrm>
              <a:off x="7241857" y="2563177"/>
              <a:ext cx="657225" cy="171450"/>
            </a:xfrm>
            <a:custGeom>
              <a:avLst/>
              <a:gdLst>
                <a:gd name="connsiteX0" fmla="*/ 660082 w 657225"/>
                <a:gd name="connsiteY0" fmla="*/ 176213 h 171450"/>
                <a:gd name="connsiteX1" fmla="*/ 0 w 657225"/>
                <a:gd name="connsiteY1" fmla="*/ 176213 h 171450"/>
                <a:gd name="connsiteX2" fmla="*/ 0 w 657225"/>
                <a:gd name="connsiteY2" fmla="*/ 0 h 171450"/>
                <a:gd name="connsiteX3" fmla="*/ 660082 w 657225"/>
                <a:gd name="connsiteY3" fmla="*/ 0 h 171450"/>
                <a:gd name="connsiteX4" fmla="*/ 660082 w 657225"/>
                <a:gd name="connsiteY4" fmla="*/ 176213 h 171450"/>
                <a:gd name="connsiteX5" fmla="*/ 369570 w 657225"/>
                <a:gd name="connsiteY5" fmla="*/ 137160 h 171450"/>
                <a:gd name="connsiteX6" fmla="*/ 369570 w 657225"/>
                <a:gd name="connsiteY6" fmla="*/ 38100 h 171450"/>
                <a:gd name="connsiteX7" fmla="*/ 287655 w 657225"/>
                <a:gd name="connsiteY7" fmla="*/ 38100 h 171450"/>
                <a:gd name="connsiteX8" fmla="*/ 287655 w 657225"/>
                <a:gd name="connsiteY8" fmla="*/ 137160 h 171450"/>
                <a:gd name="connsiteX9" fmla="*/ 369570 w 657225"/>
                <a:gd name="connsiteY9" fmla="*/ 137160 h 171450"/>
                <a:gd name="connsiteX10" fmla="*/ 419100 w 657225"/>
                <a:gd name="connsiteY10" fmla="*/ 38100 h 171450"/>
                <a:gd name="connsiteX11" fmla="*/ 419100 w 657225"/>
                <a:gd name="connsiteY11" fmla="*/ 138113 h 171450"/>
                <a:gd name="connsiteX12" fmla="*/ 497205 w 657225"/>
                <a:gd name="connsiteY12" fmla="*/ 138113 h 171450"/>
                <a:gd name="connsiteX13" fmla="*/ 497205 w 657225"/>
                <a:gd name="connsiteY13" fmla="*/ 38100 h 171450"/>
                <a:gd name="connsiteX14" fmla="*/ 419100 w 657225"/>
                <a:gd name="connsiteY14" fmla="*/ 38100 h 171450"/>
                <a:gd name="connsiteX15" fmla="*/ 37148 w 657225"/>
                <a:gd name="connsiteY15" fmla="*/ 136208 h 171450"/>
                <a:gd name="connsiteX16" fmla="*/ 116205 w 657225"/>
                <a:gd name="connsiteY16" fmla="*/ 136208 h 171450"/>
                <a:gd name="connsiteX17" fmla="*/ 116205 w 657225"/>
                <a:gd name="connsiteY17" fmla="*/ 38100 h 171450"/>
                <a:gd name="connsiteX18" fmla="*/ 37148 w 657225"/>
                <a:gd name="connsiteY18" fmla="*/ 38100 h 171450"/>
                <a:gd name="connsiteX19" fmla="*/ 37148 w 657225"/>
                <a:gd name="connsiteY19" fmla="*/ 136208 h 171450"/>
                <a:gd name="connsiteX20" fmla="*/ 240982 w 657225"/>
                <a:gd name="connsiteY20" fmla="*/ 137160 h 171450"/>
                <a:gd name="connsiteX21" fmla="*/ 240982 w 657225"/>
                <a:gd name="connsiteY21" fmla="*/ 37148 h 171450"/>
                <a:gd name="connsiteX22" fmla="*/ 162878 w 657225"/>
                <a:gd name="connsiteY22" fmla="*/ 37148 h 171450"/>
                <a:gd name="connsiteX23" fmla="*/ 162878 w 657225"/>
                <a:gd name="connsiteY23" fmla="*/ 137160 h 171450"/>
                <a:gd name="connsiteX24" fmla="*/ 240982 w 657225"/>
                <a:gd name="connsiteY24" fmla="*/ 137160 h 171450"/>
                <a:gd name="connsiteX25" fmla="*/ 621982 w 657225"/>
                <a:gd name="connsiteY25" fmla="*/ 39052 h 171450"/>
                <a:gd name="connsiteX26" fmla="*/ 542925 w 657225"/>
                <a:gd name="connsiteY26" fmla="*/ 39052 h 171450"/>
                <a:gd name="connsiteX27" fmla="*/ 542925 w 657225"/>
                <a:gd name="connsiteY27" fmla="*/ 136208 h 171450"/>
                <a:gd name="connsiteX28" fmla="*/ 621982 w 657225"/>
                <a:gd name="connsiteY28" fmla="*/ 136208 h 171450"/>
                <a:gd name="connsiteX29" fmla="*/ 621982 w 657225"/>
                <a:gd name="connsiteY29" fmla="*/ 3905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7225" h="171450">
                  <a:moveTo>
                    <a:pt x="660082" y="176213"/>
                  </a:moveTo>
                  <a:cubicBezTo>
                    <a:pt x="440055" y="176213"/>
                    <a:pt x="221932" y="176213"/>
                    <a:pt x="0" y="176213"/>
                  </a:cubicBezTo>
                  <a:cubicBezTo>
                    <a:pt x="0" y="119063"/>
                    <a:pt x="0" y="60960"/>
                    <a:pt x="0" y="0"/>
                  </a:cubicBezTo>
                  <a:cubicBezTo>
                    <a:pt x="217170" y="0"/>
                    <a:pt x="437198" y="0"/>
                    <a:pt x="660082" y="0"/>
                  </a:cubicBezTo>
                  <a:cubicBezTo>
                    <a:pt x="660082" y="55245"/>
                    <a:pt x="660082" y="113348"/>
                    <a:pt x="660082" y="176213"/>
                  </a:cubicBezTo>
                  <a:close/>
                  <a:moveTo>
                    <a:pt x="369570" y="137160"/>
                  </a:moveTo>
                  <a:cubicBezTo>
                    <a:pt x="369570" y="101918"/>
                    <a:pt x="369570" y="69533"/>
                    <a:pt x="369570" y="38100"/>
                  </a:cubicBezTo>
                  <a:cubicBezTo>
                    <a:pt x="340043" y="38100"/>
                    <a:pt x="314325" y="38100"/>
                    <a:pt x="287655" y="38100"/>
                  </a:cubicBezTo>
                  <a:cubicBezTo>
                    <a:pt x="287655" y="72390"/>
                    <a:pt x="287655" y="102870"/>
                    <a:pt x="287655" y="137160"/>
                  </a:cubicBezTo>
                  <a:cubicBezTo>
                    <a:pt x="315278" y="137160"/>
                    <a:pt x="340043" y="137160"/>
                    <a:pt x="369570" y="137160"/>
                  </a:cubicBezTo>
                  <a:close/>
                  <a:moveTo>
                    <a:pt x="419100" y="38100"/>
                  </a:moveTo>
                  <a:cubicBezTo>
                    <a:pt x="419100" y="72390"/>
                    <a:pt x="419100" y="104775"/>
                    <a:pt x="419100" y="138113"/>
                  </a:cubicBezTo>
                  <a:cubicBezTo>
                    <a:pt x="446723" y="138113"/>
                    <a:pt x="471488" y="138113"/>
                    <a:pt x="497205" y="138113"/>
                  </a:cubicBezTo>
                  <a:cubicBezTo>
                    <a:pt x="497205" y="103823"/>
                    <a:pt x="497205" y="71438"/>
                    <a:pt x="497205" y="38100"/>
                  </a:cubicBezTo>
                  <a:cubicBezTo>
                    <a:pt x="469582" y="38100"/>
                    <a:pt x="444818" y="38100"/>
                    <a:pt x="419100" y="38100"/>
                  </a:cubicBezTo>
                  <a:close/>
                  <a:moveTo>
                    <a:pt x="37148" y="136208"/>
                  </a:moveTo>
                  <a:cubicBezTo>
                    <a:pt x="65723" y="136208"/>
                    <a:pt x="91440" y="136208"/>
                    <a:pt x="116205" y="136208"/>
                  </a:cubicBezTo>
                  <a:cubicBezTo>
                    <a:pt x="116205" y="100965"/>
                    <a:pt x="116205" y="70485"/>
                    <a:pt x="116205" y="38100"/>
                  </a:cubicBezTo>
                  <a:cubicBezTo>
                    <a:pt x="88582" y="38100"/>
                    <a:pt x="62865" y="38100"/>
                    <a:pt x="37148" y="38100"/>
                  </a:cubicBezTo>
                  <a:cubicBezTo>
                    <a:pt x="37148" y="73343"/>
                    <a:pt x="37148" y="103823"/>
                    <a:pt x="37148" y="136208"/>
                  </a:cubicBezTo>
                  <a:close/>
                  <a:moveTo>
                    <a:pt x="240982" y="137160"/>
                  </a:moveTo>
                  <a:cubicBezTo>
                    <a:pt x="240982" y="102870"/>
                    <a:pt x="240982" y="70485"/>
                    <a:pt x="240982" y="37148"/>
                  </a:cubicBezTo>
                  <a:cubicBezTo>
                    <a:pt x="213360" y="37148"/>
                    <a:pt x="188595" y="37148"/>
                    <a:pt x="162878" y="37148"/>
                  </a:cubicBezTo>
                  <a:cubicBezTo>
                    <a:pt x="162878" y="71438"/>
                    <a:pt x="162878" y="103823"/>
                    <a:pt x="162878" y="137160"/>
                  </a:cubicBezTo>
                  <a:cubicBezTo>
                    <a:pt x="190500" y="137160"/>
                    <a:pt x="214313" y="137160"/>
                    <a:pt x="240982" y="137160"/>
                  </a:cubicBezTo>
                  <a:close/>
                  <a:moveTo>
                    <a:pt x="621982" y="39052"/>
                  </a:moveTo>
                  <a:cubicBezTo>
                    <a:pt x="594360" y="39052"/>
                    <a:pt x="568643" y="39052"/>
                    <a:pt x="542925" y="39052"/>
                  </a:cubicBezTo>
                  <a:cubicBezTo>
                    <a:pt x="542925" y="73343"/>
                    <a:pt x="542925" y="103823"/>
                    <a:pt x="542925" y="136208"/>
                  </a:cubicBezTo>
                  <a:cubicBezTo>
                    <a:pt x="570548" y="136208"/>
                    <a:pt x="596265" y="136208"/>
                    <a:pt x="621982" y="136208"/>
                  </a:cubicBezTo>
                  <a:cubicBezTo>
                    <a:pt x="621982" y="101918"/>
                    <a:pt x="621982" y="70485"/>
                    <a:pt x="621982" y="39052"/>
                  </a:cubicBezTo>
                  <a:close/>
                </a:path>
              </a:pathLst>
            </a:custGeom>
            <a:grpFill/>
            <a:ln w="9525" cap="flat">
              <a:noFill/>
              <a:prstDash val="solid"/>
              <a:miter/>
            </a:ln>
          </p:spPr>
          <p:txBody>
            <a:bodyPr rtlCol="0" anchor="ctr"/>
            <a:lstStyle/>
            <a:p>
              <a:endParaRPr lang="en-US"/>
            </a:p>
          </p:txBody>
        </p:sp>
        <p:sp>
          <p:nvSpPr>
            <p:cNvPr id="219" name="Freeform: Shape 186">
              <a:extLst>
                <a:ext uri="{FF2B5EF4-FFF2-40B4-BE49-F238E27FC236}">
                  <a16:creationId xmlns:a16="http://schemas.microsoft.com/office/drawing/2014/main" id="{B9210719-BF47-93B6-AC6F-E5FF9AFA8D82}"/>
                </a:ext>
              </a:extLst>
            </p:cNvPr>
            <p:cNvSpPr/>
            <p:nvPr/>
          </p:nvSpPr>
          <p:spPr>
            <a:xfrm>
              <a:off x="7268375" y="2168552"/>
              <a:ext cx="285750" cy="371475"/>
            </a:xfrm>
            <a:custGeom>
              <a:avLst/>
              <a:gdLst>
                <a:gd name="connsiteX0" fmla="*/ 289712 w 285750"/>
                <a:gd name="connsiteY0" fmla="*/ 372718 h 371475"/>
                <a:gd name="connsiteX1" fmla="*/ 2057 w 285750"/>
                <a:gd name="connsiteY1" fmla="*/ 372718 h 371475"/>
                <a:gd name="connsiteX2" fmla="*/ 3962 w 285750"/>
                <a:gd name="connsiteY2" fmla="*/ 121258 h 371475"/>
                <a:gd name="connsiteX3" fmla="*/ 172555 w 285750"/>
                <a:gd name="connsiteY3" fmla="*/ 1243 h 371475"/>
                <a:gd name="connsiteX4" fmla="*/ 293523 w 285750"/>
                <a:gd name="connsiteY4" fmla="*/ 146023 h 371475"/>
                <a:gd name="connsiteX5" fmla="*/ 292570 w 285750"/>
                <a:gd name="connsiteY5" fmla="*/ 359383 h 371475"/>
                <a:gd name="connsiteX6" fmla="*/ 289712 w 285750"/>
                <a:gd name="connsiteY6" fmla="*/ 372718 h 371475"/>
                <a:gd name="connsiteX7" fmla="*/ 164935 w 285750"/>
                <a:gd name="connsiteY7" fmla="*/ 174598 h 371475"/>
                <a:gd name="connsiteX8" fmla="*/ 164935 w 285750"/>
                <a:gd name="connsiteY8" fmla="*/ 333665 h 371475"/>
                <a:gd name="connsiteX9" fmla="*/ 252565 w 285750"/>
                <a:gd name="connsiteY9" fmla="*/ 333665 h 371475"/>
                <a:gd name="connsiteX10" fmla="*/ 252565 w 285750"/>
                <a:gd name="connsiteY10" fmla="*/ 174598 h 371475"/>
                <a:gd name="connsiteX11" fmla="*/ 164935 w 285750"/>
                <a:gd name="connsiteY11" fmla="*/ 174598 h 371475"/>
                <a:gd name="connsiteX12" fmla="*/ 42062 w 285750"/>
                <a:gd name="connsiteY12" fmla="*/ 175550 h 371475"/>
                <a:gd name="connsiteX13" fmla="*/ 42062 w 285750"/>
                <a:gd name="connsiteY13" fmla="*/ 334618 h 371475"/>
                <a:gd name="connsiteX14" fmla="*/ 128740 w 285750"/>
                <a:gd name="connsiteY14" fmla="*/ 334618 h 371475"/>
                <a:gd name="connsiteX15" fmla="*/ 128740 w 285750"/>
                <a:gd name="connsiteY15" fmla="*/ 175550 h 371475"/>
                <a:gd name="connsiteX16" fmla="*/ 42062 w 285750"/>
                <a:gd name="connsiteY16" fmla="*/ 175550 h 371475"/>
                <a:gd name="connsiteX17" fmla="*/ 108737 w 285750"/>
                <a:gd name="connsiteY17" fmla="*/ 46010 h 371475"/>
                <a:gd name="connsiteX18" fmla="*/ 101118 w 285750"/>
                <a:gd name="connsiteY18" fmla="*/ 64108 h 371475"/>
                <a:gd name="connsiteX19" fmla="*/ 151600 w 285750"/>
                <a:gd name="connsiteY19" fmla="*/ 91730 h 371475"/>
                <a:gd name="connsiteX20" fmla="*/ 195415 w 285750"/>
                <a:gd name="connsiteY20" fmla="*/ 58393 h 371475"/>
                <a:gd name="connsiteX21" fmla="*/ 188748 w 285750"/>
                <a:gd name="connsiteY21" fmla="*/ 46963 h 371475"/>
                <a:gd name="connsiteX22" fmla="*/ 108737 w 285750"/>
                <a:gd name="connsiteY22" fmla="*/ 46010 h 371475"/>
                <a:gd name="connsiteX23" fmla="*/ 83973 w 285750"/>
                <a:gd name="connsiteY23" fmla="*/ 69823 h 371475"/>
                <a:gd name="connsiteX24" fmla="*/ 65875 w 285750"/>
                <a:gd name="connsiteY24" fmla="*/ 70775 h 371475"/>
                <a:gd name="connsiteX25" fmla="*/ 38252 w 285750"/>
                <a:gd name="connsiteY25" fmla="*/ 135545 h 371475"/>
                <a:gd name="connsiteX26" fmla="*/ 46825 w 285750"/>
                <a:gd name="connsiteY26" fmla="*/ 145070 h 371475"/>
                <a:gd name="connsiteX27" fmla="*/ 92545 w 285750"/>
                <a:gd name="connsiteY27" fmla="*/ 127925 h 371475"/>
                <a:gd name="connsiteX28" fmla="*/ 83973 w 285750"/>
                <a:gd name="connsiteY28" fmla="*/ 69823 h 371475"/>
                <a:gd name="connsiteX29" fmla="*/ 251612 w 285750"/>
                <a:gd name="connsiteY29" fmla="*/ 144118 h 371475"/>
                <a:gd name="connsiteX30" fmla="*/ 260185 w 285750"/>
                <a:gd name="connsiteY30" fmla="*/ 133640 h 371475"/>
                <a:gd name="connsiteX31" fmla="*/ 227800 w 285750"/>
                <a:gd name="connsiteY31" fmla="*/ 69823 h 371475"/>
                <a:gd name="connsiteX32" fmla="*/ 211607 w 285750"/>
                <a:gd name="connsiteY32" fmla="*/ 71728 h 371475"/>
                <a:gd name="connsiteX33" fmla="*/ 204940 w 285750"/>
                <a:gd name="connsiteY33" fmla="*/ 129830 h 371475"/>
                <a:gd name="connsiteX34" fmla="*/ 251612 w 285750"/>
                <a:gd name="connsiteY34" fmla="*/ 144118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5750" h="371475">
                  <a:moveTo>
                    <a:pt x="289712" y="372718"/>
                  </a:moveTo>
                  <a:cubicBezTo>
                    <a:pt x="193510" y="372718"/>
                    <a:pt x="99212" y="372718"/>
                    <a:pt x="2057" y="372718"/>
                  </a:cubicBezTo>
                  <a:cubicBezTo>
                    <a:pt x="2057" y="286993"/>
                    <a:pt x="-3657" y="203173"/>
                    <a:pt x="3962" y="121258"/>
                  </a:cubicBezTo>
                  <a:cubicBezTo>
                    <a:pt x="11582" y="37438"/>
                    <a:pt x="83020" y="-8282"/>
                    <a:pt x="172555" y="1243"/>
                  </a:cubicBezTo>
                  <a:cubicBezTo>
                    <a:pt x="242087" y="7910"/>
                    <a:pt x="293523" y="68870"/>
                    <a:pt x="293523" y="146023"/>
                  </a:cubicBezTo>
                  <a:cubicBezTo>
                    <a:pt x="293523" y="217460"/>
                    <a:pt x="293523" y="287945"/>
                    <a:pt x="292570" y="359383"/>
                  </a:cubicBezTo>
                  <a:cubicBezTo>
                    <a:pt x="293523" y="362240"/>
                    <a:pt x="291618" y="365098"/>
                    <a:pt x="289712" y="372718"/>
                  </a:cubicBezTo>
                  <a:close/>
                  <a:moveTo>
                    <a:pt x="164935" y="174598"/>
                  </a:moveTo>
                  <a:cubicBezTo>
                    <a:pt x="164935" y="229843"/>
                    <a:pt x="164935" y="281278"/>
                    <a:pt x="164935" y="333665"/>
                  </a:cubicBezTo>
                  <a:cubicBezTo>
                    <a:pt x="196368" y="333665"/>
                    <a:pt x="224943" y="333665"/>
                    <a:pt x="252565" y="333665"/>
                  </a:cubicBezTo>
                  <a:cubicBezTo>
                    <a:pt x="252565" y="278420"/>
                    <a:pt x="252565" y="227938"/>
                    <a:pt x="252565" y="174598"/>
                  </a:cubicBezTo>
                  <a:cubicBezTo>
                    <a:pt x="223037" y="174598"/>
                    <a:pt x="196368" y="174598"/>
                    <a:pt x="164935" y="174598"/>
                  </a:cubicBezTo>
                  <a:close/>
                  <a:moveTo>
                    <a:pt x="42062" y="175550"/>
                  </a:moveTo>
                  <a:cubicBezTo>
                    <a:pt x="42062" y="227938"/>
                    <a:pt x="42062" y="280325"/>
                    <a:pt x="42062" y="334618"/>
                  </a:cubicBezTo>
                  <a:cubicBezTo>
                    <a:pt x="71590" y="334618"/>
                    <a:pt x="100165" y="334618"/>
                    <a:pt x="128740" y="334618"/>
                  </a:cubicBezTo>
                  <a:cubicBezTo>
                    <a:pt x="128740" y="279373"/>
                    <a:pt x="128740" y="228890"/>
                    <a:pt x="128740" y="175550"/>
                  </a:cubicBezTo>
                  <a:cubicBezTo>
                    <a:pt x="99212" y="175550"/>
                    <a:pt x="72543" y="175550"/>
                    <a:pt x="42062" y="175550"/>
                  </a:cubicBezTo>
                  <a:close/>
                  <a:moveTo>
                    <a:pt x="108737" y="46010"/>
                  </a:moveTo>
                  <a:cubicBezTo>
                    <a:pt x="105880" y="51725"/>
                    <a:pt x="103975" y="57440"/>
                    <a:pt x="101118" y="64108"/>
                  </a:cubicBezTo>
                  <a:cubicBezTo>
                    <a:pt x="118262" y="73633"/>
                    <a:pt x="135407" y="91730"/>
                    <a:pt x="151600" y="91730"/>
                  </a:cubicBezTo>
                  <a:cubicBezTo>
                    <a:pt x="166840" y="90778"/>
                    <a:pt x="181127" y="69823"/>
                    <a:pt x="195415" y="58393"/>
                  </a:cubicBezTo>
                  <a:cubicBezTo>
                    <a:pt x="193510" y="54583"/>
                    <a:pt x="190652" y="50773"/>
                    <a:pt x="188748" y="46963"/>
                  </a:cubicBezTo>
                  <a:cubicBezTo>
                    <a:pt x="162077" y="46010"/>
                    <a:pt x="135407" y="46010"/>
                    <a:pt x="108737" y="46010"/>
                  </a:cubicBezTo>
                  <a:close/>
                  <a:moveTo>
                    <a:pt x="83973" y="69823"/>
                  </a:moveTo>
                  <a:cubicBezTo>
                    <a:pt x="78257" y="69823"/>
                    <a:pt x="71590" y="69823"/>
                    <a:pt x="65875" y="70775"/>
                  </a:cubicBezTo>
                  <a:cubicBezTo>
                    <a:pt x="56350" y="92683"/>
                    <a:pt x="46825" y="113638"/>
                    <a:pt x="38252" y="135545"/>
                  </a:cubicBezTo>
                  <a:cubicBezTo>
                    <a:pt x="41110" y="138403"/>
                    <a:pt x="43968" y="142213"/>
                    <a:pt x="46825" y="145070"/>
                  </a:cubicBezTo>
                  <a:cubicBezTo>
                    <a:pt x="63018" y="139355"/>
                    <a:pt x="89687" y="137450"/>
                    <a:pt x="92545" y="127925"/>
                  </a:cubicBezTo>
                  <a:cubicBezTo>
                    <a:pt x="97307" y="109828"/>
                    <a:pt x="87782" y="88873"/>
                    <a:pt x="83973" y="69823"/>
                  </a:cubicBezTo>
                  <a:close/>
                  <a:moveTo>
                    <a:pt x="251612" y="144118"/>
                  </a:moveTo>
                  <a:cubicBezTo>
                    <a:pt x="254470" y="140308"/>
                    <a:pt x="257327" y="137450"/>
                    <a:pt x="260185" y="133640"/>
                  </a:cubicBezTo>
                  <a:cubicBezTo>
                    <a:pt x="249707" y="112685"/>
                    <a:pt x="238277" y="90778"/>
                    <a:pt x="227800" y="69823"/>
                  </a:cubicBezTo>
                  <a:cubicBezTo>
                    <a:pt x="222085" y="70775"/>
                    <a:pt x="217323" y="70775"/>
                    <a:pt x="211607" y="71728"/>
                  </a:cubicBezTo>
                  <a:cubicBezTo>
                    <a:pt x="208750" y="90778"/>
                    <a:pt x="199225" y="112685"/>
                    <a:pt x="204940" y="129830"/>
                  </a:cubicBezTo>
                  <a:cubicBezTo>
                    <a:pt x="207798" y="137450"/>
                    <a:pt x="235420" y="139355"/>
                    <a:pt x="251612" y="144118"/>
                  </a:cubicBezTo>
                  <a:close/>
                </a:path>
              </a:pathLst>
            </a:custGeom>
            <a:grpFill/>
            <a:ln w="9525" cap="flat">
              <a:noFill/>
              <a:prstDash val="solid"/>
              <a:miter/>
            </a:ln>
          </p:spPr>
          <p:txBody>
            <a:bodyPr rtlCol="0" anchor="ctr"/>
            <a:lstStyle/>
            <a:p>
              <a:endParaRPr lang="en-US"/>
            </a:p>
          </p:txBody>
        </p:sp>
        <p:sp>
          <p:nvSpPr>
            <p:cNvPr id="220" name="Freeform: Shape 187">
              <a:extLst>
                <a:ext uri="{FF2B5EF4-FFF2-40B4-BE49-F238E27FC236}">
                  <a16:creationId xmlns:a16="http://schemas.microsoft.com/office/drawing/2014/main" id="{B3E7DD94-917B-09EE-DA43-B34A3019377B}"/>
                </a:ext>
              </a:extLst>
            </p:cNvPr>
            <p:cNvSpPr/>
            <p:nvPr/>
          </p:nvSpPr>
          <p:spPr>
            <a:xfrm>
              <a:off x="7580457" y="2168780"/>
              <a:ext cx="285750" cy="371475"/>
            </a:xfrm>
            <a:custGeom>
              <a:avLst/>
              <a:gdLst>
                <a:gd name="connsiteX0" fmla="*/ 288145 w 285750"/>
                <a:gd name="connsiteY0" fmla="*/ 372490 h 371475"/>
                <a:gd name="connsiteX1" fmla="*/ 1443 w 285750"/>
                <a:gd name="connsiteY1" fmla="*/ 372490 h 371475"/>
                <a:gd name="connsiteX2" fmla="*/ 2395 w 285750"/>
                <a:gd name="connsiteY2" fmla="*/ 110552 h 371475"/>
                <a:gd name="connsiteX3" fmla="*/ 137650 w 285750"/>
                <a:gd name="connsiteY3" fmla="*/ 62 h 371475"/>
                <a:gd name="connsiteX4" fmla="*/ 286241 w 285750"/>
                <a:gd name="connsiteY4" fmla="*/ 110552 h 371475"/>
                <a:gd name="connsiteX5" fmla="*/ 288145 w 285750"/>
                <a:gd name="connsiteY5" fmla="*/ 372490 h 371475"/>
                <a:gd name="connsiteX6" fmla="*/ 40495 w 285750"/>
                <a:gd name="connsiteY6" fmla="*/ 175322 h 371475"/>
                <a:gd name="connsiteX7" fmla="*/ 40495 w 285750"/>
                <a:gd name="connsiteY7" fmla="*/ 334390 h 371475"/>
                <a:gd name="connsiteX8" fmla="*/ 129078 w 285750"/>
                <a:gd name="connsiteY8" fmla="*/ 334390 h 371475"/>
                <a:gd name="connsiteX9" fmla="*/ 129078 w 285750"/>
                <a:gd name="connsiteY9" fmla="*/ 175322 h 371475"/>
                <a:gd name="connsiteX10" fmla="*/ 40495 w 285750"/>
                <a:gd name="connsiteY10" fmla="*/ 175322 h 371475"/>
                <a:gd name="connsiteX11" fmla="*/ 252903 w 285750"/>
                <a:gd name="connsiteY11" fmla="*/ 335342 h 371475"/>
                <a:gd name="connsiteX12" fmla="*/ 252903 w 285750"/>
                <a:gd name="connsiteY12" fmla="*/ 176275 h 371475"/>
                <a:gd name="connsiteX13" fmla="*/ 163368 w 285750"/>
                <a:gd name="connsiteY13" fmla="*/ 176275 h 371475"/>
                <a:gd name="connsiteX14" fmla="*/ 163368 w 285750"/>
                <a:gd name="connsiteY14" fmla="*/ 335342 h 371475"/>
                <a:gd name="connsiteX15" fmla="*/ 252903 w 285750"/>
                <a:gd name="connsiteY15" fmla="*/ 335342 h 371475"/>
                <a:gd name="connsiteX16" fmla="*/ 193848 w 285750"/>
                <a:gd name="connsiteY16" fmla="*/ 60070 h 371475"/>
                <a:gd name="connsiteX17" fmla="*/ 188133 w 285750"/>
                <a:gd name="connsiteY17" fmla="*/ 46735 h 371475"/>
                <a:gd name="connsiteX18" fmla="*/ 103361 w 285750"/>
                <a:gd name="connsiteY18" fmla="*/ 46735 h 371475"/>
                <a:gd name="connsiteX19" fmla="*/ 97645 w 285750"/>
                <a:gd name="connsiteY19" fmla="*/ 60070 h 371475"/>
                <a:gd name="connsiteX20" fmla="*/ 145270 w 285750"/>
                <a:gd name="connsiteY20" fmla="*/ 90550 h 371475"/>
                <a:gd name="connsiteX21" fmla="*/ 193848 w 285750"/>
                <a:gd name="connsiteY21" fmla="*/ 60070 h 371475"/>
                <a:gd name="connsiteX22" fmla="*/ 227186 w 285750"/>
                <a:gd name="connsiteY22" fmla="*/ 69595 h 371475"/>
                <a:gd name="connsiteX23" fmla="*/ 210041 w 285750"/>
                <a:gd name="connsiteY23" fmla="*/ 69595 h 371475"/>
                <a:gd name="connsiteX24" fmla="*/ 201468 w 285750"/>
                <a:gd name="connsiteY24" fmla="*/ 126745 h 371475"/>
                <a:gd name="connsiteX25" fmla="*/ 263381 w 285750"/>
                <a:gd name="connsiteY25" fmla="*/ 146747 h 371475"/>
                <a:gd name="connsiteX26" fmla="*/ 227186 w 285750"/>
                <a:gd name="connsiteY26" fmla="*/ 69595 h 371475"/>
                <a:gd name="connsiteX27" fmla="*/ 35733 w 285750"/>
                <a:gd name="connsiteY27" fmla="*/ 132460 h 371475"/>
                <a:gd name="connsiteX28" fmla="*/ 45258 w 285750"/>
                <a:gd name="connsiteY28" fmla="*/ 143890 h 371475"/>
                <a:gd name="connsiteX29" fmla="*/ 90025 w 285750"/>
                <a:gd name="connsiteY29" fmla="*/ 127697 h 371475"/>
                <a:gd name="connsiteX30" fmla="*/ 79548 w 285750"/>
                <a:gd name="connsiteY30" fmla="*/ 69595 h 371475"/>
                <a:gd name="connsiteX31" fmla="*/ 66213 w 285750"/>
                <a:gd name="connsiteY31" fmla="*/ 69595 h 371475"/>
                <a:gd name="connsiteX32" fmla="*/ 35733 w 285750"/>
                <a:gd name="connsiteY32" fmla="*/ 13246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5750" h="371475">
                  <a:moveTo>
                    <a:pt x="288145" y="372490"/>
                  </a:moveTo>
                  <a:cubicBezTo>
                    <a:pt x="193848" y="372490"/>
                    <a:pt x="99550" y="372490"/>
                    <a:pt x="1443" y="372490"/>
                  </a:cubicBezTo>
                  <a:cubicBezTo>
                    <a:pt x="1443" y="283907"/>
                    <a:pt x="-2367" y="197230"/>
                    <a:pt x="2395" y="110552"/>
                  </a:cubicBezTo>
                  <a:cubicBezTo>
                    <a:pt x="6205" y="49592"/>
                    <a:pt x="70975" y="1015"/>
                    <a:pt x="137650" y="62"/>
                  </a:cubicBezTo>
                  <a:cubicBezTo>
                    <a:pt x="215756" y="-1843"/>
                    <a:pt x="280525" y="40067"/>
                    <a:pt x="286241" y="110552"/>
                  </a:cubicBezTo>
                  <a:cubicBezTo>
                    <a:pt x="293861" y="195325"/>
                    <a:pt x="288145" y="282955"/>
                    <a:pt x="288145" y="372490"/>
                  </a:cubicBezTo>
                  <a:close/>
                  <a:moveTo>
                    <a:pt x="40495" y="175322"/>
                  </a:moveTo>
                  <a:cubicBezTo>
                    <a:pt x="40495" y="231520"/>
                    <a:pt x="40495" y="282955"/>
                    <a:pt x="40495" y="334390"/>
                  </a:cubicBezTo>
                  <a:cubicBezTo>
                    <a:pt x="72880" y="334390"/>
                    <a:pt x="101455" y="334390"/>
                    <a:pt x="129078" y="334390"/>
                  </a:cubicBezTo>
                  <a:cubicBezTo>
                    <a:pt x="129078" y="279145"/>
                    <a:pt x="129078" y="227710"/>
                    <a:pt x="129078" y="175322"/>
                  </a:cubicBezTo>
                  <a:cubicBezTo>
                    <a:pt x="98598" y="175322"/>
                    <a:pt x="71928" y="175322"/>
                    <a:pt x="40495" y="175322"/>
                  </a:cubicBezTo>
                  <a:close/>
                  <a:moveTo>
                    <a:pt x="252903" y="335342"/>
                  </a:moveTo>
                  <a:cubicBezTo>
                    <a:pt x="252903" y="278192"/>
                    <a:pt x="252903" y="226757"/>
                    <a:pt x="252903" y="176275"/>
                  </a:cubicBezTo>
                  <a:cubicBezTo>
                    <a:pt x="221470" y="176275"/>
                    <a:pt x="193848" y="176275"/>
                    <a:pt x="163368" y="176275"/>
                  </a:cubicBezTo>
                  <a:cubicBezTo>
                    <a:pt x="163368" y="230567"/>
                    <a:pt x="163368" y="282002"/>
                    <a:pt x="163368" y="335342"/>
                  </a:cubicBezTo>
                  <a:cubicBezTo>
                    <a:pt x="194800" y="335342"/>
                    <a:pt x="222423" y="335342"/>
                    <a:pt x="252903" y="335342"/>
                  </a:cubicBezTo>
                  <a:close/>
                  <a:moveTo>
                    <a:pt x="193848" y="60070"/>
                  </a:moveTo>
                  <a:cubicBezTo>
                    <a:pt x="191943" y="55307"/>
                    <a:pt x="190038" y="50545"/>
                    <a:pt x="188133" y="46735"/>
                  </a:cubicBezTo>
                  <a:cubicBezTo>
                    <a:pt x="159558" y="46735"/>
                    <a:pt x="131936" y="46735"/>
                    <a:pt x="103361" y="46735"/>
                  </a:cubicBezTo>
                  <a:cubicBezTo>
                    <a:pt x="101455" y="51497"/>
                    <a:pt x="99550" y="55307"/>
                    <a:pt x="97645" y="60070"/>
                  </a:cubicBezTo>
                  <a:cubicBezTo>
                    <a:pt x="113838" y="71500"/>
                    <a:pt x="129078" y="90550"/>
                    <a:pt x="145270" y="90550"/>
                  </a:cubicBezTo>
                  <a:cubicBezTo>
                    <a:pt x="161463" y="90550"/>
                    <a:pt x="177656" y="71500"/>
                    <a:pt x="193848" y="60070"/>
                  </a:cubicBezTo>
                  <a:close/>
                  <a:moveTo>
                    <a:pt x="227186" y="69595"/>
                  </a:moveTo>
                  <a:cubicBezTo>
                    <a:pt x="221470" y="69595"/>
                    <a:pt x="215756" y="69595"/>
                    <a:pt x="210041" y="69595"/>
                  </a:cubicBezTo>
                  <a:cubicBezTo>
                    <a:pt x="206231" y="88645"/>
                    <a:pt x="195753" y="110552"/>
                    <a:pt x="201468" y="126745"/>
                  </a:cubicBezTo>
                  <a:cubicBezTo>
                    <a:pt x="205278" y="136270"/>
                    <a:pt x="232900" y="138175"/>
                    <a:pt x="263381" y="146747"/>
                  </a:cubicBezTo>
                  <a:cubicBezTo>
                    <a:pt x="247188" y="111505"/>
                    <a:pt x="236711" y="90550"/>
                    <a:pt x="227186" y="69595"/>
                  </a:cubicBezTo>
                  <a:close/>
                  <a:moveTo>
                    <a:pt x="35733" y="132460"/>
                  </a:moveTo>
                  <a:cubicBezTo>
                    <a:pt x="38591" y="136270"/>
                    <a:pt x="42400" y="140080"/>
                    <a:pt x="45258" y="143890"/>
                  </a:cubicBezTo>
                  <a:cubicBezTo>
                    <a:pt x="61450" y="138175"/>
                    <a:pt x="89073" y="135317"/>
                    <a:pt x="90025" y="127697"/>
                  </a:cubicBezTo>
                  <a:cubicBezTo>
                    <a:pt x="92883" y="109600"/>
                    <a:pt x="83358" y="88645"/>
                    <a:pt x="79548" y="69595"/>
                  </a:cubicBezTo>
                  <a:cubicBezTo>
                    <a:pt x="74786" y="69595"/>
                    <a:pt x="70023" y="69595"/>
                    <a:pt x="66213" y="69595"/>
                  </a:cubicBezTo>
                  <a:cubicBezTo>
                    <a:pt x="55736" y="89597"/>
                    <a:pt x="46211" y="110552"/>
                    <a:pt x="35733" y="132460"/>
                  </a:cubicBezTo>
                  <a:close/>
                </a:path>
              </a:pathLst>
            </a:custGeom>
            <a:grpFill/>
            <a:ln w="9525" cap="flat">
              <a:noFill/>
              <a:prstDash val="solid"/>
              <a:miter/>
            </a:ln>
          </p:spPr>
          <p:txBody>
            <a:bodyPr rtlCol="0" anchor="ctr"/>
            <a:lstStyle/>
            <a:p>
              <a:endParaRPr lang="en-US"/>
            </a:p>
          </p:txBody>
        </p:sp>
        <p:sp>
          <p:nvSpPr>
            <p:cNvPr id="221" name="Freeform: Shape 188">
              <a:extLst>
                <a:ext uri="{FF2B5EF4-FFF2-40B4-BE49-F238E27FC236}">
                  <a16:creationId xmlns:a16="http://schemas.microsoft.com/office/drawing/2014/main" id="{FE43F37E-A94B-A2CA-460D-1C24CFA9CF30}"/>
                </a:ext>
              </a:extLst>
            </p:cNvPr>
            <p:cNvSpPr/>
            <p:nvPr/>
          </p:nvSpPr>
          <p:spPr>
            <a:xfrm>
              <a:off x="7319010" y="1884998"/>
              <a:ext cx="200025" cy="295275"/>
            </a:xfrm>
            <a:custGeom>
              <a:avLst/>
              <a:gdLst>
                <a:gd name="connsiteX0" fmla="*/ 200977 w 200025"/>
                <a:gd name="connsiteY0" fmla="*/ 299085 h 295275"/>
                <a:gd name="connsiteX1" fmla="*/ 0 w 200025"/>
                <a:gd name="connsiteY1" fmla="*/ 297180 h 295275"/>
                <a:gd name="connsiteX2" fmla="*/ 70485 w 200025"/>
                <a:gd name="connsiteY2" fmla="*/ 0 h 295275"/>
                <a:gd name="connsiteX3" fmla="*/ 126682 w 200025"/>
                <a:gd name="connsiteY3" fmla="*/ 0 h 295275"/>
                <a:gd name="connsiteX4" fmla="*/ 141922 w 200025"/>
                <a:gd name="connsiteY4" fmla="*/ 130492 h 295275"/>
                <a:gd name="connsiteX5" fmla="*/ 200977 w 200025"/>
                <a:gd name="connsiteY5" fmla="*/ 29908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25" h="295275">
                  <a:moveTo>
                    <a:pt x="200977" y="299085"/>
                  </a:moveTo>
                  <a:cubicBezTo>
                    <a:pt x="126682" y="255270"/>
                    <a:pt x="62865" y="255270"/>
                    <a:pt x="0" y="297180"/>
                  </a:cubicBezTo>
                  <a:cubicBezTo>
                    <a:pt x="15240" y="195263"/>
                    <a:pt x="88582" y="110490"/>
                    <a:pt x="70485" y="0"/>
                  </a:cubicBezTo>
                  <a:cubicBezTo>
                    <a:pt x="85725" y="0"/>
                    <a:pt x="120015" y="0"/>
                    <a:pt x="126682" y="0"/>
                  </a:cubicBezTo>
                  <a:cubicBezTo>
                    <a:pt x="119063" y="59055"/>
                    <a:pt x="129540" y="89535"/>
                    <a:pt x="141922" y="130492"/>
                  </a:cubicBezTo>
                  <a:cubicBezTo>
                    <a:pt x="158115" y="183833"/>
                    <a:pt x="180975" y="208597"/>
                    <a:pt x="200977" y="299085"/>
                  </a:cubicBezTo>
                  <a:close/>
                </a:path>
              </a:pathLst>
            </a:custGeom>
            <a:grpFill/>
            <a:ln w="9525" cap="flat">
              <a:noFill/>
              <a:prstDash val="solid"/>
              <a:miter/>
            </a:ln>
          </p:spPr>
          <p:txBody>
            <a:bodyPr rtlCol="0" anchor="ctr"/>
            <a:lstStyle/>
            <a:p>
              <a:endParaRPr lang="en-US"/>
            </a:p>
          </p:txBody>
        </p:sp>
        <p:sp>
          <p:nvSpPr>
            <p:cNvPr id="222" name="Freeform: Shape 189">
              <a:extLst>
                <a:ext uri="{FF2B5EF4-FFF2-40B4-BE49-F238E27FC236}">
                  <a16:creationId xmlns:a16="http://schemas.microsoft.com/office/drawing/2014/main" id="{3ADBAAC3-B074-1F29-74D8-2FD82758A4E1}"/>
                </a:ext>
              </a:extLst>
            </p:cNvPr>
            <p:cNvSpPr/>
            <p:nvPr/>
          </p:nvSpPr>
          <p:spPr>
            <a:xfrm>
              <a:off x="7393305" y="1564005"/>
              <a:ext cx="38100" cy="304800"/>
            </a:xfrm>
            <a:custGeom>
              <a:avLst/>
              <a:gdLst>
                <a:gd name="connsiteX0" fmla="*/ 0 w 38100"/>
                <a:gd name="connsiteY0" fmla="*/ 308610 h 304800"/>
                <a:gd name="connsiteX1" fmla="*/ 15240 w 38100"/>
                <a:gd name="connsiteY1" fmla="*/ 236220 h 304800"/>
                <a:gd name="connsiteX2" fmla="*/ 16193 w 38100"/>
                <a:gd name="connsiteY2" fmla="*/ 0 h 304800"/>
                <a:gd name="connsiteX3" fmla="*/ 28575 w 38100"/>
                <a:gd name="connsiteY3" fmla="*/ 0 h 304800"/>
                <a:gd name="connsiteX4" fmla="*/ 29527 w 38100"/>
                <a:gd name="connsiteY4" fmla="*/ 228600 h 304800"/>
                <a:gd name="connsiteX5" fmla="*/ 44768 w 38100"/>
                <a:gd name="connsiteY5" fmla="*/ 308610 h 304800"/>
                <a:gd name="connsiteX6" fmla="*/ 0 w 38100"/>
                <a:gd name="connsiteY6" fmla="*/ 30861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304800">
                  <a:moveTo>
                    <a:pt x="0" y="308610"/>
                  </a:moveTo>
                  <a:cubicBezTo>
                    <a:pt x="5715" y="281940"/>
                    <a:pt x="15240" y="260033"/>
                    <a:pt x="15240" y="236220"/>
                  </a:cubicBezTo>
                  <a:cubicBezTo>
                    <a:pt x="17145" y="157163"/>
                    <a:pt x="16193" y="79058"/>
                    <a:pt x="16193" y="0"/>
                  </a:cubicBezTo>
                  <a:cubicBezTo>
                    <a:pt x="20002" y="0"/>
                    <a:pt x="23813" y="0"/>
                    <a:pt x="28575" y="0"/>
                  </a:cubicBezTo>
                  <a:cubicBezTo>
                    <a:pt x="28575" y="76200"/>
                    <a:pt x="27622" y="152400"/>
                    <a:pt x="29527" y="228600"/>
                  </a:cubicBezTo>
                  <a:cubicBezTo>
                    <a:pt x="30480" y="254318"/>
                    <a:pt x="39052" y="280035"/>
                    <a:pt x="44768" y="308610"/>
                  </a:cubicBezTo>
                  <a:cubicBezTo>
                    <a:pt x="32385" y="308610"/>
                    <a:pt x="13335" y="308610"/>
                    <a:pt x="0" y="308610"/>
                  </a:cubicBezTo>
                  <a:close/>
                </a:path>
              </a:pathLst>
            </a:custGeom>
            <a:grpFill/>
            <a:ln w="9525" cap="flat">
              <a:noFill/>
              <a:prstDash val="solid"/>
              <a:miter/>
            </a:ln>
          </p:spPr>
          <p:txBody>
            <a:bodyPr rtlCol="0" anchor="ctr"/>
            <a:lstStyle/>
            <a:p>
              <a:endParaRPr lang="en-US"/>
            </a:p>
          </p:txBody>
        </p:sp>
        <p:sp>
          <p:nvSpPr>
            <p:cNvPr id="223" name="Freeform: Shape 190">
              <a:extLst>
                <a:ext uri="{FF2B5EF4-FFF2-40B4-BE49-F238E27FC236}">
                  <a16:creationId xmlns:a16="http://schemas.microsoft.com/office/drawing/2014/main" id="{795804E2-EE17-BD58-3C12-0AB7662F0336}"/>
                </a:ext>
              </a:extLst>
            </p:cNvPr>
            <p:cNvSpPr/>
            <p:nvPr/>
          </p:nvSpPr>
          <p:spPr>
            <a:xfrm>
              <a:off x="7529513" y="2601277"/>
              <a:ext cx="76200" cy="95250"/>
            </a:xfrm>
            <a:custGeom>
              <a:avLst/>
              <a:gdLst>
                <a:gd name="connsiteX0" fmla="*/ 81915 w 76200"/>
                <a:gd name="connsiteY0" fmla="*/ 99060 h 95250"/>
                <a:gd name="connsiteX1" fmla="*/ 0 w 76200"/>
                <a:gd name="connsiteY1" fmla="*/ 99060 h 95250"/>
                <a:gd name="connsiteX2" fmla="*/ 0 w 76200"/>
                <a:gd name="connsiteY2" fmla="*/ 0 h 95250"/>
                <a:gd name="connsiteX3" fmla="*/ 81915 w 76200"/>
                <a:gd name="connsiteY3" fmla="*/ 0 h 95250"/>
                <a:gd name="connsiteX4" fmla="*/ 81915 w 76200"/>
                <a:gd name="connsiteY4" fmla="*/ 9906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81915" y="99060"/>
                  </a:moveTo>
                  <a:cubicBezTo>
                    <a:pt x="52388" y="99060"/>
                    <a:pt x="27623" y="99060"/>
                    <a:pt x="0" y="99060"/>
                  </a:cubicBezTo>
                  <a:cubicBezTo>
                    <a:pt x="0" y="65723"/>
                    <a:pt x="0" y="35243"/>
                    <a:pt x="0" y="0"/>
                  </a:cubicBezTo>
                  <a:cubicBezTo>
                    <a:pt x="26670" y="0"/>
                    <a:pt x="52388" y="0"/>
                    <a:pt x="81915" y="0"/>
                  </a:cubicBezTo>
                  <a:cubicBezTo>
                    <a:pt x="81915" y="32385"/>
                    <a:pt x="81915" y="63818"/>
                    <a:pt x="81915" y="99060"/>
                  </a:cubicBezTo>
                  <a:close/>
                </a:path>
              </a:pathLst>
            </a:custGeom>
            <a:grpFill/>
            <a:ln w="9525" cap="flat">
              <a:noFill/>
              <a:prstDash val="solid"/>
              <a:miter/>
            </a:ln>
          </p:spPr>
          <p:txBody>
            <a:bodyPr rtlCol="0" anchor="ctr"/>
            <a:lstStyle/>
            <a:p>
              <a:endParaRPr lang="en-US"/>
            </a:p>
          </p:txBody>
        </p:sp>
        <p:sp>
          <p:nvSpPr>
            <p:cNvPr id="224" name="Freeform: Shape 191">
              <a:extLst>
                <a:ext uri="{FF2B5EF4-FFF2-40B4-BE49-F238E27FC236}">
                  <a16:creationId xmlns:a16="http://schemas.microsoft.com/office/drawing/2014/main" id="{A2952AA0-AD32-E701-14F0-467B1B5F270B}"/>
                </a:ext>
              </a:extLst>
            </p:cNvPr>
            <p:cNvSpPr/>
            <p:nvPr/>
          </p:nvSpPr>
          <p:spPr>
            <a:xfrm>
              <a:off x="7626668" y="1884045"/>
              <a:ext cx="200025" cy="295275"/>
            </a:xfrm>
            <a:custGeom>
              <a:avLst/>
              <a:gdLst>
                <a:gd name="connsiteX0" fmla="*/ 200977 w 200025"/>
                <a:gd name="connsiteY0" fmla="*/ 299085 h 295275"/>
                <a:gd name="connsiteX1" fmla="*/ 0 w 200025"/>
                <a:gd name="connsiteY1" fmla="*/ 297180 h 295275"/>
                <a:gd name="connsiteX2" fmla="*/ 70485 w 200025"/>
                <a:gd name="connsiteY2" fmla="*/ 0 h 295275"/>
                <a:gd name="connsiteX3" fmla="*/ 126682 w 200025"/>
                <a:gd name="connsiteY3" fmla="*/ 0 h 295275"/>
                <a:gd name="connsiteX4" fmla="*/ 141922 w 200025"/>
                <a:gd name="connsiteY4" fmla="*/ 130493 h 295275"/>
                <a:gd name="connsiteX5" fmla="*/ 200977 w 200025"/>
                <a:gd name="connsiteY5" fmla="*/ 29908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25" h="295275">
                  <a:moveTo>
                    <a:pt x="200977" y="299085"/>
                  </a:moveTo>
                  <a:cubicBezTo>
                    <a:pt x="126682" y="255270"/>
                    <a:pt x="62865" y="255270"/>
                    <a:pt x="0" y="297180"/>
                  </a:cubicBezTo>
                  <a:cubicBezTo>
                    <a:pt x="15240" y="195263"/>
                    <a:pt x="88582" y="110490"/>
                    <a:pt x="70485" y="0"/>
                  </a:cubicBezTo>
                  <a:cubicBezTo>
                    <a:pt x="85725" y="0"/>
                    <a:pt x="120015" y="0"/>
                    <a:pt x="126682" y="0"/>
                  </a:cubicBezTo>
                  <a:cubicBezTo>
                    <a:pt x="119063" y="59055"/>
                    <a:pt x="129540" y="89535"/>
                    <a:pt x="141922" y="130493"/>
                  </a:cubicBezTo>
                  <a:cubicBezTo>
                    <a:pt x="157163" y="182880"/>
                    <a:pt x="180975" y="207645"/>
                    <a:pt x="200977" y="299085"/>
                  </a:cubicBezTo>
                  <a:close/>
                </a:path>
              </a:pathLst>
            </a:custGeom>
            <a:grpFill/>
            <a:ln w="9525" cap="flat">
              <a:noFill/>
              <a:prstDash val="solid"/>
              <a:miter/>
            </a:ln>
          </p:spPr>
          <p:txBody>
            <a:bodyPr rtlCol="0" anchor="ctr"/>
            <a:lstStyle/>
            <a:p>
              <a:endParaRPr lang="en-US"/>
            </a:p>
          </p:txBody>
        </p:sp>
        <p:sp>
          <p:nvSpPr>
            <p:cNvPr id="225" name="Freeform: Shape 192">
              <a:extLst>
                <a:ext uri="{FF2B5EF4-FFF2-40B4-BE49-F238E27FC236}">
                  <a16:creationId xmlns:a16="http://schemas.microsoft.com/office/drawing/2014/main" id="{541E3CA6-336E-2FC6-0E5D-CAB855D28908}"/>
                </a:ext>
              </a:extLst>
            </p:cNvPr>
            <p:cNvSpPr/>
            <p:nvPr/>
          </p:nvSpPr>
          <p:spPr>
            <a:xfrm>
              <a:off x="7700963" y="1562100"/>
              <a:ext cx="38100" cy="304800"/>
            </a:xfrm>
            <a:custGeom>
              <a:avLst/>
              <a:gdLst>
                <a:gd name="connsiteX0" fmla="*/ 0 w 38100"/>
                <a:gd name="connsiteY0" fmla="*/ 308610 h 304800"/>
                <a:gd name="connsiteX1" fmla="*/ 15240 w 38100"/>
                <a:gd name="connsiteY1" fmla="*/ 236220 h 304800"/>
                <a:gd name="connsiteX2" fmla="*/ 16193 w 38100"/>
                <a:gd name="connsiteY2" fmla="*/ 0 h 304800"/>
                <a:gd name="connsiteX3" fmla="*/ 28575 w 38100"/>
                <a:gd name="connsiteY3" fmla="*/ 0 h 304800"/>
                <a:gd name="connsiteX4" fmla="*/ 29527 w 38100"/>
                <a:gd name="connsiteY4" fmla="*/ 228600 h 304800"/>
                <a:gd name="connsiteX5" fmla="*/ 44768 w 38100"/>
                <a:gd name="connsiteY5" fmla="*/ 308610 h 304800"/>
                <a:gd name="connsiteX6" fmla="*/ 0 w 38100"/>
                <a:gd name="connsiteY6" fmla="*/ 30861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304800">
                  <a:moveTo>
                    <a:pt x="0" y="308610"/>
                  </a:moveTo>
                  <a:cubicBezTo>
                    <a:pt x="5715" y="281940"/>
                    <a:pt x="15240" y="260033"/>
                    <a:pt x="15240" y="236220"/>
                  </a:cubicBezTo>
                  <a:cubicBezTo>
                    <a:pt x="17145" y="157163"/>
                    <a:pt x="16193" y="79058"/>
                    <a:pt x="16193" y="0"/>
                  </a:cubicBezTo>
                  <a:cubicBezTo>
                    <a:pt x="20002" y="0"/>
                    <a:pt x="23813" y="0"/>
                    <a:pt x="28575" y="0"/>
                  </a:cubicBezTo>
                  <a:cubicBezTo>
                    <a:pt x="28575" y="76200"/>
                    <a:pt x="27623" y="152400"/>
                    <a:pt x="29527" y="228600"/>
                  </a:cubicBezTo>
                  <a:cubicBezTo>
                    <a:pt x="30480" y="254318"/>
                    <a:pt x="39052" y="280035"/>
                    <a:pt x="44768" y="308610"/>
                  </a:cubicBezTo>
                  <a:cubicBezTo>
                    <a:pt x="32385" y="308610"/>
                    <a:pt x="13335" y="308610"/>
                    <a:pt x="0" y="308610"/>
                  </a:cubicBezTo>
                  <a:close/>
                </a:path>
              </a:pathLst>
            </a:custGeom>
            <a:grpFill/>
            <a:ln w="9525" cap="flat">
              <a:noFill/>
              <a:prstDash val="solid"/>
              <a:miter/>
            </a:ln>
          </p:spPr>
          <p:txBody>
            <a:bodyPr rtlCol="0" anchor="ctr"/>
            <a:lstStyle/>
            <a:p>
              <a:endParaRPr lang="en-US"/>
            </a:p>
          </p:txBody>
        </p:sp>
      </p:grpSp>
      <p:grpSp>
        <p:nvGrpSpPr>
          <p:cNvPr id="226" name="Group 193">
            <a:extLst>
              <a:ext uri="{FF2B5EF4-FFF2-40B4-BE49-F238E27FC236}">
                <a16:creationId xmlns:a16="http://schemas.microsoft.com/office/drawing/2014/main" id="{3E9D60E9-A391-5B2E-F4E0-8852888FDE8B}"/>
              </a:ext>
            </a:extLst>
          </p:cNvPr>
          <p:cNvGrpSpPr/>
          <p:nvPr/>
        </p:nvGrpSpPr>
        <p:grpSpPr>
          <a:xfrm>
            <a:off x="5730346" y="2306560"/>
            <a:ext cx="684251" cy="1909632"/>
            <a:chOff x="2658427" y="1624965"/>
            <a:chExt cx="1247775" cy="3482340"/>
          </a:xfrm>
          <a:solidFill>
            <a:schemeClr val="accent3"/>
          </a:solidFill>
        </p:grpSpPr>
        <p:sp>
          <p:nvSpPr>
            <p:cNvPr id="227" name="Freeform: Shape 194">
              <a:extLst>
                <a:ext uri="{FF2B5EF4-FFF2-40B4-BE49-F238E27FC236}">
                  <a16:creationId xmlns:a16="http://schemas.microsoft.com/office/drawing/2014/main" id="{DFDD78BB-830F-D38F-4FDB-DF1A99DF8598}"/>
                </a:ext>
              </a:extLst>
            </p:cNvPr>
            <p:cNvSpPr/>
            <p:nvPr/>
          </p:nvSpPr>
          <p:spPr>
            <a:xfrm>
              <a:off x="2658427" y="2545080"/>
              <a:ext cx="1247775" cy="2562225"/>
            </a:xfrm>
            <a:custGeom>
              <a:avLst/>
              <a:gdLst>
                <a:gd name="connsiteX0" fmla="*/ 977265 w 1247775"/>
                <a:gd name="connsiteY0" fmla="*/ 30480 h 2562225"/>
                <a:gd name="connsiteX1" fmla="*/ 978218 w 1247775"/>
                <a:gd name="connsiteY1" fmla="*/ 540068 h 2562225"/>
                <a:gd name="connsiteX2" fmla="*/ 1256348 w 1247775"/>
                <a:gd name="connsiteY2" fmla="*/ 540068 h 2562225"/>
                <a:gd name="connsiteX3" fmla="*/ 1256348 w 1247775"/>
                <a:gd name="connsiteY3" fmla="*/ 616268 h 2562225"/>
                <a:gd name="connsiteX4" fmla="*/ 980123 w 1247775"/>
                <a:gd name="connsiteY4" fmla="*/ 616268 h 2562225"/>
                <a:gd name="connsiteX5" fmla="*/ 980123 w 1247775"/>
                <a:gd name="connsiteY5" fmla="*/ 2566035 h 2562225"/>
                <a:gd name="connsiteX6" fmla="*/ 288608 w 1247775"/>
                <a:gd name="connsiteY6" fmla="*/ 2566035 h 2562225"/>
                <a:gd name="connsiteX7" fmla="*/ 288608 w 1247775"/>
                <a:gd name="connsiteY7" fmla="*/ 618173 h 2562225"/>
                <a:gd name="connsiteX8" fmla="*/ 0 w 1247775"/>
                <a:gd name="connsiteY8" fmla="*/ 618173 h 2562225"/>
                <a:gd name="connsiteX9" fmla="*/ 0 w 1247775"/>
                <a:gd name="connsiteY9" fmla="*/ 542925 h 2562225"/>
                <a:gd name="connsiteX10" fmla="*/ 285750 w 1247775"/>
                <a:gd name="connsiteY10" fmla="*/ 542925 h 2562225"/>
                <a:gd name="connsiteX11" fmla="*/ 285750 w 1247775"/>
                <a:gd name="connsiteY11" fmla="*/ 38100 h 2562225"/>
                <a:gd name="connsiteX12" fmla="*/ 212408 w 1247775"/>
                <a:gd name="connsiteY12" fmla="*/ 6668 h 2562225"/>
                <a:gd name="connsiteX13" fmla="*/ 214313 w 1247775"/>
                <a:gd name="connsiteY13" fmla="*/ 0 h 2562225"/>
                <a:gd name="connsiteX14" fmla="*/ 1042988 w 1247775"/>
                <a:gd name="connsiteY14" fmla="*/ 0 h 2562225"/>
                <a:gd name="connsiteX15" fmla="*/ 977265 w 1247775"/>
                <a:gd name="connsiteY15" fmla="*/ 30480 h 2562225"/>
                <a:gd name="connsiteX16" fmla="*/ 776288 w 1247775"/>
                <a:gd name="connsiteY16" fmla="*/ 1668780 h 2562225"/>
                <a:gd name="connsiteX17" fmla="*/ 776288 w 1247775"/>
                <a:gd name="connsiteY17" fmla="*/ 1463993 h 2562225"/>
                <a:gd name="connsiteX18" fmla="*/ 667703 w 1247775"/>
                <a:gd name="connsiteY18" fmla="*/ 1463993 h 2562225"/>
                <a:gd name="connsiteX19" fmla="*/ 667703 w 1247775"/>
                <a:gd name="connsiteY19" fmla="*/ 1668780 h 2562225"/>
                <a:gd name="connsiteX20" fmla="*/ 776288 w 1247775"/>
                <a:gd name="connsiteY20" fmla="*/ 1668780 h 2562225"/>
                <a:gd name="connsiteX21" fmla="*/ 452438 w 1247775"/>
                <a:gd name="connsiteY21" fmla="*/ 1667827 h 2562225"/>
                <a:gd name="connsiteX22" fmla="*/ 452438 w 1247775"/>
                <a:gd name="connsiteY22" fmla="*/ 1463993 h 2562225"/>
                <a:gd name="connsiteX23" fmla="*/ 343853 w 1247775"/>
                <a:gd name="connsiteY23" fmla="*/ 1463993 h 2562225"/>
                <a:gd name="connsiteX24" fmla="*/ 343853 w 1247775"/>
                <a:gd name="connsiteY24" fmla="*/ 1667827 h 2562225"/>
                <a:gd name="connsiteX25" fmla="*/ 452438 w 1247775"/>
                <a:gd name="connsiteY25" fmla="*/ 1667827 h 2562225"/>
                <a:gd name="connsiteX26" fmla="*/ 495300 w 1247775"/>
                <a:gd name="connsiteY26" fmla="*/ 1463040 h 2562225"/>
                <a:gd name="connsiteX27" fmla="*/ 495300 w 1247775"/>
                <a:gd name="connsiteY27" fmla="*/ 1668780 h 2562225"/>
                <a:gd name="connsiteX28" fmla="*/ 603885 w 1247775"/>
                <a:gd name="connsiteY28" fmla="*/ 1668780 h 2562225"/>
                <a:gd name="connsiteX29" fmla="*/ 603885 w 1247775"/>
                <a:gd name="connsiteY29" fmla="*/ 1463040 h 2562225"/>
                <a:gd name="connsiteX30" fmla="*/ 495300 w 1247775"/>
                <a:gd name="connsiteY30" fmla="*/ 1463040 h 2562225"/>
                <a:gd name="connsiteX31" fmla="*/ 927735 w 1247775"/>
                <a:gd name="connsiteY31" fmla="*/ 1668780 h 2562225"/>
                <a:gd name="connsiteX32" fmla="*/ 927735 w 1247775"/>
                <a:gd name="connsiteY32" fmla="*/ 1463993 h 2562225"/>
                <a:gd name="connsiteX33" fmla="*/ 819150 w 1247775"/>
                <a:gd name="connsiteY33" fmla="*/ 1463993 h 2562225"/>
                <a:gd name="connsiteX34" fmla="*/ 819150 w 1247775"/>
                <a:gd name="connsiteY34" fmla="*/ 1668780 h 2562225"/>
                <a:gd name="connsiteX35" fmla="*/ 927735 w 1247775"/>
                <a:gd name="connsiteY35" fmla="*/ 1668780 h 2562225"/>
                <a:gd name="connsiteX36" fmla="*/ 817245 w 1247775"/>
                <a:gd name="connsiteY36" fmla="*/ 1068705 h 2562225"/>
                <a:gd name="connsiteX37" fmla="*/ 817245 w 1247775"/>
                <a:gd name="connsiteY37" fmla="*/ 1275398 h 2562225"/>
                <a:gd name="connsiteX38" fmla="*/ 927735 w 1247775"/>
                <a:gd name="connsiteY38" fmla="*/ 1275398 h 2562225"/>
                <a:gd name="connsiteX39" fmla="*/ 927735 w 1247775"/>
                <a:gd name="connsiteY39" fmla="*/ 1068705 h 2562225"/>
                <a:gd name="connsiteX40" fmla="*/ 817245 w 1247775"/>
                <a:gd name="connsiteY40" fmla="*/ 1068705 h 2562225"/>
                <a:gd name="connsiteX41" fmla="*/ 777240 w 1247775"/>
                <a:gd name="connsiteY41" fmla="*/ 1276350 h 2562225"/>
                <a:gd name="connsiteX42" fmla="*/ 777240 w 1247775"/>
                <a:gd name="connsiteY42" fmla="*/ 1070610 h 2562225"/>
                <a:gd name="connsiteX43" fmla="*/ 667703 w 1247775"/>
                <a:gd name="connsiteY43" fmla="*/ 1070610 h 2562225"/>
                <a:gd name="connsiteX44" fmla="*/ 667703 w 1247775"/>
                <a:gd name="connsiteY44" fmla="*/ 1276350 h 2562225"/>
                <a:gd name="connsiteX45" fmla="*/ 777240 w 1247775"/>
                <a:gd name="connsiteY45" fmla="*/ 1276350 h 2562225"/>
                <a:gd name="connsiteX46" fmla="*/ 493395 w 1247775"/>
                <a:gd name="connsiteY46" fmla="*/ 1067753 h 2562225"/>
                <a:gd name="connsiteX47" fmla="*/ 493395 w 1247775"/>
                <a:gd name="connsiteY47" fmla="*/ 1275398 h 2562225"/>
                <a:gd name="connsiteX48" fmla="*/ 602932 w 1247775"/>
                <a:gd name="connsiteY48" fmla="*/ 1275398 h 2562225"/>
                <a:gd name="connsiteX49" fmla="*/ 602932 w 1247775"/>
                <a:gd name="connsiteY49" fmla="*/ 1067753 h 2562225"/>
                <a:gd name="connsiteX50" fmla="*/ 493395 w 1247775"/>
                <a:gd name="connsiteY50" fmla="*/ 1067753 h 2562225"/>
                <a:gd name="connsiteX51" fmla="*/ 452438 w 1247775"/>
                <a:gd name="connsiteY51" fmla="*/ 1275398 h 2562225"/>
                <a:gd name="connsiteX52" fmla="*/ 452438 w 1247775"/>
                <a:gd name="connsiteY52" fmla="*/ 1068705 h 2562225"/>
                <a:gd name="connsiteX53" fmla="*/ 343853 w 1247775"/>
                <a:gd name="connsiteY53" fmla="*/ 1068705 h 2562225"/>
                <a:gd name="connsiteX54" fmla="*/ 343853 w 1247775"/>
                <a:gd name="connsiteY54" fmla="*/ 1275398 h 2562225"/>
                <a:gd name="connsiteX55" fmla="*/ 452438 w 1247775"/>
                <a:gd name="connsiteY55" fmla="*/ 1275398 h 2562225"/>
                <a:gd name="connsiteX56" fmla="*/ 776288 w 1247775"/>
                <a:gd name="connsiteY56" fmla="*/ 490538 h 2562225"/>
                <a:gd name="connsiteX57" fmla="*/ 776288 w 1247775"/>
                <a:gd name="connsiteY57" fmla="*/ 287655 h 2562225"/>
                <a:gd name="connsiteX58" fmla="*/ 667703 w 1247775"/>
                <a:gd name="connsiteY58" fmla="*/ 287655 h 2562225"/>
                <a:gd name="connsiteX59" fmla="*/ 667703 w 1247775"/>
                <a:gd name="connsiteY59" fmla="*/ 490538 h 2562225"/>
                <a:gd name="connsiteX60" fmla="*/ 776288 w 1247775"/>
                <a:gd name="connsiteY60" fmla="*/ 490538 h 2562225"/>
                <a:gd name="connsiteX61" fmla="*/ 819150 w 1247775"/>
                <a:gd name="connsiteY61" fmla="*/ 286703 h 2562225"/>
                <a:gd name="connsiteX62" fmla="*/ 819150 w 1247775"/>
                <a:gd name="connsiteY62" fmla="*/ 490538 h 2562225"/>
                <a:gd name="connsiteX63" fmla="*/ 927735 w 1247775"/>
                <a:gd name="connsiteY63" fmla="*/ 490538 h 2562225"/>
                <a:gd name="connsiteX64" fmla="*/ 927735 w 1247775"/>
                <a:gd name="connsiteY64" fmla="*/ 286703 h 2562225"/>
                <a:gd name="connsiteX65" fmla="*/ 819150 w 1247775"/>
                <a:gd name="connsiteY65" fmla="*/ 286703 h 2562225"/>
                <a:gd name="connsiteX66" fmla="*/ 342900 w 1247775"/>
                <a:gd name="connsiteY66" fmla="*/ 490538 h 2562225"/>
                <a:gd name="connsiteX67" fmla="*/ 452438 w 1247775"/>
                <a:gd name="connsiteY67" fmla="*/ 490538 h 2562225"/>
                <a:gd name="connsiteX68" fmla="*/ 452438 w 1247775"/>
                <a:gd name="connsiteY68" fmla="*/ 288608 h 2562225"/>
                <a:gd name="connsiteX69" fmla="*/ 342900 w 1247775"/>
                <a:gd name="connsiteY69" fmla="*/ 288608 h 2562225"/>
                <a:gd name="connsiteX70" fmla="*/ 342900 w 1247775"/>
                <a:gd name="connsiteY70" fmla="*/ 490538 h 2562225"/>
                <a:gd name="connsiteX71" fmla="*/ 818198 w 1247775"/>
                <a:gd name="connsiteY71" fmla="*/ 678180 h 2562225"/>
                <a:gd name="connsiteX72" fmla="*/ 818198 w 1247775"/>
                <a:gd name="connsiteY72" fmla="*/ 881063 h 2562225"/>
                <a:gd name="connsiteX73" fmla="*/ 926782 w 1247775"/>
                <a:gd name="connsiteY73" fmla="*/ 881063 h 2562225"/>
                <a:gd name="connsiteX74" fmla="*/ 926782 w 1247775"/>
                <a:gd name="connsiteY74" fmla="*/ 678180 h 2562225"/>
                <a:gd name="connsiteX75" fmla="*/ 818198 w 1247775"/>
                <a:gd name="connsiteY75" fmla="*/ 678180 h 2562225"/>
                <a:gd name="connsiteX76" fmla="*/ 603885 w 1247775"/>
                <a:gd name="connsiteY76" fmla="*/ 490538 h 2562225"/>
                <a:gd name="connsiteX77" fmla="*/ 603885 w 1247775"/>
                <a:gd name="connsiteY77" fmla="*/ 288608 h 2562225"/>
                <a:gd name="connsiteX78" fmla="*/ 495300 w 1247775"/>
                <a:gd name="connsiteY78" fmla="*/ 288608 h 2562225"/>
                <a:gd name="connsiteX79" fmla="*/ 495300 w 1247775"/>
                <a:gd name="connsiteY79" fmla="*/ 490538 h 2562225"/>
                <a:gd name="connsiteX80" fmla="*/ 603885 w 1247775"/>
                <a:gd name="connsiteY80" fmla="*/ 490538 h 2562225"/>
                <a:gd name="connsiteX81" fmla="*/ 775335 w 1247775"/>
                <a:gd name="connsiteY81" fmla="*/ 881063 h 2562225"/>
                <a:gd name="connsiteX82" fmla="*/ 775335 w 1247775"/>
                <a:gd name="connsiteY82" fmla="*/ 678180 h 2562225"/>
                <a:gd name="connsiteX83" fmla="*/ 666750 w 1247775"/>
                <a:gd name="connsiteY83" fmla="*/ 678180 h 2562225"/>
                <a:gd name="connsiteX84" fmla="*/ 666750 w 1247775"/>
                <a:gd name="connsiteY84" fmla="*/ 881063 h 2562225"/>
                <a:gd name="connsiteX85" fmla="*/ 775335 w 1247775"/>
                <a:gd name="connsiteY85" fmla="*/ 881063 h 2562225"/>
                <a:gd name="connsiteX86" fmla="*/ 494348 w 1247775"/>
                <a:gd name="connsiteY86" fmla="*/ 678180 h 2562225"/>
                <a:gd name="connsiteX87" fmla="*/ 494348 w 1247775"/>
                <a:gd name="connsiteY87" fmla="*/ 880110 h 2562225"/>
                <a:gd name="connsiteX88" fmla="*/ 602932 w 1247775"/>
                <a:gd name="connsiteY88" fmla="*/ 880110 h 2562225"/>
                <a:gd name="connsiteX89" fmla="*/ 602932 w 1247775"/>
                <a:gd name="connsiteY89" fmla="*/ 678180 h 2562225"/>
                <a:gd name="connsiteX90" fmla="*/ 494348 w 1247775"/>
                <a:gd name="connsiteY90" fmla="*/ 678180 h 2562225"/>
                <a:gd name="connsiteX91" fmla="*/ 451485 w 1247775"/>
                <a:gd name="connsiteY91" fmla="*/ 882015 h 2562225"/>
                <a:gd name="connsiteX92" fmla="*/ 451485 w 1247775"/>
                <a:gd name="connsiteY92" fmla="*/ 679133 h 2562225"/>
                <a:gd name="connsiteX93" fmla="*/ 344805 w 1247775"/>
                <a:gd name="connsiteY93" fmla="*/ 679133 h 2562225"/>
                <a:gd name="connsiteX94" fmla="*/ 344805 w 1247775"/>
                <a:gd name="connsiteY94" fmla="*/ 882015 h 2562225"/>
                <a:gd name="connsiteX95" fmla="*/ 451485 w 1247775"/>
                <a:gd name="connsiteY95" fmla="*/ 882015 h 2562225"/>
                <a:gd name="connsiteX96" fmla="*/ 820103 w 1247775"/>
                <a:gd name="connsiteY96" fmla="*/ 161925 h 2562225"/>
                <a:gd name="connsiteX97" fmla="*/ 820103 w 1247775"/>
                <a:gd name="connsiteY97" fmla="*/ 247650 h 2562225"/>
                <a:gd name="connsiteX98" fmla="*/ 927735 w 1247775"/>
                <a:gd name="connsiteY98" fmla="*/ 247650 h 2562225"/>
                <a:gd name="connsiteX99" fmla="*/ 820103 w 1247775"/>
                <a:gd name="connsiteY99" fmla="*/ 161925 h 2562225"/>
                <a:gd name="connsiteX100" fmla="*/ 777240 w 1247775"/>
                <a:gd name="connsiteY100" fmla="*/ 160973 h 2562225"/>
                <a:gd name="connsiteX101" fmla="*/ 671513 w 1247775"/>
                <a:gd name="connsiteY101" fmla="*/ 250508 h 2562225"/>
                <a:gd name="connsiteX102" fmla="*/ 721995 w 1247775"/>
                <a:gd name="connsiteY102" fmla="*/ 250508 h 2562225"/>
                <a:gd name="connsiteX103" fmla="*/ 776288 w 1247775"/>
                <a:gd name="connsiteY103" fmla="*/ 250508 h 2562225"/>
                <a:gd name="connsiteX104" fmla="*/ 777240 w 1247775"/>
                <a:gd name="connsiteY104" fmla="*/ 160973 h 2562225"/>
                <a:gd name="connsiteX105" fmla="*/ 603885 w 1247775"/>
                <a:gd name="connsiteY105" fmla="*/ 248603 h 2562225"/>
                <a:gd name="connsiteX106" fmla="*/ 495300 w 1247775"/>
                <a:gd name="connsiteY106" fmla="*/ 165735 h 2562225"/>
                <a:gd name="connsiteX107" fmla="*/ 495300 w 1247775"/>
                <a:gd name="connsiteY107" fmla="*/ 248603 h 2562225"/>
                <a:gd name="connsiteX108" fmla="*/ 603885 w 1247775"/>
                <a:gd name="connsiteY108" fmla="*/ 248603 h 2562225"/>
                <a:gd name="connsiteX109" fmla="*/ 453390 w 1247775"/>
                <a:gd name="connsiteY109" fmla="*/ 162878 h 2562225"/>
                <a:gd name="connsiteX110" fmla="*/ 345758 w 1247775"/>
                <a:gd name="connsiteY110" fmla="*/ 250508 h 2562225"/>
                <a:gd name="connsiteX111" fmla="*/ 415290 w 1247775"/>
                <a:gd name="connsiteY111" fmla="*/ 250508 h 2562225"/>
                <a:gd name="connsiteX112" fmla="*/ 453390 w 1247775"/>
                <a:gd name="connsiteY112" fmla="*/ 247650 h 2562225"/>
                <a:gd name="connsiteX113" fmla="*/ 453390 w 1247775"/>
                <a:gd name="connsiteY113" fmla="*/ 162878 h 2562225"/>
                <a:gd name="connsiteX114" fmla="*/ 495300 w 1247775"/>
                <a:gd name="connsiteY114" fmla="*/ 555308 h 2562225"/>
                <a:gd name="connsiteX115" fmla="*/ 495300 w 1247775"/>
                <a:gd name="connsiteY115" fmla="*/ 642938 h 2562225"/>
                <a:gd name="connsiteX116" fmla="*/ 550545 w 1247775"/>
                <a:gd name="connsiteY116" fmla="*/ 642938 h 2562225"/>
                <a:gd name="connsiteX117" fmla="*/ 603885 w 1247775"/>
                <a:gd name="connsiteY117" fmla="*/ 642938 h 2562225"/>
                <a:gd name="connsiteX118" fmla="*/ 495300 w 1247775"/>
                <a:gd name="connsiteY118" fmla="*/ 555308 h 2562225"/>
                <a:gd name="connsiteX119" fmla="*/ 925830 w 1247775"/>
                <a:gd name="connsiteY119" fmla="*/ 641033 h 2562225"/>
                <a:gd name="connsiteX120" fmla="*/ 819150 w 1247775"/>
                <a:gd name="connsiteY120" fmla="*/ 557213 h 2562225"/>
                <a:gd name="connsiteX121" fmla="*/ 819150 w 1247775"/>
                <a:gd name="connsiteY121" fmla="*/ 641033 h 2562225"/>
                <a:gd name="connsiteX122" fmla="*/ 925830 w 1247775"/>
                <a:gd name="connsiteY122" fmla="*/ 641033 h 2562225"/>
                <a:gd name="connsiteX123" fmla="*/ 343853 w 1247775"/>
                <a:gd name="connsiteY123" fmla="*/ 641033 h 2562225"/>
                <a:gd name="connsiteX124" fmla="*/ 453390 w 1247775"/>
                <a:gd name="connsiteY124" fmla="*/ 641033 h 2562225"/>
                <a:gd name="connsiteX125" fmla="*/ 455295 w 1247775"/>
                <a:gd name="connsiteY125" fmla="*/ 597218 h 2562225"/>
                <a:gd name="connsiteX126" fmla="*/ 455295 w 1247775"/>
                <a:gd name="connsiteY126" fmla="*/ 556260 h 2562225"/>
                <a:gd name="connsiteX127" fmla="*/ 343853 w 1247775"/>
                <a:gd name="connsiteY127" fmla="*/ 641033 h 2562225"/>
                <a:gd name="connsiteX128" fmla="*/ 777240 w 1247775"/>
                <a:gd name="connsiteY128" fmla="*/ 555308 h 2562225"/>
                <a:gd name="connsiteX129" fmla="*/ 668655 w 1247775"/>
                <a:gd name="connsiteY129" fmla="*/ 642938 h 2562225"/>
                <a:gd name="connsiteX130" fmla="*/ 729615 w 1247775"/>
                <a:gd name="connsiteY130" fmla="*/ 642938 h 2562225"/>
                <a:gd name="connsiteX131" fmla="*/ 778193 w 1247775"/>
                <a:gd name="connsiteY131" fmla="*/ 642938 h 2562225"/>
                <a:gd name="connsiteX132" fmla="*/ 777240 w 1247775"/>
                <a:gd name="connsiteY132" fmla="*/ 555308 h 2562225"/>
                <a:gd name="connsiteX133" fmla="*/ 454343 w 1247775"/>
                <a:gd name="connsiteY133" fmla="*/ 944880 h 2562225"/>
                <a:gd name="connsiteX134" fmla="*/ 343853 w 1247775"/>
                <a:gd name="connsiteY134" fmla="*/ 1030605 h 2562225"/>
                <a:gd name="connsiteX135" fmla="*/ 454343 w 1247775"/>
                <a:gd name="connsiteY135" fmla="*/ 1030605 h 2562225"/>
                <a:gd name="connsiteX136" fmla="*/ 454343 w 1247775"/>
                <a:gd name="connsiteY136" fmla="*/ 944880 h 2562225"/>
                <a:gd name="connsiteX137" fmla="*/ 667703 w 1247775"/>
                <a:gd name="connsiteY137" fmla="*/ 1032510 h 2562225"/>
                <a:gd name="connsiteX138" fmla="*/ 776288 w 1247775"/>
                <a:gd name="connsiteY138" fmla="*/ 1032510 h 2562225"/>
                <a:gd name="connsiteX139" fmla="*/ 776288 w 1247775"/>
                <a:gd name="connsiteY139" fmla="*/ 944880 h 2562225"/>
                <a:gd name="connsiteX140" fmla="*/ 667703 w 1247775"/>
                <a:gd name="connsiteY140" fmla="*/ 1032510 h 2562225"/>
                <a:gd name="connsiteX141" fmla="*/ 927735 w 1247775"/>
                <a:gd name="connsiteY141" fmla="*/ 1032510 h 2562225"/>
                <a:gd name="connsiteX142" fmla="*/ 818198 w 1247775"/>
                <a:gd name="connsiteY142" fmla="*/ 948690 h 2562225"/>
                <a:gd name="connsiteX143" fmla="*/ 818198 w 1247775"/>
                <a:gd name="connsiteY143" fmla="*/ 1032510 h 2562225"/>
                <a:gd name="connsiteX144" fmla="*/ 927735 w 1247775"/>
                <a:gd name="connsiteY144" fmla="*/ 1032510 h 2562225"/>
                <a:gd name="connsiteX145" fmla="*/ 604838 w 1247775"/>
                <a:gd name="connsiteY145" fmla="*/ 1032510 h 2562225"/>
                <a:gd name="connsiteX146" fmla="*/ 493395 w 1247775"/>
                <a:gd name="connsiteY146" fmla="*/ 947738 h 2562225"/>
                <a:gd name="connsiteX147" fmla="*/ 493395 w 1247775"/>
                <a:gd name="connsiteY147" fmla="*/ 1032510 h 2562225"/>
                <a:gd name="connsiteX148" fmla="*/ 604838 w 1247775"/>
                <a:gd name="connsiteY148" fmla="*/ 1032510 h 2562225"/>
                <a:gd name="connsiteX149" fmla="*/ 777240 w 1247775"/>
                <a:gd name="connsiteY149" fmla="*/ 1335405 h 2562225"/>
                <a:gd name="connsiteX150" fmla="*/ 667703 w 1247775"/>
                <a:gd name="connsiteY150" fmla="*/ 1423988 h 2562225"/>
                <a:gd name="connsiteX151" fmla="*/ 777240 w 1247775"/>
                <a:gd name="connsiteY151" fmla="*/ 1423988 h 2562225"/>
                <a:gd name="connsiteX152" fmla="*/ 777240 w 1247775"/>
                <a:gd name="connsiteY152" fmla="*/ 1335405 h 2562225"/>
                <a:gd name="connsiteX153" fmla="*/ 604838 w 1247775"/>
                <a:gd name="connsiteY153" fmla="*/ 1423988 h 2562225"/>
                <a:gd name="connsiteX154" fmla="*/ 494348 w 1247775"/>
                <a:gd name="connsiteY154" fmla="*/ 1340168 h 2562225"/>
                <a:gd name="connsiteX155" fmla="*/ 494348 w 1247775"/>
                <a:gd name="connsiteY155" fmla="*/ 1423988 h 2562225"/>
                <a:gd name="connsiteX156" fmla="*/ 604838 w 1247775"/>
                <a:gd name="connsiteY156" fmla="*/ 1423988 h 2562225"/>
                <a:gd name="connsiteX157" fmla="*/ 453390 w 1247775"/>
                <a:gd name="connsiteY157" fmla="*/ 1337310 h 2562225"/>
                <a:gd name="connsiteX158" fmla="*/ 346710 w 1247775"/>
                <a:gd name="connsiteY158" fmla="*/ 1423035 h 2562225"/>
                <a:gd name="connsiteX159" fmla="*/ 453390 w 1247775"/>
                <a:gd name="connsiteY159" fmla="*/ 1423035 h 2562225"/>
                <a:gd name="connsiteX160" fmla="*/ 453390 w 1247775"/>
                <a:gd name="connsiteY160" fmla="*/ 1337310 h 2562225"/>
                <a:gd name="connsiteX161" fmla="*/ 817245 w 1247775"/>
                <a:gd name="connsiteY161" fmla="*/ 1423035 h 2562225"/>
                <a:gd name="connsiteX162" fmla="*/ 926782 w 1247775"/>
                <a:gd name="connsiteY162" fmla="*/ 1423035 h 2562225"/>
                <a:gd name="connsiteX163" fmla="*/ 817245 w 1247775"/>
                <a:gd name="connsiteY163" fmla="*/ 1338263 h 2562225"/>
                <a:gd name="connsiteX164" fmla="*/ 817245 w 1247775"/>
                <a:gd name="connsiteY164" fmla="*/ 1423035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247775" h="2562225">
                  <a:moveTo>
                    <a:pt x="977265" y="30480"/>
                  </a:moveTo>
                  <a:cubicBezTo>
                    <a:pt x="977265" y="190500"/>
                    <a:pt x="978218" y="373380"/>
                    <a:pt x="978218" y="540068"/>
                  </a:cubicBezTo>
                  <a:cubicBezTo>
                    <a:pt x="1072515" y="540068"/>
                    <a:pt x="1163003" y="540068"/>
                    <a:pt x="1256348" y="540068"/>
                  </a:cubicBezTo>
                  <a:cubicBezTo>
                    <a:pt x="1256348" y="567690"/>
                    <a:pt x="1256348" y="588645"/>
                    <a:pt x="1256348" y="616268"/>
                  </a:cubicBezTo>
                  <a:cubicBezTo>
                    <a:pt x="1165860" y="616268"/>
                    <a:pt x="1074420" y="616268"/>
                    <a:pt x="980123" y="616268"/>
                  </a:cubicBezTo>
                  <a:cubicBezTo>
                    <a:pt x="980123" y="1268730"/>
                    <a:pt x="980123" y="1915477"/>
                    <a:pt x="980123" y="2566035"/>
                  </a:cubicBezTo>
                  <a:cubicBezTo>
                    <a:pt x="748665" y="2566035"/>
                    <a:pt x="521970" y="2566035"/>
                    <a:pt x="288608" y="2566035"/>
                  </a:cubicBezTo>
                  <a:cubicBezTo>
                    <a:pt x="288608" y="1917383"/>
                    <a:pt x="288608" y="1269683"/>
                    <a:pt x="288608" y="618173"/>
                  </a:cubicBezTo>
                  <a:cubicBezTo>
                    <a:pt x="189548" y="618173"/>
                    <a:pt x="96202" y="618173"/>
                    <a:pt x="0" y="618173"/>
                  </a:cubicBezTo>
                  <a:cubicBezTo>
                    <a:pt x="0" y="592455"/>
                    <a:pt x="0" y="569595"/>
                    <a:pt x="0" y="542925"/>
                  </a:cubicBezTo>
                  <a:cubicBezTo>
                    <a:pt x="94298" y="542925"/>
                    <a:pt x="187643" y="542925"/>
                    <a:pt x="285750" y="542925"/>
                  </a:cubicBezTo>
                  <a:cubicBezTo>
                    <a:pt x="285750" y="373380"/>
                    <a:pt x="285750" y="207645"/>
                    <a:pt x="285750" y="38100"/>
                  </a:cubicBezTo>
                  <a:cubicBezTo>
                    <a:pt x="264795" y="29528"/>
                    <a:pt x="239077" y="18098"/>
                    <a:pt x="212408" y="6668"/>
                  </a:cubicBezTo>
                  <a:cubicBezTo>
                    <a:pt x="213360" y="4763"/>
                    <a:pt x="213360" y="1905"/>
                    <a:pt x="214313" y="0"/>
                  </a:cubicBezTo>
                  <a:cubicBezTo>
                    <a:pt x="490538" y="0"/>
                    <a:pt x="766763" y="0"/>
                    <a:pt x="1042988" y="0"/>
                  </a:cubicBezTo>
                  <a:cubicBezTo>
                    <a:pt x="1013460" y="16193"/>
                    <a:pt x="994410" y="23813"/>
                    <a:pt x="977265" y="30480"/>
                  </a:cubicBezTo>
                  <a:close/>
                  <a:moveTo>
                    <a:pt x="776288" y="1668780"/>
                  </a:moveTo>
                  <a:cubicBezTo>
                    <a:pt x="776288" y="1597343"/>
                    <a:pt x="776288" y="1530668"/>
                    <a:pt x="776288" y="1463993"/>
                  </a:cubicBezTo>
                  <a:cubicBezTo>
                    <a:pt x="737235" y="1463993"/>
                    <a:pt x="701993" y="1463993"/>
                    <a:pt x="667703" y="1463993"/>
                  </a:cubicBezTo>
                  <a:cubicBezTo>
                    <a:pt x="667703" y="1534477"/>
                    <a:pt x="667703" y="1600200"/>
                    <a:pt x="667703" y="1668780"/>
                  </a:cubicBezTo>
                  <a:cubicBezTo>
                    <a:pt x="703898" y="1668780"/>
                    <a:pt x="738188" y="1668780"/>
                    <a:pt x="776288" y="1668780"/>
                  </a:cubicBezTo>
                  <a:close/>
                  <a:moveTo>
                    <a:pt x="452438" y="1667827"/>
                  </a:moveTo>
                  <a:cubicBezTo>
                    <a:pt x="452438" y="1597343"/>
                    <a:pt x="452438" y="1530668"/>
                    <a:pt x="452438" y="1463993"/>
                  </a:cubicBezTo>
                  <a:cubicBezTo>
                    <a:pt x="414338" y="1463993"/>
                    <a:pt x="379095" y="1463993"/>
                    <a:pt x="343853" y="1463993"/>
                  </a:cubicBezTo>
                  <a:cubicBezTo>
                    <a:pt x="343853" y="1533525"/>
                    <a:pt x="343853" y="1600200"/>
                    <a:pt x="343853" y="1667827"/>
                  </a:cubicBezTo>
                  <a:cubicBezTo>
                    <a:pt x="380048" y="1667827"/>
                    <a:pt x="414338" y="1667827"/>
                    <a:pt x="452438" y="1667827"/>
                  </a:cubicBezTo>
                  <a:close/>
                  <a:moveTo>
                    <a:pt x="495300" y="1463040"/>
                  </a:moveTo>
                  <a:cubicBezTo>
                    <a:pt x="495300" y="1533525"/>
                    <a:pt x="495300" y="1600200"/>
                    <a:pt x="495300" y="1668780"/>
                  </a:cubicBezTo>
                  <a:cubicBezTo>
                    <a:pt x="533400" y="1668780"/>
                    <a:pt x="567690" y="1668780"/>
                    <a:pt x="603885" y="1668780"/>
                  </a:cubicBezTo>
                  <a:cubicBezTo>
                    <a:pt x="603885" y="1599248"/>
                    <a:pt x="603885" y="1531620"/>
                    <a:pt x="603885" y="1463040"/>
                  </a:cubicBezTo>
                  <a:cubicBezTo>
                    <a:pt x="566738" y="1463040"/>
                    <a:pt x="531495" y="1463040"/>
                    <a:pt x="495300" y="1463040"/>
                  </a:cubicBezTo>
                  <a:close/>
                  <a:moveTo>
                    <a:pt x="927735" y="1668780"/>
                  </a:moveTo>
                  <a:cubicBezTo>
                    <a:pt x="927735" y="1597343"/>
                    <a:pt x="927735" y="1530668"/>
                    <a:pt x="927735" y="1463993"/>
                  </a:cubicBezTo>
                  <a:cubicBezTo>
                    <a:pt x="889635" y="1463993"/>
                    <a:pt x="854393" y="1463993"/>
                    <a:pt x="819150" y="1463993"/>
                  </a:cubicBezTo>
                  <a:cubicBezTo>
                    <a:pt x="819150" y="1534477"/>
                    <a:pt x="819150" y="1600200"/>
                    <a:pt x="819150" y="1668780"/>
                  </a:cubicBezTo>
                  <a:cubicBezTo>
                    <a:pt x="855345" y="1668780"/>
                    <a:pt x="889635" y="1668780"/>
                    <a:pt x="927735" y="1668780"/>
                  </a:cubicBezTo>
                  <a:close/>
                  <a:moveTo>
                    <a:pt x="817245" y="1068705"/>
                  </a:moveTo>
                  <a:cubicBezTo>
                    <a:pt x="817245" y="1139190"/>
                    <a:pt x="817245" y="1205865"/>
                    <a:pt x="817245" y="1275398"/>
                  </a:cubicBezTo>
                  <a:cubicBezTo>
                    <a:pt x="855345" y="1275398"/>
                    <a:pt x="890588" y="1275398"/>
                    <a:pt x="927735" y="1275398"/>
                  </a:cubicBezTo>
                  <a:cubicBezTo>
                    <a:pt x="927735" y="1205865"/>
                    <a:pt x="927735" y="1138238"/>
                    <a:pt x="927735" y="1068705"/>
                  </a:cubicBezTo>
                  <a:cubicBezTo>
                    <a:pt x="891540" y="1068705"/>
                    <a:pt x="857250" y="1068705"/>
                    <a:pt x="817245" y="1068705"/>
                  </a:cubicBezTo>
                  <a:close/>
                  <a:moveTo>
                    <a:pt x="777240" y="1276350"/>
                  </a:moveTo>
                  <a:cubicBezTo>
                    <a:pt x="777240" y="1205865"/>
                    <a:pt x="777240" y="1138238"/>
                    <a:pt x="777240" y="1070610"/>
                  </a:cubicBezTo>
                  <a:cubicBezTo>
                    <a:pt x="739140" y="1070610"/>
                    <a:pt x="703898" y="1070610"/>
                    <a:pt x="667703" y="1070610"/>
                  </a:cubicBezTo>
                  <a:cubicBezTo>
                    <a:pt x="667703" y="1141095"/>
                    <a:pt x="667703" y="1207770"/>
                    <a:pt x="667703" y="1276350"/>
                  </a:cubicBezTo>
                  <a:cubicBezTo>
                    <a:pt x="703898" y="1276350"/>
                    <a:pt x="739140" y="1276350"/>
                    <a:pt x="777240" y="1276350"/>
                  </a:cubicBezTo>
                  <a:close/>
                  <a:moveTo>
                    <a:pt x="493395" y="1067753"/>
                  </a:moveTo>
                  <a:cubicBezTo>
                    <a:pt x="493395" y="1139190"/>
                    <a:pt x="493395" y="1205865"/>
                    <a:pt x="493395" y="1275398"/>
                  </a:cubicBezTo>
                  <a:cubicBezTo>
                    <a:pt x="531495" y="1275398"/>
                    <a:pt x="567690" y="1275398"/>
                    <a:pt x="602932" y="1275398"/>
                  </a:cubicBezTo>
                  <a:cubicBezTo>
                    <a:pt x="602932" y="1204913"/>
                    <a:pt x="602932" y="1136333"/>
                    <a:pt x="602932" y="1067753"/>
                  </a:cubicBezTo>
                  <a:cubicBezTo>
                    <a:pt x="565785" y="1067753"/>
                    <a:pt x="532448" y="1067753"/>
                    <a:pt x="493395" y="1067753"/>
                  </a:cubicBezTo>
                  <a:close/>
                  <a:moveTo>
                    <a:pt x="452438" y="1275398"/>
                  </a:moveTo>
                  <a:cubicBezTo>
                    <a:pt x="452438" y="1203960"/>
                    <a:pt x="452438" y="1137285"/>
                    <a:pt x="452438" y="1068705"/>
                  </a:cubicBezTo>
                  <a:cubicBezTo>
                    <a:pt x="414338" y="1068705"/>
                    <a:pt x="381000" y="1068705"/>
                    <a:pt x="343853" y="1068705"/>
                  </a:cubicBezTo>
                  <a:cubicBezTo>
                    <a:pt x="343853" y="1138238"/>
                    <a:pt x="343853" y="1205865"/>
                    <a:pt x="343853" y="1275398"/>
                  </a:cubicBezTo>
                  <a:cubicBezTo>
                    <a:pt x="380048" y="1275398"/>
                    <a:pt x="414338" y="1275398"/>
                    <a:pt x="452438" y="1275398"/>
                  </a:cubicBezTo>
                  <a:close/>
                  <a:moveTo>
                    <a:pt x="776288" y="490538"/>
                  </a:moveTo>
                  <a:cubicBezTo>
                    <a:pt x="776288" y="419100"/>
                    <a:pt x="776288" y="353378"/>
                    <a:pt x="776288" y="287655"/>
                  </a:cubicBezTo>
                  <a:cubicBezTo>
                    <a:pt x="738188" y="287655"/>
                    <a:pt x="701993" y="287655"/>
                    <a:pt x="667703" y="287655"/>
                  </a:cubicBezTo>
                  <a:cubicBezTo>
                    <a:pt x="667703" y="357188"/>
                    <a:pt x="667703" y="422910"/>
                    <a:pt x="667703" y="490538"/>
                  </a:cubicBezTo>
                  <a:cubicBezTo>
                    <a:pt x="704850" y="490538"/>
                    <a:pt x="739140" y="490538"/>
                    <a:pt x="776288" y="490538"/>
                  </a:cubicBezTo>
                  <a:close/>
                  <a:moveTo>
                    <a:pt x="819150" y="286703"/>
                  </a:moveTo>
                  <a:cubicBezTo>
                    <a:pt x="819150" y="357188"/>
                    <a:pt x="819150" y="423863"/>
                    <a:pt x="819150" y="490538"/>
                  </a:cubicBezTo>
                  <a:cubicBezTo>
                    <a:pt x="857250" y="490538"/>
                    <a:pt x="891540" y="490538"/>
                    <a:pt x="927735" y="490538"/>
                  </a:cubicBezTo>
                  <a:cubicBezTo>
                    <a:pt x="927735" y="421958"/>
                    <a:pt x="927735" y="355283"/>
                    <a:pt x="927735" y="286703"/>
                  </a:cubicBezTo>
                  <a:cubicBezTo>
                    <a:pt x="891540" y="286703"/>
                    <a:pt x="857250" y="286703"/>
                    <a:pt x="819150" y="286703"/>
                  </a:cubicBezTo>
                  <a:close/>
                  <a:moveTo>
                    <a:pt x="342900" y="490538"/>
                  </a:moveTo>
                  <a:cubicBezTo>
                    <a:pt x="381953" y="490538"/>
                    <a:pt x="416243" y="490538"/>
                    <a:pt x="452438" y="490538"/>
                  </a:cubicBezTo>
                  <a:cubicBezTo>
                    <a:pt x="452438" y="421005"/>
                    <a:pt x="452438" y="354330"/>
                    <a:pt x="452438" y="288608"/>
                  </a:cubicBezTo>
                  <a:cubicBezTo>
                    <a:pt x="413385" y="288608"/>
                    <a:pt x="378143" y="288608"/>
                    <a:pt x="342900" y="288608"/>
                  </a:cubicBezTo>
                  <a:cubicBezTo>
                    <a:pt x="342900" y="357188"/>
                    <a:pt x="342900" y="421958"/>
                    <a:pt x="342900" y="490538"/>
                  </a:cubicBezTo>
                  <a:close/>
                  <a:moveTo>
                    <a:pt x="818198" y="678180"/>
                  </a:moveTo>
                  <a:cubicBezTo>
                    <a:pt x="818198" y="746760"/>
                    <a:pt x="818198" y="813435"/>
                    <a:pt x="818198" y="881063"/>
                  </a:cubicBezTo>
                  <a:cubicBezTo>
                    <a:pt x="857250" y="881063"/>
                    <a:pt x="892493" y="881063"/>
                    <a:pt x="926782" y="881063"/>
                  </a:cubicBezTo>
                  <a:cubicBezTo>
                    <a:pt x="926782" y="811530"/>
                    <a:pt x="926782" y="744855"/>
                    <a:pt x="926782" y="678180"/>
                  </a:cubicBezTo>
                  <a:cubicBezTo>
                    <a:pt x="888682" y="678180"/>
                    <a:pt x="855345" y="678180"/>
                    <a:pt x="818198" y="678180"/>
                  </a:cubicBezTo>
                  <a:close/>
                  <a:moveTo>
                    <a:pt x="603885" y="490538"/>
                  </a:moveTo>
                  <a:cubicBezTo>
                    <a:pt x="603885" y="419100"/>
                    <a:pt x="603885" y="352425"/>
                    <a:pt x="603885" y="288608"/>
                  </a:cubicBezTo>
                  <a:cubicBezTo>
                    <a:pt x="564832" y="288608"/>
                    <a:pt x="529590" y="288608"/>
                    <a:pt x="495300" y="288608"/>
                  </a:cubicBezTo>
                  <a:cubicBezTo>
                    <a:pt x="495300" y="358140"/>
                    <a:pt x="495300" y="423863"/>
                    <a:pt x="495300" y="490538"/>
                  </a:cubicBezTo>
                  <a:cubicBezTo>
                    <a:pt x="532448" y="490538"/>
                    <a:pt x="566738" y="490538"/>
                    <a:pt x="603885" y="490538"/>
                  </a:cubicBezTo>
                  <a:close/>
                  <a:moveTo>
                    <a:pt x="775335" y="881063"/>
                  </a:moveTo>
                  <a:cubicBezTo>
                    <a:pt x="775335" y="811530"/>
                    <a:pt x="775335" y="743903"/>
                    <a:pt x="775335" y="678180"/>
                  </a:cubicBezTo>
                  <a:cubicBezTo>
                    <a:pt x="737235" y="678180"/>
                    <a:pt x="702945" y="678180"/>
                    <a:pt x="666750" y="678180"/>
                  </a:cubicBezTo>
                  <a:cubicBezTo>
                    <a:pt x="666750" y="746760"/>
                    <a:pt x="666750" y="812483"/>
                    <a:pt x="666750" y="881063"/>
                  </a:cubicBezTo>
                  <a:cubicBezTo>
                    <a:pt x="703898" y="881063"/>
                    <a:pt x="738188" y="881063"/>
                    <a:pt x="775335" y="881063"/>
                  </a:cubicBezTo>
                  <a:close/>
                  <a:moveTo>
                    <a:pt x="494348" y="678180"/>
                  </a:moveTo>
                  <a:cubicBezTo>
                    <a:pt x="494348" y="747713"/>
                    <a:pt x="494348" y="814388"/>
                    <a:pt x="494348" y="880110"/>
                  </a:cubicBezTo>
                  <a:cubicBezTo>
                    <a:pt x="533400" y="880110"/>
                    <a:pt x="568643" y="880110"/>
                    <a:pt x="602932" y="880110"/>
                  </a:cubicBezTo>
                  <a:cubicBezTo>
                    <a:pt x="602932" y="809625"/>
                    <a:pt x="602932" y="742950"/>
                    <a:pt x="602932" y="678180"/>
                  </a:cubicBezTo>
                  <a:cubicBezTo>
                    <a:pt x="564832" y="678180"/>
                    <a:pt x="530543" y="678180"/>
                    <a:pt x="494348" y="678180"/>
                  </a:cubicBezTo>
                  <a:close/>
                  <a:moveTo>
                    <a:pt x="451485" y="882015"/>
                  </a:moveTo>
                  <a:cubicBezTo>
                    <a:pt x="451485" y="814388"/>
                    <a:pt x="451485" y="745808"/>
                    <a:pt x="451485" y="679133"/>
                  </a:cubicBezTo>
                  <a:cubicBezTo>
                    <a:pt x="413385" y="679133"/>
                    <a:pt x="378143" y="679133"/>
                    <a:pt x="344805" y="679133"/>
                  </a:cubicBezTo>
                  <a:cubicBezTo>
                    <a:pt x="344805" y="748665"/>
                    <a:pt x="344805" y="814388"/>
                    <a:pt x="344805" y="882015"/>
                  </a:cubicBezTo>
                  <a:cubicBezTo>
                    <a:pt x="381000" y="882015"/>
                    <a:pt x="414338" y="882015"/>
                    <a:pt x="451485" y="882015"/>
                  </a:cubicBezTo>
                  <a:close/>
                  <a:moveTo>
                    <a:pt x="820103" y="161925"/>
                  </a:moveTo>
                  <a:cubicBezTo>
                    <a:pt x="820103" y="189548"/>
                    <a:pt x="820103" y="218123"/>
                    <a:pt x="820103" y="247650"/>
                  </a:cubicBezTo>
                  <a:cubicBezTo>
                    <a:pt x="858203" y="247650"/>
                    <a:pt x="893445" y="247650"/>
                    <a:pt x="927735" y="247650"/>
                  </a:cubicBezTo>
                  <a:cubicBezTo>
                    <a:pt x="930593" y="174308"/>
                    <a:pt x="907732" y="155258"/>
                    <a:pt x="820103" y="161925"/>
                  </a:cubicBezTo>
                  <a:close/>
                  <a:moveTo>
                    <a:pt x="777240" y="160973"/>
                  </a:moveTo>
                  <a:cubicBezTo>
                    <a:pt x="681990" y="157163"/>
                    <a:pt x="657225" y="179070"/>
                    <a:pt x="671513" y="250508"/>
                  </a:cubicBezTo>
                  <a:cubicBezTo>
                    <a:pt x="687705" y="250508"/>
                    <a:pt x="704850" y="250508"/>
                    <a:pt x="721995" y="250508"/>
                  </a:cubicBezTo>
                  <a:cubicBezTo>
                    <a:pt x="740093" y="250508"/>
                    <a:pt x="758190" y="250508"/>
                    <a:pt x="776288" y="250508"/>
                  </a:cubicBezTo>
                  <a:cubicBezTo>
                    <a:pt x="777240" y="216218"/>
                    <a:pt x="777240" y="190500"/>
                    <a:pt x="777240" y="160973"/>
                  </a:cubicBezTo>
                  <a:close/>
                  <a:moveTo>
                    <a:pt x="603885" y="248603"/>
                  </a:moveTo>
                  <a:cubicBezTo>
                    <a:pt x="606743" y="171450"/>
                    <a:pt x="577215" y="149543"/>
                    <a:pt x="495300" y="165735"/>
                  </a:cubicBezTo>
                  <a:cubicBezTo>
                    <a:pt x="495300" y="192405"/>
                    <a:pt x="495300" y="220028"/>
                    <a:pt x="495300" y="248603"/>
                  </a:cubicBezTo>
                  <a:cubicBezTo>
                    <a:pt x="533400" y="248603"/>
                    <a:pt x="567690" y="248603"/>
                    <a:pt x="603885" y="248603"/>
                  </a:cubicBezTo>
                  <a:close/>
                  <a:moveTo>
                    <a:pt x="453390" y="162878"/>
                  </a:moveTo>
                  <a:cubicBezTo>
                    <a:pt x="364808" y="154305"/>
                    <a:pt x="338138" y="175260"/>
                    <a:pt x="345758" y="250508"/>
                  </a:cubicBezTo>
                  <a:cubicBezTo>
                    <a:pt x="368618" y="250508"/>
                    <a:pt x="391478" y="250508"/>
                    <a:pt x="415290" y="250508"/>
                  </a:cubicBezTo>
                  <a:cubicBezTo>
                    <a:pt x="427673" y="250508"/>
                    <a:pt x="440055" y="248603"/>
                    <a:pt x="453390" y="247650"/>
                  </a:cubicBezTo>
                  <a:cubicBezTo>
                    <a:pt x="453390" y="219075"/>
                    <a:pt x="453390" y="192405"/>
                    <a:pt x="453390" y="162878"/>
                  </a:cubicBezTo>
                  <a:close/>
                  <a:moveTo>
                    <a:pt x="495300" y="555308"/>
                  </a:moveTo>
                  <a:cubicBezTo>
                    <a:pt x="495300" y="585788"/>
                    <a:pt x="495300" y="613410"/>
                    <a:pt x="495300" y="642938"/>
                  </a:cubicBezTo>
                  <a:cubicBezTo>
                    <a:pt x="516255" y="642938"/>
                    <a:pt x="533400" y="642938"/>
                    <a:pt x="550545" y="642938"/>
                  </a:cubicBezTo>
                  <a:cubicBezTo>
                    <a:pt x="568643" y="642938"/>
                    <a:pt x="586740" y="642938"/>
                    <a:pt x="603885" y="642938"/>
                  </a:cubicBezTo>
                  <a:cubicBezTo>
                    <a:pt x="607695" y="564833"/>
                    <a:pt x="579120" y="542925"/>
                    <a:pt x="495300" y="555308"/>
                  </a:cubicBezTo>
                  <a:close/>
                  <a:moveTo>
                    <a:pt x="925830" y="641033"/>
                  </a:moveTo>
                  <a:cubicBezTo>
                    <a:pt x="935355" y="566738"/>
                    <a:pt x="898207" y="538163"/>
                    <a:pt x="819150" y="557213"/>
                  </a:cubicBezTo>
                  <a:cubicBezTo>
                    <a:pt x="819150" y="584835"/>
                    <a:pt x="819150" y="612458"/>
                    <a:pt x="819150" y="641033"/>
                  </a:cubicBezTo>
                  <a:cubicBezTo>
                    <a:pt x="857250" y="641033"/>
                    <a:pt x="891540" y="641033"/>
                    <a:pt x="925830" y="641033"/>
                  </a:cubicBezTo>
                  <a:close/>
                  <a:moveTo>
                    <a:pt x="343853" y="641033"/>
                  </a:moveTo>
                  <a:cubicBezTo>
                    <a:pt x="379095" y="641033"/>
                    <a:pt x="415290" y="641033"/>
                    <a:pt x="453390" y="641033"/>
                  </a:cubicBezTo>
                  <a:cubicBezTo>
                    <a:pt x="454343" y="624840"/>
                    <a:pt x="455295" y="610553"/>
                    <a:pt x="455295" y="597218"/>
                  </a:cubicBezTo>
                  <a:cubicBezTo>
                    <a:pt x="455295" y="582930"/>
                    <a:pt x="455295" y="569595"/>
                    <a:pt x="455295" y="556260"/>
                  </a:cubicBezTo>
                  <a:cubicBezTo>
                    <a:pt x="367665" y="543878"/>
                    <a:pt x="338138" y="566738"/>
                    <a:pt x="343853" y="641033"/>
                  </a:cubicBezTo>
                  <a:close/>
                  <a:moveTo>
                    <a:pt x="777240" y="555308"/>
                  </a:moveTo>
                  <a:cubicBezTo>
                    <a:pt x="690563" y="544830"/>
                    <a:pt x="661988" y="566738"/>
                    <a:pt x="668655" y="642938"/>
                  </a:cubicBezTo>
                  <a:cubicBezTo>
                    <a:pt x="688657" y="642938"/>
                    <a:pt x="708660" y="642938"/>
                    <a:pt x="729615" y="642938"/>
                  </a:cubicBezTo>
                  <a:cubicBezTo>
                    <a:pt x="744855" y="642938"/>
                    <a:pt x="760095" y="642938"/>
                    <a:pt x="778193" y="642938"/>
                  </a:cubicBezTo>
                  <a:cubicBezTo>
                    <a:pt x="777240" y="610553"/>
                    <a:pt x="777240" y="582930"/>
                    <a:pt x="777240" y="555308"/>
                  </a:cubicBezTo>
                  <a:close/>
                  <a:moveTo>
                    <a:pt x="454343" y="944880"/>
                  </a:moveTo>
                  <a:cubicBezTo>
                    <a:pt x="366713" y="937260"/>
                    <a:pt x="339090" y="959168"/>
                    <a:pt x="343853" y="1030605"/>
                  </a:cubicBezTo>
                  <a:cubicBezTo>
                    <a:pt x="380048" y="1030605"/>
                    <a:pt x="417195" y="1030605"/>
                    <a:pt x="454343" y="1030605"/>
                  </a:cubicBezTo>
                  <a:cubicBezTo>
                    <a:pt x="454343" y="1001078"/>
                    <a:pt x="454343" y="974408"/>
                    <a:pt x="454343" y="944880"/>
                  </a:cubicBezTo>
                  <a:close/>
                  <a:moveTo>
                    <a:pt x="667703" y="1032510"/>
                  </a:moveTo>
                  <a:cubicBezTo>
                    <a:pt x="702945" y="1032510"/>
                    <a:pt x="738188" y="1032510"/>
                    <a:pt x="776288" y="1032510"/>
                  </a:cubicBezTo>
                  <a:cubicBezTo>
                    <a:pt x="776288" y="1002030"/>
                    <a:pt x="776288" y="972503"/>
                    <a:pt x="776288" y="944880"/>
                  </a:cubicBezTo>
                  <a:cubicBezTo>
                    <a:pt x="688657" y="938213"/>
                    <a:pt x="661988" y="959168"/>
                    <a:pt x="667703" y="1032510"/>
                  </a:cubicBezTo>
                  <a:close/>
                  <a:moveTo>
                    <a:pt x="927735" y="1032510"/>
                  </a:moveTo>
                  <a:cubicBezTo>
                    <a:pt x="931545" y="956310"/>
                    <a:pt x="895350" y="929640"/>
                    <a:pt x="818198" y="948690"/>
                  </a:cubicBezTo>
                  <a:cubicBezTo>
                    <a:pt x="818198" y="976313"/>
                    <a:pt x="818198" y="1003935"/>
                    <a:pt x="818198" y="1032510"/>
                  </a:cubicBezTo>
                  <a:cubicBezTo>
                    <a:pt x="855345" y="1032510"/>
                    <a:pt x="889635" y="1032510"/>
                    <a:pt x="927735" y="1032510"/>
                  </a:cubicBezTo>
                  <a:close/>
                  <a:moveTo>
                    <a:pt x="604838" y="1032510"/>
                  </a:moveTo>
                  <a:cubicBezTo>
                    <a:pt x="605790" y="955358"/>
                    <a:pt x="576263" y="933450"/>
                    <a:pt x="493395" y="947738"/>
                  </a:cubicBezTo>
                  <a:cubicBezTo>
                    <a:pt x="493395" y="975360"/>
                    <a:pt x="493395" y="1002983"/>
                    <a:pt x="493395" y="1032510"/>
                  </a:cubicBezTo>
                  <a:cubicBezTo>
                    <a:pt x="531495" y="1032510"/>
                    <a:pt x="566738" y="1032510"/>
                    <a:pt x="604838" y="1032510"/>
                  </a:cubicBezTo>
                  <a:close/>
                  <a:moveTo>
                    <a:pt x="777240" y="1335405"/>
                  </a:moveTo>
                  <a:cubicBezTo>
                    <a:pt x="689610" y="1331595"/>
                    <a:pt x="663893" y="1352550"/>
                    <a:pt x="667703" y="1423988"/>
                  </a:cubicBezTo>
                  <a:cubicBezTo>
                    <a:pt x="702945" y="1423988"/>
                    <a:pt x="739140" y="1423988"/>
                    <a:pt x="777240" y="1423988"/>
                  </a:cubicBezTo>
                  <a:cubicBezTo>
                    <a:pt x="777240" y="1393508"/>
                    <a:pt x="777240" y="1365885"/>
                    <a:pt x="777240" y="1335405"/>
                  </a:cubicBezTo>
                  <a:close/>
                  <a:moveTo>
                    <a:pt x="604838" y="1423988"/>
                  </a:moveTo>
                  <a:cubicBezTo>
                    <a:pt x="607695" y="1349693"/>
                    <a:pt x="569595" y="1321118"/>
                    <a:pt x="494348" y="1340168"/>
                  </a:cubicBezTo>
                  <a:cubicBezTo>
                    <a:pt x="494348" y="1367790"/>
                    <a:pt x="494348" y="1395413"/>
                    <a:pt x="494348" y="1423988"/>
                  </a:cubicBezTo>
                  <a:cubicBezTo>
                    <a:pt x="533400" y="1423988"/>
                    <a:pt x="569595" y="1423988"/>
                    <a:pt x="604838" y="1423988"/>
                  </a:cubicBezTo>
                  <a:close/>
                  <a:moveTo>
                    <a:pt x="453390" y="1337310"/>
                  </a:moveTo>
                  <a:cubicBezTo>
                    <a:pt x="369570" y="1328738"/>
                    <a:pt x="338138" y="1353503"/>
                    <a:pt x="346710" y="1423035"/>
                  </a:cubicBezTo>
                  <a:cubicBezTo>
                    <a:pt x="381953" y="1423035"/>
                    <a:pt x="418148" y="1423035"/>
                    <a:pt x="453390" y="1423035"/>
                  </a:cubicBezTo>
                  <a:cubicBezTo>
                    <a:pt x="453390" y="1392555"/>
                    <a:pt x="453390" y="1364933"/>
                    <a:pt x="453390" y="1337310"/>
                  </a:cubicBezTo>
                  <a:close/>
                  <a:moveTo>
                    <a:pt x="817245" y="1423035"/>
                  </a:moveTo>
                  <a:cubicBezTo>
                    <a:pt x="855345" y="1423035"/>
                    <a:pt x="891540" y="1423035"/>
                    <a:pt x="926782" y="1423035"/>
                  </a:cubicBezTo>
                  <a:cubicBezTo>
                    <a:pt x="931545" y="1351598"/>
                    <a:pt x="899160" y="1325880"/>
                    <a:pt x="817245" y="1338263"/>
                  </a:cubicBezTo>
                  <a:cubicBezTo>
                    <a:pt x="817245" y="1365885"/>
                    <a:pt x="817245" y="1393508"/>
                    <a:pt x="817245" y="1423035"/>
                  </a:cubicBezTo>
                  <a:close/>
                </a:path>
              </a:pathLst>
            </a:custGeom>
            <a:grpFill/>
            <a:ln w="9525" cap="flat">
              <a:noFill/>
              <a:prstDash val="solid"/>
              <a:miter/>
            </a:ln>
          </p:spPr>
          <p:txBody>
            <a:bodyPr rtlCol="0" anchor="ctr"/>
            <a:lstStyle/>
            <a:p>
              <a:endParaRPr lang="en-US"/>
            </a:p>
          </p:txBody>
        </p:sp>
        <p:sp>
          <p:nvSpPr>
            <p:cNvPr id="228" name="Freeform: Shape 195">
              <a:extLst>
                <a:ext uri="{FF2B5EF4-FFF2-40B4-BE49-F238E27FC236}">
                  <a16:creationId xmlns:a16="http://schemas.microsoft.com/office/drawing/2014/main" id="{7BEB0256-29D3-F5D1-7D03-0F23D0D3AAB4}"/>
                </a:ext>
              </a:extLst>
            </p:cNvPr>
            <p:cNvSpPr/>
            <p:nvPr/>
          </p:nvSpPr>
          <p:spPr>
            <a:xfrm>
              <a:off x="2703195" y="3172778"/>
              <a:ext cx="219075" cy="1933575"/>
            </a:xfrm>
            <a:custGeom>
              <a:avLst/>
              <a:gdLst>
                <a:gd name="connsiteX0" fmla="*/ 223838 w 219075"/>
                <a:gd name="connsiteY0" fmla="*/ 1939290 h 1933575"/>
                <a:gd name="connsiteX1" fmla="*/ 0 w 219075"/>
                <a:gd name="connsiteY1" fmla="*/ 1939290 h 1933575"/>
                <a:gd name="connsiteX2" fmla="*/ 0 w 219075"/>
                <a:gd name="connsiteY2" fmla="*/ 0 h 1933575"/>
                <a:gd name="connsiteX3" fmla="*/ 223838 w 219075"/>
                <a:gd name="connsiteY3" fmla="*/ 0 h 1933575"/>
                <a:gd name="connsiteX4" fmla="*/ 223838 w 219075"/>
                <a:gd name="connsiteY4" fmla="*/ 1939290 h 1933575"/>
                <a:gd name="connsiteX5" fmla="*/ 101917 w 219075"/>
                <a:gd name="connsiteY5" fmla="*/ 495300 h 1933575"/>
                <a:gd name="connsiteX6" fmla="*/ 53340 w 219075"/>
                <a:gd name="connsiteY6" fmla="*/ 498157 h 1933575"/>
                <a:gd name="connsiteX7" fmla="*/ 53340 w 219075"/>
                <a:gd name="connsiteY7" fmla="*/ 559118 h 1933575"/>
                <a:gd name="connsiteX8" fmla="*/ 101917 w 219075"/>
                <a:gd name="connsiteY8" fmla="*/ 556260 h 1933575"/>
                <a:gd name="connsiteX9" fmla="*/ 101917 w 219075"/>
                <a:gd name="connsiteY9" fmla="*/ 495300 h 1933575"/>
                <a:gd name="connsiteX10" fmla="*/ 101917 w 219075"/>
                <a:gd name="connsiteY10" fmla="*/ 214313 h 1933575"/>
                <a:gd name="connsiteX11" fmla="*/ 54292 w 219075"/>
                <a:gd name="connsiteY11" fmla="*/ 214313 h 1933575"/>
                <a:gd name="connsiteX12" fmla="*/ 54292 w 219075"/>
                <a:gd name="connsiteY12" fmla="*/ 271463 h 1933575"/>
                <a:gd name="connsiteX13" fmla="*/ 101917 w 219075"/>
                <a:gd name="connsiteY13" fmla="*/ 268605 h 1933575"/>
                <a:gd name="connsiteX14" fmla="*/ 101917 w 219075"/>
                <a:gd name="connsiteY14" fmla="*/ 214313 h 1933575"/>
                <a:gd name="connsiteX15" fmla="*/ 101917 w 219075"/>
                <a:gd name="connsiteY15" fmla="*/ 414338 h 1933575"/>
                <a:gd name="connsiteX16" fmla="*/ 48577 w 219075"/>
                <a:gd name="connsiteY16" fmla="*/ 418147 h 1933575"/>
                <a:gd name="connsiteX17" fmla="*/ 51435 w 219075"/>
                <a:gd name="connsiteY17" fmla="*/ 473392 h 1933575"/>
                <a:gd name="connsiteX18" fmla="*/ 101917 w 219075"/>
                <a:gd name="connsiteY18" fmla="*/ 473392 h 1933575"/>
                <a:gd name="connsiteX19" fmla="*/ 101917 w 219075"/>
                <a:gd name="connsiteY19" fmla="*/ 414338 h 1933575"/>
                <a:gd name="connsiteX20" fmla="*/ 126682 w 219075"/>
                <a:gd name="connsiteY20" fmla="*/ 268605 h 1933575"/>
                <a:gd name="connsiteX21" fmla="*/ 167640 w 219075"/>
                <a:gd name="connsiteY21" fmla="*/ 268605 h 1933575"/>
                <a:gd name="connsiteX22" fmla="*/ 167640 w 219075"/>
                <a:gd name="connsiteY22" fmla="*/ 209550 h 1933575"/>
                <a:gd name="connsiteX23" fmla="*/ 126682 w 219075"/>
                <a:gd name="connsiteY23" fmla="*/ 214313 h 1933575"/>
                <a:gd name="connsiteX24" fmla="*/ 126682 w 219075"/>
                <a:gd name="connsiteY24" fmla="*/ 268605 h 1933575"/>
                <a:gd name="connsiteX25" fmla="*/ 168592 w 219075"/>
                <a:gd name="connsiteY25" fmla="*/ 556260 h 1933575"/>
                <a:gd name="connsiteX26" fmla="*/ 168592 w 219075"/>
                <a:gd name="connsiteY26" fmla="*/ 494347 h 1933575"/>
                <a:gd name="connsiteX27" fmla="*/ 126682 w 219075"/>
                <a:gd name="connsiteY27" fmla="*/ 498157 h 1933575"/>
                <a:gd name="connsiteX28" fmla="*/ 126682 w 219075"/>
                <a:gd name="connsiteY28" fmla="*/ 556260 h 1933575"/>
                <a:gd name="connsiteX29" fmla="*/ 168592 w 219075"/>
                <a:gd name="connsiteY29" fmla="*/ 556260 h 1933575"/>
                <a:gd name="connsiteX30" fmla="*/ 123825 w 219075"/>
                <a:gd name="connsiteY30" fmla="*/ 475297 h 1933575"/>
                <a:gd name="connsiteX31" fmla="*/ 169545 w 219075"/>
                <a:gd name="connsiteY31" fmla="*/ 472440 h 1933575"/>
                <a:gd name="connsiteX32" fmla="*/ 169545 w 219075"/>
                <a:gd name="connsiteY32" fmla="*/ 413385 h 1933575"/>
                <a:gd name="connsiteX33" fmla="*/ 123825 w 219075"/>
                <a:gd name="connsiteY33" fmla="*/ 416242 h 1933575"/>
                <a:gd name="connsiteX34" fmla="*/ 123825 w 219075"/>
                <a:gd name="connsiteY34" fmla="*/ 475297 h 19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075" h="1933575">
                  <a:moveTo>
                    <a:pt x="223838" y="1939290"/>
                  </a:moveTo>
                  <a:cubicBezTo>
                    <a:pt x="147638" y="1939290"/>
                    <a:pt x="75247" y="1939290"/>
                    <a:pt x="0" y="1939290"/>
                  </a:cubicBezTo>
                  <a:cubicBezTo>
                    <a:pt x="0" y="1292542"/>
                    <a:pt x="0" y="647700"/>
                    <a:pt x="0" y="0"/>
                  </a:cubicBezTo>
                  <a:cubicBezTo>
                    <a:pt x="75247" y="0"/>
                    <a:pt x="147638" y="0"/>
                    <a:pt x="223838" y="0"/>
                  </a:cubicBezTo>
                  <a:cubicBezTo>
                    <a:pt x="223838" y="645795"/>
                    <a:pt x="223838" y="1290638"/>
                    <a:pt x="223838" y="1939290"/>
                  </a:cubicBezTo>
                  <a:close/>
                  <a:moveTo>
                    <a:pt x="101917" y="495300"/>
                  </a:moveTo>
                  <a:cubicBezTo>
                    <a:pt x="82867" y="496252"/>
                    <a:pt x="67627" y="497205"/>
                    <a:pt x="53340" y="498157"/>
                  </a:cubicBezTo>
                  <a:cubicBezTo>
                    <a:pt x="53340" y="520065"/>
                    <a:pt x="53340" y="538163"/>
                    <a:pt x="53340" y="559118"/>
                  </a:cubicBezTo>
                  <a:cubicBezTo>
                    <a:pt x="71438" y="558165"/>
                    <a:pt x="86677" y="557213"/>
                    <a:pt x="101917" y="556260"/>
                  </a:cubicBezTo>
                  <a:cubicBezTo>
                    <a:pt x="101917" y="535305"/>
                    <a:pt x="101917" y="518160"/>
                    <a:pt x="101917" y="495300"/>
                  </a:cubicBezTo>
                  <a:close/>
                  <a:moveTo>
                    <a:pt x="101917" y="214313"/>
                  </a:moveTo>
                  <a:cubicBezTo>
                    <a:pt x="85725" y="214313"/>
                    <a:pt x="70485" y="214313"/>
                    <a:pt x="54292" y="214313"/>
                  </a:cubicBezTo>
                  <a:cubicBezTo>
                    <a:pt x="54292" y="233363"/>
                    <a:pt x="54292" y="250507"/>
                    <a:pt x="54292" y="271463"/>
                  </a:cubicBezTo>
                  <a:cubicBezTo>
                    <a:pt x="72390" y="270510"/>
                    <a:pt x="86677" y="269557"/>
                    <a:pt x="101917" y="268605"/>
                  </a:cubicBezTo>
                  <a:cubicBezTo>
                    <a:pt x="101917" y="248602"/>
                    <a:pt x="101917" y="233363"/>
                    <a:pt x="101917" y="214313"/>
                  </a:cubicBezTo>
                  <a:close/>
                  <a:moveTo>
                    <a:pt x="101917" y="414338"/>
                  </a:moveTo>
                  <a:cubicBezTo>
                    <a:pt x="82867" y="415290"/>
                    <a:pt x="66675" y="416242"/>
                    <a:pt x="48577" y="418147"/>
                  </a:cubicBezTo>
                  <a:cubicBezTo>
                    <a:pt x="49530" y="441007"/>
                    <a:pt x="50482" y="456247"/>
                    <a:pt x="51435" y="473392"/>
                  </a:cubicBezTo>
                  <a:cubicBezTo>
                    <a:pt x="69532" y="473392"/>
                    <a:pt x="85725" y="473392"/>
                    <a:pt x="101917" y="473392"/>
                  </a:cubicBezTo>
                  <a:cubicBezTo>
                    <a:pt x="101917" y="452438"/>
                    <a:pt x="101917" y="435292"/>
                    <a:pt x="101917" y="414338"/>
                  </a:cubicBezTo>
                  <a:close/>
                  <a:moveTo>
                    <a:pt x="126682" y="268605"/>
                  </a:moveTo>
                  <a:cubicBezTo>
                    <a:pt x="143827" y="268605"/>
                    <a:pt x="155257" y="268605"/>
                    <a:pt x="167640" y="268605"/>
                  </a:cubicBezTo>
                  <a:cubicBezTo>
                    <a:pt x="167640" y="248602"/>
                    <a:pt x="167640" y="230505"/>
                    <a:pt x="167640" y="209550"/>
                  </a:cubicBezTo>
                  <a:cubicBezTo>
                    <a:pt x="151447" y="211455"/>
                    <a:pt x="139065" y="212407"/>
                    <a:pt x="126682" y="214313"/>
                  </a:cubicBezTo>
                  <a:cubicBezTo>
                    <a:pt x="126682" y="234315"/>
                    <a:pt x="126682" y="249555"/>
                    <a:pt x="126682" y="268605"/>
                  </a:cubicBezTo>
                  <a:close/>
                  <a:moveTo>
                    <a:pt x="168592" y="556260"/>
                  </a:moveTo>
                  <a:cubicBezTo>
                    <a:pt x="168592" y="533400"/>
                    <a:pt x="168592" y="515302"/>
                    <a:pt x="168592" y="494347"/>
                  </a:cubicBezTo>
                  <a:cubicBezTo>
                    <a:pt x="151447" y="496252"/>
                    <a:pt x="138113" y="497205"/>
                    <a:pt x="126682" y="498157"/>
                  </a:cubicBezTo>
                  <a:cubicBezTo>
                    <a:pt x="126682" y="520065"/>
                    <a:pt x="126682" y="537210"/>
                    <a:pt x="126682" y="556260"/>
                  </a:cubicBezTo>
                  <a:cubicBezTo>
                    <a:pt x="142875" y="556260"/>
                    <a:pt x="154305" y="556260"/>
                    <a:pt x="168592" y="556260"/>
                  </a:cubicBezTo>
                  <a:close/>
                  <a:moveTo>
                    <a:pt x="123825" y="475297"/>
                  </a:moveTo>
                  <a:cubicBezTo>
                    <a:pt x="142875" y="474345"/>
                    <a:pt x="156210" y="473392"/>
                    <a:pt x="169545" y="472440"/>
                  </a:cubicBezTo>
                  <a:cubicBezTo>
                    <a:pt x="169545" y="451485"/>
                    <a:pt x="169545" y="434340"/>
                    <a:pt x="169545" y="413385"/>
                  </a:cubicBezTo>
                  <a:cubicBezTo>
                    <a:pt x="152400" y="414338"/>
                    <a:pt x="138113" y="415290"/>
                    <a:pt x="123825" y="416242"/>
                  </a:cubicBezTo>
                  <a:cubicBezTo>
                    <a:pt x="123825" y="438150"/>
                    <a:pt x="123825" y="453390"/>
                    <a:pt x="123825" y="475297"/>
                  </a:cubicBezTo>
                  <a:close/>
                </a:path>
              </a:pathLst>
            </a:custGeom>
            <a:grpFill/>
            <a:ln w="9525" cap="flat">
              <a:noFill/>
              <a:prstDash val="solid"/>
              <a:miter/>
            </a:ln>
          </p:spPr>
          <p:txBody>
            <a:bodyPr rtlCol="0" anchor="ctr"/>
            <a:lstStyle/>
            <a:p>
              <a:endParaRPr lang="en-US"/>
            </a:p>
          </p:txBody>
        </p:sp>
        <p:sp>
          <p:nvSpPr>
            <p:cNvPr id="229" name="Freeform: Shape 196">
              <a:extLst>
                <a:ext uri="{FF2B5EF4-FFF2-40B4-BE49-F238E27FC236}">
                  <a16:creationId xmlns:a16="http://schemas.microsoft.com/office/drawing/2014/main" id="{BA633073-4110-B1BB-6B23-36DA7C186B79}"/>
                </a:ext>
              </a:extLst>
            </p:cNvPr>
            <p:cNvSpPr/>
            <p:nvPr/>
          </p:nvSpPr>
          <p:spPr>
            <a:xfrm>
              <a:off x="3108960" y="1865947"/>
              <a:ext cx="352425" cy="361950"/>
            </a:xfrm>
            <a:custGeom>
              <a:avLst/>
              <a:gdLst>
                <a:gd name="connsiteX0" fmla="*/ 83820 w 352425"/>
                <a:gd name="connsiteY0" fmla="*/ 339090 h 361950"/>
                <a:gd name="connsiteX1" fmla="*/ 0 w 352425"/>
                <a:gd name="connsiteY1" fmla="*/ 369570 h 361950"/>
                <a:gd name="connsiteX2" fmla="*/ 133350 w 352425"/>
                <a:gd name="connsiteY2" fmla="*/ 82867 h 361950"/>
                <a:gd name="connsiteX3" fmla="*/ 91440 w 352425"/>
                <a:gd name="connsiteY3" fmla="*/ 0 h 361950"/>
                <a:gd name="connsiteX4" fmla="*/ 274320 w 352425"/>
                <a:gd name="connsiteY4" fmla="*/ 0 h 361950"/>
                <a:gd name="connsiteX5" fmla="*/ 230505 w 352425"/>
                <a:gd name="connsiteY5" fmla="*/ 83820 h 361950"/>
                <a:gd name="connsiteX6" fmla="*/ 357188 w 352425"/>
                <a:gd name="connsiteY6" fmla="*/ 366713 h 361950"/>
                <a:gd name="connsiteX7" fmla="*/ 83820 w 352425"/>
                <a:gd name="connsiteY7" fmla="*/ 33909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425" h="361950">
                  <a:moveTo>
                    <a:pt x="83820" y="339090"/>
                  </a:moveTo>
                  <a:cubicBezTo>
                    <a:pt x="58103" y="344805"/>
                    <a:pt x="33338" y="357188"/>
                    <a:pt x="0" y="369570"/>
                  </a:cubicBezTo>
                  <a:cubicBezTo>
                    <a:pt x="45720" y="270510"/>
                    <a:pt x="89535" y="176213"/>
                    <a:pt x="133350" y="82867"/>
                  </a:cubicBezTo>
                  <a:cubicBezTo>
                    <a:pt x="120015" y="58103"/>
                    <a:pt x="107633" y="32385"/>
                    <a:pt x="91440" y="0"/>
                  </a:cubicBezTo>
                  <a:cubicBezTo>
                    <a:pt x="151448" y="0"/>
                    <a:pt x="222885" y="0"/>
                    <a:pt x="274320" y="0"/>
                  </a:cubicBezTo>
                  <a:cubicBezTo>
                    <a:pt x="276225" y="5715"/>
                    <a:pt x="234315" y="77153"/>
                    <a:pt x="230505" y="83820"/>
                  </a:cubicBezTo>
                  <a:cubicBezTo>
                    <a:pt x="260033" y="141923"/>
                    <a:pt x="325755" y="300038"/>
                    <a:pt x="357188" y="366713"/>
                  </a:cubicBezTo>
                  <a:cubicBezTo>
                    <a:pt x="282893" y="320040"/>
                    <a:pt x="158115" y="322898"/>
                    <a:pt x="83820" y="339090"/>
                  </a:cubicBezTo>
                  <a:close/>
                </a:path>
              </a:pathLst>
            </a:custGeom>
            <a:grpFill/>
            <a:ln w="9525" cap="flat">
              <a:noFill/>
              <a:prstDash val="solid"/>
              <a:miter/>
            </a:ln>
          </p:spPr>
          <p:txBody>
            <a:bodyPr rtlCol="0" anchor="ctr"/>
            <a:lstStyle/>
            <a:p>
              <a:endParaRPr lang="en-US"/>
            </a:p>
          </p:txBody>
        </p:sp>
        <p:sp>
          <p:nvSpPr>
            <p:cNvPr id="230" name="Freeform: Shape 197">
              <a:extLst>
                <a:ext uri="{FF2B5EF4-FFF2-40B4-BE49-F238E27FC236}">
                  <a16:creationId xmlns:a16="http://schemas.microsoft.com/office/drawing/2014/main" id="{E32B3F29-96A1-677E-C68D-CCB5DFE121D5}"/>
                </a:ext>
              </a:extLst>
            </p:cNvPr>
            <p:cNvSpPr/>
            <p:nvPr/>
          </p:nvSpPr>
          <p:spPr>
            <a:xfrm>
              <a:off x="3201353" y="1624965"/>
              <a:ext cx="171450" cy="228600"/>
            </a:xfrm>
            <a:custGeom>
              <a:avLst/>
              <a:gdLst>
                <a:gd name="connsiteX0" fmla="*/ 179070 w 171450"/>
                <a:gd name="connsiteY0" fmla="*/ 228600 h 228600"/>
                <a:gd name="connsiteX1" fmla="*/ 0 w 171450"/>
                <a:gd name="connsiteY1" fmla="*/ 228600 h 228600"/>
                <a:gd name="connsiteX2" fmla="*/ 28575 w 171450"/>
                <a:gd name="connsiteY2" fmla="*/ 199073 h 228600"/>
                <a:gd name="connsiteX3" fmla="*/ 73342 w 171450"/>
                <a:gd name="connsiteY3" fmla="*/ 117158 h 228600"/>
                <a:gd name="connsiteX4" fmla="*/ 88582 w 171450"/>
                <a:gd name="connsiteY4" fmla="*/ 0 h 228600"/>
                <a:gd name="connsiteX5" fmla="*/ 100013 w 171450"/>
                <a:gd name="connsiteY5" fmla="*/ 129540 h 228600"/>
                <a:gd name="connsiteX6" fmla="*/ 140970 w 171450"/>
                <a:gd name="connsiteY6" fmla="*/ 197168 h 228600"/>
                <a:gd name="connsiteX7" fmla="*/ 179070 w 171450"/>
                <a:gd name="connsiteY7" fmla="*/ 2286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228600">
                  <a:moveTo>
                    <a:pt x="179070" y="228600"/>
                  </a:moveTo>
                  <a:cubicBezTo>
                    <a:pt x="126682" y="228600"/>
                    <a:pt x="60007" y="228600"/>
                    <a:pt x="0" y="228600"/>
                  </a:cubicBezTo>
                  <a:cubicBezTo>
                    <a:pt x="12382" y="215265"/>
                    <a:pt x="19050" y="200978"/>
                    <a:pt x="28575" y="199073"/>
                  </a:cubicBezTo>
                  <a:cubicBezTo>
                    <a:pt x="74295" y="186690"/>
                    <a:pt x="71438" y="151448"/>
                    <a:pt x="73342" y="117158"/>
                  </a:cubicBezTo>
                  <a:cubicBezTo>
                    <a:pt x="76200" y="78105"/>
                    <a:pt x="80963" y="39053"/>
                    <a:pt x="88582" y="0"/>
                  </a:cubicBezTo>
                  <a:cubicBezTo>
                    <a:pt x="92392" y="42863"/>
                    <a:pt x="100013" y="86678"/>
                    <a:pt x="100013" y="129540"/>
                  </a:cubicBezTo>
                  <a:cubicBezTo>
                    <a:pt x="100013" y="161925"/>
                    <a:pt x="103822" y="187643"/>
                    <a:pt x="140970" y="197168"/>
                  </a:cubicBezTo>
                  <a:cubicBezTo>
                    <a:pt x="155257" y="200025"/>
                    <a:pt x="171450" y="215265"/>
                    <a:pt x="179070" y="228600"/>
                  </a:cubicBezTo>
                  <a:close/>
                </a:path>
              </a:pathLst>
            </a:custGeom>
            <a:grpFill/>
            <a:ln w="9525" cap="flat">
              <a:noFill/>
              <a:prstDash val="solid"/>
              <a:miter/>
            </a:ln>
          </p:spPr>
          <p:txBody>
            <a:bodyPr rtlCol="0" anchor="ctr"/>
            <a:lstStyle/>
            <a:p>
              <a:endParaRPr lang="en-US"/>
            </a:p>
          </p:txBody>
        </p:sp>
        <p:sp>
          <p:nvSpPr>
            <p:cNvPr id="231" name="Freeform: Shape 198">
              <a:extLst>
                <a:ext uri="{FF2B5EF4-FFF2-40B4-BE49-F238E27FC236}">
                  <a16:creationId xmlns:a16="http://schemas.microsoft.com/office/drawing/2014/main" id="{11546156-78E0-0700-CA93-711AD8ADAA31}"/>
                </a:ext>
              </a:extLst>
            </p:cNvPr>
            <p:cNvSpPr/>
            <p:nvPr/>
          </p:nvSpPr>
          <p:spPr>
            <a:xfrm>
              <a:off x="2732825" y="2586990"/>
              <a:ext cx="161925" cy="485775"/>
            </a:xfrm>
            <a:custGeom>
              <a:avLst/>
              <a:gdLst>
                <a:gd name="connsiteX0" fmla="*/ 113245 w 161925"/>
                <a:gd name="connsiteY0" fmla="*/ 146685 h 485775"/>
                <a:gd name="connsiteX1" fmla="*/ 124675 w 161925"/>
                <a:gd name="connsiteY1" fmla="*/ 129540 h 485775"/>
                <a:gd name="connsiteX2" fmla="*/ 81813 w 161925"/>
                <a:gd name="connsiteY2" fmla="*/ 0 h 485775"/>
                <a:gd name="connsiteX3" fmla="*/ 37045 w 161925"/>
                <a:gd name="connsiteY3" fmla="*/ 133350 h 485775"/>
                <a:gd name="connsiteX4" fmla="*/ 48475 w 161925"/>
                <a:gd name="connsiteY4" fmla="*/ 151448 h 485775"/>
                <a:gd name="connsiteX5" fmla="*/ 2755 w 161925"/>
                <a:gd name="connsiteY5" fmla="*/ 206693 h 485775"/>
                <a:gd name="connsiteX6" fmla="*/ 850 w 161925"/>
                <a:gd name="connsiteY6" fmla="*/ 489585 h 485775"/>
                <a:gd name="connsiteX7" fmla="*/ 165633 w 161925"/>
                <a:gd name="connsiteY7" fmla="*/ 489585 h 485775"/>
                <a:gd name="connsiteX8" fmla="*/ 166585 w 161925"/>
                <a:gd name="connsiteY8" fmla="*/ 255270 h 485775"/>
                <a:gd name="connsiteX9" fmla="*/ 113245 w 161925"/>
                <a:gd name="connsiteY9" fmla="*/ 146685 h 485775"/>
                <a:gd name="connsiteX10" fmla="*/ 22758 w 161925"/>
                <a:gd name="connsiteY10" fmla="*/ 332423 h 485775"/>
                <a:gd name="connsiteX11" fmla="*/ 71335 w 161925"/>
                <a:gd name="connsiteY11" fmla="*/ 332423 h 485775"/>
                <a:gd name="connsiteX12" fmla="*/ 71335 w 161925"/>
                <a:gd name="connsiteY12" fmla="*/ 388620 h 485775"/>
                <a:gd name="connsiteX13" fmla="*/ 22758 w 161925"/>
                <a:gd name="connsiteY13" fmla="*/ 388620 h 485775"/>
                <a:gd name="connsiteX14" fmla="*/ 22758 w 161925"/>
                <a:gd name="connsiteY14" fmla="*/ 332423 h 485775"/>
                <a:gd name="connsiteX15" fmla="*/ 72288 w 161925"/>
                <a:gd name="connsiteY15" fmla="*/ 467678 h 485775"/>
                <a:gd name="connsiteX16" fmla="*/ 22758 w 161925"/>
                <a:gd name="connsiteY16" fmla="*/ 467678 h 485775"/>
                <a:gd name="connsiteX17" fmla="*/ 22758 w 161925"/>
                <a:gd name="connsiteY17" fmla="*/ 411480 h 485775"/>
                <a:gd name="connsiteX18" fmla="*/ 72288 w 161925"/>
                <a:gd name="connsiteY18" fmla="*/ 411480 h 485775"/>
                <a:gd name="connsiteX19" fmla="*/ 72288 w 161925"/>
                <a:gd name="connsiteY19" fmla="*/ 467678 h 485775"/>
                <a:gd name="connsiteX20" fmla="*/ 72288 w 161925"/>
                <a:gd name="connsiteY20" fmla="*/ 303848 h 485775"/>
                <a:gd name="connsiteX21" fmla="*/ 23710 w 161925"/>
                <a:gd name="connsiteY21" fmla="*/ 306705 h 485775"/>
                <a:gd name="connsiteX22" fmla="*/ 23710 w 161925"/>
                <a:gd name="connsiteY22" fmla="*/ 247650 h 485775"/>
                <a:gd name="connsiteX23" fmla="*/ 72288 w 161925"/>
                <a:gd name="connsiteY23" fmla="*/ 247650 h 485775"/>
                <a:gd name="connsiteX24" fmla="*/ 72288 w 161925"/>
                <a:gd name="connsiteY24" fmla="*/ 303848 h 485775"/>
                <a:gd name="connsiteX25" fmla="*/ 138963 w 161925"/>
                <a:gd name="connsiteY25" fmla="*/ 465773 h 485775"/>
                <a:gd name="connsiteX26" fmla="*/ 95148 w 161925"/>
                <a:gd name="connsiteY26" fmla="*/ 465773 h 485775"/>
                <a:gd name="connsiteX27" fmla="*/ 95148 w 161925"/>
                <a:gd name="connsiteY27" fmla="*/ 410528 h 485775"/>
                <a:gd name="connsiteX28" fmla="*/ 138963 w 161925"/>
                <a:gd name="connsiteY28" fmla="*/ 408623 h 485775"/>
                <a:gd name="connsiteX29" fmla="*/ 138963 w 161925"/>
                <a:gd name="connsiteY29" fmla="*/ 465773 h 485775"/>
                <a:gd name="connsiteX30" fmla="*/ 138963 w 161925"/>
                <a:gd name="connsiteY30" fmla="*/ 389573 h 485775"/>
                <a:gd name="connsiteX31" fmla="*/ 96100 w 161925"/>
                <a:gd name="connsiteY31" fmla="*/ 389573 h 485775"/>
                <a:gd name="connsiteX32" fmla="*/ 96100 w 161925"/>
                <a:gd name="connsiteY32" fmla="*/ 332423 h 485775"/>
                <a:gd name="connsiteX33" fmla="*/ 138963 w 161925"/>
                <a:gd name="connsiteY33" fmla="*/ 332423 h 485775"/>
                <a:gd name="connsiteX34" fmla="*/ 138963 w 161925"/>
                <a:gd name="connsiteY34" fmla="*/ 389573 h 485775"/>
                <a:gd name="connsiteX35" fmla="*/ 139915 w 161925"/>
                <a:gd name="connsiteY35" fmla="*/ 303848 h 485775"/>
                <a:gd name="connsiteX36" fmla="*/ 97053 w 161925"/>
                <a:gd name="connsiteY36" fmla="*/ 305753 h 485775"/>
                <a:gd name="connsiteX37" fmla="*/ 139915 w 161925"/>
                <a:gd name="connsiteY37" fmla="*/ 246698 h 485775"/>
                <a:gd name="connsiteX38" fmla="*/ 139915 w 161925"/>
                <a:gd name="connsiteY38" fmla="*/ 303848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925" h="485775">
                  <a:moveTo>
                    <a:pt x="113245" y="146685"/>
                  </a:moveTo>
                  <a:cubicBezTo>
                    <a:pt x="117055" y="140970"/>
                    <a:pt x="125628" y="133350"/>
                    <a:pt x="124675" y="129540"/>
                  </a:cubicBezTo>
                  <a:cubicBezTo>
                    <a:pt x="109435" y="81915"/>
                    <a:pt x="93243" y="34290"/>
                    <a:pt x="81813" y="0"/>
                  </a:cubicBezTo>
                  <a:cubicBezTo>
                    <a:pt x="69430" y="36195"/>
                    <a:pt x="52285" y="84773"/>
                    <a:pt x="37045" y="133350"/>
                  </a:cubicBezTo>
                  <a:cubicBezTo>
                    <a:pt x="36093" y="137160"/>
                    <a:pt x="44665" y="144780"/>
                    <a:pt x="48475" y="151448"/>
                  </a:cubicBezTo>
                  <a:cubicBezTo>
                    <a:pt x="33235" y="169545"/>
                    <a:pt x="3708" y="186690"/>
                    <a:pt x="2755" y="206693"/>
                  </a:cubicBezTo>
                  <a:cubicBezTo>
                    <a:pt x="-2007" y="300990"/>
                    <a:pt x="850" y="395288"/>
                    <a:pt x="850" y="489585"/>
                  </a:cubicBezTo>
                  <a:cubicBezTo>
                    <a:pt x="58000" y="489585"/>
                    <a:pt x="109435" y="489585"/>
                    <a:pt x="165633" y="489585"/>
                  </a:cubicBezTo>
                  <a:cubicBezTo>
                    <a:pt x="165633" y="409575"/>
                    <a:pt x="163728" y="332423"/>
                    <a:pt x="166585" y="255270"/>
                  </a:cubicBezTo>
                  <a:cubicBezTo>
                    <a:pt x="166585" y="207645"/>
                    <a:pt x="153250" y="171450"/>
                    <a:pt x="113245" y="146685"/>
                  </a:cubicBezTo>
                  <a:close/>
                  <a:moveTo>
                    <a:pt x="22758" y="332423"/>
                  </a:moveTo>
                  <a:cubicBezTo>
                    <a:pt x="38950" y="332423"/>
                    <a:pt x="56095" y="332423"/>
                    <a:pt x="71335" y="332423"/>
                  </a:cubicBezTo>
                  <a:cubicBezTo>
                    <a:pt x="71335" y="352425"/>
                    <a:pt x="71335" y="369570"/>
                    <a:pt x="71335" y="388620"/>
                  </a:cubicBezTo>
                  <a:cubicBezTo>
                    <a:pt x="54190" y="388620"/>
                    <a:pt x="39903" y="388620"/>
                    <a:pt x="22758" y="388620"/>
                  </a:cubicBezTo>
                  <a:cubicBezTo>
                    <a:pt x="22758" y="369570"/>
                    <a:pt x="22758" y="353378"/>
                    <a:pt x="22758" y="332423"/>
                  </a:cubicBezTo>
                  <a:close/>
                  <a:moveTo>
                    <a:pt x="72288" y="467678"/>
                  </a:moveTo>
                  <a:cubicBezTo>
                    <a:pt x="54190" y="467678"/>
                    <a:pt x="38950" y="467678"/>
                    <a:pt x="22758" y="467678"/>
                  </a:cubicBezTo>
                  <a:cubicBezTo>
                    <a:pt x="22758" y="448628"/>
                    <a:pt x="22758" y="432435"/>
                    <a:pt x="22758" y="411480"/>
                  </a:cubicBezTo>
                  <a:cubicBezTo>
                    <a:pt x="38950" y="411480"/>
                    <a:pt x="55143" y="411480"/>
                    <a:pt x="72288" y="411480"/>
                  </a:cubicBezTo>
                  <a:cubicBezTo>
                    <a:pt x="72288" y="429578"/>
                    <a:pt x="72288" y="446723"/>
                    <a:pt x="72288" y="467678"/>
                  </a:cubicBezTo>
                  <a:close/>
                  <a:moveTo>
                    <a:pt x="72288" y="303848"/>
                  </a:moveTo>
                  <a:cubicBezTo>
                    <a:pt x="57048" y="304800"/>
                    <a:pt x="41808" y="305753"/>
                    <a:pt x="23710" y="306705"/>
                  </a:cubicBezTo>
                  <a:cubicBezTo>
                    <a:pt x="23710" y="286703"/>
                    <a:pt x="23710" y="268605"/>
                    <a:pt x="23710" y="247650"/>
                  </a:cubicBezTo>
                  <a:cubicBezTo>
                    <a:pt x="38950" y="247650"/>
                    <a:pt x="53238" y="247650"/>
                    <a:pt x="72288" y="247650"/>
                  </a:cubicBezTo>
                  <a:cubicBezTo>
                    <a:pt x="72288" y="267653"/>
                    <a:pt x="72288" y="283845"/>
                    <a:pt x="72288" y="303848"/>
                  </a:cubicBezTo>
                  <a:close/>
                  <a:moveTo>
                    <a:pt x="138963" y="465773"/>
                  </a:moveTo>
                  <a:cubicBezTo>
                    <a:pt x="125628" y="465773"/>
                    <a:pt x="111340" y="465773"/>
                    <a:pt x="95148" y="465773"/>
                  </a:cubicBezTo>
                  <a:cubicBezTo>
                    <a:pt x="95148" y="447675"/>
                    <a:pt x="95148" y="430530"/>
                    <a:pt x="95148" y="410528"/>
                  </a:cubicBezTo>
                  <a:cubicBezTo>
                    <a:pt x="110388" y="409575"/>
                    <a:pt x="123723" y="409575"/>
                    <a:pt x="138963" y="408623"/>
                  </a:cubicBezTo>
                  <a:cubicBezTo>
                    <a:pt x="138963" y="428625"/>
                    <a:pt x="138963" y="445770"/>
                    <a:pt x="138963" y="465773"/>
                  </a:cubicBezTo>
                  <a:close/>
                  <a:moveTo>
                    <a:pt x="138963" y="389573"/>
                  </a:moveTo>
                  <a:cubicBezTo>
                    <a:pt x="123723" y="389573"/>
                    <a:pt x="112293" y="389573"/>
                    <a:pt x="96100" y="389573"/>
                  </a:cubicBezTo>
                  <a:cubicBezTo>
                    <a:pt x="96100" y="370523"/>
                    <a:pt x="96100" y="353378"/>
                    <a:pt x="96100" y="332423"/>
                  </a:cubicBezTo>
                  <a:cubicBezTo>
                    <a:pt x="110388" y="332423"/>
                    <a:pt x="122770" y="332423"/>
                    <a:pt x="138963" y="332423"/>
                  </a:cubicBezTo>
                  <a:cubicBezTo>
                    <a:pt x="138963" y="349568"/>
                    <a:pt x="138963" y="366713"/>
                    <a:pt x="138963" y="389573"/>
                  </a:cubicBezTo>
                  <a:close/>
                  <a:moveTo>
                    <a:pt x="139915" y="303848"/>
                  </a:moveTo>
                  <a:cubicBezTo>
                    <a:pt x="126580" y="304800"/>
                    <a:pt x="113245" y="304800"/>
                    <a:pt x="97053" y="305753"/>
                  </a:cubicBezTo>
                  <a:cubicBezTo>
                    <a:pt x="97053" y="274320"/>
                    <a:pt x="78003" y="236220"/>
                    <a:pt x="139915" y="246698"/>
                  </a:cubicBezTo>
                  <a:cubicBezTo>
                    <a:pt x="139915" y="266700"/>
                    <a:pt x="139915" y="283845"/>
                    <a:pt x="139915" y="303848"/>
                  </a:cubicBezTo>
                  <a:close/>
                </a:path>
              </a:pathLst>
            </a:custGeom>
            <a:grpFill/>
            <a:ln w="9525" cap="flat">
              <a:noFill/>
              <a:prstDash val="solid"/>
              <a:miter/>
            </a:ln>
          </p:spPr>
          <p:txBody>
            <a:bodyPr rtlCol="0" anchor="ctr"/>
            <a:lstStyle/>
            <a:p>
              <a:endParaRPr lang="en-US"/>
            </a:p>
          </p:txBody>
        </p:sp>
        <p:sp>
          <p:nvSpPr>
            <p:cNvPr id="232" name="Freeform: Shape 199">
              <a:extLst>
                <a:ext uri="{FF2B5EF4-FFF2-40B4-BE49-F238E27FC236}">
                  <a16:creationId xmlns:a16="http://schemas.microsoft.com/office/drawing/2014/main" id="{D8913FC2-ABA0-018D-B396-05C1CEA143A1}"/>
                </a:ext>
              </a:extLst>
            </p:cNvPr>
            <p:cNvSpPr/>
            <p:nvPr/>
          </p:nvSpPr>
          <p:spPr>
            <a:xfrm>
              <a:off x="2860358" y="2202322"/>
              <a:ext cx="847725" cy="323850"/>
            </a:xfrm>
            <a:custGeom>
              <a:avLst/>
              <a:gdLst>
                <a:gd name="connsiteX0" fmla="*/ 851535 w 847725"/>
                <a:gd name="connsiteY0" fmla="*/ 250366 h 323850"/>
                <a:gd name="connsiteX1" fmla="*/ 751522 w 847725"/>
                <a:gd name="connsiteY1" fmla="*/ 232268 h 323850"/>
                <a:gd name="connsiteX2" fmla="*/ 744855 w 847725"/>
                <a:gd name="connsiteY2" fmla="*/ 203693 h 323850"/>
                <a:gd name="connsiteX3" fmla="*/ 759143 w 847725"/>
                <a:gd name="connsiteY3" fmla="*/ 202741 h 323850"/>
                <a:gd name="connsiteX4" fmla="*/ 811530 w 847725"/>
                <a:gd name="connsiteY4" fmla="*/ 125588 h 323850"/>
                <a:gd name="connsiteX5" fmla="*/ 707708 w 847725"/>
                <a:gd name="connsiteY5" fmla="*/ 136066 h 323850"/>
                <a:gd name="connsiteX6" fmla="*/ 691515 w 847725"/>
                <a:gd name="connsiteY6" fmla="*/ 112253 h 323850"/>
                <a:gd name="connsiteX7" fmla="*/ 701040 w 847725"/>
                <a:gd name="connsiteY7" fmla="*/ 107491 h 323850"/>
                <a:gd name="connsiteX8" fmla="*/ 723900 w 847725"/>
                <a:gd name="connsiteY8" fmla="*/ 17003 h 323850"/>
                <a:gd name="connsiteX9" fmla="*/ 634365 w 847725"/>
                <a:gd name="connsiteY9" fmla="*/ 45578 h 323850"/>
                <a:gd name="connsiteX10" fmla="*/ 624840 w 847725"/>
                <a:gd name="connsiteY10" fmla="*/ 54151 h 323850"/>
                <a:gd name="connsiteX11" fmla="*/ 624840 w 847725"/>
                <a:gd name="connsiteY11" fmla="*/ 54151 h 323850"/>
                <a:gd name="connsiteX12" fmla="*/ 549593 w 847725"/>
                <a:gd name="connsiteY12" fmla="*/ 17003 h 323850"/>
                <a:gd name="connsiteX13" fmla="*/ 550545 w 847725"/>
                <a:gd name="connsiteY13" fmla="*/ 17956 h 323850"/>
                <a:gd name="connsiteX14" fmla="*/ 486727 w 847725"/>
                <a:gd name="connsiteY14" fmla="*/ 5573 h 323850"/>
                <a:gd name="connsiteX15" fmla="*/ 219075 w 847725"/>
                <a:gd name="connsiteY15" fmla="*/ 64628 h 323850"/>
                <a:gd name="connsiteX16" fmla="*/ 221932 w 847725"/>
                <a:gd name="connsiteY16" fmla="*/ 58913 h 323850"/>
                <a:gd name="connsiteX17" fmla="*/ 121920 w 847725"/>
                <a:gd name="connsiteY17" fmla="*/ 15098 h 323850"/>
                <a:gd name="connsiteX18" fmla="*/ 158115 w 847725"/>
                <a:gd name="connsiteY18" fmla="*/ 115111 h 323850"/>
                <a:gd name="connsiteX19" fmla="*/ 169545 w 847725"/>
                <a:gd name="connsiteY19" fmla="*/ 108443 h 323850"/>
                <a:gd name="connsiteX20" fmla="*/ 145732 w 847725"/>
                <a:gd name="connsiteY20" fmla="*/ 132256 h 323850"/>
                <a:gd name="connsiteX21" fmla="*/ 135255 w 847725"/>
                <a:gd name="connsiteY21" fmla="*/ 147496 h 323850"/>
                <a:gd name="connsiteX22" fmla="*/ 29527 w 847725"/>
                <a:gd name="connsiteY22" fmla="*/ 131303 h 323850"/>
                <a:gd name="connsiteX23" fmla="*/ 96202 w 847725"/>
                <a:gd name="connsiteY23" fmla="*/ 216076 h 323850"/>
                <a:gd name="connsiteX24" fmla="*/ 105727 w 847725"/>
                <a:gd name="connsiteY24" fmla="*/ 207503 h 323850"/>
                <a:gd name="connsiteX25" fmla="*/ 100965 w 847725"/>
                <a:gd name="connsiteY25" fmla="*/ 232268 h 323850"/>
                <a:gd name="connsiteX26" fmla="*/ 0 w 847725"/>
                <a:gd name="connsiteY26" fmla="*/ 252271 h 323850"/>
                <a:gd name="connsiteX27" fmla="*/ 85725 w 847725"/>
                <a:gd name="connsiteY27" fmla="*/ 306563 h 323850"/>
                <a:gd name="connsiteX28" fmla="*/ 80963 w 847725"/>
                <a:gd name="connsiteY28" fmla="*/ 327518 h 323850"/>
                <a:gd name="connsiteX29" fmla="*/ 774383 w 847725"/>
                <a:gd name="connsiteY29" fmla="*/ 327518 h 323850"/>
                <a:gd name="connsiteX30" fmla="*/ 766763 w 847725"/>
                <a:gd name="connsiteY30" fmla="*/ 297038 h 323850"/>
                <a:gd name="connsiteX31" fmla="*/ 851535 w 847725"/>
                <a:gd name="connsiteY31" fmla="*/ 250366 h 323850"/>
                <a:gd name="connsiteX32" fmla="*/ 268605 w 847725"/>
                <a:gd name="connsiteY32" fmla="*/ 308468 h 323850"/>
                <a:gd name="connsiteX33" fmla="*/ 120967 w 847725"/>
                <a:gd name="connsiteY33" fmla="*/ 308468 h 323850"/>
                <a:gd name="connsiteX34" fmla="*/ 240983 w 847725"/>
                <a:gd name="connsiteY34" fmla="*/ 97966 h 323850"/>
                <a:gd name="connsiteX35" fmla="*/ 318135 w 847725"/>
                <a:gd name="connsiteY35" fmla="*/ 223696 h 323850"/>
                <a:gd name="connsiteX36" fmla="*/ 268605 w 847725"/>
                <a:gd name="connsiteY36" fmla="*/ 308468 h 323850"/>
                <a:gd name="connsiteX37" fmla="*/ 348615 w 847725"/>
                <a:gd name="connsiteY37" fmla="*/ 214171 h 323850"/>
                <a:gd name="connsiteX38" fmla="*/ 269558 w 847725"/>
                <a:gd name="connsiteY38" fmla="*/ 84631 h 323850"/>
                <a:gd name="connsiteX39" fmla="*/ 585788 w 847725"/>
                <a:gd name="connsiteY39" fmla="*/ 83678 h 323850"/>
                <a:gd name="connsiteX40" fmla="*/ 505777 w 847725"/>
                <a:gd name="connsiteY40" fmla="*/ 215123 h 323850"/>
                <a:gd name="connsiteX41" fmla="*/ 348615 w 847725"/>
                <a:gd name="connsiteY41" fmla="*/ 214171 h 323850"/>
                <a:gd name="connsiteX42" fmla="*/ 565785 w 847725"/>
                <a:gd name="connsiteY42" fmla="*/ 308468 h 323850"/>
                <a:gd name="connsiteX43" fmla="*/ 536258 w 847725"/>
                <a:gd name="connsiteY43" fmla="*/ 223696 h 323850"/>
                <a:gd name="connsiteX44" fmla="*/ 611505 w 847725"/>
                <a:gd name="connsiteY44" fmla="*/ 99871 h 323850"/>
                <a:gd name="connsiteX45" fmla="*/ 734377 w 847725"/>
                <a:gd name="connsiteY45" fmla="*/ 308468 h 323850"/>
                <a:gd name="connsiteX46" fmla="*/ 565785 w 847725"/>
                <a:gd name="connsiteY46" fmla="*/ 308468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47725" h="323850">
                  <a:moveTo>
                    <a:pt x="851535" y="250366"/>
                  </a:moveTo>
                  <a:cubicBezTo>
                    <a:pt x="820102" y="244651"/>
                    <a:pt x="787718" y="238936"/>
                    <a:pt x="751522" y="232268"/>
                  </a:cubicBezTo>
                  <a:cubicBezTo>
                    <a:pt x="749618" y="222743"/>
                    <a:pt x="746760" y="213218"/>
                    <a:pt x="744855" y="203693"/>
                  </a:cubicBezTo>
                  <a:cubicBezTo>
                    <a:pt x="751522" y="204646"/>
                    <a:pt x="757238" y="204646"/>
                    <a:pt x="759143" y="202741"/>
                  </a:cubicBezTo>
                  <a:cubicBezTo>
                    <a:pt x="779145" y="176071"/>
                    <a:pt x="796290" y="148448"/>
                    <a:pt x="811530" y="125588"/>
                  </a:cubicBezTo>
                  <a:cubicBezTo>
                    <a:pt x="780097" y="128446"/>
                    <a:pt x="743902" y="132256"/>
                    <a:pt x="707708" y="136066"/>
                  </a:cubicBezTo>
                  <a:cubicBezTo>
                    <a:pt x="701993" y="128446"/>
                    <a:pt x="697230" y="120826"/>
                    <a:pt x="691515" y="112253"/>
                  </a:cubicBezTo>
                  <a:cubicBezTo>
                    <a:pt x="696277" y="111301"/>
                    <a:pt x="700088" y="110348"/>
                    <a:pt x="701040" y="107491"/>
                  </a:cubicBezTo>
                  <a:cubicBezTo>
                    <a:pt x="710565" y="75106"/>
                    <a:pt x="717233" y="41768"/>
                    <a:pt x="723900" y="17003"/>
                  </a:cubicBezTo>
                  <a:cubicBezTo>
                    <a:pt x="699135" y="24623"/>
                    <a:pt x="666750" y="34148"/>
                    <a:pt x="634365" y="45578"/>
                  </a:cubicBezTo>
                  <a:cubicBezTo>
                    <a:pt x="630555" y="46531"/>
                    <a:pt x="627697" y="50341"/>
                    <a:pt x="624840" y="54151"/>
                  </a:cubicBezTo>
                  <a:cubicBezTo>
                    <a:pt x="624840" y="54151"/>
                    <a:pt x="624840" y="54151"/>
                    <a:pt x="624840" y="54151"/>
                  </a:cubicBezTo>
                  <a:cubicBezTo>
                    <a:pt x="600075" y="41768"/>
                    <a:pt x="574358" y="29386"/>
                    <a:pt x="549593" y="17003"/>
                  </a:cubicBezTo>
                  <a:lnTo>
                    <a:pt x="550545" y="17956"/>
                  </a:lnTo>
                  <a:cubicBezTo>
                    <a:pt x="529590" y="13193"/>
                    <a:pt x="507683" y="9383"/>
                    <a:pt x="486727" y="5573"/>
                  </a:cubicBezTo>
                  <a:cubicBezTo>
                    <a:pt x="388620" y="-12524"/>
                    <a:pt x="300990" y="15098"/>
                    <a:pt x="219075" y="64628"/>
                  </a:cubicBezTo>
                  <a:cubicBezTo>
                    <a:pt x="220027" y="62723"/>
                    <a:pt x="220980" y="60818"/>
                    <a:pt x="221932" y="58913"/>
                  </a:cubicBezTo>
                  <a:cubicBezTo>
                    <a:pt x="184785" y="42721"/>
                    <a:pt x="151447" y="27481"/>
                    <a:pt x="121920" y="15098"/>
                  </a:cubicBezTo>
                  <a:cubicBezTo>
                    <a:pt x="133350" y="45578"/>
                    <a:pt x="145732" y="79868"/>
                    <a:pt x="158115" y="115111"/>
                  </a:cubicBezTo>
                  <a:cubicBezTo>
                    <a:pt x="161925" y="113206"/>
                    <a:pt x="165735" y="110348"/>
                    <a:pt x="169545" y="108443"/>
                  </a:cubicBezTo>
                  <a:cubicBezTo>
                    <a:pt x="161925" y="116063"/>
                    <a:pt x="154305" y="124636"/>
                    <a:pt x="145732" y="132256"/>
                  </a:cubicBezTo>
                  <a:cubicBezTo>
                    <a:pt x="141922" y="137018"/>
                    <a:pt x="139065" y="142733"/>
                    <a:pt x="135255" y="147496"/>
                  </a:cubicBezTo>
                  <a:cubicBezTo>
                    <a:pt x="99060" y="141781"/>
                    <a:pt x="62865" y="136066"/>
                    <a:pt x="29527" y="131303"/>
                  </a:cubicBezTo>
                  <a:cubicBezTo>
                    <a:pt x="51435" y="158926"/>
                    <a:pt x="73342" y="187501"/>
                    <a:pt x="96202" y="216076"/>
                  </a:cubicBezTo>
                  <a:cubicBezTo>
                    <a:pt x="98107" y="214171"/>
                    <a:pt x="100965" y="211313"/>
                    <a:pt x="105727" y="207503"/>
                  </a:cubicBezTo>
                  <a:cubicBezTo>
                    <a:pt x="103822" y="216076"/>
                    <a:pt x="102870" y="223696"/>
                    <a:pt x="100965" y="232268"/>
                  </a:cubicBezTo>
                  <a:cubicBezTo>
                    <a:pt x="64770" y="239888"/>
                    <a:pt x="30480" y="246556"/>
                    <a:pt x="0" y="252271"/>
                  </a:cubicBezTo>
                  <a:cubicBezTo>
                    <a:pt x="27622" y="269416"/>
                    <a:pt x="56197" y="288466"/>
                    <a:pt x="85725" y="306563"/>
                  </a:cubicBezTo>
                  <a:cubicBezTo>
                    <a:pt x="83820" y="313231"/>
                    <a:pt x="82867" y="320851"/>
                    <a:pt x="80963" y="327518"/>
                  </a:cubicBezTo>
                  <a:cubicBezTo>
                    <a:pt x="315277" y="327518"/>
                    <a:pt x="539115" y="327518"/>
                    <a:pt x="774383" y="327518"/>
                  </a:cubicBezTo>
                  <a:cubicBezTo>
                    <a:pt x="771525" y="317041"/>
                    <a:pt x="769620" y="307516"/>
                    <a:pt x="766763" y="297038"/>
                  </a:cubicBezTo>
                  <a:cubicBezTo>
                    <a:pt x="798195" y="281798"/>
                    <a:pt x="825818" y="265606"/>
                    <a:pt x="851535" y="250366"/>
                  </a:cubicBezTo>
                  <a:close/>
                  <a:moveTo>
                    <a:pt x="268605" y="308468"/>
                  </a:moveTo>
                  <a:cubicBezTo>
                    <a:pt x="220980" y="308468"/>
                    <a:pt x="173355" y="308468"/>
                    <a:pt x="120967" y="308468"/>
                  </a:cubicBezTo>
                  <a:cubicBezTo>
                    <a:pt x="124777" y="216076"/>
                    <a:pt x="166688" y="152258"/>
                    <a:pt x="240983" y="97966"/>
                  </a:cubicBezTo>
                  <a:cubicBezTo>
                    <a:pt x="268605" y="143686"/>
                    <a:pt x="294322" y="182738"/>
                    <a:pt x="318135" y="223696"/>
                  </a:cubicBezTo>
                  <a:cubicBezTo>
                    <a:pt x="338138" y="257986"/>
                    <a:pt x="308610" y="308468"/>
                    <a:pt x="268605" y="308468"/>
                  </a:cubicBezTo>
                  <a:close/>
                  <a:moveTo>
                    <a:pt x="348615" y="214171"/>
                  </a:moveTo>
                  <a:cubicBezTo>
                    <a:pt x="326708" y="178928"/>
                    <a:pt x="299085" y="133208"/>
                    <a:pt x="269558" y="84631"/>
                  </a:cubicBezTo>
                  <a:cubicBezTo>
                    <a:pt x="363855" y="31291"/>
                    <a:pt x="483870" y="31291"/>
                    <a:pt x="585788" y="83678"/>
                  </a:cubicBezTo>
                  <a:cubicBezTo>
                    <a:pt x="557213" y="130351"/>
                    <a:pt x="528638" y="177023"/>
                    <a:pt x="505777" y="215123"/>
                  </a:cubicBezTo>
                  <a:cubicBezTo>
                    <a:pt x="451485" y="214171"/>
                    <a:pt x="404813" y="214171"/>
                    <a:pt x="348615" y="214171"/>
                  </a:cubicBezTo>
                  <a:close/>
                  <a:moveTo>
                    <a:pt x="565785" y="308468"/>
                  </a:moveTo>
                  <a:cubicBezTo>
                    <a:pt x="542925" y="307516"/>
                    <a:pt x="521970" y="246556"/>
                    <a:pt x="536258" y="223696"/>
                  </a:cubicBezTo>
                  <a:cubicBezTo>
                    <a:pt x="560070" y="182738"/>
                    <a:pt x="585788" y="142733"/>
                    <a:pt x="611505" y="99871"/>
                  </a:cubicBezTo>
                  <a:cubicBezTo>
                    <a:pt x="688658" y="148448"/>
                    <a:pt x="726758" y="213218"/>
                    <a:pt x="734377" y="308468"/>
                  </a:cubicBezTo>
                  <a:cubicBezTo>
                    <a:pt x="678180" y="309421"/>
                    <a:pt x="621983" y="310373"/>
                    <a:pt x="565785" y="308468"/>
                  </a:cubicBezTo>
                  <a:close/>
                </a:path>
              </a:pathLst>
            </a:custGeom>
            <a:grpFill/>
            <a:ln w="9525" cap="flat">
              <a:noFill/>
              <a:prstDash val="solid"/>
              <a:miter/>
            </a:ln>
          </p:spPr>
          <p:txBody>
            <a:bodyPr rtlCol="0" anchor="ctr"/>
            <a:lstStyle/>
            <a:p>
              <a:endParaRPr lang="en-US"/>
            </a:p>
          </p:txBody>
        </p:sp>
        <p:sp>
          <p:nvSpPr>
            <p:cNvPr id="233" name="Freeform: Shape 200">
              <a:extLst>
                <a:ext uri="{FF2B5EF4-FFF2-40B4-BE49-F238E27FC236}">
                  <a16:creationId xmlns:a16="http://schemas.microsoft.com/office/drawing/2014/main" id="{A48617B2-CB0D-94AF-B7C1-DEFC24F349DB}"/>
                </a:ext>
              </a:extLst>
            </p:cNvPr>
            <p:cNvSpPr/>
            <p:nvPr/>
          </p:nvSpPr>
          <p:spPr>
            <a:xfrm>
              <a:off x="3683794" y="2586990"/>
              <a:ext cx="161925" cy="485775"/>
            </a:xfrm>
            <a:custGeom>
              <a:avLst/>
              <a:gdLst>
                <a:gd name="connsiteX0" fmla="*/ 170021 w 161925"/>
                <a:gd name="connsiteY0" fmla="*/ 215265 h 485775"/>
                <a:gd name="connsiteX1" fmla="*/ 120491 w 161925"/>
                <a:gd name="connsiteY1" fmla="*/ 143827 h 485775"/>
                <a:gd name="connsiteX2" fmla="*/ 129064 w 161925"/>
                <a:gd name="connsiteY2" fmla="*/ 129540 h 485775"/>
                <a:gd name="connsiteX3" fmla="*/ 86201 w 161925"/>
                <a:gd name="connsiteY3" fmla="*/ 0 h 485775"/>
                <a:gd name="connsiteX4" fmla="*/ 41434 w 161925"/>
                <a:gd name="connsiteY4" fmla="*/ 133350 h 485775"/>
                <a:gd name="connsiteX5" fmla="*/ 50006 w 161925"/>
                <a:gd name="connsiteY5" fmla="*/ 146685 h 485775"/>
                <a:gd name="connsiteX6" fmla="*/ 50006 w 161925"/>
                <a:gd name="connsiteY6" fmla="*/ 146685 h 485775"/>
                <a:gd name="connsiteX7" fmla="*/ 2381 w 161925"/>
                <a:gd name="connsiteY7" fmla="*/ 214313 h 485775"/>
                <a:gd name="connsiteX8" fmla="*/ 476 w 161925"/>
                <a:gd name="connsiteY8" fmla="*/ 488632 h 485775"/>
                <a:gd name="connsiteX9" fmla="*/ 169069 w 161925"/>
                <a:gd name="connsiteY9" fmla="*/ 488632 h 485775"/>
                <a:gd name="connsiteX10" fmla="*/ 170021 w 161925"/>
                <a:gd name="connsiteY10" fmla="*/ 215265 h 485775"/>
                <a:gd name="connsiteX11" fmla="*/ 99536 w 161925"/>
                <a:gd name="connsiteY11" fmla="*/ 330518 h 485775"/>
                <a:gd name="connsiteX12" fmla="*/ 143351 w 161925"/>
                <a:gd name="connsiteY12" fmla="*/ 328613 h 485775"/>
                <a:gd name="connsiteX13" fmla="*/ 143351 w 161925"/>
                <a:gd name="connsiteY13" fmla="*/ 388620 h 485775"/>
                <a:gd name="connsiteX14" fmla="*/ 99536 w 161925"/>
                <a:gd name="connsiteY14" fmla="*/ 391478 h 485775"/>
                <a:gd name="connsiteX15" fmla="*/ 99536 w 161925"/>
                <a:gd name="connsiteY15" fmla="*/ 330518 h 485775"/>
                <a:gd name="connsiteX16" fmla="*/ 141446 w 161925"/>
                <a:gd name="connsiteY16" fmla="*/ 303848 h 485775"/>
                <a:gd name="connsiteX17" fmla="*/ 99536 w 161925"/>
                <a:gd name="connsiteY17" fmla="*/ 306705 h 485775"/>
                <a:gd name="connsiteX18" fmla="*/ 99536 w 161925"/>
                <a:gd name="connsiteY18" fmla="*/ 246698 h 485775"/>
                <a:gd name="connsiteX19" fmla="*/ 141446 w 161925"/>
                <a:gd name="connsiteY19" fmla="*/ 303848 h 485775"/>
                <a:gd name="connsiteX20" fmla="*/ 71914 w 161925"/>
                <a:gd name="connsiteY20" fmla="*/ 467678 h 485775"/>
                <a:gd name="connsiteX21" fmla="*/ 27146 w 161925"/>
                <a:gd name="connsiteY21" fmla="*/ 467678 h 485775"/>
                <a:gd name="connsiteX22" fmla="*/ 27146 w 161925"/>
                <a:gd name="connsiteY22" fmla="*/ 411480 h 485775"/>
                <a:gd name="connsiteX23" fmla="*/ 71914 w 161925"/>
                <a:gd name="connsiteY23" fmla="*/ 408623 h 485775"/>
                <a:gd name="connsiteX24" fmla="*/ 71914 w 161925"/>
                <a:gd name="connsiteY24" fmla="*/ 467678 h 485775"/>
                <a:gd name="connsiteX25" fmla="*/ 72866 w 161925"/>
                <a:gd name="connsiteY25" fmla="*/ 389573 h 485775"/>
                <a:gd name="connsiteX26" fmla="*/ 28099 w 161925"/>
                <a:gd name="connsiteY26" fmla="*/ 389573 h 485775"/>
                <a:gd name="connsiteX27" fmla="*/ 28099 w 161925"/>
                <a:gd name="connsiteY27" fmla="*/ 330518 h 485775"/>
                <a:gd name="connsiteX28" fmla="*/ 72866 w 161925"/>
                <a:gd name="connsiteY28" fmla="*/ 327660 h 485775"/>
                <a:gd name="connsiteX29" fmla="*/ 72866 w 161925"/>
                <a:gd name="connsiteY29" fmla="*/ 389573 h 485775"/>
                <a:gd name="connsiteX30" fmla="*/ 73819 w 161925"/>
                <a:gd name="connsiteY30" fmla="*/ 304800 h 485775"/>
                <a:gd name="connsiteX31" fmla="*/ 29051 w 161925"/>
                <a:gd name="connsiteY31" fmla="*/ 304800 h 485775"/>
                <a:gd name="connsiteX32" fmla="*/ 73819 w 161925"/>
                <a:gd name="connsiteY32" fmla="*/ 247650 h 485775"/>
                <a:gd name="connsiteX33" fmla="*/ 73819 w 161925"/>
                <a:gd name="connsiteY33" fmla="*/ 304800 h 485775"/>
                <a:gd name="connsiteX34" fmla="*/ 144304 w 161925"/>
                <a:gd name="connsiteY34" fmla="*/ 467678 h 485775"/>
                <a:gd name="connsiteX35" fmla="*/ 98584 w 161925"/>
                <a:gd name="connsiteY35" fmla="*/ 467678 h 485775"/>
                <a:gd name="connsiteX36" fmla="*/ 98584 w 161925"/>
                <a:gd name="connsiteY36" fmla="*/ 410528 h 485775"/>
                <a:gd name="connsiteX37" fmla="*/ 144304 w 161925"/>
                <a:gd name="connsiteY37" fmla="*/ 407670 h 485775"/>
                <a:gd name="connsiteX38" fmla="*/ 144304 w 161925"/>
                <a:gd name="connsiteY38" fmla="*/ 467678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925" h="485775">
                  <a:moveTo>
                    <a:pt x="170021" y="215265"/>
                  </a:moveTo>
                  <a:cubicBezTo>
                    <a:pt x="170021" y="196215"/>
                    <a:pt x="152876" y="177165"/>
                    <a:pt x="120491" y="143827"/>
                  </a:cubicBezTo>
                  <a:cubicBezTo>
                    <a:pt x="124301" y="139065"/>
                    <a:pt x="130016" y="133350"/>
                    <a:pt x="129064" y="129540"/>
                  </a:cubicBezTo>
                  <a:cubicBezTo>
                    <a:pt x="113824" y="81915"/>
                    <a:pt x="97631" y="34290"/>
                    <a:pt x="86201" y="0"/>
                  </a:cubicBezTo>
                  <a:cubicBezTo>
                    <a:pt x="73819" y="36195"/>
                    <a:pt x="56674" y="84773"/>
                    <a:pt x="41434" y="133350"/>
                  </a:cubicBezTo>
                  <a:cubicBezTo>
                    <a:pt x="40481" y="136208"/>
                    <a:pt x="46196" y="141923"/>
                    <a:pt x="50006" y="146685"/>
                  </a:cubicBezTo>
                  <a:lnTo>
                    <a:pt x="50006" y="146685"/>
                  </a:lnTo>
                  <a:cubicBezTo>
                    <a:pt x="37624" y="166688"/>
                    <a:pt x="3334" y="194310"/>
                    <a:pt x="2381" y="214313"/>
                  </a:cubicBezTo>
                  <a:cubicBezTo>
                    <a:pt x="-1429" y="305753"/>
                    <a:pt x="476" y="396240"/>
                    <a:pt x="476" y="488632"/>
                  </a:cubicBezTo>
                  <a:cubicBezTo>
                    <a:pt x="57626" y="488632"/>
                    <a:pt x="110966" y="488632"/>
                    <a:pt x="169069" y="488632"/>
                  </a:cubicBezTo>
                  <a:cubicBezTo>
                    <a:pt x="170021" y="433388"/>
                    <a:pt x="170974" y="266700"/>
                    <a:pt x="170021" y="215265"/>
                  </a:cubicBezTo>
                  <a:close/>
                  <a:moveTo>
                    <a:pt x="99536" y="330518"/>
                  </a:moveTo>
                  <a:cubicBezTo>
                    <a:pt x="112871" y="329565"/>
                    <a:pt x="126206" y="328613"/>
                    <a:pt x="143351" y="328613"/>
                  </a:cubicBezTo>
                  <a:cubicBezTo>
                    <a:pt x="143351" y="351473"/>
                    <a:pt x="143351" y="367665"/>
                    <a:pt x="143351" y="388620"/>
                  </a:cubicBezTo>
                  <a:cubicBezTo>
                    <a:pt x="128111" y="389573"/>
                    <a:pt x="115729" y="390525"/>
                    <a:pt x="99536" y="391478"/>
                  </a:cubicBezTo>
                  <a:cubicBezTo>
                    <a:pt x="99536" y="370523"/>
                    <a:pt x="99536" y="352425"/>
                    <a:pt x="99536" y="330518"/>
                  </a:cubicBezTo>
                  <a:close/>
                  <a:moveTo>
                    <a:pt x="141446" y="303848"/>
                  </a:moveTo>
                  <a:cubicBezTo>
                    <a:pt x="129064" y="304800"/>
                    <a:pt x="115729" y="305753"/>
                    <a:pt x="99536" y="306705"/>
                  </a:cubicBezTo>
                  <a:cubicBezTo>
                    <a:pt x="99536" y="285750"/>
                    <a:pt x="99536" y="267653"/>
                    <a:pt x="99536" y="246698"/>
                  </a:cubicBezTo>
                  <a:cubicBezTo>
                    <a:pt x="146209" y="246698"/>
                    <a:pt x="146209" y="246698"/>
                    <a:pt x="141446" y="303848"/>
                  </a:cubicBezTo>
                  <a:close/>
                  <a:moveTo>
                    <a:pt x="71914" y="467678"/>
                  </a:moveTo>
                  <a:cubicBezTo>
                    <a:pt x="57626" y="467678"/>
                    <a:pt x="44291" y="467678"/>
                    <a:pt x="27146" y="467678"/>
                  </a:cubicBezTo>
                  <a:cubicBezTo>
                    <a:pt x="27146" y="449580"/>
                    <a:pt x="27146" y="432435"/>
                    <a:pt x="27146" y="411480"/>
                  </a:cubicBezTo>
                  <a:cubicBezTo>
                    <a:pt x="41434" y="410528"/>
                    <a:pt x="54769" y="409575"/>
                    <a:pt x="71914" y="408623"/>
                  </a:cubicBezTo>
                  <a:cubicBezTo>
                    <a:pt x="71914" y="428625"/>
                    <a:pt x="71914" y="446723"/>
                    <a:pt x="71914" y="467678"/>
                  </a:cubicBezTo>
                  <a:close/>
                  <a:moveTo>
                    <a:pt x="72866" y="389573"/>
                  </a:moveTo>
                  <a:cubicBezTo>
                    <a:pt x="56674" y="389573"/>
                    <a:pt x="44291" y="389573"/>
                    <a:pt x="28099" y="389573"/>
                  </a:cubicBezTo>
                  <a:cubicBezTo>
                    <a:pt x="28099" y="370523"/>
                    <a:pt x="28099" y="353378"/>
                    <a:pt x="28099" y="330518"/>
                  </a:cubicBezTo>
                  <a:cubicBezTo>
                    <a:pt x="40481" y="329565"/>
                    <a:pt x="55721" y="328613"/>
                    <a:pt x="72866" y="327660"/>
                  </a:cubicBezTo>
                  <a:cubicBezTo>
                    <a:pt x="72866" y="349568"/>
                    <a:pt x="72866" y="367665"/>
                    <a:pt x="72866" y="389573"/>
                  </a:cubicBezTo>
                  <a:close/>
                  <a:moveTo>
                    <a:pt x="73819" y="304800"/>
                  </a:moveTo>
                  <a:cubicBezTo>
                    <a:pt x="58579" y="304800"/>
                    <a:pt x="45244" y="304800"/>
                    <a:pt x="29051" y="304800"/>
                  </a:cubicBezTo>
                  <a:cubicBezTo>
                    <a:pt x="30004" y="275273"/>
                    <a:pt x="14764" y="237173"/>
                    <a:pt x="73819" y="247650"/>
                  </a:cubicBezTo>
                  <a:cubicBezTo>
                    <a:pt x="73819" y="267653"/>
                    <a:pt x="73819" y="284798"/>
                    <a:pt x="73819" y="304800"/>
                  </a:cubicBezTo>
                  <a:close/>
                  <a:moveTo>
                    <a:pt x="144304" y="467678"/>
                  </a:moveTo>
                  <a:cubicBezTo>
                    <a:pt x="128111" y="467678"/>
                    <a:pt x="114776" y="467678"/>
                    <a:pt x="98584" y="467678"/>
                  </a:cubicBezTo>
                  <a:cubicBezTo>
                    <a:pt x="98584" y="448628"/>
                    <a:pt x="98584" y="432435"/>
                    <a:pt x="98584" y="410528"/>
                  </a:cubicBezTo>
                  <a:cubicBezTo>
                    <a:pt x="112871" y="409575"/>
                    <a:pt x="127159" y="408623"/>
                    <a:pt x="144304" y="407670"/>
                  </a:cubicBezTo>
                  <a:cubicBezTo>
                    <a:pt x="144304" y="429578"/>
                    <a:pt x="144304" y="445770"/>
                    <a:pt x="144304" y="467678"/>
                  </a:cubicBezTo>
                  <a:close/>
                </a:path>
              </a:pathLst>
            </a:custGeom>
            <a:grpFill/>
            <a:ln w="9525" cap="flat">
              <a:noFill/>
              <a:prstDash val="solid"/>
              <a:miter/>
            </a:ln>
          </p:spPr>
          <p:txBody>
            <a:bodyPr rtlCol="0" anchor="ctr"/>
            <a:lstStyle/>
            <a:p>
              <a:endParaRPr lang="en-US"/>
            </a:p>
          </p:txBody>
        </p:sp>
        <p:sp>
          <p:nvSpPr>
            <p:cNvPr id="234" name="Freeform: Shape 201">
              <a:extLst>
                <a:ext uri="{FF2B5EF4-FFF2-40B4-BE49-F238E27FC236}">
                  <a16:creationId xmlns:a16="http://schemas.microsoft.com/office/drawing/2014/main" id="{67F9FA02-B4BC-3BC0-133E-01B7A114B66B}"/>
                </a:ext>
              </a:extLst>
            </p:cNvPr>
            <p:cNvSpPr/>
            <p:nvPr/>
          </p:nvSpPr>
          <p:spPr>
            <a:xfrm>
              <a:off x="3658553" y="3172778"/>
              <a:ext cx="219075" cy="1933575"/>
            </a:xfrm>
            <a:custGeom>
              <a:avLst/>
              <a:gdLst>
                <a:gd name="connsiteX0" fmla="*/ 0 w 219075"/>
                <a:gd name="connsiteY0" fmla="*/ 0 h 1933575"/>
                <a:gd name="connsiteX1" fmla="*/ 0 w 219075"/>
                <a:gd name="connsiteY1" fmla="*/ 1939290 h 1933575"/>
                <a:gd name="connsiteX2" fmla="*/ 222885 w 219075"/>
                <a:gd name="connsiteY2" fmla="*/ 1939290 h 1933575"/>
                <a:gd name="connsiteX3" fmla="*/ 222885 w 219075"/>
                <a:gd name="connsiteY3" fmla="*/ 0 h 1933575"/>
                <a:gd name="connsiteX4" fmla="*/ 0 w 219075"/>
                <a:gd name="connsiteY4" fmla="*/ 0 h 1933575"/>
                <a:gd name="connsiteX5" fmla="*/ 125730 w 219075"/>
                <a:gd name="connsiteY5" fmla="*/ 213360 h 1933575"/>
                <a:gd name="connsiteX6" fmla="*/ 171450 w 219075"/>
                <a:gd name="connsiteY6" fmla="*/ 213360 h 1933575"/>
                <a:gd name="connsiteX7" fmla="*/ 174307 w 219075"/>
                <a:gd name="connsiteY7" fmla="*/ 268605 h 1933575"/>
                <a:gd name="connsiteX8" fmla="*/ 125730 w 219075"/>
                <a:gd name="connsiteY8" fmla="*/ 268605 h 1933575"/>
                <a:gd name="connsiteX9" fmla="*/ 125730 w 219075"/>
                <a:gd name="connsiteY9" fmla="*/ 213360 h 1933575"/>
                <a:gd name="connsiteX10" fmla="*/ 125730 w 219075"/>
                <a:gd name="connsiteY10" fmla="*/ 556260 h 1933575"/>
                <a:gd name="connsiteX11" fmla="*/ 125730 w 219075"/>
                <a:gd name="connsiteY11" fmla="*/ 498157 h 1933575"/>
                <a:gd name="connsiteX12" fmla="*/ 172402 w 219075"/>
                <a:gd name="connsiteY12" fmla="*/ 498157 h 1933575"/>
                <a:gd name="connsiteX13" fmla="*/ 172402 w 219075"/>
                <a:gd name="connsiteY13" fmla="*/ 556260 h 1933575"/>
                <a:gd name="connsiteX14" fmla="*/ 125730 w 219075"/>
                <a:gd name="connsiteY14" fmla="*/ 556260 h 1933575"/>
                <a:gd name="connsiteX15" fmla="*/ 122872 w 219075"/>
                <a:gd name="connsiteY15" fmla="*/ 418147 h 1933575"/>
                <a:gd name="connsiteX16" fmla="*/ 172402 w 219075"/>
                <a:gd name="connsiteY16" fmla="*/ 418147 h 1933575"/>
                <a:gd name="connsiteX17" fmla="*/ 172402 w 219075"/>
                <a:gd name="connsiteY17" fmla="*/ 472440 h 1933575"/>
                <a:gd name="connsiteX18" fmla="*/ 122872 w 219075"/>
                <a:gd name="connsiteY18" fmla="*/ 472440 h 1933575"/>
                <a:gd name="connsiteX19" fmla="*/ 122872 w 219075"/>
                <a:gd name="connsiteY19" fmla="*/ 418147 h 1933575"/>
                <a:gd name="connsiteX20" fmla="*/ 52388 w 219075"/>
                <a:gd name="connsiteY20" fmla="*/ 213360 h 1933575"/>
                <a:gd name="connsiteX21" fmla="*/ 98107 w 219075"/>
                <a:gd name="connsiteY21" fmla="*/ 210502 h 1933575"/>
                <a:gd name="connsiteX22" fmla="*/ 98107 w 219075"/>
                <a:gd name="connsiteY22" fmla="*/ 269557 h 1933575"/>
                <a:gd name="connsiteX23" fmla="*/ 52388 w 219075"/>
                <a:gd name="connsiteY23" fmla="*/ 269557 h 1933575"/>
                <a:gd name="connsiteX24" fmla="*/ 52388 w 219075"/>
                <a:gd name="connsiteY24" fmla="*/ 213360 h 1933575"/>
                <a:gd name="connsiteX25" fmla="*/ 50482 w 219075"/>
                <a:gd name="connsiteY25" fmla="*/ 418147 h 1933575"/>
                <a:gd name="connsiteX26" fmla="*/ 98107 w 219075"/>
                <a:gd name="connsiteY26" fmla="*/ 413385 h 1933575"/>
                <a:gd name="connsiteX27" fmla="*/ 98107 w 219075"/>
                <a:gd name="connsiteY27" fmla="*/ 473392 h 1933575"/>
                <a:gd name="connsiteX28" fmla="*/ 50482 w 219075"/>
                <a:gd name="connsiteY28" fmla="*/ 473392 h 1933575"/>
                <a:gd name="connsiteX29" fmla="*/ 50482 w 219075"/>
                <a:gd name="connsiteY29" fmla="*/ 418147 h 1933575"/>
                <a:gd name="connsiteX30" fmla="*/ 50482 w 219075"/>
                <a:gd name="connsiteY30" fmla="*/ 499110 h 1933575"/>
                <a:gd name="connsiteX31" fmla="*/ 99060 w 219075"/>
                <a:gd name="connsiteY31" fmla="*/ 499110 h 1933575"/>
                <a:gd name="connsiteX32" fmla="*/ 99060 w 219075"/>
                <a:gd name="connsiteY32" fmla="*/ 556260 h 1933575"/>
                <a:gd name="connsiteX33" fmla="*/ 50482 w 219075"/>
                <a:gd name="connsiteY33" fmla="*/ 556260 h 1933575"/>
                <a:gd name="connsiteX34" fmla="*/ 50482 w 219075"/>
                <a:gd name="connsiteY34" fmla="*/ 499110 h 19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9075" h="1933575">
                  <a:moveTo>
                    <a:pt x="0" y="0"/>
                  </a:moveTo>
                  <a:cubicBezTo>
                    <a:pt x="0" y="646747"/>
                    <a:pt x="0" y="1292542"/>
                    <a:pt x="0" y="1939290"/>
                  </a:cubicBezTo>
                  <a:cubicBezTo>
                    <a:pt x="74295" y="1939290"/>
                    <a:pt x="146685" y="1939290"/>
                    <a:pt x="222885" y="1939290"/>
                  </a:cubicBezTo>
                  <a:cubicBezTo>
                    <a:pt x="222885" y="1290638"/>
                    <a:pt x="222885" y="645795"/>
                    <a:pt x="222885" y="0"/>
                  </a:cubicBezTo>
                  <a:cubicBezTo>
                    <a:pt x="146685" y="0"/>
                    <a:pt x="74295" y="0"/>
                    <a:pt x="0" y="0"/>
                  </a:cubicBezTo>
                  <a:close/>
                  <a:moveTo>
                    <a:pt x="125730" y="213360"/>
                  </a:moveTo>
                  <a:cubicBezTo>
                    <a:pt x="140970" y="213360"/>
                    <a:pt x="154305" y="213360"/>
                    <a:pt x="171450" y="213360"/>
                  </a:cubicBezTo>
                  <a:cubicBezTo>
                    <a:pt x="172402" y="229552"/>
                    <a:pt x="173355" y="246697"/>
                    <a:pt x="174307" y="268605"/>
                  </a:cubicBezTo>
                  <a:cubicBezTo>
                    <a:pt x="154305" y="268605"/>
                    <a:pt x="140970" y="268605"/>
                    <a:pt x="125730" y="268605"/>
                  </a:cubicBezTo>
                  <a:cubicBezTo>
                    <a:pt x="125730" y="249555"/>
                    <a:pt x="125730" y="232410"/>
                    <a:pt x="125730" y="213360"/>
                  </a:cubicBezTo>
                  <a:close/>
                  <a:moveTo>
                    <a:pt x="125730" y="556260"/>
                  </a:moveTo>
                  <a:cubicBezTo>
                    <a:pt x="125730" y="538163"/>
                    <a:pt x="125730" y="520065"/>
                    <a:pt x="125730" y="498157"/>
                  </a:cubicBezTo>
                  <a:cubicBezTo>
                    <a:pt x="140970" y="498157"/>
                    <a:pt x="155257" y="498157"/>
                    <a:pt x="172402" y="498157"/>
                  </a:cubicBezTo>
                  <a:cubicBezTo>
                    <a:pt x="172402" y="517207"/>
                    <a:pt x="172402" y="535305"/>
                    <a:pt x="172402" y="556260"/>
                  </a:cubicBezTo>
                  <a:cubicBezTo>
                    <a:pt x="155257" y="556260"/>
                    <a:pt x="141922" y="556260"/>
                    <a:pt x="125730" y="556260"/>
                  </a:cubicBezTo>
                  <a:close/>
                  <a:moveTo>
                    <a:pt x="122872" y="418147"/>
                  </a:moveTo>
                  <a:cubicBezTo>
                    <a:pt x="139065" y="418147"/>
                    <a:pt x="155257" y="418147"/>
                    <a:pt x="172402" y="418147"/>
                  </a:cubicBezTo>
                  <a:cubicBezTo>
                    <a:pt x="172402" y="436245"/>
                    <a:pt x="172402" y="453390"/>
                    <a:pt x="172402" y="472440"/>
                  </a:cubicBezTo>
                  <a:cubicBezTo>
                    <a:pt x="155257" y="472440"/>
                    <a:pt x="139065" y="472440"/>
                    <a:pt x="122872" y="472440"/>
                  </a:cubicBezTo>
                  <a:cubicBezTo>
                    <a:pt x="122872" y="452438"/>
                    <a:pt x="122872" y="437197"/>
                    <a:pt x="122872" y="418147"/>
                  </a:cubicBezTo>
                  <a:close/>
                  <a:moveTo>
                    <a:pt x="52388" y="213360"/>
                  </a:moveTo>
                  <a:cubicBezTo>
                    <a:pt x="66675" y="212407"/>
                    <a:pt x="80963" y="211455"/>
                    <a:pt x="98107" y="210502"/>
                  </a:cubicBezTo>
                  <a:cubicBezTo>
                    <a:pt x="98107" y="230505"/>
                    <a:pt x="98107" y="247650"/>
                    <a:pt x="98107" y="269557"/>
                  </a:cubicBezTo>
                  <a:cubicBezTo>
                    <a:pt x="81915" y="269557"/>
                    <a:pt x="68580" y="269557"/>
                    <a:pt x="52388" y="269557"/>
                  </a:cubicBezTo>
                  <a:cubicBezTo>
                    <a:pt x="52388" y="251460"/>
                    <a:pt x="52388" y="234315"/>
                    <a:pt x="52388" y="213360"/>
                  </a:cubicBezTo>
                  <a:close/>
                  <a:moveTo>
                    <a:pt x="50482" y="418147"/>
                  </a:moveTo>
                  <a:cubicBezTo>
                    <a:pt x="64770" y="417195"/>
                    <a:pt x="79057" y="415290"/>
                    <a:pt x="98107" y="413385"/>
                  </a:cubicBezTo>
                  <a:cubicBezTo>
                    <a:pt x="98107" y="434340"/>
                    <a:pt x="98107" y="451485"/>
                    <a:pt x="98107" y="473392"/>
                  </a:cubicBezTo>
                  <a:cubicBezTo>
                    <a:pt x="80963" y="473392"/>
                    <a:pt x="67627" y="473392"/>
                    <a:pt x="50482" y="473392"/>
                  </a:cubicBezTo>
                  <a:cubicBezTo>
                    <a:pt x="50482" y="455295"/>
                    <a:pt x="50482" y="439102"/>
                    <a:pt x="50482" y="418147"/>
                  </a:cubicBezTo>
                  <a:close/>
                  <a:moveTo>
                    <a:pt x="50482" y="499110"/>
                  </a:moveTo>
                  <a:cubicBezTo>
                    <a:pt x="67627" y="499110"/>
                    <a:pt x="83820" y="499110"/>
                    <a:pt x="99060" y="499110"/>
                  </a:cubicBezTo>
                  <a:cubicBezTo>
                    <a:pt x="99060" y="520065"/>
                    <a:pt x="99060" y="536257"/>
                    <a:pt x="99060" y="556260"/>
                  </a:cubicBezTo>
                  <a:cubicBezTo>
                    <a:pt x="82867" y="556260"/>
                    <a:pt x="67627" y="556260"/>
                    <a:pt x="50482" y="556260"/>
                  </a:cubicBezTo>
                  <a:cubicBezTo>
                    <a:pt x="50482" y="536257"/>
                    <a:pt x="50482" y="518160"/>
                    <a:pt x="50482" y="499110"/>
                  </a:cubicBezTo>
                  <a:close/>
                </a:path>
              </a:pathLst>
            </a:custGeom>
            <a:grpFill/>
            <a:ln w="9525" cap="flat">
              <a:noFill/>
              <a:prstDash val="solid"/>
              <a:miter/>
            </a:ln>
          </p:spPr>
          <p:txBody>
            <a:bodyPr rtlCol="0" anchor="ctr"/>
            <a:lstStyle/>
            <a:p>
              <a:endParaRPr lang="en-US"/>
            </a:p>
          </p:txBody>
        </p:sp>
      </p:grpSp>
      <p:sp>
        <p:nvSpPr>
          <p:cNvPr id="235" name="CuadroTexto 234">
            <a:extLst>
              <a:ext uri="{FF2B5EF4-FFF2-40B4-BE49-F238E27FC236}">
                <a16:creationId xmlns:a16="http://schemas.microsoft.com/office/drawing/2014/main" id="{786ADCF5-30BE-0A3D-225F-CB91969F0A6F}"/>
              </a:ext>
            </a:extLst>
          </p:cNvPr>
          <p:cNvSpPr txBox="1"/>
          <p:nvPr/>
        </p:nvSpPr>
        <p:spPr>
          <a:xfrm>
            <a:off x="749813" y="1353726"/>
            <a:ext cx="3404751" cy="400110"/>
          </a:xfrm>
          <a:prstGeom prst="rect">
            <a:avLst/>
          </a:prstGeom>
          <a:noFill/>
        </p:spPr>
        <p:txBody>
          <a:bodyPr wrap="square" rtlCol="0">
            <a:spAutoFit/>
          </a:bodyPr>
          <a:lstStyle/>
          <a:p>
            <a:pPr algn="just"/>
            <a:r>
              <a:rPr lang="es-ES_tradnl" sz="2000" dirty="0"/>
              <a:t>INDISPENSABLE</a:t>
            </a:r>
          </a:p>
        </p:txBody>
      </p:sp>
      <p:sp>
        <p:nvSpPr>
          <p:cNvPr id="236" name="CuadroTexto 235">
            <a:extLst>
              <a:ext uri="{FF2B5EF4-FFF2-40B4-BE49-F238E27FC236}">
                <a16:creationId xmlns:a16="http://schemas.microsoft.com/office/drawing/2014/main" id="{F1DB1FD1-A60D-E5F0-73C7-257BA5D326CF}"/>
              </a:ext>
            </a:extLst>
          </p:cNvPr>
          <p:cNvSpPr txBox="1"/>
          <p:nvPr/>
        </p:nvSpPr>
        <p:spPr>
          <a:xfrm>
            <a:off x="232144" y="1997839"/>
            <a:ext cx="4286181" cy="2862322"/>
          </a:xfrm>
          <a:prstGeom prst="rect">
            <a:avLst/>
          </a:prstGeom>
          <a:noFill/>
        </p:spPr>
        <p:txBody>
          <a:bodyPr wrap="square" rtlCol="0">
            <a:spAutoFit/>
          </a:bodyPr>
          <a:lstStyle/>
          <a:p>
            <a:pPr marL="285750" indent="-285750" algn="just">
              <a:buFont typeface="Arial"/>
              <a:buChar char="•"/>
            </a:pPr>
            <a:r>
              <a:rPr lang="es-ES" dirty="0"/>
              <a:t>PLAN DE ACCIÓN </a:t>
            </a:r>
          </a:p>
          <a:p>
            <a:pPr marL="285750" indent="-285750" algn="just">
              <a:buFont typeface="Arial"/>
              <a:buChar char="•"/>
            </a:pPr>
            <a:endParaRPr lang="es-ES" dirty="0"/>
          </a:p>
          <a:p>
            <a:pPr marL="285750" indent="-285750" algn="just">
              <a:buFont typeface="Arial"/>
              <a:buChar char="•"/>
            </a:pPr>
            <a:r>
              <a:rPr lang="es-ES" dirty="0"/>
              <a:t>CAMPAÑA DE RESPONSABILIDAD SOCIAL INSTITUCIONAL</a:t>
            </a:r>
          </a:p>
          <a:p>
            <a:pPr marL="285750" indent="-285750" algn="just">
              <a:buFont typeface="Arial"/>
              <a:buChar char="•"/>
            </a:pPr>
            <a:endParaRPr lang="es-ES" dirty="0"/>
          </a:p>
          <a:p>
            <a:pPr marL="285750" indent="-285750" algn="just">
              <a:buFont typeface="Arial"/>
              <a:buChar char="•"/>
            </a:pPr>
            <a:r>
              <a:rPr lang="es-ES" dirty="0"/>
              <a:t>LISTADO DE PROYECTOS A DESARROLLAR </a:t>
            </a:r>
          </a:p>
          <a:p>
            <a:pPr marL="285750" indent="-285750" algn="just">
              <a:buFont typeface="Arial"/>
              <a:buChar char="•"/>
            </a:pPr>
            <a:endParaRPr lang="es-ES" dirty="0"/>
          </a:p>
          <a:p>
            <a:pPr marL="285750" indent="-285750" algn="just">
              <a:buFont typeface="Arial"/>
              <a:buChar char="•"/>
            </a:pPr>
            <a:r>
              <a:rPr lang="es-ES" dirty="0"/>
              <a:t>ACUERDOS COMPLEMENTARIOS FIRMADOS CON LOS CONCESIONARIOS PARA LA EJECUCIÓN DE LOS PROYECTOS</a:t>
            </a:r>
          </a:p>
        </p:txBody>
      </p:sp>
    </p:spTree>
    <p:extLst>
      <p:ext uri="{BB962C8B-B14F-4D97-AF65-F5344CB8AC3E}">
        <p14:creationId xmlns:p14="http://schemas.microsoft.com/office/powerpoint/2010/main" val="2302439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EJEMPLO</a:t>
            </a:r>
          </a:p>
        </p:txBody>
      </p:sp>
      <p:sp>
        <p:nvSpPr>
          <p:cNvPr id="10" name="TextBox 9">
            <a:extLst>
              <a:ext uri="{FF2B5EF4-FFF2-40B4-BE49-F238E27FC236}">
                <a16:creationId xmlns:a16="http://schemas.microsoft.com/office/drawing/2014/main" id="{CBBBC687-F13E-4D53-9A9C-84B3A37A4FC5}"/>
              </a:ext>
            </a:extLst>
          </p:cNvPr>
          <p:cNvSpPr txBox="1"/>
          <p:nvPr/>
        </p:nvSpPr>
        <p:spPr>
          <a:xfrm>
            <a:off x="378238" y="1620161"/>
            <a:ext cx="4814587" cy="2246769"/>
          </a:xfrm>
          <a:prstGeom prst="rect">
            <a:avLst/>
          </a:prstGeom>
          <a:noFill/>
        </p:spPr>
        <p:txBody>
          <a:bodyPr wrap="square" rtlCol="0">
            <a:spAutoFit/>
          </a:bodyPr>
          <a:lstStyle/>
          <a:p>
            <a:pPr algn="just"/>
            <a:r>
              <a:rPr lang="en-US" altLang="ko-KR" sz="2000" b="1" dirty="0" err="1">
                <a:solidFill>
                  <a:schemeClr val="accent1"/>
                </a:solidFill>
              </a:rPr>
              <a:t>Incluir</a:t>
            </a:r>
            <a:r>
              <a:rPr lang="en-US" altLang="ko-KR" sz="2000" b="1" dirty="0">
                <a:solidFill>
                  <a:schemeClr val="accent1"/>
                </a:solidFill>
              </a:rPr>
              <a:t> </a:t>
            </a:r>
            <a:r>
              <a:rPr lang="en-US" altLang="ko-KR" sz="2000" b="1" dirty="0" err="1">
                <a:solidFill>
                  <a:schemeClr val="accent1"/>
                </a:solidFill>
              </a:rPr>
              <a:t>en</a:t>
            </a:r>
            <a:r>
              <a:rPr lang="en-US" altLang="ko-KR" sz="2000" b="1" dirty="0">
                <a:solidFill>
                  <a:schemeClr val="accent1"/>
                </a:solidFill>
              </a:rPr>
              <a:t> </a:t>
            </a:r>
            <a:r>
              <a:rPr lang="en-US" altLang="ko-KR" sz="2000" b="1" dirty="0" err="1">
                <a:solidFill>
                  <a:schemeClr val="accent1"/>
                </a:solidFill>
              </a:rPr>
              <a:t>los</a:t>
            </a:r>
            <a:r>
              <a:rPr lang="en-US" altLang="ko-KR" sz="2000" b="1" dirty="0">
                <a:solidFill>
                  <a:schemeClr val="accent1"/>
                </a:solidFill>
              </a:rPr>
              <a:t> </a:t>
            </a:r>
            <a:r>
              <a:rPr lang="en-US" altLang="ko-KR" sz="2000" b="1" dirty="0" err="1">
                <a:solidFill>
                  <a:schemeClr val="accent1"/>
                </a:solidFill>
              </a:rPr>
              <a:t>contratos</a:t>
            </a:r>
            <a:r>
              <a:rPr lang="en-US" altLang="ko-KR" sz="2000" b="1" dirty="0">
                <a:solidFill>
                  <a:schemeClr val="accent1"/>
                </a:solidFill>
              </a:rPr>
              <a:t> de </a:t>
            </a:r>
            <a:r>
              <a:rPr lang="en-US" altLang="ko-KR" sz="2000" b="1" dirty="0" err="1">
                <a:solidFill>
                  <a:schemeClr val="accent1"/>
                </a:solidFill>
              </a:rPr>
              <a:t>concesiones</a:t>
            </a:r>
            <a:r>
              <a:rPr lang="en-US" altLang="ko-KR" sz="2000" b="1" dirty="0">
                <a:solidFill>
                  <a:schemeClr val="accent1"/>
                </a:solidFill>
              </a:rPr>
              <a:t> y/o </a:t>
            </a:r>
            <a:r>
              <a:rPr lang="en-US" altLang="ko-KR" sz="2000" b="1" dirty="0" err="1">
                <a:solidFill>
                  <a:schemeClr val="accent1"/>
                </a:solidFill>
              </a:rPr>
              <a:t>en</a:t>
            </a:r>
            <a:r>
              <a:rPr lang="en-US" altLang="ko-KR" sz="2000" b="1" dirty="0">
                <a:solidFill>
                  <a:schemeClr val="accent1"/>
                </a:solidFill>
              </a:rPr>
              <a:t> </a:t>
            </a:r>
            <a:r>
              <a:rPr lang="en-US" altLang="ko-KR" sz="2000" b="1" dirty="0" err="1">
                <a:solidFill>
                  <a:schemeClr val="accent1"/>
                </a:solidFill>
              </a:rPr>
              <a:t>cualquier</a:t>
            </a:r>
            <a:r>
              <a:rPr lang="en-US" altLang="ko-KR" sz="2000" b="1" dirty="0">
                <a:solidFill>
                  <a:schemeClr val="accent1"/>
                </a:solidFill>
              </a:rPr>
              <a:t> addenda a </a:t>
            </a:r>
            <a:r>
              <a:rPr lang="en-US" altLang="ko-KR" sz="2000" b="1" dirty="0" err="1">
                <a:solidFill>
                  <a:schemeClr val="accent1"/>
                </a:solidFill>
              </a:rPr>
              <a:t>los</a:t>
            </a:r>
            <a:r>
              <a:rPr lang="en-US" altLang="ko-KR" sz="2000" b="1" dirty="0">
                <a:solidFill>
                  <a:schemeClr val="accent1"/>
                </a:solidFill>
              </a:rPr>
              <a:t> </a:t>
            </a:r>
            <a:r>
              <a:rPr lang="en-US" altLang="ko-KR" sz="2000" b="1" dirty="0" err="1">
                <a:solidFill>
                  <a:schemeClr val="accent1"/>
                </a:solidFill>
              </a:rPr>
              <a:t>contratos</a:t>
            </a:r>
            <a:r>
              <a:rPr lang="en-US" altLang="ko-KR" sz="2000" b="1" dirty="0">
                <a:solidFill>
                  <a:schemeClr val="accent1"/>
                </a:solidFill>
              </a:rPr>
              <a:t> </a:t>
            </a:r>
            <a:r>
              <a:rPr lang="en-US" altLang="ko-KR" sz="2000" b="1" dirty="0" err="1">
                <a:solidFill>
                  <a:schemeClr val="accent1"/>
                </a:solidFill>
              </a:rPr>
              <a:t>existentes</a:t>
            </a:r>
            <a:r>
              <a:rPr lang="en-US" altLang="ko-KR" sz="2000" b="1" dirty="0">
                <a:solidFill>
                  <a:schemeClr val="accent1"/>
                </a:solidFill>
              </a:rPr>
              <a:t> </a:t>
            </a:r>
            <a:r>
              <a:rPr lang="en-US" altLang="ko-KR" sz="2000" b="1" dirty="0" err="1">
                <a:solidFill>
                  <a:schemeClr val="accent1"/>
                </a:solidFill>
              </a:rPr>
              <a:t>una</a:t>
            </a:r>
            <a:r>
              <a:rPr lang="en-US" altLang="ko-KR" sz="2000" b="1" dirty="0">
                <a:solidFill>
                  <a:schemeClr val="accent1"/>
                </a:solidFill>
              </a:rPr>
              <a:t> </a:t>
            </a:r>
            <a:r>
              <a:rPr lang="en-US" altLang="ko-KR" sz="2000" b="1" dirty="0" err="1">
                <a:solidFill>
                  <a:schemeClr val="accent1"/>
                </a:solidFill>
              </a:rPr>
              <a:t>Cláusula</a:t>
            </a:r>
            <a:r>
              <a:rPr lang="en-US" altLang="ko-KR" sz="2000" b="1" dirty="0">
                <a:solidFill>
                  <a:schemeClr val="accent1"/>
                </a:solidFill>
              </a:rPr>
              <a:t> de </a:t>
            </a:r>
            <a:r>
              <a:rPr lang="en-US" altLang="ko-KR" sz="2000" b="1" dirty="0" err="1">
                <a:solidFill>
                  <a:schemeClr val="accent1"/>
                </a:solidFill>
              </a:rPr>
              <a:t>Apoyo</a:t>
            </a:r>
            <a:r>
              <a:rPr lang="en-US" altLang="ko-KR" sz="2000" b="1" dirty="0">
                <a:solidFill>
                  <a:schemeClr val="accent1"/>
                </a:solidFill>
              </a:rPr>
              <a:t> a </a:t>
            </a:r>
            <a:r>
              <a:rPr lang="en-US" altLang="ko-KR" sz="2000" b="1" dirty="0" err="1">
                <a:solidFill>
                  <a:schemeClr val="accent1"/>
                </a:solidFill>
              </a:rPr>
              <a:t>los</a:t>
            </a:r>
            <a:r>
              <a:rPr lang="en-US" altLang="ko-KR" sz="2000" b="1" dirty="0">
                <a:solidFill>
                  <a:schemeClr val="accent1"/>
                </a:solidFill>
              </a:rPr>
              <a:t> </a:t>
            </a:r>
            <a:r>
              <a:rPr lang="en-US" altLang="ko-KR" sz="2000" b="1" dirty="0" err="1">
                <a:solidFill>
                  <a:schemeClr val="accent1"/>
                </a:solidFill>
              </a:rPr>
              <a:t>Proyectos</a:t>
            </a:r>
            <a:r>
              <a:rPr lang="en-US" altLang="ko-KR" sz="2000" b="1" dirty="0">
                <a:solidFill>
                  <a:schemeClr val="accent1"/>
                </a:solidFill>
              </a:rPr>
              <a:t> </a:t>
            </a:r>
            <a:r>
              <a:rPr lang="en-US" altLang="ko-KR" sz="2000" b="1" dirty="0" err="1">
                <a:solidFill>
                  <a:schemeClr val="accent1"/>
                </a:solidFill>
              </a:rPr>
              <a:t>Sociales</a:t>
            </a:r>
            <a:r>
              <a:rPr lang="en-US" altLang="ko-KR" sz="2000" b="1" dirty="0">
                <a:solidFill>
                  <a:schemeClr val="accent1"/>
                </a:solidFill>
              </a:rPr>
              <a:t> de </a:t>
            </a:r>
            <a:r>
              <a:rPr lang="en-US" altLang="ko-KR" sz="2000" b="1" u="sng" dirty="0">
                <a:solidFill>
                  <a:schemeClr val="accent1"/>
                </a:solidFill>
              </a:rPr>
              <a:t>XXXXX,</a:t>
            </a:r>
            <a:r>
              <a:rPr lang="en-US" altLang="ko-KR" sz="2000" b="1" dirty="0">
                <a:solidFill>
                  <a:schemeClr val="accent1"/>
                </a:solidFill>
              </a:rPr>
              <a:t> para </a:t>
            </a:r>
            <a:r>
              <a:rPr lang="en-US" altLang="ko-KR" sz="2000" b="1" dirty="0" err="1">
                <a:solidFill>
                  <a:schemeClr val="accent1"/>
                </a:solidFill>
              </a:rPr>
              <a:t>promover</a:t>
            </a:r>
            <a:r>
              <a:rPr lang="en-US" altLang="ko-KR" sz="2000" b="1" dirty="0">
                <a:solidFill>
                  <a:schemeClr val="accent1"/>
                </a:solidFill>
              </a:rPr>
              <a:t> </a:t>
            </a:r>
            <a:r>
              <a:rPr lang="en-US" altLang="ko-KR" sz="2000" b="1" dirty="0" err="1">
                <a:solidFill>
                  <a:schemeClr val="accent1"/>
                </a:solidFill>
              </a:rPr>
              <a:t>el</a:t>
            </a:r>
            <a:r>
              <a:rPr lang="en-US" altLang="ko-KR" sz="2000" b="1" dirty="0">
                <a:solidFill>
                  <a:schemeClr val="accent1"/>
                </a:solidFill>
              </a:rPr>
              <a:t> Desarrollo social </a:t>
            </a:r>
            <a:r>
              <a:rPr lang="en-US" altLang="ko-KR" sz="2000" b="1" dirty="0" err="1">
                <a:solidFill>
                  <a:schemeClr val="accent1"/>
                </a:solidFill>
              </a:rPr>
              <a:t>por</a:t>
            </a:r>
            <a:r>
              <a:rPr lang="en-US" altLang="ko-KR" sz="2000" b="1" dirty="0">
                <a:solidFill>
                  <a:schemeClr val="accent1"/>
                </a:solidFill>
              </a:rPr>
              <a:t> medio de un plan de </a:t>
            </a:r>
            <a:r>
              <a:rPr lang="en-US" altLang="ko-KR" sz="2000" b="1" dirty="0" err="1">
                <a:solidFill>
                  <a:schemeClr val="accent1"/>
                </a:solidFill>
              </a:rPr>
              <a:t>acción</a:t>
            </a:r>
            <a:r>
              <a:rPr lang="en-US" altLang="ko-KR" sz="2000" b="1" dirty="0">
                <a:solidFill>
                  <a:schemeClr val="accent1"/>
                </a:solidFill>
              </a:rPr>
              <a:t>, </a:t>
            </a:r>
            <a:r>
              <a:rPr lang="en-US" altLang="ko-KR" sz="2000" b="1" dirty="0" err="1">
                <a:solidFill>
                  <a:schemeClr val="accent1"/>
                </a:solidFill>
              </a:rPr>
              <a:t>el</a:t>
            </a:r>
            <a:r>
              <a:rPr lang="en-US" altLang="ko-KR" sz="2000" b="1" dirty="0">
                <a:solidFill>
                  <a:schemeClr val="accent1"/>
                </a:solidFill>
              </a:rPr>
              <a:t> </a:t>
            </a:r>
            <a:r>
              <a:rPr lang="en-US" altLang="ko-KR" sz="2000" b="1" dirty="0" err="1">
                <a:solidFill>
                  <a:schemeClr val="accent1"/>
                </a:solidFill>
              </a:rPr>
              <a:t>cual</a:t>
            </a:r>
            <a:r>
              <a:rPr lang="en-US" altLang="ko-KR" sz="2000" b="1" dirty="0">
                <a:solidFill>
                  <a:schemeClr val="accent1"/>
                </a:solidFill>
              </a:rPr>
              <a:t> </a:t>
            </a:r>
            <a:r>
              <a:rPr lang="en-US" altLang="ko-KR" sz="2000" b="1" dirty="0" err="1">
                <a:solidFill>
                  <a:schemeClr val="accent1"/>
                </a:solidFill>
              </a:rPr>
              <a:t>deberá</a:t>
            </a:r>
            <a:r>
              <a:rPr lang="en-US" altLang="ko-KR" sz="2000" b="1" dirty="0">
                <a:solidFill>
                  <a:schemeClr val="accent1"/>
                </a:solidFill>
              </a:rPr>
              <a:t> ser </a:t>
            </a:r>
            <a:r>
              <a:rPr lang="en-US" altLang="ko-KR" sz="2000" b="1" dirty="0" err="1">
                <a:solidFill>
                  <a:schemeClr val="accent1"/>
                </a:solidFill>
              </a:rPr>
              <a:t>aprobado</a:t>
            </a:r>
            <a:r>
              <a:rPr lang="en-US" altLang="ko-KR" sz="2000" b="1" dirty="0">
                <a:solidFill>
                  <a:schemeClr val="accent1"/>
                </a:solidFill>
              </a:rPr>
              <a:t> </a:t>
            </a:r>
            <a:r>
              <a:rPr lang="en-US" altLang="ko-KR" sz="2000" b="1" dirty="0" err="1">
                <a:solidFill>
                  <a:schemeClr val="accent1"/>
                </a:solidFill>
              </a:rPr>
              <a:t>previamente</a:t>
            </a:r>
            <a:r>
              <a:rPr lang="en-US" altLang="ko-KR" sz="2000" b="1" dirty="0">
                <a:solidFill>
                  <a:schemeClr val="accent1"/>
                </a:solidFill>
              </a:rPr>
              <a:t> </a:t>
            </a:r>
            <a:r>
              <a:rPr lang="en-US" altLang="ko-KR" sz="2000" b="1" dirty="0" err="1">
                <a:solidFill>
                  <a:schemeClr val="accent1"/>
                </a:solidFill>
              </a:rPr>
              <a:t>por</a:t>
            </a:r>
            <a:r>
              <a:rPr lang="en-US" altLang="ko-KR" sz="2000" b="1" dirty="0">
                <a:solidFill>
                  <a:schemeClr val="accent1"/>
                </a:solidFill>
              </a:rPr>
              <a:t> </a:t>
            </a:r>
            <a:r>
              <a:rPr lang="en-US" altLang="ko-KR" sz="2000" b="1" u="sng" dirty="0">
                <a:solidFill>
                  <a:schemeClr val="accent1"/>
                </a:solidFill>
              </a:rPr>
              <a:t>XXXXX</a:t>
            </a:r>
            <a:endParaRPr lang="ko-KR" altLang="en-US" sz="2000" b="1" u="sng" dirty="0">
              <a:solidFill>
                <a:schemeClr val="accent1"/>
              </a:solidFill>
            </a:endParaRPr>
          </a:p>
        </p:txBody>
      </p:sp>
      <p:sp>
        <p:nvSpPr>
          <p:cNvPr id="11" name="TextBox 10">
            <a:extLst>
              <a:ext uri="{FF2B5EF4-FFF2-40B4-BE49-F238E27FC236}">
                <a16:creationId xmlns:a16="http://schemas.microsoft.com/office/drawing/2014/main" id="{53B6B845-6A97-4783-829C-738A9D53EB6B}"/>
              </a:ext>
            </a:extLst>
          </p:cNvPr>
          <p:cNvSpPr txBox="1"/>
          <p:nvPr/>
        </p:nvSpPr>
        <p:spPr>
          <a:xfrm>
            <a:off x="457215" y="1090520"/>
            <a:ext cx="4640617" cy="400110"/>
          </a:xfrm>
          <a:prstGeom prst="rect">
            <a:avLst/>
          </a:prstGeom>
          <a:noFill/>
        </p:spPr>
        <p:txBody>
          <a:bodyPr wrap="square" rtlCol="0">
            <a:spAutoFit/>
          </a:bodyPr>
          <a:lstStyle/>
          <a:p>
            <a:r>
              <a:rPr lang="en-US" altLang="ko-KR" sz="2000" b="1" dirty="0">
                <a:solidFill>
                  <a:schemeClr val="tx1">
                    <a:lumMod val="75000"/>
                    <a:lumOff val="25000"/>
                  </a:schemeClr>
                </a:solidFill>
              </a:rPr>
              <a:t>TEXTO MODELO DE LA NORMA:</a:t>
            </a:r>
            <a:endParaRPr lang="ko-KR" altLang="en-US" sz="2000" b="1" dirty="0">
              <a:solidFill>
                <a:schemeClr val="tx1">
                  <a:lumMod val="75000"/>
                  <a:lumOff val="25000"/>
                </a:schemeClr>
              </a:solidFill>
            </a:endParaRPr>
          </a:p>
        </p:txBody>
      </p:sp>
      <p:grpSp>
        <p:nvGrpSpPr>
          <p:cNvPr id="38" name="Grupo 37">
            <a:extLst>
              <a:ext uri="{FF2B5EF4-FFF2-40B4-BE49-F238E27FC236}">
                <a16:creationId xmlns:a16="http://schemas.microsoft.com/office/drawing/2014/main" id="{8477E283-A982-930C-B6B6-06A643E9F284}"/>
              </a:ext>
            </a:extLst>
          </p:cNvPr>
          <p:cNvGrpSpPr/>
          <p:nvPr/>
        </p:nvGrpSpPr>
        <p:grpSpPr>
          <a:xfrm>
            <a:off x="5189873" y="701633"/>
            <a:ext cx="3954127" cy="2746704"/>
            <a:chOff x="2890943" y="2433692"/>
            <a:chExt cx="3954127" cy="2746704"/>
          </a:xfrm>
        </p:grpSpPr>
        <p:grpSp>
          <p:nvGrpSpPr>
            <p:cNvPr id="17" name="Group 16">
              <a:extLst>
                <a:ext uri="{FF2B5EF4-FFF2-40B4-BE49-F238E27FC236}">
                  <a16:creationId xmlns:a16="http://schemas.microsoft.com/office/drawing/2014/main" id="{879EC67A-EF9C-47F2-9137-D56685083829}"/>
                </a:ext>
              </a:extLst>
            </p:cNvPr>
            <p:cNvGrpSpPr/>
            <p:nvPr/>
          </p:nvGrpSpPr>
          <p:grpSpPr>
            <a:xfrm>
              <a:off x="3194529" y="2433692"/>
              <a:ext cx="2746706" cy="2746704"/>
              <a:chOff x="1965144" y="2029937"/>
              <a:chExt cx="2736305" cy="2736304"/>
            </a:xfrm>
          </p:grpSpPr>
          <p:sp>
            <p:nvSpPr>
              <p:cNvPr id="3" name="Pie 5">
                <a:extLst>
                  <a:ext uri="{FF2B5EF4-FFF2-40B4-BE49-F238E27FC236}">
                    <a16:creationId xmlns:a16="http://schemas.microsoft.com/office/drawing/2014/main" id="{6F7A66C6-F5FB-45D6-A9DF-B31C7A337064}"/>
                  </a:ext>
                </a:extLst>
              </p:cNvPr>
              <p:cNvSpPr/>
              <p:nvPr/>
            </p:nvSpPr>
            <p:spPr>
              <a:xfrm rot="10800000">
                <a:off x="1965145" y="2029937"/>
                <a:ext cx="2736304" cy="2736304"/>
              </a:xfrm>
              <a:prstGeom prst="pie">
                <a:avLst>
                  <a:gd name="adj1" fmla="val 10805857"/>
                  <a:gd name="adj2" fmla="val 1509932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dirty="0">
                  <a:solidFill>
                    <a:schemeClr val="tx1">
                      <a:lumMod val="75000"/>
                      <a:lumOff val="25000"/>
                    </a:schemeClr>
                  </a:solidFill>
                </a:endParaRPr>
              </a:p>
            </p:txBody>
          </p:sp>
          <p:sp>
            <p:nvSpPr>
              <p:cNvPr id="4" name="Pie 3">
                <a:extLst>
                  <a:ext uri="{FF2B5EF4-FFF2-40B4-BE49-F238E27FC236}">
                    <a16:creationId xmlns:a16="http://schemas.microsoft.com/office/drawing/2014/main" id="{8DDC79BE-8B17-466A-8DEB-AA61B5C8B297}"/>
                  </a:ext>
                </a:extLst>
              </p:cNvPr>
              <p:cNvSpPr/>
              <p:nvPr/>
            </p:nvSpPr>
            <p:spPr>
              <a:xfrm>
                <a:off x="1965144" y="2029937"/>
                <a:ext cx="2736304" cy="2736304"/>
              </a:xfrm>
              <a:prstGeom prst="pie">
                <a:avLst>
                  <a:gd name="adj1" fmla="val 10783185"/>
                  <a:gd name="adj2" fmla="val 177673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dirty="0">
                  <a:solidFill>
                    <a:schemeClr val="tx1">
                      <a:lumMod val="75000"/>
                      <a:lumOff val="25000"/>
                    </a:schemeClr>
                  </a:solidFill>
                </a:endParaRPr>
              </a:p>
            </p:txBody>
          </p:sp>
          <p:sp>
            <p:nvSpPr>
              <p:cNvPr id="5" name="Oval 4">
                <a:extLst>
                  <a:ext uri="{FF2B5EF4-FFF2-40B4-BE49-F238E27FC236}">
                    <a16:creationId xmlns:a16="http://schemas.microsoft.com/office/drawing/2014/main" id="{B37912CF-FD23-4AEB-AA2B-0A1341FBA5BD}"/>
                  </a:ext>
                </a:extLst>
              </p:cNvPr>
              <p:cNvSpPr/>
              <p:nvPr/>
            </p:nvSpPr>
            <p:spPr>
              <a:xfrm>
                <a:off x="2397192" y="2452878"/>
                <a:ext cx="1872208" cy="1872208"/>
              </a:xfrm>
              <a:prstGeom prst="ellipse">
                <a:avLst/>
              </a:prstGeom>
              <a:solidFill>
                <a:schemeClr val="accent6"/>
              </a:solidFill>
              <a:ln w="136525">
                <a:solidFill>
                  <a:schemeClr val="bg1"/>
                </a:solidFill>
              </a:ln>
              <a:effectLst>
                <a:outerShdw blurRad="63500" sx="102000" sy="102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dirty="0">
                  <a:solidFill>
                    <a:schemeClr val="tx1">
                      <a:lumMod val="75000"/>
                      <a:lumOff val="25000"/>
                    </a:schemeClr>
                  </a:solidFill>
                </a:endParaRPr>
              </a:p>
            </p:txBody>
          </p:sp>
        </p:grpSp>
        <p:grpSp>
          <p:nvGrpSpPr>
            <p:cNvPr id="159" name="Group 158">
              <a:extLst>
                <a:ext uri="{FF2B5EF4-FFF2-40B4-BE49-F238E27FC236}">
                  <a16:creationId xmlns:a16="http://schemas.microsoft.com/office/drawing/2014/main" id="{883F6309-6723-4340-A8A6-2EB94A36BC1D}"/>
                </a:ext>
              </a:extLst>
            </p:cNvPr>
            <p:cNvGrpSpPr/>
            <p:nvPr/>
          </p:nvGrpSpPr>
          <p:grpSpPr>
            <a:xfrm rot="6410938">
              <a:off x="6072437" y="3715078"/>
              <a:ext cx="543918" cy="1001349"/>
              <a:chOff x="2154382" y="5139563"/>
              <a:chExt cx="725224" cy="1335132"/>
            </a:xfrm>
          </p:grpSpPr>
          <p:grpSp>
            <p:nvGrpSpPr>
              <p:cNvPr id="140" name="Group 139">
                <a:extLst>
                  <a:ext uri="{FF2B5EF4-FFF2-40B4-BE49-F238E27FC236}">
                    <a16:creationId xmlns:a16="http://schemas.microsoft.com/office/drawing/2014/main" id="{6495111A-CD65-4BF6-8E1A-FEB8D51EC635}"/>
                  </a:ext>
                </a:extLst>
              </p:cNvPr>
              <p:cNvGrpSpPr/>
              <p:nvPr/>
            </p:nvGrpSpPr>
            <p:grpSpPr>
              <a:xfrm>
                <a:off x="2598635" y="5497887"/>
                <a:ext cx="280971" cy="976808"/>
                <a:chOff x="8182689" y="2589848"/>
                <a:chExt cx="771525" cy="2682240"/>
              </a:xfrm>
              <a:solidFill>
                <a:schemeClr val="accent4"/>
              </a:solidFill>
            </p:grpSpPr>
            <p:sp>
              <p:nvSpPr>
                <p:cNvPr id="141" name="Freeform: Shape 140">
                  <a:extLst>
                    <a:ext uri="{FF2B5EF4-FFF2-40B4-BE49-F238E27FC236}">
                      <a16:creationId xmlns:a16="http://schemas.microsoft.com/office/drawing/2014/main" id="{30673E3F-BBBC-427E-B92B-574E5F87B29D}"/>
                    </a:ext>
                  </a:extLst>
                </p:cNvPr>
                <p:cNvSpPr/>
                <p:nvPr/>
              </p:nvSpPr>
              <p:spPr>
                <a:xfrm>
                  <a:off x="8187451" y="3109913"/>
                  <a:ext cx="762000" cy="2162175"/>
                </a:xfrm>
                <a:custGeom>
                  <a:avLst/>
                  <a:gdLst>
                    <a:gd name="connsiteX0" fmla="*/ 765810 w 762000"/>
                    <a:gd name="connsiteY0" fmla="*/ 0 h 2162175"/>
                    <a:gd name="connsiteX1" fmla="*/ 765810 w 762000"/>
                    <a:gd name="connsiteY1" fmla="*/ 2166938 h 2162175"/>
                    <a:gd name="connsiteX2" fmla="*/ 0 w 762000"/>
                    <a:gd name="connsiteY2" fmla="*/ 2166938 h 2162175"/>
                    <a:gd name="connsiteX3" fmla="*/ 0 w 762000"/>
                    <a:gd name="connsiteY3" fmla="*/ 0 h 2162175"/>
                    <a:gd name="connsiteX4" fmla="*/ 765810 w 762000"/>
                    <a:gd name="connsiteY4" fmla="*/ 0 h 2162175"/>
                    <a:gd name="connsiteX5" fmla="*/ 181927 w 762000"/>
                    <a:gd name="connsiteY5" fmla="*/ 1468755 h 2162175"/>
                    <a:gd name="connsiteX6" fmla="*/ 181927 w 762000"/>
                    <a:gd name="connsiteY6" fmla="*/ 1289685 h 2162175"/>
                    <a:gd name="connsiteX7" fmla="*/ 47625 w 762000"/>
                    <a:gd name="connsiteY7" fmla="*/ 1289685 h 2162175"/>
                    <a:gd name="connsiteX8" fmla="*/ 47625 w 762000"/>
                    <a:gd name="connsiteY8" fmla="*/ 1468755 h 2162175"/>
                    <a:gd name="connsiteX9" fmla="*/ 181927 w 762000"/>
                    <a:gd name="connsiteY9" fmla="*/ 1468755 h 2162175"/>
                    <a:gd name="connsiteX10" fmla="*/ 716280 w 762000"/>
                    <a:gd name="connsiteY10" fmla="*/ 1469707 h 2162175"/>
                    <a:gd name="connsiteX11" fmla="*/ 716280 w 762000"/>
                    <a:gd name="connsiteY11" fmla="*/ 1288732 h 2162175"/>
                    <a:gd name="connsiteX12" fmla="*/ 581025 w 762000"/>
                    <a:gd name="connsiteY12" fmla="*/ 1288732 h 2162175"/>
                    <a:gd name="connsiteX13" fmla="*/ 581025 w 762000"/>
                    <a:gd name="connsiteY13" fmla="*/ 1469707 h 2162175"/>
                    <a:gd name="connsiteX14" fmla="*/ 716280 w 762000"/>
                    <a:gd name="connsiteY14" fmla="*/ 1469707 h 2162175"/>
                    <a:gd name="connsiteX15" fmla="*/ 400050 w 762000"/>
                    <a:gd name="connsiteY15" fmla="*/ 1468755 h 2162175"/>
                    <a:gd name="connsiteX16" fmla="*/ 536257 w 762000"/>
                    <a:gd name="connsiteY16" fmla="*/ 1468755 h 2162175"/>
                    <a:gd name="connsiteX17" fmla="*/ 536257 w 762000"/>
                    <a:gd name="connsiteY17" fmla="*/ 1289685 h 2162175"/>
                    <a:gd name="connsiteX18" fmla="*/ 400050 w 762000"/>
                    <a:gd name="connsiteY18" fmla="*/ 1289685 h 2162175"/>
                    <a:gd name="connsiteX19" fmla="*/ 400050 w 762000"/>
                    <a:gd name="connsiteY19" fmla="*/ 1468755 h 2162175"/>
                    <a:gd name="connsiteX20" fmla="*/ 537210 w 762000"/>
                    <a:gd name="connsiteY20" fmla="*/ 449580 h 2162175"/>
                    <a:gd name="connsiteX21" fmla="*/ 537210 w 762000"/>
                    <a:gd name="connsiteY21" fmla="*/ 271463 h 2162175"/>
                    <a:gd name="connsiteX22" fmla="*/ 401002 w 762000"/>
                    <a:gd name="connsiteY22" fmla="*/ 271463 h 2162175"/>
                    <a:gd name="connsiteX23" fmla="*/ 401002 w 762000"/>
                    <a:gd name="connsiteY23" fmla="*/ 449580 h 2162175"/>
                    <a:gd name="connsiteX24" fmla="*/ 537210 w 762000"/>
                    <a:gd name="connsiteY24" fmla="*/ 449580 h 2162175"/>
                    <a:gd name="connsiteX25" fmla="*/ 182880 w 762000"/>
                    <a:gd name="connsiteY25" fmla="*/ 271463 h 2162175"/>
                    <a:gd name="connsiteX26" fmla="*/ 47625 w 762000"/>
                    <a:gd name="connsiteY26" fmla="*/ 271463 h 2162175"/>
                    <a:gd name="connsiteX27" fmla="*/ 47625 w 762000"/>
                    <a:gd name="connsiteY27" fmla="*/ 448628 h 2162175"/>
                    <a:gd name="connsiteX28" fmla="*/ 182880 w 762000"/>
                    <a:gd name="connsiteY28" fmla="*/ 448628 h 2162175"/>
                    <a:gd name="connsiteX29" fmla="*/ 182880 w 762000"/>
                    <a:gd name="connsiteY29" fmla="*/ 271463 h 2162175"/>
                    <a:gd name="connsiteX30" fmla="*/ 580073 w 762000"/>
                    <a:gd name="connsiteY30" fmla="*/ 856297 h 2162175"/>
                    <a:gd name="connsiteX31" fmla="*/ 716280 w 762000"/>
                    <a:gd name="connsiteY31" fmla="*/ 856297 h 2162175"/>
                    <a:gd name="connsiteX32" fmla="*/ 716280 w 762000"/>
                    <a:gd name="connsiteY32" fmla="*/ 679133 h 2162175"/>
                    <a:gd name="connsiteX33" fmla="*/ 580073 w 762000"/>
                    <a:gd name="connsiteY33" fmla="*/ 679133 h 2162175"/>
                    <a:gd name="connsiteX34" fmla="*/ 580073 w 762000"/>
                    <a:gd name="connsiteY34" fmla="*/ 856297 h 2162175"/>
                    <a:gd name="connsiteX35" fmla="*/ 181927 w 762000"/>
                    <a:gd name="connsiteY35" fmla="*/ 857250 h 2162175"/>
                    <a:gd name="connsiteX36" fmla="*/ 181927 w 762000"/>
                    <a:gd name="connsiteY36" fmla="*/ 679133 h 2162175"/>
                    <a:gd name="connsiteX37" fmla="*/ 46673 w 762000"/>
                    <a:gd name="connsiteY37" fmla="*/ 679133 h 2162175"/>
                    <a:gd name="connsiteX38" fmla="*/ 46673 w 762000"/>
                    <a:gd name="connsiteY38" fmla="*/ 857250 h 2162175"/>
                    <a:gd name="connsiteX39" fmla="*/ 181927 w 762000"/>
                    <a:gd name="connsiteY39" fmla="*/ 857250 h 2162175"/>
                    <a:gd name="connsiteX40" fmla="*/ 401955 w 762000"/>
                    <a:gd name="connsiteY40" fmla="*/ 882015 h 2162175"/>
                    <a:gd name="connsiteX41" fmla="*/ 401955 w 762000"/>
                    <a:gd name="connsiteY41" fmla="*/ 1061085 h 2162175"/>
                    <a:gd name="connsiteX42" fmla="*/ 536257 w 762000"/>
                    <a:gd name="connsiteY42" fmla="*/ 1061085 h 2162175"/>
                    <a:gd name="connsiteX43" fmla="*/ 536257 w 762000"/>
                    <a:gd name="connsiteY43" fmla="*/ 882015 h 2162175"/>
                    <a:gd name="connsiteX44" fmla="*/ 401955 w 762000"/>
                    <a:gd name="connsiteY44" fmla="*/ 882015 h 2162175"/>
                    <a:gd name="connsiteX45" fmla="*/ 182880 w 762000"/>
                    <a:gd name="connsiteY45" fmla="*/ 883920 h 2162175"/>
                    <a:gd name="connsiteX46" fmla="*/ 47625 w 762000"/>
                    <a:gd name="connsiteY46" fmla="*/ 883920 h 2162175"/>
                    <a:gd name="connsiteX47" fmla="*/ 47625 w 762000"/>
                    <a:gd name="connsiteY47" fmla="*/ 1061085 h 2162175"/>
                    <a:gd name="connsiteX48" fmla="*/ 182880 w 762000"/>
                    <a:gd name="connsiteY48" fmla="*/ 1061085 h 2162175"/>
                    <a:gd name="connsiteX49" fmla="*/ 182880 w 762000"/>
                    <a:gd name="connsiteY49" fmla="*/ 883920 h 2162175"/>
                    <a:gd name="connsiteX50" fmla="*/ 46673 w 762000"/>
                    <a:gd name="connsiteY50" fmla="*/ 1086803 h 2162175"/>
                    <a:gd name="connsiteX51" fmla="*/ 46673 w 762000"/>
                    <a:gd name="connsiteY51" fmla="*/ 1263968 h 2162175"/>
                    <a:gd name="connsiteX52" fmla="*/ 181927 w 762000"/>
                    <a:gd name="connsiteY52" fmla="*/ 1263968 h 2162175"/>
                    <a:gd name="connsiteX53" fmla="*/ 181927 w 762000"/>
                    <a:gd name="connsiteY53" fmla="*/ 1086803 h 2162175"/>
                    <a:gd name="connsiteX54" fmla="*/ 46673 w 762000"/>
                    <a:gd name="connsiteY54" fmla="*/ 1086803 h 2162175"/>
                    <a:gd name="connsiteX55" fmla="*/ 45720 w 762000"/>
                    <a:gd name="connsiteY55" fmla="*/ 1669732 h 2162175"/>
                    <a:gd name="connsiteX56" fmla="*/ 182880 w 762000"/>
                    <a:gd name="connsiteY56" fmla="*/ 1669732 h 2162175"/>
                    <a:gd name="connsiteX57" fmla="*/ 182880 w 762000"/>
                    <a:gd name="connsiteY57" fmla="*/ 1496378 h 2162175"/>
                    <a:gd name="connsiteX58" fmla="*/ 45720 w 762000"/>
                    <a:gd name="connsiteY58" fmla="*/ 1496378 h 2162175"/>
                    <a:gd name="connsiteX59" fmla="*/ 45720 w 762000"/>
                    <a:gd name="connsiteY59" fmla="*/ 1669732 h 2162175"/>
                    <a:gd name="connsiteX60" fmla="*/ 46673 w 762000"/>
                    <a:gd name="connsiteY60" fmla="*/ 243840 h 2162175"/>
                    <a:gd name="connsiteX61" fmla="*/ 181927 w 762000"/>
                    <a:gd name="connsiteY61" fmla="*/ 243840 h 2162175"/>
                    <a:gd name="connsiteX62" fmla="*/ 181927 w 762000"/>
                    <a:gd name="connsiteY62" fmla="*/ 68580 h 2162175"/>
                    <a:gd name="connsiteX63" fmla="*/ 46673 w 762000"/>
                    <a:gd name="connsiteY63" fmla="*/ 68580 h 2162175"/>
                    <a:gd name="connsiteX64" fmla="*/ 46673 w 762000"/>
                    <a:gd name="connsiteY64" fmla="*/ 243840 h 2162175"/>
                    <a:gd name="connsiteX65" fmla="*/ 401002 w 762000"/>
                    <a:gd name="connsiteY65" fmla="*/ 652463 h 2162175"/>
                    <a:gd name="connsiteX66" fmla="*/ 537210 w 762000"/>
                    <a:gd name="connsiteY66" fmla="*/ 652463 h 2162175"/>
                    <a:gd name="connsiteX67" fmla="*/ 537210 w 762000"/>
                    <a:gd name="connsiteY67" fmla="*/ 476250 h 2162175"/>
                    <a:gd name="connsiteX68" fmla="*/ 401002 w 762000"/>
                    <a:gd name="connsiteY68" fmla="*/ 476250 h 2162175"/>
                    <a:gd name="connsiteX69" fmla="*/ 401002 w 762000"/>
                    <a:gd name="connsiteY69" fmla="*/ 652463 h 2162175"/>
                    <a:gd name="connsiteX70" fmla="*/ 581025 w 762000"/>
                    <a:gd name="connsiteY70" fmla="*/ 475297 h 2162175"/>
                    <a:gd name="connsiteX71" fmla="*/ 581025 w 762000"/>
                    <a:gd name="connsiteY71" fmla="*/ 650558 h 2162175"/>
                    <a:gd name="connsiteX72" fmla="*/ 717232 w 762000"/>
                    <a:gd name="connsiteY72" fmla="*/ 650558 h 2162175"/>
                    <a:gd name="connsiteX73" fmla="*/ 717232 w 762000"/>
                    <a:gd name="connsiteY73" fmla="*/ 475297 h 2162175"/>
                    <a:gd name="connsiteX74" fmla="*/ 581025 w 762000"/>
                    <a:gd name="connsiteY74" fmla="*/ 475297 h 2162175"/>
                    <a:gd name="connsiteX75" fmla="*/ 401955 w 762000"/>
                    <a:gd name="connsiteY75" fmla="*/ 1494473 h 2162175"/>
                    <a:gd name="connsiteX76" fmla="*/ 401955 w 762000"/>
                    <a:gd name="connsiteY76" fmla="*/ 1671638 h 2162175"/>
                    <a:gd name="connsiteX77" fmla="*/ 537210 w 762000"/>
                    <a:gd name="connsiteY77" fmla="*/ 1671638 h 2162175"/>
                    <a:gd name="connsiteX78" fmla="*/ 537210 w 762000"/>
                    <a:gd name="connsiteY78" fmla="*/ 1494473 h 2162175"/>
                    <a:gd name="connsiteX79" fmla="*/ 401955 w 762000"/>
                    <a:gd name="connsiteY79" fmla="*/ 1494473 h 2162175"/>
                    <a:gd name="connsiteX80" fmla="*/ 717232 w 762000"/>
                    <a:gd name="connsiteY80" fmla="*/ 68580 h 2162175"/>
                    <a:gd name="connsiteX81" fmla="*/ 581977 w 762000"/>
                    <a:gd name="connsiteY81" fmla="*/ 68580 h 2162175"/>
                    <a:gd name="connsiteX82" fmla="*/ 581977 w 762000"/>
                    <a:gd name="connsiteY82" fmla="*/ 242888 h 2162175"/>
                    <a:gd name="connsiteX83" fmla="*/ 717232 w 762000"/>
                    <a:gd name="connsiteY83" fmla="*/ 242888 h 2162175"/>
                    <a:gd name="connsiteX84" fmla="*/ 717232 w 762000"/>
                    <a:gd name="connsiteY84" fmla="*/ 68580 h 2162175"/>
                    <a:gd name="connsiteX85" fmla="*/ 581977 w 762000"/>
                    <a:gd name="connsiteY85" fmla="*/ 1086803 h 2162175"/>
                    <a:gd name="connsiteX86" fmla="*/ 581977 w 762000"/>
                    <a:gd name="connsiteY86" fmla="*/ 1262063 h 2162175"/>
                    <a:gd name="connsiteX87" fmla="*/ 717232 w 762000"/>
                    <a:gd name="connsiteY87" fmla="*/ 1262063 h 2162175"/>
                    <a:gd name="connsiteX88" fmla="*/ 717232 w 762000"/>
                    <a:gd name="connsiteY88" fmla="*/ 1086803 h 2162175"/>
                    <a:gd name="connsiteX89" fmla="*/ 581977 w 762000"/>
                    <a:gd name="connsiteY89" fmla="*/ 1086803 h 2162175"/>
                    <a:gd name="connsiteX90" fmla="*/ 717232 w 762000"/>
                    <a:gd name="connsiteY90" fmla="*/ 1061085 h 2162175"/>
                    <a:gd name="connsiteX91" fmla="*/ 717232 w 762000"/>
                    <a:gd name="connsiteY91" fmla="*/ 883920 h 2162175"/>
                    <a:gd name="connsiteX92" fmla="*/ 581025 w 762000"/>
                    <a:gd name="connsiteY92" fmla="*/ 883920 h 2162175"/>
                    <a:gd name="connsiteX93" fmla="*/ 581025 w 762000"/>
                    <a:gd name="connsiteY93" fmla="*/ 1061085 h 2162175"/>
                    <a:gd name="connsiteX94" fmla="*/ 717232 w 762000"/>
                    <a:gd name="connsiteY94" fmla="*/ 1061085 h 2162175"/>
                    <a:gd name="connsiteX95" fmla="*/ 225743 w 762000"/>
                    <a:gd name="connsiteY95" fmla="*/ 1287780 h 2162175"/>
                    <a:gd name="connsiteX96" fmla="*/ 225743 w 762000"/>
                    <a:gd name="connsiteY96" fmla="*/ 1468755 h 2162175"/>
                    <a:gd name="connsiteX97" fmla="*/ 359093 w 762000"/>
                    <a:gd name="connsiteY97" fmla="*/ 1468755 h 2162175"/>
                    <a:gd name="connsiteX98" fmla="*/ 359093 w 762000"/>
                    <a:gd name="connsiteY98" fmla="*/ 1287780 h 2162175"/>
                    <a:gd name="connsiteX99" fmla="*/ 225743 w 762000"/>
                    <a:gd name="connsiteY99" fmla="*/ 1287780 h 2162175"/>
                    <a:gd name="connsiteX100" fmla="*/ 359093 w 762000"/>
                    <a:gd name="connsiteY100" fmla="*/ 449580 h 2162175"/>
                    <a:gd name="connsiteX101" fmla="*/ 359093 w 762000"/>
                    <a:gd name="connsiteY101" fmla="*/ 270510 h 2162175"/>
                    <a:gd name="connsiteX102" fmla="*/ 224790 w 762000"/>
                    <a:gd name="connsiteY102" fmla="*/ 270510 h 2162175"/>
                    <a:gd name="connsiteX103" fmla="*/ 224790 w 762000"/>
                    <a:gd name="connsiteY103" fmla="*/ 449580 h 2162175"/>
                    <a:gd name="connsiteX104" fmla="*/ 359093 w 762000"/>
                    <a:gd name="connsiteY104" fmla="*/ 449580 h 2162175"/>
                    <a:gd name="connsiteX105" fmla="*/ 225743 w 762000"/>
                    <a:gd name="connsiteY105" fmla="*/ 882015 h 2162175"/>
                    <a:gd name="connsiteX106" fmla="*/ 225743 w 762000"/>
                    <a:gd name="connsiteY106" fmla="*/ 1062038 h 2162175"/>
                    <a:gd name="connsiteX107" fmla="*/ 359093 w 762000"/>
                    <a:gd name="connsiteY107" fmla="*/ 1062038 h 2162175"/>
                    <a:gd name="connsiteX108" fmla="*/ 359093 w 762000"/>
                    <a:gd name="connsiteY108" fmla="*/ 882015 h 2162175"/>
                    <a:gd name="connsiteX109" fmla="*/ 225743 w 762000"/>
                    <a:gd name="connsiteY109" fmla="*/ 882015 h 2162175"/>
                    <a:gd name="connsiteX110" fmla="*/ 224790 w 762000"/>
                    <a:gd name="connsiteY110" fmla="*/ 856297 h 2162175"/>
                    <a:gd name="connsiteX111" fmla="*/ 360045 w 762000"/>
                    <a:gd name="connsiteY111" fmla="*/ 856297 h 2162175"/>
                    <a:gd name="connsiteX112" fmla="*/ 360045 w 762000"/>
                    <a:gd name="connsiteY112" fmla="*/ 678180 h 2162175"/>
                    <a:gd name="connsiteX113" fmla="*/ 224790 w 762000"/>
                    <a:gd name="connsiteY113" fmla="*/ 678180 h 2162175"/>
                    <a:gd name="connsiteX114" fmla="*/ 224790 w 762000"/>
                    <a:gd name="connsiteY114" fmla="*/ 856297 h 2162175"/>
                    <a:gd name="connsiteX115" fmla="*/ 224790 w 762000"/>
                    <a:gd name="connsiteY115" fmla="*/ 1085850 h 2162175"/>
                    <a:gd name="connsiteX116" fmla="*/ 224790 w 762000"/>
                    <a:gd name="connsiteY116" fmla="*/ 1262063 h 2162175"/>
                    <a:gd name="connsiteX117" fmla="*/ 358140 w 762000"/>
                    <a:gd name="connsiteY117" fmla="*/ 1262063 h 2162175"/>
                    <a:gd name="connsiteX118" fmla="*/ 358140 w 762000"/>
                    <a:gd name="connsiteY118" fmla="*/ 1085850 h 2162175"/>
                    <a:gd name="connsiteX119" fmla="*/ 224790 w 762000"/>
                    <a:gd name="connsiteY119" fmla="*/ 1085850 h 2162175"/>
                    <a:gd name="connsiteX120" fmla="*/ 223838 w 762000"/>
                    <a:gd name="connsiteY120" fmla="*/ 1669732 h 2162175"/>
                    <a:gd name="connsiteX121" fmla="*/ 359093 w 762000"/>
                    <a:gd name="connsiteY121" fmla="*/ 1669732 h 2162175"/>
                    <a:gd name="connsiteX122" fmla="*/ 359093 w 762000"/>
                    <a:gd name="connsiteY122" fmla="*/ 1494473 h 2162175"/>
                    <a:gd name="connsiteX123" fmla="*/ 223838 w 762000"/>
                    <a:gd name="connsiteY123" fmla="*/ 1494473 h 2162175"/>
                    <a:gd name="connsiteX124" fmla="*/ 223838 w 762000"/>
                    <a:gd name="connsiteY124" fmla="*/ 1669732 h 2162175"/>
                    <a:gd name="connsiteX125" fmla="*/ 223838 w 762000"/>
                    <a:gd name="connsiteY125" fmla="*/ 651510 h 2162175"/>
                    <a:gd name="connsiteX126" fmla="*/ 359093 w 762000"/>
                    <a:gd name="connsiteY126" fmla="*/ 651510 h 2162175"/>
                    <a:gd name="connsiteX127" fmla="*/ 359093 w 762000"/>
                    <a:gd name="connsiteY127" fmla="*/ 475297 h 2162175"/>
                    <a:gd name="connsiteX128" fmla="*/ 223838 w 762000"/>
                    <a:gd name="connsiteY128" fmla="*/ 475297 h 2162175"/>
                    <a:gd name="connsiteX129" fmla="*/ 223838 w 762000"/>
                    <a:gd name="connsiteY129" fmla="*/ 651510 h 2162175"/>
                    <a:gd name="connsiteX130" fmla="*/ 223838 w 762000"/>
                    <a:gd name="connsiteY130" fmla="*/ 243840 h 2162175"/>
                    <a:gd name="connsiteX131" fmla="*/ 358140 w 762000"/>
                    <a:gd name="connsiteY131" fmla="*/ 243840 h 2162175"/>
                    <a:gd name="connsiteX132" fmla="*/ 358140 w 762000"/>
                    <a:gd name="connsiteY132" fmla="*/ 68580 h 2162175"/>
                    <a:gd name="connsiteX133" fmla="*/ 223838 w 762000"/>
                    <a:gd name="connsiteY133" fmla="*/ 68580 h 2162175"/>
                    <a:gd name="connsiteX134" fmla="*/ 223838 w 762000"/>
                    <a:gd name="connsiteY134" fmla="*/ 243840 h 216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762000" h="2162175">
                      <a:moveTo>
                        <a:pt x="765810" y="0"/>
                      </a:moveTo>
                      <a:cubicBezTo>
                        <a:pt x="765810" y="723900"/>
                        <a:pt x="765810" y="1443990"/>
                        <a:pt x="765810" y="2166938"/>
                      </a:cubicBezTo>
                      <a:cubicBezTo>
                        <a:pt x="510540" y="2166938"/>
                        <a:pt x="257175" y="2166938"/>
                        <a:pt x="0" y="2166938"/>
                      </a:cubicBezTo>
                      <a:cubicBezTo>
                        <a:pt x="0" y="1445895"/>
                        <a:pt x="0" y="724853"/>
                        <a:pt x="0" y="0"/>
                      </a:cubicBezTo>
                      <a:cubicBezTo>
                        <a:pt x="253365" y="0"/>
                        <a:pt x="508635" y="0"/>
                        <a:pt x="765810" y="0"/>
                      </a:cubicBezTo>
                      <a:close/>
                      <a:moveTo>
                        <a:pt x="181927" y="1468755"/>
                      </a:moveTo>
                      <a:cubicBezTo>
                        <a:pt x="181927" y="1405890"/>
                        <a:pt x="181927" y="1346835"/>
                        <a:pt x="181927" y="1289685"/>
                      </a:cubicBezTo>
                      <a:cubicBezTo>
                        <a:pt x="134302" y="1289685"/>
                        <a:pt x="90488" y="1289685"/>
                        <a:pt x="47625" y="1289685"/>
                      </a:cubicBezTo>
                      <a:cubicBezTo>
                        <a:pt x="47625" y="1350645"/>
                        <a:pt x="47625" y="1408748"/>
                        <a:pt x="47625" y="1468755"/>
                      </a:cubicBezTo>
                      <a:cubicBezTo>
                        <a:pt x="92393" y="1468755"/>
                        <a:pt x="135255" y="1468755"/>
                        <a:pt x="181927" y="1468755"/>
                      </a:cubicBezTo>
                      <a:close/>
                      <a:moveTo>
                        <a:pt x="716280" y="1469707"/>
                      </a:moveTo>
                      <a:cubicBezTo>
                        <a:pt x="716280" y="1406843"/>
                        <a:pt x="716280" y="1348740"/>
                        <a:pt x="716280" y="1288732"/>
                      </a:cubicBezTo>
                      <a:cubicBezTo>
                        <a:pt x="670560" y="1288732"/>
                        <a:pt x="626745" y="1288732"/>
                        <a:pt x="581025" y="1288732"/>
                      </a:cubicBezTo>
                      <a:cubicBezTo>
                        <a:pt x="581025" y="1349693"/>
                        <a:pt x="581025" y="1408748"/>
                        <a:pt x="581025" y="1469707"/>
                      </a:cubicBezTo>
                      <a:cubicBezTo>
                        <a:pt x="627698" y="1469707"/>
                        <a:pt x="669607" y="1469707"/>
                        <a:pt x="716280" y="1469707"/>
                      </a:cubicBezTo>
                      <a:close/>
                      <a:moveTo>
                        <a:pt x="400050" y="1468755"/>
                      </a:moveTo>
                      <a:cubicBezTo>
                        <a:pt x="447675" y="1468755"/>
                        <a:pt x="491490" y="1468755"/>
                        <a:pt x="536257" y="1468755"/>
                      </a:cubicBezTo>
                      <a:cubicBezTo>
                        <a:pt x="536257" y="1406843"/>
                        <a:pt x="536257" y="1347788"/>
                        <a:pt x="536257" y="1289685"/>
                      </a:cubicBezTo>
                      <a:cubicBezTo>
                        <a:pt x="488632" y="1289685"/>
                        <a:pt x="445770" y="1289685"/>
                        <a:pt x="400050" y="1289685"/>
                      </a:cubicBezTo>
                      <a:cubicBezTo>
                        <a:pt x="400050" y="1349693"/>
                        <a:pt x="400050" y="1406843"/>
                        <a:pt x="400050" y="1468755"/>
                      </a:cubicBezTo>
                      <a:close/>
                      <a:moveTo>
                        <a:pt x="537210" y="449580"/>
                      </a:moveTo>
                      <a:cubicBezTo>
                        <a:pt x="537210" y="388620"/>
                        <a:pt x="537210" y="331470"/>
                        <a:pt x="537210" y="271463"/>
                      </a:cubicBezTo>
                      <a:cubicBezTo>
                        <a:pt x="490538" y="271463"/>
                        <a:pt x="445770" y="271463"/>
                        <a:pt x="401002" y="271463"/>
                      </a:cubicBezTo>
                      <a:cubicBezTo>
                        <a:pt x="401002" y="332422"/>
                        <a:pt x="401002" y="390525"/>
                        <a:pt x="401002" y="449580"/>
                      </a:cubicBezTo>
                      <a:cubicBezTo>
                        <a:pt x="448627" y="449580"/>
                        <a:pt x="492443" y="449580"/>
                        <a:pt x="537210" y="449580"/>
                      </a:cubicBezTo>
                      <a:close/>
                      <a:moveTo>
                        <a:pt x="182880" y="271463"/>
                      </a:moveTo>
                      <a:cubicBezTo>
                        <a:pt x="136207" y="271463"/>
                        <a:pt x="91440" y="271463"/>
                        <a:pt x="47625" y="271463"/>
                      </a:cubicBezTo>
                      <a:cubicBezTo>
                        <a:pt x="47625" y="333375"/>
                        <a:pt x="47625" y="390525"/>
                        <a:pt x="47625" y="448628"/>
                      </a:cubicBezTo>
                      <a:cubicBezTo>
                        <a:pt x="94298" y="448628"/>
                        <a:pt x="138113" y="448628"/>
                        <a:pt x="182880" y="448628"/>
                      </a:cubicBezTo>
                      <a:cubicBezTo>
                        <a:pt x="182880" y="388620"/>
                        <a:pt x="182880" y="330517"/>
                        <a:pt x="182880" y="271463"/>
                      </a:cubicBezTo>
                      <a:close/>
                      <a:moveTo>
                        <a:pt x="580073" y="856297"/>
                      </a:moveTo>
                      <a:cubicBezTo>
                        <a:pt x="627698" y="856297"/>
                        <a:pt x="672465" y="856297"/>
                        <a:pt x="716280" y="856297"/>
                      </a:cubicBezTo>
                      <a:cubicBezTo>
                        <a:pt x="716280" y="794385"/>
                        <a:pt x="716280" y="737235"/>
                        <a:pt x="716280" y="679133"/>
                      </a:cubicBezTo>
                      <a:cubicBezTo>
                        <a:pt x="669607" y="679133"/>
                        <a:pt x="625793" y="679133"/>
                        <a:pt x="580073" y="679133"/>
                      </a:cubicBezTo>
                      <a:cubicBezTo>
                        <a:pt x="580073" y="738188"/>
                        <a:pt x="580073" y="794385"/>
                        <a:pt x="580073" y="856297"/>
                      </a:cubicBezTo>
                      <a:close/>
                      <a:moveTo>
                        <a:pt x="181927" y="857250"/>
                      </a:moveTo>
                      <a:cubicBezTo>
                        <a:pt x="181927" y="793433"/>
                        <a:pt x="181927" y="735330"/>
                        <a:pt x="181927" y="679133"/>
                      </a:cubicBezTo>
                      <a:cubicBezTo>
                        <a:pt x="134302" y="679133"/>
                        <a:pt x="90488" y="679133"/>
                        <a:pt x="46673" y="679133"/>
                      </a:cubicBezTo>
                      <a:cubicBezTo>
                        <a:pt x="46673" y="740093"/>
                        <a:pt x="46673" y="798195"/>
                        <a:pt x="46673" y="857250"/>
                      </a:cubicBezTo>
                      <a:cubicBezTo>
                        <a:pt x="93345" y="857250"/>
                        <a:pt x="137160" y="857250"/>
                        <a:pt x="181927" y="857250"/>
                      </a:cubicBezTo>
                      <a:close/>
                      <a:moveTo>
                        <a:pt x="401955" y="882015"/>
                      </a:moveTo>
                      <a:cubicBezTo>
                        <a:pt x="401955" y="942975"/>
                        <a:pt x="401955" y="1002030"/>
                        <a:pt x="401955" y="1061085"/>
                      </a:cubicBezTo>
                      <a:cubicBezTo>
                        <a:pt x="448627" y="1061085"/>
                        <a:pt x="492443" y="1061085"/>
                        <a:pt x="536257" y="1061085"/>
                      </a:cubicBezTo>
                      <a:cubicBezTo>
                        <a:pt x="536257" y="1000125"/>
                        <a:pt x="536257" y="941070"/>
                        <a:pt x="536257" y="882015"/>
                      </a:cubicBezTo>
                      <a:cubicBezTo>
                        <a:pt x="491490" y="882015"/>
                        <a:pt x="450532" y="882015"/>
                        <a:pt x="401955" y="882015"/>
                      </a:cubicBezTo>
                      <a:close/>
                      <a:moveTo>
                        <a:pt x="182880" y="883920"/>
                      </a:moveTo>
                      <a:cubicBezTo>
                        <a:pt x="134302" y="883920"/>
                        <a:pt x="91440" y="883920"/>
                        <a:pt x="47625" y="883920"/>
                      </a:cubicBezTo>
                      <a:cubicBezTo>
                        <a:pt x="47625" y="944880"/>
                        <a:pt x="47625" y="1002030"/>
                        <a:pt x="47625" y="1061085"/>
                      </a:cubicBezTo>
                      <a:cubicBezTo>
                        <a:pt x="94298" y="1061085"/>
                        <a:pt x="137160" y="1061085"/>
                        <a:pt x="182880" y="1061085"/>
                      </a:cubicBezTo>
                      <a:cubicBezTo>
                        <a:pt x="182880" y="1002030"/>
                        <a:pt x="182880" y="943928"/>
                        <a:pt x="182880" y="883920"/>
                      </a:cubicBezTo>
                      <a:close/>
                      <a:moveTo>
                        <a:pt x="46673" y="1086803"/>
                      </a:moveTo>
                      <a:cubicBezTo>
                        <a:pt x="46673" y="1148715"/>
                        <a:pt x="46673" y="1204913"/>
                        <a:pt x="46673" y="1263968"/>
                      </a:cubicBezTo>
                      <a:cubicBezTo>
                        <a:pt x="92393" y="1263968"/>
                        <a:pt x="136207" y="1263968"/>
                        <a:pt x="181927" y="1263968"/>
                      </a:cubicBezTo>
                      <a:cubicBezTo>
                        <a:pt x="181927" y="1203960"/>
                        <a:pt x="181927" y="1146810"/>
                        <a:pt x="181927" y="1086803"/>
                      </a:cubicBezTo>
                      <a:cubicBezTo>
                        <a:pt x="136207" y="1086803"/>
                        <a:pt x="93345" y="1086803"/>
                        <a:pt x="46673" y="1086803"/>
                      </a:cubicBezTo>
                      <a:close/>
                      <a:moveTo>
                        <a:pt x="45720" y="1669732"/>
                      </a:moveTo>
                      <a:cubicBezTo>
                        <a:pt x="92393" y="1669732"/>
                        <a:pt x="138113" y="1669732"/>
                        <a:pt x="182880" y="1669732"/>
                      </a:cubicBezTo>
                      <a:cubicBezTo>
                        <a:pt x="182880" y="1609725"/>
                        <a:pt x="182880" y="1553528"/>
                        <a:pt x="182880" y="1496378"/>
                      </a:cubicBezTo>
                      <a:cubicBezTo>
                        <a:pt x="135255" y="1496378"/>
                        <a:pt x="91440" y="1496378"/>
                        <a:pt x="45720" y="1496378"/>
                      </a:cubicBezTo>
                      <a:cubicBezTo>
                        <a:pt x="45720" y="1555432"/>
                        <a:pt x="45720" y="1610678"/>
                        <a:pt x="45720" y="1669732"/>
                      </a:cubicBezTo>
                      <a:close/>
                      <a:moveTo>
                        <a:pt x="46673" y="243840"/>
                      </a:moveTo>
                      <a:cubicBezTo>
                        <a:pt x="94298" y="243840"/>
                        <a:pt x="137160" y="243840"/>
                        <a:pt x="181927" y="243840"/>
                      </a:cubicBezTo>
                      <a:cubicBezTo>
                        <a:pt x="181927" y="183833"/>
                        <a:pt x="181927" y="125730"/>
                        <a:pt x="181927" y="68580"/>
                      </a:cubicBezTo>
                      <a:cubicBezTo>
                        <a:pt x="135255" y="68580"/>
                        <a:pt x="91440" y="68580"/>
                        <a:pt x="46673" y="68580"/>
                      </a:cubicBezTo>
                      <a:cubicBezTo>
                        <a:pt x="46673" y="126683"/>
                        <a:pt x="46673" y="183833"/>
                        <a:pt x="46673" y="243840"/>
                      </a:cubicBezTo>
                      <a:close/>
                      <a:moveTo>
                        <a:pt x="401002" y="652463"/>
                      </a:moveTo>
                      <a:cubicBezTo>
                        <a:pt x="448627" y="652463"/>
                        <a:pt x="492443" y="652463"/>
                        <a:pt x="537210" y="652463"/>
                      </a:cubicBezTo>
                      <a:cubicBezTo>
                        <a:pt x="537210" y="592455"/>
                        <a:pt x="537210" y="534353"/>
                        <a:pt x="537210" y="476250"/>
                      </a:cubicBezTo>
                      <a:cubicBezTo>
                        <a:pt x="490538" y="476250"/>
                        <a:pt x="446723" y="476250"/>
                        <a:pt x="401002" y="476250"/>
                      </a:cubicBezTo>
                      <a:cubicBezTo>
                        <a:pt x="401002" y="535305"/>
                        <a:pt x="401002" y="591503"/>
                        <a:pt x="401002" y="652463"/>
                      </a:cubicBezTo>
                      <a:close/>
                      <a:moveTo>
                        <a:pt x="581025" y="475297"/>
                      </a:moveTo>
                      <a:cubicBezTo>
                        <a:pt x="581025" y="535305"/>
                        <a:pt x="581025" y="592455"/>
                        <a:pt x="581025" y="650558"/>
                      </a:cubicBezTo>
                      <a:cubicBezTo>
                        <a:pt x="628650" y="650558"/>
                        <a:pt x="673418" y="650558"/>
                        <a:pt x="717232" y="650558"/>
                      </a:cubicBezTo>
                      <a:cubicBezTo>
                        <a:pt x="717232" y="590550"/>
                        <a:pt x="717232" y="533400"/>
                        <a:pt x="717232" y="475297"/>
                      </a:cubicBezTo>
                      <a:cubicBezTo>
                        <a:pt x="670560" y="475297"/>
                        <a:pt x="626745" y="475297"/>
                        <a:pt x="581025" y="475297"/>
                      </a:cubicBezTo>
                      <a:close/>
                      <a:moveTo>
                        <a:pt x="401955" y="1494473"/>
                      </a:moveTo>
                      <a:cubicBezTo>
                        <a:pt x="401955" y="1555432"/>
                        <a:pt x="401955" y="1613535"/>
                        <a:pt x="401955" y="1671638"/>
                      </a:cubicBezTo>
                      <a:cubicBezTo>
                        <a:pt x="448627" y="1671638"/>
                        <a:pt x="492443" y="1671638"/>
                        <a:pt x="537210" y="1671638"/>
                      </a:cubicBezTo>
                      <a:cubicBezTo>
                        <a:pt x="537210" y="1611630"/>
                        <a:pt x="537210" y="1553528"/>
                        <a:pt x="537210" y="1494473"/>
                      </a:cubicBezTo>
                      <a:cubicBezTo>
                        <a:pt x="491490" y="1494473"/>
                        <a:pt x="448627" y="1494473"/>
                        <a:pt x="401955" y="1494473"/>
                      </a:cubicBezTo>
                      <a:close/>
                      <a:moveTo>
                        <a:pt x="717232" y="68580"/>
                      </a:moveTo>
                      <a:cubicBezTo>
                        <a:pt x="668655" y="68580"/>
                        <a:pt x="624840" y="68580"/>
                        <a:pt x="581977" y="68580"/>
                      </a:cubicBezTo>
                      <a:cubicBezTo>
                        <a:pt x="581977" y="129540"/>
                        <a:pt x="581977" y="186690"/>
                        <a:pt x="581977" y="242888"/>
                      </a:cubicBezTo>
                      <a:cubicBezTo>
                        <a:pt x="628650" y="242888"/>
                        <a:pt x="672465" y="242888"/>
                        <a:pt x="717232" y="242888"/>
                      </a:cubicBezTo>
                      <a:cubicBezTo>
                        <a:pt x="717232" y="183833"/>
                        <a:pt x="717232" y="127635"/>
                        <a:pt x="717232" y="68580"/>
                      </a:cubicBezTo>
                      <a:close/>
                      <a:moveTo>
                        <a:pt x="581977" y="1086803"/>
                      </a:moveTo>
                      <a:cubicBezTo>
                        <a:pt x="581977" y="1148715"/>
                        <a:pt x="581977" y="1205865"/>
                        <a:pt x="581977" y="1262063"/>
                      </a:cubicBezTo>
                      <a:cubicBezTo>
                        <a:pt x="629602" y="1262063"/>
                        <a:pt x="673418" y="1262063"/>
                        <a:pt x="717232" y="1262063"/>
                      </a:cubicBezTo>
                      <a:cubicBezTo>
                        <a:pt x="717232" y="1202055"/>
                        <a:pt x="717232" y="1145857"/>
                        <a:pt x="717232" y="1086803"/>
                      </a:cubicBezTo>
                      <a:cubicBezTo>
                        <a:pt x="671513" y="1086803"/>
                        <a:pt x="627698" y="1086803"/>
                        <a:pt x="581977" y="1086803"/>
                      </a:cubicBezTo>
                      <a:close/>
                      <a:moveTo>
                        <a:pt x="717232" y="1061085"/>
                      </a:moveTo>
                      <a:cubicBezTo>
                        <a:pt x="717232" y="1001078"/>
                        <a:pt x="717232" y="943928"/>
                        <a:pt x="717232" y="883920"/>
                      </a:cubicBezTo>
                      <a:cubicBezTo>
                        <a:pt x="670560" y="883920"/>
                        <a:pt x="625793" y="883920"/>
                        <a:pt x="581025" y="883920"/>
                      </a:cubicBezTo>
                      <a:cubicBezTo>
                        <a:pt x="581025" y="944880"/>
                        <a:pt x="581025" y="1002982"/>
                        <a:pt x="581025" y="1061085"/>
                      </a:cubicBezTo>
                      <a:cubicBezTo>
                        <a:pt x="627698" y="1061085"/>
                        <a:pt x="671513" y="1061085"/>
                        <a:pt x="717232" y="1061085"/>
                      </a:cubicBezTo>
                      <a:close/>
                      <a:moveTo>
                        <a:pt x="225743" y="1287780"/>
                      </a:moveTo>
                      <a:cubicBezTo>
                        <a:pt x="225743" y="1350645"/>
                        <a:pt x="225743" y="1409700"/>
                        <a:pt x="225743" y="1468755"/>
                      </a:cubicBezTo>
                      <a:cubicBezTo>
                        <a:pt x="271463" y="1468755"/>
                        <a:pt x="313373" y="1468755"/>
                        <a:pt x="359093" y="1468755"/>
                      </a:cubicBezTo>
                      <a:cubicBezTo>
                        <a:pt x="359093" y="1407795"/>
                        <a:pt x="359093" y="1348740"/>
                        <a:pt x="359093" y="1287780"/>
                      </a:cubicBezTo>
                      <a:cubicBezTo>
                        <a:pt x="313373" y="1287780"/>
                        <a:pt x="271463" y="1287780"/>
                        <a:pt x="225743" y="1287780"/>
                      </a:cubicBezTo>
                      <a:close/>
                      <a:moveTo>
                        <a:pt x="359093" y="449580"/>
                      </a:moveTo>
                      <a:cubicBezTo>
                        <a:pt x="359093" y="388620"/>
                        <a:pt x="359093" y="330517"/>
                        <a:pt x="359093" y="270510"/>
                      </a:cubicBezTo>
                      <a:cubicBezTo>
                        <a:pt x="312420" y="270510"/>
                        <a:pt x="269557" y="270510"/>
                        <a:pt x="224790" y="270510"/>
                      </a:cubicBezTo>
                      <a:cubicBezTo>
                        <a:pt x="224790" y="331470"/>
                        <a:pt x="224790" y="389572"/>
                        <a:pt x="224790" y="449580"/>
                      </a:cubicBezTo>
                      <a:cubicBezTo>
                        <a:pt x="269557" y="449580"/>
                        <a:pt x="311468" y="449580"/>
                        <a:pt x="359093" y="449580"/>
                      </a:cubicBezTo>
                      <a:close/>
                      <a:moveTo>
                        <a:pt x="225743" y="882015"/>
                      </a:moveTo>
                      <a:cubicBezTo>
                        <a:pt x="225743" y="943928"/>
                        <a:pt x="225743" y="1002982"/>
                        <a:pt x="225743" y="1062038"/>
                      </a:cubicBezTo>
                      <a:cubicBezTo>
                        <a:pt x="272415" y="1062038"/>
                        <a:pt x="314325" y="1062038"/>
                        <a:pt x="359093" y="1062038"/>
                      </a:cubicBezTo>
                      <a:cubicBezTo>
                        <a:pt x="359093" y="1001078"/>
                        <a:pt x="359093" y="942022"/>
                        <a:pt x="359093" y="882015"/>
                      </a:cubicBezTo>
                      <a:cubicBezTo>
                        <a:pt x="314325" y="882015"/>
                        <a:pt x="271463" y="882015"/>
                        <a:pt x="225743" y="882015"/>
                      </a:cubicBezTo>
                      <a:close/>
                      <a:moveTo>
                        <a:pt x="224790" y="856297"/>
                      </a:moveTo>
                      <a:cubicBezTo>
                        <a:pt x="271463" y="856297"/>
                        <a:pt x="315277" y="856297"/>
                        <a:pt x="360045" y="856297"/>
                      </a:cubicBezTo>
                      <a:cubicBezTo>
                        <a:pt x="360045" y="795338"/>
                        <a:pt x="360045" y="738188"/>
                        <a:pt x="360045" y="678180"/>
                      </a:cubicBezTo>
                      <a:cubicBezTo>
                        <a:pt x="314325" y="678180"/>
                        <a:pt x="271463" y="678180"/>
                        <a:pt x="224790" y="678180"/>
                      </a:cubicBezTo>
                      <a:cubicBezTo>
                        <a:pt x="224790" y="738188"/>
                        <a:pt x="224790" y="795338"/>
                        <a:pt x="224790" y="856297"/>
                      </a:cubicBezTo>
                      <a:close/>
                      <a:moveTo>
                        <a:pt x="224790" y="1085850"/>
                      </a:moveTo>
                      <a:cubicBezTo>
                        <a:pt x="224790" y="1147763"/>
                        <a:pt x="224790" y="1204913"/>
                        <a:pt x="224790" y="1262063"/>
                      </a:cubicBezTo>
                      <a:cubicBezTo>
                        <a:pt x="271463" y="1262063"/>
                        <a:pt x="315277" y="1262063"/>
                        <a:pt x="358140" y="1262063"/>
                      </a:cubicBezTo>
                      <a:cubicBezTo>
                        <a:pt x="358140" y="1202055"/>
                        <a:pt x="358140" y="1143953"/>
                        <a:pt x="358140" y="1085850"/>
                      </a:cubicBezTo>
                      <a:cubicBezTo>
                        <a:pt x="312420" y="1085850"/>
                        <a:pt x="270510" y="1085850"/>
                        <a:pt x="224790" y="1085850"/>
                      </a:cubicBezTo>
                      <a:close/>
                      <a:moveTo>
                        <a:pt x="223838" y="1669732"/>
                      </a:moveTo>
                      <a:cubicBezTo>
                        <a:pt x="269557" y="1669732"/>
                        <a:pt x="314325" y="1669732"/>
                        <a:pt x="359093" y="1669732"/>
                      </a:cubicBezTo>
                      <a:cubicBezTo>
                        <a:pt x="359093" y="1609725"/>
                        <a:pt x="359093" y="1551623"/>
                        <a:pt x="359093" y="1494473"/>
                      </a:cubicBezTo>
                      <a:cubicBezTo>
                        <a:pt x="312420" y="1494473"/>
                        <a:pt x="268605" y="1494473"/>
                        <a:pt x="223838" y="1494473"/>
                      </a:cubicBezTo>
                      <a:cubicBezTo>
                        <a:pt x="223838" y="1554480"/>
                        <a:pt x="223838" y="1610678"/>
                        <a:pt x="223838" y="1669732"/>
                      </a:cubicBezTo>
                      <a:close/>
                      <a:moveTo>
                        <a:pt x="223838" y="651510"/>
                      </a:moveTo>
                      <a:cubicBezTo>
                        <a:pt x="271463" y="651510"/>
                        <a:pt x="315277" y="651510"/>
                        <a:pt x="359093" y="651510"/>
                      </a:cubicBezTo>
                      <a:cubicBezTo>
                        <a:pt x="359093" y="591503"/>
                        <a:pt x="359093" y="534353"/>
                        <a:pt x="359093" y="475297"/>
                      </a:cubicBezTo>
                      <a:cubicBezTo>
                        <a:pt x="312420" y="475297"/>
                        <a:pt x="268605" y="475297"/>
                        <a:pt x="223838" y="475297"/>
                      </a:cubicBezTo>
                      <a:cubicBezTo>
                        <a:pt x="223838" y="535305"/>
                        <a:pt x="223838" y="591503"/>
                        <a:pt x="223838" y="651510"/>
                      </a:cubicBezTo>
                      <a:close/>
                      <a:moveTo>
                        <a:pt x="223838" y="243840"/>
                      </a:moveTo>
                      <a:cubicBezTo>
                        <a:pt x="271463" y="243840"/>
                        <a:pt x="314325" y="243840"/>
                        <a:pt x="358140" y="243840"/>
                      </a:cubicBezTo>
                      <a:cubicBezTo>
                        <a:pt x="358140" y="183833"/>
                        <a:pt x="358140" y="126683"/>
                        <a:pt x="358140" y="68580"/>
                      </a:cubicBezTo>
                      <a:cubicBezTo>
                        <a:pt x="311468" y="68580"/>
                        <a:pt x="267652" y="68580"/>
                        <a:pt x="223838" y="68580"/>
                      </a:cubicBezTo>
                      <a:cubicBezTo>
                        <a:pt x="223838" y="128588"/>
                        <a:pt x="223838" y="185738"/>
                        <a:pt x="223838" y="243840"/>
                      </a:cubicBezTo>
                      <a:close/>
                    </a:path>
                  </a:pathLst>
                </a:custGeom>
                <a:grpFill/>
                <a:ln w="9525" cap="flat">
                  <a:noFill/>
                  <a:prstDash val="solid"/>
                  <a:miter/>
                </a:ln>
              </p:spPr>
              <p:txBody>
                <a:bodyPr rtlCol="0" anchor="ctr"/>
                <a:lstStyle/>
                <a:p>
                  <a:endParaRPr lang="en-US" sz="1350"/>
                </a:p>
              </p:txBody>
            </p:sp>
            <p:sp>
              <p:nvSpPr>
                <p:cNvPr id="142" name="Freeform: Shape 141">
                  <a:extLst>
                    <a:ext uri="{FF2B5EF4-FFF2-40B4-BE49-F238E27FC236}">
                      <a16:creationId xmlns:a16="http://schemas.microsoft.com/office/drawing/2014/main" id="{C7515664-104D-4A01-BC4F-5FBEFA63E4DC}"/>
                    </a:ext>
                  </a:extLst>
                </p:cNvPr>
                <p:cNvSpPr/>
                <p:nvPr/>
              </p:nvSpPr>
              <p:spPr>
                <a:xfrm>
                  <a:off x="8182689" y="2589848"/>
                  <a:ext cx="771525" cy="495300"/>
                </a:xfrm>
                <a:custGeom>
                  <a:avLst/>
                  <a:gdLst>
                    <a:gd name="connsiteX0" fmla="*/ 238 w 771525"/>
                    <a:gd name="connsiteY0" fmla="*/ 496253 h 495300"/>
                    <a:gd name="connsiteX1" fmla="*/ 1191 w 771525"/>
                    <a:gd name="connsiteY1" fmla="*/ 94298 h 495300"/>
                    <a:gd name="connsiteX2" fmla="*/ 28813 w 771525"/>
                    <a:gd name="connsiteY2" fmla="*/ 60007 h 495300"/>
                    <a:gd name="connsiteX3" fmla="*/ 741283 w 771525"/>
                    <a:gd name="connsiteY3" fmla="*/ 60007 h 495300"/>
                    <a:gd name="connsiteX4" fmla="*/ 770811 w 771525"/>
                    <a:gd name="connsiteY4" fmla="*/ 97155 h 495300"/>
                    <a:gd name="connsiteX5" fmla="*/ 771763 w 771525"/>
                    <a:gd name="connsiteY5" fmla="*/ 495300 h 495300"/>
                    <a:gd name="connsiteX6" fmla="*/ 238 w 771525"/>
                    <a:gd name="connsiteY6" fmla="*/ 496253 h 495300"/>
                    <a:gd name="connsiteX7" fmla="*/ 231696 w 771525"/>
                    <a:gd name="connsiteY7" fmla="*/ 481965 h 495300"/>
                    <a:gd name="connsiteX8" fmla="*/ 538401 w 771525"/>
                    <a:gd name="connsiteY8" fmla="*/ 481965 h 495300"/>
                    <a:gd name="connsiteX9" fmla="*/ 538401 w 771525"/>
                    <a:gd name="connsiteY9" fmla="*/ 214312 h 495300"/>
                    <a:gd name="connsiteX10" fmla="*/ 231696 w 771525"/>
                    <a:gd name="connsiteY10" fmla="*/ 214312 h 495300"/>
                    <a:gd name="connsiteX11" fmla="*/ 231696 w 771525"/>
                    <a:gd name="connsiteY11" fmla="*/ 481965 h 495300"/>
                    <a:gd name="connsiteX12" fmla="*/ 740331 w 771525"/>
                    <a:gd name="connsiteY12" fmla="*/ 481965 h 495300"/>
                    <a:gd name="connsiteX13" fmla="*/ 740331 w 771525"/>
                    <a:gd name="connsiteY13" fmla="*/ 257175 h 495300"/>
                    <a:gd name="connsiteX14" fmla="*/ 566976 w 771525"/>
                    <a:gd name="connsiteY14" fmla="*/ 218123 h 495300"/>
                    <a:gd name="connsiteX15" fmla="*/ 566976 w 771525"/>
                    <a:gd name="connsiteY15" fmla="*/ 481965 h 495300"/>
                    <a:gd name="connsiteX16" fmla="*/ 740331 w 771525"/>
                    <a:gd name="connsiteY16" fmla="*/ 481965 h 495300"/>
                    <a:gd name="connsiteX17" fmla="*/ 203121 w 771525"/>
                    <a:gd name="connsiteY17" fmla="*/ 218123 h 495300"/>
                    <a:gd name="connsiteX18" fmla="*/ 45006 w 771525"/>
                    <a:gd name="connsiteY18" fmla="*/ 255270 h 495300"/>
                    <a:gd name="connsiteX19" fmla="*/ 29766 w 771525"/>
                    <a:gd name="connsiteY19" fmla="*/ 283845 h 495300"/>
                    <a:gd name="connsiteX20" fmla="*/ 28813 w 771525"/>
                    <a:gd name="connsiteY20" fmla="*/ 481012 h 495300"/>
                    <a:gd name="connsiteX21" fmla="*/ 203121 w 771525"/>
                    <a:gd name="connsiteY21" fmla="*/ 481012 h 495300"/>
                    <a:gd name="connsiteX22" fmla="*/ 203121 w 771525"/>
                    <a:gd name="connsiteY22" fmla="*/ 218123 h 495300"/>
                    <a:gd name="connsiteX23" fmla="*/ 231696 w 771525"/>
                    <a:gd name="connsiteY23" fmla="*/ 190500 h 495300"/>
                    <a:gd name="connsiteX24" fmla="*/ 538401 w 771525"/>
                    <a:gd name="connsiteY24" fmla="*/ 190500 h 495300"/>
                    <a:gd name="connsiteX25" fmla="*/ 538401 w 771525"/>
                    <a:gd name="connsiteY25" fmla="*/ 101917 h 495300"/>
                    <a:gd name="connsiteX26" fmla="*/ 231696 w 771525"/>
                    <a:gd name="connsiteY26" fmla="*/ 101917 h 495300"/>
                    <a:gd name="connsiteX27" fmla="*/ 231696 w 771525"/>
                    <a:gd name="connsiteY27" fmla="*/ 190500 h 495300"/>
                    <a:gd name="connsiteX28" fmla="*/ 751761 w 771525"/>
                    <a:gd name="connsiteY28" fmla="*/ 240030 h 495300"/>
                    <a:gd name="connsiteX29" fmla="*/ 724138 w 771525"/>
                    <a:gd name="connsiteY29" fmla="*/ 153352 h 495300"/>
                    <a:gd name="connsiteX30" fmla="*/ 566976 w 771525"/>
                    <a:gd name="connsiteY30" fmla="*/ 108585 h 495300"/>
                    <a:gd name="connsiteX31" fmla="*/ 566976 w 771525"/>
                    <a:gd name="connsiteY31" fmla="*/ 199073 h 495300"/>
                    <a:gd name="connsiteX32" fmla="*/ 751761 w 771525"/>
                    <a:gd name="connsiteY32" fmla="*/ 240030 h 495300"/>
                    <a:gd name="connsiteX33" fmla="*/ 202168 w 771525"/>
                    <a:gd name="connsiteY33" fmla="*/ 110490 h 495300"/>
                    <a:gd name="connsiteX34" fmla="*/ 98346 w 771525"/>
                    <a:gd name="connsiteY34" fmla="*/ 133350 h 495300"/>
                    <a:gd name="connsiteX35" fmla="*/ 33575 w 771525"/>
                    <a:gd name="connsiteY35" fmla="*/ 237173 h 495300"/>
                    <a:gd name="connsiteX36" fmla="*/ 202168 w 771525"/>
                    <a:gd name="connsiteY36" fmla="*/ 200025 h 495300"/>
                    <a:gd name="connsiteX37" fmla="*/ 202168 w 771525"/>
                    <a:gd name="connsiteY37" fmla="*/ 11049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71525" h="495300">
                      <a:moveTo>
                        <a:pt x="238" y="496253"/>
                      </a:moveTo>
                      <a:cubicBezTo>
                        <a:pt x="238" y="360045"/>
                        <a:pt x="-714" y="227648"/>
                        <a:pt x="1191" y="94298"/>
                      </a:cubicBezTo>
                      <a:cubicBezTo>
                        <a:pt x="1191" y="82867"/>
                        <a:pt x="16431" y="64770"/>
                        <a:pt x="28813" y="60007"/>
                      </a:cubicBezTo>
                      <a:cubicBezTo>
                        <a:pt x="265986" y="-20002"/>
                        <a:pt x="504111" y="-20002"/>
                        <a:pt x="741283" y="60007"/>
                      </a:cubicBezTo>
                      <a:cubicBezTo>
                        <a:pt x="754618" y="64770"/>
                        <a:pt x="769858" y="84773"/>
                        <a:pt x="770811" y="97155"/>
                      </a:cubicBezTo>
                      <a:cubicBezTo>
                        <a:pt x="772716" y="228600"/>
                        <a:pt x="771763" y="360045"/>
                        <a:pt x="771763" y="495300"/>
                      </a:cubicBezTo>
                      <a:cubicBezTo>
                        <a:pt x="515541" y="496253"/>
                        <a:pt x="261223" y="496253"/>
                        <a:pt x="238" y="496253"/>
                      </a:cubicBezTo>
                      <a:close/>
                      <a:moveTo>
                        <a:pt x="231696" y="481965"/>
                      </a:moveTo>
                      <a:cubicBezTo>
                        <a:pt x="336471" y="481965"/>
                        <a:pt x="437436" y="481965"/>
                        <a:pt x="538401" y="481965"/>
                      </a:cubicBezTo>
                      <a:cubicBezTo>
                        <a:pt x="538401" y="392430"/>
                        <a:pt x="538401" y="305753"/>
                        <a:pt x="538401" y="214312"/>
                      </a:cubicBezTo>
                      <a:cubicBezTo>
                        <a:pt x="434578" y="214312"/>
                        <a:pt x="333613" y="214312"/>
                        <a:pt x="231696" y="214312"/>
                      </a:cubicBezTo>
                      <a:cubicBezTo>
                        <a:pt x="231696" y="307657"/>
                        <a:pt x="231696" y="392430"/>
                        <a:pt x="231696" y="481965"/>
                      </a:cubicBezTo>
                      <a:close/>
                      <a:moveTo>
                        <a:pt x="740331" y="481965"/>
                      </a:moveTo>
                      <a:cubicBezTo>
                        <a:pt x="740331" y="404812"/>
                        <a:pt x="740331" y="332423"/>
                        <a:pt x="740331" y="257175"/>
                      </a:cubicBezTo>
                      <a:cubicBezTo>
                        <a:pt x="682228" y="243840"/>
                        <a:pt x="626031" y="231457"/>
                        <a:pt x="566976" y="218123"/>
                      </a:cubicBezTo>
                      <a:cubicBezTo>
                        <a:pt x="566976" y="309562"/>
                        <a:pt x="566976" y="394335"/>
                        <a:pt x="566976" y="481965"/>
                      </a:cubicBezTo>
                      <a:cubicBezTo>
                        <a:pt x="625078" y="481965"/>
                        <a:pt x="681276" y="481965"/>
                        <a:pt x="740331" y="481965"/>
                      </a:cubicBezTo>
                      <a:close/>
                      <a:moveTo>
                        <a:pt x="203121" y="218123"/>
                      </a:moveTo>
                      <a:cubicBezTo>
                        <a:pt x="147876" y="230505"/>
                        <a:pt x="96441" y="240982"/>
                        <a:pt x="45006" y="255270"/>
                      </a:cubicBezTo>
                      <a:cubicBezTo>
                        <a:pt x="37386" y="257175"/>
                        <a:pt x="29766" y="274320"/>
                        <a:pt x="29766" y="283845"/>
                      </a:cubicBezTo>
                      <a:cubicBezTo>
                        <a:pt x="28813" y="348615"/>
                        <a:pt x="28813" y="413385"/>
                        <a:pt x="28813" y="481012"/>
                      </a:cubicBezTo>
                      <a:cubicBezTo>
                        <a:pt x="88821" y="481012"/>
                        <a:pt x="145018" y="481012"/>
                        <a:pt x="203121" y="481012"/>
                      </a:cubicBezTo>
                      <a:cubicBezTo>
                        <a:pt x="203121" y="395287"/>
                        <a:pt x="203121" y="310515"/>
                        <a:pt x="203121" y="218123"/>
                      </a:cubicBezTo>
                      <a:close/>
                      <a:moveTo>
                        <a:pt x="231696" y="190500"/>
                      </a:moveTo>
                      <a:cubicBezTo>
                        <a:pt x="336471" y="190500"/>
                        <a:pt x="436483" y="190500"/>
                        <a:pt x="538401" y="190500"/>
                      </a:cubicBezTo>
                      <a:cubicBezTo>
                        <a:pt x="538401" y="162877"/>
                        <a:pt x="538401" y="136207"/>
                        <a:pt x="538401" y="101917"/>
                      </a:cubicBezTo>
                      <a:cubicBezTo>
                        <a:pt x="435531" y="101917"/>
                        <a:pt x="333613" y="101917"/>
                        <a:pt x="231696" y="101917"/>
                      </a:cubicBezTo>
                      <a:cubicBezTo>
                        <a:pt x="231696" y="136207"/>
                        <a:pt x="231696" y="162877"/>
                        <a:pt x="231696" y="190500"/>
                      </a:cubicBezTo>
                      <a:close/>
                      <a:moveTo>
                        <a:pt x="751761" y="240030"/>
                      </a:moveTo>
                      <a:cubicBezTo>
                        <a:pt x="741283" y="205740"/>
                        <a:pt x="741283" y="160973"/>
                        <a:pt x="724138" y="153352"/>
                      </a:cubicBezTo>
                      <a:cubicBezTo>
                        <a:pt x="676513" y="130492"/>
                        <a:pt x="621268" y="122873"/>
                        <a:pt x="566976" y="108585"/>
                      </a:cubicBezTo>
                      <a:cubicBezTo>
                        <a:pt x="566976" y="144780"/>
                        <a:pt x="566976" y="172402"/>
                        <a:pt x="566976" y="199073"/>
                      </a:cubicBezTo>
                      <a:cubicBezTo>
                        <a:pt x="626031" y="211455"/>
                        <a:pt x="681276" y="223837"/>
                        <a:pt x="751761" y="240030"/>
                      </a:cubicBezTo>
                      <a:close/>
                      <a:moveTo>
                        <a:pt x="202168" y="110490"/>
                      </a:moveTo>
                      <a:cubicBezTo>
                        <a:pt x="165021" y="118110"/>
                        <a:pt x="130731" y="124777"/>
                        <a:pt x="98346" y="133350"/>
                      </a:cubicBezTo>
                      <a:cubicBezTo>
                        <a:pt x="22146" y="153352"/>
                        <a:pt x="21193" y="157163"/>
                        <a:pt x="33575" y="237173"/>
                      </a:cubicBezTo>
                      <a:cubicBezTo>
                        <a:pt x="89773" y="224790"/>
                        <a:pt x="145971" y="212407"/>
                        <a:pt x="202168" y="200025"/>
                      </a:cubicBezTo>
                      <a:cubicBezTo>
                        <a:pt x="202168" y="168592"/>
                        <a:pt x="202168" y="140970"/>
                        <a:pt x="202168" y="110490"/>
                      </a:cubicBezTo>
                      <a:close/>
                    </a:path>
                  </a:pathLst>
                </a:custGeom>
                <a:grpFill/>
                <a:ln w="9525" cap="flat">
                  <a:noFill/>
                  <a:prstDash val="solid"/>
                  <a:miter/>
                </a:ln>
              </p:spPr>
              <p:txBody>
                <a:bodyPr rtlCol="0" anchor="ctr"/>
                <a:lstStyle/>
                <a:p>
                  <a:endParaRPr lang="en-US" sz="1350"/>
                </a:p>
              </p:txBody>
            </p:sp>
          </p:grpSp>
          <p:grpSp>
            <p:nvGrpSpPr>
              <p:cNvPr id="143" name="Group 142">
                <a:extLst>
                  <a:ext uri="{FF2B5EF4-FFF2-40B4-BE49-F238E27FC236}">
                    <a16:creationId xmlns:a16="http://schemas.microsoft.com/office/drawing/2014/main" id="{83B03AB0-13EC-4A96-9BAF-B65BA53AB815}"/>
                  </a:ext>
                </a:extLst>
              </p:cNvPr>
              <p:cNvGrpSpPr/>
              <p:nvPr/>
            </p:nvGrpSpPr>
            <p:grpSpPr>
              <a:xfrm>
                <a:off x="2154382" y="5398681"/>
                <a:ext cx="173438" cy="1076014"/>
                <a:chOff x="6536055" y="2275523"/>
                <a:chExt cx="476250" cy="2954655"/>
              </a:xfrm>
              <a:solidFill>
                <a:schemeClr val="accent4"/>
              </a:solidFill>
            </p:grpSpPr>
            <p:sp>
              <p:nvSpPr>
                <p:cNvPr id="144" name="Freeform: Shape 143">
                  <a:extLst>
                    <a:ext uri="{FF2B5EF4-FFF2-40B4-BE49-F238E27FC236}">
                      <a16:creationId xmlns:a16="http://schemas.microsoft.com/office/drawing/2014/main" id="{9D1F0AAE-0D9C-49B2-A4ED-BB467E7033A2}"/>
                    </a:ext>
                  </a:extLst>
                </p:cNvPr>
                <p:cNvSpPr/>
                <p:nvPr/>
              </p:nvSpPr>
              <p:spPr>
                <a:xfrm>
                  <a:off x="6536055" y="2925128"/>
                  <a:ext cx="476250" cy="2305050"/>
                </a:xfrm>
                <a:custGeom>
                  <a:avLst/>
                  <a:gdLst>
                    <a:gd name="connsiteX0" fmla="*/ 477202 w 476250"/>
                    <a:gd name="connsiteY0" fmla="*/ 2308860 h 2305050"/>
                    <a:gd name="connsiteX1" fmla="*/ 0 w 476250"/>
                    <a:gd name="connsiteY1" fmla="*/ 2308860 h 2305050"/>
                    <a:gd name="connsiteX2" fmla="*/ 0 w 476250"/>
                    <a:gd name="connsiteY2" fmla="*/ 0 h 2305050"/>
                    <a:gd name="connsiteX3" fmla="*/ 477202 w 476250"/>
                    <a:gd name="connsiteY3" fmla="*/ 0 h 2305050"/>
                    <a:gd name="connsiteX4" fmla="*/ 477202 w 476250"/>
                    <a:gd name="connsiteY4" fmla="*/ 2308860 h 2305050"/>
                    <a:gd name="connsiteX5" fmla="*/ 452438 w 476250"/>
                    <a:gd name="connsiteY5" fmla="*/ 1071563 h 2305050"/>
                    <a:gd name="connsiteX6" fmla="*/ 332422 w 476250"/>
                    <a:gd name="connsiteY6" fmla="*/ 1071563 h 2305050"/>
                    <a:gd name="connsiteX7" fmla="*/ 332422 w 476250"/>
                    <a:gd name="connsiteY7" fmla="*/ 1188720 h 2305050"/>
                    <a:gd name="connsiteX8" fmla="*/ 452438 w 476250"/>
                    <a:gd name="connsiteY8" fmla="*/ 1188720 h 2305050"/>
                    <a:gd name="connsiteX9" fmla="*/ 452438 w 476250"/>
                    <a:gd name="connsiteY9" fmla="*/ 1071563 h 2305050"/>
                    <a:gd name="connsiteX10" fmla="*/ 298132 w 476250"/>
                    <a:gd name="connsiteY10" fmla="*/ 1190625 h 2305050"/>
                    <a:gd name="connsiteX11" fmla="*/ 298132 w 476250"/>
                    <a:gd name="connsiteY11" fmla="*/ 1070610 h 2305050"/>
                    <a:gd name="connsiteX12" fmla="*/ 180975 w 476250"/>
                    <a:gd name="connsiteY12" fmla="*/ 1070610 h 2305050"/>
                    <a:gd name="connsiteX13" fmla="*/ 180975 w 476250"/>
                    <a:gd name="connsiteY13" fmla="*/ 1190625 h 2305050"/>
                    <a:gd name="connsiteX14" fmla="*/ 298132 w 476250"/>
                    <a:gd name="connsiteY14" fmla="*/ 1190625 h 2305050"/>
                    <a:gd name="connsiteX15" fmla="*/ 27622 w 476250"/>
                    <a:gd name="connsiteY15" fmla="*/ 1188720 h 2305050"/>
                    <a:gd name="connsiteX16" fmla="*/ 146685 w 476250"/>
                    <a:gd name="connsiteY16" fmla="*/ 1188720 h 2305050"/>
                    <a:gd name="connsiteX17" fmla="*/ 146685 w 476250"/>
                    <a:gd name="connsiteY17" fmla="*/ 1070610 h 2305050"/>
                    <a:gd name="connsiteX18" fmla="*/ 27622 w 476250"/>
                    <a:gd name="connsiteY18" fmla="*/ 1070610 h 2305050"/>
                    <a:gd name="connsiteX19" fmla="*/ 27622 w 476250"/>
                    <a:gd name="connsiteY19" fmla="*/ 1188720 h 2305050"/>
                    <a:gd name="connsiteX20" fmla="*/ 28575 w 476250"/>
                    <a:gd name="connsiteY20" fmla="*/ 328613 h 2305050"/>
                    <a:gd name="connsiteX21" fmla="*/ 28575 w 476250"/>
                    <a:gd name="connsiteY21" fmla="*/ 448627 h 2305050"/>
                    <a:gd name="connsiteX22" fmla="*/ 147638 w 476250"/>
                    <a:gd name="connsiteY22" fmla="*/ 448627 h 2305050"/>
                    <a:gd name="connsiteX23" fmla="*/ 147638 w 476250"/>
                    <a:gd name="connsiteY23" fmla="*/ 328613 h 2305050"/>
                    <a:gd name="connsiteX24" fmla="*/ 28575 w 476250"/>
                    <a:gd name="connsiteY24" fmla="*/ 328613 h 2305050"/>
                    <a:gd name="connsiteX25" fmla="*/ 450532 w 476250"/>
                    <a:gd name="connsiteY25" fmla="*/ 744855 h 2305050"/>
                    <a:gd name="connsiteX26" fmla="*/ 450532 w 476250"/>
                    <a:gd name="connsiteY26" fmla="*/ 627697 h 2305050"/>
                    <a:gd name="connsiteX27" fmla="*/ 331470 w 476250"/>
                    <a:gd name="connsiteY27" fmla="*/ 627697 h 2305050"/>
                    <a:gd name="connsiteX28" fmla="*/ 331470 w 476250"/>
                    <a:gd name="connsiteY28" fmla="*/ 744855 h 2305050"/>
                    <a:gd name="connsiteX29" fmla="*/ 450532 w 476250"/>
                    <a:gd name="connsiteY29" fmla="*/ 744855 h 2305050"/>
                    <a:gd name="connsiteX30" fmla="*/ 147638 w 476250"/>
                    <a:gd name="connsiteY30" fmla="*/ 626745 h 2305050"/>
                    <a:gd name="connsiteX31" fmla="*/ 27622 w 476250"/>
                    <a:gd name="connsiteY31" fmla="*/ 626745 h 2305050"/>
                    <a:gd name="connsiteX32" fmla="*/ 27622 w 476250"/>
                    <a:gd name="connsiteY32" fmla="*/ 743902 h 2305050"/>
                    <a:gd name="connsiteX33" fmla="*/ 147638 w 476250"/>
                    <a:gd name="connsiteY33" fmla="*/ 743902 h 2305050"/>
                    <a:gd name="connsiteX34" fmla="*/ 147638 w 476250"/>
                    <a:gd name="connsiteY34" fmla="*/ 626745 h 2305050"/>
                    <a:gd name="connsiteX35" fmla="*/ 298132 w 476250"/>
                    <a:gd name="connsiteY35" fmla="*/ 1337310 h 2305050"/>
                    <a:gd name="connsiteX36" fmla="*/ 298132 w 476250"/>
                    <a:gd name="connsiteY36" fmla="*/ 1219200 h 2305050"/>
                    <a:gd name="connsiteX37" fmla="*/ 180975 w 476250"/>
                    <a:gd name="connsiteY37" fmla="*/ 1219200 h 2305050"/>
                    <a:gd name="connsiteX38" fmla="*/ 180975 w 476250"/>
                    <a:gd name="connsiteY38" fmla="*/ 1337310 h 2305050"/>
                    <a:gd name="connsiteX39" fmla="*/ 298132 w 476250"/>
                    <a:gd name="connsiteY39" fmla="*/ 1337310 h 2305050"/>
                    <a:gd name="connsiteX40" fmla="*/ 180022 w 476250"/>
                    <a:gd name="connsiteY40" fmla="*/ 476250 h 2305050"/>
                    <a:gd name="connsiteX41" fmla="*/ 180022 w 476250"/>
                    <a:gd name="connsiteY41" fmla="*/ 595313 h 2305050"/>
                    <a:gd name="connsiteX42" fmla="*/ 299085 w 476250"/>
                    <a:gd name="connsiteY42" fmla="*/ 595313 h 2305050"/>
                    <a:gd name="connsiteX43" fmla="*/ 299085 w 476250"/>
                    <a:gd name="connsiteY43" fmla="*/ 476250 h 2305050"/>
                    <a:gd name="connsiteX44" fmla="*/ 180022 w 476250"/>
                    <a:gd name="connsiteY44" fmla="*/ 476250 h 2305050"/>
                    <a:gd name="connsiteX45" fmla="*/ 452438 w 476250"/>
                    <a:gd name="connsiteY45" fmla="*/ 32385 h 2305050"/>
                    <a:gd name="connsiteX46" fmla="*/ 330518 w 476250"/>
                    <a:gd name="connsiteY46" fmla="*/ 32385 h 2305050"/>
                    <a:gd name="connsiteX47" fmla="*/ 330518 w 476250"/>
                    <a:gd name="connsiteY47" fmla="*/ 148590 h 2305050"/>
                    <a:gd name="connsiteX48" fmla="*/ 452438 w 476250"/>
                    <a:gd name="connsiteY48" fmla="*/ 148590 h 2305050"/>
                    <a:gd name="connsiteX49" fmla="*/ 452438 w 476250"/>
                    <a:gd name="connsiteY49" fmla="*/ 32385 h 2305050"/>
                    <a:gd name="connsiteX50" fmla="*/ 300038 w 476250"/>
                    <a:gd name="connsiteY50" fmla="*/ 31432 h 2305050"/>
                    <a:gd name="connsiteX51" fmla="*/ 180022 w 476250"/>
                    <a:gd name="connsiteY51" fmla="*/ 31432 h 2305050"/>
                    <a:gd name="connsiteX52" fmla="*/ 180022 w 476250"/>
                    <a:gd name="connsiteY52" fmla="*/ 149542 h 2305050"/>
                    <a:gd name="connsiteX53" fmla="*/ 300038 w 476250"/>
                    <a:gd name="connsiteY53" fmla="*/ 149542 h 2305050"/>
                    <a:gd name="connsiteX54" fmla="*/ 300038 w 476250"/>
                    <a:gd name="connsiteY54" fmla="*/ 31432 h 2305050"/>
                    <a:gd name="connsiteX55" fmla="*/ 300038 w 476250"/>
                    <a:gd name="connsiteY55" fmla="*/ 299085 h 2305050"/>
                    <a:gd name="connsiteX56" fmla="*/ 300038 w 476250"/>
                    <a:gd name="connsiteY56" fmla="*/ 180022 h 2305050"/>
                    <a:gd name="connsiteX57" fmla="*/ 179070 w 476250"/>
                    <a:gd name="connsiteY57" fmla="*/ 180022 h 2305050"/>
                    <a:gd name="connsiteX58" fmla="*/ 179070 w 476250"/>
                    <a:gd name="connsiteY58" fmla="*/ 299085 h 2305050"/>
                    <a:gd name="connsiteX59" fmla="*/ 300038 w 476250"/>
                    <a:gd name="connsiteY59" fmla="*/ 299085 h 2305050"/>
                    <a:gd name="connsiteX60" fmla="*/ 147638 w 476250"/>
                    <a:gd name="connsiteY60" fmla="*/ 477202 h 2305050"/>
                    <a:gd name="connsiteX61" fmla="*/ 26670 w 476250"/>
                    <a:gd name="connsiteY61" fmla="*/ 477202 h 2305050"/>
                    <a:gd name="connsiteX62" fmla="*/ 26670 w 476250"/>
                    <a:gd name="connsiteY62" fmla="*/ 594360 h 2305050"/>
                    <a:gd name="connsiteX63" fmla="*/ 147638 w 476250"/>
                    <a:gd name="connsiteY63" fmla="*/ 594360 h 2305050"/>
                    <a:gd name="connsiteX64" fmla="*/ 147638 w 476250"/>
                    <a:gd name="connsiteY64" fmla="*/ 477202 h 2305050"/>
                    <a:gd name="connsiteX65" fmla="*/ 450532 w 476250"/>
                    <a:gd name="connsiteY65" fmla="*/ 1041082 h 2305050"/>
                    <a:gd name="connsiteX66" fmla="*/ 450532 w 476250"/>
                    <a:gd name="connsiteY66" fmla="*/ 923925 h 2305050"/>
                    <a:gd name="connsiteX67" fmla="*/ 331470 w 476250"/>
                    <a:gd name="connsiteY67" fmla="*/ 923925 h 2305050"/>
                    <a:gd name="connsiteX68" fmla="*/ 331470 w 476250"/>
                    <a:gd name="connsiteY68" fmla="*/ 1041082 h 2305050"/>
                    <a:gd name="connsiteX69" fmla="*/ 450532 w 476250"/>
                    <a:gd name="connsiteY69" fmla="*/ 1041082 h 2305050"/>
                    <a:gd name="connsiteX70" fmla="*/ 332422 w 476250"/>
                    <a:gd name="connsiteY70" fmla="*/ 1218248 h 2305050"/>
                    <a:gd name="connsiteX71" fmla="*/ 332422 w 476250"/>
                    <a:gd name="connsiteY71" fmla="*/ 1336357 h 2305050"/>
                    <a:gd name="connsiteX72" fmla="*/ 451485 w 476250"/>
                    <a:gd name="connsiteY72" fmla="*/ 1336357 h 2305050"/>
                    <a:gd name="connsiteX73" fmla="*/ 451485 w 476250"/>
                    <a:gd name="connsiteY73" fmla="*/ 1218248 h 2305050"/>
                    <a:gd name="connsiteX74" fmla="*/ 332422 w 476250"/>
                    <a:gd name="connsiteY74" fmla="*/ 1218248 h 2305050"/>
                    <a:gd name="connsiteX75" fmla="*/ 452438 w 476250"/>
                    <a:gd name="connsiteY75" fmla="*/ 447675 h 2305050"/>
                    <a:gd name="connsiteX76" fmla="*/ 452438 w 476250"/>
                    <a:gd name="connsiteY76" fmla="*/ 329565 h 2305050"/>
                    <a:gd name="connsiteX77" fmla="*/ 331470 w 476250"/>
                    <a:gd name="connsiteY77" fmla="*/ 329565 h 2305050"/>
                    <a:gd name="connsiteX78" fmla="*/ 331470 w 476250"/>
                    <a:gd name="connsiteY78" fmla="*/ 447675 h 2305050"/>
                    <a:gd name="connsiteX79" fmla="*/ 452438 w 476250"/>
                    <a:gd name="connsiteY79" fmla="*/ 447675 h 2305050"/>
                    <a:gd name="connsiteX80" fmla="*/ 300038 w 476250"/>
                    <a:gd name="connsiteY80" fmla="*/ 448627 h 2305050"/>
                    <a:gd name="connsiteX81" fmla="*/ 300038 w 476250"/>
                    <a:gd name="connsiteY81" fmla="*/ 328613 h 2305050"/>
                    <a:gd name="connsiteX82" fmla="*/ 180022 w 476250"/>
                    <a:gd name="connsiteY82" fmla="*/ 328613 h 2305050"/>
                    <a:gd name="connsiteX83" fmla="*/ 180022 w 476250"/>
                    <a:gd name="connsiteY83" fmla="*/ 448627 h 2305050"/>
                    <a:gd name="connsiteX84" fmla="*/ 300038 w 476250"/>
                    <a:gd name="connsiteY84" fmla="*/ 448627 h 2305050"/>
                    <a:gd name="connsiteX85" fmla="*/ 146685 w 476250"/>
                    <a:gd name="connsiteY85" fmla="*/ 299085 h 2305050"/>
                    <a:gd name="connsiteX86" fmla="*/ 146685 w 476250"/>
                    <a:gd name="connsiteY86" fmla="*/ 181927 h 2305050"/>
                    <a:gd name="connsiteX87" fmla="*/ 27622 w 476250"/>
                    <a:gd name="connsiteY87" fmla="*/ 181927 h 2305050"/>
                    <a:gd name="connsiteX88" fmla="*/ 27622 w 476250"/>
                    <a:gd name="connsiteY88" fmla="*/ 299085 h 2305050"/>
                    <a:gd name="connsiteX89" fmla="*/ 146685 w 476250"/>
                    <a:gd name="connsiteY89" fmla="*/ 299085 h 2305050"/>
                    <a:gd name="connsiteX90" fmla="*/ 145732 w 476250"/>
                    <a:gd name="connsiteY90" fmla="*/ 889635 h 2305050"/>
                    <a:gd name="connsiteX91" fmla="*/ 145732 w 476250"/>
                    <a:gd name="connsiteY91" fmla="*/ 772477 h 2305050"/>
                    <a:gd name="connsiteX92" fmla="*/ 28575 w 476250"/>
                    <a:gd name="connsiteY92" fmla="*/ 772477 h 2305050"/>
                    <a:gd name="connsiteX93" fmla="*/ 28575 w 476250"/>
                    <a:gd name="connsiteY93" fmla="*/ 889635 h 2305050"/>
                    <a:gd name="connsiteX94" fmla="*/ 145732 w 476250"/>
                    <a:gd name="connsiteY94" fmla="*/ 889635 h 2305050"/>
                    <a:gd name="connsiteX95" fmla="*/ 179070 w 476250"/>
                    <a:gd name="connsiteY95" fmla="*/ 889635 h 2305050"/>
                    <a:gd name="connsiteX96" fmla="*/ 298132 w 476250"/>
                    <a:gd name="connsiteY96" fmla="*/ 889635 h 2305050"/>
                    <a:gd name="connsiteX97" fmla="*/ 298132 w 476250"/>
                    <a:gd name="connsiteY97" fmla="*/ 772477 h 2305050"/>
                    <a:gd name="connsiteX98" fmla="*/ 179070 w 476250"/>
                    <a:gd name="connsiteY98" fmla="*/ 772477 h 2305050"/>
                    <a:gd name="connsiteX99" fmla="*/ 179070 w 476250"/>
                    <a:gd name="connsiteY99" fmla="*/ 889635 h 2305050"/>
                    <a:gd name="connsiteX100" fmla="*/ 450532 w 476250"/>
                    <a:gd name="connsiteY100" fmla="*/ 890588 h 2305050"/>
                    <a:gd name="connsiteX101" fmla="*/ 450532 w 476250"/>
                    <a:gd name="connsiteY101" fmla="*/ 771525 h 2305050"/>
                    <a:gd name="connsiteX102" fmla="*/ 331470 w 476250"/>
                    <a:gd name="connsiteY102" fmla="*/ 771525 h 2305050"/>
                    <a:gd name="connsiteX103" fmla="*/ 331470 w 476250"/>
                    <a:gd name="connsiteY103" fmla="*/ 890588 h 2305050"/>
                    <a:gd name="connsiteX104" fmla="*/ 450532 w 476250"/>
                    <a:gd name="connsiteY104" fmla="*/ 890588 h 2305050"/>
                    <a:gd name="connsiteX105" fmla="*/ 298132 w 476250"/>
                    <a:gd name="connsiteY105" fmla="*/ 1370648 h 2305050"/>
                    <a:gd name="connsiteX106" fmla="*/ 180022 w 476250"/>
                    <a:gd name="connsiteY106" fmla="*/ 1370648 h 2305050"/>
                    <a:gd name="connsiteX107" fmla="*/ 180022 w 476250"/>
                    <a:gd name="connsiteY107" fmla="*/ 1486853 h 2305050"/>
                    <a:gd name="connsiteX108" fmla="*/ 298132 w 476250"/>
                    <a:gd name="connsiteY108" fmla="*/ 1486853 h 2305050"/>
                    <a:gd name="connsiteX109" fmla="*/ 298132 w 476250"/>
                    <a:gd name="connsiteY109" fmla="*/ 1370648 h 2305050"/>
                    <a:gd name="connsiteX110" fmla="*/ 299085 w 476250"/>
                    <a:gd name="connsiteY110" fmla="*/ 1632585 h 2305050"/>
                    <a:gd name="connsiteX111" fmla="*/ 299085 w 476250"/>
                    <a:gd name="connsiteY111" fmla="*/ 1516380 h 2305050"/>
                    <a:gd name="connsiteX112" fmla="*/ 179070 w 476250"/>
                    <a:gd name="connsiteY112" fmla="*/ 1516380 h 2305050"/>
                    <a:gd name="connsiteX113" fmla="*/ 179070 w 476250"/>
                    <a:gd name="connsiteY113" fmla="*/ 1632585 h 2305050"/>
                    <a:gd name="connsiteX114" fmla="*/ 299085 w 476250"/>
                    <a:gd name="connsiteY114" fmla="*/ 1632585 h 2305050"/>
                    <a:gd name="connsiteX115" fmla="*/ 146685 w 476250"/>
                    <a:gd name="connsiteY115" fmla="*/ 1370648 h 2305050"/>
                    <a:gd name="connsiteX116" fmla="*/ 28575 w 476250"/>
                    <a:gd name="connsiteY116" fmla="*/ 1370648 h 2305050"/>
                    <a:gd name="connsiteX117" fmla="*/ 28575 w 476250"/>
                    <a:gd name="connsiteY117" fmla="*/ 1486853 h 2305050"/>
                    <a:gd name="connsiteX118" fmla="*/ 146685 w 476250"/>
                    <a:gd name="connsiteY118" fmla="*/ 1486853 h 2305050"/>
                    <a:gd name="connsiteX119" fmla="*/ 146685 w 476250"/>
                    <a:gd name="connsiteY119" fmla="*/ 1370648 h 2305050"/>
                    <a:gd name="connsiteX120" fmla="*/ 449580 w 476250"/>
                    <a:gd name="connsiteY120" fmla="*/ 1631632 h 2305050"/>
                    <a:gd name="connsiteX121" fmla="*/ 449580 w 476250"/>
                    <a:gd name="connsiteY121" fmla="*/ 1514475 h 2305050"/>
                    <a:gd name="connsiteX122" fmla="*/ 332422 w 476250"/>
                    <a:gd name="connsiteY122" fmla="*/ 1514475 h 2305050"/>
                    <a:gd name="connsiteX123" fmla="*/ 332422 w 476250"/>
                    <a:gd name="connsiteY123" fmla="*/ 1631632 h 2305050"/>
                    <a:gd name="connsiteX124" fmla="*/ 449580 w 476250"/>
                    <a:gd name="connsiteY124" fmla="*/ 1631632 h 230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76250" h="2305050">
                      <a:moveTo>
                        <a:pt x="477202" y="2308860"/>
                      </a:moveTo>
                      <a:cubicBezTo>
                        <a:pt x="316230" y="2308860"/>
                        <a:pt x="160020" y="2308860"/>
                        <a:pt x="0" y="2308860"/>
                      </a:cubicBezTo>
                      <a:cubicBezTo>
                        <a:pt x="0" y="1539240"/>
                        <a:pt x="0" y="771525"/>
                        <a:pt x="0" y="0"/>
                      </a:cubicBezTo>
                      <a:cubicBezTo>
                        <a:pt x="157163" y="0"/>
                        <a:pt x="315277" y="0"/>
                        <a:pt x="477202" y="0"/>
                      </a:cubicBezTo>
                      <a:cubicBezTo>
                        <a:pt x="477202" y="767715"/>
                        <a:pt x="477202" y="1536382"/>
                        <a:pt x="477202" y="2308860"/>
                      </a:cubicBezTo>
                      <a:close/>
                      <a:moveTo>
                        <a:pt x="452438" y="1071563"/>
                      </a:moveTo>
                      <a:cubicBezTo>
                        <a:pt x="412432" y="1071563"/>
                        <a:pt x="372427" y="1071563"/>
                        <a:pt x="332422" y="1071563"/>
                      </a:cubicBezTo>
                      <a:cubicBezTo>
                        <a:pt x="332422" y="1112520"/>
                        <a:pt x="332422" y="1150620"/>
                        <a:pt x="332422" y="1188720"/>
                      </a:cubicBezTo>
                      <a:cubicBezTo>
                        <a:pt x="374332" y="1188720"/>
                        <a:pt x="412432" y="1188720"/>
                        <a:pt x="452438" y="1188720"/>
                      </a:cubicBezTo>
                      <a:cubicBezTo>
                        <a:pt x="452438" y="1147763"/>
                        <a:pt x="452438" y="1111567"/>
                        <a:pt x="452438" y="1071563"/>
                      </a:cubicBezTo>
                      <a:close/>
                      <a:moveTo>
                        <a:pt x="298132" y="1190625"/>
                      </a:moveTo>
                      <a:cubicBezTo>
                        <a:pt x="298132" y="1147763"/>
                        <a:pt x="298132" y="1108710"/>
                        <a:pt x="298132" y="1070610"/>
                      </a:cubicBezTo>
                      <a:cubicBezTo>
                        <a:pt x="256222" y="1070610"/>
                        <a:pt x="218122" y="1070610"/>
                        <a:pt x="180975" y="1070610"/>
                      </a:cubicBezTo>
                      <a:cubicBezTo>
                        <a:pt x="180975" y="1112520"/>
                        <a:pt x="180975" y="1151573"/>
                        <a:pt x="180975" y="1190625"/>
                      </a:cubicBezTo>
                      <a:cubicBezTo>
                        <a:pt x="220980" y="1190625"/>
                        <a:pt x="257175" y="1190625"/>
                        <a:pt x="298132" y="1190625"/>
                      </a:cubicBezTo>
                      <a:close/>
                      <a:moveTo>
                        <a:pt x="27622" y="1188720"/>
                      </a:moveTo>
                      <a:cubicBezTo>
                        <a:pt x="68580" y="1188720"/>
                        <a:pt x="106680" y="1188720"/>
                        <a:pt x="146685" y="1188720"/>
                      </a:cubicBezTo>
                      <a:cubicBezTo>
                        <a:pt x="146685" y="1146810"/>
                        <a:pt x="146685" y="1108710"/>
                        <a:pt x="146685" y="1070610"/>
                      </a:cubicBezTo>
                      <a:cubicBezTo>
                        <a:pt x="104775" y="1070610"/>
                        <a:pt x="66675" y="1070610"/>
                        <a:pt x="27622" y="1070610"/>
                      </a:cubicBezTo>
                      <a:cubicBezTo>
                        <a:pt x="27622" y="1112520"/>
                        <a:pt x="27622" y="1149667"/>
                        <a:pt x="27622" y="1188720"/>
                      </a:cubicBezTo>
                      <a:close/>
                      <a:moveTo>
                        <a:pt x="28575" y="328613"/>
                      </a:moveTo>
                      <a:cubicBezTo>
                        <a:pt x="28575" y="372427"/>
                        <a:pt x="28575" y="410527"/>
                        <a:pt x="28575" y="448627"/>
                      </a:cubicBezTo>
                      <a:cubicBezTo>
                        <a:pt x="70485" y="448627"/>
                        <a:pt x="107632" y="448627"/>
                        <a:pt x="147638" y="448627"/>
                      </a:cubicBezTo>
                      <a:cubicBezTo>
                        <a:pt x="147638" y="407670"/>
                        <a:pt x="147638" y="369570"/>
                        <a:pt x="147638" y="328613"/>
                      </a:cubicBezTo>
                      <a:cubicBezTo>
                        <a:pt x="106680" y="328613"/>
                        <a:pt x="68580" y="328613"/>
                        <a:pt x="28575" y="328613"/>
                      </a:cubicBezTo>
                      <a:close/>
                      <a:moveTo>
                        <a:pt x="450532" y="744855"/>
                      </a:moveTo>
                      <a:cubicBezTo>
                        <a:pt x="450532" y="702945"/>
                        <a:pt x="450532" y="664845"/>
                        <a:pt x="450532" y="627697"/>
                      </a:cubicBezTo>
                      <a:cubicBezTo>
                        <a:pt x="408622" y="627697"/>
                        <a:pt x="369570" y="627697"/>
                        <a:pt x="331470" y="627697"/>
                      </a:cubicBezTo>
                      <a:cubicBezTo>
                        <a:pt x="331470" y="668655"/>
                        <a:pt x="331470" y="705802"/>
                        <a:pt x="331470" y="744855"/>
                      </a:cubicBezTo>
                      <a:cubicBezTo>
                        <a:pt x="371475" y="744855"/>
                        <a:pt x="409575" y="744855"/>
                        <a:pt x="450532" y="744855"/>
                      </a:cubicBezTo>
                      <a:close/>
                      <a:moveTo>
                        <a:pt x="147638" y="626745"/>
                      </a:moveTo>
                      <a:cubicBezTo>
                        <a:pt x="106680" y="626745"/>
                        <a:pt x="67627" y="626745"/>
                        <a:pt x="27622" y="626745"/>
                      </a:cubicBezTo>
                      <a:cubicBezTo>
                        <a:pt x="27622" y="667702"/>
                        <a:pt x="27622" y="706755"/>
                        <a:pt x="27622" y="743902"/>
                      </a:cubicBezTo>
                      <a:cubicBezTo>
                        <a:pt x="69532" y="743902"/>
                        <a:pt x="107632" y="743902"/>
                        <a:pt x="147638" y="743902"/>
                      </a:cubicBezTo>
                      <a:cubicBezTo>
                        <a:pt x="147638" y="702945"/>
                        <a:pt x="147638" y="665797"/>
                        <a:pt x="147638" y="626745"/>
                      </a:cubicBezTo>
                      <a:close/>
                      <a:moveTo>
                        <a:pt x="298132" y="1337310"/>
                      </a:moveTo>
                      <a:cubicBezTo>
                        <a:pt x="298132" y="1295400"/>
                        <a:pt x="298132" y="1257300"/>
                        <a:pt x="298132" y="1219200"/>
                      </a:cubicBezTo>
                      <a:cubicBezTo>
                        <a:pt x="256222" y="1219200"/>
                        <a:pt x="219075" y="1219200"/>
                        <a:pt x="180975" y="1219200"/>
                      </a:cubicBezTo>
                      <a:cubicBezTo>
                        <a:pt x="180975" y="1260157"/>
                        <a:pt x="180975" y="1298257"/>
                        <a:pt x="180975" y="1337310"/>
                      </a:cubicBezTo>
                      <a:cubicBezTo>
                        <a:pt x="220980" y="1337310"/>
                        <a:pt x="257175" y="1337310"/>
                        <a:pt x="298132" y="1337310"/>
                      </a:cubicBezTo>
                      <a:close/>
                      <a:moveTo>
                        <a:pt x="180022" y="476250"/>
                      </a:moveTo>
                      <a:cubicBezTo>
                        <a:pt x="180022" y="518160"/>
                        <a:pt x="180022" y="556260"/>
                        <a:pt x="180022" y="595313"/>
                      </a:cubicBezTo>
                      <a:cubicBezTo>
                        <a:pt x="220980" y="595313"/>
                        <a:pt x="259080" y="595313"/>
                        <a:pt x="299085" y="595313"/>
                      </a:cubicBezTo>
                      <a:cubicBezTo>
                        <a:pt x="299085" y="554355"/>
                        <a:pt x="299085" y="516255"/>
                        <a:pt x="299085" y="476250"/>
                      </a:cubicBezTo>
                      <a:cubicBezTo>
                        <a:pt x="259080" y="476250"/>
                        <a:pt x="220980" y="476250"/>
                        <a:pt x="180022" y="476250"/>
                      </a:cubicBezTo>
                      <a:close/>
                      <a:moveTo>
                        <a:pt x="452438" y="32385"/>
                      </a:moveTo>
                      <a:cubicBezTo>
                        <a:pt x="411480" y="32385"/>
                        <a:pt x="372427" y="32385"/>
                        <a:pt x="330518" y="32385"/>
                      </a:cubicBezTo>
                      <a:cubicBezTo>
                        <a:pt x="330518" y="71438"/>
                        <a:pt x="330518" y="108585"/>
                        <a:pt x="330518" y="148590"/>
                      </a:cubicBezTo>
                      <a:cubicBezTo>
                        <a:pt x="371475" y="148590"/>
                        <a:pt x="411480" y="148590"/>
                        <a:pt x="452438" y="148590"/>
                      </a:cubicBezTo>
                      <a:cubicBezTo>
                        <a:pt x="452438" y="109538"/>
                        <a:pt x="452438" y="73342"/>
                        <a:pt x="452438" y="32385"/>
                      </a:cubicBezTo>
                      <a:close/>
                      <a:moveTo>
                        <a:pt x="300038" y="31432"/>
                      </a:moveTo>
                      <a:cubicBezTo>
                        <a:pt x="257175" y="31432"/>
                        <a:pt x="219075" y="31432"/>
                        <a:pt x="180022" y="31432"/>
                      </a:cubicBezTo>
                      <a:cubicBezTo>
                        <a:pt x="180022" y="72390"/>
                        <a:pt x="180022" y="111442"/>
                        <a:pt x="180022" y="149542"/>
                      </a:cubicBezTo>
                      <a:cubicBezTo>
                        <a:pt x="221932" y="149542"/>
                        <a:pt x="260985" y="149542"/>
                        <a:pt x="300038" y="149542"/>
                      </a:cubicBezTo>
                      <a:cubicBezTo>
                        <a:pt x="300038" y="108585"/>
                        <a:pt x="300038" y="71438"/>
                        <a:pt x="300038" y="31432"/>
                      </a:cubicBezTo>
                      <a:close/>
                      <a:moveTo>
                        <a:pt x="300038" y="299085"/>
                      </a:moveTo>
                      <a:cubicBezTo>
                        <a:pt x="300038" y="257175"/>
                        <a:pt x="300038" y="220027"/>
                        <a:pt x="300038" y="180022"/>
                      </a:cubicBezTo>
                      <a:cubicBezTo>
                        <a:pt x="259080" y="180022"/>
                        <a:pt x="220027" y="180022"/>
                        <a:pt x="179070" y="180022"/>
                      </a:cubicBezTo>
                      <a:cubicBezTo>
                        <a:pt x="179070" y="220027"/>
                        <a:pt x="179070" y="258127"/>
                        <a:pt x="179070" y="299085"/>
                      </a:cubicBezTo>
                      <a:cubicBezTo>
                        <a:pt x="220027" y="299085"/>
                        <a:pt x="258127" y="299085"/>
                        <a:pt x="300038" y="299085"/>
                      </a:cubicBezTo>
                      <a:close/>
                      <a:moveTo>
                        <a:pt x="147638" y="477202"/>
                      </a:moveTo>
                      <a:cubicBezTo>
                        <a:pt x="104775" y="477202"/>
                        <a:pt x="66675" y="477202"/>
                        <a:pt x="26670" y="477202"/>
                      </a:cubicBezTo>
                      <a:cubicBezTo>
                        <a:pt x="26670" y="517207"/>
                        <a:pt x="26670" y="554355"/>
                        <a:pt x="26670" y="594360"/>
                      </a:cubicBezTo>
                      <a:cubicBezTo>
                        <a:pt x="67627" y="594360"/>
                        <a:pt x="106680" y="594360"/>
                        <a:pt x="147638" y="594360"/>
                      </a:cubicBezTo>
                      <a:cubicBezTo>
                        <a:pt x="147638" y="554355"/>
                        <a:pt x="147638" y="517207"/>
                        <a:pt x="147638" y="477202"/>
                      </a:cubicBezTo>
                      <a:close/>
                      <a:moveTo>
                        <a:pt x="450532" y="1041082"/>
                      </a:moveTo>
                      <a:cubicBezTo>
                        <a:pt x="450532" y="1001077"/>
                        <a:pt x="450532" y="962025"/>
                        <a:pt x="450532" y="923925"/>
                      </a:cubicBezTo>
                      <a:cubicBezTo>
                        <a:pt x="408622" y="923925"/>
                        <a:pt x="370522" y="923925"/>
                        <a:pt x="331470" y="923925"/>
                      </a:cubicBezTo>
                      <a:cubicBezTo>
                        <a:pt x="331470" y="964882"/>
                        <a:pt x="331470" y="1002030"/>
                        <a:pt x="331470" y="1041082"/>
                      </a:cubicBezTo>
                      <a:cubicBezTo>
                        <a:pt x="372427" y="1041082"/>
                        <a:pt x="410527" y="1041082"/>
                        <a:pt x="450532" y="1041082"/>
                      </a:cubicBezTo>
                      <a:close/>
                      <a:moveTo>
                        <a:pt x="332422" y="1218248"/>
                      </a:moveTo>
                      <a:cubicBezTo>
                        <a:pt x="332422" y="1258253"/>
                        <a:pt x="332422" y="1296353"/>
                        <a:pt x="332422" y="1336357"/>
                      </a:cubicBezTo>
                      <a:cubicBezTo>
                        <a:pt x="373380" y="1336357"/>
                        <a:pt x="410527" y="1336357"/>
                        <a:pt x="451485" y="1336357"/>
                      </a:cubicBezTo>
                      <a:cubicBezTo>
                        <a:pt x="451485" y="1296353"/>
                        <a:pt x="451485" y="1257300"/>
                        <a:pt x="451485" y="1218248"/>
                      </a:cubicBezTo>
                      <a:cubicBezTo>
                        <a:pt x="409575" y="1218248"/>
                        <a:pt x="372427" y="1218248"/>
                        <a:pt x="332422" y="1218248"/>
                      </a:cubicBezTo>
                      <a:close/>
                      <a:moveTo>
                        <a:pt x="452438" y="447675"/>
                      </a:moveTo>
                      <a:cubicBezTo>
                        <a:pt x="452438" y="406717"/>
                        <a:pt x="452438" y="369570"/>
                        <a:pt x="452438" y="329565"/>
                      </a:cubicBezTo>
                      <a:cubicBezTo>
                        <a:pt x="411480" y="329565"/>
                        <a:pt x="371475" y="329565"/>
                        <a:pt x="331470" y="329565"/>
                      </a:cubicBezTo>
                      <a:cubicBezTo>
                        <a:pt x="331470" y="370522"/>
                        <a:pt x="331470" y="408622"/>
                        <a:pt x="331470" y="447675"/>
                      </a:cubicBezTo>
                      <a:cubicBezTo>
                        <a:pt x="371475" y="447675"/>
                        <a:pt x="409575" y="447675"/>
                        <a:pt x="452438" y="447675"/>
                      </a:cubicBezTo>
                      <a:close/>
                      <a:moveTo>
                        <a:pt x="300038" y="448627"/>
                      </a:moveTo>
                      <a:cubicBezTo>
                        <a:pt x="300038" y="405765"/>
                        <a:pt x="300038" y="368617"/>
                        <a:pt x="300038" y="328613"/>
                      </a:cubicBezTo>
                      <a:cubicBezTo>
                        <a:pt x="258127" y="328613"/>
                        <a:pt x="219075" y="328613"/>
                        <a:pt x="180022" y="328613"/>
                      </a:cubicBezTo>
                      <a:cubicBezTo>
                        <a:pt x="180022" y="370522"/>
                        <a:pt x="180022" y="408622"/>
                        <a:pt x="180022" y="448627"/>
                      </a:cubicBezTo>
                      <a:cubicBezTo>
                        <a:pt x="220980" y="448627"/>
                        <a:pt x="258127" y="448627"/>
                        <a:pt x="300038" y="448627"/>
                      </a:cubicBezTo>
                      <a:close/>
                      <a:moveTo>
                        <a:pt x="146685" y="299085"/>
                      </a:moveTo>
                      <a:cubicBezTo>
                        <a:pt x="146685" y="256222"/>
                        <a:pt x="146685" y="218122"/>
                        <a:pt x="146685" y="181927"/>
                      </a:cubicBezTo>
                      <a:cubicBezTo>
                        <a:pt x="103822" y="181927"/>
                        <a:pt x="65722" y="181927"/>
                        <a:pt x="27622" y="181927"/>
                      </a:cubicBezTo>
                      <a:cubicBezTo>
                        <a:pt x="27622" y="222885"/>
                        <a:pt x="27622" y="260032"/>
                        <a:pt x="27622" y="299085"/>
                      </a:cubicBezTo>
                      <a:cubicBezTo>
                        <a:pt x="67627" y="299085"/>
                        <a:pt x="104775" y="299085"/>
                        <a:pt x="146685" y="299085"/>
                      </a:cubicBezTo>
                      <a:close/>
                      <a:moveTo>
                        <a:pt x="145732" y="889635"/>
                      </a:moveTo>
                      <a:cubicBezTo>
                        <a:pt x="145732" y="848677"/>
                        <a:pt x="145732" y="810577"/>
                        <a:pt x="145732" y="772477"/>
                      </a:cubicBezTo>
                      <a:cubicBezTo>
                        <a:pt x="103822" y="772477"/>
                        <a:pt x="66675" y="772477"/>
                        <a:pt x="28575" y="772477"/>
                      </a:cubicBezTo>
                      <a:cubicBezTo>
                        <a:pt x="28575" y="813435"/>
                        <a:pt x="28575" y="851535"/>
                        <a:pt x="28575" y="889635"/>
                      </a:cubicBezTo>
                      <a:cubicBezTo>
                        <a:pt x="70485" y="889635"/>
                        <a:pt x="107632" y="889635"/>
                        <a:pt x="145732" y="889635"/>
                      </a:cubicBezTo>
                      <a:close/>
                      <a:moveTo>
                        <a:pt x="179070" y="889635"/>
                      </a:moveTo>
                      <a:cubicBezTo>
                        <a:pt x="220027" y="889635"/>
                        <a:pt x="258127" y="889635"/>
                        <a:pt x="298132" y="889635"/>
                      </a:cubicBezTo>
                      <a:cubicBezTo>
                        <a:pt x="298132" y="848677"/>
                        <a:pt x="298132" y="810577"/>
                        <a:pt x="298132" y="772477"/>
                      </a:cubicBezTo>
                      <a:cubicBezTo>
                        <a:pt x="256222" y="772477"/>
                        <a:pt x="219075" y="772477"/>
                        <a:pt x="179070" y="772477"/>
                      </a:cubicBezTo>
                      <a:cubicBezTo>
                        <a:pt x="179070" y="812482"/>
                        <a:pt x="179070" y="849630"/>
                        <a:pt x="179070" y="889635"/>
                      </a:cubicBezTo>
                      <a:close/>
                      <a:moveTo>
                        <a:pt x="450532" y="890588"/>
                      </a:moveTo>
                      <a:cubicBezTo>
                        <a:pt x="450532" y="849630"/>
                        <a:pt x="450532" y="811530"/>
                        <a:pt x="450532" y="771525"/>
                      </a:cubicBezTo>
                      <a:cubicBezTo>
                        <a:pt x="409575" y="771525"/>
                        <a:pt x="372427" y="771525"/>
                        <a:pt x="331470" y="771525"/>
                      </a:cubicBezTo>
                      <a:cubicBezTo>
                        <a:pt x="331470" y="811530"/>
                        <a:pt x="331470" y="850582"/>
                        <a:pt x="331470" y="890588"/>
                      </a:cubicBezTo>
                      <a:cubicBezTo>
                        <a:pt x="372427" y="890588"/>
                        <a:pt x="410527" y="890588"/>
                        <a:pt x="450532" y="890588"/>
                      </a:cubicBezTo>
                      <a:close/>
                      <a:moveTo>
                        <a:pt x="298132" y="1370648"/>
                      </a:moveTo>
                      <a:cubicBezTo>
                        <a:pt x="257175" y="1370648"/>
                        <a:pt x="218122" y="1370648"/>
                        <a:pt x="180022" y="1370648"/>
                      </a:cubicBezTo>
                      <a:cubicBezTo>
                        <a:pt x="180022" y="1410653"/>
                        <a:pt x="180022" y="1447800"/>
                        <a:pt x="180022" y="1486853"/>
                      </a:cubicBezTo>
                      <a:cubicBezTo>
                        <a:pt x="220980" y="1486853"/>
                        <a:pt x="257175" y="1486853"/>
                        <a:pt x="298132" y="1486853"/>
                      </a:cubicBezTo>
                      <a:cubicBezTo>
                        <a:pt x="298132" y="1447800"/>
                        <a:pt x="298132" y="1411605"/>
                        <a:pt x="298132" y="1370648"/>
                      </a:cubicBezTo>
                      <a:close/>
                      <a:moveTo>
                        <a:pt x="299085" y="1632585"/>
                      </a:moveTo>
                      <a:cubicBezTo>
                        <a:pt x="299085" y="1590675"/>
                        <a:pt x="299085" y="1553528"/>
                        <a:pt x="299085" y="1516380"/>
                      </a:cubicBezTo>
                      <a:cubicBezTo>
                        <a:pt x="258127" y="1516380"/>
                        <a:pt x="219075" y="1516380"/>
                        <a:pt x="179070" y="1516380"/>
                      </a:cubicBezTo>
                      <a:cubicBezTo>
                        <a:pt x="179070" y="1557338"/>
                        <a:pt x="179070" y="1594485"/>
                        <a:pt x="179070" y="1632585"/>
                      </a:cubicBezTo>
                      <a:cubicBezTo>
                        <a:pt x="219075" y="1632585"/>
                        <a:pt x="256222" y="1632585"/>
                        <a:pt x="299085" y="1632585"/>
                      </a:cubicBezTo>
                      <a:close/>
                      <a:moveTo>
                        <a:pt x="146685" y="1370648"/>
                      </a:moveTo>
                      <a:cubicBezTo>
                        <a:pt x="104775" y="1370648"/>
                        <a:pt x="65722" y="1370648"/>
                        <a:pt x="28575" y="1370648"/>
                      </a:cubicBezTo>
                      <a:cubicBezTo>
                        <a:pt x="28575" y="1410653"/>
                        <a:pt x="28575" y="1447800"/>
                        <a:pt x="28575" y="1486853"/>
                      </a:cubicBezTo>
                      <a:cubicBezTo>
                        <a:pt x="69532" y="1486853"/>
                        <a:pt x="106680" y="1486853"/>
                        <a:pt x="146685" y="1486853"/>
                      </a:cubicBezTo>
                      <a:cubicBezTo>
                        <a:pt x="146685" y="1447800"/>
                        <a:pt x="146685" y="1410653"/>
                        <a:pt x="146685" y="1370648"/>
                      </a:cubicBezTo>
                      <a:close/>
                      <a:moveTo>
                        <a:pt x="449580" y="1631632"/>
                      </a:moveTo>
                      <a:cubicBezTo>
                        <a:pt x="449580" y="1591628"/>
                        <a:pt x="449580" y="1553528"/>
                        <a:pt x="449580" y="1514475"/>
                      </a:cubicBezTo>
                      <a:cubicBezTo>
                        <a:pt x="409575" y="1514475"/>
                        <a:pt x="372427" y="1514475"/>
                        <a:pt x="332422" y="1514475"/>
                      </a:cubicBezTo>
                      <a:cubicBezTo>
                        <a:pt x="332422" y="1554480"/>
                        <a:pt x="332422" y="1592580"/>
                        <a:pt x="332422" y="1631632"/>
                      </a:cubicBezTo>
                      <a:cubicBezTo>
                        <a:pt x="373380" y="1631632"/>
                        <a:pt x="410527" y="1631632"/>
                        <a:pt x="449580" y="1631632"/>
                      </a:cubicBezTo>
                      <a:close/>
                    </a:path>
                  </a:pathLst>
                </a:custGeom>
                <a:grpFill/>
                <a:ln w="9525" cap="flat">
                  <a:noFill/>
                  <a:prstDash val="solid"/>
                  <a:miter/>
                </a:ln>
              </p:spPr>
              <p:txBody>
                <a:bodyPr rtlCol="0" anchor="ctr"/>
                <a:lstStyle/>
                <a:p>
                  <a:endParaRPr lang="en-US" sz="1350"/>
                </a:p>
              </p:txBody>
            </p:sp>
            <p:sp>
              <p:nvSpPr>
                <p:cNvPr id="145" name="Freeform: Shape 144">
                  <a:extLst>
                    <a:ext uri="{FF2B5EF4-FFF2-40B4-BE49-F238E27FC236}">
                      <a16:creationId xmlns:a16="http://schemas.microsoft.com/office/drawing/2014/main" id="{0DD9361F-AEFE-4848-8330-D8B7CCFAF2CB}"/>
                    </a:ext>
                  </a:extLst>
                </p:cNvPr>
                <p:cNvSpPr/>
                <p:nvPr/>
              </p:nvSpPr>
              <p:spPr>
                <a:xfrm>
                  <a:off x="6536055" y="2628900"/>
                  <a:ext cx="476250" cy="276225"/>
                </a:xfrm>
                <a:custGeom>
                  <a:avLst/>
                  <a:gdLst>
                    <a:gd name="connsiteX0" fmla="*/ 0 w 476250"/>
                    <a:gd name="connsiteY0" fmla="*/ 277178 h 276225"/>
                    <a:gd name="connsiteX1" fmla="*/ 0 w 476250"/>
                    <a:gd name="connsiteY1" fmla="*/ 0 h 276225"/>
                    <a:gd name="connsiteX2" fmla="*/ 478155 w 476250"/>
                    <a:gd name="connsiteY2" fmla="*/ 0 h 276225"/>
                    <a:gd name="connsiteX3" fmla="*/ 478155 w 476250"/>
                    <a:gd name="connsiteY3" fmla="*/ 277178 h 276225"/>
                    <a:gd name="connsiteX4" fmla="*/ 0 w 476250"/>
                    <a:gd name="connsiteY4" fmla="*/ 277178 h 276225"/>
                    <a:gd name="connsiteX5" fmla="*/ 448627 w 476250"/>
                    <a:gd name="connsiteY5" fmla="*/ 119063 h 276225"/>
                    <a:gd name="connsiteX6" fmla="*/ 383857 w 476250"/>
                    <a:gd name="connsiteY6" fmla="*/ 34290 h 276225"/>
                    <a:gd name="connsiteX7" fmla="*/ 93345 w 476250"/>
                    <a:gd name="connsiteY7" fmla="*/ 34290 h 276225"/>
                    <a:gd name="connsiteX8" fmla="*/ 32385 w 476250"/>
                    <a:gd name="connsiteY8" fmla="*/ 119063 h 276225"/>
                    <a:gd name="connsiteX9" fmla="*/ 448627 w 476250"/>
                    <a:gd name="connsiteY9" fmla="*/ 119063 h 276225"/>
                    <a:gd name="connsiteX10" fmla="*/ 451485 w 476250"/>
                    <a:gd name="connsiteY10" fmla="*/ 152400 h 276225"/>
                    <a:gd name="connsiteX11" fmla="*/ 255270 w 476250"/>
                    <a:gd name="connsiteY11" fmla="*/ 152400 h 276225"/>
                    <a:gd name="connsiteX12" fmla="*/ 255270 w 476250"/>
                    <a:gd name="connsiteY12" fmla="*/ 242888 h 276225"/>
                    <a:gd name="connsiteX13" fmla="*/ 451485 w 476250"/>
                    <a:gd name="connsiteY13" fmla="*/ 242888 h 276225"/>
                    <a:gd name="connsiteX14" fmla="*/ 451485 w 476250"/>
                    <a:gd name="connsiteY14" fmla="*/ 152400 h 276225"/>
                    <a:gd name="connsiteX15" fmla="*/ 26670 w 476250"/>
                    <a:gd name="connsiteY15" fmla="*/ 242888 h 276225"/>
                    <a:gd name="connsiteX16" fmla="*/ 222885 w 476250"/>
                    <a:gd name="connsiteY16" fmla="*/ 242888 h 276225"/>
                    <a:gd name="connsiteX17" fmla="*/ 222885 w 476250"/>
                    <a:gd name="connsiteY17" fmla="*/ 149542 h 276225"/>
                    <a:gd name="connsiteX18" fmla="*/ 125730 w 476250"/>
                    <a:gd name="connsiteY18" fmla="*/ 149542 h 276225"/>
                    <a:gd name="connsiteX19" fmla="*/ 26670 w 476250"/>
                    <a:gd name="connsiteY19" fmla="*/ 149542 h 276225"/>
                    <a:gd name="connsiteX20" fmla="*/ 26670 w 476250"/>
                    <a:gd name="connsiteY20" fmla="*/ 242888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0" h="276225">
                      <a:moveTo>
                        <a:pt x="0" y="277178"/>
                      </a:moveTo>
                      <a:cubicBezTo>
                        <a:pt x="0" y="184785"/>
                        <a:pt x="0" y="93345"/>
                        <a:pt x="0" y="0"/>
                      </a:cubicBezTo>
                      <a:cubicBezTo>
                        <a:pt x="160020" y="0"/>
                        <a:pt x="317182" y="0"/>
                        <a:pt x="478155" y="0"/>
                      </a:cubicBezTo>
                      <a:cubicBezTo>
                        <a:pt x="478155" y="92392"/>
                        <a:pt x="478155" y="183833"/>
                        <a:pt x="478155" y="277178"/>
                      </a:cubicBezTo>
                      <a:cubicBezTo>
                        <a:pt x="318135" y="277178"/>
                        <a:pt x="160020" y="277178"/>
                        <a:pt x="0" y="277178"/>
                      </a:cubicBezTo>
                      <a:close/>
                      <a:moveTo>
                        <a:pt x="448627" y="119063"/>
                      </a:moveTo>
                      <a:cubicBezTo>
                        <a:pt x="461010" y="40005"/>
                        <a:pt x="456247" y="34290"/>
                        <a:pt x="383857" y="34290"/>
                      </a:cubicBezTo>
                      <a:cubicBezTo>
                        <a:pt x="286702" y="34290"/>
                        <a:pt x="190500" y="34290"/>
                        <a:pt x="93345" y="34290"/>
                      </a:cubicBezTo>
                      <a:cubicBezTo>
                        <a:pt x="21907" y="34290"/>
                        <a:pt x="11430" y="48577"/>
                        <a:pt x="32385" y="119063"/>
                      </a:cubicBezTo>
                      <a:cubicBezTo>
                        <a:pt x="170497" y="119063"/>
                        <a:pt x="308610" y="119063"/>
                        <a:pt x="448627" y="119063"/>
                      </a:cubicBezTo>
                      <a:close/>
                      <a:moveTo>
                        <a:pt x="451485" y="152400"/>
                      </a:moveTo>
                      <a:cubicBezTo>
                        <a:pt x="382905" y="152400"/>
                        <a:pt x="320993" y="152400"/>
                        <a:pt x="255270" y="152400"/>
                      </a:cubicBezTo>
                      <a:cubicBezTo>
                        <a:pt x="255270" y="183833"/>
                        <a:pt x="255270" y="213360"/>
                        <a:pt x="255270" y="242888"/>
                      </a:cubicBezTo>
                      <a:cubicBezTo>
                        <a:pt x="321945" y="242888"/>
                        <a:pt x="385763" y="242888"/>
                        <a:pt x="451485" y="242888"/>
                      </a:cubicBezTo>
                      <a:cubicBezTo>
                        <a:pt x="451485" y="210503"/>
                        <a:pt x="451485" y="182880"/>
                        <a:pt x="451485" y="152400"/>
                      </a:cubicBezTo>
                      <a:close/>
                      <a:moveTo>
                        <a:pt x="26670" y="242888"/>
                      </a:moveTo>
                      <a:cubicBezTo>
                        <a:pt x="95250" y="242888"/>
                        <a:pt x="158115" y="242888"/>
                        <a:pt x="222885" y="242888"/>
                      </a:cubicBezTo>
                      <a:cubicBezTo>
                        <a:pt x="222885" y="211455"/>
                        <a:pt x="222885" y="181928"/>
                        <a:pt x="222885" y="149542"/>
                      </a:cubicBezTo>
                      <a:cubicBezTo>
                        <a:pt x="188595" y="149542"/>
                        <a:pt x="157163" y="149542"/>
                        <a:pt x="125730" y="149542"/>
                      </a:cubicBezTo>
                      <a:cubicBezTo>
                        <a:pt x="93345" y="149542"/>
                        <a:pt x="60960" y="149542"/>
                        <a:pt x="26670" y="149542"/>
                      </a:cubicBezTo>
                      <a:cubicBezTo>
                        <a:pt x="26670" y="183833"/>
                        <a:pt x="26670" y="211455"/>
                        <a:pt x="26670" y="242888"/>
                      </a:cubicBezTo>
                      <a:close/>
                    </a:path>
                  </a:pathLst>
                </a:custGeom>
                <a:grpFill/>
                <a:ln w="9525" cap="flat">
                  <a:noFill/>
                  <a:prstDash val="solid"/>
                  <a:miter/>
                </a:ln>
              </p:spPr>
              <p:txBody>
                <a:bodyPr rtlCol="0" anchor="ctr"/>
                <a:lstStyle/>
                <a:p>
                  <a:endParaRPr lang="en-US" sz="1350"/>
                </a:p>
              </p:txBody>
            </p:sp>
            <p:sp>
              <p:nvSpPr>
                <p:cNvPr id="146" name="Freeform: Shape 145">
                  <a:extLst>
                    <a:ext uri="{FF2B5EF4-FFF2-40B4-BE49-F238E27FC236}">
                      <a16:creationId xmlns:a16="http://schemas.microsoft.com/office/drawing/2014/main" id="{C80364B1-B7D8-403C-B5F0-5165D4AA5F13}"/>
                    </a:ext>
                  </a:extLst>
                </p:cNvPr>
                <p:cNvSpPr/>
                <p:nvPr/>
              </p:nvSpPr>
              <p:spPr>
                <a:xfrm>
                  <a:off x="6557010" y="2275523"/>
                  <a:ext cx="152400" cy="333375"/>
                </a:xfrm>
                <a:custGeom>
                  <a:avLst/>
                  <a:gdLst>
                    <a:gd name="connsiteX0" fmla="*/ 159068 w 152400"/>
                    <a:gd name="connsiteY0" fmla="*/ 339090 h 333375"/>
                    <a:gd name="connsiteX1" fmla="*/ 0 w 152400"/>
                    <a:gd name="connsiteY1" fmla="*/ 339090 h 333375"/>
                    <a:gd name="connsiteX2" fmla="*/ 24765 w 152400"/>
                    <a:gd name="connsiteY2" fmla="*/ 952 h 333375"/>
                    <a:gd name="connsiteX3" fmla="*/ 39053 w 152400"/>
                    <a:gd name="connsiteY3" fmla="*/ 0 h 333375"/>
                    <a:gd name="connsiteX4" fmla="*/ 39053 w 152400"/>
                    <a:gd name="connsiteY4" fmla="*/ 223838 h 333375"/>
                    <a:gd name="connsiteX5" fmla="*/ 159068 w 152400"/>
                    <a:gd name="connsiteY5" fmla="*/ 223838 h 333375"/>
                    <a:gd name="connsiteX6" fmla="*/ 159068 w 152400"/>
                    <a:gd name="connsiteY6" fmla="*/ 33909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333375">
                      <a:moveTo>
                        <a:pt x="159068" y="339090"/>
                      </a:moveTo>
                      <a:cubicBezTo>
                        <a:pt x="104775" y="339090"/>
                        <a:pt x="56197" y="339090"/>
                        <a:pt x="0" y="339090"/>
                      </a:cubicBezTo>
                      <a:cubicBezTo>
                        <a:pt x="8572" y="224790"/>
                        <a:pt x="17145" y="113348"/>
                        <a:pt x="24765" y="952"/>
                      </a:cubicBezTo>
                      <a:cubicBezTo>
                        <a:pt x="29528" y="952"/>
                        <a:pt x="34290" y="952"/>
                        <a:pt x="39053" y="0"/>
                      </a:cubicBezTo>
                      <a:cubicBezTo>
                        <a:pt x="39053" y="73342"/>
                        <a:pt x="39053" y="145732"/>
                        <a:pt x="39053" y="223838"/>
                      </a:cubicBezTo>
                      <a:cubicBezTo>
                        <a:pt x="84772" y="223838"/>
                        <a:pt x="120015" y="223838"/>
                        <a:pt x="159068" y="223838"/>
                      </a:cubicBezTo>
                      <a:cubicBezTo>
                        <a:pt x="159068" y="263842"/>
                        <a:pt x="159068" y="300038"/>
                        <a:pt x="159068" y="339090"/>
                      </a:cubicBezTo>
                      <a:close/>
                    </a:path>
                  </a:pathLst>
                </a:custGeom>
                <a:grpFill/>
                <a:ln w="9525" cap="flat">
                  <a:noFill/>
                  <a:prstDash val="solid"/>
                  <a:miter/>
                </a:ln>
              </p:spPr>
              <p:txBody>
                <a:bodyPr rtlCol="0" anchor="ctr"/>
                <a:lstStyle/>
                <a:p>
                  <a:endParaRPr lang="en-US" sz="1350"/>
                </a:p>
              </p:txBody>
            </p:sp>
          </p:grpSp>
          <p:grpSp>
            <p:nvGrpSpPr>
              <p:cNvPr id="147" name="Group 146">
                <a:extLst>
                  <a:ext uri="{FF2B5EF4-FFF2-40B4-BE49-F238E27FC236}">
                    <a16:creationId xmlns:a16="http://schemas.microsoft.com/office/drawing/2014/main" id="{30D9355E-819F-432E-9BB2-72FD0FAF5873}"/>
                  </a:ext>
                </a:extLst>
              </p:cNvPr>
              <p:cNvGrpSpPr/>
              <p:nvPr/>
            </p:nvGrpSpPr>
            <p:grpSpPr>
              <a:xfrm>
                <a:off x="2334883" y="5139563"/>
                <a:ext cx="256690" cy="1335132"/>
                <a:chOff x="7217093" y="1562100"/>
                <a:chExt cx="704850" cy="3666173"/>
              </a:xfrm>
              <a:solidFill>
                <a:schemeClr val="accent4"/>
              </a:solidFill>
            </p:grpSpPr>
            <p:sp>
              <p:nvSpPr>
                <p:cNvPr id="148" name="Freeform: Shape 147">
                  <a:extLst>
                    <a:ext uri="{FF2B5EF4-FFF2-40B4-BE49-F238E27FC236}">
                      <a16:creationId xmlns:a16="http://schemas.microsoft.com/office/drawing/2014/main" id="{9BB3112F-EF66-4F93-9323-AFFA25BFCC92}"/>
                    </a:ext>
                  </a:extLst>
                </p:cNvPr>
                <p:cNvSpPr/>
                <p:nvPr/>
              </p:nvSpPr>
              <p:spPr>
                <a:xfrm>
                  <a:off x="7217093" y="2761298"/>
                  <a:ext cx="704850" cy="2466975"/>
                </a:xfrm>
                <a:custGeom>
                  <a:avLst/>
                  <a:gdLst>
                    <a:gd name="connsiteX0" fmla="*/ 0 w 704850"/>
                    <a:gd name="connsiteY0" fmla="*/ 2471738 h 2466975"/>
                    <a:gd name="connsiteX1" fmla="*/ 0 w 704850"/>
                    <a:gd name="connsiteY1" fmla="*/ 0 h 2466975"/>
                    <a:gd name="connsiteX2" fmla="*/ 706755 w 704850"/>
                    <a:gd name="connsiteY2" fmla="*/ 0 h 2466975"/>
                    <a:gd name="connsiteX3" fmla="*/ 706755 w 704850"/>
                    <a:gd name="connsiteY3" fmla="*/ 2471738 h 2466975"/>
                    <a:gd name="connsiteX4" fmla="*/ 0 w 704850"/>
                    <a:gd name="connsiteY4" fmla="*/ 2471738 h 2466975"/>
                    <a:gd name="connsiteX5" fmla="*/ 466725 w 704850"/>
                    <a:gd name="connsiteY5" fmla="*/ 127635 h 2466975"/>
                    <a:gd name="connsiteX6" fmla="*/ 241935 w 704850"/>
                    <a:gd name="connsiteY6" fmla="*/ 127635 h 2466975"/>
                    <a:gd name="connsiteX7" fmla="*/ 241935 w 704850"/>
                    <a:gd name="connsiteY7" fmla="*/ 322898 h 2466975"/>
                    <a:gd name="connsiteX8" fmla="*/ 466725 w 704850"/>
                    <a:gd name="connsiteY8" fmla="*/ 322898 h 2466975"/>
                    <a:gd name="connsiteX9" fmla="*/ 466725 w 704850"/>
                    <a:gd name="connsiteY9" fmla="*/ 127635 h 2466975"/>
                    <a:gd name="connsiteX10" fmla="*/ 500063 w 704850"/>
                    <a:gd name="connsiteY10" fmla="*/ 323850 h 2466975"/>
                    <a:gd name="connsiteX11" fmla="*/ 664845 w 704850"/>
                    <a:gd name="connsiteY11" fmla="*/ 323850 h 2466975"/>
                    <a:gd name="connsiteX12" fmla="*/ 664845 w 704850"/>
                    <a:gd name="connsiteY12" fmla="*/ 128587 h 2466975"/>
                    <a:gd name="connsiteX13" fmla="*/ 500063 w 704850"/>
                    <a:gd name="connsiteY13" fmla="*/ 128587 h 2466975"/>
                    <a:gd name="connsiteX14" fmla="*/ 500063 w 704850"/>
                    <a:gd name="connsiteY14" fmla="*/ 323850 h 2466975"/>
                    <a:gd name="connsiteX15" fmla="*/ 42863 w 704850"/>
                    <a:gd name="connsiteY15" fmla="*/ 127635 h 2466975"/>
                    <a:gd name="connsiteX16" fmla="*/ 42863 w 704850"/>
                    <a:gd name="connsiteY16" fmla="*/ 321945 h 2466975"/>
                    <a:gd name="connsiteX17" fmla="*/ 205740 w 704850"/>
                    <a:gd name="connsiteY17" fmla="*/ 321945 h 2466975"/>
                    <a:gd name="connsiteX18" fmla="*/ 205740 w 704850"/>
                    <a:gd name="connsiteY18" fmla="*/ 127635 h 2466975"/>
                    <a:gd name="connsiteX19" fmla="*/ 42863 w 704850"/>
                    <a:gd name="connsiteY19" fmla="*/ 127635 h 2466975"/>
                    <a:gd name="connsiteX20" fmla="*/ 42863 w 704850"/>
                    <a:gd name="connsiteY20" fmla="*/ 1401128 h 2466975"/>
                    <a:gd name="connsiteX21" fmla="*/ 140970 w 704850"/>
                    <a:gd name="connsiteY21" fmla="*/ 1401128 h 2466975"/>
                    <a:gd name="connsiteX22" fmla="*/ 140970 w 704850"/>
                    <a:gd name="connsiteY22" fmla="*/ 1270635 h 2466975"/>
                    <a:gd name="connsiteX23" fmla="*/ 42863 w 704850"/>
                    <a:gd name="connsiteY23" fmla="*/ 1270635 h 2466975"/>
                    <a:gd name="connsiteX24" fmla="*/ 42863 w 704850"/>
                    <a:gd name="connsiteY24" fmla="*/ 1401128 h 2466975"/>
                    <a:gd name="connsiteX25" fmla="*/ 303847 w 704850"/>
                    <a:gd name="connsiteY25" fmla="*/ 1269683 h 2466975"/>
                    <a:gd name="connsiteX26" fmla="*/ 303847 w 704850"/>
                    <a:gd name="connsiteY26" fmla="*/ 1402080 h 2466975"/>
                    <a:gd name="connsiteX27" fmla="*/ 401002 w 704850"/>
                    <a:gd name="connsiteY27" fmla="*/ 1402080 h 2466975"/>
                    <a:gd name="connsiteX28" fmla="*/ 401002 w 704850"/>
                    <a:gd name="connsiteY28" fmla="*/ 1269683 h 2466975"/>
                    <a:gd name="connsiteX29" fmla="*/ 303847 w 704850"/>
                    <a:gd name="connsiteY29" fmla="*/ 1269683 h 2466975"/>
                    <a:gd name="connsiteX30" fmla="*/ 435293 w 704850"/>
                    <a:gd name="connsiteY30" fmla="*/ 1268730 h 2466975"/>
                    <a:gd name="connsiteX31" fmla="*/ 435293 w 704850"/>
                    <a:gd name="connsiteY31" fmla="*/ 1403033 h 2466975"/>
                    <a:gd name="connsiteX32" fmla="*/ 533400 w 704850"/>
                    <a:gd name="connsiteY32" fmla="*/ 1403033 h 2466975"/>
                    <a:gd name="connsiteX33" fmla="*/ 533400 w 704850"/>
                    <a:gd name="connsiteY33" fmla="*/ 1268730 h 2466975"/>
                    <a:gd name="connsiteX34" fmla="*/ 435293 w 704850"/>
                    <a:gd name="connsiteY34" fmla="*/ 1268730 h 2466975"/>
                    <a:gd name="connsiteX35" fmla="*/ 568643 w 704850"/>
                    <a:gd name="connsiteY35" fmla="*/ 1268730 h 2466975"/>
                    <a:gd name="connsiteX36" fmla="*/ 568643 w 704850"/>
                    <a:gd name="connsiteY36" fmla="*/ 1403033 h 2466975"/>
                    <a:gd name="connsiteX37" fmla="*/ 664845 w 704850"/>
                    <a:gd name="connsiteY37" fmla="*/ 1403033 h 2466975"/>
                    <a:gd name="connsiteX38" fmla="*/ 664845 w 704850"/>
                    <a:gd name="connsiteY38" fmla="*/ 1268730 h 2466975"/>
                    <a:gd name="connsiteX39" fmla="*/ 568643 w 704850"/>
                    <a:gd name="connsiteY39" fmla="*/ 1268730 h 2466975"/>
                    <a:gd name="connsiteX40" fmla="*/ 42863 w 704850"/>
                    <a:gd name="connsiteY40" fmla="*/ 558165 h 2466975"/>
                    <a:gd name="connsiteX41" fmla="*/ 42863 w 704850"/>
                    <a:gd name="connsiteY41" fmla="*/ 689610 h 2466975"/>
                    <a:gd name="connsiteX42" fmla="*/ 140018 w 704850"/>
                    <a:gd name="connsiteY42" fmla="*/ 689610 h 2466975"/>
                    <a:gd name="connsiteX43" fmla="*/ 140018 w 704850"/>
                    <a:gd name="connsiteY43" fmla="*/ 558165 h 2466975"/>
                    <a:gd name="connsiteX44" fmla="*/ 42863 w 704850"/>
                    <a:gd name="connsiteY44" fmla="*/ 558165 h 2466975"/>
                    <a:gd name="connsiteX45" fmla="*/ 665797 w 704850"/>
                    <a:gd name="connsiteY45" fmla="*/ 736282 h 2466975"/>
                    <a:gd name="connsiteX46" fmla="*/ 568643 w 704850"/>
                    <a:gd name="connsiteY46" fmla="*/ 736282 h 2466975"/>
                    <a:gd name="connsiteX47" fmla="*/ 568643 w 704850"/>
                    <a:gd name="connsiteY47" fmla="*/ 867728 h 2466975"/>
                    <a:gd name="connsiteX48" fmla="*/ 665797 w 704850"/>
                    <a:gd name="connsiteY48" fmla="*/ 867728 h 2466975"/>
                    <a:gd name="connsiteX49" fmla="*/ 665797 w 704850"/>
                    <a:gd name="connsiteY49" fmla="*/ 736282 h 2466975"/>
                    <a:gd name="connsiteX50" fmla="*/ 174307 w 704850"/>
                    <a:gd name="connsiteY50" fmla="*/ 735330 h 2466975"/>
                    <a:gd name="connsiteX51" fmla="*/ 174307 w 704850"/>
                    <a:gd name="connsiteY51" fmla="*/ 866775 h 2466975"/>
                    <a:gd name="connsiteX52" fmla="*/ 272415 w 704850"/>
                    <a:gd name="connsiteY52" fmla="*/ 866775 h 2466975"/>
                    <a:gd name="connsiteX53" fmla="*/ 272415 w 704850"/>
                    <a:gd name="connsiteY53" fmla="*/ 735330 h 2466975"/>
                    <a:gd name="connsiteX54" fmla="*/ 174307 w 704850"/>
                    <a:gd name="connsiteY54" fmla="*/ 735330 h 2466975"/>
                    <a:gd name="connsiteX55" fmla="*/ 141922 w 704850"/>
                    <a:gd name="connsiteY55" fmla="*/ 1091565 h 2466975"/>
                    <a:gd name="connsiteX56" fmla="*/ 43815 w 704850"/>
                    <a:gd name="connsiteY56" fmla="*/ 1091565 h 2466975"/>
                    <a:gd name="connsiteX57" fmla="*/ 43815 w 704850"/>
                    <a:gd name="connsiteY57" fmla="*/ 1223010 h 2466975"/>
                    <a:gd name="connsiteX58" fmla="*/ 141922 w 704850"/>
                    <a:gd name="connsiteY58" fmla="*/ 1223010 h 2466975"/>
                    <a:gd name="connsiteX59" fmla="*/ 141922 w 704850"/>
                    <a:gd name="connsiteY59" fmla="*/ 1091565 h 2466975"/>
                    <a:gd name="connsiteX60" fmla="*/ 304800 w 704850"/>
                    <a:gd name="connsiteY60" fmla="*/ 1092518 h 2466975"/>
                    <a:gd name="connsiteX61" fmla="*/ 304800 w 704850"/>
                    <a:gd name="connsiteY61" fmla="*/ 1223010 h 2466975"/>
                    <a:gd name="connsiteX62" fmla="*/ 403860 w 704850"/>
                    <a:gd name="connsiteY62" fmla="*/ 1223010 h 2466975"/>
                    <a:gd name="connsiteX63" fmla="*/ 403860 w 704850"/>
                    <a:gd name="connsiteY63" fmla="*/ 1092518 h 2466975"/>
                    <a:gd name="connsiteX64" fmla="*/ 304800 w 704850"/>
                    <a:gd name="connsiteY64" fmla="*/ 1092518 h 2466975"/>
                    <a:gd name="connsiteX65" fmla="*/ 140970 w 704850"/>
                    <a:gd name="connsiteY65" fmla="*/ 736282 h 2466975"/>
                    <a:gd name="connsiteX66" fmla="*/ 43815 w 704850"/>
                    <a:gd name="connsiteY66" fmla="*/ 736282 h 2466975"/>
                    <a:gd name="connsiteX67" fmla="*/ 43815 w 704850"/>
                    <a:gd name="connsiteY67" fmla="*/ 867728 h 2466975"/>
                    <a:gd name="connsiteX68" fmla="*/ 140970 w 704850"/>
                    <a:gd name="connsiteY68" fmla="*/ 867728 h 2466975"/>
                    <a:gd name="connsiteX69" fmla="*/ 140970 w 704850"/>
                    <a:gd name="connsiteY69" fmla="*/ 736282 h 2466975"/>
                    <a:gd name="connsiteX70" fmla="*/ 534352 w 704850"/>
                    <a:gd name="connsiteY70" fmla="*/ 558165 h 2466975"/>
                    <a:gd name="connsiteX71" fmla="*/ 435293 w 704850"/>
                    <a:gd name="connsiteY71" fmla="*/ 558165 h 2466975"/>
                    <a:gd name="connsiteX72" fmla="*/ 435293 w 704850"/>
                    <a:gd name="connsiteY72" fmla="*/ 687705 h 2466975"/>
                    <a:gd name="connsiteX73" fmla="*/ 534352 w 704850"/>
                    <a:gd name="connsiteY73" fmla="*/ 687705 h 2466975"/>
                    <a:gd name="connsiteX74" fmla="*/ 534352 w 704850"/>
                    <a:gd name="connsiteY74" fmla="*/ 558165 h 2466975"/>
                    <a:gd name="connsiteX75" fmla="*/ 568643 w 704850"/>
                    <a:gd name="connsiteY75" fmla="*/ 688657 h 2466975"/>
                    <a:gd name="connsiteX76" fmla="*/ 664845 w 704850"/>
                    <a:gd name="connsiteY76" fmla="*/ 688657 h 2466975"/>
                    <a:gd name="connsiteX77" fmla="*/ 664845 w 704850"/>
                    <a:gd name="connsiteY77" fmla="*/ 558165 h 2466975"/>
                    <a:gd name="connsiteX78" fmla="*/ 568643 w 704850"/>
                    <a:gd name="connsiteY78" fmla="*/ 558165 h 2466975"/>
                    <a:gd name="connsiteX79" fmla="*/ 568643 w 704850"/>
                    <a:gd name="connsiteY79" fmla="*/ 688657 h 2466975"/>
                    <a:gd name="connsiteX80" fmla="*/ 173355 w 704850"/>
                    <a:gd name="connsiteY80" fmla="*/ 1222058 h 2466975"/>
                    <a:gd name="connsiteX81" fmla="*/ 273368 w 704850"/>
                    <a:gd name="connsiteY81" fmla="*/ 1222058 h 2466975"/>
                    <a:gd name="connsiteX82" fmla="*/ 273368 w 704850"/>
                    <a:gd name="connsiteY82" fmla="*/ 1092518 h 2466975"/>
                    <a:gd name="connsiteX83" fmla="*/ 173355 w 704850"/>
                    <a:gd name="connsiteY83" fmla="*/ 1092518 h 2466975"/>
                    <a:gd name="connsiteX84" fmla="*/ 173355 w 704850"/>
                    <a:gd name="connsiteY84" fmla="*/ 1222058 h 2466975"/>
                    <a:gd name="connsiteX85" fmla="*/ 401002 w 704850"/>
                    <a:gd name="connsiteY85" fmla="*/ 559118 h 2466975"/>
                    <a:gd name="connsiteX86" fmla="*/ 302895 w 704850"/>
                    <a:gd name="connsiteY86" fmla="*/ 559118 h 2466975"/>
                    <a:gd name="connsiteX87" fmla="*/ 302895 w 704850"/>
                    <a:gd name="connsiteY87" fmla="*/ 689610 h 2466975"/>
                    <a:gd name="connsiteX88" fmla="*/ 401002 w 704850"/>
                    <a:gd name="connsiteY88" fmla="*/ 689610 h 2466975"/>
                    <a:gd name="connsiteX89" fmla="*/ 401002 w 704850"/>
                    <a:gd name="connsiteY89" fmla="*/ 559118 h 2466975"/>
                    <a:gd name="connsiteX90" fmla="*/ 666750 w 704850"/>
                    <a:gd name="connsiteY90" fmla="*/ 1092518 h 2466975"/>
                    <a:gd name="connsiteX91" fmla="*/ 568643 w 704850"/>
                    <a:gd name="connsiteY91" fmla="*/ 1092518 h 2466975"/>
                    <a:gd name="connsiteX92" fmla="*/ 568643 w 704850"/>
                    <a:gd name="connsiteY92" fmla="*/ 1223010 h 2466975"/>
                    <a:gd name="connsiteX93" fmla="*/ 666750 w 704850"/>
                    <a:gd name="connsiteY93" fmla="*/ 1223010 h 2466975"/>
                    <a:gd name="connsiteX94" fmla="*/ 666750 w 704850"/>
                    <a:gd name="connsiteY94" fmla="*/ 1092518 h 2466975"/>
                    <a:gd name="connsiteX95" fmla="*/ 400050 w 704850"/>
                    <a:gd name="connsiteY95" fmla="*/ 1627822 h 2466975"/>
                    <a:gd name="connsiteX96" fmla="*/ 304800 w 704850"/>
                    <a:gd name="connsiteY96" fmla="*/ 1627822 h 2466975"/>
                    <a:gd name="connsiteX97" fmla="*/ 304800 w 704850"/>
                    <a:gd name="connsiteY97" fmla="*/ 1755458 h 2466975"/>
                    <a:gd name="connsiteX98" fmla="*/ 400050 w 704850"/>
                    <a:gd name="connsiteY98" fmla="*/ 1755458 h 2466975"/>
                    <a:gd name="connsiteX99" fmla="*/ 400050 w 704850"/>
                    <a:gd name="connsiteY99" fmla="*/ 1627822 h 2466975"/>
                    <a:gd name="connsiteX100" fmla="*/ 302895 w 704850"/>
                    <a:gd name="connsiteY100" fmla="*/ 1042987 h 2466975"/>
                    <a:gd name="connsiteX101" fmla="*/ 401955 w 704850"/>
                    <a:gd name="connsiteY101" fmla="*/ 1042987 h 2466975"/>
                    <a:gd name="connsiteX102" fmla="*/ 401955 w 704850"/>
                    <a:gd name="connsiteY102" fmla="*/ 915353 h 2466975"/>
                    <a:gd name="connsiteX103" fmla="*/ 302895 w 704850"/>
                    <a:gd name="connsiteY103" fmla="*/ 915353 h 2466975"/>
                    <a:gd name="connsiteX104" fmla="*/ 302895 w 704850"/>
                    <a:gd name="connsiteY104" fmla="*/ 1042987 h 2466975"/>
                    <a:gd name="connsiteX105" fmla="*/ 272415 w 704850"/>
                    <a:gd name="connsiteY105" fmla="*/ 1755458 h 2466975"/>
                    <a:gd name="connsiteX106" fmla="*/ 272415 w 704850"/>
                    <a:gd name="connsiteY106" fmla="*/ 1628775 h 2466975"/>
                    <a:gd name="connsiteX107" fmla="*/ 175260 w 704850"/>
                    <a:gd name="connsiteY107" fmla="*/ 1628775 h 2466975"/>
                    <a:gd name="connsiteX108" fmla="*/ 175260 w 704850"/>
                    <a:gd name="connsiteY108" fmla="*/ 1755458 h 2466975"/>
                    <a:gd name="connsiteX109" fmla="*/ 272415 w 704850"/>
                    <a:gd name="connsiteY109" fmla="*/ 1755458 h 2466975"/>
                    <a:gd name="connsiteX110" fmla="*/ 437197 w 704850"/>
                    <a:gd name="connsiteY110" fmla="*/ 1625918 h 2466975"/>
                    <a:gd name="connsiteX111" fmla="*/ 437197 w 704850"/>
                    <a:gd name="connsiteY111" fmla="*/ 1754505 h 2466975"/>
                    <a:gd name="connsiteX112" fmla="*/ 532447 w 704850"/>
                    <a:gd name="connsiteY112" fmla="*/ 1754505 h 2466975"/>
                    <a:gd name="connsiteX113" fmla="*/ 532447 w 704850"/>
                    <a:gd name="connsiteY113" fmla="*/ 1625918 h 2466975"/>
                    <a:gd name="connsiteX114" fmla="*/ 437197 w 704850"/>
                    <a:gd name="connsiteY114" fmla="*/ 1625918 h 2466975"/>
                    <a:gd name="connsiteX115" fmla="*/ 569595 w 704850"/>
                    <a:gd name="connsiteY115" fmla="*/ 1756410 h 2466975"/>
                    <a:gd name="connsiteX116" fmla="*/ 665797 w 704850"/>
                    <a:gd name="connsiteY116" fmla="*/ 1756410 h 2466975"/>
                    <a:gd name="connsiteX117" fmla="*/ 665797 w 704850"/>
                    <a:gd name="connsiteY117" fmla="*/ 1627822 h 2466975"/>
                    <a:gd name="connsiteX118" fmla="*/ 569595 w 704850"/>
                    <a:gd name="connsiteY118" fmla="*/ 1627822 h 2466975"/>
                    <a:gd name="connsiteX119" fmla="*/ 569595 w 704850"/>
                    <a:gd name="connsiteY119" fmla="*/ 1756410 h 2466975"/>
                    <a:gd name="connsiteX120" fmla="*/ 302895 w 704850"/>
                    <a:gd name="connsiteY120" fmla="*/ 1575435 h 2466975"/>
                    <a:gd name="connsiteX121" fmla="*/ 401002 w 704850"/>
                    <a:gd name="connsiteY121" fmla="*/ 1575435 h 2466975"/>
                    <a:gd name="connsiteX122" fmla="*/ 401002 w 704850"/>
                    <a:gd name="connsiteY122" fmla="*/ 1448753 h 2466975"/>
                    <a:gd name="connsiteX123" fmla="*/ 302895 w 704850"/>
                    <a:gd name="connsiteY123" fmla="*/ 1448753 h 2466975"/>
                    <a:gd name="connsiteX124" fmla="*/ 302895 w 704850"/>
                    <a:gd name="connsiteY124" fmla="*/ 1575435 h 2466975"/>
                    <a:gd name="connsiteX125" fmla="*/ 272415 w 704850"/>
                    <a:gd name="connsiteY125" fmla="*/ 1576387 h 2466975"/>
                    <a:gd name="connsiteX126" fmla="*/ 272415 w 704850"/>
                    <a:gd name="connsiteY126" fmla="*/ 1448753 h 2466975"/>
                    <a:gd name="connsiteX127" fmla="*/ 175260 w 704850"/>
                    <a:gd name="connsiteY127" fmla="*/ 1448753 h 2466975"/>
                    <a:gd name="connsiteX128" fmla="*/ 175260 w 704850"/>
                    <a:gd name="connsiteY128" fmla="*/ 1576387 h 2466975"/>
                    <a:gd name="connsiteX129" fmla="*/ 272415 w 704850"/>
                    <a:gd name="connsiteY129" fmla="*/ 1576387 h 2466975"/>
                    <a:gd name="connsiteX130" fmla="*/ 140018 w 704850"/>
                    <a:gd name="connsiteY130" fmla="*/ 1577340 h 2466975"/>
                    <a:gd name="connsiteX131" fmla="*/ 140018 w 704850"/>
                    <a:gd name="connsiteY131" fmla="*/ 1449705 h 2466975"/>
                    <a:gd name="connsiteX132" fmla="*/ 43815 w 704850"/>
                    <a:gd name="connsiteY132" fmla="*/ 1449705 h 2466975"/>
                    <a:gd name="connsiteX133" fmla="*/ 43815 w 704850"/>
                    <a:gd name="connsiteY133" fmla="*/ 1577340 h 2466975"/>
                    <a:gd name="connsiteX134" fmla="*/ 140018 w 704850"/>
                    <a:gd name="connsiteY134" fmla="*/ 1577340 h 2466975"/>
                    <a:gd name="connsiteX135" fmla="*/ 663893 w 704850"/>
                    <a:gd name="connsiteY135" fmla="*/ 508635 h 2466975"/>
                    <a:gd name="connsiteX136" fmla="*/ 663893 w 704850"/>
                    <a:gd name="connsiteY136" fmla="*/ 381953 h 2466975"/>
                    <a:gd name="connsiteX137" fmla="*/ 568643 w 704850"/>
                    <a:gd name="connsiteY137" fmla="*/ 381953 h 2466975"/>
                    <a:gd name="connsiteX138" fmla="*/ 568643 w 704850"/>
                    <a:gd name="connsiteY138" fmla="*/ 508635 h 2466975"/>
                    <a:gd name="connsiteX139" fmla="*/ 663893 w 704850"/>
                    <a:gd name="connsiteY139" fmla="*/ 508635 h 2466975"/>
                    <a:gd name="connsiteX140" fmla="*/ 273368 w 704850"/>
                    <a:gd name="connsiteY140" fmla="*/ 915353 h 2466975"/>
                    <a:gd name="connsiteX141" fmla="*/ 174307 w 704850"/>
                    <a:gd name="connsiteY141" fmla="*/ 915353 h 2466975"/>
                    <a:gd name="connsiteX142" fmla="*/ 174307 w 704850"/>
                    <a:gd name="connsiteY142" fmla="*/ 1042987 h 2466975"/>
                    <a:gd name="connsiteX143" fmla="*/ 273368 w 704850"/>
                    <a:gd name="connsiteY143" fmla="*/ 1042987 h 2466975"/>
                    <a:gd name="connsiteX144" fmla="*/ 273368 w 704850"/>
                    <a:gd name="connsiteY144" fmla="*/ 915353 h 2466975"/>
                    <a:gd name="connsiteX145" fmla="*/ 533400 w 704850"/>
                    <a:gd name="connsiteY145" fmla="*/ 1045845 h 2466975"/>
                    <a:gd name="connsiteX146" fmla="*/ 533400 w 704850"/>
                    <a:gd name="connsiteY146" fmla="*/ 915353 h 2466975"/>
                    <a:gd name="connsiteX147" fmla="*/ 436245 w 704850"/>
                    <a:gd name="connsiteY147" fmla="*/ 915353 h 2466975"/>
                    <a:gd name="connsiteX148" fmla="*/ 436245 w 704850"/>
                    <a:gd name="connsiteY148" fmla="*/ 1045845 h 2466975"/>
                    <a:gd name="connsiteX149" fmla="*/ 533400 w 704850"/>
                    <a:gd name="connsiteY149" fmla="*/ 1045845 h 2466975"/>
                    <a:gd name="connsiteX150" fmla="*/ 665797 w 704850"/>
                    <a:gd name="connsiteY150" fmla="*/ 1044893 h 2466975"/>
                    <a:gd name="connsiteX151" fmla="*/ 665797 w 704850"/>
                    <a:gd name="connsiteY151" fmla="*/ 916305 h 2466975"/>
                    <a:gd name="connsiteX152" fmla="*/ 568643 w 704850"/>
                    <a:gd name="connsiteY152" fmla="*/ 916305 h 2466975"/>
                    <a:gd name="connsiteX153" fmla="*/ 568643 w 704850"/>
                    <a:gd name="connsiteY153" fmla="*/ 1044893 h 2466975"/>
                    <a:gd name="connsiteX154" fmla="*/ 665797 w 704850"/>
                    <a:gd name="connsiteY154" fmla="*/ 1044893 h 2466975"/>
                    <a:gd name="connsiteX155" fmla="*/ 44768 w 704850"/>
                    <a:gd name="connsiteY155" fmla="*/ 381000 h 2466975"/>
                    <a:gd name="connsiteX156" fmla="*/ 44768 w 704850"/>
                    <a:gd name="connsiteY156" fmla="*/ 514350 h 2466975"/>
                    <a:gd name="connsiteX157" fmla="*/ 139065 w 704850"/>
                    <a:gd name="connsiteY157" fmla="*/ 509587 h 2466975"/>
                    <a:gd name="connsiteX158" fmla="*/ 139065 w 704850"/>
                    <a:gd name="connsiteY158" fmla="*/ 381000 h 2466975"/>
                    <a:gd name="connsiteX159" fmla="*/ 44768 w 704850"/>
                    <a:gd name="connsiteY159" fmla="*/ 381000 h 2466975"/>
                    <a:gd name="connsiteX160" fmla="*/ 272415 w 704850"/>
                    <a:gd name="connsiteY160" fmla="*/ 510540 h 2466975"/>
                    <a:gd name="connsiteX161" fmla="*/ 272415 w 704850"/>
                    <a:gd name="connsiteY161" fmla="*/ 381953 h 2466975"/>
                    <a:gd name="connsiteX162" fmla="*/ 175260 w 704850"/>
                    <a:gd name="connsiteY162" fmla="*/ 381953 h 2466975"/>
                    <a:gd name="connsiteX163" fmla="*/ 175260 w 704850"/>
                    <a:gd name="connsiteY163" fmla="*/ 510540 h 2466975"/>
                    <a:gd name="connsiteX164" fmla="*/ 272415 w 704850"/>
                    <a:gd name="connsiteY164" fmla="*/ 510540 h 2466975"/>
                    <a:gd name="connsiteX165" fmla="*/ 303847 w 704850"/>
                    <a:gd name="connsiteY165" fmla="*/ 508635 h 2466975"/>
                    <a:gd name="connsiteX166" fmla="*/ 399097 w 704850"/>
                    <a:gd name="connsiteY166" fmla="*/ 508635 h 2466975"/>
                    <a:gd name="connsiteX167" fmla="*/ 399097 w 704850"/>
                    <a:gd name="connsiteY167" fmla="*/ 381953 h 2466975"/>
                    <a:gd name="connsiteX168" fmla="*/ 303847 w 704850"/>
                    <a:gd name="connsiteY168" fmla="*/ 381953 h 2466975"/>
                    <a:gd name="connsiteX169" fmla="*/ 303847 w 704850"/>
                    <a:gd name="connsiteY169" fmla="*/ 508635 h 2466975"/>
                    <a:gd name="connsiteX170" fmla="*/ 533400 w 704850"/>
                    <a:gd name="connsiteY170" fmla="*/ 383857 h 2466975"/>
                    <a:gd name="connsiteX171" fmla="*/ 436245 w 704850"/>
                    <a:gd name="connsiteY171" fmla="*/ 383857 h 2466975"/>
                    <a:gd name="connsiteX172" fmla="*/ 436245 w 704850"/>
                    <a:gd name="connsiteY172" fmla="*/ 509587 h 2466975"/>
                    <a:gd name="connsiteX173" fmla="*/ 533400 w 704850"/>
                    <a:gd name="connsiteY173" fmla="*/ 509587 h 2466975"/>
                    <a:gd name="connsiteX174" fmla="*/ 533400 w 704850"/>
                    <a:gd name="connsiteY174" fmla="*/ 383857 h 2466975"/>
                    <a:gd name="connsiteX175" fmla="*/ 241935 w 704850"/>
                    <a:gd name="connsiteY175" fmla="*/ 89535 h 2466975"/>
                    <a:gd name="connsiteX176" fmla="*/ 465772 w 704850"/>
                    <a:gd name="connsiteY176" fmla="*/ 89535 h 2466975"/>
                    <a:gd name="connsiteX177" fmla="*/ 465772 w 704850"/>
                    <a:gd name="connsiteY177" fmla="*/ 38100 h 2466975"/>
                    <a:gd name="connsiteX178" fmla="*/ 241935 w 704850"/>
                    <a:gd name="connsiteY178" fmla="*/ 38100 h 2466975"/>
                    <a:gd name="connsiteX179" fmla="*/ 241935 w 704850"/>
                    <a:gd name="connsiteY179" fmla="*/ 89535 h 2466975"/>
                    <a:gd name="connsiteX180" fmla="*/ 41910 w 704850"/>
                    <a:gd name="connsiteY180" fmla="*/ 88582 h 2466975"/>
                    <a:gd name="connsiteX181" fmla="*/ 208597 w 704850"/>
                    <a:gd name="connsiteY181" fmla="*/ 88582 h 2466975"/>
                    <a:gd name="connsiteX182" fmla="*/ 205740 w 704850"/>
                    <a:gd name="connsiteY182" fmla="*/ 39052 h 2466975"/>
                    <a:gd name="connsiteX183" fmla="*/ 41910 w 704850"/>
                    <a:gd name="connsiteY183" fmla="*/ 39052 h 2466975"/>
                    <a:gd name="connsiteX184" fmla="*/ 41910 w 704850"/>
                    <a:gd name="connsiteY184" fmla="*/ 88582 h 2466975"/>
                    <a:gd name="connsiteX185" fmla="*/ 664845 w 704850"/>
                    <a:gd name="connsiteY185" fmla="*/ 92393 h 2466975"/>
                    <a:gd name="connsiteX186" fmla="*/ 664845 w 704850"/>
                    <a:gd name="connsiteY186" fmla="*/ 38100 h 2466975"/>
                    <a:gd name="connsiteX187" fmla="*/ 501968 w 704850"/>
                    <a:gd name="connsiteY187" fmla="*/ 38100 h 2466975"/>
                    <a:gd name="connsiteX188" fmla="*/ 501968 w 704850"/>
                    <a:gd name="connsiteY188" fmla="*/ 92393 h 2466975"/>
                    <a:gd name="connsiteX189" fmla="*/ 664845 w 704850"/>
                    <a:gd name="connsiteY189" fmla="*/ 92393 h 2466975"/>
                    <a:gd name="connsiteX190" fmla="*/ 42863 w 704850"/>
                    <a:gd name="connsiteY190" fmla="*/ 1757362 h 2466975"/>
                    <a:gd name="connsiteX191" fmla="*/ 139065 w 704850"/>
                    <a:gd name="connsiteY191" fmla="*/ 1757362 h 2466975"/>
                    <a:gd name="connsiteX192" fmla="*/ 139065 w 704850"/>
                    <a:gd name="connsiteY192" fmla="*/ 1626870 h 2466975"/>
                    <a:gd name="connsiteX193" fmla="*/ 41910 w 704850"/>
                    <a:gd name="connsiteY193" fmla="*/ 1626870 h 2466975"/>
                    <a:gd name="connsiteX194" fmla="*/ 42863 w 704850"/>
                    <a:gd name="connsiteY194" fmla="*/ 1757362 h 2466975"/>
                    <a:gd name="connsiteX195" fmla="*/ 665797 w 704850"/>
                    <a:gd name="connsiteY195" fmla="*/ 1804035 h 2466975"/>
                    <a:gd name="connsiteX196" fmla="*/ 569595 w 704850"/>
                    <a:gd name="connsiteY196" fmla="*/ 1804035 h 2466975"/>
                    <a:gd name="connsiteX197" fmla="*/ 568643 w 704850"/>
                    <a:gd name="connsiteY197" fmla="*/ 1929765 h 2466975"/>
                    <a:gd name="connsiteX198" fmla="*/ 664845 w 704850"/>
                    <a:gd name="connsiteY198" fmla="*/ 1929765 h 2466975"/>
                    <a:gd name="connsiteX199" fmla="*/ 665797 w 704850"/>
                    <a:gd name="connsiteY199" fmla="*/ 1804035 h 2466975"/>
                    <a:gd name="connsiteX200" fmla="*/ 44768 w 704850"/>
                    <a:gd name="connsiteY200" fmla="*/ 1804035 h 2466975"/>
                    <a:gd name="connsiteX201" fmla="*/ 44768 w 704850"/>
                    <a:gd name="connsiteY201" fmla="*/ 1929765 h 2466975"/>
                    <a:gd name="connsiteX202" fmla="*/ 139065 w 704850"/>
                    <a:gd name="connsiteY202" fmla="*/ 1930718 h 2466975"/>
                    <a:gd name="connsiteX203" fmla="*/ 140970 w 704850"/>
                    <a:gd name="connsiteY203" fmla="*/ 1804035 h 2466975"/>
                    <a:gd name="connsiteX204" fmla="*/ 44768 w 704850"/>
                    <a:gd name="connsiteY204" fmla="*/ 1804035 h 2466975"/>
                    <a:gd name="connsiteX205" fmla="*/ 436245 w 704850"/>
                    <a:gd name="connsiteY205" fmla="*/ 1803083 h 2466975"/>
                    <a:gd name="connsiteX206" fmla="*/ 436245 w 704850"/>
                    <a:gd name="connsiteY206" fmla="*/ 1930718 h 2466975"/>
                    <a:gd name="connsiteX207" fmla="*/ 532447 w 704850"/>
                    <a:gd name="connsiteY207" fmla="*/ 1929765 h 2466975"/>
                    <a:gd name="connsiteX208" fmla="*/ 532447 w 704850"/>
                    <a:gd name="connsiteY208" fmla="*/ 1803083 h 2466975"/>
                    <a:gd name="connsiteX209" fmla="*/ 436245 w 704850"/>
                    <a:gd name="connsiteY209" fmla="*/ 1803083 h 2466975"/>
                    <a:gd name="connsiteX210" fmla="*/ 176213 w 704850"/>
                    <a:gd name="connsiteY210" fmla="*/ 1803083 h 2466975"/>
                    <a:gd name="connsiteX211" fmla="*/ 176213 w 704850"/>
                    <a:gd name="connsiteY211" fmla="*/ 1931670 h 2466975"/>
                    <a:gd name="connsiteX212" fmla="*/ 272415 w 704850"/>
                    <a:gd name="connsiteY212" fmla="*/ 1931670 h 2466975"/>
                    <a:gd name="connsiteX213" fmla="*/ 272415 w 704850"/>
                    <a:gd name="connsiteY213" fmla="*/ 1804035 h 2466975"/>
                    <a:gd name="connsiteX214" fmla="*/ 176213 w 704850"/>
                    <a:gd name="connsiteY214" fmla="*/ 1803083 h 246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704850" h="2466975">
                      <a:moveTo>
                        <a:pt x="0" y="2471738"/>
                      </a:moveTo>
                      <a:cubicBezTo>
                        <a:pt x="0" y="1645920"/>
                        <a:pt x="0" y="823912"/>
                        <a:pt x="0" y="0"/>
                      </a:cubicBezTo>
                      <a:cubicBezTo>
                        <a:pt x="235268" y="0"/>
                        <a:pt x="469582" y="0"/>
                        <a:pt x="706755" y="0"/>
                      </a:cubicBezTo>
                      <a:cubicBezTo>
                        <a:pt x="706755" y="823912"/>
                        <a:pt x="706755" y="1645920"/>
                        <a:pt x="706755" y="2471738"/>
                      </a:cubicBezTo>
                      <a:cubicBezTo>
                        <a:pt x="471488" y="2471738"/>
                        <a:pt x="237172" y="2471738"/>
                        <a:pt x="0" y="2471738"/>
                      </a:cubicBezTo>
                      <a:close/>
                      <a:moveTo>
                        <a:pt x="466725" y="127635"/>
                      </a:moveTo>
                      <a:cubicBezTo>
                        <a:pt x="389572" y="127635"/>
                        <a:pt x="317182" y="127635"/>
                        <a:pt x="241935" y="127635"/>
                      </a:cubicBezTo>
                      <a:cubicBezTo>
                        <a:pt x="241935" y="194310"/>
                        <a:pt x="241935" y="258127"/>
                        <a:pt x="241935" y="322898"/>
                      </a:cubicBezTo>
                      <a:cubicBezTo>
                        <a:pt x="318135" y="322898"/>
                        <a:pt x="391477" y="322898"/>
                        <a:pt x="466725" y="322898"/>
                      </a:cubicBezTo>
                      <a:cubicBezTo>
                        <a:pt x="466725" y="257175"/>
                        <a:pt x="466725" y="194310"/>
                        <a:pt x="466725" y="127635"/>
                      </a:cubicBezTo>
                      <a:close/>
                      <a:moveTo>
                        <a:pt x="500063" y="323850"/>
                      </a:moveTo>
                      <a:cubicBezTo>
                        <a:pt x="558165" y="323850"/>
                        <a:pt x="611505" y="323850"/>
                        <a:pt x="664845" y="323850"/>
                      </a:cubicBezTo>
                      <a:cubicBezTo>
                        <a:pt x="664845" y="256223"/>
                        <a:pt x="664845" y="191452"/>
                        <a:pt x="664845" y="128587"/>
                      </a:cubicBezTo>
                      <a:cubicBezTo>
                        <a:pt x="607695" y="128587"/>
                        <a:pt x="555307" y="128587"/>
                        <a:pt x="500063" y="128587"/>
                      </a:cubicBezTo>
                      <a:cubicBezTo>
                        <a:pt x="500063" y="194310"/>
                        <a:pt x="500063" y="257175"/>
                        <a:pt x="500063" y="323850"/>
                      </a:cubicBezTo>
                      <a:close/>
                      <a:moveTo>
                        <a:pt x="42863" y="127635"/>
                      </a:moveTo>
                      <a:cubicBezTo>
                        <a:pt x="42863" y="194310"/>
                        <a:pt x="42863" y="258127"/>
                        <a:pt x="42863" y="321945"/>
                      </a:cubicBezTo>
                      <a:cubicBezTo>
                        <a:pt x="98107" y="321945"/>
                        <a:pt x="150495" y="321945"/>
                        <a:pt x="205740" y="321945"/>
                      </a:cubicBezTo>
                      <a:cubicBezTo>
                        <a:pt x="205740" y="255270"/>
                        <a:pt x="205740" y="191452"/>
                        <a:pt x="205740" y="127635"/>
                      </a:cubicBezTo>
                      <a:cubicBezTo>
                        <a:pt x="149543" y="127635"/>
                        <a:pt x="98107" y="127635"/>
                        <a:pt x="42863" y="127635"/>
                      </a:cubicBezTo>
                      <a:close/>
                      <a:moveTo>
                        <a:pt x="42863" y="1401128"/>
                      </a:moveTo>
                      <a:cubicBezTo>
                        <a:pt x="77152" y="1401128"/>
                        <a:pt x="109538" y="1401128"/>
                        <a:pt x="140970" y="1401128"/>
                      </a:cubicBezTo>
                      <a:cubicBezTo>
                        <a:pt x="140970" y="1355408"/>
                        <a:pt x="140970" y="1313497"/>
                        <a:pt x="140970" y="1270635"/>
                      </a:cubicBezTo>
                      <a:cubicBezTo>
                        <a:pt x="106680" y="1270635"/>
                        <a:pt x="74295" y="1270635"/>
                        <a:pt x="42863" y="1270635"/>
                      </a:cubicBezTo>
                      <a:cubicBezTo>
                        <a:pt x="42863" y="1316355"/>
                        <a:pt x="42863" y="1358265"/>
                        <a:pt x="42863" y="1401128"/>
                      </a:cubicBezTo>
                      <a:close/>
                      <a:moveTo>
                        <a:pt x="303847" y="1269683"/>
                      </a:moveTo>
                      <a:cubicBezTo>
                        <a:pt x="303847" y="1315403"/>
                        <a:pt x="303847" y="1358265"/>
                        <a:pt x="303847" y="1402080"/>
                      </a:cubicBezTo>
                      <a:cubicBezTo>
                        <a:pt x="338138" y="1402080"/>
                        <a:pt x="368618" y="1402080"/>
                        <a:pt x="401002" y="1402080"/>
                      </a:cubicBezTo>
                      <a:cubicBezTo>
                        <a:pt x="401002" y="1356360"/>
                        <a:pt x="401002" y="1313497"/>
                        <a:pt x="401002" y="1269683"/>
                      </a:cubicBezTo>
                      <a:cubicBezTo>
                        <a:pt x="366713" y="1269683"/>
                        <a:pt x="336232" y="1269683"/>
                        <a:pt x="303847" y="1269683"/>
                      </a:cubicBezTo>
                      <a:close/>
                      <a:moveTo>
                        <a:pt x="435293" y="1268730"/>
                      </a:moveTo>
                      <a:cubicBezTo>
                        <a:pt x="435293" y="1316355"/>
                        <a:pt x="435293" y="1358265"/>
                        <a:pt x="435293" y="1403033"/>
                      </a:cubicBezTo>
                      <a:cubicBezTo>
                        <a:pt x="468630" y="1403033"/>
                        <a:pt x="500063" y="1403033"/>
                        <a:pt x="533400" y="1403033"/>
                      </a:cubicBezTo>
                      <a:cubicBezTo>
                        <a:pt x="533400" y="1357312"/>
                        <a:pt x="533400" y="1314450"/>
                        <a:pt x="533400" y="1268730"/>
                      </a:cubicBezTo>
                      <a:cubicBezTo>
                        <a:pt x="500063" y="1268730"/>
                        <a:pt x="468630" y="1268730"/>
                        <a:pt x="435293" y="1268730"/>
                      </a:cubicBezTo>
                      <a:close/>
                      <a:moveTo>
                        <a:pt x="568643" y="1268730"/>
                      </a:moveTo>
                      <a:cubicBezTo>
                        <a:pt x="568643" y="1316355"/>
                        <a:pt x="568643" y="1359218"/>
                        <a:pt x="568643" y="1403033"/>
                      </a:cubicBezTo>
                      <a:cubicBezTo>
                        <a:pt x="602932" y="1403033"/>
                        <a:pt x="634365" y="1403033"/>
                        <a:pt x="664845" y="1403033"/>
                      </a:cubicBezTo>
                      <a:cubicBezTo>
                        <a:pt x="664845" y="1357312"/>
                        <a:pt x="664845" y="1313497"/>
                        <a:pt x="664845" y="1268730"/>
                      </a:cubicBezTo>
                      <a:cubicBezTo>
                        <a:pt x="631507" y="1268730"/>
                        <a:pt x="601980" y="1268730"/>
                        <a:pt x="568643" y="1268730"/>
                      </a:cubicBezTo>
                      <a:close/>
                      <a:moveTo>
                        <a:pt x="42863" y="558165"/>
                      </a:moveTo>
                      <a:cubicBezTo>
                        <a:pt x="42863" y="605790"/>
                        <a:pt x="42863" y="647700"/>
                        <a:pt x="42863" y="689610"/>
                      </a:cubicBezTo>
                      <a:cubicBezTo>
                        <a:pt x="77152" y="689610"/>
                        <a:pt x="107632" y="689610"/>
                        <a:pt x="140018" y="689610"/>
                      </a:cubicBezTo>
                      <a:cubicBezTo>
                        <a:pt x="140018" y="644843"/>
                        <a:pt x="140018" y="602932"/>
                        <a:pt x="140018" y="558165"/>
                      </a:cubicBezTo>
                      <a:cubicBezTo>
                        <a:pt x="107632" y="558165"/>
                        <a:pt x="77152" y="558165"/>
                        <a:pt x="42863" y="558165"/>
                      </a:cubicBezTo>
                      <a:close/>
                      <a:moveTo>
                        <a:pt x="665797" y="736282"/>
                      </a:moveTo>
                      <a:cubicBezTo>
                        <a:pt x="630555" y="736282"/>
                        <a:pt x="600075" y="736282"/>
                        <a:pt x="568643" y="736282"/>
                      </a:cubicBezTo>
                      <a:cubicBezTo>
                        <a:pt x="568643" y="781050"/>
                        <a:pt x="568643" y="822960"/>
                        <a:pt x="568643" y="867728"/>
                      </a:cubicBezTo>
                      <a:cubicBezTo>
                        <a:pt x="601980" y="867728"/>
                        <a:pt x="632460" y="867728"/>
                        <a:pt x="665797" y="867728"/>
                      </a:cubicBezTo>
                      <a:cubicBezTo>
                        <a:pt x="665797" y="824865"/>
                        <a:pt x="665797" y="782955"/>
                        <a:pt x="665797" y="736282"/>
                      </a:cubicBezTo>
                      <a:close/>
                      <a:moveTo>
                        <a:pt x="174307" y="735330"/>
                      </a:moveTo>
                      <a:cubicBezTo>
                        <a:pt x="174307" y="782003"/>
                        <a:pt x="174307" y="823912"/>
                        <a:pt x="174307" y="866775"/>
                      </a:cubicBezTo>
                      <a:cubicBezTo>
                        <a:pt x="208597" y="866775"/>
                        <a:pt x="240982" y="866775"/>
                        <a:pt x="272415" y="866775"/>
                      </a:cubicBezTo>
                      <a:cubicBezTo>
                        <a:pt x="272415" y="821055"/>
                        <a:pt x="272415" y="779145"/>
                        <a:pt x="272415" y="735330"/>
                      </a:cubicBezTo>
                      <a:cubicBezTo>
                        <a:pt x="240030" y="735330"/>
                        <a:pt x="208597" y="735330"/>
                        <a:pt x="174307" y="735330"/>
                      </a:cubicBezTo>
                      <a:close/>
                      <a:moveTo>
                        <a:pt x="141922" y="1091565"/>
                      </a:moveTo>
                      <a:cubicBezTo>
                        <a:pt x="106680" y="1091565"/>
                        <a:pt x="76200" y="1091565"/>
                        <a:pt x="43815" y="1091565"/>
                      </a:cubicBezTo>
                      <a:cubicBezTo>
                        <a:pt x="43815" y="1137285"/>
                        <a:pt x="43815" y="1181100"/>
                        <a:pt x="43815" y="1223010"/>
                      </a:cubicBezTo>
                      <a:cubicBezTo>
                        <a:pt x="78105" y="1223010"/>
                        <a:pt x="109538" y="1223010"/>
                        <a:pt x="141922" y="1223010"/>
                      </a:cubicBezTo>
                      <a:cubicBezTo>
                        <a:pt x="141922" y="1178243"/>
                        <a:pt x="141922" y="1137285"/>
                        <a:pt x="141922" y="1091565"/>
                      </a:cubicBezTo>
                      <a:close/>
                      <a:moveTo>
                        <a:pt x="304800" y="1092518"/>
                      </a:moveTo>
                      <a:cubicBezTo>
                        <a:pt x="304800" y="1138237"/>
                        <a:pt x="304800" y="1181100"/>
                        <a:pt x="304800" y="1223010"/>
                      </a:cubicBezTo>
                      <a:cubicBezTo>
                        <a:pt x="340043" y="1223010"/>
                        <a:pt x="370522" y="1223010"/>
                        <a:pt x="403860" y="1223010"/>
                      </a:cubicBezTo>
                      <a:cubicBezTo>
                        <a:pt x="403860" y="1178243"/>
                        <a:pt x="403860" y="1136333"/>
                        <a:pt x="403860" y="1092518"/>
                      </a:cubicBezTo>
                      <a:cubicBezTo>
                        <a:pt x="368618" y="1092518"/>
                        <a:pt x="336232" y="1092518"/>
                        <a:pt x="304800" y="1092518"/>
                      </a:cubicBezTo>
                      <a:close/>
                      <a:moveTo>
                        <a:pt x="140970" y="736282"/>
                      </a:moveTo>
                      <a:cubicBezTo>
                        <a:pt x="104775" y="736282"/>
                        <a:pt x="73343" y="736282"/>
                        <a:pt x="43815" y="736282"/>
                      </a:cubicBezTo>
                      <a:cubicBezTo>
                        <a:pt x="43815" y="782955"/>
                        <a:pt x="43815" y="825818"/>
                        <a:pt x="43815" y="867728"/>
                      </a:cubicBezTo>
                      <a:cubicBezTo>
                        <a:pt x="78105" y="867728"/>
                        <a:pt x="109538" y="867728"/>
                        <a:pt x="140970" y="867728"/>
                      </a:cubicBezTo>
                      <a:cubicBezTo>
                        <a:pt x="140970" y="822960"/>
                        <a:pt x="140970" y="780098"/>
                        <a:pt x="140970" y="736282"/>
                      </a:cubicBezTo>
                      <a:close/>
                      <a:moveTo>
                        <a:pt x="534352" y="558165"/>
                      </a:moveTo>
                      <a:cubicBezTo>
                        <a:pt x="498157" y="558165"/>
                        <a:pt x="467677" y="558165"/>
                        <a:pt x="435293" y="558165"/>
                      </a:cubicBezTo>
                      <a:cubicBezTo>
                        <a:pt x="435293" y="602932"/>
                        <a:pt x="435293" y="644843"/>
                        <a:pt x="435293" y="687705"/>
                      </a:cubicBezTo>
                      <a:cubicBezTo>
                        <a:pt x="469582" y="687705"/>
                        <a:pt x="501968" y="687705"/>
                        <a:pt x="534352" y="687705"/>
                      </a:cubicBezTo>
                      <a:cubicBezTo>
                        <a:pt x="534352" y="643890"/>
                        <a:pt x="534352" y="602932"/>
                        <a:pt x="534352" y="558165"/>
                      </a:cubicBezTo>
                      <a:close/>
                      <a:moveTo>
                        <a:pt x="568643" y="688657"/>
                      </a:moveTo>
                      <a:cubicBezTo>
                        <a:pt x="604838" y="688657"/>
                        <a:pt x="635318" y="688657"/>
                        <a:pt x="664845" y="688657"/>
                      </a:cubicBezTo>
                      <a:cubicBezTo>
                        <a:pt x="664845" y="642937"/>
                        <a:pt x="664845" y="601980"/>
                        <a:pt x="664845" y="558165"/>
                      </a:cubicBezTo>
                      <a:cubicBezTo>
                        <a:pt x="631507" y="558165"/>
                        <a:pt x="600075" y="558165"/>
                        <a:pt x="568643" y="558165"/>
                      </a:cubicBezTo>
                      <a:cubicBezTo>
                        <a:pt x="568643" y="602932"/>
                        <a:pt x="568643" y="644843"/>
                        <a:pt x="568643" y="688657"/>
                      </a:cubicBezTo>
                      <a:close/>
                      <a:moveTo>
                        <a:pt x="173355" y="1222058"/>
                      </a:moveTo>
                      <a:cubicBezTo>
                        <a:pt x="209550" y="1222058"/>
                        <a:pt x="240982" y="1222058"/>
                        <a:pt x="273368" y="1222058"/>
                      </a:cubicBezTo>
                      <a:cubicBezTo>
                        <a:pt x="273368" y="1176337"/>
                        <a:pt x="273368" y="1135380"/>
                        <a:pt x="273368" y="1092518"/>
                      </a:cubicBezTo>
                      <a:cubicBezTo>
                        <a:pt x="239077" y="1092518"/>
                        <a:pt x="206693" y="1092518"/>
                        <a:pt x="173355" y="1092518"/>
                      </a:cubicBezTo>
                      <a:cubicBezTo>
                        <a:pt x="173355" y="1137285"/>
                        <a:pt x="173355" y="1178243"/>
                        <a:pt x="173355" y="1222058"/>
                      </a:cubicBezTo>
                      <a:close/>
                      <a:moveTo>
                        <a:pt x="401002" y="559118"/>
                      </a:moveTo>
                      <a:cubicBezTo>
                        <a:pt x="365760" y="559118"/>
                        <a:pt x="335280" y="559118"/>
                        <a:pt x="302895" y="559118"/>
                      </a:cubicBezTo>
                      <a:cubicBezTo>
                        <a:pt x="302895" y="604837"/>
                        <a:pt x="302895" y="645795"/>
                        <a:pt x="302895" y="689610"/>
                      </a:cubicBezTo>
                      <a:cubicBezTo>
                        <a:pt x="336232" y="689610"/>
                        <a:pt x="366713" y="689610"/>
                        <a:pt x="401002" y="689610"/>
                      </a:cubicBezTo>
                      <a:cubicBezTo>
                        <a:pt x="401002" y="644843"/>
                        <a:pt x="401002" y="603885"/>
                        <a:pt x="401002" y="559118"/>
                      </a:cubicBezTo>
                      <a:close/>
                      <a:moveTo>
                        <a:pt x="666750" y="1092518"/>
                      </a:moveTo>
                      <a:cubicBezTo>
                        <a:pt x="632460" y="1092518"/>
                        <a:pt x="600075" y="1092518"/>
                        <a:pt x="568643" y="1092518"/>
                      </a:cubicBezTo>
                      <a:cubicBezTo>
                        <a:pt x="568643" y="1138237"/>
                        <a:pt x="568643" y="1180148"/>
                        <a:pt x="568643" y="1223010"/>
                      </a:cubicBezTo>
                      <a:cubicBezTo>
                        <a:pt x="602932" y="1223010"/>
                        <a:pt x="633413" y="1223010"/>
                        <a:pt x="666750" y="1223010"/>
                      </a:cubicBezTo>
                      <a:cubicBezTo>
                        <a:pt x="666750" y="1179195"/>
                        <a:pt x="666750" y="1136333"/>
                        <a:pt x="666750" y="1092518"/>
                      </a:cubicBezTo>
                      <a:close/>
                      <a:moveTo>
                        <a:pt x="400050" y="1627822"/>
                      </a:moveTo>
                      <a:cubicBezTo>
                        <a:pt x="367665" y="1627822"/>
                        <a:pt x="336232" y="1627822"/>
                        <a:pt x="304800" y="1627822"/>
                      </a:cubicBezTo>
                      <a:cubicBezTo>
                        <a:pt x="304800" y="1672590"/>
                        <a:pt x="304800" y="1714500"/>
                        <a:pt x="304800" y="1755458"/>
                      </a:cubicBezTo>
                      <a:cubicBezTo>
                        <a:pt x="338138" y="1755458"/>
                        <a:pt x="367665" y="1755458"/>
                        <a:pt x="400050" y="1755458"/>
                      </a:cubicBezTo>
                      <a:cubicBezTo>
                        <a:pt x="400050" y="1711643"/>
                        <a:pt x="400050" y="1671637"/>
                        <a:pt x="400050" y="1627822"/>
                      </a:cubicBezTo>
                      <a:close/>
                      <a:moveTo>
                        <a:pt x="302895" y="1042987"/>
                      </a:moveTo>
                      <a:cubicBezTo>
                        <a:pt x="338138" y="1042987"/>
                        <a:pt x="370522" y="1042987"/>
                        <a:pt x="401955" y="1042987"/>
                      </a:cubicBezTo>
                      <a:cubicBezTo>
                        <a:pt x="401955" y="996315"/>
                        <a:pt x="401955" y="955357"/>
                        <a:pt x="401955" y="915353"/>
                      </a:cubicBezTo>
                      <a:cubicBezTo>
                        <a:pt x="367665" y="915353"/>
                        <a:pt x="336232" y="915353"/>
                        <a:pt x="302895" y="915353"/>
                      </a:cubicBezTo>
                      <a:cubicBezTo>
                        <a:pt x="302895" y="958215"/>
                        <a:pt x="302895" y="999173"/>
                        <a:pt x="302895" y="1042987"/>
                      </a:cubicBezTo>
                      <a:close/>
                      <a:moveTo>
                        <a:pt x="272415" y="1755458"/>
                      </a:moveTo>
                      <a:cubicBezTo>
                        <a:pt x="272415" y="1709737"/>
                        <a:pt x="272415" y="1669733"/>
                        <a:pt x="272415" y="1628775"/>
                      </a:cubicBezTo>
                      <a:cubicBezTo>
                        <a:pt x="239077" y="1628775"/>
                        <a:pt x="206693" y="1628775"/>
                        <a:pt x="175260" y="1628775"/>
                      </a:cubicBezTo>
                      <a:cubicBezTo>
                        <a:pt x="175260" y="1673543"/>
                        <a:pt x="175260" y="1713547"/>
                        <a:pt x="175260" y="1755458"/>
                      </a:cubicBezTo>
                      <a:cubicBezTo>
                        <a:pt x="207645" y="1755458"/>
                        <a:pt x="237172" y="1755458"/>
                        <a:pt x="272415" y="1755458"/>
                      </a:cubicBezTo>
                      <a:close/>
                      <a:moveTo>
                        <a:pt x="437197" y="1625918"/>
                      </a:moveTo>
                      <a:cubicBezTo>
                        <a:pt x="437197" y="1672590"/>
                        <a:pt x="437197" y="1713547"/>
                        <a:pt x="437197" y="1754505"/>
                      </a:cubicBezTo>
                      <a:cubicBezTo>
                        <a:pt x="471488" y="1754505"/>
                        <a:pt x="501968" y="1754505"/>
                        <a:pt x="532447" y="1754505"/>
                      </a:cubicBezTo>
                      <a:cubicBezTo>
                        <a:pt x="532447" y="1709737"/>
                        <a:pt x="532447" y="1667828"/>
                        <a:pt x="532447" y="1625918"/>
                      </a:cubicBezTo>
                      <a:cubicBezTo>
                        <a:pt x="499110" y="1625918"/>
                        <a:pt x="469582" y="1625918"/>
                        <a:pt x="437197" y="1625918"/>
                      </a:cubicBezTo>
                      <a:close/>
                      <a:moveTo>
                        <a:pt x="569595" y="1756410"/>
                      </a:moveTo>
                      <a:cubicBezTo>
                        <a:pt x="604838" y="1756410"/>
                        <a:pt x="634365" y="1756410"/>
                        <a:pt x="665797" y="1756410"/>
                      </a:cubicBezTo>
                      <a:cubicBezTo>
                        <a:pt x="665797" y="1712595"/>
                        <a:pt x="665797" y="1670685"/>
                        <a:pt x="665797" y="1627822"/>
                      </a:cubicBezTo>
                      <a:cubicBezTo>
                        <a:pt x="632460" y="1627822"/>
                        <a:pt x="601027" y="1627822"/>
                        <a:pt x="569595" y="1627822"/>
                      </a:cubicBezTo>
                      <a:cubicBezTo>
                        <a:pt x="569595" y="1670685"/>
                        <a:pt x="569595" y="1711643"/>
                        <a:pt x="569595" y="1756410"/>
                      </a:cubicBezTo>
                      <a:close/>
                      <a:moveTo>
                        <a:pt x="302895" y="1575435"/>
                      </a:moveTo>
                      <a:cubicBezTo>
                        <a:pt x="339090" y="1575435"/>
                        <a:pt x="369570" y="1575435"/>
                        <a:pt x="401002" y="1575435"/>
                      </a:cubicBezTo>
                      <a:cubicBezTo>
                        <a:pt x="401002" y="1530668"/>
                        <a:pt x="401002" y="1490662"/>
                        <a:pt x="401002" y="1448753"/>
                      </a:cubicBezTo>
                      <a:cubicBezTo>
                        <a:pt x="366713" y="1448753"/>
                        <a:pt x="336232" y="1448753"/>
                        <a:pt x="302895" y="1448753"/>
                      </a:cubicBezTo>
                      <a:cubicBezTo>
                        <a:pt x="302895" y="1492568"/>
                        <a:pt x="302895" y="1532572"/>
                        <a:pt x="302895" y="1575435"/>
                      </a:cubicBezTo>
                      <a:close/>
                      <a:moveTo>
                        <a:pt x="272415" y="1576387"/>
                      </a:moveTo>
                      <a:cubicBezTo>
                        <a:pt x="272415" y="1531620"/>
                        <a:pt x="272415" y="1490662"/>
                        <a:pt x="272415" y="1448753"/>
                      </a:cubicBezTo>
                      <a:cubicBezTo>
                        <a:pt x="238125" y="1448753"/>
                        <a:pt x="207645" y="1448753"/>
                        <a:pt x="175260" y="1448753"/>
                      </a:cubicBezTo>
                      <a:cubicBezTo>
                        <a:pt x="175260" y="1492568"/>
                        <a:pt x="175260" y="1534478"/>
                        <a:pt x="175260" y="1576387"/>
                      </a:cubicBezTo>
                      <a:cubicBezTo>
                        <a:pt x="208597" y="1576387"/>
                        <a:pt x="239077" y="1576387"/>
                        <a:pt x="272415" y="1576387"/>
                      </a:cubicBezTo>
                      <a:close/>
                      <a:moveTo>
                        <a:pt x="140018" y="1577340"/>
                      </a:moveTo>
                      <a:cubicBezTo>
                        <a:pt x="140018" y="1530668"/>
                        <a:pt x="140018" y="1489710"/>
                        <a:pt x="140018" y="1449705"/>
                      </a:cubicBezTo>
                      <a:cubicBezTo>
                        <a:pt x="105727" y="1449705"/>
                        <a:pt x="75247" y="1449705"/>
                        <a:pt x="43815" y="1449705"/>
                      </a:cubicBezTo>
                      <a:cubicBezTo>
                        <a:pt x="43815" y="1494472"/>
                        <a:pt x="43815" y="1536383"/>
                        <a:pt x="43815" y="1577340"/>
                      </a:cubicBezTo>
                      <a:cubicBezTo>
                        <a:pt x="76200" y="1577340"/>
                        <a:pt x="105727" y="1577340"/>
                        <a:pt x="140018" y="1577340"/>
                      </a:cubicBezTo>
                      <a:close/>
                      <a:moveTo>
                        <a:pt x="663893" y="508635"/>
                      </a:moveTo>
                      <a:cubicBezTo>
                        <a:pt x="663893" y="467678"/>
                        <a:pt x="663893" y="424815"/>
                        <a:pt x="663893" y="381953"/>
                      </a:cubicBezTo>
                      <a:cubicBezTo>
                        <a:pt x="630555" y="381953"/>
                        <a:pt x="601027" y="381953"/>
                        <a:pt x="568643" y="381953"/>
                      </a:cubicBezTo>
                      <a:cubicBezTo>
                        <a:pt x="568643" y="424815"/>
                        <a:pt x="568643" y="464820"/>
                        <a:pt x="568643" y="508635"/>
                      </a:cubicBezTo>
                      <a:cubicBezTo>
                        <a:pt x="601027" y="508635"/>
                        <a:pt x="630555" y="508635"/>
                        <a:pt x="663893" y="508635"/>
                      </a:cubicBezTo>
                      <a:close/>
                      <a:moveTo>
                        <a:pt x="273368" y="915353"/>
                      </a:moveTo>
                      <a:cubicBezTo>
                        <a:pt x="239077" y="915353"/>
                        <a:pt x="207645" y="915353"/>
                        <a:pt x="174307" y="915353"/>
                      </a:cubicBezTo>
                      <a:cubicBezTo>
                        <a:pt x="174307" y="960120"/>
                        <a:pt x="174307" y="1002030"/>
                        <a:pt x="174307" y="1042987"/>
                      </a:cubicBezTo>
                      <a:cubicBezTo>
                        <a:pt x="209550" y="1042987"/>
                        <a:pt x="240982" y="1042987"/>
                        <a:pt x="273368" y="1042987"/>
                      </a:cubicBezTo>
                      <a:cubicBezTo>
                        <a:pt x="273368" y="998220"/>
                        <a:pt x="273368" y="958215"/>
                        <a:pt x="273368" y="915353"/>
                      </a:cubicBezTo>
                      <a:close/>
                      <a:moveTo>
                        <a:pt x="533400" y="1045845"/>
                      </a:moveTo>
                      <a:cubicBezTo>
                        <a:pt x="533400" y="999173"/>
                        <a:pt x="533400" y="957262"/>
                        <a:pt x="533400" y="915353"/>
                      </a:cubicBezTo>
                      <a:cubicBezTo>
                        <a:pt x="498157" y="915353"/>
                        <a:pt x="466725" y="915353"/>
                        <a:pt x="436245" y="915353"/>
                      </a:cubicBezTo>
                      <a:cubicBezTo>
                        <a:pt x="436245" y="961073"/>
                        <a:pt x="436245" y="1002030"/>
                        <a:pt x="436245" y="1045845"/>
                      </a:cubicBezTo>
                      <a:cubicBezTo>
                        <a:pt x="469582" y="1045845"/>
                        <a:pt x="499110" y="1045845"/>
                        <a:pt x="533400" y="1045845"/>
                      </a:cubicBezTo>
                      <a:close/>
                      <a:moveTo>
                        <a:pt x="665797" y="1044893"/>
                      </a:moveTo>
                      <a:cubicBezTo>
                        <a:pt x="665797" y="1000125"/>
                        <a:pt x="665797" y="958215"/>
                        <a:pt x="665797" y="916305"/>
                      </a:cubicBezTo>
                      <a:cubicBezTo>
                        <a:pt x="631507" y="916305"/>
                        <a:pt x="599122" y="916305"/>
                        <a:pt x="568643" y="916305"/>
                      </a:cubicBezTo>
                      <a:cubicBezTo>
                        <a:pt x="568643" y="961073"/>
                        <a:pt x="568643" y="1002030"/>
                        <a:pt x="568643" y="1044893"/>
                      </a:cubicBezTo>
                      <a:cubicBezTo>
                        <a:pt x="601980" y="1044893"/>
                        <a:pt x="633413" y="1044893"/>
                        <a:pt x="665797" y="1044893"/>
                      </a:cubicBezTo>
                      <a:close/>
                      <a:moveTo>
                        <a:pt x="44768" y="381000"/>
                      </a:moveTo>
                      <a:cubicBezTo>
                        <a:pt x="44768" y="428625"/>
                        <a:pt x="44768" y="470535"/>
                        <a:pt x="44768" y="514350"/>
                      </a:cubicBezTo>
                      <a:cubicBezTo>
                        <a:pt x="80010" y="512445"/>
                        <a:pt x="110490" y="511493"/>
                        <a:pt x="139065" y="509587"/>
                      </a:cubicBezTo>
                      <a:cubicBezTo>
                        <a:pt x="139065" y="462915"/>
                        <a:pt x="139065" y="422910"/>
                        <a:pt x="139065" y="381000"/>
                      </a:cubicBezTo>
                      <a:cubicBezTo>
                        <a:pt x="105727" y="381000"/>
                        <a:pt x="76200" y="381000"/>
                        <a:pt x="44768" y="381000"/>
                      </a:cubicBezTo>
                      <a:close/>
                      <a:moveTo>
                        <a:pt x="272415" y="510540"/>
                      </a:moveTo>
                      <a:cubicBezTo>
                        <a:pt x="272415" y="464820"/>
                        <a:pt x="272415" y="424815"/>
                        <a:pt x="272415" y="381953"/>
                      </a:cubicBezTo>
                      <a:cubicBezTo>
                        <a:pt x="239077" y="381953"/>
                        <a:pt x="208597" y="381953"/>
                        <a:pt x="175260" y="381953"/>
                      </a:cubicBezTo>
                      <a:cubicBezTo>
                        <a:pt x="175260" y="425768"/>
                        <a:pt x="175260" y="467678"/>
                        <a:pt x="175260" y="510540"/>
                      </a:cubicBezTo>
                      <a:cubicBezTo>
                        <a:pt x="208597" y="510540"/>
                        <a:pt x="238125" y="510540"/>
                        <a:pt x="272415" y="510540"/>
                      </a:cubicBezTo>
                      <a:close/>
                      <a:moveTo>
                        <a:pt x="303847" y="508635"/>
                      </a:moveTo>
                      <a:cubicBezTo>
                        <a:pt x="338138" y="508635"/>
                        <a:pt x="368618" y="508635"/>
                        <a:pt x="399097" y="508635"/>
                      </a:cubicBezTo>
                      <a:cubicBezTo>
                        <a:pt x="399097" y="463868"/>
                        <a:pt x="399097" y="422910"/>
                        <a:pt x="399097" y="381953"/>
                      </a:cubicBezTo>
                      <a:cubicBezTo>
                        <a:pt x="364807" y="381953"/>
                        <a:pt x="335280" y="381953"/>
                        <a:pt x="303847" y="381953"/>
                      </a:cubicBezTo>
                      <a:cubicBezTo>
                        <a:pt x="303847" y="424815"/>
                        <a:pt x="303847" y="464820"/>
                        <a:pt x="303847" y="508635"/>
                      </a:cubicBezTo>
                      <a:close/>
                      <a:moveTo>
                        <a:pt x="533400" y="383857"/>
                      </a:moveTo>
                      <a:cubicBezTo>
                        <a:pt x="497205" y="383857"/>
                        <a:pt x="466725" y="383857"/>
                        <a:pt x="436245" y="383857"/>
                      </a:cubicBezTo>
                      <a:cubicBezTo>
                        <a:pt x="436245" y="428625"/>
                        <a:pt x="436245" y="468630"/>
                        <a:pt x="436245" y="509587"/>
                      </a:cubicBezTo>
                      <a:cubicBezTo>
                        <a:pt x="470535" y="509587"/>
                        <a:pt x="501015" y="509587"/>
                        <a:pt x="533400" y="509587"/>
                      </a:cubicBezTo>
                      <a:cubicBezTo>
                        <a:pt x="533400" y="465773"/>
                        <a:pt x="533400" y="424815"/>
                        <a:pt x="533400" y="383857"/>
                      </a:cubicBezTo>
                      <a:close/>
                      <a:moveTo>
                        <a:pt x="241935" y="89535"/>
                      </a:moveTo>
                      <a:cubicBezTo>
                        <a:pt x="320040" y="89535"/>
                        <a:pt x="393382" y="89535"/>
                        <a:pt x="465772" y="89535"/>
                      </a:cubicBezTo>
                      <a:cubicBezTo>
                        <a:pt x="465772" y="70485"/>
                        <a:pt x="465772" y="55245"/>
                        <a:pt x="465772" y="38100"/>
                      </a:cubicBezTo>
                      <a:cubicBezTo>
                        <a:pt x="390525" y="38100"/>
                        <a:pt x="317182" y="38100"/>
                        <a:pt x="241935" y="38100"/>
                      </a:cubicBezTo>
                      <a:cubicBezTo>
                        <a:pt x="241935" y="57150"/>
                        <a:pt x="241935" y="72390"/>
                        <a:pt x="241935" y="89535"/>
                      </a:cubicBezTo>
                      <a:close/>
                      <a:moveTo>
                        <a:pt x="41910" y="88582"/>
                      </a:moveTo>
                      <a:cubicBezTo>
                        <a:pt x="100013" y="88582"/>
                        <a:pt x="152400" y="88582"/>
                        <a:pt x="208597" y="88582"/>
                      </a:cubicBezTo>
                      <a:cubicBezTo>
                        <a:pt x="207645" y="69532"/>
                        <a:pt x="206693" y="54293"/>
                        <a:pt x="205740" y="39052"/>
                      </a:cubicBezTo>
                      <a:cubicBezTo>
                        <a:pt x="149543" y="39052"/>
                        <a:pt x="96202" y="39052"/>
                        <a:pt x="41910" y="39052"/>
                      </a:cubicBezTo>
                      <a:cubicBezTo>
                        <a:pt x="41910" y="57150"/>
                        <a:pt x="41910" y="72390"/>
                        <a:pt x="41910" y="88582"/>
                      </a:cubicBezTo>
                      <a:close/>
                      <a:moveTo>
                        <a:pt x="664845" y="92393"/>
                      </a:moveTo>
                      <a:cubicBezTo>
                        <a:pt x="664845" y="71437"/>
                        <a:pt x="664845" y="55245"/>
                        <a:pt x="664845" y="38100"/>
                      </a:cubicBezTo>
                      <a:cubicBezTo>
                        <a:pt x="608647" y="38100"/>
                        <a:pt x="555307" y="38100"/>
                        <a:pt x="501968" y="38100"/>
                      </a:cubicBezTo>
                      <a:cubicBezTo>
                        <a:pt x="501968" y="58102"/>
                        <a:pt x="501968" y="74295"/>
                        <a:pt x="501968" y="92393"/>
                      </a:cubicBezTo>
                      <a:cubicBezTo>
                        <a:pt x="558165" y="92393"/>
                        <a:pt x="609600" y="92393"/>
                        <a:pt x="664845" y="92393"/>
                      </a:cubicBezTo>
                      <a:close/>
                      <a:moveTo>
                        <a:pt x="42863" y="1757362"/>
                      </a:moveTo>
                      <a:cubicBezTo>
                        <a:pt x="141922" y="1756410"/>
                        <a:pt x="101918" y="1756410"/>
                        <a:pt x="139065" y="1757362"/>
                      </a:cubicBezTo>
                      <a:cubicBezTo>
                        <a:pt x="139065" y="1746885"/>
                        <a:pt x="140018" y="1640205"/>
                        <a:pt x="139065" y="1626870"/>
                      </a:cubicBezTo>
                      <a:cubicBezTo>
                        <a:pt x="105727" y="1626870"/>
                        <a:pt x="75247" y="1626870"/>
                        <a:pt x="41910" y="1626870"/>
                      </a:cubicBezTo>
                      <a:cubicBezTo>
                        <a:pt x="42863" y="1670685"/>
                        <a:pt x="42863" y="1712595"/>
                        <a:pt x="42863" y="1757362"/>
                      </a:cubicBezTo>
                      <a:close/>
                      <a:moveTo>
                        <a:pt x="665797" y="1804035"/>
                      </a:moveTo>
                      <a:cubicBezTo>
                        <a:pt x="631507" y="1804035"/>
                        <a:pt x="600075" y="1804035"/>
                        <a:pt x="569595" y="1804035"/>
                      </a:cubicBezTo>
                      <a:cubicBezTo>
                        <a:pt x="568643" y="1849755"/>
                        <a:pt x="565785" y="1894522"/>
                        <a:pt x="568643" y="1929765"/>
                      </a:cubicBezTo>
                      <a:cubicBezTo>
                        <a:pt x="583882" y="1931670"/>
                        <a:pt x="660082" y="1929765"/>
                        <a:pt x="664845" y="1929765"/>
                      </a:cubicBezTo>
                      <a:cubicBezTo>
                        <a:pt x="664845" y="1887855"/>
                        <a:pt x="665797" y="1849755"/>
                        <a:pt x="665797" y="1804035"/>
                      </a:cubicBezTo>
                      <a:close/>
                      <a:moveTo>
                        <a:pt x="44768" y="1804035"/>
                      </a:moveTo>
                      <a:cubicBezTo>
                        <a:pt x="44768" y="1850708"/>
                        <a:pt x="44768" y="1887855"/>
                        <a:pt x="44768" y="1929765"/>
                      </a:cubicBezTo>
                      <a:cubicBezTo>
                        <a:pt x="48577" y="1929765"/>
                        <a:pt x="135255" y="1930718"/>
                        <a:pt x="139065" y="1930718"/>
                      </a:cubicBezTo>
                      <a:cubicBezTo>
                        <a:pt x="140970" y="1900237"/>
                        <a:pt x="139065" y="1842135"/>
                        <a:pt x="140970" y="1804035"/>
                      </a:cubicBezTo>
                      <a:cubicBezTo>
                        <a:pt x="107632" y="1804035"/>
                        <a:pt x="77152" y="1804035"/>
                        <a:pt x="44768" y="1804035"/>
                      </a:cubicBezTo>
                      <a:close/>
                      <a:moveTo>
                        <a:pt x="436245" y="1803083"/>
                      </a:moveTo>
                      <a:lnTo>
                        <a:pt x="436245" y="1930718"/>
                      </a:lnTo>
                      <a:cubicBezTo>
                        <a:pt x="458152" y="1930718"/>
                        <a:pt x="529590" y="1930718"/>
                        <a:pt x="532447" y="1929765"/>
                      </a:cubicBezTo>
                      <a:cubicBezTo>
                        <a:pt x="532447" y="1887855"/>
                        <a:pt x="532447" y="1845945"/>
                        <a:pt x="532447" y="1803083"/>
                      </a:cubicBezTo>
                      <a:lnTo>
                        <a:pt x="436245" y="1803083"/>
                      </a:lnTo>
                      <a:close/>
                      <a:moveTo>
                        <a:pt x="176213" y="1803083"/>
                      </a:moveTo>
                      <a:cubicBezTo>
                        <a:pt x="176213" y="1847850"/>
                        <a:pt x="176213" y="1889760"/>
                        <a:pt x="176213" y="1931670"/>
                      </a:cubicBezTo>
                      <a:cubicBezTo>
                        <a:pt x="203835" y="1931670"/>
                        <a:pt x="243840" y="1931670"/>
                        <a:pt x="272415" y="1931670"/>
                      </a:cubicBezTo>
                      <a:cubicBezTo>
                        <a:pt x="272415" y="1897380"/>
                        <a:pt x="272415" y="1839278"/>
                        <a:pt x="272415" y="1804035"/>
                      </a:cubicBezTo>
                      <a:cubicBezTo>
                        <a:pt x="240030" y="1803083"/>
                        <a:pt x="210502" y="1803083"/>
                        <a:pt x="176213" y="1803083"/>
                      </a:cubicBezTo>
                      <a:close/>
                    </a:path>
                  </a:pathLst>
                </a:custGeom>
                <a:grpFill/>
                <a:ln w="9525" cap="flat">
                  <a:noFill/>
                  <a:prstDash val="solid"/>
                  <a:miter/>
                </a:ln>
              </p:spPr>
              <p:txBody>
                <a:bodyPr rtlCol="0" anchor="ctr"/>
                <a:lstStyle/>
                <a:p>
                  <a:endParaRPr lang="en-US" sz="1350"/>
                </a:p>
              </p:txBody>
            </p:sp>
            <p:sp>
              <p:nvSpPr>
                <p:cNvPr id="149" name="Freeform: Shape 148">
                  <a:extLst>
                    <a:ext uri="{FF2B5EF4-FFF2-40B4-BE49-F238E27FC236}">
                      <a16:creationId xmlns:a16="http://schemas.microsoft.com/office/drawing/2014/main" id="{E771F35F-B656-4E89-AA4A-B893CFF44000}"/>
                    </a:ext>
                  </a:extLst>
                </p:cNvPr>
                <p:cNvSpPr/>
                <p:nvPr/>
              </p:nvSpPr>
              <p:spPr>
                <a:xfrm>
                  <a:off x="7241857" y="2563177"/>
                  <a:ext cx="657225" cy="171450"/>
                </a:xfrm>
                <a:custGeom>
                  <a:avLst/>
                  <a:gdLst>
                    <a:gd name="connsiteX0" fmla="*/ 660082 w 657225"/>
                    <a:gd name="connsiteY0" fmla="*/ 176213 h 171450"/>
                    <a:gd name="connsiteX1" fmla="*/ 0 w 657225"/>
                    <a:gd name="connsiteY1" fmla="*/ 176213 h 171450"/>
                    <a:gd name="connsiteX2" fmla="*/ 0 w 657225"/>
                    <a:gd name="connsiteY2" fmla="*/ 0 h 171450"/>
                    <a:gd name="connsiteX3" fmla="*/ 660082 w 657225"/>
                    <a:gd name="connsiteY3" fmla="*/ 0 h 171450"/>
                    <a:gd name="connsiteX4" fmla="*/ 660082 w 657225"/>
                    <a:gd name="connsiteY4" fmla="*/ 176213 h 171450"/>
                    <a:gd name="connsiteX5" fmla="*/ 369570 w 657225"/>
                    <a:gd name="connsiteY5" fmla="*/ 137160 h 171450"/>
                    <a:gd name="connsiteX6" fmla="*/ 369570 w 657225"/>
                    <a:gd name="connsiteY6" fmla="*/ 38100 h 171450"/>
                    <a:gd name="connsiteX7" fmla="*/ 287655 w 657225"/>
                    <a:gd name="connsiteY7" fmla="*/ 38100 h 171450"/>
                    <a:gd name="connsiteX8" fmla="*/ 287655 w 657225"/>
                    <a:gd name="connsiteY8" fmla="*/ 137160 h 171450"/>
                    <a:gd name="connsiteX9" fmla="*/ 369570 w 657225"/>
                    <a:gd name="connsiteY9" fmla="*/ 137160 h 171450"/>
                    <a:gd name="connsiteX10" fmla="*/ 419100 w 657225"/>
                    <a:gd name="connsiteY10" fmla="*/ 38100 h 171450"/>
                    <a:gd name="connsiteX11" fmla="*/ 419100 w 657225"/>
                    <a:gd name="connsiteY11" fmla="*/ 138113 h 171450"/>
                    <a:gd name="connsiteX12" fmla="*/ 497205 w 657225"/>
                    <a:gd name="connsiteY12" fmla="*/ 138113 h 171450"/>
                    <a:gd name="connsiteX13" fmla="*/ 497205 w 657225"/>
                    <a:gd name="connsiteY13" fmla="*/ 38100 h 171450"/>
                    <a:gd name="connsiteX14" fmla="*/ 419100 w 657225"/>
                    <a:gd name="connsiteY14" fmla="*/ 38100 h 171450"/>
                    <a:gd name="connsiteX15" fmla="*/ 37148 w 657225"/>
                    <a:gd name="connsiteY15" fmla="*/ 136208 h 171450"/>
                    <a:gd name="connsiteX16" fmla="*/ 116205 w 657225"/>
                    <a:gd name="connsiteY16" fmla="*/ 136208 h 171450"/>
                    <a:gd name="connsiteX17" fmla="*/ 116205 w 657225"/>
                    <a:gd name="connsiteY17" fmla="*/ 38100 h 171450"/>
                    <a:gd name="connsiteX18" fmla="*/ 37148 w 657225"/>
                    <a:gd name="connsiteY18" fmla="*/ 38100 h 171450"/>
                    <a:gd name="connsiteX19" fmla="*/ 37148 w 657225"/>
                    <a:gd name="connsiteY19" fmla="*/ 136208 h 171450"/>
                    <a:gd name="connsiteX20" fmla="*/ 240982 w 657225"/>
                    <a:gd name="connsiteY20" fmla="*/ 137160 h 171450"/>
                    <a:gd name="connsiteX21" fmla="*/ 240982 w 657225"/>
                    <a:gd name="connsiteY21" fmla="*/ 37148 h 171450"/>
                    <a:gd name="connsiteX22" fmla="*/ 162878 w 657225"/>
                    <a:gd name="connsiteY22" fmla="*/ 37148 h 171450"/>
                    <a:gd name="connsiteX23" fmla="*/ 162878 w 657225"/>
                    <a:gd name="connsiteY23" fmla="*/ 137160 h 171450"/>
                    <a:gd name="connsiteX24" fmla="*/ 240982 w 657225"/>
                    <a:gd name="connsiteY24" fmla="*/ 137160 h 171450"/>
                    <a:gd name="connsiteX25" fmla="*/ 621982 w 657225"/>
                    <a:gd name="connsiteY25" fmla="*/ 39052 h 171450"/>
                    <a:gd name="connsiteX26" fmla="*/ 542925 w 657225"/>
                    <a:gd name="connsiteY26" fmla="*/ 39052 h 171450"/>
                    <a:gd name="connsiteX27" fmla="*/ 542925 w 657225"/>
                    <a:gd name="connsiteY27" fmla="*/ 136208 h 171450"/>
                    <a:gd name="connsiteX28" fmla="*/ 621982 w 657225"/>
                    <a:gd name="connsiteY28" fmla="*/ 136208 h 171450"/>
                    <a:gd name="connsiteX29" fmla="*/ 621982 w 657225"/>
                    <a:gd name="connsiteY29" fmla="*/ 3905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7225" h="171450">
                      <a:moveTo>
                        <a:pt x="660082" y="176213"/>
                      </a:moveTo>
                      <a:cubicBezTo>
                        <a:pt x="440055" y="176213"/>
                        <a:pt x="221932" y="176213"/>
                        <a:pt x="0" y="176213"/>
                      </a:cubicBezTo>
                      <a:cubicBezTo>
                        <a:pt x="0" y="119063"/>
                        <a:pt x="0" y="60960"/>
                        <a:pt x="0" y="0"/>
                      </a:cubicBezTo>
                      <a:cubicBezTo>
                        <a:pt x="217170" y="0"/>
                        <a:pt x="437198" y="0"/>
                        <a:pt x="660082" y="0"/>
                      </a:cubicBezTo>
                      <a:cubicBezTo>
                        <a:pt x="660082" y="55245"/>
                        <a:pt x="660082" y="113348"/>
                        <a:pt x="660082" y="176213"/>
                      </a:cubicBezTo>
                      <a:close/>
                      <a:moveTo>
                        <a:pt x="369570" y="137160"/>
                      </a:moveTo>
                      <a:cubicBezTo>
                        <a:pt x="369570" y="101918"/>
                        <a:pt x="369570" y="69533"/>
                        <a:pt x="369570" y="38100"/>
                      </a:cubicBezTo>
                      <a:cubicBezTo>
                        <a:pt x="340043" y="38100"/>
                        <a:pt x="314325" y="38100"/>
                        <a:pt x="287655" y="38100"/>
                      </a:cubicBezTo>
                      <a:cubicBezTo>
                        <a:pt x="287655" y="72390"/>
                        <a:pt x="287655" y="102870"/>
                        <a:pt x="287655" y="137160"/>
                      </a:cubicBezTo>
                      <a:cubicBezTo>
                        <a:pt x="315278" y="137160"/>
                        <a:pt x="340043" y="137160"/>
                        <a:pt x="369570" y="137160"/>
                      </a:cubicBezTo>
                      <a:close/>
                      <a:moveTo>
                        <a:pt x="419100" y="38100"/>
                      </a:moveTo>
                      <a:cubicBezTo>
                        <a:pt x="419100" y="72390"/>
                        <a:pt x="419100" y="104775"/>
                        <a:pt x="419100" y="138113"/>
                      </a:cubicBezTo>
                      <a:cubicBezTo>
                        <a:pt x="446723" y="138113"/>
                        <a:pt x="471488" y="138113"/>
                        <a:pt x="497205" y="138113"/>
                      </a:cubicBezTo>
                      <a:cubicBezTo>
                        <a:pt x="497205" y="103823"/>
                        <a:pt x="497205" y="71438"/>
                        <a:pt x="497205" y="38100"/>
                      </a:cubicBezTo>
                      <a:cubicBezTo>
                        <a:pt x="469582" y="38100"/>
                        <a:pt x="444818" y="38100"/>
                        <a:pt x="419100" y="38100"/>
                      </a:cubicBezTo>
                      <a:close/>
                      <a:moveTo>
                        <a:pt x="37148" y="136208"/>
                      </a:moveTo>
                      <a:cubicBezTo>
                        <a:pt x="65723" y="136208"/>
                        <a:pt x="91440" y="136208"/>
                        <a:pt x="116205" y="136208"/>
                      </a:cubicBezTo>
                      <a:cubicBezTo>
                        <a:pt x="116205" y="100965"/>
                        <a:pt x="116205" y="70485"/>
                        <a:pt x="116205" y="38100"/>
                      </a:cubicBezTo>
                      <a:cubicBezTo>
                        <a:pt x="88582" y="38100"/>
                        <a:pt x="62865" y="38100"/>
                        <a:pt x="37148" y="38100"/>
                      </a:cubicBezTo>
                      <a:cubicBezTo>
                        <a:pt x="37148" y="73343"/>
                        <a:pt x="37148" y="103823"/>
                        <a:pt x="37148" y="136208"/>
                      </a:cubicBezTo>
                      <a:close/>
                      <a:moveTo>
                        <a:pt x="240982" y="137160"/>
                      </a:moveTo>
                      <a:cubicBezTo>
                        <a:pt x="240982" y="102870"/>
                        <a:pt x="240982" y="70485"/>
                        <a:pt x="240982" y="37148"/>
                      </a:cubicBezTo>
                      <a:cubicBezTo>
                        <a:pt x="213360" y="37148"/>
                        <a:pt x="188595" y="37148"/>
                        <a:pt x="162878" y="37148"/>
                      </a:cubicBezTo>
                      <a:cubicBezTo>
                        <a:pt x="162878" y="71438"/>
                        <a:pt x="162878" y="103823"/>
                        <a:pt x="162878" y="137160"/>
                      </a:cubicBezTo>
                      <a:cubicBezTo>
                        <a:pt x="190500" y="137160"/>
                        <a:pt x="214313" y="137160"/>
                        <a:pt x="240982" y="137160"/>
                      </a:cubicBezTo>
                      <a:close/>
                      <a:moveTo>
                        <a:pt x="621982" y="39052"/>
                      </a:moveTo>
                      <a:cubicBezTo>
                        <a:pt x="594360" y="39052"/>
                        <a:pt x="568643" y="39052"/>
                        <a:pt x="542925" y="39052"/>
                      </a:cubicBezTo>
                      <a:cubicBezTo>
                        <a:pt x="542925" y="73343"/>
                        <a:pt x="542925" y="103823"/>
                        <a:pt x="542925" y="136208"/>
                      </a:cubicBezTo>
                      <a:cubicBezTo>
                        <a:pt x="570548" y="136208"/>
                        <a:pt x="596265" y="136208"/>
                        <a:pt x="621982" y="136208"/>
                      </a:cubicBezTo>
                      <a:cubicBezTo>
                        <a:pt x="621982" y="101918"/>
                        <a:pt x="621982" y="70485"/>
                        <a:pt x="621982" y="39052"/>
                      </a:cubicBezTo>
                      <a:close/>
                    </a:path>
                  </a:pathLst>
                </a:custGeom>
                <a:grpFill/>
                <a:ln w="9525" cap="flat">
                  <a:noFill/>
                  <a:prstDash val="solid"/>
                  <a:miter/>
                </a:ln>
              </p:spPr>
              <p:txBody>
                <a:bodyPr rtlCol="0" anchor="ctr"/>
                <a:lstStyle/>
                <a:p>
                  <a:endParaRPr lang="en-US" sz="1350"/>
                </a:p>
              </p:txBody>
            </p:sp>
            <p:sp>
              <p:nvSpPr>
                <p:cNvPr id="150" name="Freeform: Shape 149">
                  <a:extLst>
                    <a:ext uri="{FF2B5EF4-FFF2-40B4-BE49-F238E27FC236}">
                      <a16:creationId xmlns:a16="http://schemas.microsoft.com/office/drawing/2014/main" id="{965842CC-1379-4336-BB95-A447027704EA}"/>
                    </a:ext>
                  </a:extLst>
                </p:cNvPr>
                <p:cNvSpPr/>
                <p:nvPr/>
              </p:nvSpPr>
              <p:spPr>
                <a:xfrm>
                  <a:off x="7268375" y="2168552"/>
                  <a:ext cx="285750" cy="371475"/>
                </a:xfrm>
                <a:custGeom>
                  <a:avLst/>
                  <a:gdLst>
                    <a:gd name="connsiteX0" fmla="*/ 289712 w 285750"/>
                    <a:gd name="connsiteY0" fmla="*/ 372718 h 371475"/>
                    <a:gd name="connsiteX1" fmla="*/ 2057 w 285750"/>
                    <a:gd name="connsiteY1" fmla="*/ 372718 h 371475"/>
                    <a:gd name="connsiteX2" fmla="*/ 3962 w 285750"/>
                    <a:gd name="connsiteY2" fmla="*/ 121258 h 371475"/>
                    <a:gd name="connsiteX3" fmla="*/ 172555 w 285750"/>
                    <a:gd name="connsiteY3" fmla="*/ 1243 h 371475"/>
                    <a:gd name="connsiteX4" fmla="*/ 293523 w 285750"/>
                    <a:gd name="connsiteY4" fmla="*/ 146023 h 371475"/>
                    <a:gd name="connsiteX5" fmla="*/ 292570 w 285750"/>
                    <a:gd name="connsiteY5" fmla="*/ 359383 h 371475"/>
                    <a:gd name="connsiteX6" fmla="*/ 289712 w 285750"/>
                    <a:gd name="connsiteY6" fmla="*/ 372718 h 371475"/>
                    <a:gd name="connsiteX7" fmla="*/ 164935 w 285750"/>
                    <a:gd name="connsiteY7" fmla="*/ 174598 h 371475"/>
                    <a:gd name="connsiteX8" fmla="*/ 164935 w 285750"/>
                    <a:gd name="connsiteY8" fmla="*/ 333665 h 371475"/>
                    <a:gd name="connsiteX9" fmla="*/ 252565 w 285750"/>
                    <a:gd name="connsiteY9" fmla="*/ 333665 h 371475"/>
                    <a:gd name="connsiteX10" fmla="*/ 252565 w 285750"/>
                    <a:gd name="connsiteY10" fmla="*/ 174598 h 371475"/>
                    <a:gd name="connsiteX11" fmla="*/ 164935 w 285750"/>
                    <a:gd name="connsiteY11" fmla="*/ 174598 h 371475"/>
                    <a:gd name="connsiteX12" fmla="*/ 42062 w 285750"/>
                    <a:gd name="connsiteY12" fmla="*/ 175550 h 371475"/>
                    <a:gd name="connsiteX13" fmla="*/ 42062 w 285750"/>
                    <a:gd name="connsiteY13" fmla="*/ 334618 h 371475"/>
                    <a:gd name="connsiteX14" fmla="*/ 128740 w 285750"/>
                    <a:gd name="connsiteY14" fmla="*/ 334618 h 371475"/>
                    <a:gd name="connsiteX15" fmla="*/ 128740 w 285750"/>
                    <a:gd name="connsiteY15" fmla="*/ 175550 h 371475"/>
                    <a:gd name="connsiteX16" fmla="*/ 42062 w 285750"/>
                    <a:gd name="connsiteY16" fmla="*/ 175550 h 371475"/>
                    <a:gd name="connsiteX17" fmla="*/ 108737 w 285750"/>
                    <a:gd name="connsiteY17" fmla="*/ 46010 h 371475"/>
                    <a:gd name="connsiteX18" fmla="*/ 101118 w 285750"/>
                    <a:gd name="connsiteY18" fmla="*/ 64108 h 371475"/>
                    <a:gd name="connsiteX19" fmla="*/ 151600 w 285750"/>
                    <a:gd name="connsiteY19" fmla="*/ 91730 h 371475"/>
                    <a:gd name="connsiteX20" fmla="*/ 195415 w 285750"/>
                    <a:gd name="connsiteY20" fmla="*/ 58393 h 371475"/>
                    <a:gd name="connsiteX21" fmla="*/ 188748 w 285750"/>
                    <a:gd name="connsiteY21" fmla="*/ 46963 h 371475"/>
                    <a:gd name="connsiteX22" fmla="*/ 108737 w 285750"/>
                    <a:gd name="connsiteY22" fmla="*/ 46010 h 371475"/>
                    <a:gd name="connsiteX23" fmla="*/ 83973 w 285750"/>
                    <a:gd name="connsiteY23" fmla="*/ 69823 h 371475"/>
                    <a:gd name="connsiteX24" fmla="*/ 65875 w 285750"/>
                    <a:gd name="connsiteY24" fmla="*/ 70775 h 371475"/>
                    <a:gd name="connsiteX25" fmla="*/ 38252 w 285750"/>
                    <a:gd name="connsiteY25" fmla="*/ 135545 h 371475"/>
                    <a:gd name="connsiteX26" fmla="*/ 46825 w 285750"/>
                    <a:gd name="connsiteY26" fmla="*/ 145070 h 371475"/>
                    <a:gd name="connsiteX27" fmla="*/ 92545 w 285750"/>
                    <a:gd name="connsiteY27" fmla="*/ 127925 h 371475"/>
                    <a:gd name="connsiteX28" fmla="*/ 83973 w 285750"/>
                    <a:gd name="connsiteY28" fmla="*/ 69823 h 371475"/>
                    <a:gd name="connsiteX29" fmla="*/ 251612 w 285750"/>
                    <a:gd name="connsiteY29" fmla="*/ 144118 h 371475"/>
                    <a:gd name="connsiteX30" fmla="*/ 260185 w 285750"/>
                    <a:gd name="connsiteY30" fmla="*/ 133640 h 371475"/>
                    <a:gd name="connsiteX31" fmla="*/ 227800 w 285750"/>
                    <a:gd name="connsiteY31" fmla="*/ 69823 h 371475"/>
                    <a:gd name="connsiteX32" fmla="*/ 211607 w 285750"/>
                    <a:gd name="connsiteY32" fmla="*/ 71728 h 371475"/>
                    <a:gd name="connsiteX33" fmla="*/ 204940 w 285750"/>
                    <a:gd name="connsiteY33" fmla="*/ 129830 h 371475"/>
                    <a:gd name="connsiteX34" fmla="*/ 251612 w 285750"/>
                    <a:gd name="connsiteY34" fmla="*/ 144118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5750" h="371475">
                      <a:moveTo>
                        <a:pt x="289712" y="372718"/>
                      </a:moveTo>
                      <a:cubicBezTo>
                        <a:pt x="193510" y="372718"/>
                        <a:pt x="99212" y="372718"/>
                        <a:pt x="2057" y="372718"/>
                      </a:cubicBezTo>
                      <a:cubicBezTo>
                        <a:pt x="2057" y="286993"/>
                        <a:pt x="-3657" y="203173"/>
                        <a:pt x="3962" y="121258"/>
                      </a:cubicBezTo>
                      <a:cubicBezTo>
                        <a:pt x="11582" y="37438"/>
                        <a:pt x="83020" y="-8282"/>
                        <a:pt x="172555" y="1243"/>
                      </a:cubicBezTo>
                      <a:cubicBezTo>
                        <a:pt x="242087" y="7910"/>
                        <a:pt x="293523" y="68870"/>
                        <a:pt x="293523" y="146023"/>
                      </a:cubicBezTo>
                      <a:cubicBezTo>
                        <a:pt x="293523" y="217460"/>
                        <a:pt x="293523" y="287945"/>
                        <a:pt x="292570" y="359383"/>
                      </a:cubicBezTo>
                      <a:cubicBezTo>
                        <a:pt x="293523" y="362240"/>
                        <a:pt x="291618" y="365098"/>
                        <a:pt x="289712" y="372718"/>
                      </a:cubicBezTo>
                      <a:close/>
                      <a:moveTo>
                        <a:pt x="164935" y="174598"/>
                      </a:moveTo>
                      <a:cubicBezTo>
                        <a:pt x="164935" y="229843"/>
                        <a:pt x="164935" y="281278"/>
                        <a:pt x="164935" y="333665"/>
                      </a:cubicBezTo>
                      <a:cubicBezTo>
                        <a:pt x="196368" y="333665"/>
                        <a:pt x="224943" y="333665"/>
                        <a:pt x="252565" y="333665"/>
                      </a:cubicBezTo>
                      <a:cubicBezTo>
                        <a:pt x="252565" y="278420"/>
                        <a:pt x="252565" y="227938"/>
                        <a:pt x="252565" y="174598"/>
                      </a:cubicBezTo>
                      <a:cubicBezTo>
                        <a:pt x="223037" y="174598"/>
                        <a:pt x="196368" y="174598"/>
                        <a:pt x="164935" y="174598"/>
                      </a:cubicBezTo>
                      <a:close/>
                      <a:moveTo>
                        <a:pt x="42062" y="175550"/>
                      </a:moveTo>
                      <a:cubicBezTo>
                        <a:pt x="42062" y="227938"/>
                        <a:pt x="42062" y="280325"/>
                        <a:pt x="42062" y="334618"/>
                      </a:cubicBezTo>
                      <a:cubicBezTo>
                        <a:pt x="71590" y="334618"/>
                        <a:pt x="100165" y="334618"/>
                        <a:pt x="128740" y="334618"/>
                      </a:cubicBezTo>
                      <a:cubicBezTo>
                        <a:pt x="128740" y="279373"/>
                        <a:pt x="128740" y="228890"/>
                        <a:pt x="128740" y="175550"/>
                      </a:cubicBezTo>
                      <a:cubicBezTo>
                        <a:pt x="99212" y="175550"/>
                        <a:pt x="72543" y="175550"/>
                        <a:pt x="42062" y="175550"/>
                      </a:cubicBezTo>
                      <a:close/>
                      <a:moveTo>
                        <a:pt x="108737" y="46010"/>
                      </a:moveTo>
                      <a:cubicBezTo>
                        <a:pt x="105880" y="51725"/>
                        <a:pt x="103975" y="57440"/>
                        <a:pt x="101118" y="64108"/>
                      </a:cubicBezTo>
                      <a:cubicBezTo>
                        <a:pt x="118262" y="73633"/>
                        <a:pt x="135407" y="91730"/>
                        <a:pt x="151600" y="91730"/>
                      </a:cubicBezTo>
                      <a:cubicBezTo>
                        <a:pt x="166840" y="90778"/>
                        <a:pt x="181127" y="69823"/>
                        <a:pt x="195415" y="58393"/>
                      </a:cubicBezTo>
                      <a:cubicBezTo>
                        <a:pt x="193510" y="54583"/>
                        <a:pt x="190652" y="50773"/>
                        <a:pt x="188748" y="46963"/>
                      </a:cubicBezTo>
                      <a:cubicBezTo>
                        <a:pt x="162077" y="46010"/>
                        <a:pt x="135407" y="46010"/>
                        <a:pt x="108737" y="46010"/>
                      </a:cubicBezTo>
                      <a:close/>
                      <a:moveTo>
                        <a:pt x="83973" y="69823"/>
                      </a:moveTo>
                      <a:cubicBezTo>
                        <a:pt x="78257" y="69823"/>
                        <a:pt x="71590" y="69823"/>
                        <a:pt x="65875" y="70775"/>
                      </a:cubicBezTo>
                      <a:cubicBezTo>
                        <a:pt x="56350" y="92683"/>
                        <a:pt x="46825" y="113638"/>
                        <a:pt x="38252" y="135545"/>
                      </a:cubicBezTo>
                      <a:cubicBezTo>
                        <a:pt x="41110" y="138403"/>
                        <a:pt x="43968" y="142213"/>
                        <a:pt x="46825" y="145070"/>
                      </a:cubicBezTo>
                      <a:cubicBezTo>
                        <a:pt x="63018" y="139355"/>
                        <a:pt x="89687" y="137450"/>
                        <a:pt x="92545" y="127925"/>
                      </a:cubicBezTo>
                      <a:cubicBezTo>
                        <a:pt x="97307" y="109828"/>
                        <a:pt x="87782" y="88873"/>
                        <a:pt x="83973" y="69823"/>
                      </a:cubicBezTo>
                      <a:close/>
                      <a:moveTo>
                        <a:pt x="251612" y="144118"/>
                      </a:moveTo>
                      <a:cubicBezTo>
                        <a:pt x="254470" y="140308"/>
                        <a:pt x="257327" y="137450"/>
                        <a:pt x="260185" y="133640"/>
                      </a:cubicBezTo>
                      <a:cubicBezTo>
                        <a:pt x="249707" y="112685"/>
                        <a:pt x="238277" y="90778"/>
                        <a:pt x="227800" y="69823"/>
                      </a:cubicBezTo>
                      <a:cubicBezTo>
                        <a:pt x="222085" y="70775"/>
                        <a:pt x="217323" y="70775"/>
                        <a:pt x="211607" y="71728"/>
                      </a:cubicBezTo>
                      <a:cubicBezTo>
                        <a:pt x="208750" y="90778"/>
                        <a:pt x="199225" y="112685"/>
                        <a:pt x="204940" y="129830"/>
                      </a:cubicBezTo>
                      <a:cubicBezTo>
                        <a:pt x="207798" y="137450"/>
                        <a:pt x="235420" y="139355"/>
                        <a:pt x="251612" y="144118"/>
                      </a:cubicBezTo>
                      <a:close/>
                    </a:path>
                  </a:pathLst>
                </a:custGeom>
                <a:grpFill/>
                <a:ln w="9525" cap="flat">
                  <a:noFill/>
                  <a:prstDash val="solid"/>
                  <a:miter/>
                </a:ln>
              </p:spPr>
              <p:txBody>
                <a:bodyPr rtlCol="0" anchor="ctr"/>
                <a:lstStyle/>
                <a:p>
                  <a:endParaRPr lang="en-US" sz="1350"/>
                </a:p>
              </p:txBody>
            </p:sp>
            <p:sp>
              <p:nvSpPr>
                <p:cNvPr id="151" name="Freeform: Shape 150">
                  <a:extLst>
                    <a:ext uri="{FF2B5EF4-FFF2-40B4-BE49-F238E27FC236}">
                      <a16:creationId xmlns:a16="http://schemas.microsoft.com/office/drawing/2014/main" id="{AB4773F4-3FD6-4F84-BC1B-307F63A96593}"/>
                    </a:ext>
                  </a:extLst>
                </p:cNvPr>
                <p:cNvSpPr/>
                <p:nvPr/>
              </p:nvSpPr>
              <p:spPr>
                <a:xfrm>
                  <a:off x="7580457" y="2168780"/>
                  <a:ext cx="285750" cy="371475"/>
                </a:xfrm>
                <a:custGeom>
                  <a:avLst/>
                  <a:gdLst>
                    <a:gd name="connsiteX0" fmla="*/ 288145 w 285750"/>
                    <a:gd name="connsiteY0" fmla="*/ 372490 h 371475"/>
                    <a:gd name="connsiteX1" fmla="*/ 1443 w 285750"/>
                    <a:gd name="connsiteY1" fmla="*/ 372490 h 371475"/>
                    <a:gd name="connsiteX2" fmla="*/ 2395 w 285750"/>
                    <a:gd name="connsiteY2" fmla="*/ 110552 h 371475"/>
                    <a:gd name="connsiteX3" fmla="*/ 137650 w 285750"/>
                    <a:gd name="connsiteY3" fmla="*/ 62 h 371475"/>
                    <a:gd name="connsiteX4" fmla="*/ 286241 w 285750"/>
                    <a:gd name="connsiteY4" fmla="*/ 110552 h 371475"/>
                    <a:gd name="connsiteX5" fmla="*/ 288145 w 285750"/>
                    <a:gd name="connsiteY5" fmla="*/ 372490 h 371475"/>
                    <a:gd name="connsiteX6" fmla="*/ 40495 w 285750"/>
                    <a:gd name="connsiteY6" fmla="*/ 175322 h 371475"/>
                    <a:gd name="connsiteX7" fmla="*/ 40495 w 285750"/>
                    <a:gd name="connsiteY7" fmla="*/ 334390 h 371475"/>
                    <a:gd name="connsiteX8" fmla="*/ 129078 w 285750"/>
                    <a:gd name="connsiteY8" fmla="*/ 334390 h 371475"/>
                    <a:gd name="connsiteX9" fmla="*/ 129078 w 285750"/>
                    <a:gd name="connsiteY9" fmla="*/ 175322 h 371475"/>
                    <a:gd name="connsiteX10" fmla="*/ 40495 w 285750"/>
                    <a:gd name="connsiteY10" fmla="*/ 175322 h 371475"/>
                    <a:gd name="connsiteX11" fmla="*/ 252903 w 285750"/>
                    <a:gd name="connsiteY11" fmla="*/ 335342 h 371475"/>
                    <a:gd name="connsiteX12" fmla="*/ 252903 w 285750"/>
                    <a:gd name="connsiteY12" fmla="*/ 176275 h 371475"/>
                    <a:gd name="connsiteX13" fmla="*/ 163368 w 285750"/>
                    <a:gd name="connsiteY13" fmla="*/ 176275 h 371475"/>
                    <a:gd name="connsiteX14" fmla="*/ 163368 w 285750"/>
                    <a:gd name="connsiteY14" fmla="*/ 335342 h 371475"/>
                    <a:gd name="connsiteX15" fmla="*/ 252903 w 285750"/>
                    <a:gd name="connsiteY15" fmla="*/ 335342 h 371475"/>
                    <a:gd name="connsiteX16" fmla="*/ 193848 w 285750"/>
                    <a:gd name="connsiteY16" fmla="*/ 60070 h 371475"/>
                    <a:gd name="connsiteX17" fmla="*/ 188133 w 285750"/>
                    <a:gd name="connsiteY17" fmla="*/ 46735 h 371475"/>
                    <a:gd name="connsiteX18" fmla="*/ 103361 w 285750"/>
                    <a:gd name="connsiteY18" fmla="*/ 46735 h 371475"/>
                    <a:gd name="connsiteX19" fmla="*/ 97645 w 285750"/>
                    <a:gd name="connsiteY19" fmla="*/ 60070 h 371475"/>
                    <a:gd name="connsiteX20" fmla="*/ 145270 w 285750"/>
                    <a:gd name="connsiteY20" fmla="*/ 90550 h 371475"/>
                    <a:gd name="connsiteX21" fmla="*/ 193848 w 285750"/>
                    <a:gd name="connsiteY21" fmla="*/ 60070 h 371475"/>
                    <a:gd name="connsiteX22" fmla="*/ 227186 w 285750"/>
                    <a:gd name="connsiteY22" fmla="*/ 69595 h 371475"/>
                    <a:gd name="connsiteX23" fmla="*/ 210041 w 285750"/>
                    <a:gd name="connsiteY23" fmla="*/ 69595 h 371475"/>
                    <a:gd name="connsiteX24" fmla="*/ 201468 w 285750"/>
                    <a:gd name="connsiteY24" fmla="*/ 126745 h 371475"/>
                    <a:gd name="connsiteX25" fmla="*/ 263381 w 285750"/>
                    <a:gd name="connsiteY25" fmla="*/ 146747 h 371475"/>
                    <a:gd name="connsiteX26" fmla="*/ 227186 w 285750"/>
                    <a:gd name="connsiteY26" fmla="*/ 69595 h 371475"/>
                    <a:gd name="connsiteX27" fmla="*/ 35733 w 285750"/>
                    <a:gd name="connsiteY27" fmla="*/ 132460 h 371475"/>
                    <a:gd name="connsiteX28" fmla="*/ 45258 w 285750"/>
                    <a:gd name="connsiteY28" fmla="*/ 143890 h 371475"/>
                    <a:gd name="connsiteX29" fmla="*/ 90025 w 285750"/>
                    <a:gd name="connsiteY29" fmla="*/ 127697 h 371475"/>
                    <a:gd name="connsiteX30" fmla="*/ 79548 w 285750"/>
                    <a:gd name="connsiteY30" fmla="*/ 69595 h 371475"/>
                    <a:gd name="connsiteX31" fmla="*/ 66213 w 285750"/>
                    <a:gd name="connsiteY31" fmla="*/ 69595 h 371475"/>
                    <a:gd name="connsiteX32" fmla="*/ 35733 w 285750"/>
                    <a:gd name="connsiteY32" fmla="*/ 13246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5750" h="371475">
                      <a:moveTo>
                        <a:pt x="288145" y="372490"/>
                      </a:moveTo>
                      <a:cubicBezTo>
                        <a:pt x="193848" y="372490"/>
                        <a:pt x="99550" y="372490"/>
                        <a:pt x="1443" y="372490"/>
                      </a:cubicBezTo>
                      <a:cubicBezTo>
                        <a:pt x="1443" y="283907"/>
                        <a:pt x="-2367" y="197230"/>
                        <a:pt x="2395" y="110552"/>
                      </a:cubicBezTo>
                      <a:cubicBezTo>
                        <a:pt x="6205" y="49592"/>
                        <a:pt x="70975" y="1015"/>
                        <a:pt x="137650" y="62"/>
                      </a:cubicBezTo>
                      <a:cubicBezTo>
                        <a:pt x="215756" y="-1843"/>
                        <a:pt x="280525" y="40067"/>
                        <a:pt x="286241" y="110552"/>
                      </a:cubicBezTo>
                      <a:cubicBezTo>
                        <a:pt x="293861" y="195325"/>
                        <a:pt x="288145" y="282955"/>
                        <a:pt x="288145" y="372490"/>
                      </a:cubicBezTo>
                      <a:close/>
                      <a:moveTo>
                        <a:pt x="40495" y="175322"/>
                      </a:moveTo>
                      <a:cubicBezTo>
                        <a:pt x="40495" y="231520"/>
                        <a:pt x="40495" y="282955"/>
                        <a:pt x="40495" y="334390"/>
                      </a:cubicBezTo>
                      <a:cubicBezTo>
                        <a:pt x="72880" y="334390"/>
                        <a:pt x="101455" y="334390"/>
                        <a:pt x="129078" y="334390"/>
                      </a:cubicBezTo>
                      <a:cubicBezTo>
                        <a:pt x="129078" y="279145"/>
                        <a:pt x="129078" y="227710"/>
                        <a:pt x="129078" y="175322"/>
                      </a:cubicBezTo>
                      <a:cubicBezTo>
                        <a:pt x="98598" y="175322"/>
                        <a:pt x="71928" y="175322"/>
                        <a:pt x="40495" y="175322"/>
                      </a:cubicBezTo>
                      <a:close/>
                      <a:moveTo>
                        <a:pt x="252903" y="335342"/>
                      </a:moveTo>
                      <a:cubicBezTo>
                        <a:pt x="252903" y="278192"/>
                        <a:pt x="252903" y="226757"/>
                        <a:pt x="252903" y="176275"/>
                      </a:cubicBezTo>
                      <a:cubicBezTo>
                        <a:pt x="221470" y="176275"/>
                        <a:pt x="193848" y="176275"/>
                        <a:pt x="163368" y="176275"/>
                      </a:cubicBezTo>
                      <a:cubicBezTo>
                        <a:pt x="163368" y="230567"/>
                        <a:pt x="163368" y="282002"/>
                        <a:pt x="163368" y="335342"/>
                      </a:cubicBezTo>
                      <a:cubicBezTo>
                        <a:pt x="194800" y="335342"/>
                        <a:pt x="222423" y="335342"/>
                        <a:pt x="252903" y="335342"/>
                      </a:cubicBezTo>
                      <a:close/>
                      <a:moveTo>
                        <a:pt x="193848" y="60070"/>
                      </a:moveTo>
                      <a:cubicBezTo>
                        <a:pt x="191943" y="55307"/>
                        <a:pt x="190038" y="50545"/>
                        <a:pt x="188133" y="46735"/>
                      </a:cubicBezTo>
                      <a:cubicBezTo>
                        <a:pt x="159558" y="46735"/>
                        <a:pt x="131936" y="46735"/>
                        <a:pt x="103361" y="46735"/>
                      </a:cubicBezTo>
                      <a:cubicBezTo>
                        <a:pt x="101455" y="51497"/>
                        <a:pt x="99550" y="55307"/>
                        <a:pt x="97645" y="60070"/>
                      </a:cubicBezTo>
                      <a:cubicBezTo>
                        <a:pt x="113838" y="71500"/>
                        <a:pt x="129078" y="90550"/>
                        <a:pt x="145270" y="90550"/>
                      </a:cubicBezTo>
                      <a:cubicBezTo>
                        <a:pt x="161463" y="90550"/>
                        <a:pt x="177656" y="71500"/>
                        <a:pt x="193848" y="60070"/>
                      </a:cubicBezTo>
                      <a:close/>
                      <a:moveTo>
                        <a:pt x="227186" y="69595"/>
                      </a:moveTo>
                      <a:cubicBezTo>
                        <a:pt x="221470" y="69595"/>
                        <a:pt x="215756" y="69595"/>
                        <a:pt x="210041" y="69595"/>
                      </a:cubicBezTo>
                      <a:cubicBezTo>
                        <a:pt x="206231" y="88645"/>
                        <a:pt x="195753" y="110552"/>
                        <a:pt x="201468" y="126745"/>
                      </a:cubicBezTo>
                      <a:cubicBezTo>
                        <a:pt x="205278" y="136270"/>
                        <a:pt x="232900" y="138175"/>
                        <a:pt x="263381" y="146747"/>
                      </a:cubicBezTo>
                      <a:cubicBezTo>
                        <a:pt x="247188" y="111505"/>
                        <a:pt x="236711" y="90550"/>
                        <a:pt x="227186" y="69595"/>
                      </a:cubicBezTo>
                      <a:close/>
                      <a:moveTo>
                        <a:pt x="35733" y="132460"/>
                      </a:moveTo>
                      <a:cubicBezTo>
                        <a:pt x="38591" y="136270"/>
                        <a:pt x="42400" y="140080"/>
                        <a:pt x="45258" y="143890"/>
                      </a:cubicBezTo>
                      <a:cubicBezTo>
                        <a:pt x="61450" y="138175"/>
                        <a:pt x="89073" y="135317"/>
                        <a:pt x="90025" y="127697"/>
                      </a:cubicBezTo>
                      <a:cubicBezTo>
                        <a:pt x="92883" y="109600"/>
                        <a:pt x="83358" y="88645"/>
                        <a:pt x="79548" y="69595"/>
                      </a:cubicBezTo>
                      <a:cubicBezTo>
                        <a:pt x="74786" y="69595"/>
                        <a:pt x="70023" y="69595"/>
                        <a:pt x="66213" y="69595"/>
                      </a:cubicBezTo>
                      <a:cubicBezTo>
                        <a:pt x="55736" y="89597"/>
                        <a:pt x="46211" y="110552"/>
                        <a:pt x="35733" y="132460"/>
                      </a:cubicBezTo>
                      <a:close/>
                    </a:path>
                  </a:pathLst>
                </a:custGeom>
                <a:grpFill/>
                <a:ln w="9525" cap="flat">
                  <a:noFill/>
                  <a:prstDash val="solid"/>
                  <a:miter/>
                </a:ln>
              </p:spPr>
              <p:txBody>
                <a:bodyPr rtlCol="0" anchor="ctr"/>
                <a:lstStyle/>
                <a:p>
                  <a:endParaRPr lang="en-US" sz="1350"/>
                </a:p>
              </p:txBody>
            </p:sp>
            <p:sp>
              <p:nvSpPr>
                <p:cNvPr id="152" name="Freeform: Shape 151">
                  <a:extLst>
                    <a:ext uri="{FF2B5EF4-FFF2-40B4-BE49-F238E27FC236}">
                      <a16:creationId xmlns:a16="http://schemas.microsoft.com/office/drawing/2014/main" id="{0556542F-CD87-4706-B784-09B4E78A0735}"/>
                    </a:ext>
                  </a:extLst>
                </p:cNvPr>
                <p:cNvSpPr/>
                <p:nvPr/>
              </p:nvSpPr>
              <p:spPr>
                <a:xfrm>
                  <a:off x="7319010" y="1884998"/>
                  <a:ext cx="200025" cy="295275"/>
                </a:xfrm>
                <a:custGeom>
                  <a:avLst/>
                  <a:gdLst>
                    <a:gd name="connsiteX0" fmla="*/ 200977 w 200025"/>
                    <a:gd name="connsiteY0" fmla="*/ 299085 h 295275"/>
                    <a:gd name="connsiteX1" fmla="*/ 0 w 200025"/>
                    <a:gd name="connsiteY1" fmla="*/ 297180 h 295275"/>
                    <a:gd name="connsiteX2" fmla="*/ 70485 w 200025"/>
                    <a:gd name="connsiteY2" fmla="*/ 0 h 295275"/>
                    <a:gd name="connsiteX3" fmla="*/ 126682 w 200025"/>
                    <a:gd name="connsiteY3" fmla="*/ 0 h 295275"/>
                    <a:gd name="connsiteX4" fmla="*/ 141922 w 200025"/>
                    <a:gd name="connsiteY4" fmla="*/ 130492 h 295275"/>
                    <a:gd name="connsiteX5" fmla="*/ 200977 w 200025"/>
                    <a:gd name="connsiteY5" fmla="*/ 29908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25" h="295275">
                      <a:moveTo>
                        <a:pt x="200977" y="299085"/>
                      </a:moveTo>
                      <a:cubicBezTo>
                        <a:pt x="126682" y="255270"/>
                        <a:pt x="62865" y="255270"/>
                        <a:pt x="0" y="297180"/>
                      </a:cubicBezTo>
                      <a:cubicBezTo>
                        <a:pt x="15240" y="195263"/>
                        <a:pt x="88582" y="110490"/>
                        <a:pt x="70485" y="0"/>
                      </a:cubicBezTo>
                      <a:cubicBezTo>
                        <a:pt x="85725" y="0"/>
                        <a:pt x="120015" y="0"/>
                        <a:pt x="126682" y="0"/>
                      </a:cubicBezTo>
                      <a:cubicBezTo>
                        <a:pt x="119063" y="59055"/>
                        <a:pt x="129540" y="89535"/>
                        <a:pt x="141922" y="130492"/>
                      </a:cubicBezTo>
                      <a:cubicBezTo>
                        <a:pt x="158115" y="183833"/>
                        <a:pt x="180975" y="208597"/>
                        <a:pt x="200977" y="299085"/>
                      </a:cubicBezTo>
                      <a:close/>
                    </a:path>
                  </a:pathLst>
                </a:custGeom>
                <a:grpFill/>
                <a:ln w="9525" cap="flat">
                  <a:noFill/>
                  <a:prstDash val="solid"/>
                  <a:miter/>
                </a:ln>
              </p:spPr>
              <p:txBody>
                <a:bodyPr rtlCol="0" anchor="ctr"/>
                <a:lstStyle/>
                <a:p>
                  <a:endParaRPr lang="en-US" sz="1350"/>
                </a:p>
              </p:txBody>
            </p:sp>
            <p:sp>
              <p:nvSpPr>
                <p:cNvPr id="153" name="Freeform: Shape 152">
                  <a:extLst>
                    <a:ext uri="{FF2B5EF4-FFF2-40B4-BE49-F238E27FC236}">
                      <a16:creationId xmlns:a16="http://schemas.microsoft.com/office/drawing/2014/main" id="{3153D261-A196-4684-A983-5FF14C6126A9}"/>
                    </a:ext>
                  </a:extLst>
                </p:cNvPr>
                <p:cNvSpPr/>
                <p:nvPr/>
              </p:nvSpPr>
              <p:spPr>
                <a:xfrm>
                  <a:off x="7393305" y="1564005"/>
                  <a:ext cx="38100" cy="304800"/>
                </a:xfrm>
                <a:custGeom>
                  <a:avLst/>
                  <a:gdLst>
                    <a:gd name="connsiteX0" fmla="*/ 0 w 38100"/>
                    <a:gd name="connsiteY0" fmla="*/ 308610 h 304800"/>
                    <a:gd name="connsiteX1" fmla="*/ 15240 w 38100"/>
                    <a:gd name="connsiteY1" fmla="*/ 236220 h 304800"/>
                    <a:gd name="connsiteX2" fmla="*/ 16193 w 38100"/>
                    <a:gd name="connsiteY2" fmla="*/ 0 h 304800"/>
                    <a:gd name="connsiteX3" fmla="*/ 28575 w 38100"/>
                    <a:gd name="connsiteY3" fmla="*/ 0 h 304800"/>
                    <a:gd name="connsiteX4" fmla="*/ 29527 w 38100"/>
                    <a:gd name="connsiteY4" fmla="*/ 228600 h 304800"/>
                    <a:gd name="connsiteX5" fmla="*/ 44768 w 38100"/>
                    <a:gd name="connsiteY5" fmla="*/ 308610 h 304800"/>
                    <a:gd name="connsiteX6" fmla="*/ 0 w 38100"/>
                    <a:gd name="connsiteY6" fmla="*/ 30861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304800">
                      <a:moveTo>
                        <a:pt x="0" y="308610"/>
                      </a:moveTo>
                      <a:cubicBezTo>
                        <a:pt x="5715" y="281940"/>
                        <a:pt x="15240" y="260033"/>
                        <a:pt x="15240" y="236220"/>
                      </a:cubicBezTo>
                      <a:cubicBezTo>
                        <a:pt x="17145" y="157163"/>
                        <a:pt x="16193" y="79058"/>
                        <a:pt x="16193" y="0"/>
                      </a:cubicBezTo>
                      <a:cubicBezTo>
                        <a:pt x="20002" y="0"/>
                        <a:pt x="23813" y="0"/>
                        <a:pt x="28575" y="0"/>
                      </a:cubicBezTo>
                      <a:cubicBezTo>
                        <a:pt x="28575" y="76200"/>
                        <a:pt x="27622" y="152400"/>
                        <a:pt x="29527" y="228600"/>
                      </a:cubicBezTo>
                      <a:cubicBezTo>
                        <a:pt x="30480" y="254318"/>
                        <a:pt x="39052" y="280035"/>
                        <a:pt x="44768" y="308610"/>
                      </a:cubicBezTo>
                      <a:cubicBezTo>
                        <a:pt x="32385" y="308610"/>
                        <a:pt x="13335" y="308610"/>
                        <a:pt x="0" y="308610"/>
                      </a:cubicBezTo>
                      <a:close/>
                    </a:path>
                  </a:pathLst>
                </a:custGeom>
                <a:grpFill/>
                <a:ln w="9525" cap="flat">
                  <a:noFill/>
                  <a:prstDash val="solid"/>
                  <a:miter/>
                </a:ln>
              </p:spPr>
              <p:txBody>
                <a:bodyPr rtlCol="0" anchor="ctr"/>
                <a:lstStyle/>
                <a:p>
                  <a:endParaRPr lang="en-US" sz="1350"/>
                </a:p>
              </p:txBody>
            </p:sp>
            <p:sp>
              <p:nvSpPr>
                <p:cNvPr id="154" name="Freeform: Shape 153">
                  <a:extLst>
                    <a:ext uri="{FF2B5EF4-FFF2-40B4-BE49-F238E27FC236}">
                      <a16:creationId xmlns:a16="http://schemas.microsoft.com/office/drawing/2014/main" id="{C9E29AC9-8D85-4651-BEE9-28D5195C7486}"/>
                    </a:ext>
                  </a:extLst>
                </p:cNvPr>
                <p:cNvSpPr/>
                <p:nvPr/>
              </p:nvSpPr>
              <p:spPr>
                <a:xfrm>
                  <a:off x="7529513" y="2601277"/>
                  <a:ext cx="76200" cy="95250"/>
                </a:xfrm>
                <a:custGeom>
                  <a:avLst/>
                  <a:gdLst>
                    <a:gd name="connsiteX0" fmla="*/ 81915 w 76200"/>
                    <a:gd name="connsiteY0" fmla="*/ 99060 h 95250"/>
                    <a:gd name="connsiteX1" fmla="*/ 0 w 76200"/>
                    <a:gd name="connsiteY1" fmla="*/ 99060 h 95250"/>
                    <a:gd name="connsiteX2" fmla="*/ 0 w 76200"/>
                    <a:gd name="connsiteY2" fmla="*/ 0 h 95250"/>
                    <a:gd name="connsiteX3" fmla="*/ 81915 w 76200"/>
                    <a:gd name="connsiteY3" fmla="*/ 0 h 95250"/>
                    <a:gd name="connsiteX4" fmla="*/ 81915 w 76200"/>
                    <a:gd name="connsiteY4" fmla="*/ 9906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0">
                      <a:moveTo>
                        <a:pt x="81915" y="99060"/>
                      </a:moveTo>
                      <a:cubicBezTo>
                        <a:pt x="52388" y="99060"/>
                        <a:pt x="27623" y="99060"/>
                        <a:pt x="0" y="99060"/>
                      </a:cubicBezTo>
                      <a:cubicBezTo>
                        <a:pt x="0" y="65723"/>
                        <a:pt x="0" y="35243"/>
                        <a:pt x="0" y="0"/>
                      </a:cubicBezTo>
                      <a:cubicBezTo>
                        <a:pt x="26670" y="0"/>
                        <a:pt x="52388" y="0"/>
                        <a:pt x="81915" y="0"/>
                      </a:cubicBezTo>
                      <a:cubicBezTo>
                        <a:pt x="81915" y="32385"/>
                        <a:pt x="81915" y="63818"/>
                        <a:pt x="81915" y="99060"/>
                      </a:cubicBezTo>
                      <a:close/>
                    </a:path>
                  </a:pathLst>
                </a:custGeom>
                <a:grpFill/>
                <a:ln w="9525" cap="flat">
                  <a:noFill/>
                  <a:prstDash val="solid"/>
                  <a:miter/>
                </a:ln>
              </p:spPr>
              <p:txBody>
                <a:bodyPr rtlCol="0" anchor="ctr"/>
                <a:lstStyle/>
                <a:p>
                  <a:endParaRPr lang="en-US" sz="1350"/>
                </a:p>
              </p:txBody>
            </p:sp>
            <p:sp>
              <p:nvSpPr>
                <p:cNvPr id="155" name="Freeform: Shape 154">
                  <a:extLst>
                    <a:ext uri="{FF2B5EF4-FFF2-40B4-BE49-F238E27FC236}">
                      <a16:creationId xmlns:a16="http://schemas.microsoft.com/office/drawing/2014/main" id="{7DC19492-9448-45AC-BF5F-D4D7BD990723}"/>
                    </a:ext>
                  </a:extLst>
                </p:cNvPr>
                <p:cNvSpPr/>
                <p:nvPr/>
              </p:nvSpPr>
              <p:spPr>
                <a:xfrm>
                  <a:off x="7626668" y="1884045"/>
                  <a:ext cx="200025" cy="295275"/>
                </a:xfrm>
                <a:custGeom>
                  <a:avLst/>
                  <a:gdLst>
                    <a:gd name="connsiteX0" fmla="*/ 200977 w 200025"/>
                    <a:gd name="connsiteY0" fmla="*/ 299085 h 295275"/>
                    <a:gd name="connsiteX1" fmla="*/ 0 w 200025"/>
                    <a:gd name="connsiteY1" fmla="*/ 297180 h 295275"/>
                    <a:gd name="connsiteX2" fmla="*/ 70485 w 200025"/>
                    <a:gd name="connsiteY2" fmla="*/ 0 h 295275"/>
                    <a:gd name="connsiteX3" fmla="*/ 126682 w 200025"/>
                    <a:gd name="connsiteY3" fmla="*/ 0 h 295275"/>
                    <a:gd name="connsiteX4" fmla="*/ 141922 w 200025"/>
                    <a:gd name="connsiteY4" fmla="*/ 130493 h 295275"/>
                    <a:gd name="connsiteX5" fmla="*/ 200977 w 200025"/>
                    <a:gd name="connsiteY5" fmla="*/ 29908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25" h="295275">
                      <a:moveTo>
                        <a:pt x="200977" y="299085"/>
                      </a:moveTo>
                      <a:cubicBezTo>
                        <a:pt x="126682" y="255270"/>
                        <a:pt x="62865" y="255270"/>
                        <a:pt x="0" y="297180"/>
                      </a:cubicBezTo>
                      <a:cubicBezTo>
                        <a:pt x="15240" y="195263"/>
                        <a:pt x="88582" y="110490"/>
                        <a:pt x="70485" y="0"/>
                      </a:cubicBezTo>
                      <a:cubicBezTo>
                        <a:pt x="85725" y="0"/>
                        <a:pt x="120015" y="0"/>
                        <a:pt x="126682" y="0"/>
                      </a:cubicBezTo>
                      <a:cubicBezTo>
                        <a:pt x="119063" y="59055"/>
                        <a:pt x="129540" y="89535"/>
                        <a:pt x="141922" y="130493"/>
                      </a:cubicBezTo>
                      <a:cubicBezTo>
                        <a:pt x="157163" y="182880"/>
                        <a:pt x="180975" y="207645"/>
                        <a:pt x="200977" y="299085"/>
                      </a:cubicBezTo>
                      <a:close/>
                    </a:path>
                  </a:pathLst>
                </a:custGeom>
                <a:grpFill/>
                <a:ln w="9525" cap="flat">
                  <a:noFill/>
                  <a:prstDash val="solid"/>
                  <a:miter/>
                </a:ln>
              </p:spPr>
              <p:txBody>
                <a:bodyPr rtlCol="0" anchor="ctr"/>
                <a:lstStyle/>
                <a:p>
                  <a:endParaRPr lang="en-US" sz="1350"/>
                </a:p>
              </p:txBody>
            </p:sp>
            <p:sp>
              <p:nvSpPr>
                <p:cNvPr id="156" name="Freeform: Shape 155">
                  <a:extLst>
                    <a:ext uri="{FF2B5EF4-FFF2-40B4-BE49-F238E27FC236}">
                      <a16:creationId xmlns:a16="http://schemas.microsoft.com/office/drawing/2014/main" id="{C8C3EB54-0F23-4DDA-956E-875A02D9D278}"/>
                    </a:ext>
                  </a:extLst>
                </p:cNvPr>
                <p:cNvSpPr/>
                <p:nvPr/>
              </p:nvSpPr>
              <p:spPr>
                <a:xfrm>
                  <a:off x="7700963" y="1562100"/>
                  <a:ext cx="38100" cy="304800"/>
                </a:xfrm>
                <a:custGeom>
                  <a:avLst/>
                  <a:gdLst>
                    <a:gd name="connsiteX0" fmla="*/ 0 w 38100"/>
                    <a:gd name="connsiteY0" fmla="*/ 308610 h 304800"/>
                    <a:gd name="connsiteX1" fmla="*/ 15240 w 38100"/>
                    <a:gd name="connsiteY1" fmla="*/ 236220 h 304800"/>
                    <a:gd name="connsiteX2" fmla="*/ 16193 w 38100"/>
                    <a:gd name="connsiteY2" fmla="*/ 0 h 304800"/>
                    <a:gd name="connsiteX3" fmla="*/ 28575 w 38100"/>
                    <a:gd name="connsiteY3" fmla="*/ 0 h 304800"/>
                    <a:gd name="connsiteX4" fmla="*/ 29527 w 38100"/>
                    <a:gd name="connsiteY4" fmla="*/ 228600 h 304800"/>
                    <a:gd name="connsiteX5" fmla="*/ 44768 w 38100"/>
                    <a:gd name="connsiteY5" fmla="*/ 308610 h 304800"/>
                    <a:gd name="connsiteX6" fmla="*/ 0 w 38100"/>
                    <a:gd name="connsiteY6" fmla="*/ 30861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304800">
                      <a:moveTo>
                        <a:pt x="0" y="308610"/>
                      </a:moveTo>
                      <a:cubicBezTo>
                        <a:pt x="5715" y="281940"/>
                        <a:pt x="15240" y="260033"/>
                        <a:pt x="15240" y="236220"/>
                      </a:cubicBezTo>
                      <a:cubicBezTo>
                        <a:pt x="17145" y="157163"/>
                        <a:pt x="16193" y="79058"/>
                        <a:pt x="16193" y="0"/>
                      </a:cubicBezTo>
                      <a:cubicBezTo>
                        <a:pt x="20002" y="0"/>
                        <a:pt x="23813" y="0"/>
                        <a:pt x="28575" y="0"/>
                      </a:cubicBezTo>
                      <a:cubicBezTo>
                        <a:pt x="28575" y="76200"/>
                        <a:pt x="27623" y="152400"/>
                        <a:pt x="29527" y="228600"/>
                      </a:cubicBezTo>
                      <a:cubicBezTo>
                        <a:pt x="30480" y="254318"/>
                        <a:pt x="39052" y="280035"/>
                        <a:pt x="44768" y="308610"/>
                      </a:cubicBezTo>
                      <a:cubicBezTo>
                        <a:pt x="32385" y="308610"/>
                        <a:pt x="13335" y="308610"/>
                        <a:pt x="0" y="308610"/>
                      </a:cubicBezTo>
                      <a:close/>
                    </a:path>
                  </a:pathLst>
                </a:custGeom>
                <a:grpFill/>
                <a:ln w="9525" cap="flat">
                  <a:noFill/>
                  <a:prstDash val="solid"/>
                  <a:miter/>
                </a:ln>
              </p:spPr>
              <p:txBody>
                <a:bodyPr rtlCol="0" anchor="ctr"/>
                <a:lstStyle/>
                <a:p>
                  <a:endParaRPr lang="en-US" sz="1350"/>
                </a:p>
              </p:txBody>
            </p:sp>
          </p:grpSp>
        </p:grpSp>
        <p:sp>
          <p:nvSpPr>
            <p:cNvPr id="175" name="Freeform: Shape 174">
              <a:extLst>
                <a:ext uri="{FF2B5EF4-FFF2-40B4-BE49-F238E27FC236}">
                  <a16:creationId xmlns:a16="http://schemas.microsoft.com/office/drawing/2014/main" id="{FE6A8F2B-B370-4AEF-B4A3-C3C33983E232}"/>
                </a:ext>
              </a:extLst>
            </p:cNvPr>
            <p:cNvSpPr/>
            <p:nvPr/>
          </p:nvSpPr>
          <p:spPr>
            <a:xfrm rot="17777534">
              <a:off x="2974971" y="2553754"/>
              <a:ext cx="429695" cy="597752"/>
            </a:xfrm>
            <a:custGeom>
              <a:avLst/>
              <a:gdLst>
                <a:gd name="connsiteX0" fmla="*/ 1022274 w 4159710"/>
                <a:gd name="connsiteY0" fmla="*/ 5419078 h 5786598"/>
                <a:gd name="connsiteX1" fmla="*/ 976163 w 4159710"/>
                <a:gd name="connsiteY1" fmla="*/ 5507455 h 5786598"/>
                <a:gd name="connsiteX2" fmla="*/ 1068385 w 4159710"/>
                <a:gd name="connsiteY2" fmla="*/ 5507455 h 5786598"/>
                <a:gd name="connsiteX3" fmla="*/ 1318025 w 4159710"/>
                <a:gd name="connsiteY3" fmla="*/ 5289802 h 5786598"/>
                <a:gd name="connsiteX4" fmla="*/ 1204463 w 4159710"/>
                <a:gd name="connsiteY4" fmla="*/ 5507455 h 5786598"/>
                <a:gd name="connsiteX5" fmla="*/ 1431587 w 4159710"/>
                <a:gd name="connsiteY5" fmla="*/ 5507455 h 5786598"/>
                <a:gd name="connsiteX6" fmla="*/ 708685 w 4159710"/>
                <a:gd name="connsiteY6" fmla="*/ 5255614 h 5786598"/>
                <a:gd name="connsiteX7" fmla="*/ 577286 w 4159710"/>
                <a:gd name="connsiteY7" fmla="*/ 5507455 h 5786598"/>
                <a:gd name="connsiteX8" fmla="*/ 840085 w 4159710"/>
                <a:gd name="connsiteY8" fmla="*/ 5507455 h 5786598"/>
                <a:gd name="connsiteX9" fmla="*/ 1203875 w 4159710"/>
                <a:gd name="connsiteY9" fmla="*/ 5071022 h 5786598"/>
                <a:gd name="connsiteX10" fmla="*/ 1053938 w 4159710"/>
                <a:gd name="connsiteY10" fmla="*/ 5358390 h 5786598"/>
                <a:gd name="connsiteX11" fmla="*/ 1131714 w 4159710"/>
                <a:gd name="connsiteY11" fmla="*/ 5507455 h 5786598"/>
                <a:gd name="connsiteX12" fmla="*/ 1141134 w 4159710"/>
                <a:gd name="connsiteY12" fmla="*/ 5507455 h 5786598"/>
                <a:gd name="connsiteX13" fmla="*/ 1286361 w 4159710"/>
                <a:gd name="connsiteY13" fmla="*/ 5229113 h 5786598"/>
                <a:gd name="connsiteX14" fmla="*/ 822835 w 4159710"/>
                <a:gd name="connsiteY14" fmla="*/ 5036834 h 5786598"/>
                <a:gd name="connsiteX15" fmla="*/ 740350 w 4159710"/>
                <a:gd name="connsiteY15" fmla="*/ 5194926 h 5786598"/>
                <a:gd name="connsiteX16" fmla="*/ 903414 w 4159710"/>
                <a:gd name="connsiteY16" fmla="*/ 5507455 h 5786598"/>
                <a:gd name="connsiteX17" fmla="*/ 912834 w 4159710"/>
                <a:gd name="connsiteY17" fmla="*/ 5507455 h 5786598"/>
                <a:gd name="connsiteX18" fmla="*/ 990609 w 4159710"/>
                <a:gd name="connsiteY18" fmla="*/ 5358390 h 5786598"/>
                <a:gd name="connsiteX19" fmla="*/ 1451724 w 4159710"/>
                <a:gd name="connsiteY19" fmla="*/ 5033553 h 5786598"/>
                <a:gd name="connsiteX20" fmla="*/ 1355112 w 4159710"/>
                <a:gd name="connsiteY20" fmla="*/ 5218720 h 5786598"/>
                <a:gd name="connsiteX21" fmla="*/ 1505762 w 4159710"/>
                <a:gd name="connsiteY21" fmla="*/ 5507455 h 5786598"/>
                <a:gd name="connsiteX22" fmla="*/ 1698986 w 4159710"/>
                <a:gd name="connsiteY22" fmla="*/ 5507455 h 5786598"/>
                <a:gd name="connsiteX23" fmla="*/ 574986 w 4159710"/>
                <a:gd name="connsiteY23" fmla="*/ 4999366 h 5786598"/>
                <a:gd name="connsiteX24" fmla="*/ 309887 w 4159710"/>
                <a:gd name="connsiteY24" fmla="*/ 5507455 h 5786598"/>
                <a:gd name="connsiteX25" fmla="*/ 503111 w 4159710"/>
                <a:gd name="connsiteY25" fmla="*/ 5507455 h 5786598"/>
                <a:gd name="connsiteX26" fmla="*/ 671598 w 4159710"/>
                <a:gd name="connsiteY26" fmla="*/ 5184533 h 5786598"/>
                <a:gd name="connsiteX27" fmla="*/ 1290352 w 4159710"/>
                <a:gd name="connsiteY27" fmla="*/ 4905281 h 5786598"/>
                <a:gd name="connsiteX28" fmla="*/ 1240962 w 4159710"/>
                <a:gd name="connsiteY28" fmla="*/ 4999940 h 5786598"/>
                <a:gd name="connsiteX29" fmla="*/ 1323448 w 4159710"/>
                <a:gd name="connsiteY29" fmla="*/ 5158032 h 5786598"/>
                <a:gd name="connsiteX30" fmla="*/ 1420060 w 4159710"/>
                <a:gd name="connsiteY30" fmla="*/ 4972866 h 5786598"/>
                <a:gd name="connsiteX31" fmla="*/ 1384797 w 4159710"/>
                <a:gd name="connsiteY31" fmla="*/ 4905281 h 5786598"/>
                <a:gd name="connsiteX32" fmla="*/ 1191573 w 4159710"/>
                <a:gd name="connsiteY32" fmla="*/ 4905281 h 5786598"/>
                <a:gd name="connsiteX33" fmla="*/ 1209298 w 4159710"/>
                <a:gd name="connsiteY33" fmla="*/ 4939252 h 5786598"/>
                <a:gd name="connsiteX34" fmla="*/ 1227023 w 4159710"/>
                <a:gd name="connsiteY34" fmla="*/ 4905281 h 5786598"/>
                <a:gd name="connsiteX35" fmla="*/ 891474 w 4159710"/>
                <a:gd name="connsiteY35" fmla="*/ 4905281 h 5786598"/>
                <a:gd name="connsiteX36" fmla="*/ 854499 w 4159710"/>
                <a:gd name="connsiteY36" fmla="*/ 4976146 h 5786598"/>
                <a:gd name="connsiteX37" fmla="*/ 1022274 w 4159710"/>
                <a:gd name="connsiteY37" fmla="*/ 5297702 h 5786598"/>
                <a:gd name="connsiteX38" fmla="*/ 1172210 w 4159710"/>
                <a:gd name="connsiteY38" fmla="*/ 5010334 h 5786598"/>
                <a:gd name="connsiteX39" fmla="*/ 1117398 w 4159710"/>
                <a:gd name="connsiteY39" fmla="*/ 4905281 h 5786598"/>
                <a:gd name="connsiteX40" fmla="*/ 624075 w 4159710"/>
                <a:gd name="connsiteY40" fmla="*/ 4905281 h 5786598"/>
                <a:gd name="connsiteX41" fmla="*/ 606650 w 4159710"/>
                <a:gd name="connsiteY41" fmla="*/ 4938678 h 5786598"/>
                <a:gd name="connsiteX42" fmla="*/ 703262 w 4159710"/>
                <a:gd name="connsiteY42" fmla="*/ 5123845 h 5786598"/>
                <a:gd name="connsiteX43" fmla="*/ 785748 w 4159710"/>
                <a:gd name="connsiteY43" fmla="*/ 4965752 h 5786598"/>
                <a:gd name="connsiteX44" fmla="*/ 754196 w 4159710"/>
                <a:gd name="connsiteY44" fmla="*/ 4905281 h 5786598"/>
                <a:gd name="connsiteX45" fmla="*/ 1286363 w 4159710"/>
                <a:gd name="connsiteY45" fmla="*/ 4716622 h 5786598"/>
                <a:gd name="connsiteX46" fmla="*/ 1286363 w 4159710"/>
                <a:gd name="connsiteY46" fmla="*/ 4742928 h 5786598"/>
                <a:gd name="connsiteX47" fmla="*/ 1280308 w 4159710"/>
                <a:gd name="connsiteY47" fmla="*/ 4772921 h 5786598"/>
                <a:gd name="connsiteX48" fmla="*/ 1315738 w 4159710"/>
                <a:gd name="connsiteY48" fmla="*/ 4772921 h 5786598"/>
                <a:gd name="connsiteX49" fmla="*/ 760478 w 4159710"/>
                <a:gd name="connsiteY49" fmla="*/ 4643851 h 5786598"/>
                <a:gd name="connsiteX50" fmla="*/ 693135 w 4159710"/>
                <a:gd name="connsiteY50" fmla="*/ 4772921 h 5786598"/>
                <a:gd name="connsiteX51" fmla="*/ 766533 w 4159710"/>
                <a:gd name="connsiteY51" fmla="*/ 4772921 h 5786598"/>
                <a:gd name="connsiteX52" fmla="*/ 760478 w 4159710"/>
                <a:gd name="connsiteY52" fmla="*/ 4742928 h 5786598"/>
                <a:gd name="connsiteX53" fmla="*/ 1286363 w 4159710"/>
                <a:gd name="connsiteY53" fmla="*/ 4116690 h 5786598"/>
                <a:gd name="connsiteX54" fmla="*/ 1286363 w 4159710"/>
                <a:gd name="connsiteY54" fmla="*/ 4574458 h 5786598"/>
                <a:gd name="connsiteX55" fmla="*/ 1389913 w 4159710"/>
                <a:gd name="connsiteY55" fmla="*/ 4772921 h 5786598"/>
                <a:gd name="connsiteX56" fmla="*/ 1441619 w 4159710"/>
                <a:gd name="connsiteY56" fmla="*/ 4772921 h 5786598"/>
                <a:gd name="connsiteX57" fmla="*/ 1441619 w 4159710"/>
                <a:gd name="connsiteY57" fmla="*/ 4116690 h 5786598"/>
                <a:gd name="connsiteX58" fmla="*/ 582362 w 4159710"/>
                <a:gd name="connsiteY58" fmla="*/ 4116689 h 5786598"/>
                <a:gd name="connsiteX59" fmla="*/ 582362 w 4159710"/>
                <a:gd name="connsiteY59" fmla="*/ 4772921 h 5786598"/>
                <a:gd name="connsiteX60" fmla="*/ 618960 w 4159710"/>
                <a:gd name="connsiteY60" fmla="*/ 4772921 h 5786598"/>
                <a:gd name="connsiteX61" fmla="*/ 760478 w 4159710"/>
                <a:gd name="connsiteY61" fmla="*/ 4501687 h 5786598"/>
                <a:gd name="connsiteX62" fmla="*/ 760478 w 4159710"/>
                <a:gd name="connsiteY62" fmla="*/ 4116689 h 5786598"/>
                <a:gd name="connsiteX63" fmla="*/ 1286363 w 4159710"/>
                <a:gd name="connsiteY63" fmla="*/ 3949802 h 5786598"/>
                <a:gd name="connsiteX64" fmla="*/ 1286363 w 4159710"/>
                <a:gd name="connsiteY64" fmla="*/ 4070970 h 5786598"/>
                <a:gd name="connsiteX65" fmla="*/ 1441619 w 4159710"/>
                <a:gd name="connsiteY65" fmla="*/ 4070970 h 5786598"/>
                <a:gd name="connsiteX66" fmla="*/ 1441619 w 4159710"/>
                <a:gd name="connsiteY66" fmla="*/ 3949802 h 5786598"/>
                <a:gd name="connsiteX67" fmla="*/ 582362 w 4159710"/>
                <a:gd name="connsiteY67" fmla="*/ 3949801 h 5786598"/>
                <a:gd name="connsiteX68" fmla="*/ 582362 w 4159710"/>
                <a:gd name="connsiteY68" fmla="*/ 4070970 h 5786598"/>
                <a:gd name="connsiteX69" fmla="*/ 760478 w 4159710"/>
                <a:gd name="connsiteY69" fmla="*/ 4070970 h 5786598"/>
                <a:gd name="connsiteX70" fmla="*/ 760478 w 4159710"/>
                <a:gd name="connsiteY70" fmla="*/ 3949801 h 5786598"/>
                <a:gd name="connsiteX71" fmla="*/ 1286363 w 4159710"/>
                <a:gd name="connsiteY71" fmla="*/ 3781025 h 5786598"/>
                <a:gd name="connsiteX72" fmla="*/ 1286363 w 4159710"/>
                <a:gd name="connsiteY72" fmla="*/ 3904082 h 5786598"/>
                <a:gd name="connsiteX73" fmla="*/ 1441619 w 4159710"/>
                <a:gd name="connsiteY73" fmla="*/ 3904082 h 5786598"/>
                <a:gd name="connsiteX74" fmla="*/ 1441619 w 4159710"/>
                <a:gd name="connsiteY74" fmla="*/ 3781025 h 5786598"/>
                <a:gd name="connsiteX75" fmla="*/ 582362 w 4159710"/>
                <a:gd name="connsiteY75" fmla="*/ 3781025 h 5786598"/>
                <a:gd name="connsiteX76" fmla="*/ 582362 w 4159710"/>
                <a:gd name="connsiteY76" fmla="*/ 3904082 h 5786598"/>
                <a:gd name="connsiteX77" fmla="*/ 760478 w 4159710"/>
                <a:gd name="connsiteY77" fmla="*/ 3904082 h 5786598"/>
                <a:gd name="connsiteX78" fmla="*/ 760478 w 4159710"/>
                <a:gd name="connsiteY78" fmla="*/ 3781025 h 5786598"/>
                <a:gd name="connsiteX79" fmla="*/ 1174823 w 4159710"/>
                <a:gd name="connsiteY79" fmla="*/ 2986866 h 5786598"/>
                <a:gd name="connsiteX80" fmla="*/ 1154863 w 4159710"/>
                <a:gd name="connsiteY80" fmla="*/ 3006826 h 5786598"/>
                <a:gd name="connsiteX81" fmla="*/ 1154863 w 4159710"/>
                <a:gd name="connsiteY81" fmla="*/ 3388285 h 5786598"/>
                <a:gd name="connsiteX82" fmla="*/ 1174823 w 4159710"/>
                <a:gd name="connsiteY82" fmla="*/ 3408245 h 5786598"/>
                <a:gd name="connsiteX83" fmla="*/ 1254662 w 4159710"/>
                <a:gd name="connsiteY83" fmla="*/ 3408245 h 5786598"/>
                <a:gd name="connsiteX84" fmla="*/ 1274622 w 4159710"/>
                <a:gd name="connsiteY84" fmla="*/ 3388285 h 5786598"/>
                <a:gd name="connsiteX85" fmla="*/ 1274622 w 4159710"/>
                <a:gd name="connsiteY85" fmla="*/ 3006826 h 5786598"/>
                <a:gd name="connsiteX86" fmla="*/ 1254662 w 4159710"/>
                <a:gd name="connsiteY86" fmla="*/ 2986866 h 5786598"/>
                <a:gd name="connsiteX87" fmla="*/ 694919 w 4159710"/>
                <a:gd name="connsiteY87" fmla="*/ 2986866 h 5786598"/>
                <a:gd name="connsiteX88" fmla="*/ 678402 w 4159710"/>
                <a:gd name="connsiteY88" fmla="*/ 3003383 h 5786598"/>
                <a:gd name="connsiteX89" fmla="*/ 678402 w 4159710"/>
                <a:gd name="connsiteY89" fmla="*/ 3391728 h 5786598"/>
                <a:gd name="connsiteX90" fmla="*/ 694919 w 4159710"/>
                <a:gd name="connsiteY90" fmla="*/ 3408245 h 5786598"/>
                <a:gd name="connsiteX91" fmla="*/ 760984 w 4159710"/>
                <a:gd name="connsiteY91" fmla="*/ 3408245 h 5786598"/>
                <a:gd name="connsiteX92" fmla="*/ 777501 w 4159710"/>
                <a:gd name="connsiteY92" fmla="*/ 3391728 h 5786598"/>
                <a:gd name="connsiteX93" fmla="*/ 777501 w 4159710"/>
                <a:gd name="connsiteY93" fmla="*/ 3003383 h 5786598"/>
                <a:gd name="connsiteX94" fmla="*/ 760984 w 4159710"/>
                <a:gd name="connsiteY94" fmla="*/ 2986866 h 5786598"/>
                <a:gd name="connsiteX95" fmla="*/ 502584 w 4159710"/>
                <a:gd name="connsiteY95" fmla="*/ 2986866 h 5786598"/>
                <a:gd name="connsiteX96" fmla="*/ 486067 w 4159710"/>
                <a:gd name="connsiteY96" fmla="*/ 3003383 h 5786598"/>
                <a:gd name="connsiteX97" fmla="*/ 486067 w 4159710"/>
                <a:gd name="connsiteY97" fmla="*/ 3391728 h 5786598"/>
                <a:gd name="connsiteX98" fmla="*/ 502584 w 4159710"/>
                <a:gd name="connsiteY98" fmla="*/ 3408245 h 5786598"/>
                <a:gd name="connsiteX99" fmla="*/ 568649 w 4159710"/>
                <a:gd name="connsiteY99" fmla="*/ 3408245 h 5786598"/>
                <a:gd name="connsiteX100" fmla="*/ 585166 w 4159710"/>
                <a:gd name="connsiteY100" fmla="*/ 3391728 h 5786598"/>
                <a:gd name="connsiteX101" fmla="*/ 585166 w 4159710"/>
                <a:gd name="connsiteY101" fmla="*/ 3003383 h 5786598"/>
                <a:gd name="connsiteX102" fmla="*/ 568649 w 4159710"/>
                <a:gd name="connsiteY102" fmla="*/ 2986866 h 5786598"/>
                <a:gd name="connsiteX103" fmla="*/ 310249 w 4159710"/>
                <a:gd name="connsiteY103" fmla="*/ 2986866 h 5786598"/>
                <a:gd name="connsiteX104" fmla="*/ 293732 w 4159710"/>
                <a:gd name="connsiteY104" fmla="*/ 3003383 h 5786598"/>
                <a:gd name="connsiteX105" fmla="*/ 293732 w 4159710"/>
                <a:gd name="connsiteY105" fmla="*/ 3391728 h 5786598"/>
                <a:gd name="connsiteX106" fmla="*/ 310249 w 4159710"/>
                <a:gd name="connsiteY106" fmla="*/ 3408245 h 5786598"/>
                <a:gd name="connsiteX107" fmla="*/ 376314 w 4159710"/>
                <a:gd name="connsiteY107" fmla="*/ 3408245 h 5786598"/>
                <a:gd name="connsiteX108" fmla="*/ 392831 w 4159710"/>
                <a:gd name="connsiteY108" fmla="*/ 3391728 h 5786598"/>
                <a:gd name="connsiteX109" fmla="*/ 392831 w 4159710"/>
                <a:gd name="connsiteY109" fmla="*/ 3003383 h 5786598"/>
                <a:gd name="connsiteX110" fmla="*/ 376314 w 4159710"/>
                <a:gd name="connsiteY110" fmla="*/ 2986866 h 5786598"/>
                <a:gd name="connsiteX111" fmla="*/ 871284 w 4159710"/>
                <a:gd name="connsiteY111" fmla="*/ 2156869 h 5786598"/>
                <a:gd name="connsiteX112" fmla="*/ 249133 w 4159710"/>
                <a:gd name="connsiteY112" fmla="*/ 2819733 h 5786598"/>
                <a:gd name="connsiteX113" fmla="*/ 830389 w 4159710"/>
                <a:gd name="connsiteY113" fmla="*/ 2819733 h 5786598"/>
                <a:gd name="connsiteX114" fmla="*/ 1322149 w 4159710"/>
                <a:gd name="connsiteY114" fmla="*/ 1457297 h 5786598"/>
                <a:gd name="connsiteX115" fmla="*/ 1134233 w 4159710"/>
                <a:gd name="connsiteY115" fmla="*/ 1473712 h 5786598"/>
                <a:gd name="connsiteX116" fmla="*/ 1155963 w 4159710"/>
                <a:gd name="connsiteY116" fmla="*/ 1825935 h 5786598"/>
                <a:gd name="connsiteX117" fmla="*/ 1248284 w 4159710"/>
                <a:gd name="connsiteY117" fmla="*/ 1825935 h 5786598"/>
                <a:gd name="connsiteX118" fmla="*/ 1257606 w 4159710"/>
                <a:gd name="connsiteY118" fmla="*/ 1835257 h 5786598"/>
                <a:gd name="connsiteX119" fmla="*/ 1257606 w 4159710"/>
                <a:gd name="connsiteY119" fmla="*/ 1872543 h 5786598"/>
                <a:gd name="connsiteX120" fmla="*/ 1248284 w 4159710"/>
                <a:gd name="connsiteY120" fmla="*/ 1881866 h 5786598"/>
                <a:gd name="connsiteX121" fmla="*/ 1159414 w 4159710"/>
                <a:gd name="connsiteY121" fmla="*/ 1881866 h 5786598"/>
                <a:gd name="connsiteX122" fmla="*/ 1170086 w 4159710"/>
                <a:gd name="connsiteY122" fmla="*/ 2054855 h 5786598"/>
                <a:gd name="connsiteX123" fmla="*/ 1233364 w 4159710"/>
                <a:gd name="connsiteY123" fmla="*/ 2054855 h 5786598"/>
                <a:gd name="connsiteX124" fmla="*/ 1247840 w 4159710"/>
                <a:gd name="connsiteY124" fmla="*/ 2069332 h 5786598"/>
                <a:gd name="connsiteX125" fmla="*/ 1247840 w 4159710"/>
                <a:gd name="connsiteY125" fmla="*/ 2127235 h 5786598"/>
                <a:gd name="connsiteX126" fmla="*/ 1233364 w 4159710"/>
                <a:gd name="connsiteY126" fmla="*/ 2141711 h 5786598"/>
                <a:gd name="connsiteX127" fmla="*/ 1175445 w 4159710"/>
                <a:gd name="connsiteY127" fmla="*/ 2141711 h 5786598"/>
                <a:gd name="connsiteX128" fmla="*/ 1217275 w 4159710"/>
                <a:gd name="connsiteY128" fmla="*/ 2819733 h 5786598"/>
                <a:gd name="connsiteX129" fmla="*/ 1538655 w 4159710"/>
                <a:gd name="connsiteY129" fmla="*/ 2819733 h 5786598"/>
                <a:gd name="connsiteX130" fmla="*/ 1538655 w 4159710"/>
                <a:gd name="connsiteY130" fmla="*/ 2916015 h 5786598"/>
                <a:gd name="connsiteX131" fmla="*/ 1834975 w 4159710"/>
                <a:gd name="connsiteY131" fmla="*/ 2426775 h 5786598"/>
                <a:gd name="connsiteX132" fmla="*/ 2470117 w 4159710"/>
                <a:gd name="connsiteY132" fmla="*/ 140636 h 5786598"/>
                <a:gd name="connsiteX133" fmla="*/ 2450688 w 4159710"/>
                <a:gd name="connsiteY133" fmla="*/ 169453 h 5786598"/>
                <a:gd name="connsiteX134" fmla="*/ 2380499 w 4159710"/>
                <a:gd name="connsiteY134" fmla="*/ 198526 h 5786598"/>
                <a:gd name="connsiteX135" fmla="*/ 2341862 w 4159710"/>
                <a:gd name="connsiteY135" fmla="*/ 190726 h 5786598"/>
                <a:gd name="connsiteX136" fmla="*/ 2319689 w 4159710"/>
                <a:gd name="connsiteY136" fmla="*/ 175776 h 5786598"/>
                <a:gd name="connsiteX137" fmla="*/ 1188989 w 4159710"/>
                <a:gd name="connsiteY137" fmla="*/ 1308426 h 5786598"/>
                <a:gd name="connsiteX138" fmla="*/ 1342990 w 4159710"/>
                <a:gd name="connsiteY138" fmla="*/ 1294974 h 5786598"/>
                <a:gd name="connsiteX139" fmla="*/ 1353866 w 4159710"/>
                <a:gd name="connsiteY139" fmla="*/ 1419480 h 5786598"/>
                <a:gd name="connsiteX140" fmla="*/ 1862584 w 4159710"/>
                <a:gd name="connsiteY140" fmla="*/ 2381191 h 5786598"/>
                <a:gd name="connsiteX141" fmla="*/ 3029209 w 4159710"/>
                <a:gd name="connsiteY141" fmla="*/ 455030 h 5786598"/>
                <a:gd name="connsiteX142" fmla="*/ 2380499 w 4159710"/>
                <a:gd name="connsiteY142" fmla="*/ 0 h 5786598"/>
                <a:gd name="connsiteX143" fmla="*/ 2479762 w 4159710"/>
                <a:gd name="connsiteY143" fmla="*/ 99263 h 5786598"/>
                <a:gd name="connsiteX144" fmla="*/ 2478311 w 4159710"/>
                <a:gd name="connsiteY144" fmla="*/ 106448 h 5786598"/>
                <a:gd name="connsiteX145" fmla="*/ 3219890 w 4159710"/>
                <a:gd name="connsiteY145" fmla="*/ 215733 h 5786598"/>
                <a:gd name="connsiteX146" fmla="*/ 3217054 w 4159710"/>
                <a:gd name="connsiteY146" fmla="*/ 220776 h 5786598"/>
                <a:gd name="connsiteX147" fmla="*/ 4067223 w 4159710"/>
                <a:gd name="connsiteY147" fmla="*/ 1004298 h 5786598"/>
                <a:gd name="connsiteX148" fmla="*/ 4069653 w 4159710"/>
                <a:gd name="connsiteY148" fmla="*/ 1000693 h 5786598"/>
                <a:gd name="connsiteX149" fmla="*/ 4106956 w 4159710"/>
                <a:gd name="connsiteY149" fmla="*/ 985242 h 5786598"/>
                <a:gd name="connsiteX150" fmla="*/ 4159710 w 4159710"/>
                <a:gd name="connsiteY150" fmla="*/ 1037996 h 5786598"/>
                <a:gd name="connsiteX151" fmla="*/ 4106956 w 4159710"/>
                <a:gd name="connsiteY151" fmla="*/ 1090750 h 5786598"/>
                <a:gd name="connsiteX152" fmla="*/ 4054202 w 4159710"/>
                <a:gd name="connsiteY152" fmla="*/ 1037996 h 5786598"/>
                <a:gd name="connsiteX153" fmla="*/ 4058348 w 4159710"/>
                <a:gd name="connsiteY153" fmla="*/ 1017462 h 5786598"/>
                <a:gd name="connsiteX154" fmla="*/ 4060261 w 4159710"/>
                <a:gd name="connsiteY154" fmla="*/ 1014623 h 5786598"/>
                <a:gd name="connsiteX155" fmla="*/ 3137412 w 4159710"/>
                <a:gd name="connsiteY155" fmla="*/ 519074 h 5786598"/>
                <a:gd name="connsiteX156" fmla="*/ 1538655 w 4159710"/>
                <a:gd name="connsiteY156" fmla="*/ 3357254 h 5786598"/>
                <a:gd name="connsiteX157" fmla="*/ 1538655 w 4159710"/>
                <a:gd name="connsiteY157" fmla="*/ 3364856 h 5786598"/>
                <a:gd name="connsiteX158" fmla="*/ 1696915 w 4159710"/>
                <a:gd name="connsiteY158" fmla="*/ 3364856 h 5786598"/>
                <a:gd name="connsiteX159" fmla="*/ 1696915 w 4159710"/>
                <a:gd name="connsiteY159" fmla="*/ 3781025 h 5786598"/>
                <a:gd name="connsiteX160" fmla="*/ 1487338 w 4159710"/>
                <a:gd name="connsiteY160" fmla="*/ 3781025 h 5786598"/>
                <a:gd name="connsiteX161" fmla="*/ 1487338 w 4159710"/>
                <a:gd name="connsiteY161" fmla="*/ 3904082 h 5786598"/>
                <a:gd name="connsiteX162" fmla="*/ 1563403 w 4159710"/>
                <a:gd name="connsiteY162" fmla="*/ 3904082 h 5786598"/>
                <a:gd name="connsiteX163" fmla="*/ 1586263 w 4159710"/>
                <a:gd name="connsiteY163" fmla="*/ 3926942 h 5786598"/>
                <a:gd name="connsiteX164" fmla="*/ 1586262 w 4159710"/>
                <a:gd name="connsiteY164" fmla="*/ 3926942 h 5786598"/>
                <a:gd name="connsiteX165" fmla="*/ 1563402 w 4159710"/>
                <a:gd name="connsiteY165" fmla="*/ 3949802 h 5786598"/>
                <a:gd name="connsiteX166" fmla="*/ 1487338 w 4159710"/>
                <a:gd name="connsiteY166" fmla="*/ 3949802 h 5786598"/>
                <a:gd name="connsiteX167" fmla="*/ 1487338 w 4159710"/>
                <a:gd name="connsiteY167" fmla="*/ 4070970 h 5786598"/>
                <a:gd name="connsiteX168" fmla="*/ 1563403 w 4159710"/>
                <a:gd name="connsiteY168" fmla="*/ 4070970 h 5786598"/>
                <a:gd name="connsiteX169" fmla="*/ 1586263 w 4159710"/>
                <a:gd name="connsiteY169" fmla="*/ 4093830 h 5786598"/>
                <a:gd name="connsiteX170" fmla="*/ 1586262 w 4159710"/>
                <a:gd name="connsiteY170" fmla="*/ 4093830 h 5786598"/>
                <a:gd name="connsiteX171" fmla="*/ 1563402 w 4159710"/>
                <a:gd name="connsiteY171" fmla="*/ 4116690 h 5786598"/>
                <a:gd name="connsiteX172" fmla="*/ 1487338 w 4159710"/>
                <a:gd name="connsiteY172" fmla="*/ 4116690 h 5786598"/>
                <a:gd name="connsiteX173" fmla="*/ 1487338 w 4159710"/>
                <a:gd name="connsiteY173" fmla="*/ 4772921 h 5786598"/>
                <a:gd name="connsiteX174" fmla="*/ 1529674 w 4159710"/>
                <a:gd name="connsiteY174" fmla="*/ 4772921 h 5786598"/>
                <a:gd name="connsiteX175" fmla="*/ 1586262 w 4159710"/>
                <a:gd name="connsiteY175" fmla="*/ 4829509 h 5786598"/>
                <a:gd name="connsiteX176" fmla="*/ 1586262 w 4159710"/>
                <a:gd name="connsiteY176" fmla="*/ 4848693 h 5786598"/>
                <a:gd name="connsiteX177" fmla="*/ 1529674 w 4159710"/>
                <a:gd name="connsiteY177" fmla="*/ 4905281 h 5786598"/>
                <a:gd name="connsiteX178" fmla="*/ 1518652 w 4159710"/>
                <a:gd name="connsiteY178" fmla="*/ 4905281 h 5786598"/>
                <a:gd name="connsiteX179" fmla="*/ 1488812 w 4159710"/>
                <a:gd name="connsiteY179" fmla="*/ 4962472 h 5786598"/>
                <a:gd name="connsiteX180" fmla="*/ 1773161 w 4159710"/>
                <a:gd name="connsiteY180" fmla="*/ 5507455 h 5786598"/>
                <a:gd name="connsiteX181" fmla="*/ 1945385 w 4159710"/>
                <a:gd name="connsiteY181" fmla="*/ 5507455 h 5786598"/>
                <a:gd name="connsiteX182" fmla="*/ 2015377 w 4159710"/>
                <a:gd name="connsiteY182" fmla="*/ 5577447 h 5786598"/>
                <a:gd name="connsiteX183" fmla="*/ 2015377 w 4159710"/>
                <a:gd name="connsiteY183" fmla="*/ 5716606 h 5786598"/>
                <a:gd name="connsiteX184" fmla="*/ 1945385 w 4159710"/>
                <a:gd name="connsiteY184" fmla="*/ 5786598 h 5786598"/>
                <a:gd name="connsiteX185" fmla="*/ 166286 w 4159710"/>
                <a:gd name="connsiteY185" fmla="*/ 5786598 h 5786598"/>
                <a:gd name="connsiteX186" fmla="*/ 96294 w 4159710"/>
                <a:gd name="connsiteY186" fmla="*/ 5716606 h 5786598"/>
                <a:gd name="connsiteX187" fmla="*/ 96294 w 4159710"/>
                <a:gd name="connsiteY187" fmla="*/ 5577447 h 5786598"/>
                <a:gd name="connsiteX188" fmla="*/ 166286 w 4159710"/>
                <a:gd name="connsiteY188" fmla="*/ 5507455 h 5786598"/>
                <a:gd name="connsiteX189" fmla="*/ 235712 w 4159710"/>
                <a:gd name="connsiteY189" fmla="*/ 5507455 h 5786598"/>
                <a:gd name="connsiteX190" fmla="*/ 537898 w 4159710"/>
                <a:gd name="connsiteY190" fmla="*/ 4928284 h 5786598"/>
                <a:gd name="connsiteX191" fmla="*/ 525896 w 4159710"/>
                <a:gd name="connsiteY191" fmla="*/ 4905281 h 5786598"/>
                <a:gd name="connsiteX192" fmla="*/ 517166 w 4159710"/>
                <a:gd name="connsiteY192" fmla="*/ 4905281 h 5786598"/>
                <a:gd name="connsiteX193" fmla="*/ 460578 w 4159710"/>
                <a:gd name="connsiteY193" fmla="*/ 4848693 h 5786598"/>
                <a:gd name="connsiteX194" fmla="*/ 460578 w 4159710"/>
                <a:gd name="connsiteY194" fmla="*/ 4829509 h 5786598"/>
                <a:gd name="connsiteX195" fmla="*/ 517166 w 4159710"/>
                <a:gd name="connsiteY195" fmla="*/ 4772921 h 5786598"/>
                <a:gd name="connsiteX196" fmla="*/ 536643 w 4159710"/>
                <a:gd name="connsiteY196" fmla="*/ 4772921 h 5786598"/>
                <a:gd name="connsiteX197" fmla="*/ 536643 w 4159710"/>
                <a:gd name="connsiteY197" fmla="*/ 4116689 h 5786598"/>
                <a:gd name="connsiteX198" fmla="*/ 483438 w 4159710"/>
                <a:gd name="connsiteY198" fmla="*/ 4116689 h 5786598"/>
                <a:gd name="connsiteX199" fmla="*/ 467274 w 4159710"/>
                <a:gd name="connsiteY199" fmla="*/ 4109993 h 5786598"/>
                <a:gd name="connsiteX200" fmla="*/ 460578 w 4159710"/>
                <a:gd name="connsiteY200" fmla="*/ 4093829 h 5786598"/>
                <a:gd name="connsiteX201" fmla="*/ 467274 w 4159710"/>
                <a:gd name="connsiteY201" fmla="*/ 4077665 h 5786598"/>
                <a:gd name="connsiteX202" fmla="*/ 483438 w 4159710"/>
                <a:gd name="connsiteY202" fmla="*/ 4070970 h 5786598"/>
                <a:gd name="connsiteX203" fmla="*/ 536643 w 4159710"/>
                <a:gd name="connsiteY203" fmla="*/ 4070970 h 5786598"/>
                <a:gd name="connsiteX204" fmla="*/ 536643 w 4159710"/>
                <a:gd name="connsiteY204" fmla="*/ 3949801 h 5786598"/>
                <a:gd name="connsiteX205" fmla="*/ 483438 w 4159710"/>
                <a:gd name="connsiteY205" fmla="*/ 3949801 h 5786598"/>
                <a:gd name="connsiteX206" fmla="*/ 467274 w 4159710"/>
                <a:gd name="connsiteY206" fmla="*/ 3943105 h 5786598"/>
                <a:gd name="connsiteX207" fmla="*/ 460578 w 4159710"/>
                <a:gd name="connsiteY207" fmla="*/ 3926941 h 5786598"/>
                <a:gd name="connsiteX208" fmla="*/ 467274 w 4159710"/>
                <a:gd name="connsiteY208" fmla="*/ 3910777 h 5786598"/>
                <a:gd name="connsiteX209" fmla="*/ 483438 w 4159710"/>
                <a:gd name="connsiteY209" fmla="*/ 3904082 h 5786598"/>
                <a:gd name="connsiteX210" fmla="*/ 536643 w 4159710"/>
                <a:gd name="connsiteY210" fmla="*/ 3904082 h 5786598"/>
                <a:gd name="connsiteX211" fmla="*/ 536643 w 4159710"/>
                <a:gd name="connsiteY211" fmla="*/ 3781025 h 5786598"/>
                <a:gd name="connsiteX212" fmla="*/ 0 w 4159710"/>
                <a:gd name="connsiteY212" fmla="*/ 3781025 h 5786598"/>
                <a:gd name="connsiteX213" fmla="*/ 0 w 4159710"/>
                <a:gd name="connsiteY213" fmla="*/ 3364856 h 5786598"/>
                <a:gd name="connsiteX214" fmla="*/ 1 w 4159710"/>
                <a:gd name="connsiteY214" fmla="*/ 3364856 h 5786598"/>
                <a:gd name="connsiteX215" fmla="*/ 1 w 4159710"/>
                <a:gd name="connsiteY215" fmla="*/ 2819733 h 5786598"/>
                <a:gd name="connsiteX216" fmla="*/ 186431 w 4159710"/>
                <a:gd name="connsiteY216" fmla="*/ 2819733 h 5786598"/>
                <a:gd name="connsiteX217" fmla="*/ 823097 w 4159710"/>
                <a:gd name="connsiteY217" fmla="*/ 2141404 h 5786598"/>
                <a:gd name="connsiteX218" fmla="*/ 813602 w 4159710"/>
                <a:gd name="connsiteY218" fmla="*/ 2137471 h 5786598"/>
                <a:gd name="connsiteX219" fmla="*/ 809362 w 4159710"/>
                <a:gd name="connsiteY219" fmla="*/ 2127235 h 5786598"/>
                <a:gd name="connsiteX220" fmla="*/ 809362 w 4159710"/>
                <a:gd name="connsiteY220" fmla="*/ 2069332 h 5786598"/>
                <a:gd name="connsiteX221" fmla="*/ 823838 w 4159710"/>
                <a:gd name="connsiteY221" fmla="*/ 2054855 h 5786598"/>
                <a:gd name="connsiteX222" fmla="*/ 877577 w 4159710"/>
                <a:gd name="connsiteY222" fmla="*/ 2054855 h 5786598"/>
                <a:gd name="connsiteX223" fmla="*/ 888250 w 4159710"/>
                <a:gd name="connsiteY223" fmla="*/ 1881866 h 5786598"/>
                <a:gd name="connsiteX224" fmla="*/ 828450 w 4159710"/>
                <a:gd name="connsiteY224" fmla="*/ 1881866 h 5786598"/>
                <a:gd name="connsiteX225" fmla="*/ 819128 w 4159710"/>
                <a:gd name="connsiteY225" fmla="*/ 1872543 h 5786598"/>
                <a:gd name="connsiteX226" fmla="*/ 819128 w 4159710"/>
                <a:gd name="connsiteY226" fmla="*/ 1835257 h 5786598"/>
                <a:gd name="connsiteX227" fmla="*/ 828450 w 4159710"/>
                <a:gd name="connsiteY227" fmla="*/ 1825935 h 5786598"/>
                <a:gd name="connsiteX228" fmla="*/ 891700 w 4159710"/>
                <a:gd name="connsiteY228" fmla="*/ 1825935 h 5786598"/>
                <a:gd name="connsiteX229" fmla="*/ 912234 w 4159710"/>
                <a:gd name="connsiteY229" fmla="*/ 1493103 h 5786598"/>
                <a:gd name="connsiteX230" fmla="*/ 860727 w 4159710"/>
                <a:gd name="connsiteY230" fmla="*/ 1497602 h 5786598"/>
                <a:gd name="connsiteX231" fmla="*/ 861169 w 4159710"/>
                <a:gd name="connsiteY231" fmla="*/ 1501090 h 5786598"/>
                <a:gd name="connsiteX232" fmla="*/ 562355 w 4159710"/>
                <a:gd name="connsiteY232" fmla="*/ 1538964 h 5786598"/>
                <a:gd name="connsiteX233" fmla="*/ 573819 w 4159710"/>
                <a:gd name="connsiteY233" fmla="*/ 1582489 h 5786598"/>
                <a:gd name="connsiteX234" fmla="*/ 537257 w 4159710"/>
                <a:gd name="connsiteY234" fmla="*/ 1645198 h 5786598"/>
                <a:gd name="connsiteX235" fmla="*/ 530211 w 4159710"/>
                <a:gd name="connsiteY235" fmla="*/ 1647053 h 5786598"/>
                <a:gd name="connsiteX236" fmla="*/ 476492 w 4159710"/>
                <a:gd name="connsiteY236" fmla="*/ 1628784 h 5786598"/>
                <a:gd name="connsiteX237" fmla="*/ 469491 w 4159710"/>
                <a:gd name="connsiteY237" fmla="*/ 1614538 h 5786598"/>
                <a:gd name="connsiteX238" fmla="*/ 470721 w 4159710"/>
                <a:gd name="connsiteY238" fmla="*/ 1635605 h 5786598"/>
                <a:gd name="connsiteX239" fmla="*/ 430195 w 4159710"/>
                <a:gd name="connsiteY239" fmla="*/ 1681081 h 5786598"/>
                <a:gd name="connsiteX240" fmla="*/ 422631 w 4159710"/>
                <a:gd name="connsiteY240" fmla="*/ 1683073 h 5786598"/>
                <a:gd name="connsiteX241" fmla="*/ 355310 w 4159710"/>
                <a:gd name="connsiteY241" fmla="*/ 1643823 h 5786598"/>
                <a:gd name="connsiteX242" fmla="*/ 315776 w 4159710"/>
                <a:gd name="connsiteY242" fmla="*/ 1493723 h 5786598"/>
                <a:gd name="connsiteX243" fmla="*/ 355027 w 4159710"/>
                <a:gd name="connsiteY243" fmla="*/ 1426402 h 5786598"/>
                <a:gd name="connsiteX244" fmla="*/ 362591 w 4159710"/>
                <a:gd name="connsiteY244" fmla="*/ 1424410 h 5786598"/>
                <a:gd name="connsiteX245" fmla="*/ 420261 w 4159710"/>
                <a:gd name="connsiteY245" fmla="*/ 1444022 h 5786598"/>
                <a:gd name="connsiteX246" fmla="*/ 427578 w 4159710"/>
                <a:gd name="connsiteY246" fmla="*/ 1458912 h 5786598"/>
                <a:gd name="connsiteX247" fmla="*/ 426045 w 4159710"/>
                <a:gd name="connsiteY247" fmla="*/ 1453091 h 5786598"/>
                <a:gd name="connsiteX248" fmla="*/ 462607 w 4159710"/>
                <a:gd name="connsiteY248" fmla="*/ 1390382 h 5786598"/>
                <a:gd name="connsiteX249" fmla="*/ 469653 w 4159710"/>
                <a:gd name="connsiteY249" fmla="*/ 1388526 h 5786598"/>
                <a:gd name="connsiteX250" fmla="*/ 532361 w 4159710"/>
                <a:gd name="connsiteY250" fmla="*/ 1425088 h 5786598"/>
                <a:gd name="connsiteX251" fmla="*/ 549415 w 4159710"/>
                <a:gd name="connsiteY251" fmla="*/ 1489834 h 5786598"/>
                <a:gd name="connsiteX252" fmla="*/ 840002 w 4159710"/>
                <a:gd name="connsiteY252" fmla="*/ 1334084 h 5786598"/>
                <a:gd name="connsiteX253" fmla="*/ 840607 w 4159710"/>
                <a:gd name="connsiteY253" fmla="*/ 1338857 h 5786598"/>
                <a:gd name="connsiteX254" fmla="*/ 1112835 w 4159710"/>
                <a:gd name="connsiteY254" fmla="*/ 1315078 h 5786598"/>
                <a:gd name="connsiteX255" fmla="*/ 2288860 w 4159710"/>
                <a:gd name="connsiteY255" fmla="*/ 137025 h 5786598"/>
                <a:gd name="connsiteX256" fmla="*/ 2281236 w 4159710"/>
                <a:gd name="connsiteY256" fmla="*/ 99263 h 5786598"/>
                <a:gd name="connsiteX257" fmla="*/ 2380499 w 4159710"/>
                <a:gd name="connsiteY257" fmla="*/ 0 h 57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4159710" h="5786598">
                  <a:moveTo>
                    <a:pt x="1022274" y="5419078"/>
                  </a:moveTo>
                  <a:lnTo>
                    <a:pt x="976163" y="5507455"/>
                  </a:lnTo>
                  <a:lnTo>
                    <a:pt x="1068385" y="5507455"/>
                  </a:lnTo>
                  <a:close/>
                  <a:moveTo>
                    <a:pt x="1318025" y="5289802"/>
                  </a:moveTo>
                  <a:lnTo>
                    <a:pt x="1204463" y="5507455"/>
                  </a:lnTo>
                  <a:lnTo>
                    <a:pt x="1431587" y="5507455"/>
                  </a:lnTo>
                  <a:close/>
                  <a:moveTo>
                    <a:pt x="708685" y="5255614"/>
                  </a:moveTo>
                  <a:lnTo>
                    <a:pt x="577286" y="5507455"/>
                  </a:lnTo>
                  <a:lnTo>
                    <a:pt x="840085" y="5507455"/>
                  </a:lnTo>
                  <a:close/>
                  <a:moveTo>
                    <a:pt x="1203875" y="5071022"/>
                  </a:moveTo>
                  <a:lnTo>
                    <a:pt x="1053938" y="5358390"/>
                  </a:lnTo>
                  <a:lnTo>
                    <a:pt x="1131714" y="5507455"/>
                  </a:lnTo>
                  <a:lnTo>
                    <a:pt x="1141134" y="5507455"/>
                  </a:lnTo>
                  <a:lnTo>
                    <a:pt x="1286361" y="5229113"/>
                  </a:lnTo>
                  <a:close/>
                  <a:moveTo>
                    <a:pt x="822835" y="5036834"/>
                  </a:moveTo>
                  <a:lnTo>
                    <a:pt x="740350" y="5194926"/>
                  </a:lnTo>
                  <a:lnTo>
                    <a:pt x="903414" y="5507455"/>
                  </a:lnTo>
                  <a:lnTo>
                    <a:pt x="912834" y="5507455"/>
                  </a:lnTo>
                  <a:lnTo>
                    <a:pt x="990609" y="5358390"/>
                  </a:lnTo>
                  <a:close/>
                  <a:moveTo>
                    <a:pt x="1451724" y="5033553"/>
                  </a:moveTo>
                  <a:lnTo>
                    <a:pt x="1355112" y="5218720"/>
                  </a:lnTo>
                  <a:lnTo>
                    <a:pt x="1505762" y="5507455"/>
                  </a:lnTo>
                  <a:lnTo>
                    <a:pt x="1698986" y="5507455"/>
                  </a:lnTo>
                  <a:close/>
                  <a:moveTo>
                    <a:pt x="574986" y="4999366"/>
                  </a:moveTo>
                  <a:lnTo>
                    <a:pt x="309887" y="5507455"/>
                  </a:lnTo>
                  <a:lnTo>
                    <a:pt x="503111" y="5507455"/>
                  </a:lnTo>
                  <a:lnTo>
                    <a:pt x="671598" y="5184533"/>
                  </a:lnTo>
                  <a:close/>
                  <a:moveTo>
                    <a:pt x="1290352" y="4905281"/>
                  </a:moveTo>
                  <a:lnTo>
                    <a:pt x="1240962" y="4999940"/>
                  </a:lnTo>
                  <a:lnTo>
                    <a:pt x="1323448" y="5158032"/>
                  </a:lnTo>
                  <a:lnTo>
                    <a:pt x="1420060" y="4972866"/>
                  </a:lnTo>
                  <a:lnTo>
                    <a:pt x="1384797" y="4905281"/>
                  </a:lnTo>
                  <a:close/>
                  <a:moveTo>
                    <a:pt x="1191573" y="4905281"/>
                  </a:moveTo>
                  <a:lnTo>
                    <a:pt x="1209298" y="4939252"/>
                  </a:lnTo>
                  <a:lnTo>
                    <a:pt x="1227023" y="4905281"/>
                  </a:lnTo>
                  <a:close/>
                  <a:moveTo>
                    <a:pt x="891474" y="4905281"/>
                  </a:moveTo>
                  <a:lnTo>
                    <a:pt x="854499" y="4976146"/>
                  </a:lnTo>
                  <a:lnTo>
                    <a:pt x="1022274" y="5297702"/>
                  </a:lnTo>
                  <a:lnTo>
                    <a:pt x="1172210" y="5010334"/>
                  </a:lnTo>
                  <a:lnTo>
                    <a:pt x="1117398" y="4905281"/>
                  </a:lnTo>
                  <a:close/>
                  <a:moveTo>
                    <a:pt x="624075" y="4905281"/>
                  </a:moveTo>
                  <a:lnTo>
                    <a:pt x="606650" y="4938678"/>
                  </a:lnTo>
                  <a:lnTo>
                    <a:pt x="703262" y="5123845"/>
                  </a:lnTo>
                  <a:lnTo>
                    <a:pt x="785748" y="4965752"/>
                  </a:lnTo>
                  <a:lnTo>
                    <a:pt x="754196" y="4905281"/>
                  </a:lnTo>
                  <a:close/>
                  <a:moveTo>
                    <a:pt x="1286363" y="4716622"/>
                  </a:moveTo>
                  <a:lnTo>
                    <a:pt x="1286363" y="4742928"/>
                  </a:lnTo>
                  <a:lnTo>
                    <a:pt x="1280308" y="4772921"/>
                  </a:lnTo>
                  <a:lnTo>
                    <a:pt x="1315738" y="4772921"/>
                  </a:lnTo>
                  <a:close/>
                  <a:moveTo>
                    <a:pt x="760478" y="4643851"/>
                  </a:moveTo>
                  <a:lnTo>
                    <a:pt x="693135" y="4772921"/>
                  </a:lnTo>
                  <a:lnTo>
                    <a:pt x="766533" y="4772921"/>
                  </a:lnTo>
                  <a:lnTo>
                    <a:pt x="760478" y="4742928"/>
                  </a:lnTo>
                  <a:close/>
                  <a:moveTo>
                    <a:pt x="1286363" y="4116690"/>
                  </a:moveTo>
                  <a:lnTo>
                    <a:pt x="1286363" y="4574458"/>
                  </a:lnTo>
                  <a:lnTo>
                    <a:pt x="1389913" y="4772921"/>
                  </a:lnTo>
                  <a:lnTo>
                    <a:pt x="1441619" y="4772921"/>
                  </a:lnTo>
                  <a:lnTo>
                    <a:pt x="1441619" y="4116690"/>
                  </a:lnTo>
                  <a:close/>
                  <a:moveTo>
                    <a:pt x="582362" y="4116689"/>
                  </a:moveTo>
                  <a:lnTo>
                    <a:pt x="582362" y="4772921"/>
                  </a:lnTo>
                  <a:lnTo>
                    <a:pt x="618960" y="4772921"/>
                  </a:lnTo>
                  <a:lnTo>
                    <a:pt x="760478" y="4501687"/>
                  </a:lnTo>
                  <a:lnTo>
                    <a:pt x="760478" y="4116689"/>
                  </a:lnTo>
                  <a:close/>
                  <a:moveTo>
                    <a:pt x="1286363" y="3949802"/>
                  </a:moveTo>
                  <a:lnTo>
                    <a:pt x="1286363" y="4070970"/>
                  </a:lnTo>
                  <a:lnTo>
                    <a:pt x="1441619" y="4070970"/>
                  </a:lnTo>
                  <a:lnTo>
                    <a:pt x="1441619" y="3949802"/>
                  </a:lnTo>
                  <a:close/>
                  <a:moveTo>
                    <a:pt x="582362" y="3949801"/>
                  </a:moveTo>
                  <a:lnTo>
                    <a:pt x="582362" y="4070970"/>
                  </a:lnTo>
                  <a:lnTo>
                    <a:pt x="760478" y="4070970"/>
                  </a:lnTo>
                  <a:lnTo>
                    <a:pt x="760478" y="3949801"/>
                  </a:lnTo>
                  <a:close/>
                  <a:moveTo>
                    <a:pt x="1286363" y="3781025"/>
                  </a:moveTo>
                  <a:lnTo>
                    <a:pt x="1286363" y="3904082"/>
                  </a:lnTo>
                  <a:lnTo>
                    <a:pt x="1441619" y="3904082"/>
                  </a:lnTo>
                  <a:lnTo>
                    <a:pt x="1441619" y="3781025"/>
                  </a:lnTo>
                  <a:close/>
                  <a:moveTo>
                    <a:pt x="582362" y="3781025"/>
                  </a:moveTo>
                  <a:lnTo>
                    <a:pt x="582362" y="3904082"/>
                  </a:lnTo>
                  <a:lnTo>
                    <a:pt x="760478" y="3904082"/>
                  </a:lnTo>
                  <a:lnTo>
                    <a:pt x="760478" y="3781025"/>
                  </a:lnTo>
                  <a:close/>
                  <a:moveTo>
                    <a:pt x="1174823" y="2986866"/>
                  </a:moveTo>
                  <a:cubicBezTo>
                    <a:pt x="1163799" y="2986866"/>
                    <a:pt x="1154863" y="2995802"/>
                    <a:pt x="1154863" y="3006826"/>
                  </a:cubicBezTo>
                  <a:lnTo>
                    <a:pt x="1154863" y="3388285"/>
                  </a:lnTo>
                  <a:cubicBezTo>
                    <a:pt x="1154863" y="3399309"/>
                    <a:pt x="1163799" y="3408245"/>
                    <a:pt x="1174823" y="3408245"/>
                  </a:cubicBezTo>
                  <a:lnTo>
                    <a:pt x="1254662" y="3408245"/>
                  </a:lnTo>
                  <a:cubicBezTo>
                    <a:pt x="1265686" y="3408245"/>
                    <a:pt x="1274622" y="3399309"/>
                    <a:pt x="1274622" y="3388285"/>
                  </a:cubicBezTo>
                  <a:lnTo>
                    <a:pt x="1274622" y="3006826"/>
                  </a:lnTo>
                  <a:cubicBezTo>
                    <a:pt x="1274622" y="2995802"/>
                    <a:pt x="1265686" y="2986866"/>
                    <a:pt x="1254662" y="2986866"/>
                  </a:cubicBezTo>
                  <a:close/>
                  <a:moveTo>
                    <a:pt x="694919" y="2986866"/>
                  </a:moveTo>
                  <a:cubicBezTo>
                    <a:pt x="685797" y="2986866"/>
                    <a:pt x="678402" y="2994261"/>
                    <a:pt x="678402" y="3003383"/>
                  </a:cubicBezTo>
                  <a:lnTo>
                    <a:pt x="678402" y="3391728"/>
                  </a:lnTo>
                  <a:cubicBezTo>
                    <a:pt x="678402" y="3400850"/>
                    <a:pt x="685797" y="3408245"/>
                    <a:pt x="694919" y="3408245"/>
                  </a:cubicBezTo>
                  <a:lnTo>
                    <a:pt x="760984" y="3408245"/>
                  </a:lnTo>
                  <a:cubicBezTo>
                    <a:pt x="770106" y="3408245"/>
                    <a:pt x="777501" y="3400850"/>
                    <a:pt x="777501" y="3391728"/>
                  </a:cubicBezTo>
                  <a:lnTo>
                    <a:pt x="777501" y="3003383"/>
                  </a:lnTo>
                  <a:cubicBezTo>
                    <a:pt x="777501" y="2994261"/>
                    <a:pt x="770106" y="2986866"/>
                    <a:pt x="760984" y="2986866"/>
                  </a:cubicBezTo>
                  <a:close/>
                  <a:moveTo>
                    <a:pt x="502584" y="2986866"/>
                  </a:moveTo>
                  <a:cubicBezTo>
                    <a:pt x="493462" y="2986866"/>
                    <a:pt x="486067" y="2994261"/>
                    <a:pt x="486067" y="3003383"/>
                  </a:cubicBezTo>
                  <a:lnTo>
                    <a:pt x="486067" y="3391728"/>
                  </a:lnTo>
                  <a:cubicBezTo>
                    <a:pt x="486067" y="3400850"/>
                    <a:pt x="493462" y="3408245"/>
                    <a:pt x="502584" y="3408245"/>
                  </a:cubicBezTo>
                  <a:lnTo>
                    <a:pt x="568649" y="3408245"/>
                  </a:lnTo>
                  <a:cubicBezTo>
                    <a:pt x="577771" y="3408245"/>
                    <a:pt x="585166" y="3400850"/>
                    <a:pt x="585166" y="3391728"/>
                  </a:cubicBezTo>
                  <a:lnTo>
                    <a:pt x="585166" y="3003383"/>
                  </a:lnTo>
                  <a:cubicBezTo>
                    <a:pt x="585166" y="2994261"/>
                    <a:pt x="577771" y="2986866"/>
                    <a:pt x="568649" y="2986866"/>
                  </a:cubicBezTo>
                  <a:close/>
                  <a:moveTo>
                    <a:pt x="310249" y="2986866"/>
                  </a:moveTo>
                  <a:cubicBezTo>
                    <a:pt x="301127" y="2986866"/>
                    <a:pt x="293732" y="2994261"/>
                    <a:pt x="293732" y="3003383"/>
                  </a:cubicBezTo>
                  <a:lnTo>
                    <a:pt x="293732" y="3391728"/>
                  </a:lnTo>
                  <a:cubicBezTo>
                    <a:pt x="293732" y="3400850"/>
                    <a:pt x="301127" y="3408245"/>
                    <a:pt x="310249" y="3408245"/>
                  </a:cubicBezTo>
                  <a:lnTo>
                    <a:pt x="376314" y="3408245"/>
                  </a:lnTo>
                  <a:cubicBezTo>
                    <a:pt x="385436" y="3408245"/>
                    <a:pt x="392831" y="3400850"/>
                    <a:pt x="392831" y="3391728"/>
                  </a:cubicBezTo>
                  <a:lnTo>
                    <a:pt x="392831" y="3003383"/>
                  </a:lnTo>
                  <a:cubicBezTo>
                    <a:pt x="392831" y="2994261"/>
                    <a:pt x="385436" y="2986866"/>
                    <a:pt x="376314" y="2986866"/>
                  </a:cubicBezTo>
                  <a:close/>
                  <a:moveTo>
                    <a:pt x="871284" y="2156869"/>
                  </a:moveTo>
                  <a:lnTo>
                    <a:pt x="249133" y="2819733"/>
                  </a:lnTo>
                  <a:lnTo>
                    <a:pt x="830389" y="2819733"/>
                  </a:lnTo>
                  <a:close/>
                  <a:moveTo>
                    <a:pt x="1322149" y="1457297"/>
                  </a:moveTo>
                  <a:lnTo>
                    <a:pt x="1134233" y="1473712"/>
                  </a:lnTo>
                  <a:lnTo>
                    <a:pt x="1155963" y="1825935"/>
                  </a:lnTo>
                  <a:lnTo>
                    <a:pt x="1248284" y="1825935"/>
                  </a:lnTo>
                  <a:cubicBezTo>
                    <a:pt x="1253432" y="1825935"/>
                    <a:pt x="1257606" y="1830109"/>
                    <a:pt x="1257606" y="1835257"/>
                  </a:cubicBezTo>
                  <a:lnTo>
                    <a:pt x="1257606" y="1872543"/>
                  </a:lnTo>
                  <a:cubicBezTo>
                    <a:pt x="1257606" y="1877691"/>
                    <a:pt x="1253432" y="1881866"/>
                    <a:pt x="1248284" y="1881866"/>
                  </a:cubicBezTo>
                  <a:lnTo>
                    <a:pt x="1159414" y="1881866"/>
                  </a:lnTo>
                  <a:lnTo>
                    <a:pt x="1170086" y="2054855"/>
                  </a:lnTo>
                  <a:lnTo>
                    <a:pt x="1233364" y="2054855"/>
                  </a:lnTo>
                  <a:cubicBezTo>
                    <a:pt x="1241359" y="2054855"/>
                    <a:pt x="1247840" y="2061336"/>
                    <a:pt x="1247840" y="2069332"/>
                  </a:cubicBezTo>
                  <a:lnTo>
                    <a:pt x="1247840" y="2127235"/>
                  </a:lnTo>
                  <a:cubicBezTo>
                    <a:pt x="1247840" y="2135230"/>
                    <a:pt x="1241359" y="2141711"/>
                    <a:pt x="1233364" y="2141711"/>
                  </a:cubicBezTo>
                  <a:lnTo>
                    <a:pt x="1175445" y="2141711"/>
                  </a:lnTo>
                  <a:lnTo>
                    <a:pt x="1217275" y="2819733"/>
                  </a:lnTo>
                  <a:lnTo>
                    <a:pt x="1538655" y="2819733"/>
                  </a:lnTo>
                  <a:lnTo>
                    <a:pt x="1538655" y="2916015"/>
                  </a:lnTo>
                  <a:lnTo>
                    <a:pt x="1834975" y="2426775"/>
                  </a:lnTo>
                  <a:close/>
                  <a:moveTo>
                    <a:pt x="2470117" y="140636"/>
                  </a:moveTo>
                  <a:lnTo>
                    <a:pt x="2450688" y="169453"/>
                  </a:lnTo>
                  <a:cubicBezTo>
                    <a:pt x="2432725" y="187416"/>
                    <a:pt x="2407910" y="198526"/>
                    <a:pt x="2380499" y="198526"/>
                  </a:cubicBezTo>
                  <a:cubicBezTo>
                    <a:pt x="2366794" y="198526"/>
                    <a:pt x="2353737" y="195749"/>
                    <a:pt x="2341862" y="190726"/>
                  </a:cubicBezTo>
                  <a:lnTo>
                    <a:pt x="2319689" y="175776"/>
                  </a:lnTo>
                  <a:lnTo>
                    <a:pt x="1188989" y="1308426"/>
                  </a:lnTo>
                  <a:lnTo>
                    <a:pt x="1342990" y="1294974"/>
                  </a:lnTo>
                  <a:lnTo>
                    <a:pt x="1353866" y="1419480"/>
                  </a:lnTo>
                  <a:lnTo>
                    <a:pt x="1862584" y="2381191"/>
                  </a:lnTo>
                  <a:lnTo>
                    <a:pt x="3029209" y="455030"/>
                  </a:lnTo>
                  <a:close/>
                  <a:moveTo>
                    <a:pt x="2380499" y="0"/>
                  </a:moveTo>
                  <a:cubicBezTo>
                    <a:pt x="2435320" y="0"/>
                    <a:pt x="2479762" y="44442"/>
                    <a:pt x="2479762" y="99263"/>
                  </a:cubicBezTo>
                  <a:lnTo>
                    <a:pt x="2478311" y="106448"/>
                  </a:lnTo>
                  <a:lnTo>
                    <a:pt x="3219890" y="215733"/>
                  </a:lnTo>
                  <a:lnTo>
                    <a:pt x="3217054" y="220776"/>
                  </a:lnTo>
                  <a:lnTo>
                    <a:pt x="4067223" y="1004298"/>
                  </a:lnTo>
                  <a:lnTo>
                    <a:pt x="4069653" y="1000693"/>
                  </a:lnTo>
                  <a:cubicBezTo>
                    <a:pt x="4079200" y="991147"/>
                    <a:pt x="4092388" y="985242"/>
                    <a:pt x="4106956" y="985242"/>
                  </a:cubicBezTo>
                  <a:cubicBezTo>
                    <a:pt x="4136091" y="985242"/>
                    <a:pt x="4159710" y="1008861"/>
                    <a:pt x="4159710" y="1037996"/>
                  </a:cubicBezTo>
                  <a:cubicBezTo>
                    <a:pt x="4159710" y="1067131"/>
                    <a:pt x="4136091" y="1090750"/>
                    <a:pt x="4106956" y="1090750"/>
                  </a:cubicBezTo>
                  <a:cubicBezTo>
                    <a:pt x="4077821" y="1090750"/>
                    <a:pt x="4054202" y="1067131"/>
                    <a:pt x="4054202" y="1037996"/>
                  </a:cubicBezTo>
                  <a:cubicBezTo>
                    <a:pt x="4054202" y="1030713"/>
                    <a:pt x="4055678" y="1023773"/>
                    <a:pt x="4058348" y="1017462"/>
                  </a:cubicBezTo>
                  <a:lnTo>
                    <a:pt x="4060261" y="1014623"/>
                  </a:lnTo>
                  <a:lnTo>
                    <a:pt x="3137412" y="519074"/>
                  </a:lnTo>
                  <a:lnTo>
                    <a:pt x="1538655" y="3357254"/>
                  </a:lnTo>
                  <a:lnTo>
                    <a:pt x="1538655" y="3364856"/>
                  </a:lnTo>
                  <a:lnTo>
                    <a:pt x="1696915" y="3364856"/>
                  </a:lnTo>
                  <a:lnTo>
                    <a:pt x="1696915" y="3781025"/>
                  </a:lnTo>
                  <a:lnTo>
                    <a:pt x="1487338" y="3781025"/>
                  </a:lnTo>
                  <a:lnTo>
                    <a:pt x="1487338" y="3904082"/>
                  </a:lnTo>
                  <a:lnTo>
                    <a:pt x="1563403" y="3904082"/>
                  </a:lnTo>
                  <a:cubicBezTo>
                    <a:pt x="1576028" y="3904082"/>
                    <a:pt x="1586263" y="3914317"/>
                    <a:pt x="1586263" y="3926942"/>
                  </a:cubicBezTo>
                  <a:lnTo>
                    <a:pt x="1586262" y="3926942"/>
                  </a:lnTo>
                  <a:cubicBezTo>
                    <a:pt x="1586262" y="3939567"/>
                    <a:pt x="1576027" y="3949802"/>
                    <a:pt x="1563402" y="3949802"/>
                  </a:cubicBezTo>
                  <a:lnTo>
                    <a:pt x="1487338" y="3949802"/>
                  </a:lnTo>
                  <a:lnTo>
                    <a:pt x="1487338" y="4070970"/>
                  </a:lnTo>
                  <a:lnTo>
                    <a:pt x="1563403" y="4070970"/>
                  </a:lnTo>
                  <a:cubicBezTo>
                    <a:pt x="1576028" y="4070970"/>
                    <a:pt x="1586263" y="4081205"/>
                    <a:pt x="1586263" y="4093830"/>
                  </a:cubicBezTo>
                  <a:lnTo>
                    <a:pt x="1586262" y="4093830"/>
                  </a:lnTo>
                  <a:cubicBezTo>
                    <a:pt x="1586262" y="4106455"/>
                    <a:pt x="1576027" y="4116690"/>
                    <a:pt x="1563402" y="4116690"/>
                  </a:cubicBezTo>
                  <a:lnTo>
                    <a:pt x="1487338" y="4116690"/>
                  </a:lnTo>
                  <a:lnTo>
                    <a:pt x="1487338" y="4772921"/>
                  </a:lnTo>
                  <a:lnTo>
                    <a:pt x="1529674" y="4772921"/>
                  </a:lnTo>
                  <a:cubicBezTo>
                    <a:pt x="1560927" y="4772921"/>
                    <a:pt x="1586262" y="4798256"/>
                    <a:pt x="1586262" y="4829509"/>
                  </a:cubicBezTo>
                  <a:lnTo>
                    <a:pt x="1586262" y="4848693"/>
                  </a:lnTo>
                  <a:cubicBezTo>
                    <a:pt x="1586262" y="4879946"/>
                    <a:pt x="1560927" y="4905281"/>
                    <a:pt x="1529674" y="4905281"/>
                  </a:cubicBezTo>
                  <a:lnTo>
                    <a:pt x="1518652" y="4905281"/>
                  </a:lnTo>
                  <a:lnTo>
                    <a:pt x="1488812" y="4962472"/>
                  </a:lnTo>
                  <a:lnTo>
                    <a:pt x="1773161" y="5507455"/>
                  </a:lnTo>
                  <a:lnTo>
                    <a:pt x="1945385" y="5507455"/>
                  </a:lnTo>
                  <a:cubicBezTo>
                    <a:pt x="1984041" y="5507455"/>
                    <a:pt x="2015377" y="5538791"/>
                    <a:pt x="2015377" y="5577447"/>
                  </a:cubicBezTo>
                  <a:lnTo>
                    <a:pt x="2015377" y="5716606"/>
                  </a:lnTo>
                  <a:cubicBezTo>
                    <a:pt x="2015377" y="5755262"/>
                    <a:pt x="1984041" y="5786598"/>
                    <a:pt x="1945385" y="5786598"/>
                  </a:cubicBezTo>
                  <a:lnTo>
                    <a:pt x="166286" y="5786598"/>
                  </a:lnTo>
                  <a:cubicBezTo>
                    <a:pt x="127630" y="5786598"/>
                    <a:pt x="96294" y="5755262"/>
                    <a:pt x="96294" y="5716606"/>
                  </a:cubicBezTo>
                  <a:lnTo>
                    <a:pt x="96294" y="5577447"/>
                  </a:lnTo>
                  <a:cubicBezTo>
                    <a:pt x="96294" y="5538791"/>
                    <a:pt x="127630" y="5507455"/>
                    <a:pt x="166286" y="5507455"/>
                  </a:cubicBezTo>
                  <a:lnTo>
                    <a:pt x="235712" y="5507455"/>
                  </a:lnTo>
                  <a:lnTo>
                    <a:pt x="537898" y="4928284"/>
                  </a:lnTo>
                  <a:lnTo>
                    <a:pt x="525896" y="4905281"/>
                  </a:lnTo>
                  <a:lnTo>
                    <a:pt x="517166" y="4905281"/>
                  </a:lnTo>
                  <a:cubicBezTo>
                    <a:pt x="485913" y="4905281"/>
                    <a:pt x="460578" y="4879946"/>
                    <a:pt x="460578" y="4848693"/>
                  </a:cubicBezTo>
                  <a:lnTo>
                    <a:pt x="460578" y="4829509"/>
                  </a:lnTo>
                  <a:cubicBezTo>
                    <a:pt x="460578" y="4798256"/>
                    <a:pt x="485913" y="4772921"/>
                    <a:pt x="517166" y="4772921"/>
                  </a:cubicBezTo>
                  <a:lnTo>
                    <a:pt x="536643" y="4772921"/>
                  </a:lnTo>
                  <a:lnTo>
                    <a:pt x="536643" y="4116689"/>
                  </a:lnTo>
                  <a:lnTo>
                    <a:pt x="483438" y="4116689"/>
                  </a:lnTo>
                  <a:cubicBezTo>
                    <a:pt x="477126" y="4116689"/>
                    <a:pt x="471411" y="4114130"/>
                    <a:pt x="467274" y="4109993"/>
                  </a:cubicBezTo>
                  <a:lnTo>
                    <a:pt x="460578" y="4093829"/>
                  </a:lnTo>
                  <a:lnTo>
                    <a:pt x="467274" y="4077665"/>
                  </a:lnTo>
                  <a:cubicBezTo>
                    <a:pt x="471411" y="4073529"/>
                    <a:pt x="477126" y="4070970"/>
                    <a:pt x="483438" y="4070970"/>
                  </a:cubicBezTo>
                  <a:lnTo>
                    <a:pt x="536643" y="4070970"/>
                  </a:lnTo>
                  <a:lnTo>
                    <a:pt x="536643" y="3949801"/>
                  </a:lnTo>
                  <a:lnTo>
                    <a:pt x="483438" y="3949801"/>
                  </a:lnTo>
                  <a:cubicBezTo>
                    <a:pt x="477126" y="3949801"/>
                    <a:pt x="471411" y="3947242"/>
                    <a:pt x="467274" y="3943105"/>
                  </a:cubicBezTo>
                  <a:lnTo>
                    <a:pt x="460578" y="3926941"/>
                  </a:lnTo>
                  <a:lnTo>
                    <a:pt x="467274" y="3910777"/>
                  </a:lnTo>
                  <a:cubicBezTo>
                    <a:pt x="471411" y="3906640"/>
                    <a:pt x="477126" y="3904082"/>
                    <a:pt x="483438" y="3904082"/>
                  </a:cubicBezTo>
                  <a:lnTo>
                    <a:pt x="536643" y="3904082"/>
                  </a:lnTo>
                  <a:lnTo>
                    <a:pt x="536643" y="3781025"/>
                  </a:lnTo>
                  <a:lnTo>
                    <a:pt x="0" y="3781025"/>
                  </a:lnTo>
                  <a:lnTo>
                    <a:pt x="0" y="3364856"/>
                  </a:lnTo>
                  <a:lnTo>
                    <a:pt x="1" y="3364856"/>
                  </a:lnTo>
                  <a:lnTo>
                    <a:pt x="1" y="2819733"/>
                  </a:lnTo>
                  <a:lnTo>
                    <a:pt x="186431" y="2819733"/>
                  </a:lnTo>
                  <a:lnTo>
                    <a:pt x="823097" y="2141404"/>
                  </a:lnTo>
                  <a:lnTo>
                    <a:pt x="813602" y="2137471"/>
                  </a:lnTo>
                  <a:cubicBezTo>
                    <a:pt x="810982" y="2134852"/>
                    <a:pt x="809362" y="2131233"/>
                    <a:pt x="809362" y="2127235"/>
                  </a:cubicBezTo>
                  <a:lnTo>
                    <a:pt x="809362" y="2069332"/>
                  </a:lnTo>
                  <a:cubicBezTo>
                    <a:pt x="809362" y="2061336"/>
                    <a:pt x="815843" y="2054855"/>
                    <a:pt x="823838" y="2054855"/>
                  </a:cubicBezTo>
                  <a:lnTo>
                    <a:pt x="877577" y="2054855"/>
                  </a:lnTo>
                  <a:lnTo>
                    <a:pt x="888250" y="1881866"/>
                  </a:lnTo>
                  <a:lnTo>
                    <a:pt x="828450" y="1881866"/>
                  </a:lnTo>
                  <a:cubicBezTo>
                    <a:pt x="823302" y="1881866"/>
                    <a:pt x="819128" y="1877691"/>
                    <a:pt x="819128" y="1872543"/>
                  </a:cubicBezTo>
                  <a:lnTo>
                    <a:pt x="819128" y="1835257"/>
                  </a:lnTo>
                  <a:cubicBezTo>
                    <a:pt x="819128" y="1830109"/>
                    <a:pt x="823302" y="1825935"/>
                    <a:pt x="828450" y="1825935"/>
                  </a:cubicBezTo>
                  <a:lnTo>
                    <a:pt x="891700" y="1825935"/>
                  </a:lnTo>
                  <a:lnTo>
                    <a:pt x="912234" y="1493103"/>
                  </a:lnTo>
                  <a:lnTo>
                    <a:pt x="860727" y="1497602"/>
                  </a:lnTo>
                  <a:lnTo>
                    <a:pt x="861169" y="1501090"/>
                  </a:lnTo>
                  <a:lnTo>
                    <a:pt x="562355" y="1538964"/>
                  </a:lnTo>
                  <a:lnTo>
                    <a:pt x="573819" y="1582489"/>
                  </a:lnTo>
                  <a:cubicBezTo>
                    <a:pt x="581039" y="1609902"/>
                    <a:pt x="564670" y="1637977"/>
                    <a:pt x="537257" y="1645198"/>
                  </a:cubicBezTo>
                  <a:lnTo>
                    <a:pt x="530211" y="1647053"/>
                  </a:lnTo>
                  <a:cubicBezTo>
                    <a:pt x="509651" y="1652468"/>
                    <a:pt x="488719" y="1644615"/>
                    <a:pt x="476492" y="1628784"/>
                  </a:cubicBezTo>
                  <a:lnTo>
                    <a:pt x="469491" y="1614538"/>
                  </a:lnTo>
                  <a:lnTo>
                    <a:pt x="470721" y="1635605"/>
                  </a:lnTo>
                  <a:cubicBezTo>
                    <a:pt x="467670" y="1656861"/>
                    <a:pt x="452267" y="1675268"/>
                    <a:pt x="430195" y="1681081"/>
                  </a:cubicBezTo>
                  <a:lnTo>
                    <a:pt x="422631" y="1683073"/>
                  </a:lnTo>
                  <a:cubicBezTo>
                    <a:pt x="393202" y="1690825"/>
                    <a:pt x="363062" y="1673252"/>
                    <a:pt x="355310" y="1643823"/>
                  </a:cubicBezTo>
                  <a:lnTo>
                    <a:pt x="315776" y="1493723"/>
                  </a:lnTo>
                  <a:cubicBezTo>
                    <a:pt x="308025" y="1464294"/>
                    <a:pt x="325598" y="1434153"/>
                    <a:pt x="355027" y="1426402"/>
                  </a:cubicBezTo>
                  <a:lnTo>
                    <a:pt x="362591" y="1424410"/>
                  </a:lnTo>
                  <a:cubicBezTo>
                    <a:pt x="384663" y="1418597"/>
                    <a:pt x="407134" y="1427028"/>
                    <a:pt x="420261" y="1444022"/>
                  </a:cubicBezTo>
                  <a:lnTo>
                    <a:pt x="427578" y="1458912"/>
                  </a:lnTo>
                  <a:lnTo>
                    <a:pt x="426045" y="1453091"/>
                  </a:lnTo>
                  <a:cubicBezTo>
                    <a:pt x="418825" y="1425678"/>
                    <a:pt x="435194" y="1397602"/>
                    <a:pt x="462607" y="1390382"/>
                  </a:cubicBezTo>
                  <a:lnTo>
                    <a:pt x="469653" y="1388526"/>
                  </a:lnTo>
                  <a:cubicBezTo>
                    <a:pt x="497066" y="1381306"/>
                    <a:pt x="525141" y="1397675"/>
                    <a:pt x="532361" y="1425088"/>
                  </a:cubicBezTo>
                  <a:lnTo>
                    <a:pt x="549415" y="1489834"/>
                  </a:lnTo>
                  <a:lnTo>
                    <a:pt x="840002" y="1334084"/>
                  </a:lnTo>
                  <a:lnTo>
                    <a:pt x="840607" y="1338857"/>
                  </a:lnTo>
                  <a:lnTo>
                    <a:pt x="1112835" y="1315078"/>
                  </a:lnTo>
                  <a:lnTo>
                    <a:pt x="2288860" y="137025"/>
                  </a:lnTo>
                  <a:lnTo>
                    <a:pt x="2281236" y="99263"/>
                  </a:lnTo>
                  <a:cubicBezTo>
                    <a:pt x="2281236" y="44442"/>
                    <a:pt x="2325678" y="0"/>
                    <a:pt x="238049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7" name="Grupo 36">
              <a:extLst>
                <a:ext uri="{FF2B5EF4-FFF2-40B4-BE49-F238E27FC236}">
                  <a16:creationId xmlns:a16="http://schemas.microsoft.com/office/drawing/2014/main" id="{32BD0673-AEC6-F50D-A008-0367E16576E1}"/>
                </a:ext>
              </a:extLst>
            </p:cNvPr>
            <p:cNvGrpSpPr/>
            <p:nvPr/>
          </p:nvGrpSpPr>
          <p:grpSpPr>
            <a:xfrm rot="4175493">
              <a:off x="4194922" y="3080417"/>
              <a:ext cx="775349" cy="1388268"/>
              <a:chOff x="3996278" y="2790182"/>
              <a:chExt cx="775349" cy="1388268"/>
            </a:xfrm>
          </p:grpSpPr>
          <p:sp>
            <p:nvSpPr>
              <p:cNvPr id="8" name="Freeform: Shape 156">
                <a:extLst>
                  <a:ext uri="{FF2B5EF4-FFF2-40B4-BE49-F238E27FC236}">
                    <a16:creationId xmlns:a16="http://schemas.microsoft.com/office/drawing/2014/main" id="{41D4105F-FE88-222B-C4C9-53C3F8464925}"/>
                  </a:ext>
                </a:extLst>
              </p:cNvPr>
              <p:cNvSpPr/>
              <p:nvPr/>
            </p:nvSpPr>
            <p:spPr>
              <a:xfrm rot="17436610">
                <a:off x="4179697" y="3291256"/>
                <a:ext cx="467132" cy="331731"/>
              </a:xfrm>
              <a:custGeom>
                <a:avLst/>
                <a:gdLst>
                  <a:gd name="connsiteX0" fmla="*/ 1359605 w 2028518"/>
                  <a:gd name="connsiteY0" fmla="*/ 1366447 h 1440540"/>
                  <a:gd name="connsiteX1" fmla="*/ 1359605 w 2028518"/>
                  <a:gd name="connsiteY1" fmla="*/ 1406271 h 1440540"/>
                  <a:gd name="connsiteX2" fmla="*/ 1942246 w 2028518"/>
                  <a:gd name="connsiteY2" fmla="*/ 1406271 h 1440540"/>
                  <a:gd name="connsiteX3" fmla="*/ 1942246 w 2028518"/>
                  <a:gd name="connsiteY3" fmla="*/ 1366447 h 1440540"/>
                  <a:gd name="connsiteX4" fmla="*/ 1359605 w 2028518"/>
                  <a:gd name="connsiteY4" fmla="*/ 1305350 h 1440540"/>
                  <a:gd name="connsiteX5" fmla="*/ 1359605 w 2028518"/>
                  <a:gd name="connsiteY5" fmla="*/ 1345174 h 1440540"/>
                  <a:gd name="connsiteX6" fmla="*/ 1942246 w 2028518"/>
                  <a:gd name="connsiteY6" fmla="*/ 1345174 h 1440540"/>
                  <a:gd name="connsiteX7" fmla="*/ 1942246 w 2028518"/>
                  <a:gd name="connsiteY7" fmla="*/ 1305350 h 1440540"/>
                  <a:gd name="connsiteX8" fmla="*/ 1359605 w 2028518"/>
                  <a:gd name="connsiteY8" fmla="*/ 1244254 h 1440540"/>
                  <a:gd name="connsiteX9" fmla="*/ 1359605 w 2028518"/>
                  <a:gd name="connsiteY9" fmla="*/ 1284078 h 1440540"/>
                  <a:gd name="connsiteX10" fmla="*/ 1942246 w 2028518"/>
                  <a:gd name="connsiteY10" fmla="*/ 1284078 h 1440540"/>
                  <a:gd name="connsiteX11" fmla="*/ 1942246 w 2028518"/>
                  <a:gd name="connsiteY11" fmla="*/ 1244254 h 1440540"/>
                  <a:gd name="connsiteX12" fmla="*/ 1359605 w 2028518"/>
                  <a:gd name="connsiteY12" fmla="*/ 1183157 h 1440540"/>
                  <a:gd name="connsiteX13" fmla="*/ 1359605 w 2028518"/>
                  <a:gd name="connsiteY13" fmla="*/ 1222981 h 1440540"/>
                  <a:gd name="connsiteX14" fmla="*/ 1942246 w 2028518"/>
                  <a:gd name="connsiteY14" fmla="*/ 1222981 h 1440540"/>
                  <a:gd name="connsiteX15" fmla="*/ 1942246 w 2028518"/>
                  <a:gd name="connsiteY15" fmla="*/ 1183157 h 1440540"/>
                  <a:gd name="connsiteX16" fmla="*/ 1003047 w 2028518"/>
                  <a:gd name="connsiteY16" fmla="*/ 821458 h 1440540"/>
                  <a:gd name="connsiteX17" fmla="*/ 1003047 w 2028518"/>
                  <a:gd name="connsiteY17" fmla="*/ 1439143 h 1440540"/>
                  <a:gd name="connsiteX18" fmla="*/ 1259865 w 2028518"/>
                  <a:gd name="connsiteY18" fmla="*/ 1439143 h 1440540"/>
                  <a:gd name="connsiteX19" fmla="*/ 1259865 w 2028518"/>
                  <a:gd name="connsiteY19" fmla="*/ 821458 h 1440540"/>
                  <a:gd name="connsiteX20" fmla="*/ 640721 w 2028518"/>
                  <a:gd name="connsiteY20" fmla="*/ 818736 h 1440540"/>
                  <a:gd name="connsiteX21" fmla="*/ 640721 w 2028518"/>
                  <a:gd name="connsiteY21" fmla="*/ 1436421 h 1440540"/>
                  <a:gd name="connsiteX22" fmla="*/ 860983 w 2028518"/>
                  <a:gd name="connsiteY22" fmla="*/ 1436421 h 1440540"/>
                  <a:gd name="connsiteX23" fmla="*/ 860983 w 2028518"/>
                  <a:gd name="connsiteY23" fmla="*/ 818736 h 1440540"/>
                  <a:gd name="connsiteX24" fmla="*/ 1818380 w 2028518"/>
                  <a:gd name="connsiteY24" fmla="*/ 734607 h 1440540"/>
                  <a:gd name="connsiteX25" fmla="*/ 1818380 w 2028518"/>
                  <a:gd name="connsiteY25" fmla="*/ 807677 h 1440540"/>
                  <a:gd name="connsiteX26" fmla="*/ 1916476 w 2028518"/>
                  <a:gd name="connsiteY26" fmla="*/ 807677 h 1440540"/>
                  <a:gd name="connsiteX27" fmla="*/ 1916476 w 2028518"/>
                  <a:gd name="connsiteY27" fmla="*/ 734607 h 1440540"/>
                  <a:gd name="connsiteX28" fmla="*/ 1634779 w 2028518"/>
                  <a:gd name="connsiteY28" fmla="*/ 734607 h 1440540"/>
                  <a:gd name="connsiteX29" fmla="*/ 1634779 w 2028518"/>
                  <a:gd name="connsiteY29" fmla="*/ 807677 h 1440540"/>
                  <a:gd name="connsiteX30" fmla="*/ 1732875 w 2028518"/>
                  <a:gd name="connsiteY30" fmla="*/ 807677 h 1440540"/>
                  <a:gd name="connsiteX31" fmla="*/ 1732875 w 2028518"/>
                  <a:gd name="connsiteY31" fmla="*/ 734607 h 1440540"/>
                  <a:gd name="connsiteX32" fmla="*/ 1451179 w 2028518"/>
                  <a:gd name="connsiteY32" fmla="*/ 734607 h 1440540"/>
                  <a:gd name="connsiteX33" fmla="*/ 1451179 w 2028518"/>
                  <a:gd name="connsiteY33" fmla="*/ 807677 h 1440540"/>
                  <a:gd name="connsiteX34" fmla="*/ 1549275 w 2028518"/>
                  <a:gd name="connsiteY34" fmla="*/ 807677 h 1440540"/>
                  <a:gd name="connsiteX35" fmla="*/ 1549275 w 2028518"/>
                  <a:gd name="connsiteY35" fmla="*/ 734607 h 1440540"/>
                  <a:gd name="connsiteX36" fmla="*/ 1818380 w 2028518"/>
                  <a:gd name="connsiteY36" fmla="*/ 582994 h 1440540"/>
                  <a:gd name="connsiteX37" fmla="*/ 1818380 w 2028518"/>
                  <a:gd name="connsiteY37" fmla="*/ 656064 h 1440540"/>
                  <a:gd name="connsiteX38" fmla="*/ 1916476 w 2028518"/>
                  <a:gd name="connsiteY38" fmla="*/ 656064 h 1440540"/>
                  <a:gd name="connsiteX39" fmla="*/ 1916476 w 2028518"/>
                  <a:gd name="connsiteY39" fmla="*/ 582994 h 1440540"/>
                  <a:gd name="connsiteX40" fmla="*/ 1634779 w 2028518"/>
                  <a:gd name="connsiteY40" fmla="*/ 582994 h 1440540"/>
                  <a:gd name="connsiteX41" fmla="*/ 1634779 w 2028518"/>
                  <a:gd name="connsiteY41" fmla="*/ 656064 h 1440540"/>
                  <a:gd name="connsiteX42" fmla="*/ 1732875 w 2028518"/>
                  <a:gd name="connsiteY42" fmla="*/ 656064 h 1440540"/>
                  <a:gd name="connsiteX43" fmla="*/ 1732875 w 2028518"/>
                  <a:gd name="connsiteY43" fmla="*/ 582994 h 1440540"/>
                  <a:gd name="connsiteX44" fmla="*/ 1451179 w 2028518"/>
                  <a:gd name="connsiteY44" fmla="*/ 582994 h 1440540"/>
                  <a:gd name="connsiteX45" fmla="*/ 1451179 w 2028518"/>
                  <a:gd name="connsiteY45" fmla="*/ 656064 h 1440540"/>
                  <a:gd name="connsiteX46" fmla="*/ 1549275 w 2028518"/>
                  <a:gd name="connsiteY46" fmla="*/ 656064 h 1440540"/>
                  <a:gd name="connsiteX47" fmla="*/ 1549275 w 2028518"/>
                  <a:gd name="connsiteY47" fmla="*/ 582994 h 1440540"/>
                  <a:gd name="connsiteX48" fmla="*/ 403424 w 2028518"/>
                  <a:gd name="connsiteY48" fmla="*/ 499916 h 1440540"/>
                  <a:gd name="connsiteX49" fmla="*/ 348620 w 2028518"/>
                  <a:gd name="connsiteY49" fmla="*/ 554720 h 1440540"/>
                  <a:gd name="connsiteX50" fmla="*/ 348620 w 2028518"/>
                  <a:gd name="connsiteY50" fmla="*/ 1438886 h 1440540"/>
                  <a:gd name="connsiteX51" fmla="*/ 458227 w 2028518"/>
                  <a:gd name="connsiteY51" fmla="*/ 1438886 h 1440540"/>
                  <a:gd name="connsiteX52" fmla="*/ 458228 w 2028518"/>
                  <a:gd name="connsiteY52" fmla="*/ 554720 h 1440540"/>
                  <a:gd name="connsiteX53" fmla="*/ 403424 w 2028518"/>
                  <a:gd name="connsiteY53" fmla="*/ 499916 h 1440540"/>
                  <a:gd name="connsiteX54" fmla="*/ 169200 w 2028518"/>
                  <a:gd name="connsiteY54" fmla="*/ 496212 h 1440540"/>
                  <a:gd name="connsiteX55" fmla="*/ 114396 w 2028518"/>
                  <a:gd name="connsiteY55" fmla="*/ 551016 h 1440540"/>
                  <a:gd name="connsiteX56" fmla="*/ 114396 w 2028518"/>
                  <a:gd name="connsiteY56" fmla="*/ 1435182 h 1440540"/>
                  <a:gd name="connsiteX57" fmla="*/ 224003 w 2028518"/>
                  <a:gd name="connsiteY57" fmla="*/ 1435182 h 1440540"/>
                  <a:gd name="connsiteX58" fmla="*/ 224004 w 2028518"/>
                  <a:gd name="connsiteY58" fmla="*/ 551016 h 1440540"/>
                  <a:gd name="connsiteX59" fmla="*/ 169200 w 2028518"/>
                  <a:gd name="connsiteY59" fmla="*/ 496212 h 1440540"/>
                  <a:gd name="connsiteX60" fmla="*/ 1818380 w 2028518"/>
                  <a:gd name="connsiteY60" fmla="*/ 431380 h 1440540"/>
                  <a:gd name="connsiteX61" fmla="*/ 1818380 w 2028518"/>
                  <a:gd name="connsiteY61" fmla="*/ 504450 h 1440540"/>
                  <a:gd name="connsiteX62" fmla="*/ 1916476 w 2028518"/>
                  <a:gd name="connsiteY62" fmla="*/ 504450 h 1440540"/>
                  <a:gd name="connsiteX63" fmla="*/ 1916476 w 2028518"/>
                  <a:gd name="connsiteY63" fmla="*/ 431380 h 1440540"/>
                  <a:gd name="connsiteX64" fmla="*/ 1634779 w 2028518"/>
                  <a:gd name="connsiteY64" fmla="*/ 431380 h 1440540"/>
                  <a:gd name="connsiteX65" fmla="*/ 1634779 w 2028518"/>
                  <a:gd name="connsiteY65" fmla="*/ 504450 h 1440540"/>
                  <a:gd name="connsiteX66" fmla="*/ 1732875 w 2028518"/>
                  <a:gd name="connsiteY66" fmla="*/ 504450 h 1440540"/>
                  <a:gd name="connsiteX67" fmla="*/ 1732875 w 2028518"/>
                  <a:gd name="connsiteY67" fmla="*/ 431380 h 1440540"/>
                  <a:gd name="connsiteX68" fmla="*/ 1451179 w 2028518"/>
                  <a:gd name="connsiteY68" fmla="*/ 431380 h 1440540"/>
                  <a:gd name="connsiteX69" fmla="*/ 1451179 w 2028518"/>
                  <a:gd name="connsiteY69" fmla="*/ 504450 h 1440540"/>
                  <a:gd name="connsiteX70" fmla="*/ 1549275 w 2028518"/>
                  <a:gd name="connsiteY70" fmla="*/ 504450 h 1440540"/>
                  <a:gd name="connsiteX71" fmla="*/ 1549275 w 2028518"/>
                  <a:gd name="connsiteY71" fmla="*/ 431380 h 1440540"/>
                  <a:gd name="connsiteX72" fmla="*/ 1254606 w 2028518"/>
                  <a:gd name="connsiteY72" fmla="*/ 431380 h 1440540"/>
                  <a:gd name="connsiteX73" fmla="*/ 1254606 w 2028518"/>
                  <a:gd name="connsiteY73" fmla="*/ 504450 h 1440540"/>
                  <a:gd name="connsiteX74" fmla="*/ 1352702 w 2028518"/>
                  <a:gd name="connsiteY74" fmla="*/ 504450 h 1440540"/>
                  <a:gd name="connsiteX75" fmla="*/ 1352702 w 2028518"/>
                  <a:gd name="connsiteY75" fmla="*/ 431380 h 1440540"/>
                  <a:gd name="connsiteX76" fmla="*/ 1071005 w 2028518"/>
                  <a:gd name="connsiteY76" fmla="*/ 431380 h 1440540"/>
                  <a:gd name="connsiteX77" fmla="*/ 1071005 w 2028518"/>
                  <a:gd name="connsiteY77" fmla="*/ 504450 h 1440540"/>
                  <a:gd name="connsiteX78" fmla="*/ 1169101 w 2028518"/>
                  <a:gd name="connsiteY78" fmla="*/ 504450 h 1440540"/>
                  <a:gd name="connsiteX79" fmla="*/ 1169101 w 2028518"/>
                  <a:gd name="connsiteY79" fmla="*/ 431380 h 1440540"/>
                  <a:gd name="connsiteX80" fmla="*/ 887405 w 2028518"/>
                  <a:gd name="connsiteY80" fmla="*/ 431380 h 1440540"/>
                  <a:gd name="connsiteX81" fmla="*/ 887405 w 2028518"/>
                  <a:gd name="connsiteY81" fmla="*/ 504450 h 1440540"/>
                  <a:gd name="connsiteX82" fmla="*/ 985501 w 2028518"/>
                  <a:gd name="connsiteY82" fmla="*/ 504450 h 1440540"/>
                  <a:gd name="connsiteX83" fmla="*/ 985501 w 2028518"/>
                  <a:gd name="connsiteY83" fmla="*/ 431380 h 1440540"/>
                  <a:gd name="connsiteX84" fmla="*/ 726849 w 2028518"/>
                  <a:gd name="connsiteY84" fmla="*/ 431380 h 1440540"/>
                  <a:gd name="connsiteX85" fmla="*/ 726849 w 2028518"/>
                  <a:gd name="connsiteY85" fmla="*/ 504450 h 1440540"/>
                  <a:gd name="connsiteX86" fmla="*/ 824945 w 2028518"/>
                  <a:gd name="connsiteY86" fmla="*/ 504450 h 1440540"/>
                  <a:gd name="connsiteX87" fmla="*/ 824945 w 2028518"/>
                  <a:gd name="connsiteY87" fmla="*/ 431380 h 1440540"/>
                  <a:gd name="connsiteX88" fmla="*/ 543248 w 2028518"/>
                  <a:gd name="connsiteY88" fmla="*/ 431380 h 1440540"/>
                  <a:gd name="connsiteX89" fmla="*/ 543248 w 2028518"/>
                  <a:gd name="connsiteY89" fmla="*/ 504450 h 1440540"/>
                  <a:gd name="connsiteX90" fmla="*/ 641344 w 2028518"/>
                  <a:gd name="connsiteY90" fmla="*/ 504450 h 1440540"/>
                  <a:gd name="connsiteX91" fmla="*/ 641344 w 2028518"/>
                  <a:gd name="connsiteY91" fmla="*/ 431380 h 1440540"/>
                  <a:gd name="connsiteX92" fmla="*/ 525663 w 2028518"/>
                  <a:gd name="connsiteY92" fmla="*/ 0 h 1440540"/>
                  <a:gd name="connsiteX93" fmla="*/ 525663 w 2028518"/>
                  <a:gd name="connsiteY93" fmla="*/ 296929 h 1440540"/>
                  <a:gd name="connsiteX94" fmla="*/ 1026614 w 2028518"/>
                  <a:gd name="connsiteY94" fmla="*/ 0 h 1440540"/>
                  <a:gd name="connsiteX95" fmla="*/ 1026614 w 2028518"/>
                  <a:gd name="connsiteY95" fmla="*/ 296930 h 1440540"/>
                  <a:gd name="connsiteX96" fmla="*/ 1527566 w 2028518"/>
                  <a:gd name="connsiteY96" fmla="*/ 0 h 1440540"/>
                  <a:gd name="connsiteX97" fmla="*/ 1527566 w 2028518"/>
                  <a:gd name="connsiteY97" fmla="*/ 296930 h 1440540"/>
                  <a:gd name="connsiteX98" fmla="*/ 2028518 w 2028518"/>
                  <a:gd name="connsiteY98" fmla="*/ 0 h 1440540"/>
                  <a:gd name="connsiteX99" fmla="*/ 2028518 w 2028518"/>
                  <a:gd name="connsiteY99" fmla="*/ 311577 h 1440540"/>
                  <a:gd name="connsiteX100" fmla="*/ 2028518 w 2028518"/>
                  <a:gd name="connsiteY100" fmla="*/ 1440540 h 1440540"/>
                  <a:gd name="connsiteX101" fmla="*/ 0 w 2028518"/>
                  <a:gd name="connsiteY101" fmla="*/ 1440540 h 1440540"/>
                  <a:gd name="connsiteX102" fmla="*/ 0 w 2028518"/>
                  <a:gd name="connsiteY102" fmla="*/ 311577 h 144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028518" h="1440540">
                    <a:moveTo>
                      <a:pt x="1359605" y="1366447"/>
                    </a:moveTo>
                    <a:lnTo>
                      <a:pt x="1359605" y="1406271"/>
                    </a:lnTo>
                    <a:lnTo>
                      <a:pt x="1942246" y="1406271"/>
                    </a:lnTo>
                    <a:lnTo>
                      <a:pt x="1942246" y="1366447"/>
                    </a:lnTo>
                    <a:close/>
                    <a:moveTo>
                      <a:pt x="1359605" y="1305350"/>
                    </a:moveTo>
                    <a:lnTo>
                      <a:pt x="1359605" y="1345174"/>
                    </a:lnTo>
                    <a:lnTo>
                      <a:pt x="1942246" y="1345174"/>
                    </a:lnTo>
                    <a:lnTo>
                      <a:pt x="1942246" y="1305350"/>
                    </a:lnTo>
                    <a:close/>
                    <a:moveTo>
                      <a:pt x="1359605" y="1244254"/>
                    </a:moveTo>
                    <a:lnTo>
                      <a:pt x="1359605" y="1284078"/>
                    </a:lnTo>
                    <a:lnTo>
                      <a:pt x="1942246" y="1284078"/>
                    </a:lnTo>
                    <a:lnTo>
                      <a:pt x="1942246" y="1244254"/>
                    </a:lnTo>
                    <a:close/>
                    <a:moveTo>
                      <a:pt x="1359605" y="1183157"/>
                    </a:moveTo>
                    <a:lnTo>
                      <a:pt x="1359605" y="1222981"/>
                    </a:lnTo>
                    <a:lnTo>
                      <a:pt x="1942246" y="1222981"/>
                    </a:lnTo>
                    <a:lnTo>
                      <a:pt x="1942246" y="1183157"/>
                    </a:lnTo>
                    <a:close/>
                    <a:moveTo>
                      <a:pt x="1003047" y="821458"/>
                    </a:moveTo>
                    <a:lnTo>
                      <a:pt x="1003047" y="1439143"/>
                    </a:lnTo>
                    <a:lnTo>
                      <a:pt x="1259865" y="1439143"/>
                    </a:lnTo>
                    <a:lnTo>
                      <a:pt x="1259865" y="821458"/>
                    </a:lnTo>
                    <a:close/>
                    <a:moveTo>
                      <a:pt x="640721" y="818736"/>
                    </a:moveTo>
                    <a:lnTo>
                      <a:pt x="640721" y="1436421"/>
                    </a:lnTo>
                    <a:lnTo>
                      <a:pt x="860983" y="1436421"/>
                    </a:lnTo>
                    <a:lnTo>
                      <a:pt x="860983" y="818736"/>
                    </a:lnTo>
                    <a:close/>
                    <a:moveTo>
                      <a:pt x="1818380" y="734607"/>
                    </a:moveTo>
                    <a:lnTo>
                      <a:pt x="1818380" y="807677"/>
                    </a:lnTo>
                    <a:lnTo>
                      <a:pt x="1916476" y="807677"/>
                    </a:lnTo>
                    <a:lnTo>
                      <a:pt x="1916476" y="734607"/>
                    </a:lnTo>
                    <a:close/>
                    <a:moveTo>
                      <a:pt x="1634779" y="734607"/>
                    </a:moveTo>
                    <a:lnTo>
                      <a:pt x="1634779" y="807677"/>
                    </a:lnTo>
                    <a:lnTo>
                      <a:pt x="1732875" y="807677"/>
                    </a:lnTo>
                    <a:lnTo>
                      <a:pt x="1732875" y="734607"/>
                    </a:lnTo>
                    <a:close/>
                    <a:moveTo>
                      <a:pt x="1451179" y="734607"/>
                    </a:moveTo>
                    <a:lnTo>
                      <a:pt x="1451179" y="807677"/>
                    </a:lnTo>
                    <a:lnTo>
                      <a:pt x="1549275" y="807677"/>
                    </a:lnTo>
                    <a:lnTo>
                      <a:pt x="1549275" y="734607"/>
                    </a:lnTo>
                    <a:close/>
                    <a:moveTo>
                      <a:pt x="1818380" y="582994"/>
                    </a:moveTo>
                    <a:lnTo>
                      <a:pt x="1818380" y="656064"/>
                    </a:lnTo>
                    <a:lnTo>
                      <a:pt x="1916476" y="656064"/>
                    </a:lnTo>
                    <a:lnTo>
                      <a:pt x="1916476" y="582994"/>
                    </a:lnTo>
                    <a:close/>
                    <a:moveTo>
                      <a:pt x="1634779" y="582994"/>
                    </a:moveTo>
                    <a:lnTo>
                      <a:pt x="1634779" y="656064"/>
                    </a:lnTo>
                    <a:lnTo>
                      <a:pt x="1732875" y="656064"/>
                    </a:lnTo>
                    <a:lnTo>
                      <a:pt x="1732875" y="582994"/>
                    </a:lnTo>
                    <a:close/>
                    <a:moveTo>
                      <a:pt x="1451179" y="582994"/>
                    </a:moveTo>
                    <a:lnTo>
                      <a:pt x="1451179" y="656064"/>
                    </a:lnTo>
                    <a:lnTo>
                      <a:pt x="1549275" y="656064"/>
                    </a:lnTo>
                    <a:lnTo>
                      <a:pt x="1549275" y="582994"/>
                    </a:lnTo>
                    <a:close/>
                    <a:moveTo>
                      <a:pt x="403424" y="499916"/>
                    </a:moveTo>
                    <a:cubicBezTo>
                      <a:pt x="373157" y="499916"/>
                      <a:pt x="348620" y="524453"/>
                      <a:pt x="348620" y="554720"/>
                    </a:cubicBezTo>
                    <a:lnTo>
                      <a:pt x="348620" y="1438886"/>
                    </a:lnTo>
                    <a:lnTo>
                      <a:pt x="458227" y="1438886"/>
                    </a:lnTo>
                    <a:cubicBezTo>
                      <a:pt x="458227" y="1144164"/>
                      <a:pt x="458228" y="849442"/>
                      <a:pt x="458228" y="554720"/>
                    </a:cubicBezTo>
                    <a:cubicBezTo>
                      <a:pt x="458228" y="524453"/>
                      <a:pt x="433691" y="499916"/>
                      <a:pt x="403424" y="499916"/>
                    </a:cubicBezTo>
                    <a:close/>
                    <a:moveTo>
                      <a:pt x="169200" y="496212"/>
                    </a:moveTo>
                    <a:cubicBezTo>
                      <a:pt x="138933" y="496212"/>
                      <a:pt x="114396" y="520749"/>
                      <a:pt x="114396" y="551016"/>
                    </a:cubicBezTo>
                    <a:lnTo>
                      <a:pt x="114396" y="1435182"/>
                    </a:lnTo>
                    <a:lnTo>
                      <a:pt x="224003" y="1435182"/>
                    </a:lnTo>
                    <a:cubicBezTo>
                      <a:pt x="224003" y="1140460"/>
                      <a:pt x="224004" y="845738"/>
                      <a:pt x="224004" y="551016"/>
                    </a:cubicBezTo>
                    <a:cubicBezTo>
                      <a:pt x="224004" y="520749"/>
                      <a:pt x="199467" y="496212"/>
                      <a:pt x="169200" y="496212"/>
                    </a:cubicBezTo>
                    <a:close/>
                    <a:moveTo>
                      <a:pt x="1818380" y="431380"/>
                    </a:moveTo>
                    <a:lnTo>
                      <a:pt x="1818380" y="504450"/>
                    </a:lnTo>
                    <a:lnTo>
                      <a:pt x="1916476" y="504450"/>
                    </a:lnTo>
                    <a:lnTo>
                      <a:pt x="1916476" y="431380"/>
                    </a:lnTo>
                    <a:close/>
                    <a:moveTo>
                      <a:pt x="1634779" y="431380"/>
                    </a:moveTo>
                    <a:lnTo>
                      <a:pt x="1634779" y="504450"/>
                    </a:lnTo>
                    <a:lnTo>
                      <a:pt x="1732875" y="504450"/>
                    </a:lnTo>
                    <a:lnTo>
                      <a:pt x="1732875" y="431380"/>
                    </a:lnTo>
                    <a:close/>
                    <a:moveTo>
                      <a:pt x="1451179" y="431380"/>
                    </a:moveTo>
                    <a:lnTo>
                      <a:pt x="1451179" y="504450"/>
                    </a:lnTo>
                    <a:lnTo>
                      <a:pt x="1549275" y="504450"/>
                    </a:lnTo>
                    <a:lnTo>
                      <a:pt x="1549275" y="431380"/>
                    </a:lnTo>
                    <a:close/>
                    <a:moveTo>
                      <a:pt x="1254606" y="431380"/>
                    </a:moveTo>
                    <a:lnTo>
                      <a:pt x="1254606" y="504450"/>
                    </a:lnTo>
                    <a:lnTo>
                      <a:pt x="1352702" y="504450"/>
                    </a:lnTo>
                    <a:lnTo>
                      <a:pt x="1352702" y="431380"/>
                    </a:lnTo>
                    <a:close/>
                    <a:moveTo>
                      <a:pt x="1071005" y="431380"/>
                    </a:moveTo>
                    <a:lnTo>
                      <a:pt x="1071005" y="504450"/>
                    </a:lnTo>
                    <a:lnTo>
                      <a:pt x="1169101" y="504450"/>
                    </a:lnTo>
                    <a:lnTo>
                      <a:pt x="1169101" y="431380"/>
                    </a:lnTo>
                    <a:close/>
                    <a:moveTo>
                      <a:pt x="887405" y="431380"/>
                    </a:moveTo>
                    <a:lnTo>
                      <a:pt x="887405" y="504450"/>
                    </a:lnTo>
                    <a:lnTo>
                      <a:pt x="985501" y="504450"/>
                    </a:lnTo>
                    <a:lnTo>
                      <a:pt x="985501" y="431380"/>
                    </a:lnTo>
                    <a:close/>
                    <a:moveTo>
                      <a:pt x="726849" y="431380"/>
                    </a:moveTo>
                    <a:lnTo>
                      <a:pt x="726849" y="504450"/>
                    </a:lnTo>
                    <a:lnTo>
                      <a:pt x="824945" y="504450"/>
                    </a:lnTo>
                    <a:lnTo>
                      <a:pt x="824945" y="431380"/>
                    </a:lnTo>
                    <a:close/>
                    <a:moveTo>
                      <a:pt x="543248" y="431380"/>
                    </a:moveTo>
                    <a:lnTo>
                      <a:pt x="543248" y="504450"/>
                    </a:lnTo>
                    <a:lnTo>
                      <a:pt x="641344" y="504450"/>
                    </a:lnTo>
                    <a:lnTo>
                      <a:pt x="641344" y="431380"/>
                    </a:lnTo>
                    <a:close/>
                    <a:moveTo>
                      <a:pt x="525663" y="0"/>
                    </a:moveTo>
                    <a:lnTo>
                      <a:pt x="525663" y="296929"/>
                    </a:lnTo>
                    <a:lnTo>
                      <a:pt x="1026614" y="0"/>
                    </a:lnTo>
                    <a:lnTo>
                      <a:pt x="1026614" y="296930"/>
                    </a:lnTo>
                    <a:lnTo>
                      <a:pt x="1527566" y="0"/>
                    </a:lnTo>
                    <a:lnTo>
                      <a:pt x="1527566" y="296930"/>
                    </a:lnTo>
                    <a:lnTo>
                      <a:pt x="2028518" y="0"/>
                    </a:lnTo>
                    <a:lnTo>
                      <a:pt x="2028518" y="311577"/>
                    </a:lnTo>
                    <a:lnTo>
                      <a:pt x="2028518" y="1440540"/>
                    </a:lnTo>
                    <a:lnTo>
                      <a:pt x="0" y="1440540"/>
                    </a:lnTo>
                    <a:lnTo>
                      <a:pt x="0" y="31157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9" name="Freeform: Shape 174">
                <a:extLst>
                  <a:ext uri="{FF2B5EF4-FFF2-40B4-BE49-F238E27FC236}">
                    <a16:creationId xmlns:a16="http://schemas.microsoft.com/office/drawing/2014/main" id="{639C528A-7C8E-D266-AEDF-4B3219CD6070}"/>
                  </a:ext>
                </a:extLst>
              </p:cNvPr>
              <p:cNvSpPr/>
              <p:nvPr/>
            </p:nvSpPr>
            <p:spPr>
              <a:xfrm rot="17777534">
                <a:off x="4257903" y="2706154"/>
                <a:ext cx="429695" cy="597752"/>
              </a:xfrm>
              <a:custGeom>
                <a:avLst/>
                <a:gdLst>
                  <a:gd name="connsiteX0" fmla="*/ 1022274 w 4159710"/>
                  <a:gd name="connsiteY0" fmla="*/ 5419078 h 5786598"/>
                  <a:gd name="connsiteX1" fmla="*/ 976163 w 4159710"/>
                  <a:gd name="connsiteY1" fmla="*/ 5507455 h 5786598"/>
                  <a:gd name="connsiteX2" fmla="*/ 1068385 w 4159710"/>
                  <a:gd name="connsiteY2" fmla="*/ 5507455 h 5786598"/>
                  <a:gd name="connsiteX3" fmla="*/ 1318025 w 4159710"/>
                  <a:gd name="connsiteY3" fmla="*/ 5289802 h 5786598"/>
                  <a:gd name="connsiteX4" fmla="*/ 1204463 w 4159710"/>
                  <a:gd name="connsiteY4" fmla="*/ 5507455 h 5786598"/>
                  <a:gd name="connsiteX5" fmla="*/ 1431587 w 4159710"/>
                  <a:gd name="connsiteY5" fmla="*/ 5507455 h 5786598"/>
                  <a:gd name="connsiteX6" fmla="*/ 708685 w 4159710"/>
                  <a:gd name="connsiteY6" fmla="*/ 5255614 h 5786598"/>
                  <a:gd name="connsiteX7" fmla="*/ 577286 w 4159710"/>
                  <a:gd name="connsiteY7" fmla="*/ 5507455 h 5786598"/>
                  <a:gd name="connsiteX8" fmla="*/ 840085 w 4159710"/>
                  <a:gd name="connsiteY8" fmla="*/ 5507455 h 5786598"/>
                  <a:gd name="connsiteX9" fmla="*/ 1203875 w 4159710"/>
                  <a:gd name="connsiteY9" fmla="*/ 5071022 h 5786598"/>
                  <a:gd name="connsiteX10" fmla="*/ 1053938 w 4159710"/>
                  <a:gd name="connsiteY10" fmla="*/ 5358390 h 5786598"/>
                  <a:gd name="connsiteX11" fmla="*/ 1131714 w 4159710"/>
                  <a:gd name="connsiteY11" fmla="*/ 5507455 h 5786598"/>
                  <a:gd name="connsiteX12" fmla="*/ 1141134 w 4159710"/>
                  <a:gd name="connsiteY12" fmla="*/ 5507455 h 5786598"/>
                  <a:gd name="connsiteX13" fmla="*/ 1286361 w 4159710"/>
                  <a:gd name="connsiteY13" fmla="*/ 5229113 h 5786598"/>
                  <a:gd name="connsiteX14" fmla="*/ 822835 w 4159710"/>
                  <a:gd name="connsiteY14" fmla="*/ 5036834 h 5786598"/>
                  <a:gd name="connsiteX15" fmla="*/ 740350 w 4159710"/>
                  <a:gd name="connsiteY15" fmla="*/ 5194926 h 5786598"/>
                  <a:gd name="connsiteX16" fmla="*/ 903414 w 4159710"/>
                  <a:gd name="connsiteY16" fmla="*/ 5507455 h 5786598"/>
                  <a:gd name="connsiteX17" fmla="*/ 912834 w 4159710"/>
                  <a:gd name="connsiteY17" fmla="*/ 5507455 h 5786598"/>
                  <a:gd name="connsiteX18" fmla="*/ 990609 w 4159710"/>
                  <a:gd name="connsiteY18" fmla="*/ 5358390 h 5786598"/>
                  <a:gd name="connsiteX19" fmla="*/ 1451724 w 4159710"/>
                  <a:gd name="connsiteY19" fmla="*/ 5033553 h 5786598"/>
                  <a:gd name="connsiteX20" fmla="*/ 1355112 w 4159710"/>
                  <a:gd name="connsiteY20" fmla="*/ 5218720 h 5786598"/>
                  <a:gd name="connsiteX21" fmla="*/ 1505762 w 4159710"/>
                  <a:gd name="connsiteY21" fmla="*/ 5507455 h 5786598"/>
                  <a:gd name="connsiteX22" fmla="*/ 1698986 w 4159710"/>
                  <a:gd name="connsiteY22" fmla="*/ 5507455 h 5786598"/>
                  <a:gd name="connsiteX23" fmla="*/ 574986 w 4159710"/>
                  <a:gd name="connsiteY23" fmla="*/ 4999366 h 5786598"/>
                  <a:gd name="connsiteX24" fmla="*/ 309887 w 4159710"/>
                  <a:gd name="connsiteY24" fmla="*/ 5507455 h 5786598"/>
                  <a:gd name="connsiteX25" fmla="*/ 503111 w 4159710"/>
                  <a:gd name="connsiteY25" fmla="*/ 5507455 h 5786598"/>
                  <a:gd name="connsiteX26" fmla="*/ 671598 w 4159710"/>
                  <a:gd name="connsiteY26" fmla="*/ 5184533 h 5786598"/>
                  <a:gd name="connsiteX27" fmla="*/ 1290352 w 4159710"/>
                  <a:gd name="connsiteY27" fmla="*/ 4905281 h 5786598"/>
                  <a:gd name="connsiteX28" fmla="*/ 1240962 w 4159710"/>
                  <a:gd name="connsiteY28" fmla="*/ 4999940 h 5786598"/>
                  <a:gd name="connsiteX29" fmla="*/ 1323448 w 4159710"/>
                  <a:gd name="connsiteY29" fmla="*/ 5158032 h 5786598"/>
                  <a:gd name="connsiteX30" fmla="*/ 1420060 w 4159710"/>
                  <a:gd name="connsiteY30" fmla="*/ 4972866 h 5786598"/>
                  <a:gd name="connsiteX31" fmla="*/ 1384797 w 4159710"/>
                  <a:gd name="connsiteY31" fmla="*/ 4905281 h 5786598"/>
                  <a:gd name="connsiteX32" fmla="*/ 1191573 w 4159710"/>
                  <a:gd name="connsiteY32" fmla="*/ 4905281 h 5786598"/>
                  <a:gd name="connsiteX33" fmla="*/ 1209298 w 4159710"/>
                  <a:gd name="connsiteY33" fmla="*/ 4939252 h 5786598"/>
                  <a:gd name="connsiteX34" fmla="*/ 1227023 w 4159710"/>
                  <a:gd name="connsiteY34" fmla="*/ 4905281 h 5786598"/>
                  <a:gd name="connsiteX35" fmla="*/ 891474 w 4159710"/>
                  <a:gd name="connsiteY35" fmla="*/ 4905281 h 5786598"/>
                  <a:gd name="connsiteX36" fmla="*/ 854499 w 4159710"/>
                  <a:gd name="connsiteY36" fmla="*/ 4976146 h 5786598"/>
                  <a:gd name="connsiteX37" fmla="*/ 1022274 w 4159710"/>
                  <a:gd name="connsiteY37" fmla="*/ 5297702 h 5786598"/>
                  <a:gd name="connsiteX38" fmla="*/ 1172210 w 4159710"/>
                  <a:gd name="connsiteY38" fmla="*/ 5010334 h 5786598"/>
                  <a:gd name="connsiteX39" fmla="*/ 1117398 w 4159710"/>
                  <a:gd name="connsiteY39" fmla="*/ 4905281 h 5786598"/>
                  <a:gd name="connsiteX40" fmla="*/ 624075 w 4159710"/>
                  <a:gd name="connsiteY40" fmla="*/ 4905281 h 5786598"/>
                  <a:gd name="connsiteX41" fmla="*/ 606650 w 4159710"/>
                  <a:gd name="connsiteY41" fmla="*/ 4938678 h 5786598"/>
                  <a:gd name="connsiteX42" fmla="*/ 703262 w 4159710"/>
                  <a:gd name="connsiteY42" fmla="*/ 5123845 h 5786598"/>
                  <a:gd name="connsiteX43" fmla="*/ 785748 w 4159710"/>
                  <a:gd name="connsiteY43" fmla="*/ 4965752 h 5786598"/>
                  <a:gd name="connsiteX44" fmla="*/ 754196 w 4159710"/>
                  <a:gd name="connsiteY44" fmla="*/ 4905281 h 5786598"/>
                  <a:gd name="connsiteX45" fmla="*/ 1286363 w 4159710"/>
                  <a:gd name="connsiteY45" fmla="*/ 4716622 h 5786598"/>
                  <a:gd name="connsiteX46" fmla="*/ 1286363 w 4159710"/>
                  <a:gd name="connsiteY46" fmla="*/ 4742928 h 5786598"/>
                  <a:gd name="connsiteX47" fmla="*/ 1280308 w 4159710"/>
                  <a:gd name="connsiteY47" fmla="*/ 4772921 h 5786598"/>
                  <a:gd name="connsiteX48" fmla="*/ 1315738 w 4159710"/>
                  <a:gd name="connsiteY48" fmla="*/ 4772921 h 5786598"/>
                  <a:gd name="connsiteX49" fmla="*/ 760478 w 4159710"/>
                  <a:gd name="connsiteY49" fmla="*/ 4643851 h 5786598"/>
                  <a:gd name="connsiteX50" fmla="*/ 693135 w 4159710"/>
                  <a:gd name="connsiteY50" fmla="*/ 4772921 h 5786598"/>
                  <a:gd name="connsiteX51" fmla="*/ 766533 w 4159710"/>
                  <a:gd name="connsiteY51" fmla="*/ 4772921 h 5786598"/>
                  <a:gd name="connsiteX52" fmla="*/ 760478 w 4159710"/>
                  <a:gd name="connsiteY52" fmla="*/ 4742928 h 5786598"/>
                  <a:gd name="connsiteX53" fmla="*/ 1286363 w 4159710"/>
                  <a:gd name="connsiteY53" fmla="*/ 4116690 h 5786598"/>
                  <a:gd name="connsiteX54" fmla="*/ 1286363 w 4159710"/>
                  <a:gd name="connsiteY54" fmla="*/ 4574458 h 5786598"/>
                  <a:gd name="connsiteX55" fmla="*/ 1389913 w 4159710"/>
                  <a:gd name="connsiteY55" fmla="*/ 4772921 h 5786598"/>
                  <a:gd name="connsiteX56" fmla="*/ 1441619 w 4159710"/>
                  <a:gd name="connsiteY56" fmla="*/ 4772921 h 5786598"/>
                  <a:gd name="connsiteX57" fmla="*/ 1441619 w 4159710"/>
                  <a:gd name="connsiteY57" fmla="*/ 4116690 h 5786598"/>
                  <a:gd name="connsiteX58" fmla="*/ 582362 w 4159710"/>
                  <a:gd name="connsiteY58" fmla="*/ 4116689 h 5786598"/>
                  <a:gd name="connsiteX59" fmla="*/ 582362 w 4159710"/>
                  <a:gd name="connsiteY59" fmla="*/ 4772921 h 5786598"/>
                  <a:gd name="connsiteX60" fmla="*/ 618960 w 4159710"/>
                  <a:gd name="connsiteY60" fmla="*/ 4772921 h 5786598"/>
                  <a:gd name="connsiteX61" fmla="*/ 760478 w 4159710"/>
                  <a:gd name="connsiteY61" fmla="*/ 4501687 h 5786598"/>
                  <a:gd name="connsiteX62" fmla="*/ 760478 w 4159710"/>
                  <a:gd name="connsiteY62" fmla="*/ 4116689 h 5786598"/>
                  <a:gd name="connsiteX63" fmla="*/ 1286363 w 4159710"/>
                  <a:gd name="connsiteY63" fmla="*/ 3949802 h 5786598"/>
                  <a:gd name="connsiteX64" fmla="*/ 1286363 w 4159710"/>
                  <a:gd name="connsiteY64" fmla="*/ 4070970 h 5786598"/>
                  <a:gd name="connsiteX65" fmla="*/ 1441619 w 4159710"/>
                  <a:gd name="connsiteY65" fmla="*/ 4070970 h 5786598"/>
                  <a:gd name="connsiteX66" fmla="*/ 1441619 w 4159710"/>
                  <a:gd name="connsiteY66" fmla="*/ 3949802 h 5786598"/>
                  <a:gd name="connsiteX67" fmla="*/ 582362 w 4159710"/>
                  <a:gd name="connsiteY67" fmla="*/ 3949801 h 5786598"/>
                  <a:gd name="connsiteX68" fmla="*/ 582362 w 4159710"/>
                  <a:gd name="connsiteY68" fmla="*/ 4070970 h 5786598"/>
                  <a:gd name="connsiteX69" fmla="*/ 760478 w 4159710"/>
                  <a:gd name="connsiteY69" fmla="*/ 4070970 h 5786598"/>
                  <a:gd name="connsiteX70" fmla="*/ 760478 w 4159710"/>
                  <a:gd name="connsiteY70" fmla="*/ 3949801 h 5786598"/>
                  <a:gd name="connsiteX71" fmla="*/ 1286363 w 4159710"/>
                  <a:gd name="connsiteY71" fmla="*/ 3781025 h 5786598"/>
                  <a:gd name="connsiteX72" fmla="*/ 1286363 w 4159710"/>
                  <a:gd name="connsiteY72" fmla="*/ 3904082 h 5786598"/>
                  <a:gd name="connsiteX73" fmla="*/ 1441619 w 4159710"/>
                  <a:gd name="connsiteY73" fmla="*/ 3904082 h 5786598"/>
                  <a:gd name="connsiteX74" fmla="*/ 1441619 w 4159710"/>
                  <a:gd name="connsiteY74" fmla="*/ 3781025 h 5786598"/>
                  <a:gd name="connsiteX75" fmla="*/ 582362 w 4159710"/>
                  <a:gd name="connsiteY75" fmla="*/ 3781025 h 5786598"/>
                  <a:gd name="connsiteX76" fmla="*/ 582362 w 4159710"/>
                  <a:gd name="connsiteY76" fmla="*/ 3904082 h 5786598"/>
                  <a:gd name="connsiteX77" fmla="*/ 760478 w 4159710"/>
                  <a:gd name="connsiteY77" fmla="*/ 3904082 h 5786598"/>
                  <a:gd name="connsiteX78" fmla="*/ 760478 w 4159710"/>
                  <a:gd name="connsiteY78" fmla="*/ 3781025 h 5786598"/>
                  <a:gd name="connsiteX79" fmla="*/ 1174823 w 4159710"/>
                  <a:gd name="connsiteY79" fmla="*/ 2986866 h 5786598"/>
                  <a:gd name="connsiteX80" fmla="*/ 1154863 w 4159710"/>
                  <a:gd name="connsiteY80" fmla="*/ 3006826 h 5786598"/>
                  <a:gd name="connsiteX81" fmla="*/ 1154863 w 4159710"/>
                  <a:gd name="connsiteY81" fmla="*/ 3388285 h 5786598"/>
                  <a:gd name="connsiteX82" fmla="*/ 1174823 w 4159710"/>
                  <a:gd name="connsiteY82" fmla="*/ 3408245 h 5786598"/>
                  <a:gd name="connsiteX83" fmla="*/ 1254662 w 4159710"/>
                  <a:gd name="connsiteY83" fmla="*/ 3408245 h 5786598"/>
                  <a:gd name="connsiteX84" fmla="*/ 1274622 w 4159710"/>
                  <a:gd name="connsiteY84" fmla="*/ 3388285 h 5786598"/>
                  <a:gd name="connsiteX85" fmla="*/ 1274622 w 4159710"/>
                  <a:gd name="connsiteY85" fmla="*/ 3006826 h 5786598"/>
                  <a:gd name="connsiteX86" fmla="*/ 1254662 w 4159710"/>
                  <a:gd name="connsiteY86" fmla="*/ 2986866 h 5786598"/>
                  <a:gd name="connsiteX87" fmla="*/ 694919 w 4159710"/>
                  <a:gd name="connsiteY87" fmla="*/ 2986866 h 5786598"/>
                  <a:gd name="connsiteX88" fmla="*/ 678402 w 4159710"/>
                  <a:gd name="connsiteY88" fmla="*/ 3003383 h 5786598"/>
                  <a:gd name="connsiteX89" fmla="*/ 678402 w 4159710"/>
                  <a:gd name="connsiteY89" fmla="*/ 3391728 h 5786598"/>
                  <a:gd name="connsiteX90" fmla="*/ 694919 w 4159710"/>
                  <a:gd name="connsiteY90" fmla="*/ 3408245 h 5786598"/>
                  <a:gd name="connsiteX91" fmla="*/ 760984 w 4159710"/>
                  <a:gd name="connsiteY91" fmla="*/ 3408245 h 5786598"/>
                  <a:gd name="connsiteX92" fmla="*/ 777501 w 4159710"/>
                  <a:gd name="connsiteY92" fmla="*/ 3391728 h 5786598"/>
                  <a:gd name="connsiteX93" fmla="*/ 777501 w 4159710"/>
                  <a:gd name="connsiteY93" fmla="*/ 3003383 h 5786598"/>
                  <a:gd name="connsiteX94" fmla="*/ 760984 w 4159710"/>
                  <a:gd name="connsiteY94" fmla="*/ 2986866 h 5786598"/>
                  <a:gd name="connsiteX95" fmla="*/ 502584 w 4159710"/>
                  <a:gd name="connsiteY95" fmla="*/ 2986866 h 5786598"/>
                  <a:gd name="connsiteX96" fmla="*/ 486067 w 4159710"/>
                  <a:gd name="connsiteY96" fmla="*/ 3003383 h 5786598"/>
                  <a:gd name="connsiteX97" fmla="*/ 486067 w 4159710"/>
                  <a:gd name="connsiteY97" fmla="*/ 3391728 h 5786598"/>
                  <a:gd name="connsiteX98" fmla="*/ 502584 w 4159710"/>
                  <a:gd name="connsiteY98" fmla="*/ 3408245 h 5786598"/>
                  <a:gd name="connsiteX99" fmla="*/ 568649 w 4159710"/>
                  <a:gd name="connsiteY99" fmla="*/ 3408245 h 5786598"/>
                  <a:gd name="connsiteX100" fmla="*/ 585166 w 4159710"/>
                  <a:gd name="connsiteY100" fmla="*/ 3391728 h 5786598"/>
                  <a:gd name="connsiteX101" fmla="*/ 585166 w 4159710"/>
                  <a:gd name="connsiteY101" fmla="*/ 3003383 h 5786598"/>
                  <a:gd name="connsiteX102" fmla="*/ 568649 w 4159710"/>
                  <a:gd name="connsiteY102" fmla="*/ 2986866 h 5786598"/>
                  <a:gd name="connsiteX103" fmla="*/ 310249 w 4159710"/>
                  <a:gd name="connsiteY103" fmla="*/ 2986866 h 5786598"/>
                  <a:gd name="connsiteX104" fmla="*/ 293732 w 4159710"/>
                  <a:gd name="connsiteY104" fmla="*/ 3003383 h 5786598"/>
                  <a:gd name="connsiteX105" fmla="*/ 293732 w 4159710"/>
                  <a:gd name="connsiteY105" fmla="*/ 3391728 h 5786598"/>
                  <a:gd name="connsiteX106" fmla="*/ 310249 w 4159710"/>
                  <a:gd name="connsiteY106" fmla="*/ 3408245 h 5786598"/>
                  <a:gd name="connsiteX107" fmla="*/ 376314 w 4159710"/>
                  <a:gd name="connsiteY107" fmla="*/ 3408245 h 5786598"/>
                  <a:gd name="connsiteX108" fmla="*/ 392831 w 4159710"/>
                  <a:gd name="connsiteY108" fmla="*/ 3391728 h 5786598"/>
                  <a:gd name="connsiteX109" fmla="*/ 392831 w 4159710"/>
                  <a:gd name="connsiteY109" fmla="*/ 3003383 h 5786598"/>
                  <a:gd name="connsiteX110" fmla="*/ 376314 w 4159710"/>
                  <a:gd name="connsiteY110" fmla="*/ 2986866 h 5786598"/>
                  <a:gd name="connsiteX111" fmla="*/ 871284 w 4159710"/>
                  <a:gd name="connsiteY111" fmla="*/ 2156869 h 5786598"/>
                  <a:gd name="connsiteX112" fmla="*/ 249133 w 4159710"/>
                  <a:gd name="connsiteY112" fmla="*/ 2819733 h 5786598"/>
                  <a:gd name="connsiteX113" fmla="*/ 830389 w 4159710"/>
                  <a:gd name="connsiteY113" fmla="*/ 2819733 h 5786598"/>
                  <a:gd name="connsiteX114" fmla="*/ 1322149 w 4159710"/>
                  <a:gd name="connsiteY114" fmla="*/ 1457297 h 5786598"/>
                  <a:gd name="connsiteX115" fmla="*/ 1134233 w 4159710"/>
                  <a:gd name="connsiteY115" fmla="*/ 1473712 h 5786598"/>
                  <a:gd name="connsiteX116" fmla="*/ 1155963 w 4159710"/>
                  <a:gd name="connsiteY116" fmla="*/ 1825935 h 5786598"/>
                  <a:gd name="connsiteX117" fmla="*/ 1248284 w 4159710"/>
                  <a:gd name="connsiteY117" fmla="*/ 1825935 h 5786598"/>
                  <a:gd name="connsiteX118" fmla="*/ 1257606 w 4159710"/>
                  <a:gd name="connsiteY118" fmla="*/ 1835257 h 5786598"/>
                  <a:gd name="connsiteX119" fmla="*/ 1257606 w 4159710"/>
                  <a:gd name="connsiteY119" fmla="*/ 1872543 h 5786598"/>
                  <a:gd name="connsiteX120" fmla="*/ 1248284 w 4159710"/>
                  <a:gd name="connsiteY120" fmla="*/ 1881866 h 5786598"/>
                  <a:gd name="connsiteX121" fmla="*/ 1159414 w 4159710"/>
                  <a:gd name="connsiteY121" fmla="*/ 1881866 h 5786598"/>
                  <a:gd name="connsiteX122" fmla="*/ 1170086 w 4159710"/>
                  <a:gd name="connsiteY122" fmla="*/ 2054855 h 5786598"/>
                  <a:gd name="connsiteX123" fmla="*/ 1233364 w 4159710"/>
                  <a:gd name="connsiteY123" fmla="*/ 2054855 h 5786598"/>
                  <a:gd name="connsiteX124" fmla="*/ 1247840 w 4159710"/>
                  <a:gd name="connsiteY124" fmla="*/ 2069332 h 5786598"/>
                  <a:gd name="connsiteX125" fmla="*/ 1247840 w 4159710"/>
                  <a:gd name="connsiteY125" fmla="*/ 2127235 h 5786598"/>
                  <a:gd name="connsiteX126" fmla="*/ 1233364 w 4159710"/>
                  <a:gd name="connsiteY126" fmla="*/ 2141711 h 5786598"/>
                  <a:gd name="connsiteX127" fmla="*/ 1175445 w 4159710"/>
                  <a:gd name="connsiteY127" fmla="*/ 2141711 h 5786598"/>
                  <a:gd name="connsiteX128" fmla="*/ 1217275 w 4159710"/>
                  <a:gd name="connsiteY128" fmla="*/ 2819733 h 5786598"/>
                  <a:gd name="connsiteX129" fmla="*/ 1538655 w 4159710"/>
                  <a:gd name="connsiteY129" fmla="*/ 2819733 h 5786598"/>
                  <a:gd name="connsiteX130" fmla="*/ 1538655 w 4159710"/>
                  <a:gd name="connsiteY130" fmla="*/ 2916015 h 5786598"/>
                  <a:gd name="connsiteX131" fmla="*/ 1834975 w 4159710"/>
                  <a:gd name="connsiteY131" fmla="*/ 2426775 h 5786598"/>
                  <a:gd name="connsiteX132" fmla="*/ 2470117 w 4159710"/>
                  <a:gd name="connsiteY132" fmla="*/ 140636 h 5786598"/>
                  <a:gd name="connsiteX133" fmla="*/ 2450688 w 4159710"/>
                  <a:gd name="connsiteY133" fmla="*/ 169453 h 5786598"/>
                  <a:gd name="connsiteX134" fmla="*/ 2380499 w 4159710"/>
                  <a:gd name="connsiteY134" fmla="*/ 198526 h 5786598"/>
                  <a:gd name="connsiteX135" fmla="*/ 2341862 w 4159710"/>
                  <a:gd name="connsiteY135" fmla="*/ 190726 h 5786598"/>
                  <a:gd name="connsiteX136" fmla="*/ 2319689 w 4159710"/>
                  <a:gd name="connsiteY136" fmla="*/ 175776 h 5786598"/>
                  <a:gd name="connsiteX137" fmla="*/ 1188989 w 4159710"/>
                  <a:gd name="connsiteY137" fmla="*/ 1308426 h 5786598"/>
                  <a:gd name="connsiteX138" fmla="*/ 1342990 w 4159710"/>
                  <a:gd name="connsiteY138" fmla="*/ 1294974 h 5786598"/>
                  <a:gd name="connsiteX139" fmla="*/ 1353866 w 4159710"/>
                  <a:gd name="connsiteY139" fmla="*/ 1419480 h 5786598"/>
                  <a:gd name="connsiteX140" fmla="*/ 1862584 w 4159710"/>
                  <a:gd name="connsiteY140" fmla="*/ 2381191 h 5786598"/>
                  <a:gd name="connsiteX141" fmla="*/ 3029209 w 4159710"/>
                  <a:gd name="connsiteY141" fmla="*/ 455030 h 5786598"/>
                  <a:gd name="connsiteX142" fmla="*/ 2380499 w 4159710"/>
                  <a:gd name="connsiteY142" fmla="*/ 0 h 5786598"/>
                  <a:gd name="connsiteX143" fmla="*/ 2479762 w 4159710"/>
                  <a:gd name="connsiteY143" fmla="*/ 99263 h 5786598"/>
                  <a:gd name="connsiteX144" fmla="*/ 2478311 w 4159710"/>
                  <a:gd name="connsiteY144" fmla="*/ 106448 h 5786598"/>
                  <a:gd name="connsiteX145" fmla="*/ 3219890 w 4159710"/>
                  <a:gd name="connsiteY145" fmla="*/ 215733 h 5786598"/>
                  <a:gd name="connsiteX146" fmla="*/ 3217054 w 4159710"/>
                  <a:gd name="connsiteY146" fmla="*/ 220776 h 5786598"/>
                  <a:gd name="connsiteX147" fmla="*/ 4067223 w 4159710"/>
                  <a:gd name="connsiteY147" fmla="*/ 1004298 h 5786598"/>
                  <a:gd name="connsiteX148" fmla="*/ 4069653 w 4159710"/>
                  <a:gd name="connsiteY148" fmla="*/ 1000693 h 5786598"/>
                  <a:gd name="connsiteX149" fmla="*/ 4106956 w 4159710"/>
                  <a:gd name="connsiteY149" fmla="*/ 985242 h 5786598"/>
                  <a:gd name="connsiteX150" fmla="*/ 4159710 w 4159710"/>
                  <a:gd name="connsiteY150" fmla="*/ 1037996 h 5786598"/>
                  <a:gd name="connsiteX151" fmla="*/ 4106956 w 4159710"/>
                  <a:gd name="connsiteY151" fmla="*/ 1090750 h 5786598"/>
                  <a:gd name="connsiteX152" fmla="*/ 4054202 w 4159710"/>
                  <a:gd name="connsiteY152" fmla="*/ 1037996 h 5786598"/>
                  <a:gd name="connsiteX153" fmla="*/ 4058348 w 4159710"/>
                  <a:gd name="connsiteY153" fmla="*/ 1017462 h 5786598"/>
                  <a:gd name="connsiteX154" fmla="*/ 4060261 w 4159710"/>
                  <a:gd name="connsiteY154" fmla="*/ 1014623 h 5786598"/>
                  <a:gd name="connsiteX155" fmla="*/ 3137412 w 4159710"/>
                  <a:gd name="connsiteY155" fmla="*/ 519074 h 5786598"/>
                  <a:gd name="connsiteX156" fmla="*/ 1538655 w 4159710"/>
                  <a:gd name="connsiteY156" fmla="*/ 3357254 h 5786598"/>
                  <a:gd name="connsiteX157" fmla="*/ 1538655 w 4159710"/>
                  <a:gd name="connsiteY157" fmla="*/ 3364856 h 5786598"/>
                  <a:gd name="connsiteX158" fmla="*/ 1696915 w 4159710"/>
                  <a:gd name="connsiteY158" fmla="*/ 3364856 h 5786598"/>
                  <a:gd name="connsiteX159" fmla="*/ 1696915 w 4159710"/>
                  <a:gd name="connsiteY159" fmla="*/ 3781025 h 5786598"/>
                  <a:gd name="connsiteX160" fmla="*/ 1487338 w 4159710"/>
                  <a:gd name="connsiteY160" fmla="*/ 3781025 h 5786598"/>
                  <a:gd name="connsiteX161" fmla="*/ 1487338 w 4159710"/>
                  <a:gd name="connsiteY161" fmla="*/ 3904082 h 5786598"/>
                  <a:gd name="connsiteX162" fmla="*/ 1563403 w 4159710"/>
                  <a:gd name="connsiteY162" fmla="*/ 3904082 h 5786598"/>
                  <a:gd name="connsiteX163" fmla="*/ 1586263 w 4159710"/>
                  <a:gd name="connsiteY163" fmla="*/ 3926942 h 5786598"/>
                  <a:gd name="connsiteX164" fmla="*/ 1586262 w 4159710"/>
                  <a:gd name="connsiteY164" fmla="*/ 3926942 h 5786598"/>
                  <a:gd name="connsiteX165" fmla="*/ 1563402 w 4159710"/>
                  <a:gd name="connsiteY165" fmla="*/ 3949802 h 5786598"/>
                  <a:gd name="connsiteX166" fmla="*/ 1487338 w 4159710"/>
                  <a:gd name="connsiteY166" fmla="*/ 3949802 h 5786598"/>
                  <a:gd name="connsiteX167" fmla="*/ 1487338 w 4159710"/>
                  <a:gd name="connsiteY167" fmla="*/ 4070970 h 5786598"/>
                  <a:gd name="connsiteX168" fmla="*/ 1563403 w 4159710"/>
                  <a:gd name="connsiteY168" fmla="*/ 4070970 h 5786598"/>
                  <a:gd name="connsiteX169" fmla="*/ 1586263 w 4159710"/>
                  <a:gd name="connsiteY169" fmla="*/ 4093830 h 5786598"/>
                  <a:gd name="connsiteX170" fmla="*/ 1586262 w 4159710"/>
                  <a:gd name="connsiteY170" fmla="*/ 4093830 h 5786598"/>
                  <a:gd name="connsiteX171" fmla="*/ 1563402 w 4159710"/>
                  <a:gd name="connsiteY171" fmla="*/ 4116690 h 5786598"/>
                  <a:gd name="connsiteX172" fmla="*/ 1487338 w 4159710"/>
                  <a:gd name="connsiteY172" fmla="*/ 4116690 h 5786598"/>
                  <a:gd name="connsiteX173" fmla="*/ 1487338 w 4159710"/>
                  <a:gd name="connsiteY173" fmla="*/ 4772921 h 5786598"/>
                  <a:gd name="connsiteX174" fmla="*/ 1529674 w 4159710"/>
                  <a:gd name="connsiteY174" fmla="*/ 4772921 h 5786598"/>
                  <a:gd name="connsiteX175" fmla="*/ 1586262 w 4159710"/>
                  <a:gd name="connsiteY175" fmla="*/ 4829509 h 5786598"/>
                  <a:gd name="connsiteX176" fmla="*/ 1586262 w 4159710"/>
                  <a:gd name="connsiteY176" fmla="*/ 4848693 h 5786598"/>
                  <a:gd name="connsiteX177" fmla="*/ 1529674 w 4159710"/>
                  <a:gd name="connsiteY177" fmla="*/ 4905281 h 5786598"/>
                  <a:gd name="connsiteX178" fmla="*/ 1518652 w 4159710"/>
                  <a:gd name="connsiteY178" fmla="*/ 4905281 h 5786598"/>
                  <a:gd name="connsiteX179" fmla="*/ 1488812 w 4159710"/>
                  <a:gd name="connsiteY179" fmla="*/ 4962472 h 5786598"/>
                  <a:gd name="connsiteX180" fmla="*/ 1773161 w 4159710"/>
                  <a:gd name="connsiteY180" fmla="*/ 5507455 h 5786598"/>
                  <a:gd name="connsiteX181" fmla="*/ 1945385 w 4159710"/>
                  <a:gd name="connsiteY181" fmla="*/ 5507455 h 5786598"/>
                  <a:gd name="connsiteX182" fmla="*/ 2015377 w 4159710"/>
                  <a:gd name="connsiteY182" fmla="*/ 5577447 h 5786598"/>
                  <a:gd name="connsiteX183" fmla="*/ 2015377 w 4159710"/>
                  <a:gd name="connsiteY183" fmla="*/ 5716606 h 5786598"/>
                  <a:gd name="connsiteX184" fmla="*/ 1945385 w 4159710"/>
                  <a:gd name="connsiteY184" fmla="*/ 5786598 h 5786598"/>
                  <a:gd name="connsiteX185" fmla="*/ 166286 w 4159710"/>
                  <a:gd name="connsiteY185" fmla="*/ 5786598 h 5786598"/>
                  <a:gd name="connsiteX186" fmla="*/ 96294 w 4159710"/>
                  <a:gd name="connsiteY186" fmla="*/ 5716606 h 5786598"/>
                  <a:gd name="connsiteX187" fmla="*/ 96294 w 4159710"/>
                  <a:gd name="connsiteY187" fmla="*/ 5577447 h 5786598"/>
                  <a:gd name="connsiteX188" fmla="*/ 166286 w 4159710"/>
                  <a:gd name="connsiteY188" fmla="*/ 5507455 h 5786598"/>
                  <a:gd name="connsiteX189" fmla="*/ 235712 w 4159710"/>
                  <a:gd name="connsiteY189" fmla="*/ 5507455 h 5786598"/>
                  <a:gd name="connsiteX190" fmla="*/ 537898 w 4159710"/>
                  <a:gd name="connsiteY190" fmla="*/ 4928284 h 5786598"/>
                  <a:gd name="connsiteX191" fmla="*/ 525896 w 4159710"/>
                  <a:gd name="connsiteY191" fmla="*/ 4905281 h 5786598"/>
                  <a:gd name="connsiteX192" fmla="*/ 517166 w 4159710"/>
                  <a:gd name="connsiteY192" fmla="*/ 4905281 h 5786598"/>
                  <a:gd name="connsiteX193" fmla="*/ 460578 w 4159710"/>
                  <a:gd name="connsiteY193" fmla="*/ 4848693 h 5786598"/>
                  <a:gd name="connsiteX194" fmla="*/ 460578 w 4159710"/>
                  <a:gd name="connsiteY194" fmla="*/ 4829509 h 5786598"/>
                  <a:gd name="connsiteX195" fmla="*/ 517166 w 4159710"/>
                  <a:gd name="connsiteY195" fmla="*/ 4772921 h 5786598"/>
                  <a:gd name="connsiteX196" fmla="*/ 536643 w 4159710"/>
                  <a:gd name="connsiteY196" fmla="*/ 4772921 h 5786598"/>
                  <a:gd name="connsiteX197" fmla="*/ 536643 w 4159710"/>
                  <a:gd name="connsiteY197" fmla="*/ 4116689 h 5786598"/>
                  <a:gd name="connsiteX198" fmla="*/ 483438 w 4159710"/>
                  <a:gd name="connsiteY198" fmla="*/ 4116689 h 5786598"/>
                  <a:gd name="connsiteX199" fmla="*/ 467274 w 4159710"/>
                  <a:gd name="connsiteY199" fmla="*/ 4109993 h 5786598"/>
                  <a:gd name="connsiteX200" fmla="*/ 460578 w 4159710"/>
                  <a:gd name="connsiteY200" fmla="*/ 4093829 h 5786598"/>
                  <a:gd name="connsiteX201" fmla="*/ 467274 w 4159710"/>
                  <a:gd name="connsiteY201" fmla="*/ 4077665 h 5786598"/>
                  <a:gd name="connsiteX202" fmla="*/ 483438 w 4159710"/>
                  <a:gd name="connsiteY202" fmla="*/ 4070970 h 5786598"/>
                  <a:gd name="connsiteX203" fmla="*/ 536643 w 4159710"/>
                  <a:gd name="connsiteY203" fmla="*/ 4070970 h 5786598"/>
                  <a:gd name="connsiteX204" fmla="*/ 536643 w 4159710"/>
                  <a:gd name="connsiteY204" fmla="*/ 3949801 h 5786598"/>
                  <a:gd name="connsiteX205" fmla="*/ 483438 w 4159710"/>
                  <a:gd name="connsiteY205" fmla="*/ 3949801 h 5786598"/>
                  <a:gd name="connsiteX206" fmla="*/ 467274 w 4159710"/>
                  <a:gd name="connsiteY206" fmla="*/ 3943105 h 5786598"/>
                  <a:gd name="connsiteX207" fmla="*/ 460578 w 4159710"/>
                  <a:gd name="connsiteY207" fmla="*/ 3926941 h 5786598"/>
                  <a:gd name="connsiteX208" fmla="*/ 467274 w 4159710"/>
                  <a:gd name="connsiteY208" fmla="*/ 3910777 h 5786598"/>
                  <a:gd name="connsiteX209" fmla="*/ 483438 w 4159710"/>
                  <a:gd name="connsiteY209" fmla="*/ 3904082 h 5786598"/>
                  <a:gd name="connsiteX210" fmla="*/ 536643 w 4159710"/>
                  <a:gd name="connsiteY210" fmla="*/ 3904082 h 5786598"/>
                  <a:gd name="connsiteX211" fmla="*/ 536643 w 4159710"/>
                  <a:gd name="connsiteY211" fmla="*/ 3781025 h 5786598"/>
                  <a:gd name="connsiteX212" fmla="*/ 0 w 4159710"/>
                  <a:gd name="connsiteY212" fmla="*/ 3781025 h 5786598"/>
                  <a:gd name="connsiteX213" fmla="*/ 0 w 4159710"/>
                  <a:gd name="connsiteY213" fmla="*/ 3364856 h 5786598"/>
                  <a:gd name="connsiteX214" fmla="*/ 1 w 4159710"/>
                  <a:gd name="connsiteY214" fmla="*/ 3364856 h 5786598"/>
                  <a:gd name="connsiteX215" fmla="*/ 1 w 4159710"/>
                  <a:gd name="connsiteY215" fmla="*/ 2819733 h 5786598"/>
                  <a:gd name="connsiteX216" fmla="*/ 186431 w 4159710"/>
                  <a:gd name="connsiteY216" fmla="*/ 2819733 h 5786598"/>
                  <a:gd name="connsiteX217" fmla="*/ 823097 w 4159710"/>
                  <a:gd name="connsiteY217" fmla="*/ 2141404 h 5786598"/>
                  <a:gd name="connsiteX218" fmla="*/ 813602 w 4159710"/>
                  <a:gd name="connsiteY218" fmla="*/ 2137471 h 5786598"/>
                  <a:gd name="connsiteX219" fmla="*/ 809362 w 4159710"/>
                  <a:gd name="connsiteY219" fmla="*/ 2127235 h 5786598"/>
                  <a:gd name="connsiteX220" fmla="*/ 809362 w 4159710"/>
                  <a:gd name="connsiteY220" fmla="*/ 2069332 h 5786598"/>
                  <a:gd name="connsiteX221" fmla="*/ 823838 w 4159710"/>
                  <a:gd name="connsiteY221" fmla="*/ 2054855 h 5786598"/>
                  <a:gd name="connsiteX222" fmla="*/ 877577 w 4159710"/>
                  <a:gd name="connsiteY222" fmla="*/ 2054855 h 5786598"/>
                  <a:gd name="connsiteX223" fmla="*/ 888250 w 4159710"/>
                  <a:gd name="connsiteY223" fmla="*/ 1881866 h 5786598"/>
                  <a:gd name="connsiteX224" fmla="*/ 828450 w 4159710"/>
                  <a:gd name="connsiteY224" fmla="*/ 1881866 h 5786598"/>
                  <a:gd name="connsiteX225" fmla="*/ 819128 w 4159710"/>
                  <a:gd name="connsiteY225" fmla="*/ 1872543 h 5786598"/>
                  <a:gd name="connsiteX226" fmla="*/ 819128 w 4159710"/>
                  <a:gd name="connsiteY226" fmla="*/ 1835257 h 5786598"/>
                  <a:gd name="connsiteX227" fmla="*/ 828450 w 4159710"/>
                  <a:gd name="connsiteY227" fmla="*/ 1825935 h 5786598"/>
                  <a:gd name="connsiteX228" fmla="*/ 891700 w 4159710"/>
                  <a:gd name="connsiteY228" fmla="*/ 1825935 h 5786598"/>
                  <a:gd name="connsiteX229" fmla="*/ 912234 w 4159710"/>
                  <a:gd name="connsiteY229" fmla="*/ 1493103 h 5786598"/>
                  <a:gd name="connsiteX230" fmla="*/ 860727 w 4159710"/>
                  <a:gd name="connsiteY230" fmla="*/ 1497602 h 5786598"/>
                  <a:gd name="connsiteX231" fmla="*/ 861169 w 4159710"/>
                  <a:gd name="connsiteY231" fmla="*/ 1501090 h 5786598"/>
                  <a:gd name="connsiteX232" fmla="*/ 562355 w 4159710"/>
                  <a:gd name="connsiteY232" fmla="*/ 1538964 h 5786598"/>
                  <a:gd name="connsiteX233" fmla="*/ 573819 w 4159710"/>
                  <a:gd name="connsiteY233" fmla="*/ 1582489 h 5786598"/>
                  <a:gd name="connsiteX234" fmla="*/ 537257 w 4159710"/>
                  <a:gd name="connsiteY234" fmla="*/ 1645198 h 5786598"/>
                  <a:gd name="connsiteX235" fmla="*/ 530211 w 4159710"/>
                  <a:gd name="connsiteY235" fmla="*/ 1647053 h 5786598"/>
                  <a:gd name="connsiteX236" fmla="*/ 476492 w 4159710"/>
                  <a:gd name="connsiteY236" fmla="*/ 1628784 h 5786598"/>
                  <a:gd name="connsiteX237" fmla="*/ 469491 w 4159710"/>
                  <a:gd name="connsiteY237" fmla="*/ 1614538 h 5786598"/>
                  <a:gd name="connsiteX238" fmla="*/ 470721 w 4159710"/>
                  <a:gd name="connsiteY238" fmla="*/ 1635605 h 5786598"/>
                  <a:gd name="connsiteX239" fmla="*/ 430195 w 4159710"/>
                  <a:gd name="connsiteY239" fmla="*/ 1681081 h 5786598"/>
                  <a:gd name="connsiteX240" fmla="*/ 422631 w 4159710"/>
                  <a:gd name="connsiteY240" fmla="*/ 1683073 h 5786598"/>
                  <a:gd name="connsiteX241" fmla="*/ 355310 w 4159710"/>
                  <a:gd name="connsiteY241" fmla="*/ 1643823 h 5786598"/>
                  <a:gd name="connsiteX242" fmla="*/ 315776 w 4159710"/>
                  <a:gd name="connsiteY242" fmla="*/ 1493723 h 5786598"/>
                  <a:gd name="connsiteX243" fmla="*/ 355027 w 4159710"/>
                  <a:gd name="connsiteY243" fmla="*/ 1426402 h 5786598"/>
                  <a:gd name="connsiteX244" fmla="*/ 362591 w 4159710"/>
                  <a:gd name="connsiteY244" fmla="*/ 1424410 h 5786598"/>
                  <a:gd name="connsiteX245" fmla="*/ 420261 w 4159710"/>
                  <a:gd name="connsiteY245" fmla="*/ 1444022 h 5786598"/>
                  <a:gd name="connsiteX246" fmla="*/ 427578 w 4159710"/>
                  <a:gd name="connsiteY246" fmla="*/ 1458912 h 5786598"/>
                  <a:gd name="connsiteX247" fmla="*/ 426045 w 4159710"/>
                  <a:gd name="connsiteY247" fmla="*/ 1453091 h 5786598"/>
                  <a:gd name="connsiteX248" fmla="*/ 462607 w 4159710"/>
                  <a:gd name="connsiteY248" fmla="*/ 1390382 h 5786598"/>
                  <a:gd name="connsiteX249" fmla="*/ 469653 w 4159710"/>
                  <a:gd name="connsiteY249" fmla="*/ 1388526 h 5786598"/>
                  <a:gd name="connsiteX250" fmla="*/ 532361 w 4159710"/>
                  <a:gd name="connsiteY250" fmla="*/ 1425088 h 5786598"/>
                  <a:gd name="connsiteX251" fmla="*/ 549415 w 4159710"/>
                  <a:gd name="connsiteY251" fmla="*/ 1489834 h 5786598"/>
                  <a:gd name="connsiteX252" fmla="*/ 840002 w 4159710"/>
                  <a:gd name="connsiteY252" fmla="*/ 1334084 h 5786598"/>
                  <a:gd name="connsiteX253" fmla="*/ 840607 w 4159710"/>
                  <a:gd name="connsiteY253" fmla="*/ 1338857 h 5786598"/>
                  <a:gd name="connsiteX254" fmla="*/ 1112835 w 4159710"/>
                  <a:gd name="connsiteY254" fmla="*/ 1315078 h 5786598"/>
                  <a:gd name="connsiteX255" fmla="*/ 2288860 w 4159710"/>
                  <a:gd name="connsiteY255" fmla="*/ 137025 h 5786598"/>
                  <a:gd name="connsiteX256" fmla="*/ 2281236 w 4159710"/>
                  <a:gd name="connsiteY256" fmla="*/ 99263 h 5786598"/>
                  <a:gd name="connsiteX257" fmla="*/ 2380499 w 4159710"/>
                  <a:gd name="connsiteY257" fmla="*/ 0 h 57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4159710" h="5786598">
                    <a:moveTo>
                      <a:pt x="1022274" y="5419078"/>
                    </a:moveTo>
                    <a:lnTo>
                      <a:pt x="976163" y="5507455"/>
                    </a:lnTo>
                    <a:lnTo>
                      <a:pt x="1068385" y="5507455"/>
                    </a:lnTo>
                    <a:close/>
                    <a:moveTo>
                      <a:pt x="1318025" y="5289802"/>
                    </a:moveTo>
                    <a:lnTo>
                      <a:pt x="1204463" y="5507455"/>
                    </a:lnTo>
                    <a:lnTo>
                      <a:pt x="1431587" y="5507455"/>
                    </a:lnTo>
                    <a:close/>
                    <a:moveTo>
                      <a:pt x="708685" y="5255614"/>
                    </a:moveTo>
                    <a:lnTo>
                      <a:pt x="577286" y="5507455"/>
                    </a:lnTo>
                    <a:lnTo>
                      <a:pt x="840085" y="5507455"/>
                    </a:lnTo>
                    <a:close/>
                    <a:moveTo>
                      <a:pt x="1203875" y="5071022"/>
                    </a:moveTo>
                    <a:lnTo>
                      <a:pt x="1053938" y="5358390"/>
                    </a:lnTo>
                    <a:lnTo>
                      <a:pt x="1131714" y="5507455"/>
                    </a:lnTo>
                    <a:lnTo>
                      <a:pt x="1141134" y="5507455"/>
                    </a:lnTo>
                    <a:lnTo>
                      <a:pt x="1286361" y="5229113"/>
                    </a:lnTo>
                    <a:close/>
                    <a:moveTo>
                      <a:pt x="822835" y="5036834"/>
                    </a:moveTo>
                    <a:lnTo>
                      <a:pt x="740350" y="5194926"/>
                    </a:lnTo>
                    <a:lnTo>
                      <a:pt x="903414" y="5507455"/>
                    </a:lnTo>
                    <a:lnTo>
                      <a:pt x="912834" y="5507455"/>
                    </a:lnTo>
                    <a:lnTo>
                      <a:pt x="990609" y="5358390"/>
                    </a:lnTo>
                    <a:close/>
                    <a:moveTo>
                      <a:pt x="1451724" y="5033553"/>
                    </a:moveTo>
                    <a:lnTo>
                      <a:pt x="1355112" y="5218720"/>
                    </a:lnTo>
                    <a:lnTo>
                      <a:pt x="1505762" y="5507455"/>
                    </a:lnTo>
                    <a:lnTo>
                      <a:pt x="1698986" y="5507455"/>
                    </a:lnTo>
                    <a:close/>
                    <a:moveTo>
                      <a:pt x="574986" y="4999366"/>
                    </a:moveTo>
                    <a:lnTo>
                      <a:pt x="309887" y="5507455"/>
                    </a:lnTo>
                    <a:lnTo>
                      <a:pt x="503111" y="5507455"/>
                    </a:lnTo>
                    <a:lnTo>
                      <a:pt x="671598" y="5184533"/>
                    </a:lnTo>
                    <a:close/>
                    <a:moveTo>
                      <a:pt x="1290352" y="4905281"/>
                    </a:moveTo>
                    <a:lnTo>
                      <a:pt x="1240962" y="4999940"/>
                    </a:lnTo>
                    <a:lnTo>
                      <a:pt x="1323448" y="5158032"/>
                    </a:lnTo>
                    <a:lnTo>
                      <a:pt x="1420060" y="4972866"/>
                    </a:lnTo>
                    <a:lnTo>
                      <a:pt x="1384797" y="4905281"/>
                    </a:lnTo>
                    <a:close/>
                    <a:moveTo>
                      <a:pt x="1191573" y="4905281"/>
                    </a:moveTo>
                    <a:lnTo>
                      <a:pt x="1209298" y="4939252"/>
                    </a:lnTo>
                    <a:lnTo>
                      <a:pt x="1227023" y="4905281"/>
                    </a:lnTo>
                    <a:close/>
                    <a:moveTo>
                      <a:pt x="891474" y="4905281"/>
                    </a:moveTo>
                    <a:lnTo>
                      <a:pt x="854499" y="4976146"/>
                    </a:lnTo>
                    <a:lnTo>
                      <a:pt x="1022274" y="5297702"/>
                    </a:lnTo>
                    <a:lnTo>
                      <a:pt x="1172210" y="5010334"/>
                    </a:lnTo>
                    <a:lnTo>
                      <a:pt x="1117398" y="4905281"/>
                    </a:lnTo>
                    <a:close/>
                    <a:moveTo>
                      <a:pt x="624075" y="4905281"/>
                    </a:moveTo>
                    <a:lnTo>
                      <a:pt x="606650" y="4938678"/>
                    </a:lnTo>
                    <a:lnTo>
                      <a:pt x="703262" y="5123845"/>
                    </a:lnTo>
                    <a:lnTo>
                      <a:pt x="785748" y="4965752"/>
                    </a:lnTo>
                    <a:lnTo>
                      <a:pt x="754196" y="4905281"/>
                    </a:lnTo>
                    <a:close/>
                    <a:moveTo>
                      <a:pt x="1286363" y="4716622"/>
                    </a:moveTo>
                    <a:lnTo>
                      <a:pt x="1286363" y="4742928"/>
                    </a:lnTo>
                    <a:lnTo>
                      <a:pt x="1280308" y="4772921"/>
                    </a:lnTo>
                    <a:lnTo>
                      <a:pt x="1315738" y="4772921"/>
                    </a:lnTo>
                    <a:close/>
                    <a:moveTo>
                      <a:pt x="760478" y="4643851"/>
                    </a:moveTo>
                    <a:lnTo>
                      <a:pt x="693135" y="4772921"/>
                    </a:lnTo>
                    <a:lnTo>
                      <a:pt x="766533" y="4772921"/>
                    </a:lnTo>
                    <a:lnTo>
                      <a:pt x="760478" y="4742928"/>
                    </a:lnTo>
                    <a:close/>
                    <a:moveTo>
                      <a:pt x="1286363" y="4116690"/>
                    </a:moveTo>
                    <a:lnTo>
                      <a:pt x="1286363" y="4574458"/>
                    </a:lnTo>
                    <a:lnTo>
                      <a:pt x="1389913" y="4772921"/>
                    </a:lnTo>
                    <a:lnTo>
                      <a:pt x="1441619" y="4772921"/>
                    </a:lnTo>
                    <a:lnTo>
                      <a:pt x="1441619" y="4116690"/>
                    </a:lnTo>
                    <a:close/>
                    <a:moveTo>
                      <a:pt x="582362" y="4116689"/>
                    </a:moveTo>
                    <a:lnTo>
                      <a:pt x="582362" y="4772921"/>
                    </a:lnTo>
                    <a:lnTo>
                      <a:pt x="618960" y="4772921"/>
                    </a:lnTo>
                    <a:lnTo>
                      <a:pt x="760478" y="4501687"/>
                    </a:lnTo>
                    <a:lnTo>
                      <a:pt x="760478" y="4116689"/>
                    </a:lnTo>
                    <a:close/>
                    <a:moveTo>
                      <a:pt x="1286363" y="3949802"/>
                    </a:moveTo>
                    <a:lnTo>
                      <a:pt x="1286363" y="4070970"/>
                    </a:lnTo>
                    <a:lnTo>
                      <a:pt x="1441619" y="4070970"/>
                    </a:lnTo>
                    <a:lnTo>
                      <a:pt x="1441619" y="3949802"/>
                    </a:lnTo>
                    <a:close/>
                    <a:moveTo>
                      <a:pt x="582362" y="3949801"/>
                    </a:moveTo>
                    <a:lnTo>
                      <a:pt x="582362" y="4070970"/>
                    </a:lnTo>
                    <a:lnTo>
                      <a:pt x="760478" y="4070970"/>
                    </a:lnTo>
                    <a:lnTo>
                      <a:pt x="760478" y="3949801"/>
                    </a:lnTo>
                    <a:close/>
                    <a:moveTo>
                      <a:pt x="1286363" y="3781025"/>
                    </a:moveTo>
                    <a:lnTo>
                      <a:pt x="1286363" y="3904082"/>
                    </a:lnTo>
                    <a:lnTo>
                      <a:pt x="1441619" y="3904082"/>
                    </a:lnTo>
                    <a:lnTo>
                      <a:pt x="1441619" y="3781025"/>
                    </a:lnTo>
                    <a:close/>
                    <a:moveTo>
                      <a:pt x="582362" y="3781025"/>
                    </a:moveTo>
                    <a:lnTo>
                      <a:pt x="582362" y="3904082"/>
                    </a:lnTo>
                    <a:lnTo>
                      <a:pt x="760478" y="3904082"/>
                    </a:lnTo>
                    <a:lnTo>
                      <a:pt x="760478" y="3781025"/>
                    </a:lnTo>
                    <a:close/>
                    <a:moveTo>
                      <a:pt x="1174823" y="2986866"/>
                    </a:moveTo>
                    <a:cubicBezTo>
                      <a:pt x="1163799" y="2986866"/>
                      <a:pt x="1154863" y="2995802"/>
                      <a:pt x="1154863" y="3006826"/>
                    </a:cubicBezTo>
                    <a:lnTo>
                      <a:pt x="1154863" y="3388285"/>
                    </a:lnTo>
                    <a:cubicBezTo>
                      <a:pt x="1154863" y="3399309"/>
                      <a:pt x="1163799" y="3408245"/>
                      <a:pt x="1174823" y="3408245"/>
                    </a:cubicBezTo>
                    <a:lnTo>
                      <a:pt x="1254662" y="3408245"/>
                    </a:lnTo>
                    <a:cubicBezTo>
                      <a:pt x="1265686" y="3408245"/>
                      <a:pt x="1274622" y="3399309"/>
                      <a:pt x="1274622" y="3388285"/>
                    </a:cubicBezTo>
                    <a:lnTo>
                      <a:pt x="1274622" y="3006826"/>
                    </a:lnTo>
                    <a:cubicBezTo>
                      <a:pt x="1274622" y="2995802"/>
                      <a:pt x="1265686" y="2986866"/>
                      <a:pt x="1254662" y="2986866"/>
                    </a:cubicBezTo>
                    <a:close/>
                    <a:moveTo>
                      <a:pt x="694919" y="2986866"/>
                    </a:moveTo>
                    <a:cubicBezTo>
                      <a:pt x="685797" y="2986866"/>
                      <a:pt x="678402" y="2994261"/>
                      <a:pt x="678402" y="3003383"/>
                    </a:cubicBezTo>
                    <a:lnTo>
                      <a:pt x="678402" y="3391728"/>
                    </a:lnTo>
                    <a:cubicBezTo>
                      <a:pt x="678402" y="3400850"/>
                      <a:pt x="685797" y="3408245"/>
                      <a:pt x="694919" y="3408245"/>
                    </a:cubicBezTo>
                    <a:lnTo>
                      <a:pt x="760984" y="3408245"/>
                    </a:lnTo>
                    <a:cubicBezTo>
                      <a:pt x="770106" y="3408245"/>
                      <a:pt x="777501" y="3400850"/>
                      <a:pt x="777501" y="3391728"/>
                    </a:cubicBezTo>
                    <a:lnTo>
                      <a:pt x="777501" y="3003383"/>
                    </a:lnTo>
                    <a:cubicBezTo>
                      <a:pt x="777501" y="2994261"/>
                      <a:pt x="770106" y="2986866"/>
                      <a:pt x="760984" y="2986866"/>
                    </a:cubicBezTo>
                    <a:close/>
                    <a:moveTo>
                      <a:pt x="502584" y="2986866"/>
                    </a:moveTo>
                    <a:cubicBezTo>
                      <a:pt x="493462" y="2986866"/>
                      <a:pt x="486067" y="2994261"/>
                      <a:pt x="486067" y="3003383"/>
                    </a:cubicBezTo>
                    <a:lnTo>
                      <a:pt x="486067" y="3391728"/>
                    </a:lnTo>
                    <a:cubicBezTo>
                      <a:pt x="486067" y="3400850"/>
                      <a:pt x="493462" y="3408245"/>
                      <a:pt x="502584" y="3408245"/>
                    </a:cubicBezTo>
                    <a:lnTo>
                      <a:pt x="568649" y="3408245"/>
                    </a:lnTo>
                    <a:cubicBezTo>
                      <a:pt x="577771" y="3408245"/>
                      <a:pt x="585166" y="3400850"/>
                      <a:pt x="585166" y="3391728"/>
                    </a:cubicBezTo>
                    <a:lnTo>
                      <a:pt x="585166" y="3003383"/>
                    </a:lnTo>
                    <a:cubicBezTo>
                      <a:pt x="585166" y="2994261"/>
                      <a:pt x="577771" y="2986866"/>
                      <a:pt x="568649" y="2986866"/>
                    </a:cubicBezTo>
                    <a:close/>
                    <a:moveTo>
                      <a:pt x="310249" y="2986866"/>
                    </a:moveTo>
                    <a:cubicBezTo>
                      <a:pt x="301127" y="2986866"/>
                      <a:pt x="293732" y="2994261"/>
                      <a:pt x="293732" y="3003383"/>
                    </a:cubicBezTo>
                    <a:lnTo>
                      <a:pt x="293732" y="3391728"/>
                    </a:lnTo>
                    <a:cubicBezTo>
                      <a:pt x="293732" y="3400850"/>
                      <a:pt x="301127" y="3408245"/>
                      <a:pt x="310249" y="3408245"/>
                    </a:cubicBezTo>
                    <a:lnTo>
                      <a:pt x="376314" y="3408245"/>
                    </a:lnTo>
                    <a:cubicBezTo>
                      <a:pt x="385436" y="3408245"/>
                      <a:pt x="392831" y="3400850"/>
                      <a:pt x="392831" y="3391728"/>
                    </a:cubicBezTo>
                    <a:lnTo>
                      <a:pt x="392831" y="3003383"/>
                    </a:lnTo>
                    <a:cubicBezTo>
                      <a:pt x="392831" y="2994261"/>
                      <a:pt x="385436" y="2986866"/>
                      <a:pt x="376314" y="2986866"/>
                    </a:cubicBezTo>
                    <a:close/>
                    <a:moveTo>
                      <a:pt x="871284" y="2156869"/>
                    </a:moveTo>
                    <a:lnTo>
                      <a:pt x="249133" y="2819733"/>
                    </a:lnTo>
                    <a:lnTo>
                      <a:pt x="830389" y="2819733"/>
                    </a:lnTo>
                    <a:close/>
                    <a:moveTo>
                      <a:pt x="1322149" y="1457297"/>
                    </a:moveTo>
                    <a:lnTo>
                      <a:pt x="1134233" y="1473712"/>
                    </a:lnTo>
                    <a:lnTo>
                      <a:pt x="1155963" y="1825935"/>
                    </a:lnTo>
                    <a:lnTo>
                      <a:pt x="1248284" y="1825935"/>
                    </a:lnTo>
                    <a:cubicBezTo>
                      <a:pt x="1253432" y="1825935"/>
                      <a:pt x="1257606" y="1830109"/>
                      <a:pt x="1257606" y="1835257"/>
                    </a:cubicBezTo>
                    <a:lnTo>
                      <a:pt x="1257606" y="1872543"/>
                    </a:lnTo>
                    <a:cubicBezTo>
                      <a:pt x="1257606" y="1877691"/>
                      <a:pt x="1253432" y="1881866"/>
                      <a:pt x="1248284" y="1881866"/>
                    </a:cubicBezTo>
                    <a:lnTo>
                      <a:pt x="1159414" y="1881866"/>
                    </a:lnTo>
                    <a:lnTo>
                      <a:pt x="1170086" y="2054855"/>
                    </a:lnTo>
                    <a:lnTo>
                      <a:pt x="1233364" y="2054855"/>
                    </a:lnTo>
                    <a:cubicBezTo>
                      <a:pt x="1241359" y="2054855"/>
                      <a:pt x="1247840" y="2061336"/>
                      <a:pt x="1247840" y="2069332"/>
                    </a:cubicBezTo>
                    <a:lnTo>
                      <a:pt x="1247840" y="2127235"/>
                    </a:lnTo>
                    <a:cubicBezTo>
                      <a:pt x="1247840" y="2135230"/>
                      <a:pt x="1241359" y="2141711"/>
                      <a:pt x="1233364" y="2141711"/>
                    </a:cubicBezTo>
                    <a:lnTo>
                      <a:pt x="1175445" y="2141711"/>
                    </a:lnTo>
                    <a:lnTo>
                      <a:pt x="1217275" y="2819733"/>
                    </a:lnTo>
                    <a:lnTo>
                      <a:pt x="1538655" y="2819733"/>
                    </a:lnTo>
                    <a:lnTo>
                      <a:pt x="1538655" y="2916015"/>
                    </a:lnTo>
                    <a:lnTo>
                      <a:pt x="1834975" y="2426775"/>
                    </a:lnTo>
                    <a:close/>
                    <a:moveTo>
                      <a:pt x="2470117" y="140636"/>
                    </a:moveTo>
                    <a:lnTo>
                      <a:pt x="2450688" y="169453"/>
                    </a:lnTo>
                    <a:cubicBezTo>
                      <a:pt x="2432725" y="187416"/>
                      <a:pt x="2407910" y="198526"/>
                      <a:pt x="2380499" y="198526"/>
                    </a:cubicBezTo>
                    <a:cubicBezTo>
                      <a:pt x="2366794" y="198526"/>
                      <a:pt x="2353737" y="195749"/>
                      <a:pt x="2341862" y="190726"/>
                    </a:cubicBezTo>
                    <a:lnTo>
                      <a:pt x="2319689" y="175776"/>
                    </a:lnTo>
                    <a:lnTo>
                      <a:pt x="1188989" y="1308426"/>
                    </a:lnTo>
                    <a:lnTo>
                      <a:pt x="1342990" y="1294974"/>
                    </a:lnTo>
                    <a:lnTo>
                      <a:pt x="1353866" y="1419480"/>
                    </a:lnTo>
                    <a:lnTo>
                      <a:pt x="1862584" y="2381191"/>
                    </a:lnTo>
                    <a:lnTo>
                      <a:pt x="3029209" y="455030"/>
                    </a:lnTo>
                    <a:close/>
                    <a:moveTo>
                      <a:pt x="2380499" y="0"/>
                    </a:moveTo>
                    <a:cubicBezTo>
                      <a:pt x="2435320" y="0"/>
                      <a:pt x="2479762" y="44442"/>
                      <a:pt x="2479762" y="99263"/>
                    </a:cubicBezTo>
                    <a:lnTo>
                      <a:pt x="2478311" y="106448"/>
                    </a:lnTo>
                    <a:lnTo>
                      <a:pt x="3219890" y="215733"/>
                    </a:lnTo>
                    <a:lnTo>
                      <a:pt x="3217054" y="220776"/>
                    </a:lnTo>
                    <a:lnTo>
                      <a:pt x="4067223" y="1004298"/>
                    </a:lnTo>
                    <a:lnTo>
                      <a:pt x="4069653" y="1000693"/>
                    </a:lnTo>
                    <a:cubicBezTo>
                      <a:pt x="4079200" y="991147"/>
                      <a:pt x="4092388" y="985242"/>
                      <a:pt x="4106956" y="985242"/>
                    </a:cubicBezTo>
                    <a:cubicBezTo>
                      <a:pt x="4136091" y="985242"/>
                      <a:pt x="4159710" y="1008861"/>
                      <a:pt x="4159710" y="1037996"/>
                    </a:cubicBezTo>
                    <a:cubicBezTo>
                      <a:pt x="4159710" y="1067131"/>
                      <a:pt x="4136091" y="1090750"/>
                      <a:pt x="4106956" y="1090750"/>
                    </a:cubicBezTo>
                    <a:cubicBezTo>
                      <a:pt x="4077821" y="1090750"/>
                      <a:pt x="4054202" y="1067131"/>
                      <a:pt x="4054202" y="1037996"/>
                    </a:cubicBezTo>
                    <a:cubicBezTo>
                      <a:pt x="4054202" y="1030713"/>
                      <a:pt x="4055678" y="1023773"/>
                      <a:pt x="4058348" y="1017462"/>
                    </a:cubicBezTo>
                    <a:lnTo>
                      <a:pt x="4060261" y="1014623"/>
                    </a:lnTo>
                    <a:lnTo>
                      <a:pt x="3137412" y="519074"/>
                    </a:lnTo>
                    <a:lnTo>
                      <a:pt x="1538655" y="3357254"/>
                    </a:lnTo>
                    <a:lnTo>
                      <a:pt x="1538655" y="3364856"/>
                    </a:lnTo>
                    <a:lnTo>
                      <a:pt x="1696915" y="3364856"/>
                    </a:lnTo>
                    <a:lnTo>
                      <a:pt x="1696915" y="3781025"/>
                    </a:lnTo>
                    <a:lnTo>
                      <a:pt x="1487338" y="3781025"/>
                    </a:lnTo>
                    <a:lnTo>
                      <a:pt x="1487338" y="3904082"/>
                    </a:lnTo>
                    <a:lnTo>
                      <a:pt x="1563403" y="3904082"/>
                    </a:lnTo>
                    <a:cubicBezTo>
                      <a:pt x="1576028" y="3904082"/>
                      <a:pt x="1586263" y="3914317"/>
                      <a:pt x="1586263" y="3926942"/>
                    </a:cubicBezTo>
                    <a:lnTo>
                      <a:pt x="1586262" y="3926942"/>
                    </a:lnTo>
                    <a:cubicBezTo>
                      <a:pt x="1586262" y="3939567"/>
                      <a:pt x="1576027" y="3949802"/>
                      <a:pt x="1563402" y="3949802"/>
                    </a:cubicBezTo>
                    <a:lnTo>
                      <a:pt x="1487338" y="3949802"/>
                    </a:lnTo>
                    <a:lnTo>
                      <a:pt x="1487338" y="4070970"/>
                    </a:lnTo>
                    <a:lnTo>
                      <a:pt x="1563403" y="4070970"/>
                    </a:lnTo>
                    <a:cubicBezTo>
                      <a:pt x="1576028" y="4070970"/>
                      <a:pt x="1586263" y="4081205"/>
                      <a:pt x="1586263" y="4093830"/>
                    </a:cubicBezTo>
                    <a:lnTo>
                      <a:pt x="1586262" y="4093830"/>
                    </a:lnTo>
                    <a:cubicBezTo>
                      <a:pt x="1586262" y="4106455"/>
                      <a:pt x="1576027" y="4116690"/>
                      <a:pt x="1563402" y="4116690"/>
                    </a:cubicBezTo>
                    <a:lnTo>
                      <a:pt x="1487338" y="4116690"/>
                    </a:lnTo>
                    <a:lnTo>
                      <a:pt x="1487338" y="4772921"/>
                    </a:lnTo>
                    <a:lnTo>
                      <a:pt x="1529674" y="4772921"/>
                    </a:lnTo>
                    <a:cubicBezTo>
                      <a:pt x="1560927" y="4772921"/>
                      <a:pt x="1586262" y="4798256"/>
                      <a:pt x="1586262" y="4829509"/>
                    </a:cubicBezTo>
                    <a:lnTo>
                      <a:pt x="1586262" y="4848693"/>
                    </a:lnTo>
                    <a:cubicBezTo>
                      <a:pt x="1586262" y="4879946"/>
                      <a:pt x="1560927" y="4905281"/>
                      <a:pt x="1529674" y="4905281"/>
                    </a:cubicBezTo>
                    <a:lnTo>
                      <a:pt x="1518652" y="4905281"/>
                    </a:lnTo>
                    <a:lnTo>
                      <a:pt x="1488812" y="4962472"/>
                    </a:lnTo>
                    <a:lnTo>
                      <a:pt x="1773161" y="5507455"/>
                    </a:lnTo>
                    <a:lnTo>
                      <a:pt x="1945385" y="5507455"/>
                    </a:lnTo>
                    <a:cubicBezTo>
                      <a:pt x="1984041" y="5507455"/>
                      <a:pt x="2015377" y="5538791"/>
                      <a:pt x="2015377" y="5577447"/>
                    </a:cubicBezTo>
                    <a:lnTo>
                      <a:pt x="2015377" y="5716606"/>
                    </a:lnTo>
                    <a:cubicBezTo>
                      <a:pt x="2015377" y="5755262"/>
                      <a:pt x="1984041" y="5786598"/>
                      <a:pt x="1945385" y="5786598"/>
                    </a:cubicBezTo>
                    <a:lnTo>
                      <a:pt x="166286" y="5786598"/>
                    </a:lnTo>
                    <a:cubicBezTo>
                      <a:pt x="127630" y="5786598"/>
                      <a:pt x="96294" y="5755262"/>
                      <a:pt x="96294" y="5716606"/>
                    </a:cubicBezTo>
                    <a:lnTo>
                      <a:pt x="96294" y="5577447"/>
                    </a:lnTo>
                    <a:cubicBezTo>
                      <a:pt x="96294" y="5538791"/>
                      <a:pt x="127630" y="5507455"/>
                      <a:pt x="166286" y="5507455"/>
                    </a:cubicBezTo>
                    <a:lnTo>
                      <a:pt x="235712" y="5507455"/>
                    </a:lnTo>
                    <a:lnTo>
                      <a:pt x="537898" y="4928284"/>
                    </a:lnTo>
                    <a:lnTo>
                      <a:pt x="525896" y="4905281"/>
                    </a:lnTo>
                    <a:lnTo>
                      <a:pt x="517166" y="4905281"/>
                    </a:lnTo>
                    <a:cubicBezTo>
                      <a:pt x="485913" y="4905281"/>
                      <a:pt x="460578" y="4879946"/>
                      <a:pt x="460578" y="4848693"/>
                    </a:cubicBezTo>
                    <a:lnTo>
                      <a:pt x="460578" y="4829509"/>
                    </a:lnTo>
                    <a:cubicBezTo>
                      <a:pt x="460578" y="4798256"/>
                      <a:pt x="485913" y="4772921"/>
                      <a:pt x="517166" y="4772921"/>
                    </a:cubicBezTo>
                    <a:lnTo>
                      <a:pt x="536643" y="4772921"/>
                    </a:lnTo>
                    <a:lnTo>
                      <a:pt x="536643" y="4116689"/>
                    </a:lnTo>
                    <a:lnTo>
                      <a:pt x="483438" y="4116689"/>
                    </a:lnTo>
                    <a:cubicBezTo>
                      <a:pt x="477126" y="4116689"/>
                      <a:pt x="471411" y="4114130"/>
                      <a:pt x="467274" y="4109993"/>
                    </a:cubicBezTo>
                    <a:lnTo>
                      <a:pt x="460578" y="4093829"/>
                    </a:lnTo>
                    <a:lnTo>
                      <a:pt x="467274" y="4077665"/>
                    </a:lnTo>
                    <a:cubicBezTo>
                      <a:pt x="471411" y="4073529"/>
                      <a:pt x="477126" y="4070970"/>
                      <a:pt x="483438" y="4070970"/>
                    </a:cubicBezTo>
                    <a:lnTo>
                      <a:pt x="536643" y="4070970"/>
                    </a:lnTo>
                    <a:lnTo>
                      <a:pt x="536643" y="3949801"/>
                    </a:lnTo>
                    <a:lnTo>
                      <a:pt x="483438" y="3949801"/>
                    </a:lnTo>
                    <a:cubicBezTo>
                      <a:pt x="477126" y="3949801"/>
                      <a:pt x="471411" y="3947242"/>
                      <a:pt x="467274" y="3943105"/>
                    </a:cubicBezTo>
                    <a:lnTo>
                      <a:pt x="460578" y="3926941"/>
                    </a:lnTo>
                    <a:lnTo>
                      <a:pt x="467274" y="3910777"/>
                    </a:lnTo>
                    <a:cubicBezTo>
                      <a:pt x="471411" y="3906640"/>
                      <a:pt x="477126" y="3904082"/>
                      <a:pt x="483438" y="3904082"/>
                    </a:cubicBezTo>
                    <a:lnTo>
                      <a:pt x="536643" y="3904082"/>
                    </a:lnTo>
                    <a:lnTo>
                      <a:pt x="536643" y="3781025"/>
                    </a:lnTo>
                    <a:lnTo>
                      <a:pt x="0" y="3781025"/>
                    </a:lnTo>
                    <a:lnTo>
                      <a:pt x="0" y="3364856"/>
                    </a:lnTo>
                    <a:lnTo>
                      <a:pt x="1" y="3364856"/>
                    </a:lnTo>
                    <a:lnTo>
                      <a:pt x="1" y="2819733"/>
                    </a:lnTo>
                    <a:lnTo>
                      <a:pt x="186431" y="2819733"/>
                    </a:lnTo>
                    <a:lnTo>
                      <a:pt x="823097" y="2141404"/>
                    </a:lnTo>
                    <a:lnTo>
                      <a:pt x="813602" y="2137471"/>
                    </a:lnTo>
                    <a:cubicBezTo>
                      <a:pt x="810982" y="2134852"/>
                      <a:pt x="809362" y="2131233"/>
                      <a:pt x="809362" y="2127235"/>
                    </a:cubicBezTo>
                    <a:lnTo>
                      <a:pt x="809362" y="2069332"/>
                    </a:lnTo>
                    <a:cubicBezTo>
                      <a:pt x="809362" y="2061336"/>
                      <a:pt x="815843" y="2054855"/>
                      <a:pt x="823838" y="2054855"/>
                    </a:cubicBezTo>
                    <a:lnTo>
                      <a:pt x="877577" y="2054855"/>
                    </a:lnTo>
                    <a:lnTo>
                      <a:pt x="888250" y="1881866"/>
                    </a:lnTo>
                    <a:lnTo>
                      <a:pt x="828450" y="1881866"/>
                    </a:lnTo>
                    <a:cubicBezTo>
                      <a:pt x="823302" y="1881866"/>
                      <a:pt x="819128" y="1877691"/>
                      <a:pt x="819128" y="1872543"/>
                    </a:cubicBezTo>
                    <a:lnTo>
                      <a:pt x="819128" y="1835257"/>
                    </a:lnTo>
                    <a:cubicBezTo>
                      <a:pt x="819128" y="1830109"/>
                      <a:pt x="823302" y="1825935"/>
                      <a:pt x="828450" y="1825935"/>
                    </a:cubicBezTo>
                    <a:lnTo>
                      <a:pt x="891700" y="1825935"/>
                    </a:lnTo>
                    <a:lnTo>
                      <a:pt x="912234" y="1493103"/>
                    </a:lnTo>
                    <a:lnTo>
                      <a:pt x="860727" y="1497602"/>
                    </a:lnTo>
                    <a:lnTo>
                      <a:pt x="861169" y="1501090"/>
                    </a:lnTo>
                    <a:lnTo>
                      <a:pt x="562355" y="1538964"/>
                    </a:lnTo>
                    <a:lnTo>
                      <a:pt x="573819" y="1582489"/>
                    </a:lnTo>
                    <a:cubicBezTo>
                      <a:pt x="581039" y="1609902"/>
                      <a:pt x="564670" y="1637977"/>
                      <a:pt x="537257" y="1645198"/>
                    </a:cubicBezTo>
                    <a:lnTo>
                      <a:pt x="530211" y="1647053"/>
                    </a:lnTo>
                    <a:cubicBezTo>
                      <a:pt x="509651" y="1652468"/>
                      <a:pt x="488719" y="1644615"/>
                      <a:pt x="476492" y="1628784"/>
                    </a:cubicBezTo>
                    <a:lnTo>
                      <a:pt x="469491" y="1614538"/>
                    </a:lnTo>
                    <a:lnTo>
                      <a:pt x="470721" y="1635605"/>
                    </a:lnTo>
                    <a:cubicBezTo>
                      <a:pt x="467670" y="1656861"/>
                      <a:pt x="452267" y="1675268"/>
                      <a:pt x="430195" y="1681081"/>
                    </a:cubicBezTo>
                    <a:lnTo>
                      <a:pt x="422631" y="1683073"/>
                    </a:lnTo>
                    <a:cubicBezTo>
                      <a:pt x="393202" y="1690825"/>
                      <a:pt x="363062" y="1673252"/>
                      <a:pt x="355310" y="1643823"/>
                    </a:cubicBezTo>
                    <a:lnTo>
                      <a:pt x="315776" y="1493723"/>
                    </a:lnTo>
                    <a:cubicBezTo>
                      <a:pt x="308025" y="1464294"/>
                      <a:pt x="325598" y="1434153"/>
                      <a:pt x="355027" y="1426402"/>
                    </a:cubicBezTo>
                    <a:lnTo>
                      <a:pt x="362591" y="1424410"/>
                    </a:lnTo>
                    <a:cubicBezTo>
                      <a:pt x="384663" y="1418597"/>
                      <a:pt x="407134" y="1427028"/>
                      <a:pt x="420261" y="1444022"/>
                    </a:cubicBezTo>
                    <a:lnTo>
                      <a:pt x="427578" y="1458912"/>
                    </a:lnTo>
                    <a:lnTo>
                      <a:pt x="426045" y="1453091"/>
                    </a:lnTo>
                    <a:cubicBezTo>
                      <a:pt x="418825" y="1425678"/>
                      <a:pt x="435194" y="1397602"/>
                      <a:pt x="462607" y="1390382"/>
                    </a:cubicBezTo>
                    <a:lnTo>
                      <a:pt x="469653" y="1388526"/>
                    </a:lnTo>
                    <a:cubicBezTo>
                      <a:pt x="497066" y="1381306"/>
                      <a:pt x="525141" y="1397675"/>
                      <a:pt x="532361" y="1425088"/>
                    </a:cubicBezTo>
                    <a:lnTo>
                      <a:pt x="549415" y="1489834"/>
                    </a:lnTo>
                    <a:lnTo>
                      <a:pt x="840002" y="1334084"/>
                    </a:lnTo>
                    <a:lnTo>
                      <a:pt x="840607" y="1338857"/>
                    </a:lnTo>
                    <a:lnTo>
                      <a:pt x="1112835" y="1315078"/>
                    </a:lnTo>
                    <a:lnTo>
                      <a:pt x="2288860" y="137025"/>
                    </a:lnTo>
                    <a:lnTo>
                      <a:pt x="2281236" y="99263"/>
                    </a:lnTo>
                    <a:cubicBezTo>
                      <a:pt x="2281236" y="44442"/>
                      <a:pt x="2325678" y="0"/>
                      <a:pt x="238049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2" name="Group 175">
                <a:extLst>
                  <a:ext uri="{FF2B5EF4-FFF2-40B4-BE49-F238E27FC236}">
                    <a16:creationId xmlns:a16="http://schemas.microsoft.com/office/drawing/2014/main" id="{39CC6549-F60C-5225-66F6-24EE7438A21D}"/>
                  </a:ext>
                </a:extLst>
              </p:cNvPr>
              <p:cNvGrpSpPr/>
              <p:nvPr/>
            </p:nvGrpSpPr>
            <p:grpSpPr>
              <a:xfrm rot="16813156">
                <a:off x="3972323" y="3646275"/>
                <a:ext cx="556130" cy="508219"/>
                <a:chOff x="10038250" y="1087963"/>
                <a:chExt cx="3493563" cy="3192589"/>
              </a:xfrm>
              <a:solidFill>
                <a:schemeClr val="accent1"/>
              </a:solidFill>
            </p:grpSpPr>
            <p:sp>
              <p:nvSpPr>
                <p:cNvPr id="13" name="Freeform: Shape 176">
                  <a:extLst>
                    <a:ext uri="{FF2B5EF4-FFF2-40B4-BE49-F238E27FC236}">
                      <a16:creationId xmlns:a16="http://schemas.microsoft.com/office/drawing/2014/main" id="{74412604-854C-7A23-8D3A-05DC0C1CC0D6}"/>
                    </a:ext>
                  </a:extLst>
                </p:cNvPr>
                <p:cNvSpPr/>
                <p:nvPr/>
              </p:nvSpPr>
              <p:spPr>
                <a:xfrm>
                  <a:off x="10038250" y="2837935"/>
                  <a:ext cx="632499" cy="678473"/>
                </a:xfrm>
                <a:custGeom>
                  <a:avLst/>
                  <a:gdLst>
                    <a:gd name="connsiteX0" fmla="*/ 597314 w 638668"/>
                    <a:gd name="connsiteY0" fmla="*/ 306119 h 685090"/>
                    <a:gd name="connsiteX1" fmla="*/ 597314 w 638668"/>
                    <a:gd name="connsiteY1" fmla="*/ 577205 h 685090"/>
                    <a:gd name="connsiteX2" fmla="*/ 616698 w 638668"/>
                    <a:gd name="connsiteY2" fmla="*/ 572897 h 685090"/>
                    <a:gd name="connsiteX3" fmla="*/ 616698 w 638668"/>
                    <a:gd name="connsiteY3" fmla="*/ 313155 h 685090"/>
                    <a:gd name="connsiteX4" fmla="*/ 561418 w 638668"/>
                    <a:gd name="connsiteY4" fmla="*/ 292910 h 685090"/>
                    <a:gd name="connsiteX5" fmla="*/ 561418 w 638668"/>
                    <a:gd name="connsiteY5" fmla="*/ 585245 h 685090"/>
                    <a:gd name="connsiteX6" fmla="*/ 582094 w 638668"/>
                    <a:gd name="connsiteY6" fmla="*/ 580651 h 685090"/>
                    <a:gd name="connsiteX7" fmla="*/ 582094 w 638668"/>
                    <a:gd name="connsiteY7" fmla="*/ 300520 h 685090"/>
                    <a:gd name="connsiteX8" fmla="*/ 525522 w 638668"/>
                    <a:gd name="connsiteY8" fmla="*/ 279844 h 685090"/>
                    <a:gd name="connsiteX9" fmla="*/ 525522 w 638668"/>
                    <a:gd name="connsiteY9" fmla="*/ 593286 h 685090"/>
                    <a:gd name="connsiteX10" fmla="*/ 546198 w 638668"/>
                    <a:gd name="connsiteY10" fmla="*/ 588691 h 685090"/>
                    <a:gd name="connsiteX11" fmla="*/ 546198 w 638668"/>
                    <a:gd name="connsiteY11" fmla="*/ 287454 h 685090"/>
                    <a:gd name="connsiteX12" fmla="*/ 489626 w 638668"/>
                    <a:gd name="connsiteY12" fmla="*/ 266778 h 685090"/>
                    <a:gd name="connsiteX13" fmla="*/ 489626 w 638668"/>
                    <a:gd name="connsiteY13" fmla="*/ 601327 h 685090"/>
                    <a:gd name="connsiteX14" fmla="*/ 510303 w 638668"/>
                    <a:gd name="connsiteY14" fmla="*/ 596732 h 685090"/>
                    <a:gd name="connsiteX15" fmla="*/ 510303 w 638668"/>
                    <a:gd name="connsiteY15" fmla="*/ 274244 h 685090"/>
                    <a:gd name="connsiteX16" fmla="*/ 453730 w 638668"/>
                    <a:gd name="connsiteY16" fmla="*/ 253568 h 685090"/>
                    <a:gd name="connsiteX17" fmla="*/ 453730 w 638668"/>
                    <a:gd name="connsiteY17" fmla="*/ 609224 h 685090"/>
                    <a:gd name="connsiteX18" fmla="*/ 474407 w 638668"/>
                    <a:gd name="connsiteY18" fmla="*/ 604629 h 685090"/>
                    <a:gd name="connsiteX19" fmla="*/ 474407 w 638668"/>
                    <a:gd name="connsiteY19" fmla="*/ 261178 h 685090"/>
                    <a:gd name="connsiteX20" fmla="*/ 417835 w 638668"/>
                    <a:gd name="connsiteY20" fmla="*/ 240502 h 685090"/>
                    <a:gd name="connsiteX21" fmla="*/ 417835 w 638668"/>
                    <a:gd name="connsiteY21" fmla="*/ 617265 h 685090"/>
                    <a:gd name="connsiteX22" fmla="*/ 438367 w 638668"/>
                    <a:gd name="connsiteY22" fmla="*/ 612670 h 685090"/>
                    <a:gd name="connsiteX23" fmla="*/ 438367 w 638668"/>
                    <a:gd name="connsiteY23" fmla="*/ 248112 h 685090"/>
                    <a:gd name="connsiteX24" fmla="*/ 381939 w 638668"/>
                    <a:gd name="connsiteY24" fmla="*/ 227436 h 685090"/>
                    <a:gd name="connsiteX25" fmla="*/ 381939 w 638668"/>
                    <a:gd name="connsiteY25" fmla="*/ 625305 h 685090"/>
                    <a:gd name="connsiteX26" fmla="*/ 402471 w 638668"/>
                    <a:gd name="connsiteY26" fmla="*/ 620710 h 685090"/>
                    <a:gd name="connsiteX27" fmla="*/ 402471 w 638668"/>
                    <a:gd name="connsiteY27" fmla="*/ 234902 h 685090"/>
                    <a:gd name="connsiteX28" fmla="*/ 345899 w 638668"/>
                    <a:gd name="connsiteY28" fmla="*/ 214370 h 685090"/>
                    <a:gd name="connsiteX29" fmla="*/ 345899 w 638668"/>
                    <a:gd name="connsiteY29" fmla="*/ 633346 h 685090"/>
                    <a:gd name="connsiteX30" fmla="*/ 366575 w 638668"/>
                    <a:gd name="connsiteY30" fmla="*/ 628751 h 685090"/>
                    <a:gd name="connsiteX31" fmla="*/ 366575 w 638668"/>
                    <a:gd name="connsiteY31" fmla="*/ 221836 h 685090"/>
                    <a:gd name="connsiteX32" fmla="*/ 296650 w 638668"/>
                    <a:gd name="connsiteY32" fmla="*/ 196278 h 685090"/>
                    <a:gd name="connsiteX33" fmla="*/ 296650 w 638668"/>
                    <a:gd name="connsiteY33" fmla="*/ 644258 h 685090"/>
                    <a:gd name="connsiteX34" fmla="*/ 330679 w 638668"/>
                    <a:gd name="connsiteY34" fmla="*/ 636648 h 685090"/>
                    <a:gd name="connsiteX35" fmla="*/ 330679 w 638668"/>
                    <a:gd name="connsiteY35" fmla="*/ 208770 h 685090"/>
                    <a:gd name="connsiteX36" fmla="*/ 313736 w 638668"/>
                    <a:gd name="connsiteY36" fmla="*/ 20102 h 685090"/>
                    <a:gd name="connsiteX37" fmla="*/ 122196 w 638668"/>
                    <a:gd name="connsiteY37" fmla="*/ 196278 h 685090"/>
                    <a:gd name="connsiteX38" fmla="*/ 246827 w 638668"/>
                    <a:gd name="connsiteY38" fmla="*/ 152916 h 685090"/>
                    <a:gd name="connsiteX39" fmla="*/ 277553 w 638668"/>
                    <a:gd name="connsiteY39" fmla="*/ 151768 h 685090"/>
                    <a:gd name="connsiteX40" fmla="*/ 396440 w 638668"/>
                    <a:gd name="connsiteY40" fmla="*/ 201878 h 685090"/>
                    <a:gd name="connsiteX41" fmla="*/ 537152 w 638668"/>
                    <a:gd name="connsiteY41" fmla="*/ 262470 h 685090"/>
                    <a:gd name="connsiteX42" fmla="*/ 313736 w 638668"/>
                    <a:gd name="connsiteY42" fmla="*/ 20102 h 685090"/>
                    <a:gd name="connsiteX43" fmla="*/ 311439 w 638668"/>
                    <a:gd name="connsiteY43" fmla="*/ 0 h 685090"/>
                    <a:gd name="connsiteX44" fmla="*/ 561417 w 638668"/>
                    <a:gd name="connsiteY44" fmla="*/ 273526 h 685090"/>
                    <a:gd name="connsiteX45" fmla="*/ 622010 w 638668"/>
                    <a:gd name="connsiteY45" fmla="*/ 298653 h 685090"/>
                    <a:gd name="connsiteX46" fmla="*/ 638665 w 638668"/>
                    <a:gd name="connsiteY46" fmla="*/ 324068 h 685090"/>
                    <a:gd name="connsiteX47" fmla="*/ 638522 w 638668"/>
                    <a:gd name="connsiteY47" fmla="*/ 575913 h 685090"/>
                    <a:gd name="connsiteX48" fmla="*/ 625025 w 638668"/>
                    <a:gd name="connsiteY48" fmla="*/ 598168 h 685090"/>
                    <a:gd name="connsiteX49" fmla="*/ 403763 w 638668"/>
                    <a:gd name="connsiteY49" fmla="*/ 657324 h 685090"/>
                    <a:gd name="connsiteX50" fmla="*/ 303398 w 638668"/>
                    <a:gd name="connsiteY50" fmla="*/ 684174 h 685090"/>
                    <a:gd name="connsiteX51" fmla="*/ 282722 w 638668"/>
                    <a:gd name="connsiteY51" fmla="*/ 683313 h 685090"/>
                    <a:gd name="connsiteX52" fmla="*/ 26713 w 638668"/>
                    <a:gd name="connsiteY52" fmla="*/ 587543 h 685090"/>
                    <a:gd name="connsiteX53" fmla="*/ 7 w 638668"/>
                    <a:gd name="connsiteY53" fmla="*/ 552652 h 685090"/>
                    <a:gd name="connsiteX54" fmla="*/ 581 w 638668"/>
                    <a:gd name="connsiteY54" fmla="*/ 264337 h 685090"/>
                    <a:gd name="connsiteX55" fmla="*/ 22406 w 638668"/>
                    <a:gd name="connsiteY55" fmla="*/ 235333 h 685090"/>
                    <a:gd name="connsiteX56" fmla="*/ 92044 w 638668"/>
                    <a:gd name="connsiteY56" fmla="*/ 206760 h 685090"/>
                    <a:gd name="connsiteX57" fmla="*/ 311439 w 638668"/>
                    <a:gd name="connsiteY57" fmla="*/ 0 h 6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8668" h="685090">
                      <a:moveTo>
                        <a:pt x="597314" y="306119"/>
                      </a:moveTo>
                      <a:lnTo>
                        <a:pt x="597314" y="577205"/>
                      </a:lnTo>
                      <a:lnTo>
                        <a:pt x="616698" y="572897"/>
                      </a:lnTo>
                      <a:lnTo>
                        <a:pt x="616698" y="313155"/>
                      </a:lnTo>
                      <a:close/>
                      <a:moveTo>
                        <a:pt x="561418" y="292910"/>
                      </a:moveTo>
                      <a:lnTo>
                        <a:pt x="561418" y="585245"/>
                      </a:lnTo>
                      <a:lnTo>
                        <a:pt x="582094" y="580651"/>
                      </a:lnTo>
                      <a:lnTo>
                        <a:pt x="582094" y="300520"/>
                      </a:lnTo>
                      <a:close/>
                      <a:moveTo>
                        <a:pt x="525522" y="279844"/>
                      </a:moveTo>
                      <a:lnTo>
                        <a:pt x="525522" y="593286"/>
                      </a:lnTo>
                      <a:lnTo>
                        <a:pt x="546198" y="588691"/>
                      </a:lnTo>
                      <a:lnTo>
                        <a:pt x="546198" y="287454"/>
                      </a:lnTo>
                      <a:close/>
                      <a:moveTo>
                        <a:pt x="489626" y="266778"/>
                      </a:moveTo>
                      <a:lnTo>
                        <a:pt x="489626" y="601327"/>
                      </a:lnTo>
                      <a:lnTo>
                        <a:pt x="510303" y="596732"/>
                      </a:lnTo>
                      <a:lnTo>
                        <a:pt x="510303" y="274244"/>
                      </a:lnTo>
                      <a:close/>
                      <a:moveTo>
                        <a:pt x="453730" y="253568"/>
                      </a:moveTo>
                      <a:lnTo>
                        <a:pt x="453730" y="609224"/>
                      </a:lnTo>
                      <a:lnTo>
                        <a:pt x="474407" y="604629"/>
                      </a:lnTo>
                      <a:lnTo>
                        <a:pt x="474407" y="261178"/>
                      </a:lnTo>
                      <a:close/>
                      <a:moveTo>
                        <a:pt x="417835" y="240502"/>
                      </a:moveTo>
                      <a:lnTo>
                        <a:pt x="417835" y="617265"/>
                      </a:lnTo>
                      <a:lnTo>
                        <a:pt x="438367" y="612670"/>
                      </a:lnTo>
                      <a:lnTo>
                        <a:pt x="438367" y="248112"/>
                      </a:lnTo>
                      <a:close/>
                      <a:moveTo>
                        <a:pt x="381939" y="227436"/>
                      </a:moveTo>
                      <a:lnTo>
                        <a:pt x="381939" y="625305"/>
                      </a:lnTo>
                      <a:lnTo>
                        <a:pt x="402471" y="620710"/>
                      </a:lnTo>
                      <a:lnTo>
                        <a:pt x="402471" y="234902"/>
                      </a:lnTo>
                      <a:close/>
                      <a:moveTo>
                        <a:pt x="345899" y="214370"/>
                      </a:moveTo>
                      <a:lnTo>
                        <a:pt x="345899" y="633346"/>
                      </a:lnTo>
                      <a:lnTo>
                        <a:pt x="366575" y="628751"/>
                      </a:lnTo>
                      <a:lnTo>
                        <a:pt x="366575" y="221836"/>
                      </a:lnTo>
                      <a:close/>
                      <a:moveTo>
                        <a:pt x="296650" y="196278"/>
                      </a:moveTo>
                      <a:lnTo>
                        <a:pt x="296650" y="644258"/>
                      </a:lnTo>
                      <a:lnTo>
                        <a:pt x="330679" y="636648"/>
                      </a:lnTo>
                      <a:lnTo>
                        <a:pt x="330679" y="208770"/>
                      </a:lnTo>
                      <a:close/>
                      <a:moveTo>
                        <a:pt x="313736" y="20102"/>
                      </a:moveTo>
                      <a:cubicBezTo>
                        <a:pt x="250129" y="80263"/>
                        <a:pt x="184081" y="137696"/>
                        <a:pt x="122196" y="196278"/>
                      </a:cubicBezTo>
                      <a:cubicBezTo>
                        <a:pt x="164410" y="185940"/>
                        <a:pt x="206767" y="165982"/>
                        <a:pt x="246827" y="152916"/>
                      </a:cubicBezTo>
                      <a:cubicBezTo>
                        <a:pt x="256303" y="149901"/>
                        <a:pt x="268651" y="148178"/>
                        <a:pt x="277553" y="151768"/>
                      </a:cubicBezTo>
                      <a:cubicBezTo>
                        <a:pt x="317613" y="167275"/>
                        <a:pt x="356811" y="185079"/>
                        <a:pt x="396440" y="201878"/>
                      </a:cubicBezTo>
                      <a:cubicBezTo>
                        <a:pt x="444253" y="222123"/>
                        <a:pt x="489339" y="242225"/>
                        <a:pt x="537152" y="262470"/>
                      </a:cubicBezTo>
                      <a:cubicBezTo>
                        <a:pt x="537870" y="261465"/>
                        <a:pt x="391128" y="102949"/>
                        <a:pt x="313736" y="20102"/>
                      </a:cubicBezTo>
                      <a:close/>
                      <a:moveTo>
                        <a:pt x="311439" y="0"/>
                      </a:moveTo>
                      <a:cubicBezTo>
                        <a:pt x="311439" y="0"/>
                        <a:pt x="522219" y="228872"/>
                        <a:pt x="561417" y="273526"/>
                      </a:cubicBezTo>
                      <a:cubicBezTo>
                        <a:pt x="590134" y="286592"/>
                        <a:pt x="591857" y="288459"/>
                        <a:pt x="622010" y="298653"/>
                      </a:cubicBezTo>
                      <a:cubicBezTo>
                        <a:pt x="635076" y="303104"/>
                        <a:pt x="638809" y="310571"/>
                        <a:pt x="638665" y="324068"/>
                      </a:cubicBezTo>
                      <a:cubicBezTo>
                        <a:pt x="638091" y="408064"/>
                        <a:pt x="638378" y="491916"/>
                        <a:pt x="638522" y="575913"/>
                      </a:cubicBezTo>
                      <a:cubicBezTo>
                        <a:pt x="638522" y="586394"/>
                        <a:pt x="638953" y="594578"/>
                        <a:pt x="625025" y="598168"/>
                      </a:cubicBezTo>
                      <a:cubicBezTo>
                        <a:pt x="550075" y="617264"/>
                        <a:pt x="478426" y="637366"/>
                        <a:pt x="403763" y="657324"/>
                      </a:cubicBezTo>
                      <a:cubicBezTo>
                        <a:pt x="370308" y="666226"/>
                        <a:pt x="336997" y="675703"/>
                        <a:pt x="303398" y="684174"/>
                      </a:cubicBezTo>
                      <a:cubicBezTo>
                        <a:pt x="296937" y="685754"/>
                        <a:pt x="288753" y="685179"/>
                        <a:pt x="282722" y="683313"/>
                      </a:cubicBezTo>
                      <a:cubicBezTo>
                        <a:pt x="187527" y="652730"/>
                        <a:pt x="118319" y="617983"/>
                        <a:pt x="26713" y="587543"/>
                      </a:cubicBezTo>
                      <a:cubicBezTo>
                        <a:pt x="8765" y="581512"/>
                        <a:pt x="-281" y="573184"/>
                        <a:pt x="7" y="552652"/>
                      </a:cubicBezTo>
                      <a:cubicBezTo>
                        <a:pt x="1012" y="456595"/>
                        <a:pt x="1012" y="360538"/>
                        <a:pt x="581" y="264337"/>
                      </a:cubicBezTo>
                      <a:cubicBezTo>
                        <a:pt x="581" y="247968"/>
                        <a:pt x="6899" y="239784"/>
                        <a:pt x="22406" y="235333"/>
                      </a:cubicBezTo>
                      <a:cubicBezTo>
                        <a:pt x="47102" y="228010"/>
                        <a:pt x="68783" y="217529"/>
                        <a:pt x="92044" y="206760"/>
                      </a:cubicBezTo>
                      <a:cubicBezTo>
                        <a:pt x="106258" y="200155"/>
                        <a:pt x="311726" y="4308"/>
                        <a:pt x="311439" y="0"/>
                      </a:cubicBezTo>
                      <a:close/>
                    </a:path>
                  </a:pathLst>
                </a:custGeom>
                <a:grpFill/>
                <a:ln w="5501" cap="flat">
                  <a:noFill/>
                  <a:prstDash val="solid"/>
                  <a:miter/>
                </a:ln>
              </p:spPr>
              <p:txBody>
                <a:bodyPr rtlCol="0" anchor="ctr"/>
                <a:lstStyle/>
                <a:p>
                  <a:endParaRPr lang="en-US" sz="1350"/>
                </a:p>
              </p:txBody>
            </p:sp>
            <p:grpSp>
              <p:nvGrpSpPr>
                <p:cNvPr id="14" name="Group 177">
                  <a:extLst>
                    <a:ext uri="{FF2B5EF4-FFF2-40B4-BE49-F238E27FC236}">
                      <a16:creationId xmlns:a16="http://schemas.microsoft.com/office/drawing/2014/main" id="{89EE1FB8-84A9-467B-A4FE-4DF2A38166ED}"/>
                    </a:ext>
                  </a:extLst>
                </p:cNvPr>
                <p:cNvGrpSpPr/>
                <p:nvPr/>
              </p:nvGrpSpPr>
              <p:grpSpPr>
                <a:xfrm>
                  <a:off x="10112868" y="1087963"/>
                  <a:ext cx="3418945" cy="3192589"/>
                  <a:chOff x="10112869" y="1087963"/>
                  <a:chExt cx="3418944" cy="3192589"/>
                </a:xfrm>
                <a:grpFill/>
              </p:grpSpPr>
              <p:sp>
                <p:nvSpPr>
                  <p:cNvPr id="15" name="Rectangle: Rounded Corners 178">
                    <a:extLst>
                      <a:ext uri="{FF2B5EF4-FFF2-40B4-BE49-F238E27FC236}">
                        <a16:creationId xmlns:a16="http://schemas.microsoft.com/office/drawing/2014/main" id="{E89134CE-FBB0-1BF3-DDA7-817C61210702}"/>
                      </a:ext>
                    </a:extLst>
                  </p:cNvPr>
                  <p:cNvSpPr/>
                  <p:nvPr/>
                </p:nvSpPr>
                <p:spPr>
                  <a:xfrm>
                    <a:off x="10147853" y="2407464"/>
                    <a:ext cx="3383960" cy="8694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79">
                    <a:extLst>
                      <a:ext uri="{FF2B5EF4-FFF2-40B4-BE49-F238E27FC236}">
                        <a16:creationId xmlns:a16="http://schemas.microsoft.com/office/drawing/2014/main" id="{87CEEF55-9883-22C4-10EC-F1D7BF936BDB}"/>
                      </a:ext>
                    </a:extLst>
                  </p:cNvPr>
                  <p:cNvSpPr/>
                  <p:nvPr/>
                </p:nvSpPr>
                <p:spPr>
                  <a:xfrm>
                    <a:off x="11772474" y="3314205"/>
                    <a:ext cx="1343744" cy="92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80">
                    <a:extLst>
                      <a:ext uri="{FF2B5EF4-FFF2-40B4-BE49-F238E27FC236}">
                        <a16:creationId xmlns:a16="http://schemas.microsoft.com/office/drawing/2014/main" id="{2ED414EA-88AF-1C22-A248-02A483B564F0}"/>
                      </a:ext>
                    </a:extLst>
                  </p:cNvPr>
                  <p:cNvSpPr/>
                  <p:nvPr/>
                </p:nvSpPr>
                <p:spPr>
                  <a:xfrm>
                    <a:off x="11766761"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81">
                    <a:extLst>
                      <a:ext uri="{FF2B5EF4-FFF2-40B4-BE49-F238E27FC236}">
                        <a16:creationId xmlns:a16="http://schemas.microsoft.com/office/drawing/2014/main" id="{CA942679-D025-824A-4297-9A4BB0218EEF}"/>
                      </a:ext>
                    </a:extLst>
                  </p:cNvPr>
                  <p:cNvSpPr/>
                  <p:nvPr/>
                </p:nvSpPr>
                <p:spPr>
                  <a:xfrm>
                    <a:off x="12239858"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182">
                    <a:extLst>
                      <a:ext uri="{FF2B5EF4-FFF2-40B4-BE49-F238E27FC236}">
                        <a16:creationId xmlns:a16="http://schemas.microsoft.com/office/drawing/2014/main" id="{B86B0BB9-61DB-44F0-854B-4F87718D5A56}"/>
                      </a:ext>
                    </a:extLst>
                  </p:cNvPr>
                  <p:cNvSpPr/>
                  <p:nvPr/>
                </p:nvSpPr>
                <p:spPr>
                  <a:xfrm>
                    <a:off x="13026689"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183">
                    <a:extLst>
                      <a:ext uri="{FF2B5EF4-FFF2-40B4-BE49-F238E27FC236}">
                        <a16:creationId xmlns:a16="http://schemas.microsoft.com/office/drawing/2014/main" id="{6C62FCC8-C4CC-3F55-9FA6-E2F99A9A1D52}"/>
                      </a:ext>
                    </a:extLst>
                  </p:cNvPr>
                  <p:cNvSpPr/>
                  <p:nvPr/>
                </p:nvSpPr>
                <p:spPr>
                  <a:xfrm>
                    <a:off x="12523780" y="2451528"/>
                    <a:ext cx="77841" cy="18272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184">
                    <a:extLst>
                      <a:ext uri="{FF2B5EF4-FFF2-40B4-BE49-F238E27FC236}">
                        <a16:creationId xmlns:a16="http://schemas.microsoft.com/office/drawing/2014/main" id="{9877995F-DE0B-E3F4-A091-A756A85CC71F}"/>
                      </a:ext>
                    </a:extLst>
                  </p:cNvPr>
                  <p:cNvSpPr/>
                  <p:nvPr/>
                </p:nvSpPr>
                <p:spPr>
                  <a:xfrm rot="2465944">
                    <a:off x="12622677" y="2284600"/>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185">
                    <a:extLst>
                      <a:ext uri="{FF2B5EF4-FFF2-40B4-BE49-F238E27FC236}">
                        <a16:creationId xmlns:a16="http://schemas.microsoft.com/office/drawing/2014/main" id="{C95A9112-5EF4-456A-9A30-AA705B5ED996}"/>
                      </a:ext>
                    </a:extLst>
                  </p:cNvPr>
                  <p:cNvSpPr/>
                  <p:nvPr/>
                </p:nvSpPr>
                <p:spPr>
                  <a:xfrm rot="658490">
                    <a:off x="11863647" y="1255476"/>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186">
                    <a:extLst>
                      <a:ext uri="{FF2B5EF4-FFF2-40B4-BE49-F238E27FC236}">
                        <a16:creationId xmlns:a16="http://schemas.microsoft.com/office/drawing/2014/main" id="{10D90554-3152-CC5B-9FA6-EBA5A45B97E6}"/>
                      </a:ext>
                    </a:extLst>
                  </p:cNvPr>
                  <p:cNvSpPr/>
                  <p:nvPr/>
                </p:nvSpPr>
                <p:spPr>
                  <a:xfrm rot="20633081">
                    <a:off x="12106628" y="1224307"/>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187">
                    <a:extLst>
                      <a:ext uri="{FF2B5EF4-FFF2-40B4-BE49-F238E27FC236}">
                        <a16:creationId xmlns:a16="http://schemas.microsoft.com/office/drawing/2014/main" id="{B9453CE3-6CA9-5F43-BE31-6C0F4C1F0986}"/>
                      </a:ext>
                    </a:extLst>
                  </p:cNvPr>
                  <p:cNvSpPr/>
                  <p:nvPr/>
                </p:nvSpPr>
                <p:spPr>
                  <a:xfrm rot="19505308">
                    <a:off x="12382395" y="1087963"/>
                    <a:ext cx="47366" cy="14536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188">
                    <a:extLst>
                      <a:ext uri="{FF2B5EF4-FFF2-40B4-BE49-F238E27FC236}">
                        <a16:creationId xmlns:a16="http://schemas.microsoft.com/office/drawing/2014/main" id="{A5146949-332C-DC33-A087-30CC22F0E824}"/>
                      </a:ext>
                    </a:extLst>
                  </p:cNvPr>
                  <p:cNvSpPr/>
                  <p:nvPr/>
                </p:nvSpPr>
                <p:spPr>
                  <a:xfrm>
                    <a:off x="12417111" y="2056336"/>
                    <a:ext cx="962547" cy="3621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189">
                    <a:extLst>
                      <a:ext uri="{FF2B5EF4-FFF2-40B4-BE49-F238E27FC236}">
                        <a16:creationId xmlns:a16="http://schemas.microsoft.com/office/drawing/2014/main" id="{E19F1401-1DB7-7D77-4E40-3728C9F82FD0}"/>
                      </a:ext>
                    </a:extLst>
                  </p:cNvPr>
                  <p:cNvSpPr/>
                  <p:nvPr/>
                </p:nvSpPr>
                <p:spPr>
                  <a:xfrm rot="3295761" flipH="1">
                    <a:off x="11139455" y="771268"/>
                    <a:ext cx="36576" cy="208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190">
                    <a:extLst>
                      <a:ext uri="{FF2B5EF4-FFF2-40B4-BE49-F238E27FC236}">
                        <a16:creationId xmlns:a16="http://schemas.microsoft.com/office/drawing/2014/main" id="{E6130215-1C60-FB0E-0A58-90BAF68A97EB}"/>
                      </a:ext>
                    </a:extLst>
                  </p:cNvPr>
                  <p:cNvSpPr/>
                  <p:nvPr/>
                </p:nvSpPr>
                <p:spPr>
                  <a:xfrm>
                    <a:off x="11766760" y="2239508"/>
                    <a:ext cx="521564" cy="758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Top Corners Rounded 191">
                    <a:extLst>
                      <a:ext uri="{FF2B5EF4-FFF2-40B4-BE49-F238E27FC236}">
                        <a16:creationId xmlns:a16="http://schemas.microsoft.com/office/drawing/2014/main" id="{0B6355AC-F9B6-E966-EAEF-8464766E7F28}"/>
                      </a:ext>
                    </a:extLst>
                  </p:cNvPr>
                  <p:cNvSpPr/>
                  <p:nvPr/>
                </p:nvSpPr>
                <p:spPr>
                  <a:xfrm>
                    <a:off x="11734846"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Top Corners Rounded 192">
                    <a:extLst>
                      <a:ext uri="{FF2B5EF4-FFF2-40B4-BE49-F238E27FC236}">
                        <a16:creationId xmlns:a16="http://schemas.microsoft.com/office/drawing/2014/main" id="{2D32D796-EBA1-87B9-E9FB-9A38751DF050}"/>
                      </a:ext>
                    </a:extLst>
                  </p:cNvPr>
                  <p:cNvSpPr/>
                  <p:nvPr/>
                </p:nvSpPr>
                <p:spPr>
                  <a:xfrm>
                    <a:off x="12200132"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Top Corners Rounded 193">
                    <a:extLst>
                      <a:ext uri="{FF2B5EF4-FFF2-40B4-BE49-F238E27FC236}">
                        <a16:creationId xmlns:a16="http://schemas.microsoft.com/office/drawing/2014/main" id="{4E7A8037-F216-DC44-0692-429D93B8EA81}"/>
                      </a:ext>
                    </a:extLst>
                  </p:cNvPr>
                  <p:cNvSpPr/>
                  <p:nvPr/>
                </p:nvSpPr>
                <p:spPr>
                  <a:xfrm>
                    <a:off x="12490568"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Top Corners Rounded 194">
                    <a:extLst>
                      <a:ext uri="{FF2B5EF4-FFF2-40B4-BE49-F238E27FC236}">
                        <a16:creationId xmlns:a16="http://schemas.microsoft.com/office/drawing/2014/main" id="{C32816A5-CBC1-7C3A-78F8-6D927B6BCC46}"/>
                      </a:ext>
                    </a:extLst>
                  </p:cNvPr>
                  <p:cNvSpPr/>
                  <p:nvPr/>
                </p:nvSpPr>
                <p:spPr>
                  <a:xfrm>
                    <a:off x="12994775"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195">
                    <a:extLst>
                      <a:ext uri="{FF2B5EF4-FFF2-40B4-BE49-F238E27FC236}">
                        <a16:creationId xmlns:a16="http://schemas.microsoft.com/office/drawing/2014/main" id="{B140F0FC-F438-3682-C29D-DB59858CE7AC}"/>
                      </a:ext>
                    </a:extLst>
                  </p:cNvPr>
                  <p:cNvSpPr/>
                  <p:nvPr/>
                </p:nvSpPr>
                <p:spPr>
                  <a:xfrm rot="2465944">
                    <a:off x="12155656" y="2331293"/>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196">
                    <a:extLst>
                      <a:ext uri="{FF2B5EF4-FFF2-40B4-BE49-F238E27FC236}">
                        <a16:creationId xmlns:a16="http://schemas.microsoft.com/office/drawing/2014/main" id="{7E071232-EF0E-2AB7-EBA5-168BC1262A98}"/>
                      </a:ext>
                    </a:extLst>
                  </p:cNvPr>
                  <p:cNvSpPr/>
                  <p:nvPr/>
                </p:nvSpPr>
                <p:spPr>
                  <a:xfrm>
                    <a:off x="10326532" y="2433584"/>
                    <a:ext cx="45719" cy="4362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197">
                    <a:extLst>
                      <a:ext uri="{FF2B5EF4-FFF2-40B4-BE49-F238E27FC236}">
                        <a16:creationId xmlns:a16="http://schemas.microsoft.com/office/drawing/2014/main" id="{6EA1F313-A3C8-5B27-0BA8-5AD9DD1FE4B1}"/>
                      </a:ext>
                    </a:extLst>
                  </p:cNvPr>
                  <p:cNvSpPr/>
                  <p:nvPr/>
                </p:nvSpPr>
                <p:spPr>
                  <a:xfrm flipV="1">
                    <a:off x="11921107" y="1202428"/>
                    <a:ext cx="164311" cy="61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grpSp>
      <p:sp>
        <p:nvSpPr>
          <p:cNvPr id="39" name="TextBox 9">
            <a:extLst>
              <a:ext uri="{FF2B5EF4-FFF2-40B4-BE49-F238E27FC236}">
                <a16:creationId xmlns:a16="http://schemas.microsoft.com/office/drawing/2014/main" id="{48EAC9C1-962B-2156-946A-A2E138031E8A}"/>
              </a:ext>
            </a:extLst>
          </p:cNvPr>
          <p:cNvSpPr txBox="1"/>
          <p:nvPr/>
        </p:nvSpPr>
        <p:spPr>
          <a:xfrm>
            <a:off x="283245" y="4042136"/>
            <a:ext cx="2646567" cy="2554545"/>
          </a:xfrm>
          <a:prstGeom prst="rect">
            <a:avLst/>
          </a:prstGeom>
          <a:noFill/>
        </p:spPr>
        <p:txBody>
          <a:bodyPr wrap="square" rtlCol="0">
            <a:spAutoFit/>
          </a:bodyPr>
          <a:lstStyle/>
          <a:p>
            <a:pPr algn="just"/>
            <a:r>
              <a:rPr lang="en-US" altLang="ko-KR" sz="2000" b="1" u="sng" dirty="0" err="1">
                <a:solidFill>
                  <a:schemeClr val="accent1"/>
                </a:solidFill>
              </a:rPr>
              <a:t>Aprobar</a:t>
            </a:r>
            <a:r>
              <a:rPr lang="en-US" altLang="ko-KR" sz="2000" b="1" u="sng" dirty="0">
                <a:solidFill>
                  <a:schemeClr val="accent1"/>
                </a:solidFill>
              </a:rPr>
              <a:t> la </a:t>
            </a:r>
            <a:r>
              <a:rPr lang="en-US" altLang="ko-KR" sz="2000" b="1" u="sng" dirty="0" err="1">
                <a:solidFill>
                  <a:schemeClr val="accent1"/>
                </a:solidFill>
              </a:rPr>
              <a:t>tabla</a:t>
            </a:r>
            <a:r>
              <a:rPr lang="en-US" altLang="ko-KR" sz="2000" b="1" u="sng" dirty="0">
                <a:solidFill>
                  <a:schemeClr val="accent1"/>
                </a:solidFill>
              </a:rPr>
              <a:t> para </a:t>
            </a:r>
            <a:r>
              <a:rPr lang="en-US" altLang="ko-KR" sz="2000" b="1" u="sng" dirty="0" err="1">
                <a:solidFill>
                  <a:schemeClr val="accent1"/>
                </a:solidFill>
              </a:rPr>
              <a:t>el</a:t>
            </a:r>
            <a:r>
              <a:rPr lang="en-US" altLang="ko-KR" sz="2000" b="1" u="sng" dirty="0">
                <a:solidFill>
                  <a:schemeClr val="accent1"/>
                </a:solidFill>
              </a:rPr>
              <a:t> </a:t>
            </a:r>
            <a:r>
              <a:rPr lang="en-US" altLang="ko-KR" sz="2000" b="1" u="sng" dirty="0" err="1">
                <a:solidFill>
                  <a:schemeClr val="accent1"/>
                </a:solidFill>
              </a:rPr>
              <a:t>calculo</a:t>
            </a:r>
            <a:r>
              <a:rPr lang="en-US" altLang="ko-KR" sz="2000" b="1" u="sng" dirty="0">
                <a:solidFill>
                  <a:schemeClr val="accent1"/>
                </a:solidFill>
              </a:rPr>
              <a:t> de la </a:t>
            </a:r>
            <a:r>
              <a:rPr lang="en-US" altLang="ko-KR" sz="2000" b="1" u="sng" dirty="0" err="1">
                <a:solidFill>
                  <a:schemeClr val="accent1"/>
                </a:solidFill>
              </a:rPr>
              <a:t>tasa</a:t>
            </a:r>
            <a:r>
              <a:rPr lang="en-US" altLang="ko-KR" sz="2000" b="1" u="sng" dirty="0">
                <a:solidFill>
                  <a:schemeClr val="accent1"/>
                </a:solidFill>
              </a:rPr>
              <a:t> que </a:t>
            </a:r>
            <a:r>
              <a:rPr lang="en-US" altLang="ko-KR" sz="2000" b="1" u="sng" dirty="0" err="1">
                <a:solidFill>
                  <a:schemeClr val="accent1"/>
                </a:solidFill>
              </a:rPr>
              <a:t>el</a:t>
            </a:r>
            <a:r>
              <a:rPr lang="en-US" altLang="ko-KR" sz="2000" b="1" u="sng" dirty="0">
                <a:solidFill>
                  <a:schemeClr val="accent1"/>
                </a:solidFill>
              </a:rPr>
              <a:t> </a:t>
            </a:r>
            <a:r>
              <a:rPr lang="en-US" altLang="ko-KR" sz="2000" b="1" u="sng" dirty="0" err="1">
                <a:solidFill>
                  <a:schemeClr val="accent1"/>
                </a:solidFill>
              </a:rPr>
              <a:t>concesionario</a:t>
            </a:r>
            <a:r>
              <a:rPr lang="en-US" altLang="ko-KR" sz="2000" b="1" u="sng" dirty="0">
                <a:solidFill>
                  <a:schemeClr val="accent1"/>
                </a:solidFill>
              </a:rPr>
              <a:t> </a:t>
            </a:r>
            <a:r>
              <a:rPr lang="en-US" altLang="ko-KR" sz="2000" b="1" u="sng" dirty="0" err="1">
                <a:solidFill>
                  <a:schemeClr val="accent1"/>
                </a:solidFill>
              </a:rPr>
              <a:t>deberá</a:t>
            </a:r>
            <a:r>
              <a:rPr lang="en-US" altLang="ko-KR" sz="2000" b="1" u="sng" dirty="0">
                <a:solidFill>
                  <a:schemeClr val="accent1"/>
                </a:solidFill>
              </a:rPr>
              <a:t> </a:t>
            </a:r>
            <a:r>
              <a:rPr lang="en-US" altLang="ko-KR" sz="2000" b="1" u="sng" dirty="0" err="1">
                <a:solidFill>
                  <a:schemeClr val="accent1"/>
                </a:solidFill>
              </a:rPr>
              <a:t>aportar</a:t>
            </a:r>
            <a:r>
              <a:rPr lang="en-US" altLang="ko-KR" sz="2000" b="1" u="sng" dirty="0">
                <a:solidFill>
                  <a:schemeClr val="accent1"/>
                </a:solidFill>
              </a:rPr>
              <a:t> </a:t>
            </a:r>
            <a:r>
              <a:rPr lang="en-US" altLang="ko-KR" sz="2000" b="1" u="sng" dirty="0" err="1">
                <a:solidFill>
                  <a:schemeClr val="accent1"/>
                </a:solidFill>
              </a:rPr>
              <a:t>en</a:t>
            </a:r>
            <a:r>
              <a:rPr lang="en-US" altLang="ko-KR" sz="2000" b="1" u="sng" dirty="0">
                <a:solidFill>
                  <a:schemeClr val="accent1"/>
                </a:solidFill>
              </a:rPr>
              <a:t> </a:t>
            </a:r>
            <a:r>
              <a:rPr lang="en-US" altLang="ko-KR" sz="2000" b="1" u="sng" dirty="0" err="1">
                <a:solidFill>
                  <a:schemeClr val="accent1"/>
                </a:solidFill>
              </a:rPr>
              <a:t>concepto</a:t>
            </a:r>
            <a:r>
              <a:rPr lang="en-US" altLang="ko-KR" sz="2000" b="1" u="sng" dirty="0">
                <a:solidFill>
                  <a:schemeClr val="accent1"/>
                </a:solidFill>
              </a:rPr>
              <a:t> de </a:t>
            </a:r>
            <a:r>
              <a:rPr lang="en-US" altLang="ko-KR" sz="2000" b="1" u="sng" dirty="0" err="1">
                <a:solidFill>
                  <a:schemeClr val="accent1"/>
                </a:solidFill>
              </a:rPr>
              <a:t>Apoyo</a:t>
            </a:r>
            <a:r>
              <a:rPr lang="en-US" altLang="ko-KR" sz="2000" b="1" u="sng" dirty="0">
                <a:solidFill>
                  <a:schemeClr val="accent1"/>
                </a:solidFill>
              </a:rPr>
              <a:t> a </a:t>
            </a:r>
            <a:r>
              <a:rPr lang="en-US" altLang="ko-KR" sz="2000" b="1" u="sng" dirty="0" err="1">
                <a:solidFill>
                  <a:schemeClr val="accent1"/>
                </a:solidFill>
              </a:rPr>
              <a:t>Proyectos</a:t>
            </a:r>
            <a:r>
              <a:rPr lang="en-US" altLang="ko-KR" sz="2000" b="1" u="sng" dirty="0">
                <a:solidFill>
                  <a:schemeClr val="accent1"/>
                </a:solidFill>
              </a:rPr>
              <a:t> </a:t>
            </a:r>
            <a:r>
              <a:rPr lang="en-US" altLang="ko-KR" sz="2000" b="1" u="sng" dirty="0" err="1">
                <a:solidFill>
                  <a:schemeClr val="accent1"/>
                </a:solidFill>
              </a:rPr>
              <a:t>Sociales</a:t>
            </a:r>
            <a:r>
              <a:rPr lang="en-US" altLang="ko-KR" sz="2000" b="1" u="sng" dirty="0">
                <a:solidFill>
                  <a:schemeClr val="accent1"/>
                </a:solidFill>
              </a:rPr>
              <a:t> ,</a:t>
            </a:r>
            <a:r>
              <a:rPr lang="en-US" altLang="ko-KR" sz="2000" b="1" u="sng" dirty="0" err="1">
                <a:solidFill>
                  <a:schemeClr val="accent1"/>
                </a:solidFill>
              </a:rPr>
              <a:t>basado</a:t>
            </a:r>
            <a:r>
              <a:rPr lang="en-US" altLang="ko-KR" sz="2000" b="1" u="sng" dirty="0">
                <a:solidFill>
                  <a:schemeClr val="accent1"/>
                </a:solidFill>
              </a:rPr>
              <a:t> </a:t>
            </a:r>
            <a:r>
              <a:rPr lang="en-US" altLang="ko-KR" sz="2000" b="1" u="sng" dirty="0" err="1">
                <a:solidFill>
                  <a:schemeClr val="accent1"/>
                </a:solidFill>
              </a:rPr>
              <a:t>en</a:t>
            </a:r>
            <a:r>
              <a:rPr lang="en-US" altLang="ko-KR" sz="2000" b="1" u="sng" dirty="0">
                <a:solidFill>
                  <a:schemeClr val="accent1"/>
                </a:solidFill>
              </a:rPr>
              <a:t> </a:t>
            </a:r>
            <a:r>
              <a:rPr lang="en-US" altLang="ko-KR" sz="2000" b="1" u="sng" dirty="0" err="1">
                <a:solidFill>
                  <a:schemeClr val="accent1"/>
                </a:solidFill>
              </a:rPr>
              <a:t>el</a:t>
            </a:r>
            <a:r>
              <a:rPr lang="en-US" altLang="ko-KR" sz="2000" b="1" u="sng" dirty="0">
                <a:solidFill>
                  <a:schemeClr val="accent1"/>
                </a:solidFill>
              </a:rPr>
              <a:t> </a:t>
            </a:r>
            <a:r>
              <a:rPr lang="en-US" altLang="ko-KR" sz="2000" b="1" u="sng" dirty="0" err="1">
                <a:solidFill>
                  <a:schemeClr val="accent1"/>
                </a:solidFill>
              </a:rPr>
              <a:t>monto</a:t>
            </a:r>
            <a:r>
              <a:rPr lang="en-US" altLang="ko-KR" sz="2000" b="1" u="sng" dirty="0">
                <a:solidFill>
                  <a:schemeClr val="accent1"/>
                </a:solidFill>
              </a:rPr>
              <a:t> de la </a:t>
            </a:r>
            <a:r>
              <a:rPr lang="en-US" altLang="ko-KR" sz="2000" b="1" u="sng" dirty="0" err="1">
                <a:solidFill>
                  <a:schemeClr val="accent1"/>
                </a:solidFill>
              </a:rPr>
              <a:t>inversión</a:t>
            </a:r>
            <a:endParaRPr lang="ko-KR" altLang="en-US" sz="2000" b="1" u="sng" dirty="0">
              <a:solidFill>
                <a:schemeClr val="accent1"/>
              </a:solidFill>
            </a:endParaRPr>
          </a:p>
        </p:txBody>
      </p:sp>
      <p:graphicFrame>
        <p:nvGraphicFramePr>
          <p:cNvPr id="44" name="Tabla 44">
            <a:extLst>
              <a:ext uri="{FF2B5EF4-FFF2-40B4-BE49-F238E27FC236}">
                <a16:creationId xmlns:a16="http://schemas.microsoft.com/office/drawing/2014/main" id="{7489033B-D7F0-F1CE-C0F9-01843A67BB50}"/>
              </a:ext>
            </a:extLst>
          </p:cNvPr>
          <p:cNvGraphicFramePr>
            <a:graphicFrameLocks noGrp="1"/>
          </p:cNvGraphicFramePr>
          <p:nvPr>
            <p:extLst>
              <p:ext uri="{D42A27DB-BD31-4B8C-83A1-F6EECF244321}">
                <p14:modId xmlns:p14="http://schemas.microsoft.com/office/powerpoint/2010/main" val="1542296218"/>
              </p:ext>
            </p:extLst>
          </p:nvPr>
        </p:nvGraphicFramePr>
        <p:xfrm>
          <a:off x="3049613" y="4375248"/>
          <a:ext cx="5763440" cy="1854200"/>
        </p:xfrm>
        <a:graphic>
          <a:graphicData uri="http://schemas.openxmlformats.org/drawingml/2006/table">
            <a:tbl>
              <a:tblPr firstRow="1" bandRow="1"/>
              <a:tblGrid>
                <a:gridCol w="4209603">
                  <a:extLst>
                    <a:ext uri="{9D8B030D-6E8A-4147-A177-3AD203B41FA5}">
                      <a16:colId xmlns:a16="http://schemas.microsoft.com/office/drawing/2014/main" val="1511598639"/>
                    </a:ext>
                  </a:extLst>
                </a:gridCol>
                <a:gridCol w="1553837">
                  <a:extLst>
                    <a:ext uri="{9D8B030D-6E8A-4147-A177-3AD203B41FA5}">
                      <a16:colId xmlns:a16="http://schemas.microsoft.com/office/drawing/2014/main" val="1420238683"/>
                    </a:ext>
                  </a:extLst>
                </a:gridCol>
              </a:tblGrid>
              <a:tr h="370840">
                <a:tc>
                  <a:txBody>
                    <a:bodyPr/>
                    <a:lstStyle/>
                    <a:p>
                      <a:pPr algn="ctr"/>
                      <a:r>
                        <a:rPr lang="es-ES_tradnl" b="1" dirty="0"/>
                        <a:t>Monto de la Inversión</a:t>
                      </a:r>
                    </a:p>
                  </a:txBody>
                  <a:tcPr/>
                </a:tc>
                <a:tc>
                  <a:txBody>
                    <a:bodyPr/>
                    <a:lstStyle/>
                    <a:p>
                      <a:pPr algn="ctr"/>
                      <a:r>
                        <a:rPr lang="es-ES_tradnl" b="1" dirty="0"/>
                        <a:t>Porcentaje</a:t>
                      </a:r>
                    </a:p>
                  </a:txBody>
                  <a:tcPr/>
                </a:tc>
                <a:extLst>
                  <a:ext uri="{0D108BD9-81ED-4DB2-BD59-A6C34878D82A}">
                    <a16:rowId xmlns:a16="http://schemas.microsoft.com/office/drawing/2014/main" val="1366317570"/>
                  </a:ext>
                </a:extLst>
              </a:tr>
              <a:tr h="370840">
                <a:tc>
                  <a:txBody>
                    <a:bodyPr/>
                    <a:lstStyle/>
                    <a:p>
                      <a:r>
                        <a:rPr lang="es-ES_tradnl" dirty="0"/>
                        <a:t>De $1,000.00 hasta $5,000.000.00</a:t>
                      </a:r>
                    </a:p>
                  </a:txBody>
                  <a:tcPr/>
                </a:tc>
                <a:tc>
                  <a:txBody>
                    <a:bodyPr/>
                    <a:lstStyle/>
                    <a:p>
                      <a:pPr algn="ctr"/>
                      <a:r>
                        <a:rPr lang="es-ES_tradnl" dirty="0"/>
                        <a:t>4%</a:t>
                      </a:r>
                    </a:p>
                  </a:txBody>
                  <a:tcPr/>
                </a:tc>
                <a:extLst>
                  <a:ext uri="{0D108BD9-81ED-4DB2-BD59-A6C34878D82A}">
                    <a16:rowId xmlns:a16="http://schemas.microsoft.com/office/drawing/2014/main" val="3696422600"/>
                  </a:ext>
                </a:extLst>
              </a:tr>
              <a:tr h="370840">
                <a:tc>
                  <a:txBody>
                    <a:bodyPr/>
                    <a:lstStyle/>
                    <a:p>
                      <a:r>
                        <a:rPr lang="es-ES_tradnl" dirty="0"/>
                        <a:t>De $5,000.000.01 hasta $50,000.000.00</a:t>
                      </a:r>
                    </a:p>
                  </a:txBody>
                  <a:tcPr/>
                </a:tc>
                <a:tc>
                  <a:txBody>
                    <a:bodyPr/>
                    <a:lstStyle/>
                    <a:p>
                      <a:pPr algn="ctr"/>
                      <a:r>
                        <a:rPr lang="es-ES_tradnl" dirty="0"/>
                        <a:t>3%</a:t>
                      </a:r>
                    </a:p>
                  </a:txBody>
                  <a:tcPr/>
                </a:tc>
                <a:extLst>
                  <a:ext uri="{0D108BD9-81ED-4DB2-BD59-A6C34878D82A}">
                    <a16:rowId xmlns:a16="http://schemas.microsoft.com/office/drawing/2014/main" val="738052374"/>
                  </a:ext>
                </a:extLst>
              </a:tr>
              <a:tr h="370840">
                <a:tc>
                  <a:txBody>
                    <a:bodyPr/>
                    <a:lstStyle/>
                    <a:p>
                      <a:r>
                        <a:rPr lang="es-ES_tradnl" dirty="0"/>
                        <a:t>De $50,000.000.01 hasta $ 250,000,000.00</a:t>
                      </a:r>
                    </a:p>
                  </a:txBody>
                  <a:tcPr/>
                </a:tc>
                <a:tc>
                  <a:txBody>
                    <a:bodyPr/>
                    <a:lstStyle/>
                    <a:p>
                      <a:pPr algn="ctr"/>
                      <a:r>
                        <a:rPr lang="es-ES_tradnl" dirty="0"/>
                        <a:t>2%</a:t>
                      </a:r>
                    </a:p>
                  </a:txBody>
                  <a:tcPr/>
                </a:tc>
                <a:extLst>
                  <a:ext uri="{0D108BD9-81ED-4DB2-BD59-A6C34878D82A}">
                    <a16:rowId xmlns:a16="http://schemas.microsoft.com/office/drawing/2014/main" val="1625023465"/>
                  </a:ext>
                </a:extLst>
              </a:tr>
              <a:tr h="370840">
                <a:tc>
                  <a:txBody>
                    <a:bodyPr/>
                    <a:lstStyle/>
                    <a:p>
                      <a:r>
                        <a:rPr lang="es-ES_tradnl" dirty="0"/>
                        <a:t>De $ 250,000,000.01 </a:t>
                      </a:r>
                      <a:r>
                        <a:rPr lang="es-ES_tradnl" dirty="0" err="1"/>
                        <a:t>ó</a:t>
                      </a:r>
                      <a:r>
                        <a:rPr lang="es-ES_tradnl" dirty="0"/>
                        <a:t> más </a:t>
                      </a:r>
                    </a:p>
                  </a:txBody>
                  <a:tcPr/>
                </a:tc>
                <a:tc>
                  <a:txBody>
                    <a:bodyPr/>
                    <a:lstStyle/>
                    <a:p>
                      <a:pPr algn="ctr"/>
                      <a:r>
                        <a:rPr lang="es-ES_tradnl" dirty="0"/>
                        <a:t>1%</a:t>
                      </a:r>
                    </a:p>
                  </a:txBody>
                  <a:tcPr/>
                </a:tc>
                <a:extLst>
                  <a:ext uri="{0D108BD9-81ED-4DB2-BD59-A6C34878D82A}">
                    <a16:rowId xmlns:a16="http://schemas.microsoft.com/office/drawing/2014/main" val="2751492979"/>
                  </a:ext>
                </a:extLst>
              </a:tr>
            </a:tbl>
          </a:graphicData>
        </a:graphic>
      </p:graphicFrame>
    </p:spTree>
    <p:extLst>
      <p:ext uri="{BB962C8B-B14F-4D97-AF65-F5344CB8AC3E}">
        <p14:creationId xmlns:p14="http://schemas.microsoft.com/office/powerpoint/2010/main" val="3715107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자유형: 도형 52">
            <a:extLst>
              <a:ext uri="{FF2B5EF4-FFF2-40B4-BE49-F238E27FC236}">
                <a16:creationId xmlns:a16="http://schemas.microsoft.com/office/drawing/2014/main" id="{9AA6925C-10FC-48B4-B01D-E10DA77734DF}"/>
              </a:ext>
            </a:extLst>
          </p:cNvPr>
          <p:cNvSpPr/>
          <p:nvPr/>
        </p:nvSpPr>
        <p:spPr>
          <a:xfrm>
            <a:off x="0" y="4493884"/>
            <a:ext cx="3215275" cy="1164659"/>
          </a:xfrm>
          <a:custGeom>
            <a:avLst/>
            <a:gdLst>
              <a:gd name="connsiteX0" fmla="*/ 160109 w 3195788"/>
              <a:gd name="connsiteY0" fmla="*/ 0 h 1160647"/>
              <a:gd name="connsiteX1" fmla="*/ 162135 w 3195788"/>
              <a:gd name="connsiteY1" fmla="*/ 246443 h 1160647"/>
              <a:gd name="connsiteX2" fmla="*/ 200642 w 3195788"/>
              <a:gd name="connsiteY2" fmla="*/ 326429 h 1160647"/>
              <a:gd name="connsiteX3" fmla="*/ 202669 w 3195788"/>
              <a:gd name="connsiteY3" fmla="*/ 326429 h 1160647"/>
              <a:gd name="connsiteX4" fmla="*/ 216856 w 3195788"/>
              <a:gd name="connsiteY4" fmla="*/ 326429 h 1160647"/>
              <a:gd name="connsiteX5" fmla="*/ 216856 w 3195788"/>
              <a:gd name="connsiteY5" fmla="*/ 350208 h 1160647"/>
              <a:gd name="connsiteX6" fmla="*/ 217363 w 3195788"/>
              <a:gd name="connsiteY6" fmla="*/ 351019 h 1160647"/>
              <a:gd name="connsiteX7" fmla="*/ 220909 w 3195788"/>
              <a:gd name="connsiteY7" fmla="*/ 356694 h 1160647"/>
              <a:gd name="connsiteX8" fmla="*/ 220909 w 3195788"/>
              <a:gd name="connsiteY8" fmla="*/ 471268 h 1160647"/>
              <a:gd name="connsiteX9" fmla="*/ 223189 w 3195788"/>
              <a:gd name="connsiteY9" fmla="*/ 471268 h 1160647"/>
              <a:gd name="connsiteX10" fmla="*/ 239150 w 3195788"/>
              <a:gd name="connsiteY10" fmla="*/ 471268 h 1160647"/>
              <a:gd name="connsiteX11" fmla="*/ 239150 w 3195788"/>
              <a:gd name="connsiteY11" fmla="*/ 611783 h 1160647"/>
              <a:gd name="connsiteX12" fmla="*/ 240670 w 3195788"/>
              <a:gd name="connsiteY12" fmla="*/ 611513 h 1160647"/>
              <a:gd name="connsiteX13" fmla="*/ 251310 w 3195788"/>
              <a:gd name="connsiteY13" fmla="*/ 609622 h 1160647"/>
              <a:gd name="connsiteX14" fmla="*/ 249283 w 3195788"/>
              <a:gd name="connsiteY14" fmla="*/ 698254 h 1160647"/>
              <a:gd name="connsiteX15" fmla="*/ 250803 w 3195788"/>
              <a:gd name="connsiteY15" fmla="*/ 698525 h 1160647"/>
              <a:gd name="connsiteX16" fmla="*/ 261443 w 3195788"/>
              <a:gd name="connsiteY16" fmla="*/ 700416 h 1160647"/>
              <a:gd name="connsiteX17" fmla="*/ 261696 w 3195788"/>
              <a:gd name="connsiteY17" fmla="*/ 701227 h 1160647"/>
              <a:gd name="connsiteX18" fmla="*/ 263470 w 3195788"/>
              <a:gd name="connsiteY18" fmla="*/ 706902 h 1160647"/>
              <a:gd name="connsiteX19" fmla="*/ 264230 w 3195788"/>
              <a:gd name="connsiteY19" fmla="*/ 704470 h 1160647"/>
              <a:gd name="connsiteX20" fmla="*/ 269550 w 3195788"/>
              <a:gd name="connsiteY20" fmla="*/ 687446 h 1160647"/>
              <a:gd name="connsiteX21" fmla="*/ 271323 w 3195788"/>
              <a:gd name="connsiteY21" fmla="*/ 687446 h 1160647"/>
              <a:gd name="connsiteX22" fmla="*/ 283737 w 3195788"/>
              <a:gd name="connsiteY22" fmla="*/ 687446 h 1160647"/>
              <a:gd name="connsiteX23" fmla="*/ 283737 w 3195788"/>
              <a:gd name="connsiteY23" fmla="*/ 719872 h 1160647"/>
              <a:gd name="connsiteX24" fmla="*/ 284750 w 3195788"/>
              <a:gd name="connsiteY24" fmla="*/ 720413 h 1160647"/>
              <a:gd name="connsiteX25" fmla="*/ 291844 w 3195788"/>
              <a:gd name="connsiteY25" fmla="*/ 724196 h 1160647"/>
              <a:gd name="connsiteX26" fmla="*/ 291844 w 3195788"/>
              <a:gd name="connsiteY26" fmla="*/ 725547 h 1160647"/>
              <a:gd name="connsiteX27" fmla="*/ 291844 w 3195788"/>
              <a:gd name="connsiteY27" fmla="*/ 735005 h 1160647"/>
              <a:gd name="connsiteX28" fmla="*/ 336431 w 3195788"/>
              <a:gd name="connsiteY28" fmla="*/ 735005 h 1160647"/>
              <a:gd name="connsiteX29" fmla="*/ 336431 w 3195788"/>
              <a:gd name="connsiteY29" fmla="*/ 736086 h 1160647"/>
              <a:gd name="connsiteX30" fmla="*/ 336431 w 3195788"/>
              <a:gd name="connsiteY30" fmla="*/ 743652 h 1160647"/>
              <a:gd name="connsiteX31" fmla="*/ 338457 w 3195788"/>
              <a:gd name="connsiteY31" fmla="*/ 743652 h 1160647"/>
              <a:gd name="connsiteX32" fmla="*/ 352644 w 3195788"/>
              <a:gd name="connsiteY32" fmla="*/ 743652 h 1160647"/>
              <a:gd name="connsiteX33" fmla="*/ 352644 w 3195788"/>
              <a:gd name="connsiteY33" fmla="*/ 713387 h 1160647"/>
              <a:gd name="connsiteX34" fmla="*/ 397231 w 3195788"/>
              <a:gd name="connsiteY34" fmla="*/ 713387 h 1160647"/>
              <a:gd name="connsiteX35" fmla="*/ 397231 w 3195788"/>
              <a:gd name="connsiteY35" fmla="*/ 712036 h 1160647"/>
              <a:gd name="connsiteX36" fmla="*/ 397231 w 3195788"/>
              <a:gd name="connsiteY36" fmla="*/ 702578 h 1160647"/>
              <a:gd name="connsiteX37" fmla="*/ 398245 w 3195788"/>
              <a:gd name="connsiteY37" fmla="*/ 702578 h 1160647"/>
              <a:gd name="connsiteX38" fmla="*/ 405338 w 3195788"/>
              <a:gd name="connsiteY38" fmla="*/ 702578 h 1160647"/>
              <a:gd name="connsiteX39" fmla="*/ 405338 w 3195788"/>
              <a:gd name="connsiteY39" fmla="*/ 700687 h 1160647"/>
              <a:gd name="connsiteX40" fmla="*/ 405338 w 3195788"/>
              <a:gd name="connsiteY40" fmla="*/ 687446 h 1160647"/>
              <a:gd name="connsiteX41" fmla="*/ 406098 w 3195788"/>
              <a:gd name="connsiteY41" fmla="*/ 687446 h 1160647"/>
              <a:gd name="connsiteX42" fmla="*/ 411418 w 3195788"/>
              <a:gd name="connsiteY42" fmla="*/ 687446 h 1160647"/>
              <a:gd name="connsiteX43" fmla="*/ 411418 w 3195788"/>
              <a:gd name="connsiteY43" fmla="*/ 686365 h 1160647"/>
              <a:gd name="connsiteX44" fmla="*/ 411418 w 3195788"/>
              <a:gd name="connsiteY44" fmla="*/ 678798 h 1160647"/>
              <a:gd name="connsiteX45" fmla="*/ 413445 w 3195788"/>
              <a:gd name="connsiteY45" fmla="*/ 678798 h 1160647"/>
              <a:gd name="connsiteX46" fmla="*/ 427632 w 3195788"/>
              <a:gd name="connsiteY46" fmla="*/ 678798 h 1160647"/>
              <a:gd name="connsiteX47" fmla="*/ 427632 w 3195788"/>
              <a:gd name="connsiteY47" fmla="*/ 679879 h 1160647"/>
              <a:gd name="connsiteX48" fmla="*/ 427632 w 3195788"/>
              <a:gd name="connsiteY48" fmla="*/ 687446 h 1160647"/>
              <a:gd name="connsiteX49" fmla="*/ 449925 w 3195788"/>
              <a:gd name="connsiteY49" fmla="*/ 687446 h 1160647"/>
              <a:gd name="connsiteX50" fmla="*/ 449925 w 3195788"/>
              <a:gd name="connsiteY50" fmla="*/ 685554 h 1160647"/>
              <a:gd name="connsiteX51" fmla="*/ 449925 w 3195788"/>
              <a:gd name="connsiteY51" fmla="*/ 672313 h 1160647"/>
              <a:gd name="connsiteX52" fmla="*/ 451699 w 3195788"/>
              <a:gd name="connsiteY52" fmla="*/ 672313 h 1160647"/>
              <a:gd name="connsiteX53" fmla="*/ 464112 w 3195788"/>
              <a:gd name="connsiteY53" fmla="*/ 672313 h 1160647"/>
              <a:gd name="connsiteX54" fmla="*/ 464112 w 3195788"/>
              <a:gd name="connsiteY54" fmla="*/ 696093 h 1160647"/>
              <a:gd name="connsiteX55" fmla="*/ 465126 w 3195788"/>
              <a:gd name="connsiteY55" fmla="*/ 696093 h 1160647"/>
              <a:gd name="connsiteX56" fmla="*/ 472219 w 3195788"/>
              <a:gd name="connsiteY56" fmla="*/ 696093 h 1160647"/>
              <a:gd name="connsiteX57" fmla="*/ 472219 w 3195788"/>
              <a:gd name="connsiteY57" fmla="*/ 695012 h 1160647"/>
              <a:gd name="connsiteX58" fmla="*/ 472219 w 3195788"/>
              <a:gd name="connsiteY58" fmla="*/ 687446 h 1160647"/>
              <a:gd name="connsiteX59" fmla="*/ 473992 w 3195788"/>
              <a:gd name="connsiteY59" fmla="*/ 687446 h 1160647"/>
              <a:gd name="connsiteX60" fmla="*/ 486406 w 3195788"/>
              <a:gd name="connsiteY60" fmla="*/ 687446 h 1160647"/>
              <a:gd name="connsiteX61" fmla="*/ 486406 w 3195788"/>
              <a:gd name="connsiteY61" fmla="*/ 713387 h 1160647"/>
              <a:gd name="connsiteX62" fmla="*/ 488433 w 3195788"/>
              <a:gd name="connsiteY62" fmla="*/ 713387 h 1160647"/>
              <a:gd name="connsiteX63" fmla="*/ 502619 w 3195788"/>
              <a:gd name="connsiteY63" fmla="*/ 713387 h 1160647"/>
              <a:gd name="connsiteX64" fmla="*/ 502619 w 3195788"/>
              <a:gd name="connsiteY64" fmla="*/ 715008 h 1160647"/>
              <a:gd name="connsiteX65" fmla="*/ 502619 w 3195788"/>
              <a:gd name="connsiteY65" fmla="*/ 726358 h 1160647"/>
              <a:gd name="connsiteX66" fmla="*/ 503379 w 3195788"/>
              <a:gd name="connsiteY66" fmla="*/ 726358 h 1160647"/>
              <a:gd name="connsiteX67" fmla="*/ 508700 w 3195788"/>
              <a:gd name="connsiteY67" fmla="*/ 726358 h 1160647"/>
              <a:gd name="connsiteX68" fmla="*/ 508700 w 3195788"/>
              <a:gd name="connsiteY68" fmla="*/ 725547 h 1160647"/>
              <a:gd name="connsiteX69" fmla="*/ 508700 w 3195788"/>
              <a:gd name="connsiteY69" fmla="*/ 719872 h 1160647"/>
              <a:gd name="connsiteX70" fmla="*/ 539100 w 3195788"/>
              <a:gd name="connsiteY70" fmla="*/ 719872 h 1160647"/>
              <a:gd name="connsiteX71" fmla="*/ 539100 w 3195788"/>
              <a:gd name="connsiteY71" fmla="*/ 743652 h 1160647"/>
              <a:gd name="connsiteX72" fmla="*/ 540113 w 3195788"/>
              <a:gd name="connsiteY72" fmla="*/ 743652 h 1160647"/>
              <a:gd name="connsiteX73" fmla="*/ 547207 w 3195788"/>
              <a:gd name="connsiteY73" fmla="*/ 743652 h 1160647"/>
              <a:gd name="connsiteX74" fmla="*/ 547207 w 3195788"/>
              <a:gd name="connsiteY74" fmla="*/ 744733 h 1160647"/>
              <a:gd name="connsiteX75" fmla="*/ 547207 w 3195788"/>
              <a:gd name="connsiteY75" fmla="*/ 752299 h 1160647"/>
              <a:gd name="connsiteX76" fmla="*/ 547967 w 3195788"/>
              <a:gd name="connsiteY76" fmla="*/ 752299 h 1160647"/>
              <a:gd name="connsiteX77" fmla="*/ 553287 w 3195788"/>
              <a:gd name="connsiteY77" fmla="*/ 752299 h 1160647"/>
              <a:gd name="connsiteX78" fmla="*/ 553287 w 3195788"/>
              <a:gd name="connsiteY78" fmla="*/ 750137 h 1160647"/>
              <a:gd name="connsiteX79" fmla="*/ 553287 w 3195788"/>
              <a:gd name="connsiteY79" fmla="*/ 735005 h 1160647"/>
              <a:gd name="connsiteX80" fmla="*/ 554300 w 3195788"/>
              <a:gd name="connsiteY80" fmla="*/ 735005 h 1160647"/>
              <a:gd name="connsiteX81" fmla="*/ 561394 w 3195788"/>
              <a:gd name="connsiteY81" fmla="*/ 735005 h 1160647"/>
              <a:gd name="connsiteX82" fmla="*/ 561394 w 3195788"/>
              <a:gd name="connsiteY82" fmla="*/ 736086 h 1160647"/>
              <a:gd name="connsiteX83" fmla="*/ 561394 w 3195788"/>
              <a:gd name="connsiteY83" fmla="*/ 743652 h 1160647"/>
              <a:gd name="connsiteX84" fmla="*/ 566714 w 3195788"/>
              <a:gd name="connsiteY84" fmla="*/ 741659 h 1160647"/>
              <a:gd name="connsiteX85" fmla="*/ 567474 w 3195788"/>
              <a:gd name="connsiteY85" fmla="*/ 740679 h 1160647"/>
              <a:gd name="connsiteX86" fmla="*/ 567474 w 3195788"/>
              <a:gd name="connsiteY86" fmla="*/ 735005 h 1160647"/>
              <a:gd name="connsiteX87" fmla="*/ 605981 w 3195788"/>
              <a:gd name="connsiteY87" fmla="*/ 735005 h 1160647"/>
              <a:gd name="connsiteX88" fmla="*/ 605981 w 3195788"/>
              <a:gd name="connsiteY88" fmla="*/ 758784 h 1160647"/>
              <a:gd name="connsiteX89" fmla="*/ 608007 w 3195788"/>
              <a:gd name="connsiteY89" fmla="*/ 758784 h 1160647"/>
              <a:gd name="connsiteX90" fmla="*/ 622194 w 3195788"/>
              <a:gd name="connsiteY90" fmla="*/ 758784 h 1160647"/>
              <a:gd name="connsiteX91" fmla="*/ 622194 w 3195788"/>
              <a:gd name="connsiteY91" fmla="*/ 759865 h 1160647"/>
              <a:gd name="connsiteX92" fmla="*/ 622194 w 3195788"/>
              <a:gd name="connsiteY92" fmla="*/ 767431 h 1160647"/>
              <a:gd name="connsiteX93" fmla="*/ 623968 w 3195788"/>
              <a:gd name="connsiteY93" fmla="*/ 767431 h 1160647"/>
              <a:gd name="connsiteX94" fmla="*/ 636381 w 3195788"/>
              <a:gd name="connsiteY94" fmla="*/ 767431 h 1160647"/>
              <a:gd name="connsiteX95" fmla="*/ 636381 w 3195788"/>
              <a:gd name="connsiteY95" fmla="*/ 743652 h 1160647"/>
              <a:gd name="connsiteX96" fmla="*/ 637394 w 3195788"/>
              <a:gd name="connsiteY96" fmla="*/ 743652 h 1160647"/>
              <a:gd name="connsiteX97" fmla="*/ 644488 w 3195788"/>
              <a:gd name="connsiteY97" fmla="*/ 743652 h 1160647"/>
              <a:gd name="connsiteX98" fmla="*/ 644488 w 3195788"/>
              <a:gd name="connsiteY98" fmla="*/ 711225 h 1160647"/>
              <a:gd name="connsiteX99" fmla="*/ 645501 w 3195788"/>
              <a:gd name="connsiteY99" fmla="*/ 711225 h 1160647"/>
              <a:gd name="connsiteX100" fmla="*/ 652595 w 3195788"/>
              <a:gd name="connsiteY100" fmla="*/ 711225 h 1160647"/>
              <a:gd name="connsiteX101" fmla="*/ 652595 w 3195788"/>
              <a:gd name="connsiteY101" fmla="*/ 709334 h 1160647"/>
              <a:gd name="connsiteX102" fmla="*/ 652595 w 3195788"/>
              <a:gd name="connsiteY102" fmla="*/ 696093 h 1160647"/>
              <a:gd name="connsiteX103" fmla="*/ 651328 w 3195788"/>
              <a:gd name="connsiteY103" fmla="*/ 694471 h 1160647"/>
              <a:gd name="connsiteX104" fmla="*/ 656648 w 3195788"/>
              <a:gd name="connsiteY104" fmla="*/ 683122 h 1160647"/>
              <a:gd name="connsiteX105" fmla="*/ 664755 w 3195788"/>
              <a:gd name="connsiteY105" fmla="*/ 711225 h 1160647"/>
              <a:gd name="connsiteX106" fmla="*/ 665515 w 3195788"/>
              <a:gd name="connsiteY106" fmla="*/ 711225 h 1160647"/>
              <a:gd name="connsiteX107" fmla="*/ 670835 w 3195788"/>
              <a:gd name="connsiteY107" fmla="*/ 711225 h 1160647"/>
              <a:gd name="connsiteX108" fmla="*/ 670835 w 3195788"/>
              <a:gd name="connsiteY108" fmla="*/ 605298 h 1160647"/>
              <a:gd name="connsiteX109" fmla="*/ 672355 w 3195788"/>
              <a:gd name="connsiteY109" fmla="*/ 605298 h 1160647"/>
              <a:gd name="connsiteX110" fmla="*/ 682995 w 3195788"/>
              <a:gd name="connsiteY110" fmla="*/ 605298 h 1160647"/>
              <a:gd name="connsiteX111" fmla="*/ 682995 w 3195788"/>
              <a:gd name="connsiteY111" fmla="*/ 557739 h 1160647"/>
              <a:gd name="connsiteX112" fmla="*/ 709342 w 3195788"/>
              <a:gd name="connsiteY112" fmla="*/ 557739 h 1160647"/>
              <a:gd name="connsiteX113" fmla="*/ 709342 w 3195788"/>
              <a:gd name="connsiteY113" fmla="*/ 536121 h 1160647"/>
              <a:gd name="connsiteX114" fmla="*/ 743796 w 3195788"/>
              <a:gd name="connsiteY114" fmla="*/ 536121 h 1160647"/>
              <a:gd name="connsiteX115" fmla="*/ 743796 w 3195788"/>
              <a:gd name="connsiteY115" fmla="*/ 538553 h 1160647"/>
              <a:gd name="connsiteX116" fmla="*/ 743796 w 3195788"/>
              <a:gd name="connsiteY116" fmla="*/ 555577 h 1160647"/>
              <a:gd name="connsiteX117" fmla="*/ 746076 w 3195788"/>
              <a:gd name="connsiteY117" fmla="*/ 555577 h 1160647"/>
              <a:gd name="connsiteX118" fmla="*/ 762036 w 3195788"/>
              <a:gd name="connsiteY118" fmla="*/ 555577 h 1160647"/>
              <a:gd name="connsiteX119" fmla="*/ 762036 w 3195788"/>
              <a:gd name="connsiteY119" fmla="*/ 603136 h 1160647"/>
              <a:gd name="connsiteX120" fmla="*/ 763049 w 3195788"/>
              <a:gd name="connsiteY120" fmla="*/ 603136 h 1160647"/>
              <a:gd name="connsiteX121" fmla="*/ 770143 w 3195788"/>
              <a:gd name="connsiteY121" fmla="*/ 603136 h 1160647"/>
              <a:gd name="connsiteX122" fmla="*/ 784330 w 3195788"/>
              <a:gd name="connsiteY122" fmla="*/ 607460 h 1160647"/>
              <a:gd name="connsiteX123" fmla="*/ 784330 w 3195788"/>
              <a:gd name="connsiteY123" fmla="*/ 646372 h 1160647"/>
              <a:gd name="connsiteX124" fmla="*/ 785343 w 3195788"/>
              <a:gd name="connsiteY124" fmla="*/ 646372 h 1160647"/>
              <a:gd name="connsiteX125" fmla="*/ 792436 w 3195788"/>
              <a:gd name="connsiteY125" fmla="*/ 646372 h 1160647"/>
              <a:gd name="connsiteX126" fmla="*/ 792436 w 3195788"/>
              <a:gd name="connsiteY126" fmla="*/ 647993 h 1160647"/>
              <a:gd name="connsiteX127" fmla="*/ 792436 w 3195788"/>
              <a:gd name="connsiteY127" fmla="*/ 659342 h 1160647"/>
              <a:gd name="connsiteX128" fmla="*/ 794463 w 3195788"/>
              <a:gd name="connsiteY128" fmla="*/ 659342 h 1160647"/>
              <a:gd name="connsiteX129" fmla="*/ 808650 w 3195788"/>
              <a:gd name="connsiteY129" fmla="*/ 659342 h 1160647"/>
              <a:gd name="connsiteX130" fmla="*/ 814730 w 3195788"/>
              <a:gd name="connsiteY130" fmla="*/ 665828 h 1160647"/>
              <a:gd name="connsiteX131" fmla="*/ 814730 w 3195788"/>
              <a:gd name="connsiteY131" fmla="*/ 687446 h 1160647"/>
              <a:gd name="connsiteX132" fmla="*/ 817010 w 3195788"/>
              <a:gd name="connsiteY132" fmla="*/ 687446 h 1160647"/>
              <a:gd name="connsiteX133" fmla="*/ 832970 w 3195788"/>
              <a:gd name="connsiteY133" fmla="*/ 687446 h 1160647"/>
              <a:gd name="connsiteX134" fmla="*/ 832970 w 3195788"/>
              <a:gd name="connsiteY134" fmla="*/ 688526 h 1160647"/>
              <a:gd name="connsiteX135" fmla="*/ 832970 w 3195788"/>
              <a:gd name="connsiteY135" fmla="*/ 696093 h 1160647"/>
              <a:gd name="connsiteX136" fmla="*/ 834237 w 3195788"/>
              <a:gd name="connsiteY136" fmla="*/ 696093 h 1160647"/>
              <a:gd name="connsiteX137" fmla="*/ 843104 w 3195788"/>
              <a:gd name="connsiteY137" fmla="*/ 696093 h 1160647"/>
              <a:gd name="connsiteX138" fmla="*/ 843104 w 3195788"/>
              <a:gd name="connsiteY138" fmla="*/ 698254 h 1160647"/>
              <a:gd name="connsiteX139" fmla="*/ 843104 w 3195788"/>
              <a:gd name="connsiteY139" fmla="*/ 713387 h 1160647"/>
              <a:gd name="connsiteX140" fmla="*/ 847157 w 3195788"/>
              <a:gd name="connsiteY140" fmla="*/ 711495 h 1160647"/>
              <a:gd name="connsiteX141" fmla="*/ 847157 w 3195788"/>
              <a:gd name="connsiteY141" fmla="*/ 698254 h 1160647"/>
              <a:gd name="connsiteX142" fmla="*/ 848170 w 3195788"/>
              <a:gd name="connsiteY142" fmla="*/ 698254 h 1160647"/>
              <a:gd name="connsiteX143" fmla="*/ 855264 w 3195788"/>
              <a:gd name="connsiteY143" fmla="*/ 698254 h 1160647"/>
              <a:gd name="connsiteX144" fmla="*/ 855264 w 3195788"/>
              <a:gd name="connsiteY144" fmla="*/ 699876 h 1160647"/>
              <a:gd name="connsiteX145" fmla="*/ 855264 w 3195788"/>
              <a:gd name="connsiteY145" fmla="*/ 711225 h 1160647"/>
              <a:gd name="connsiteX146" fmla="*/ 856024 w 3195788"/>
              <a:gd name="connsiteY146" fmla="*/ 711225 h 1160647"/>
              <a:gd name="connsiteX147" fmla="*/ 861344 w 3195788"/>
              <a:gd name="connsiteY147" fmla="*/ 711225 h 1160647"/>
              <a:gd name="connsiteX148" fmla="*/ 909984 w 3195788"/>
              <a:gd name="connsiteY148" fmla="*/ 706902 h 1160647"/>
              <a:gd name="connsiteX149" fmla="*/ 909984 w 3195788"/>
              <a:gd name="connsiteY149" fmla="*/ 708253 h 1160647"/>
              <a:gd name="connsiteX150" fmla="*/ 909984 w 3195788"/>
              <a:gd name="connsiteY150" fmla="*/ 717710 h 1160647"/>
              <a:gd name="connsiteX151" fmla="*/ 910744 w 3195788"/>
              <a:gd name="connsiteY151" fmla="*/ 717710 h 1160647"/>
              <a:gd name="connsiteX152" fmla="*/ 916065 w 3195788"/>
              <a:gd name="connsiteY152" fmla="*/ 717710 h 1160647"/>
              <a:gd name="connsiteX153" fmla="*/ 916065 w 3195788"/>
              <a:gd name="connsiteY153" fmla="*/ 719872 h 1160647"/>
              <a:gd name="connsiteX154" fmla="*/ 916065 w 3195788"/>
              <a:gd name="connsiteY154" fmla="*/ 735005 h 1160647"/>
              <a:gd name="connsiteX155" fmla="*/ 918091 w 3195788"/>
              <a:gd name="connsiteY155" fmla="*/ 733654 h 1160647"/>
              <a:gd name="connsiteX156" fmla="*/ 932278 w 3195788"/>
              <a:gd name="connsiteY156" fmla="*/ 724196 h 1160647"/>
              <a:gd name="connsiteX157" fmla="*/ 938358 w 3195788"/>
              <a:gd name="connsiteY157" fmla="*/ 683122 h 1160647"/>
              <a:gd name="connsiteX158" fmla="*/ 939118 w 3195788"/>
              <a:gd name="connsiteY158" fmla="*/ 682852 h 1160647"/>
              <a:gd name="connsiteX159" fmla="*/ 944438 w 3195788"/>
              <a:gd name="connsiteY159" fmla="*/ 680960 h 1160647"/>
              <a:gd name="connsiteX160" fmla="*/ 946465 w 3195788"/>
              <a:gd name="connsiteY160" fmla="*/ 611783 h 1160647"/>
              <a:gd name="connsiteX161" fmla="*/ 948492 w 3195788"/>
              <a:gd name="connsiteY161" fmla="*/ 680960 h 1160647"/>
              <a:gd name="connsiteX162" fmla="*/ 949252 w 3195788"/>
              <a:gd name="connsiteY162" fmla="*/ 681230 h 1160647"/>
              <a:gd name="connsiteX163" fmla="*/ 954572 w 3195788"/>
              <a:gd name="connsiteY163" fmla="*/ 683122 h 1160647"/>
              <a:gd name="connsiteX164" fmla="*/ 954572 w 3195788"/>
              <a:gd name="connsiteY164" fmla="*/ 596651 h 1160647"/>
              <a:gd name="connsiteX165" fmla="*/ 958625 w 3195788"/>
              <a:gd name="connsiteY165" fmla="*/ 564224 h 1160647"/>
              <a:gd name="connsiteX166" fmla="*/ 997132 w 3195788"/>
              <a:gd name="connsiteY166" fmla="*/ 564224 h 1160647"/>
              <a:gd name="connsiteX167" fmla="*/ 997132 w 3195788"/>
              <a:gd name="connsiteY167" fmla="*/ 596651 h 1160647"/>
              <a:gd name="connsiteX168" fmla="*/ 997892 w 3195788"/>
              <a:gd name="connsiteY168" fmla="*/ 596651 h 1160647"/>
              <a:gd name="connsiteX169" fmla="*/ 1003212 w 3195788"/>
              <a:gd name="connsiteY169" fmla="*/ 596651 h 1160647"/>
              <a:gd name="connsiteX170" fmla="*/ 1003212 w 3195788"/>
              <a:gd name="connsiteY170" fmla="*/ 514503 h 1160647"/>
              <a:gd name="connsiteX171" fmla="*/ 1004986 w 3195788"/>
              <a:gd name="connsiteY171" fmla="*/ 514503 h 1160647"/>
              <a:gd name="connsiteX172" fmla="*/ 1017399 w 3195788"/>
              <a:gd name="connsiteY172" fmla="*/ 514503 h 1160647"/>
              <a:gd name="connsiteX173" fmla="*/ 1017399 w 3195788"/>
              <a:gd name="connsiteY173" fmla="*/ 512612 h 1160647"/>
              <a:gd name="connsiteX174" fmla="*/ 1017399 w 3195788"/>
              <a:gd name="connsiteY174" fmla="*/ 499371 h 1160647"/>
              <a:gd name="connsiteX175" fmla="*/ 1039693 w 3195788"/>
              <a:gd name="connsiteY175" fmla="*/ 499371 h 1160647"/>
              <a:gd name="connsiteX176" fmla="*/ 1039693 w 3195788"/>
              <a:gd name="connsiteY176" fmla="*/ 498290 h 1160647"/>
              <a:gd name="connsiteX177" fmla="*/ 1039693 w 3195788"/>
              <a:gd name="connsiteY177" fmla="*/ 490724 h 1160647"/>
              <a:gd name="connsiteX178" fmla="*/ 1041466 w 3195788"/>
              <a:gd name="connsiteY178" fmla="*/ 490724 h 1160647"/>
              <a:gd name="connsiteX179" fmla="*/ 1053880 w 3195788"/>
              <a:gd name="connsiteY179" fmla="*/ 490724 h 1160647"/>
              <a:gd name="connsiteX180" fmla="*/ 1053880 w 3195788"/>
              <a:gd name="connsiteY180" fmla="*/ 491805 h 1160647"/>
              <a:gd name="connsiteX181" fmla="*/ 1053880 w 3195788"/>
              <a:gd name="connsiteY181" fmla="*/ 499371 h 1160647"/>
              <a:gd name="connsiteX182" fmla="*/ 1054640 w 3195788"/>
              <a:gd name="connsiteY182" fmla="*/ 499371 h 1160647"/>
              <a:gd name="connsiteX183" fmla="*/ 1059960 w 3195788"/>
              <a:gd name="connsiteY183" fmla="*/ 499371 h 1160647"/>
              <a:gd name="connsiteX184" fmla="*/ 1070093 w 3195788"/>
              <a:gd name="connsiteY184" fmla="*/ 495047 h 1160647"/>
              <a:gd name="connsiteX185" fmla="*/ 1074146 w 3195788"/>
              <a:gd name="connsiteY185" fmla="*/ 498290 h 1160647"/>
              <a:gd name="connsiteX186" fmla="*/ 1074146 w 3195788"/>
              <a:gd name="connsiteY186" fmla="*/ 490724 h 1160647"/>
              <a:gd name="connsiteX187" fmla="*/ 1076426 w 3195788"/>
              <a:gd name="connsiteY187" fmla="*/ 490724 h 1160647"/>
              <a:gd name="connsiteX188" fmla="*/ 1092387 w 3195788"/>
              <a:gd name="connsiteY188" fmla="*/ 490724 h 1160647"/>
              <a:gd name="connsiteX189" fmla="*/ 1092387 w 3195788"/>
              <a:gd name="connsiteY189" fmla="*/ 491805 h 1160647"/>
              <a:gd name="connsiteX190" fmla="*/ 1092387 w 3195788"/>
              <a:gd name="connsiteY190" fmla="*/ 499371 h 1160647"/>
              <a:gd name="connsiteX191" fmla="*/ 1122787 w 3195788"/>
              <a:gd name="connsiteY191" fmla="*/ 499371 h 1160647"/>
              <a:gd name="connsiteX192" fmla="*/ 1122787 w 3195788"/>
              <a:gd name="connsiteY192" fmla="*/ 500992 h 1160647"/>
              <a:gd name="connsiteX193" fmla="*/ 1122787 w 3195788"/>
              <a:gd name="connsiteY193" fmla="*/ 512342 h 1160647"/>
              <a:gd name="connsiteX194" fmla="*/ 1149134 w 3195788"/>
              <a:gd name="connsiteY194" fmla="*/ 512342 h 1160647"/>
              <a:gd name="connsiteX195" fmla="*/ 1149134 w 3195788"/>
              <a:gd name="connsiteY195" fmla="*/ 542606 h 1160647"/>
              <a:gd name="connsiteX196" fmla="*/ 1149894 w 3195788"/>
              <a:gd name="connsiteY196" fmla="*/ 542606 h 1160647"/>
              <a:gd name="connsiteX197" fmla="*/ 1155214 w 3195788"/>
              <a:gd name="connsiteY197" fmla="*/ 542606 h 1160647"/>
              <a:gd name="connsiteX198" fmla="*/ 1155214 w 3195788"/>
              <a:gd name="connsiteY198" fmla="*/ 543687 h 1160647"/>
              <a:gd name="connsiteX199" fmla="*/ 1155214 w 3195788"/>
              <a:gd name="connsiteY199" fmla="*/ 551254 h 1160647"/>
              <a:gd name="connsiteX200" fmla="*/ 1159268 w 3195788"/>
              <a:gd name="connsiteY200" fmla="*/ 581518 h 1160647"/>
              <a:gd name="connsiteX201" fmla="*/ 1160028 w 3195788"/>
              <a:gd name="connsiteY201" fmla="*/ 581518 h 1160647"/>
              <a:gd name="connsiteX202" fmla="*/ 1165348 w 3195788"/>
              <a:gd name="connsiteY202" fmla="*/ 581518 h 1160647"/>
              <a:gd name="connsiteX203" fmla="*/ 1165348 w 3195788"/>
              <a:gd name="connsiteY203" fmla="*/ 582329 h 1160647"/>
              <a:gd name="connsiteX204" fmla="*/ 1165348 w 3195788"/>
              <a:gd name="connsiteY204" fmla="*/ 588004 h 1160647"/>
              <a:gd name="connsiteX205" fmla="*/ 1166361 w 3195788"/>
              <a:gd name="connsiteY205" fmla="*/ 588004 h 1160647"/>
              <a:gd name="connsiteX206" fmla="*/ 1173454 w 3195788"/>
              <a:gd name="connsiteY206" fmla="*/ 588004 h 1160647"/>
              <a:gd name="connsiteX207" fmla="*/ 1173454 w 3195788"/>
              <a:gd name="connsiteY207" fmla="*/ 618269 h 1160647"/>
              <a:gd name="connsiteX208" fmla="*/ 1175481 w 3195788"/>
              <a:gd name="connsiteY208" fmla="*/ 618269 h 1160647"/>
              <a:gd name="connsiteX209" fmla="*/ 1189668 w 3195788"/>
              <a:gd name="connsiteY209" fmla="*/ 618269 h 1160647"/>
              <a:gd name="connsiteX210" fmla="*/ 1189668 w 3195788"/>
              <a:gd name="connsiteY210" fmla="*/ 642048 h 1160647"/>
              <a:gd name="connsiteX211" fmla="*/ 1191695 w 3195788"/>
              <a:gd name="connsiteY211" fmla="*/ 643669 h 1160647"/>
              <a:gd name="connsiteX212" fmla="*/ 1191695 w 3195788"/>
              <a:gd name="connsiteY212" fmla="*/ 655019 h 1160647"/>
              <a:gd name="connsiteX213" fmla="*/ 1192455 w 3195788"/>
              <a:gd name="connsiteY213" fmla="*/ 655019 h 1160647"/>
              <a:gd name="connsiteX214" fmla="*/ 1197775 w 3195788"/>
              <a:gd name="connsiteY214" fmla="*/ 655019 h 1160647"/>
              <a:gd name="connsiteX215" fmla="*/ 1197775 w 3195788"/>
              <a:gd name="connsiteY215" fmla="*/ 678798 h 1160647"/>
              <a:gd name="connsiteX216" fmla="*/ 1199041 w 3195788"/>
              <a:gd name="connsiteY216" fmla="*/ 678798 h 1160647"/>
              <a:gd name="connsiteX217" fmla="*/ 1207908 w 3195788"/>
              <a:gd name="connsiteY217" fmla="*/ 678798 h 1160647"/>
              <a:gd name="connsiteX218" fmla="*/ 1209935 w 3195788"/>
              <a:gd name="connsiteY218" fmla="*/ 682852 h 1160647"/>
              <a:gd name="connsiteX219" fmla="*/ 1209935 w 3195788"/>
              <a:gd name="connsiteY219" fmla="*/ 696093 h 1160647"/>
              <a:gd name="connsiteX220" fmla="*/ 1211455 w 3195788"/>
              <a:gd name="connsiteY220" fmla="*/ 694201 h 1160647"/>
              <a:gd name="connsiteX221" fmla="*/ 1222095 w 3195788"/>
              <a:gd name="connsiteY221" fmla="*/ 680960 h 1160647"/>
              <a:gd name="connsiteX222" fmla="*/ 1250469 w 3195788"/>
              <a:gd name="connsiteY222" fmla="*/ 680960 h 1160647"/>
              <a:gd name="connsiteX223" fmla="*/ 1250469 w 3195788"/>
              <a:gd name="connsiteY223" fmla="*/ 767431 h 1160647"/>
              <a:gd name="connsiteX224" fmla="*/ 1251229 w 3195788"/>
              <a:gd name="connsiteY224" fmla="*/ 767431 h 1160647"/>
              <a:gd name="connsiteX225" fmla="*/ 1256549 w 3195788"/>
              <a:gd name="connsiteY225" fmla="*/ 767431 h 1160647"/>
              <a:gd name="connsiteX226" fmla="*/ 1257309 w 3195788"/>
              <a:gd name="connsiteY226" fmla="*/ 766080 h 1160647"/>
              <a:gd name="connsiteX227" fmla="*/ 1262629 w 3195788"/>
              <a:gd name="connsiteY227" fmla="*/ 756622 h 1160647"/>
              <a:gd name="connsiteX228" fmla="*/ 1262629 w 3195788"/>
              <a:gd name="connsiteY228" fmla="*/ 758514 h 1160647"/>
              <a:gd name="connsiteX229" fmla="*/ 1262629 w 3195788"/>
              <a:gd name="connsiteY229" fmla="*/ 771755 h 1160647"/>
              <a:gd name="connsiteX230" fmla="*/ 1266682 w 3195788"/>
              <a:gd name="connsiteY230" fmla="*/ 726358 h 1160647"/>
              <a:gd name="connsiteX231" fmla="*/ 1267442 w 3195788"/>
              <a:gd name="connsiteY231" fmla="*/ 726358 h 1160647"/>
              <a:gd name="connsiteX232" fmla="*/ 1272762 w 3195788"/>
              <a:gd name="connsiteY232" fmla="*/ 726358 h 1160647"/>
              <a:gd name="connsiteX233" fmla="*/ 1272762 w 3195788"/>
              <a:gd name="connsiteY233" fmla="*/ 661504 h 1160647"/>
              <a:gd name="connsiteX234" fmla="*/ 1273776 w 3195788"/>
              <a:gd name="connsiteY234" fmla="*/ 661504 h 1160647"/>
              <a:gd name="connsiteX235" fmla="*/ 1280869 w 3195788"/>
              <a:gd name="connsiteY235" fmla="*/ 661504 h 1160647"/>
              <a:gd name="connsiteX236" fmla="*/ 1293029 w 3195788"/>
              <a:gd name="connsiteY236" fmla="*/ 618269 h 1160647"/>
              <a:gd name="connsiteX237" fmla="*/ 1294296 w 3195788"/>
              <a:gd name="connsiteY237" fmla="*/ 618269 h 1160647"/>
              <a:gd name="connsiteX238" fmla="*/ 1303163 w 3195788"/>
              <a:gd name="connsiteY238" fmla="*/ 618269 h 1160647"/>
              <a:gd name="connsiteX239" fmla="*/ 1313296 w 3195788"/>
              <a:gd name="connsiteY239" fmla="*/ 661504 h 1160647"/>
              <a:gd name="connsiteX240" fmla="*/ 1314309 w 3195788"/>
              <a:gd name="connsiteY240" fmla="*/ 661504 h 1160647"/>
              <a:gd name="connsiteX241" fmla="*/ 1321403 w 3195788"/>
              <a:gd name="connsiteY241" fmla="*/ 661504 h 1160647"/>
              <a:gd name="connsiteX242" fmla="*/ 1321403 w 3195788"/>
              <a:gd name="connsiteY242" fmla="*/ 700416 h 1160647"/>
              <a:gd name="connsiteX243" fmla="*/ 1323176 w 3195788"/>
              <a:gd name="connsiteY243" fmla="*/ 700416 h 1160647"/>
              <a:gd name="connsiteX244" fmla="*/ 1335590 w 3195788"/>
              <a:gd name="connsiteY244" fmla="*/ 700416 h 1160647"/>
              <a:gd name="connsiteX245" fmla="*/ 1335590 w 3195788"/>
              <a:gd name="connsiteY245" fmla="*/ 702578 h 1160647"/>
              <a:gd name="connsiteX246" fmla="*/ 1335590 w 3195788"/>
              <a:gd name="connsiteY246" fmla="*/ 717710 h 1160647"/>
              <a:gd name="connsiteX247" fmla="*/ 1339643 w 3195788"/>
              <a:gd name="connsiteY247" fmla="*/ 715549 h 1160647"/>
              <a:gd name="connsiteX248" fmla="*/ 1339643 w 3195788"/>
              <a:gd name="connsiteY248" fmla="*/ 700416 h 1160647"/>
              <a:gd name="connsiteX249" fmla="*/ 1341163 w 3195788"/>
              <a:gd name="connsiteY249" fmla="*/ 700416 h 1160647"/>
              <a:gd name="connsiteX250" fmla="*/ 1351803 w 3195788"/>
              <a:gd name="connsiteY250" fmla="*/ 700416 h 1160647"/>
              <a:gd name="connsiteX251" fmla="*/ 1351803 w 3195788"/>
              <a:gd name="connsiteY251" fmla="*/ 702037 h 1160647"/>
              <a:gd name="connsiteX252" fmla="*/ 1351803 w 3195788"/>
              <a:gd name="connsiteY252" fmla="*/ 713387 h 1160647"/>
              <a:gd name="connsiteX253" fmla="*/ 1382204 w 3195788"/>
              <a:gd name="connsiteY253" fmla="*/ 713387 h 1160647"/>
              <a:gd name="connsiteX254" fmla="*/ 1382204 w 3195788"/>
              <a:gd name="connsiteY254" fmla="*/ 676637 h 1160647"/>
              <a:gd name="connsiteX255" fmla="*/ 1383470 w 3195788"/>
              <a:gd name="connsiteY255" fmla="*/ 676637 h 1160647"/>
              <a:gd name="connsiteX256" fmla="*/ 1392337 w 3195788"/>
              <a:gd name="connsiteY256" fmla="*/ 676637 h 1160647"/>
              <a:gd name="connsiteX257" fmla="*/ 1392337 w 3195788"/>
              <a:gd name="connsiteY257" fmla="*/ 698254 h 1160647"/>
              <a:gd name="connsiteX258" fmla="*/ 1394364 w 3195788"/>
              <a:gd name="connsiteY258" fmla="*/ 665828 h 1160647"/>
              <a:gd name="connsiteX259" fmla="*/ 1416657 w 3195788"/>
              <a:gd name="connsiteY259" fmla="*/ 665828 h 1160647"/>
              <a:gd name="connsiteX260" fmla="*/ 1416657 w 3195788"/>
              <a:gd name="connsiteY260" fmla="*/ 664206 h 1160647"/>
              <a:gd name="connsiteX261" fmla="*/ 1416657 w 3195788"/>
              <a:gd name="connsiteY261" fmla="*/ 652857 h 1160647"/>
              <a:gd name="connsiteX262" fmla="*/ 1417417 w 3195788"/>
              <a:gd name="connsiteY262" fmla="*/ 652857 h 1160647"/>
              <a:gd name="connsiteX263" fmla="*/ 1422737 w 3195788"/>
              <a:gd name="connsiteY263" fmla="*/ 652857 h 1160647"/>
              <a:gd name="connsiteX264" fmla="*/ 1422737 w 3195788"/>
              <a:gd name="connsiteY264" fmla="*/ 650966 h 1160647"/>
              <a:gd name="connsiteX265" fmla="*/ 1422737 w 3195788"/>
              <a:gd name="connsiteY265" fmla="*/ 637725 h 1160647"/>
              <a:gd name="connsiteX266" fmla="*/ 1426791 w 3195788"/>
              <a:gd name="connsiteY266" fmla="*/ 644210 h 1160647"/>
              <a:gd name="connsiteX267" fmla="*/ 1429071 w 3195788"/>
              <a:gd name="connsiteY267" fmla="*/ 644210 h 1160647"/>
              <a:gd name="connsiteX268" fmla="*/ 1445031 w 3195788"/>
              <a:gd name="connsiteY268" fmla="*/ 644210 h 1160647"/>
              <a:gd name="connsiteX269" fmla="*/ 1445031 w 3195788"/>
              <a:gd name="connsiteY269" fmla="*/ 643399 h 1160647"/>
              <a:gd name="connsiteX270" fmla="*/ 1445031 w 3195788"/>
              <a:gd name="connsiteY270" fmla="*/ 637725 h 1160647"/>
              <a:gd name="connsiteX271" fmla="*/ 1445791 w 3195788"/>
              <a:gd name="connsiteY271" fmla="*/ 637725 h 1160647"/>
              <a:gd name="connsiteX272" fmla="*/ 1451111 w 3195788"/>
              <a:gd name="connsiteY272" fmla="*/ 637725 h 1160647"/>
              <a:gd name="connsiteX273" fmla="*/ 1451111 w 3195788"/>
              <a:gd name="connsiteY273" fmla="*/ 639076 h 1160647"/>
              <a:gd name="connsiteX274" fmla="*/ 1451111 w 3195788"/>
              <a:gd name="connsiteY274" fmla="*/ 648534 h 1160647"/>
              <a:gd name="connsiteX275" fmla="*/ 1489618 w 3195788"/>
              <a:gd name="connsiteY275" fmla="*/ 648534 h 1160647"/>
              <a:gd name="connsiteX276" fmla="*/ 1489618 w 3195788"/>
              <a:gd name="connsiteY276" fmla="*/ 786887 h 1160647"/>
              <a:gd name="connsiteX277" fmla="*/ 1491138 w 3195788"/>
              <a:gd name="connsiteY277" fmla="*/ 786887 h 1160647"/>
              <a:gd name="connsiteX278" fmla="*/ 1501778 w 3195788"/>
              <a:gd name="connsiteY278" fmla="*/ 786887 h 1160647"/>
              <a:gd name="connsiteX279" fmla="*/ 1501778 w 3195788"/>
              <a:gd name="connsiteY279" fmla="*/ 773917 h 1160647"/>
              <a:gd name="connsiteX280" fmla="*/ 1505832 w 3195788"/>
              <a:gd name="connsiteY280" fmla="*/ 773917 h 1160647"/>
              <a:gd name="connsiteX281" fmla="*/ 1505832 w 3195788"/>
              <a:gd name="connsiteY281" fmla="*/ 786887 h 1160647"/>
              <a:gd name="connsiteX282" fmla="*/ 1536232 w 3195788"/>
              <a:gd name="connsiteY282" fmla="*/ 786887 h 1160647"/>
              <a:gd name="connsiteX283" fmla="*/ 1536232 w 3195788"/>
              <a:gd name="connsiteY283" fmla="*/ 756622 h 1160647"/>
              <a:gd name="connsiteX284" fmla="*/ 1548392 w 3195788"/>
              <a:gd name="connsiteY284" fmla="*/ 756622 h 1160647"/>
              <a:gd name="connsiteX285" fmla="*/ 1560552 w 3195788"/>
              <a:gd name="connsiteY285" fmla="*/ 754461 h 1160647"/>
              <a:gd name="connsiteX286" fmla="*/ 1564606 w 3195788"/>
              <a:gd name="connsiteY286" fmla="*/ 756622 h 1160647"/>
              <a:gd name="connsiteX287" fmla="*/ 1574739 w 3195788"/>
              <a:gd name="connsiteY287" fmla="*/ 756622 h 1160647"/>
              <a:gd name="connsiteX288" fmla="*/ 1574739 w 3195788"/>
              <a:gd name="connsiteY288" fmla="*/ 786887 h 1160647"/>
              <a:gd name="connsiteX289" fmla="*/ 1582846 w 3195788"/>
              <a:gd name="connsiteY289" fmla="*/ 786887 h 1160647"/>
              <a:gd name="connsiteX290" fmla="*/ 1582846 w 3195788"/>
              <a:gd name="connsiteY290" fmla="*/ 804182 h 1160647"/>
              <a:gd name="connsiteX291" fmla="*/ 1592182 w 3195788"/>
              <a:gd name="connsiteY291" fmla="*/ 805087 h 1160647"/>
              <a:gd name="connsiteX292" fmla="*/ 1605140 w 3195788"/>
              <a:gd name="connsiteY292" fmla="*/ 805087 h 1160647"/>
              <a:gd name="connsiteX293" fmla="*/ 1605140 w 3195788"/>
              <a:gd name="connsiteY293" fmla="*/ 789049 h 1160647"/>
              <a:gd name="connsiteX294" fmla="*/ 1673096 w 3195788"/>
              <a:gd name="connsiteY294" fmla="*/ 789049 h 1160647"/>
              <a:gd name="connsiteX295" fmla="*/ 1673096 w 3195788"/>
              <a:gd name="connsiteY295" fmla="*/ 703796 h 1160647"/>
              <a:gd name="connsiteX296" fmla="*/ 1745104 w 3195788"/>
              <a:gd name="connsiteY296" fmla="*/ 703796 h 1160647"/>
              <a:gd name="connsiteX297" fmla="*/ 1745104 w 3195788"/>
              <a:gd name="connsiteY297" fmla="*/ 782564 h 1160647"/>
              <a:gd name="connsiteX298" fmla="*/ 1747008 w 3195788"/>
              <a:gd name="connsiteY298" fmla="*/ 782564 h 1160647"/>
              <a:gd name="connsiteX299" fmla="*/ 1748250 w 3195788"/>
              <a:gd name="connsiteY299" fmla="*/ 805087 h 1160647"/>
              <a:gd name="connsiteX300" fmla="*/ 1757926 w 3195788"/>
              <a:gd name="connsiteY300" fmla="*/ 805087 h 1160647"/>
              <a:gd name="connsiteX301" fmla="*/ 1759168 w 3195788"/>
              <a:gd name="connsiteY301" fmla="*/ 782564 h 1160647"/>
              <a:gd name="connsiteX302" fmla="*/ 1765248 w 3195788"/>
              <a:gd name="connsiteY302" fmla="*/ 782564 h 1160647"/>
              <a:gd name="connsiteX303" fmla="*/ 1766490 w 3195788"/>
              <a:gd name="connsiteY303" fmla="*/ 805087 h 1160647"/>
              <a:gd name="connsiteX304" fmla="*/ 1817112 w 3195788"/>
              <a:gd name="connsiteY304" fmla="*/ 805087 h 1160647"/>
              <a:gd name="connsiteX305" fmla="*/ 1817112 w 3195788"/>
              <a:gd name="connsiteY305" fmla="*/ 642059 h 1160647"/>
              <a:gd name="connsiteX306" fmla="*/ 2014439 w 3195788"/>
              <a:gd name="connsiteY306" fmla="*/ 642059 h 1160647"/>
              <a:gd name="connsiteX307" fmla="*/ 2014439 w 3195788"/>
              <a:gd name="connsiteY307" fmla="*/ 805087 h 1160647"/>
              <a:gd name="connsiteX308" fmla="*/ 2033136 w 3195788"/>
              <a:gd name="connsiteY308" fmla="*/ 805087 h 1160647"/>
              <a:gd name="connsiteX309" fmla="*/ 2033136 w 3195788"/>
              <a:gd name="connsiteY309" fmla="*/ 722394 h 1160647"/>
              <a:gd name="connsiteX310" fmla="*/ 2128256 w 3195788"/>
              <a:gd name="connsiteY310" fmla="*/ 722394 h 1160647"/>
              <a:gd name="connsiteX311" fmla="*/ 2140186 w 3195788"/>
              <a:gd name="connsiteY311" fmla="*/ 404253 h 1160647"/>
              <a:gd name="connsiteX312" fmla="*/ 2128026 w 3195788"/>
              <a:gd name="connsiteY312" fmla="*/ 382635 h 1160647"/>
              <a:gd name="connsiteX313" fmla="*/ 2121946 w 3195788"/>
              <a:gd name="connsiteY313" fmla="*/ 378311 h 1160647"/>
              <a:gd name="connsiteX314" fmla="*/ 2130053 w 3195788"/>
              <a:gd name="connsiteY314" fmla="*/ 354532 h 1160647"/>
              <a:gd name="connsiteX315" fmla="*/ 2130053 w 3195788"/>
              <a:gd name="connsiteY315" fmla="*/ 337238 h 1160647"/>
              <a:gd name="connsiteX316" fmla="*/ 2144240 w 3195788"/>
              <a:gd name="connsiteY316" fmla="*/ 337238 h 1160647"/>
              <a:gd name="connsiteX317" fmla="*/ 2144240 w 3195788"/>
              <a:gd name="connsiteY317" fmla="*/ 315620 h 1160647"/>
              <a:gd name="connsiteX318" fmla="*/ 2146266 w 3195788"/>
              <a:gd name="connsiteY318" fmla="*/ 311296 h 1160647"/>
              <a:gd name="connsiteX319" fmla="*/ 2146266 w 3195788"/>
              <a:gd name="connsiteY319" fmla="*/ 233472 h 1160647"/>
              <a:gd name="connsiteX320" fmla="*/ 2144240 w 3195788"/>
              <a:gd name="connsiteY320" fmla="*/ 226987 h 1160647"/>
              <a:gd name="connsiteX321" fmla="*/ 2150320 w 3195788"/>
              <a:gd name="connsiteY321" fmla="*/ 220501 h 1160647"/>
              <a:gd name="connsiteX322" fmla="*/ 2150320 w 3195788"/>
              <a:gd name="connsiteY322" fmla="*/ 162133 h 1160647"/>
              <a:gd name="connsiteX323" fmla="*/ 2152346 w 3195788"/>
              <a:gd name="connsiteY323" fmla="*/ 157810 h 1160647"/>
              <a:gd name="connsiteX324" fmla="*/ 2152346 w 3195788"/>
              <a:gd name="connsiteY324" fmla="*/ 101604 h 1160647"/>
              <a:gd name="connsiteX325" fmla="*/ 2154373 w 3195788"/>
              <a:gd name="connsiteY325" fmla="*/ 82148 h 1160647"/>
              <a:gd name="connsiteX326" fmla="*/ 2158427 w 3195788"/>
              <a:gd name="connsiteY326" fmla="*/ 99442 h 1160647"/>
              <a:gd name="connsiteX327" fmla="*/ 2160453 w 3195788"/>
              <a:gd name="connsiteY327" fmla="*/ 157810 h 1160647"/>
              <a:gd name="connsiteX328" fmla="*/ 2162480 w 3195788"/>
              <a:gd name="connsiteY328" fmla="*/ 220501 h 1160647"/>
              <a:gd name="connsiteX329" fmla="*/ 2168560 w 3195788"/>
              <a:gd name="connsiteY329" fmla="*/ 226987 h 1160647"/>
              <a:gd name="connsiteX330" fmla="*/ 2166533 w 3195788"/>
              <a:gd name="connsiteY330" fmla="*/ 233472 h 1160647"/>
              <a:gd name="connsiteX331" fmla="*/ 2166533 w 3195788"/>
              <a:gd name="connsiteY331" fmla="*/ 311296 h 1160647"/>
              <a:gd name="connsiteX332" fmla="*/ 2168560 w 3195788"/>
              <a:gd name="connsiteY332" fmla="*/ 315620 h 1160647"/>
              <a:gd name="connsiteX333" fmla="*/ 2168560 w 3195788"/>
              <a:gd name="connsiteY333" fmla="*/ 337238 h 1160647"/>
              <a:gd name="connsiteX334" fmla="*/ 2182747 w 3195788"/>
              <a:gd name="connsiteY334" fmla="*/ 337238 h 1160647"/>
              <a:gd name="connsiteX335" fmla="*/ 2182747 w 3195788"/>
              <a:gd name="connsiteY335" fmla="*/ 354532 h 1160647"/>
              <a:gd name="connsiteX336" fmla="*/ 2190854 w 3195788"/>
              <a:gd name="connsiteY336" fmla="*/ 378311 h 1160647"/>
              <a:gd name="connsiteX337" fmla="*/ 2184774 w 3195788"/>
              <a:gd name="connsiteY337" fmla="*/ 382635 h 1160647"/>
              <a:gd name="connsiteX338" fmla="*/ 2172613 w 3195788"/>
              <a:gd name="connsiteY338" fmla="*/ 404253 h 1160647"/>
              <a:gd name="connsiteX339" fmla="*/ 2180720 w 3195788"/>
              <a:gd name="connsiteY339" fmla="*/ 657181 h 1160647"/>
              <a:gd name="connsiteX340" fmla="*/ 2245574 w 3195788"/>
              <a:gd name="connsiteY340" fmla="*/ 657181 h 1160647"/>
              <a:gd name="connsiteX341" fmla="*/ 2245574 w 3195788"/>
              <a:gd name="connsiteY341" fmla="*/ 732843 h 1160647"/>
              <a:gd name="connsiteX342" fmla="*/ 2253681 w 3195788"/>
              <a:gd name="connsiteY342" fmla="*/ 732843 h 1160647"/>
              <a:gd name="connsiteX343" fmla="*/ 2255708 w 3195788"/>
              <a:gd name="connsiteY343" fmla="*/ 726358 h 1160647"/>
              <a:gd name="connsiteX344" fmla="*/ 2261788 w 3195788"/>
              <a:gd name="connsiteY344" fmla="*/ 726358 h 1160647"/>
              <a:gd name="connsiteX345" fmla="*/ 2263815 w 3195788"/>
              <a:gd name="connsiteY345" fmla="*/ 735005 h 1160647"/>
              <a:gd name="connsiteX346" fmla="*/ 2275975 w 3195788"/>
              <a:gd name="connsiteY346" fmla="*/ 735005 h 1160647"/>
              <a:gd name="connsiteX347" fmla="*/ 2275975 w 3195788"/>
              <a:gd name="connsiteY347" fmla="*/ 728519 h 1160647"/>
              <a:gd name="connsiteX348" fmla="*/ 2298268 w 3195788"/>
              <a:gd name="connsiteY348" fmla="*/ 728519 h 1160647"/>
              <a:gd name="connsiteX349" fmla="*/ 2298268 w 3195788"/>
              <a:gd name="connsiteY349" fmla="*/ 735005 h 1160647"/>
              <a:gd name="connsiteX350" fmla="*/ 2318535 w 3195788"/>
              <a:gd name="connsiteY350" fmla="*/ 735005 h 1160647"/>
              <a:gd name="connsiteX351" fmla="*/ 2318535 w 3195788"/>
              <a:gd name="connsiteY351" fmla="*/ 780402 h 1160647"/>
              <a:gd name="connsiteX352" fmla="*/ 2332722 w 3195788"/>
              <a:gd name="connsiteY352" fmla="*/ 780402 h 1160647"/>
              <a:gd name="connsiteX353" fmla="*/ 2332722 w 3195788"/>
              <a:gd name="connsiteY353" fmla="*/ 767431 h 1160647"/>
              <a:gd name="connsiteX354" fmla="*/ 2348936 w 3195788"/>
              <a:gd name="connsiteY354" fmla="*/ 767431 h 1160647"/>
              <a:gd name="connsiteX355" fmla="*/ 2348936 w 3195788"/>
              <a:gd name="connsiteY355" fmla="*/ 588004 h 1160647"/>
              <a:gd name="connsiteX356" fmla="*/ 2355016 w 3195788"/>
              <a:gd name="connsiteY356" fmla="*/ 581518 h 1160647"/>
              <a:gd name="connsiteX357" fmla="*/ 2427977 w 3195788"/>
              <a:gd name="connsiteY357" fmla="*/ 581518 h 1160647"/>
              <a:gd name="connsiteX358" fmla="*/ 2427977 w 3195788"/>
              <a:gd name="connsiteY358" fmla="*/ 590166 h 1160647"/>
              <a:gd name="connsiteX359" fmla="*/ 2438110 w 3195788"/>
              <a:gd name="connsiteY359" fmla="*/ 590166 h 1160647"/>
              <a:gd name="connsiteX360" fmla="*/ 2438110 w 3195788"/>
              <a:gd name="connsiteY360" fmla="*/ 704740 h 1160647"/>
              <a:gd name="connsiteX361" fmla="*/ 2460404 w 3195788"/>
              <a:gd name="connsiteY361" fmla="*/ 704740 h 1160647"/>
              <a:gd name="connsiteX362" fmla="*/ 2460404 w 3195788"/>
              <a:gd name="connsiteY362" fmla="*/ 637725 h 1160647"/>
              <a:gd name="connsiteX363" fmla="*/ 2486751 w 3195788"/>
              <a:gd name="connsiteY363" fmla="*/ 637725 h 1160647"/>
              <a:gd name="connsiteX364" fmla="*/ 2490804 w 3195788"/>
              <a:gd name="connsiteY364" fmla="*/ 633401 h 1160647"/>
              <a:gd name="connsiteX365" fmla="*/ 2498911 w 3195788"/>
              <a:gd name="connsiteY365" fmla="*/ 633401 h 1160647"/>
              <a:gd name="connsiteX366" fmla="*/ 2502964 w 3195788"/>
              <a:gd name="connsiteY366" fmla="*/ 637725 h 1160647"/>
              <a:gd name="connsiteX367" fmla="*/ 2525258 w 3195788"/>
              <a:gd name="connsiteY367" fmla="*/ 637725 h 1160647"/>
              <a:gd name="connsiteX368" fmla="*/ 2525258 w 3195788"/>
              <a:gd name="connsiteY368" fmla="*/ 520989 h 1160647"/>
              <a:gd name="connsiteX369" fmla="*/ 2582005 w 3195788"/>
              <a:gd name="connsiteY369" fmla="*/ 510180 h 1160647"/>
              <a:gd name="connsiteX370" fmla="*/ 2582005 w 3195788"/>
              <a:gd name="connsiteY370" fmla="*/ 511261 h 1160647"/>
              <a:gd name="connsiteX371" fmla="*/ 2582005 w 3195788"/>
              <a:gd name="connsiteY371" fmla="*/ 518827 h 1160647"/>
              <a:gd name="connsiteX372" fmla="*/ 2608352 w 3195788"/>
              <a:gd name="connsiteY372" fmla="*/ 518827 h 1160647"/>
              <a:gd name="connsiteX373" fmla="*/ 2608352 w 3195788"/>
              <a:gd name="connsiteY373" fmla="*/ 773917 h 1160647"/>
              <a:gd name="connsiteX374" fmla="*/ 2630646 w 3195788"/>
              <a:gd name="connsiteY374" fmla="*/ 773917 h 1160647"/>
              <a:gd name="connsiteX375" fmla="*/ 2630646 w 3195788"/>
              <a:gd name="connsiteY375" fmla="*/ 769593 h 1160647"/>
              <a:gd name="connsiteX376" fmla="*/ 2642806 w 3195788"/>
              <a:gd name="connsiteY376" fmla="*/ 769593 h 1160647"/>
              <a:gd name="connsiteX377" fmla="*/ 2642806 w 3195788"/>
              <a:gd name="connsiteY377" fmla="*/ 773917 h 1160647"/>
              <a:gd name="connsiteX378" fmla="*/ 2667126 w 3195788"/>
              <a:gd name="connsiteY378" fmla="*/ 773917 h 1160647"/>
              <a:gd name="connsiteX379" fmla="*/ 2667126 w 3195788"/>
              <a:gd name="connsiteY379" fmla="*/ 760946 h 1160647"/>
              <a:gd name="connsiteX380" fmla="*/ 2695500 w 3195788"/>
              <a:gd name="connsiteY380" fmla="*/ 760946 h 1160647"/>
              <a:gd name="connsiteX381" fmla="*/ 2707660 w 3195788"/>
              <a:gd name="connsiteY381" fmla="*/ 756622 h 1160647"/>
              <a:gd name="connsiteX382" fmla="*/ 2727927 w 3195788"/>
              <a:gd name="connsiteY382" fmla="*/ 760946 h 1160647"/>
              <a:gd name="connsiteX383" fmla="*/ 2727927 w 3195788"/>
              <a:gd name="connsiteY383" fmla="*/ 743652 h 1160647"/>
              <a:gd name="connsiteX384" fmla="*/ 2736034 w 3195788"/>
              <a:gd name="connsiteY384" fmla="*/ 743652 h 1160647"/>
              <a:gd name="connsiteX385" fmla="*/ 2736034 w 3195788"/>
              <a:gd name="connsiteY385" fmla="*/ 730681 h 1160647"/>
              <a:gd name="connsiteX386" fmla="*/ 2792781 w 3195788"/>
              <a:gd name="connsiteY386" fmla="*/ 730681 h 1160647"/>
              <a:gd name="connsiteX387" fmla="*/ 2792781 w 3195788"/>
              <a:gd name="connsiteY387" fmla="*/ 700416 h 1160647"/>
              <a:gd name="connsiteX388" fmla="*/ 2811021 w 3195788"/>
              <a:gd name="connsiteY388" fmla="*/ 700416 h 1160647"/>
              <a:gd name="connsiteX389" fmla="*/ 2811021 w 3195788"/>
              <a:gd name="connsiteY389" fmla="*/ 693931 h 1160647"/>
              <a:gd name="connsiteX390" fmla="*/ 2823181 w 3195788"/>
              <a:gd name="connsiteY390" fmla="*/ 693931 h 1160647"/>
              <a:gd name="connsiteX391" fmla="*/ 2823181 w 3195788"/>
              <a:gd name="connsiteY391" fmla="*/ 700416 h 1160647"/>
              <a:gd name="connsiteX392" fmla="*/ 2839395 w 3195788"/>
              <a:gd name="connsiteY392" fmla="*/ 700416 h 1160647"/>
              <a:gd name="connsiteX393" fmla="*/ 2839395 w 3195788"/>
              <a:gd name="connsiteY393" fmla="*/ 750137 h 1160647"/>
              <a:gd name="connsiteX394" fmla="*/ 2871822 w 3195788"/>
              <a:gd name="connsiteY394" fmla="*/ 750137 h 1160647"/>
              <a:gd name="connsiteX395" fmla="*/ 2871822 w 3195788"/>
              <a:gd name="connsiteY395" fmla="*/ 724196 h 1160647"/>
              <a:gd name="connsiteX396" fmla="*/ 2910329 w 3195788"/>
              <a:gd name="connsiteY396" fmla="*/ 724196 h 1160647"/>
              <a:gd name="connsiteX397" fmla="*/ 2910329 w 3195788"/>
              <a:gd name="connsiteY397" fmla="*/ 693931 h 1160647"/>
              <a:gd name="connsiteX398" fmla="*/ 2958970 w 3195788"/>
              <a:gd name="connsiteY398" fmla="*/ 693931 h 1160647"/>
              <a:gd name="connsiteX399" fmla="*/ 2958970 w 3195788"/>
              <a:gd name="connsiteY399" fmla="*/ 805087 h 1160647"/>
              <a:gd name="connsiteX400" fmla="*/ 2958970 w 3195788"/>
              <a:gd name="connsiteY400" fmla="*/ 818866 h 1160647"/>
              <a:gd name="connsiteX401" fmla="*/ 2968113 w 3195788"/>
              <a:gd name="connsiteY401" fmla="*/ 818866 h 1160647"/>
              <a:gd name="connsiteX402" fmla="*/ 2968113 w 3195788"/>
              <a:gd name="connsiteY402" fmla="*/ 762555 h 1160647"/>
              <a:gd name="connsiteX403" fmla="*/ 2971450 w 3195788"/>
              <a:gd name="connsiteY403" fmla="*/ 756622 h 1160647"/>
              <a:gd name="connsiteX404" fmla="*/ 2971450 w 3195788"/>
              <a:gd name="connsiteY404" fmla="*/ 758514 h 1160647"/>
              <a:gd name="connsiteX405" fmla="*/ 2971450 w 3195788"/>
              <a:gd name="connsiteY405" fmla="*/ 771755 h 1160647"/>
              <a:gd name="connsiteX406" fmla="*/ 2975503 w 3195788"/>
              <a:gd name="connsiteY406" fmla="*/ 726358 h 1160647"/>
              <a:gd name="connsiteX407" fmla="*/ 2976263 w 3195788"/>
              <a:gd name="connsiteY407" fmla="*/ 726358 h 1160647"/>
              <a:gd name="connsiteX408" fmla="*/ 2981583 w 3195788"/>
              <a:gd name="connsiteY408" fmla="*/ 726358 h 1160647"/>
              <a:gd name="connsiteX409" fmla="*/ 2981583 w 3195788"/>
              <a:gd name="connsiteY409" fmla="*/ 661504 h 1160647"/>
              <a:gd name="connsiteX410" fmla="*/ 2982597 w 3195788"/>
              <a:gd name="connsiteY410" fmla="*/ 661504 h 1160647"/>
              <a:gd name="connsiteX411" fmla="*/ 2989690 w 3195788"/>
              <a:gd name="connsiteY411" fmla="*/ 661504 h 1160647"/>
              <a:gd name="connsiteX412" fmla="*/ 3001850 w 3195788"/>
              <a:gd name="connsiteY412" fmla="*/ 618269 h 1160647"/>
              <a:gd name="connsiteX413" fmla="*/ 3003117 w 3195788"/>
              <a:gd name="connsiteY413" fmla="*/ 618269 h 1160647"/>
              <a:gd name="connsiteX414" fmla="*/ 3011984 w 3195788"/>
              <a:gd name="connsiteY414" fmla="*/ 618269 h 1160647"/>
              <a:gd name="connsiteX415" fmla="*/ 3022117 w 3195788"/>
              <a:gd name="connsiteY415" fmla="*/ 661504 h 1160647"/>
              <a:gd name="connsiteX416" fmla="*/ 3023130 w 3195788"/>
              <a:gd name="connsiteY416" fmla="*/ 661504 h 1160647"/>
              <a:gd name="connsiteX417" fmla="*/ 3030224 w 3195788"/>
              <a:gd name="connsiteY417" fmla="*/ 661504 h 1160647"/>
              <a:gd name="connsiteX418" fmla="*/ 3030224 w 3195788"/>
              <a:gd name="connsiteY418" fmla="*/ 700416 h 1160647"/>
              <a:gd name="connsiteX419" fmla="*/ 3031997 w 3195788"/>
              <a:gd name="connsiteY419" fmla="*/ 700416 h 1160647"/>
              <a:gd name="connsiteX420" fmla="*/ 3044411 w 3195788"/>
              <a:gd name="connsiteY420" fmla="*/ 700416 h 1160647"/>
              <a:gd name="connsiteX421" fmla="*/ 3044411 w 3195788"/>
              <a:gd name="connsiteY421" fmla="*/ 702578 h 1160647"/>
              <a:gd name="connsiteX422" fmla="*/ 3044411 w 3195788"/>
              <a:gd name="connsiteY422" fmla="*/ 717710 h 1160647"/>
              <a:gd name="connsiteX423" fmla="*/ 3048464 w 3195788"/>
              <a:gd name="connsiteY423" fmla="*/ 715549 h 1160647"/>
              <a:gd name="connsiteX424" fmla="*/ 3048464 w 3195788"/>
              <a:gd name="connsiteY424" fmla="*/ 700416 h 1160647"/>
              <a:gd name="connsiteX425" fmla="*/ 3049984 w 3195788"/>
              <a:gd name="connsiteY425" fmla="*/ 700416 h 1160647"/>
              <a:gd name="connsiteX426" fmla="*/ 3060624 w 3195788"/>
              <a:gd name="connsiteY426" fmla="*/ 700416 h 1160647"/>
              <a:gd name="connsiteX427" fmla="*/ 3060624 w 3195788"/>
              <a:gd name="connsiteY427" fmla="*/ 702037 h 1160647"/>
              <a:gd name="connsiteX428" fmla="*/ 3060624 w 3195788"/>
              <a:gd name="connsiteY428" fmla="*/ 713387 h 1160647"/>
              <a:gd name="connsiteX429" fmla="*/ 3091025 w 3195788"/>
              <a:gd name="connsiteY429" fmla="*/ 713387 h 1160647"/>
              <a:gd name="connsiteX430" fmla="*/ 3091025 w 3195788"/>
              <a:gd name="connsiteY430" fmla="*/ 676637 h 1160647"/>
              <a:gd name="connsiteX431" fmla="*/ 3092291 w 3195788"/>
              <a:gd name="connsiteY431" fmla="*/ 676637 h 1160647"/>
              <a:gd name="connsiteX432" fmla="*/ 3101158 w 3195788"/>
              <a:gd name="connsiteY432" fmla="*/ 676637 h 1160647"/>
              <a:gd name="connsiteX433" fmla="*/ 3101158 w 3195788"/>
              <a:gd name="connsiteY433" fmla="*/ 698254 h 1160647"/>
              <a:gd name="connsiteX434" fmla="*/ 3103185 w 3195788"/>
              <a:gd name="connsiteY434" fmla="*/ 665828 h 1160647"/>
              <a:gd name="connsiteX435" fmla="*/ 3125478 w 3195788"/>
              <a:gd name="connsiteY435" fmla="*/ 665828 h 1160647"/>
              <a:gd name="connsiteX436" fmla="*/ 3125478 w 3195788"/>
              <a:gd name="connsiteY436" fmla="*/ 664206 h 1160647"/>
              <a:gd name="connsiteX437" fmla="*/ 3125478 w 3195788"/>
              <a:gd name="connsiteY437" fmla="*/ 652857 h 1160647"/>
              <a:gd name="connsiteX438" fmla="*/ 3126238 w 3195788"/>
              <a:gd name="connsiteY438" fmla="*/ 652857 h 1160647"/>
              <a:gd name="connsiteX439" fmla="*/ 3131558 w 3195788"/>
              <a:gd name="connsiteY439" fmla="*/ 652857 h 1160647"/>
              <a:gd name="connsiteX440" fmla="*/ 3131558 w 3195788"/>
              <a:gd name="connsiteY440" fmla="*/ 650966 h 1160647"/>
              <a:gd name="connsiteX441" fmla="*/ 3131558 w 3195788"/>
              <a:gd name="connsiteY441" fmla="*/ 637725 h 1160647"/>
              <a:gd name="connsiteX442" fmla="*/ 3135612 w 3195788"/>
              <a:gd name="connsiteY442" fmla="*/ 644210 h 1160647"/>
              <a:gd name="connsiteX443" fmla="*/ 3137892 w 3195788"/>
              <a:gd name="connsiteY443" fmla="*/ 644210 h 1160647"/>
              <a:gd name="connsiteX444" fmla="*/ 3153852 w 3195788"/>
              <a:gd name="connsiteY444" fmla="*/ 644210 h 1160647"/>
              <a:gd name="connsiteX445" fmla="*/ 3153852 w 3195788"/>
              <a:gd name="connsiteY445" fmla="*/ 643399 h 1160647"/>
              <a:gd name="connsiteX446" fmla="*/ 3153852 w 3195788"/>
              <a:gd name="connsiteY446" fmla="*/ 637725 h 1160647"/>
              <a:gd name="connsiteX447" fmla="*/ 3154612 w 3195788"/>
              <a:gd name="connsiteY447" fmla="*/ 637725 h 1160647"/>
              <a:gd name="connsiteX448" fmla="*/ 3159932 w 3195788"/>
              <a:gd name="connsiteY448" fmla="*/ 637725 h 1160647"/>
              <a:gd name="connsiteX449" fmla="*/ 3159932 w 3195788"/>
              <a:gd name="connsiteY449" fmla="*/ 639076 h 1160647"/>
              <a:gd name="connsiteX450" fmla="*/ 3159932 w 3195788"/>
              <a:gd name="connsiteY450" fmla="*/ 648534 h 1160647"/>
              <a:gd name="connsiteX451" fmla="*/ 3195788 w 3195788"/>
              <a:gd name="connsiteY451" fmla="*/ 648534 h 1160647"/>
              <a:gd name="connsiteX452" fmla="*/ 3195788 w 3195788"/>
              <a:gd name="connsiteY452" fmla="*/ 1159457 h 1160647"/>
              <a:gd name="connsiteX453" fmla="*/ 3031533 w 3195788"/>
              <a:gd name="connsiteY453" fmla="*/ 1159331 h 1160647"/>
              <a:gd name="connsiteX454" fmla="*/ 3031520 w 3195788"/>
              <a:gd name="connsiteY454" fmla="*/ 1160647 h 1160647"/>
              <a:gd name="connsiteX455" fmla="*/ 2054 w 3195788"/>
              <a:gd name="connsiteY455" fmla="*/ 1158314 h 1160647"/>
              <a:gd name="connsiteX456" fmla="*/ 0 w 3195788"/>
              <a:gd name="connsiteY456" fmla="*/ 724196 h 1160647"/>
              <a:gd name="connsiteX457" fmla="*/ 20267 w 3195788"/>
              <a:gd name="connsiteY457" fmla="*/ 724196 h 1160647"/>
              <a:gd name="connsiteX458" fmla="*/ 20774 w 3195788"/>
              <a:gd name="connsiteY458" fmla="*/ 723115 h 1160647"/>
              <a:gd name="connsiteX459" fmla="*/ 24320 w 3195788"/>
              <a:gd name="connsiteY459" fmla="*/ 715549 h 1160647"/>
              <a:gd name="connsiteX460" fmla="*/ 26094 w 3195788"/>
              <a:gd name="connsiteY460" fmla="*/ 715819 h 1160647"/>
              <a:gd name="connsiteX461" fmla="*/ 38507 w 3195788"/>
              <a:gd name="connsiteY461" fmla="*/ 717710 h 1160647"/>
              <a:gd name="connsiteX462" fmla="*/ 39014 w 3195788"/>
              <a:gd name="connsiteY462" fmla="*/ 719062 h 1160647"/>
              <a:gd name="connsiteX463" fmla="*/ 42560 w 3195788"/>
              <a:gd name="connsiteY463" fmla="*/ 728519 h 1160647"/>
              <a:gd name="connsiteX464" fmla="*/ 68907 w 3195788"/>
              <a:gd name="connsiteY464" fmla="*/ 730681 h 1160647"/>
              <a:gd name="connsiteX465" fmla="*/ 68907 w 3195788"/>
              <a:gd name="connsiteY465" fmla="*/ 607460 h 1160647"/>
              <a:gd name="connsiteX466" fmla="*/ 70934 w 3195788"/>
              <a:gd name="connsiteY466" fmla="*/ 607460 h 1160647"/>
              <a:gd name="connsiteX467" fmla="*/ 85121 w 3195788"/>
              <a:gd name="connsiteY467" fmla="*/ 607460 h 1160647"/>
              <a:gd name="connsiteX468" fmla="*/ 85121 w 3195788"/>
              <a:gd name="connsiteY468" fmla="*/ 471268 h 1160647"/>
              <a:gd name="connsiteX469" fmla="*/ 86894 w 3195788"/>
              <a:gd name="connsiteY469" fmla="*/ 471268 h 1160647"/>
              <a:gd name="connsiteX470" fmla="*/ 99308 w 3195788"/>
              <a:gd name="connsiteY470" fmla="*/ 471268 h 1160647"/>
              <a:gd name="connsiteX471" fmla="*/ 99308 w 3195788"/>
              <a:gd name="connsiteY471" fmla="*/ 356694 h 1160647"/>
              <a:gd name="connsiteX472" fmla="*/ 103361 w 3195788"/>
              <a:gd name="connsiteY472" fmla="*/ 328590 h 1160647"/>
              <a:gd name="connsiteX473" fmla="*/ 105388 w 3195788"/>
              <a:gd name="connsiteY473" fmla="*/ 328590 h 1160647"/>
              <a:gd name="connsiteX474" fmla="*/ 119575 w 3195788"/>
              <a:gd name="connsiteY474" fmla="*/ 328590 h 1160647"/>
              <a:gd name="connsiteX475" fmla="*/ 156055 w 3195788"/>
              <a:gd name="connsiteY475" fmla="*/ 246443 h 1160647"/>
              <a:gd name="connsiteX476" fmla="*/ 160109 w 3195788"/>
              <a:gd name="connsiteY476" fmla="*/ 0 h 116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Lst>
            <a:rect l="l" t="t" r="r" b="b"/>
            <a:pathLst>
              <a:path w="3195788" h="1160647">
                <a:moveTo>
                  <a:pt x="160109" y="0"/>
                </a:moveTo>
                <a:cubicBezTo>
                  <a:pt x="160109" y="18"/>
                  <a:pt x="160125" y="2040"/>
                  <a:pt x="162135" y="246443"/>
                </a:cubicBezTo>
                <a:cubicBezTo>
                  <a:pt x="162147" y="246467"/>
                  <a:pt x="162792" y="247808"/>
                  <a:pt x="200642" y="326429"/>
                </a:cubicBezTo>
                <a:lnTo>
                  <a:pt x="202669" y="326429"/>
                </a:lnTo>
                <a:lnTo>
                  <a:pt x="216856" y="326429"/>
                </a:lnTo>
                <a:lnTo>
                  <a:pt x="216856" y="350208"/>
                </a:lnTo>
                <a:cubicBezTo>
                  <a:pt x="216858" y="350214"/>
                  <a:pt x="216896" y="350272"/>
                  <a:pt x="217363" y="351019"/>
                </a:cubicBezTo>
                <a:lnTo>
                  <a:pt x="220909" y="356694"/>
                </a:lnTo>
                <a:lnTo>
                  <a:pt x="220909" y="471268"/>
                </a:lnTo>
                <a:lnTo>
                  <a:pt x="223189" y="471268"/>
                </a:lnTo>
                <a:lnTo>
                  <a:pt x="239150" y="471268"/>
                </a:lnTo>
                <a:lnTo>
                  <a:pt x="239150" y="611783"/>
                </a:lnTo>
                <a:cubicBezTo>
                  <a:pt x="239160" y="611782"/>
                  <a:pt x="239272" y="611761"/>
                  <a:pt x="240670" y="611513"/>
                </a:cubicBezTo>
                <a:lnTo>
                  <a:pt x="251310" y="609622"/>
                </a:lnTo>
                <a:cubicBezTo>
                  <a:pt x="251310" y="609644"/>
                  <a:pt x="251280" y="610978"/>
                  <a:pt x="249283" y="698254"/>
                </a:cubicBezTo>
                <a:cubicBezTo>
                  <a:pt x="249293" y="698256"/>
                  <a:pt x="249404" y="698276"/>
                  <a:pt x="250803" y="698525"/>
                </a:cubicBezTo>
                <a:lnTo>
                  <a:pt x="261443" y="700416"/>
                </a:lnTo>
                <a:cubicBezTo>
                  <a:pt x="261445" y="700423"/>
                  <a:pt x="261465" y="700487"/>
                  <a:pt x="261696" y="701227"/>
                </a:cubicBezTo>
                <a:lnTo>
                  <a:pt x="263470" y="706902"/>
                </a:lnTo>
                <a:cubicBezTo>
                  <a:pt x="263472" y="706893"/>
                  <a:pt x="263517" y="706750"/>
                  <a:pt x="264230" y="704470"/>
                </a:cubicBezTo>
                <a:lnTo>
                  <a:pt x="269550" y="687446"/>
                </a:lnTo>
                <a:lnTo>
                  <a:pt x="271323" y="687446"/>
                </a:lnTo>
                <a:lnTo>
                  <a:pt x="283737" y="687446"/>
                </a:lnTo>
                <a:lnTo>
                  <a:pt x="283737" y="719872"/>
                </a:lnTo>
                <a:cubicBezTo>
                  <a:pt x="283743" y="719877"/>
                  <a:pt x="283820" y="719917"/>
                  <a:pt x="284750" y="720413"/>
                </a:cubicBezTo>
                <a:lnTo>
                  <a:pt x="291844" y="724196"/>
                </a:lnTo>
                <a:lnTo>
                  <a:pt x="291844" y="725547"/>
                </a:lnTo>
                <a:lnTo>
                  <a:pt x="291844" y="735005"/>
                </a:lnTo>
                <a:lnTo>
                  <a:pt x="336431" y="735005"/>
                </a:lnTo>
                <a:lnTo>
                  <a:pt x="336431" y="736086"/>
                </a:lnTo>
                <a:lnTo>
                  <a:pt x="336431" y="743652"/>
                </a:lnTo>
                <a:lnTo>
                  <a:pt x="338457" y="743652"/>
                </a:lnTo>
                <a:lnTo>
                  <a:pt x="352644" y="743652"/>
                </a:lnTo>
                <a:lnTo>
                  <a:pt x="352644" y="713387"/>
                </a:lnTo>
                <a:lnTo>
                  <a:pt x="397231" y="713387"/>
                </a:lnTo>
                <a:lnTo>
                  <a:pt x="397231" y="712036"/>
                </a:lnTo>
                <a:lnTo>
                  <a:pt x="397231" y="702578"/>
                </a:lnTo>
                <a:lnTo>
                  <a:pt x="398245" y="702578"/>
                </a:lnTo>
                <a:lnTo>
                  <a:pt x="405338" y="702578"/>
                </a:lnTo>
                <a:lnTo>
                  <a:pt x="405338" y="700687"/>
                </a:lnTo>
                <a:lnTo>
                  <a:pt x="405338" y="687446"/>
                </a:lnTo>
                <a:lnTo>
                  <a:pt x="406098" y="687446"/>
                </a:lnTo>
                <a:lnTo>
                  <a:pt x="411418" y="687446"/>
                </a:lnTo>
                <a:lnTo>
                  <a:pt x="411418" y="686365"/>
                </a:lnTo>
                <a:lnTo>
                  <a:pt x="411418" y="678798"/>
                </a:lnTo>
                <a:lnTo>
                  <a:pt x="413445" y="678798"/>
                </a:lnTo>
                <a:lnTo>
                  <a:pt x="427632" y="678798"/>
                </a:lnTo>
                <a:lnTo>
                  <a:pt x="427632" y="679879"/>
                </a:lnTo>
                <a:lnTo>
                  <a:pt x="427632" y="687446"/>
                </a:lnTo>
                <a:lnTo>
                  <a:pt x="449925" y="687446"/>
                </a:lnTo>
                <a:lnTo>
                  <a:pt x="449925" y="685554"/>
                </a:lnTo>
                <a:lnTo>
                  <a:pt x="449925" y="672313"/>
                </a:lnTo>
                <a:lnTo>
                  <a:pt x="451699" y="672313"/>
                </a:lnTo>
                <a:lnTo>
                  <a:pt x="464112" y="672313"/>
                </a:lnTo>
                <a:lnTo>
                  <a:pt x="464112" y="696093"/>
                </a:lnTo>
                <a:lnTo>
                  <a:pt x="465126" y="696093"/>
                </a:lnTo>
                <a:lnTo>
                  <a:pt x="472219" y="696093"/>
                </a:lnTo>
                <a:lnTo>
                  <a:pt x="472219" y="695012"/>
                </a:lnTo>
                <a:lnTo>
                  <a:pt x="472219" y="687446"/>
                </a:lnTo>
                <a:lnTo>
                  <a:pt x="473992" y="687446"/>
                </a:lnTo>
                <a:lnTo>
                  <a:pt x="486406" y="687446"/>
                </a:lnTo>
                <a:lnTo>
                  <a:pt x="486406" y="713387"/>
                </a:lnTo>
                <a:lnTo>
                  <a:pt x="488433" y="713387"/>
                </a:lnTo>
                <a:lnTo>
                  <a:pt x="502619" y="713387"/>
                </a:lnTo>
                <a:lnTo>
                  <a:pt x="502619" y="715008"/>
                </a:lnTo>
                <a:lnTo>
                  <a:pt x="502619" y="726358"/>
                </a:lnTo>
                <a:lnTo>
                  <a:pt x="503379" y="726358"/>
                </a:lnTo>
                <a:lnTo>
                  <a:pt x="508700" y="726358"/>
                </a:lnTo>
                <a:lnTo>
                  <a:pt x="508700" y="725547"/>
                </a:lnTo>
                <a:lnTo>
                  <a:pt x="508700" y="719872"/>
                </a:lnTo>
                <a:lnTo>
                  <a:pt x="539100" y="719872"/>
                </a:lnTo>
                <a:lnTo>
                  <a:pt x="539100" y="743652"/>
                </a:lnTo>
                <a:lnTo>
                  <a:pt x="540113" y="743652"/>
                </a:lnTo>
                <a:lnTo>
                  <a:pt x="547207" y="743652"/>
                </a:lnTo>
                <a:lnTo>
                  <a:pt x="547207" y="744733"/>
                </a:lnTo>
                <a:lnTo>
                  <a:pt x="547207" y="752299"/>
                </a:lnTo>
                <a:lnTo>
                  <a:pt x="547967" y="752299"/>
                </a:lnTo>
                <a:lnTo>
                  <a:pt x="553287" y="752299"/>
                </a:lnTo>
                <a:lnTo>
                  <a:pt x="553287" y="750137"/>
                </a:lnTo>
                <a:lnTo>
                  <a:pt x="553287" y="735005"/>
                </a:lnTo>
                <a:lnTo>
                  <a:pt x="554300" y="735005"/>
                </a:lnTo>
                <a:lnTo>
                  <a:pt x="561394" y="735005"/>
                </a:lnTo>
                <a:lnTo>
                  <a:pt x="561394" y="736086"/>
                </a:lnTo>
                <a:lnTo>
                  <a:pt x="561394" y="743652"/>
                </a:lnTo>
                <a:lnTo>
                  <a:pt x="566714" y="741659"/>
                </a:lnTo>
                <a:cubicBezTo>
                  <a:pt x="567474" y="741287"/>
                  <a:pt x="567474" y="741085"/>
                  <a:pt x="567474" y="740679"/>
                </a:cubicBezTo>
                <a:lnTo>
                  <a:pt x="567474" y="735005"/>
                </a:lnTo>
                <a:lnTo>
                  <a:pt x="605981" y="735005"/>
                </a:lnTo>
                <a:lnTo>
                  <a:pt x="605981" y="758784"/>
                </a:lnTo>
                <a:lnTo>
                  <a:pt x="608007" y="758784"/>
                </a:lnTo>
                <a:lnTo>
                  <a:pt x="622194" y="758784"/>
                </a:lnTo>
                <a:lnTo>
                  <a:pt x="622194" y="759865"/>
                </a:lnTo>
                <a:lnTo>
                  <a:pt x="622194" y="767431"/>
                </a:lnTo>
                <a:lnTo>
                  <a:pt x="623968" y="767431"/>
                </a:lnTo>
                <a:lnTo>
                  <a:pt x="636381" y="767431"/>
                </a:lnTo>
                <a:lnTo>
                  <a:pt x="636381" y="743652"/>
                </a:lnTo>
                <a:lnTo>
                  <a:pt x="637394" y="743652"/>
                </a:lnTo>
                <a:lnTo>
                  <a:pt x="644488" y="743652"/>
                </a:lnTo>
                <a:lnTo>
                  <a:pt x="644488" y="711225"/>
                </a:lnTo>
                <a:lnTo>
                  <a:pt x="645501" y="711225"/>
                </a:lnTo>
                <a:lnTo>
                  <a:pt x="652595" y="711225"/>
                </a:lnTo>
                <a:lnTo>
                  <a:pt x="652595" y="709334"/>
                </a:lnTo>
                <a:lnTo>
                  <a:pt x="652595" y="696093"/>
                </a:lnTo>
                <a:cubicBezTo>
                  <a:pt x="650568" y="696093"/>
                  <a:pt x="650568" y="696093"/>
                  <a:pt x="651328" y="694471"/>
                </a:cubicBezTo>
                <a:lnTo>
                  <a:pt x="656648" y="683122"/>
                </a:lnTo>
                <a:cubicBezTo>
                  <a:pt x="656653" y="683139"/>
                  <a:pt x="656848" y="683813"/>
                  <a:pt x="664755" y="711225"/>
                </a:cubicBezTo>
                <a:lnTo>
                  <a:pt x="665515" y="711225"/>
                </a:lnTo>
                <a:lnTo>
                  <a:pt x="670835" y="711225"/>
                </a:lnTo>
                <a:lnTo>
                  <a:pt x="670835" y="605298"/>
                </a:lnTo>
                <a:lnTo>
                  <a:pt x="672355" y="605298"/>
                </a:lnTo>
                <a:lnTo>
                  <a:pt x="682995" y="605298"/>
                </a:lnTo>
                <a:lnTo>
                  <a:pt x="682995" y="557739"/>
                </a:lnTo>
                <a:lnTo>
                  <a:pt x="709342" y="557739"/>
                </a:lnTo>
                <a:lnTo>
                  <a:pt x="709342" y="536121"/>
                </a:lnTo>
                <a:lnTo>
                  <a:pt x="743796" y="536121"/>
                </a:lnTo>
                <a:lnTo>
                  <a:pt x="743796" y="538553"/>
                </a:lnTo>
                <a:lnTo>
                  <a:pt x="743796" y="555577"/>
                </a:lnTo>
                <a:lnTo>
                  <a:pt x="746076" y="555577"/>
                </a:lnTo>
                <a:lnTo>
                  <a:pt x="762036" y="555577"/>
                </a:lnTo>
                <a:lnTo>
                  <a:pt x="762036" y="603136"/>
                </a:lnTo>
                <a:lnTo>
                  <a:pt x="763049" y="603136"/>
                </a:lnTo>
                <a:lnTo>
                  <a:pt x="770143" y="603136"/>
                </a:lnTo>
                <a:lnTo>
                  <a:pt x="784330" y="607460"/>
                </a:lnTo>
                <a:lnTo>
                  <a:pt x="784330" y="646372"/>
                </a:lnTo>
                <a:lnTo>
                  <a:pt x="785343" y="646372"/>
                </a:lnTo>
                <a:lnTo>
                  <a:pt x="792436" y="646372"/>
                </a:lnTo>
                <a:lnTo>
                  <a:pt x="792436" y="647993"/>
                </a:lnTo>
                <a:lnTo>
                  <a:pt x="792436" y="659342"/>
                </a:lnTo>
                <a:lnTo>
                  <a:pt x="794463" y="659342"/>
                </a:lnTo>
                <a:lnTo>
                  <a:pt x="808650" y="659342"/>
                </a:lnTo>
                <a:lnTo>
                  <a:pt x="814730" y="665828"/>
                </a:lnTo>
                <a:lnTo>
                  <a:pt x="814730" y="687446"/>
                </a:lnTo>
                <a:lnTo>
                  <a:pt x="817010" y="687446"/>
                </a:lnTo>
                <a:lnTo>
                  <a:pt x="832970" y="687446"/>
                </a:lnTo>
                <a:lnTo>
                  <a:pt x="832970" y="688526"/>
                </a:lnTo>
                <a:lnTo>
                  <a:pt x="832970" y="696093"/>
                </a:lnTo>
                <a:lnTo>
                  <a:pt x="834237" y="696093"/>
                </a:lnTo>
                <a:lnTo>
                  <a:pt x="843104" y="696093"/>
                </a:lnTo>
                <a:lnTo>
                  <a:pt x="843104" y="698254"/>
                </a:lnTo>
                <a:lnTo>
                  <a:pt x="843104" y="713387"/>
                </a:lnTo>
                <a:cubicBezTo>
                  <a:pt x="847157" y="713387"/>
                  <a:pt x="847157" y="713387"/>
                  <a:pt x="847157" y="711495"/>
                </a:cubicBezTo>
                <a:lnTo>
                  <a:pt x="847157" y="698254"/>
                </a:lnTo>
                <a:lnTo>
                  <a:pt x="848170" y="698254"/>
                </a:lnTo>
                <a:lnTo>
                  <a:pt x="855264" y="698254"/>
                </a:lnTo>
                <a:lnTo>
                  <a:pt x="855264" y="699876"/>
                </a:lnTo>
                <a:lnTo>
                  <a:pt x="855264" y="711225"/>
                </a:lnTo>
                <a:lnTo>
                  <a:pt x="856024" y="711225"/>
                </a:lnTo>
                <a:lnTo>
                  <a:pt x="861344" y="711225"/>
                </a:lnTo>
                <a:cubicBezTo>
                  <a:pt x="861344" y="706902"/>
                  <a:pt x="861344" y="706902"/>
                  <a:pt x="909984" y="706902"/>
                </a:cubicBezTo>
                <a:lnTo>
                  <a:pt x="909984" y="708253"/>
                </a:lnTo>
                <a:lnTo>
                  <a:pt x="909984" y="717710"/>
                </a:lnTo>
                <a:lnTo>
                  <a:pt x="910744" y="717710"/>
                </a:lnTo>
                <a:lnTo>
                  <a:pt x="916065" y="717710"/>
                </a:lnTo>
                <a:lnTo>
                  <a:pt x="916065" y="719872"/>
                </a:lnTo>
                <a:lnTo>
                  <a:pt x="916065" y="735005"/>
                </a:lnTo>
                <a:cubicBezTo>
                  <a:pt x="916073" y="735001"/>
                  <a:pt x="916189" y="734923"/>
                  <a:pt x="918091" y="733654"/>
                </a:cubicBezTo>
                <a:lnTo>
                  <a:pt x="932278" y="724196"/>
                </a:lnTo>
                <a:cubicBezTo>
                  <a:pt x="932280" y="724177"/>
                  <a:pt x="932411" y="723302"/>
                  <a:pt x="938358" y="683122"/>
                </a:cubicBezTo>
                <a:cubicBezTo>
                  <a:pt x="938367" y="683120"/>
                  <a:pt x="938436" y="683094"/>
                  <a:pt x="939118" y="682852"/>
                </a:cubicBezTo>
                <a:lnTo>
                  <a:pt x="944438" y="680960"/>
                </a:lnTo>
                <a:cubicBezTo>
                  <a:pt x="944438" y="680944"/>
                  <a:pt x="944471" y="679883"/>
                  <a:pt x="946465" y="611783"/>
                </a:cubicBezTo>
                <a:cubicBezTo>
                  <a:pt x="946465" y="611801"/>
                  <a:pt x="946498" y="612892"/>
                  <a:pt x="948492" y="680960"/>
                </a:cubicBezTo>
                <a:cubicBezTo>
                  <a:pt x="948501" y="680963"/>
                  <a:pt x="948572" y="680988"/>
                  <a:pt x="949252" y="681230"/>
                </a:cubicBezTo>
                <a:lnTo>
                  <a:pt x="954572" y="683122"/>
                </a:lnTo>
                <a:lnTo>
                  <a:pt x="954572" y="596651"/>
                </a:lnTo>
                <a:cubicBezTo>
                  <a:pt x="958625" y="596651"/>
                  <a:pt x="958625" y="596651"/>
                  <a:pt x="958625" y="564224"/>
                </a:cubicBezTo>
                <a:lnTo>
                  <a:pt x="997132" y="564224"/>
                </a:lnTo>
                <a:lnTo>
                  <a:pt x="997132" y="596651"/>
                </a:lnTo>
                <a:lnTo>
                  <a:pt x="997892" y="596651"/>
                </a:lnTo>
                <a:lnTo>
                  <a:pt x="1003212" y="596651"/>
                </a:lnTo>
                <a:lnTo>
                  <a:pt x="1003212" y="514503"/>
                </a:lnTo>
                <a:lnTo>
                  <a:pt x="1004986" y="514503"/>
                </a:lnTo>
                <a:lnTo>
                  <a:pt x="1017399" y="514503"/>
                </a:lnTo>
                <a:lnTo>
                  <a:pt x="1017399" y="512612"/>
                </a:lnTo>
                <a:lnTo>
                  <a:pt x="1017399" y="499371"/>
                </a:lnTo>
                <a:lnTo>
                  <a:pt x="1039693" y="499371"/>
                </a:lnTo>
                <a:lnTo>
                  <a:pt x="1039693" y="498290"/>
                </a:lnTo>
                <a:lnTo>
                  <a:pt x="1039693" y="490724"/>
                </a:lnTo>
                <a:lnTo>
                  <a:pt x="1041466" y="490724"/>
                </a:lnTo>
                <a:lnTo>
                  <a:pt x="1053880" y="490724"/>
                </a:lnTo>
                <a:lnTo>
                  <a:pt x="1053880" y="491805"/>
                </a:lnTo>
                <a:lnTo>
                  <a:pt x="1053880" y="499371"/>
                </a:lnTo>
                <a:lnTo>
                  <a:pt x="1054640" y="499371"/>
                </a:lnTo>
                <a:lnTo>
                  <a:pt x="1059960" y="499371"/>
                </a:lnTo>
                <a:lnTo>
                  <a:pt x="1070093" y="495047"/>
                </a:lnTo>
                <a:lnTo>
                  <a:pt x="1074146" y="498290"/>
                </a:lnTo>
                <a:lnTo>
                  <a:pt x="1074146" y="490724"/>
                </a:lnTo>
                <a:lnTo>
                  <a:pt x="1076426" y="490724"/>
                </a:lnTo>
                <a:lnTo>
                  <a:pt x="1092387" y="490724"/>
                </a:lnTo>
                <a:lnTo>
                  <a:pt x="1092387" y="491805"/>
                </a:lnTo>
                <a:lnTo>
                  <a:pt x="1092387" y="499371"/>
                </a:lnTo>
                <a:lnTo>
                  <a:pt x="1122787" y="499371"/>
                </a:lnTo>
                <a:lnTo>
                  <a:pt x="1122787" y="500992"/>
                </a:lnTo>
                <a:lnTo>
                  <a:pt x="1122787" y="512342"/>
                </a:lnTo>
                <a:lnTo>
                  <a:pt x="1149134" y="512342"/>
                </a:lnTo>
                <a:lnTo>
                  <a:pt x="1149134" y="542606"/>
                </a:lnTo>
                <a:lnTo>
                  <a:pt x="1149894" y="542606"/>
                </a:lnTo>
                <a:lnTo>
                  <a:pt x="1155214" y="542606"/>
                </a:lnTo>
                <a:lnTo>
                  <a:pt x="1155214" y="543687"/>
                </a:lnTo>
                <a:lnTo>
                  <a:pt x="1155214" y="551254"/>
                </a:lnTo>
                <a:cubicBezTo>
                  <a:pt x="1159268" y="551254"/>
                  <a:pt x="1159268" y="551254"/>
                  <a:pt x="1159268" y="581518"/>
                </a:cubicBezTo>
                <a:lnTo>
                  <a:pt x="1160028" y="581518"/>
                </a:lnTo>
                <a:lnTo>
                  <a:pt x="1165348" y="581518"/>
                </a:lnTo>
                <a:lnTo>
                  <a:pt x="1165348" y="582329"/>
                </a:lnTo>
                <a:lnTo>
                  <a:pt x="1165348" y="588004"/>
                </a:lnTo>
                <a:lnTo>
                  <a:pt x="1166361" y="588004"/>
                </a:lnTo>
                <a:lnTo>
                  <a:pt x="1173454" y="588004"/>
                </a:lnTo>
                <a:lnTo>
                  <a:pt x="1173454" y="618269"/>
                </a:lnTo>
                <a:lnTo>
                  <a:pt x="1175481" y="618269"/>
                </a:lnTo>
                <a:lnTo>
                  <a:pt x="1189668" y="618269"/>
                </a:lnTo>
                <a:lnTo>
                  <a:pt x="1189668" y="642048"/>
                </a:lnTo>
                <a:cubicBezTo>
                  <a:pt x="1191695" y="642048"/>
                  <a:pt x="1191695" y="642048"/>
                  <a:pt x="1191695" y="643669"/>
                </a:cubicBezTo>
                <a:lnTo>
                  <a:pt x="1191695" y="655019"/>
                </a:lnTo>
                <a:lnTo>
                  <a:pt x="1192455" y="655019"/>
                </a:lnTo>
                <a:lnTo>
                  <a:pt x="1197775" y="655019"/>
                </a:lnTo>
                <a:lnTo>
                  <a:pt x="1197775" y="678798"/>
                </a:lnTo>
                <a:lnTo>
                  <a:pt x="1199041" y="678798"/>
                </a:lnTo>
                <a:lnTo>
                  <a:pt x="1207908" y="678798"/>
                </a:lnTo>
                <a:cubicBezTo>
                  <a:pt x="1209935" y="680960"/>
                  <a:pt x="1209935" y="680960"/>
                  <a:pt x="1209935" y="682852"/>
                </a:cubicBezTo>
                <a:lnTo>
                  <a:pt x="1209935" y="696093"/>
                </a:lnTo>
                <a:cubicBezTo>
                  <a:pt x="1209940" y="696086"/>
                  <a:pt x="1210027" y="695979"/>
                  <a:pt x="1211455" y="694201"/>
                </a:cubicBezTo>
                <a:lnTo>
                  <a:pt x="1222095" y="680960"/>
                </a:lnTo>
                <a:lnTo>
                  <a:pt x="1250469" y="680960"/>
                </a:lnTo>
                <a:lnTo>
                  <a:pt x="1250469" y="767431"/>
                </a:lnTo>
                <a:lnTo>
                  <a:pt x="1251229" y="767431"/>
                </a:lnTo>
                <a:lnTo>
                  <a:pt x="1256549" y="767431"/>
                </a:lnTo>
                <a:cubicBezTo>
                  <a:pt x="1256553" y="767423"/>
                  <a:pt x="1256612" y="767323"/>
                  <a:pt x="1257309" y="766080"/>
                </a:cubicBezTo>
                <a:lnTo>
                  <a:pt x="1262629" y="756622"/>
                </a:lnTo>
                <a:lnTo>
                  <a:pt x="1262629" y="758514"/>
                </a:lnTo>
                <a:lnTo>
                  <a:pt x="1262629" y="771755"/>
                </a:lnTo>
                <a:cubicBezTo>
                  <a:pt x="1266682" y="771755"/>
                  <a:pt x="1266682" y="771755"/>
                  <a:pt x="1266682" y="726358"/>
                </a:cubicBezTo>
                <a:lnTo>
                  <a:pt x="1267442" y="726358"/>
                </a:lnTo>
                <a:lnTo>
                  <a:pt x="1272762" y="726358"/>
                </a:lnTo>
                <a:lnTo>
                  <a:pt x="1272762" y="661504"/>
                </a:lnTo>
                <a:lnTo>
                  <a:pt x="1273776" y="661504"/>
                </a:lnTo>
                <a:lnTo>
                  <a:pt x="1280869" y="661504"/>
                </a:lnTo>
                <a:cubicBezTo>
                  <a:pt x="1280875" y="661483"/>
                  <a:pt x="1281139" y="660543"/>
                  <a:pt x="1293029" y="618269"/>
                </a:cubicBezTo>
                <a:lnTo>
                  <a:pt x="1294296" y="618269"/>
                </a:lnTo>
                <a:lnTo>
                  <a:pt x="1303163" y="618269"/>
                </a:lnTo>
                <a:cubicBezTo>
                  <a:pt x="1303168" y="618292"/>
                  <a:pt x="1303394" y="619258"/>
                  <a:pt x="1313296" y="661504"/>
                </a:cubicBezTo>
                <a:lnTo>
                  <a:pt x="1314309" y="661504"/>
                </a:lnTo>
                <a:lnTo>
                  <a:pt x="1321403" y="661504"/>
                </a:lnTo>
                <a:lnTo>
                  <a:pt x="1321403" y="700416"/>
                </a:lnTo>
                <a:lnTo>
                  <a:pt x="1323176" y="700416"/>
                </a:lnTo>
                <a:lnTo>
                  <a:pt x="1335590" y="700416"/>
                </a:lnTo>
                <a:lnTo>
                  <a:pt x="1335590" y="702578"/>
                </a:lnTo>
                <a:lnTo>
                  <a:pt x="1335590" y="717710"/>
                </a:lnTo>
                <a:cubicBezTo>
                  <a:pt x="1339643" y="717710"/>
                  <a:pt x="1339643" y="717710"/>
                  <a:pt x="1339643" y="715549"/>
                </a:cubicBezTo>
                <a:lnTo>
                  <a:pt x="1339643" y="700416"/>
                </a:lnTo>
                <a:lnTo>
                  <a:pt x="1341163" y="700416"/>
                </a:lnTo>
                <a:lnTo>
                  <a:pt x="1351803" y="700416"/>
                </a:lnTo>
                <a:lnTo>
                  <a:pt x="1351803" y="702037"/>
                </a:lnTo>
                <a:lnTo>
                  <a:pt x="1351803" y="713387"/>
                </a:lnTo>
                <a:lnTo>
                  <a:pt x="1382204" y="713387"/>
                </a:lnTo>
                <a:lnTo>
                  <a:pt x="1382204" y="676637"/>
                </a:lnTo>
                <a:lnTo>
                  <a:pt x="1383470" y="676637"/>
                </a:lnTo>
                <a:lnTo>
                  <a:pt x="1392337" y="676637"/>
                </a:lnTo>
                <a:lnTo>
                  <a:pt x="1392337" y="698254"/>
                </a:lnTo>
                <a:cubicBezTo>
                  <a:pt x="1394364" y="698254"/>
                  <a:pt x="1394364" y="698254"/>
                  <a:pt x="1394364" y="665828"/>
                </a:cubicBezTo>
                <a:lnTo>
                  <a:pt x="1416657" y="665828"/>
                </a:lnTo>
                <a:lnTo>
                  <a:pt x="1416657" y="664206"/>
                </a:lnTo>
                <a:lnTo>
                  <a:pt x="1416657" y="652857"/>
                </a:lnTo>
                <a:lnTo>
                  <a:pt x="1417417" y="652857"/>
                </a:lnTo>
                <a:lnTo>
                  <a:pt x="1422737" y="652857"/>
                </a:lnTo>
                <a:lnTo>
                  <a:pt x="1422737" y="650966"/>
                </a:lnTo>
                <a:lnTo>
                  <a:pt x="1422737" y="637725"/>
                </a:lnTo>
                <a:lnTo>
                  <a:pt x="1426791" y="644210"/>
                </a:lnTo>
                <a:lnTo>
                  <a:pt x="1429071" y="644210"/>
                </a:lnTo>
                <a:lnTo>
                  <a:pt x="1445031" y="644210"/>
                </a:lnTo>
                <a:lnTo>
                  <a:pt x="1445031" y="643399"/>
                </a:lnTo>
                <a:lnTo>
                  <a:pt x="1445031" y="637725"/>
                </a:lnTo>
                <a:lnTo>
                  <a:pt x="1445791" y="637725"/>
                </a:lnTo>
                <a:lnTo>
                  <a:pt x="1451111" y="637725"/>
                </a:lnTo>
                <a:lnTo>
                  <a:pt x="1451111" y="639076"/>
                </a:lnTo>
                <a:lnTo>
                  <a:pt x="1451111" y="648534"/>
                </a:lnTo>
                <a:lnTo>
                  <a:pt x="1489618" y="648534"/>
                </a:lnTo>
                <a:lnTo>
                  <a:pt x="1489618" y="786887"/>
                </a:lnTo>
                <a:lnTo>
                  <a:pt x="1491138" y="786887"/>
                </a:lnTo>
                <a:lnTo>
                  <a:pt x="1501778" y="786887"/>
                </a:lnTo>
                <a:lnTo>
                  <a:pt x="1501778" y="773917"/>
                </a:lnTo>
                <a:lnTo>
                  <a:pt x="1505832" y="773917"/>
                </a:lnTo>
                <a:lnTo>
                  <a:pt x="1505832" y="786887"/>
                </a:lnTo>
                <a:lnTo>
                  <a:pt x="1536232" y="786887"/>
                </a:lnTo>
                <a:lnTo>
                  <a:pt x="1536232" y="756622"/>
                </a:lnTo>
                <a:lnTo>
                  <a:pt x="1548392" y="756622"/>
                </a:lnTo>
                <a:lnTo>
                  <a:pt x="1560552" y="754461"/>
                </a:lnTo>
                <a:cubicBezTo>
                  <a:pt x="1562579" y="754461"/>
                  <a:pt x="1562579" y="756622"/>
                  <a:pt x="1564606" y="756622"/>
                </a:cubicBezTo>
                <a:lnTo>
                  <a:pt x="1574739" y="756622"/>
                </a:lnTo>
                <a:lnTo>
                  <a:pt x="1574739" y="786887"/>
                </a:lnTo>
                <a:lnTo>
                  <a:pt x="1582846" y="786887"/>
                </a:lnTo>
                <a:lnTo>
                  <a:pt x="1582846" y="804182"/>
                </a:lnTo>
                <a:lnTo>
                  <a:pt x="1592182" y="805087"/>
                </a:lnTo>
                <a:lnTo>
                  <a:pt x="1605140" y="805087"/>
                </a:lnTo>
                <a:lnTo>
                  <a:pt x="1605140" y="789049"/>
                </a:lnTo>
                <a:lnTo>
                  <a:pt x="1673096" y="789049"/>
                </a:lnTo>
                <a:lnTo>
                  <a:pt x="1673096" y="703796"/>
                </a:lnTo>
                <a:lnTo>
                  <a:pt x="1745104" y="703796"/>
                </a:lnTo>
                <a:lnTo>
                  <a:pt x="1745104" y="782564"/>
                </a:lnTo>
                <a:lnTo>
                  <a:pt x="1747008" y="782564"/>
                </a:lnTo>
                <a:lnTo>
                  <a:pt x="1748250" y="805087"/>
                </a:lnTo>
                <a:lnTo>
                  <a:pt x="1757926" y="805087"/>
                </a:lnTo>
                <a:cubicBezTo>
                  <a:pt x="1758462" y="797873"/>
                  <a:pt x="1759168" y="790219"/>
                  <a:pt x="1759168" y="782564"/>
                </a:cubicBezTo>
                <a:lnTo>
                  <a:pt x="1765248" y="782564"/>
                </a:lnTo>
                <a:lnTo>
                  <a:pt x="1766490" y="805087"/>
                </a:lnTo>
                <a:lnTo>
                  <a:pt x="1817112" y="805087"/>
                </a:lnTo>
                <a:lnTo>
                  <a:pt x="1817112" y="642059"/>
                </a:lnTo>
                <a:lnTo>
                  <a:pt x="2014439" y="642059"/>
                </a:lnTo>
                <a:lnTo>
                  <a:pt x="2014439" y="805087"/>
                </a:lnTo>
                <a:lnTo>
                  <a:pt x="2033136" y="805087"/>
                </a:lnTo>
                <a:lnTo>
                  <a:pt x="2033136" y="722394"/>
                </a:lnTo>
                <a:lnTo>
                  <a:pt x="2128256" y="722394"/>
                </a:lnTo>
                <a:cubicBezTo>
                  <a:pt x="2132331" y="616373"/>
                  <a:pt x="2135709" y="510899"/>
                  <a:pt x="2140186" y="404253"/>
                </a:cubicBezTo>
                <a:cubicBezTo>
                  <a:pt x="2130053" y="404253"/>
                  <a:pt x="2105733" y="391282"/>
                  <a:pt x="2128026" y="382635"/>
                </a:cubicBezTo>
                <a:cubicBezTo>
                  <a:pt x="2125999" y="380473"/>
                  <a:pt x="2123973" y="378311"/>
                  <a:pt x="2121946" y="378311"/>
                </a:cubicBezTo>
                <a:cubicBezTo>
                  <a:pt x="2121946" y="365341"/>
                  <a:pt x="2119919" y="363179"/>
                  <a:pt x="2130053" y="354532"/>
                </a:cubicBezTo>
                <a:lnTo>
                  <a:pt x="2130053" y="337238"/>
                </a:lnTo>
                <a:lnTo>
                  <a:pt x="2144240" y="337238"/>
                </a:lnTo>
                <a:lnTo>
                  <a:pt x="2144240" y="315620"/>
                </a:lnTo>
                <a:cubicBezTo>
                  <a:pt x="2144240" y="313458"/>
                  <a:pt x="2146266" y="313458"/>
                  <a:pt x="2146266" y="311296"/>
                </a:cubicBezTo>
                <a:lnTo>
                  <a:pt x="2146266" y="233472"/>
                </a:lnTo>
                <a:cubicBezTo>
                  <a:pt x="2146266" y="231310"/>
                  <a:pt x="2144240" y="229149"/>
                  <a:pt x="2144240" y="226987"/>
                </a:cubicBezTo>
                <a:lnTo>
                  <a:pt x="2150320" y="220501"/>
                </a:lnTo>
                <a:lnTo>
                  <a:pt x="2150320" y="162133"/>
                </a:lnTo>
                <a:cubicBezTo>
                  <a:pt x="2150320" y="159972"/>
                  <a:pt x="2150320" y="159972"/>
                  <a:pt x="2152346" y="157810"/>
                </a:cubicBezTo>
                <a:lnTo>
                  <a:pt x="2152346" y="101604"/>
                </a:lnTo>
                <a:cubicBezTo>
                  <a:pt x="2154373" y="92957"/>
                  <a:pt x="2154373" y="88633"/>
                  <a:pt x="2154373" y="82148"/>
                </a:cubicBezTo>
                <a:cubicBezTo>
                  <a:pt x="2158427" y="88633"/>
                  <a:pt x="2158427" y="92957"/>
                  <a:pt x="2158427" y="99442"/>
                </a:cubicBezTo>
                <a:cubicBezTo>
                  <a:pt x="2160453" y="121060"/>
                  <a:pt x="2160453" y="140516"/>
                  <a:pt x="2160453" y="157810"/>
                </a:cubicBezTo>
                <a:cubicBezTo>
                  <a:pt x="2162480" y="181589"/>
                  <a:pt x="2162480" y="201045"/>
                  <a:pt x="2162480" y="220501"/>
                </a:cubicBezTo>
                <a:lnTo>
                  <a:pt x="2168560" y="226987"/>
                </a:lnTo>
                <a:cubicBezTo>
                  <a:pt x="2168560" y="229149"/>
                  <a:pt x="2166533" y="231310"/>
                  <a:pt x="2166533" y="233472"/>
                </a:cubicBezTo>
                <a:lnTo>
                  <a:pt x="2166533" y="311296"/>
                </a:lnTo>
                <a:cubicBezTo>
                  <a:pt x="2166533" y="313458"/>
                  <a:pt x="2168560" y="313458"/>
                  <a:pt x="2168560" y="315620"/>
                </a:cubicBezTo>
                <a:lnTo>
                  <a:pt x="2168560" y="337238"/>
                </a:lnTo>
                <a:lnTo>
                  <a:pt x="2182747" y="337238"/>
                </a:lnTo>
                <a:lnTo>
                  <a:pt x="2182747" y="354532"/>
                </a:lnTo>
                <a:cubicBezTo>
                  <a:pt x="2190854" y="363179"/>
                  <a:pt x="2190854" y="363179"/>
                  <a:pt x="2190854" y="378311"/>
                </a:cubicBezTo>
                <a:cubicBezTo>
                  <a:pt x="2188827" y="378311"/>
                  <a:pt x="2186800" y="380473"/>
                  <a:pt x="2184774" y="382635"/>
                </a:cubicBezTo>
                <a:cubicBezTo>
                  <a:pt x="2205040" y="393444"/>
                  <a:pt x="2180720" y="402091"/>
                  <a:pt x="2172613" y="404253"/>
                </a:cubicBezTo>
                <a:cubicBezTo>
                  <a:pt x="2174640" y="488562"/>
                  <a:pt x="2178693" y="572871"/>
                  <a:pt x="2180720" y="657181"/>
                </a:cubicBezTo>
                <a:lnTo>
                  <a:pt x="2245574" y="657181"/>
                </a:lnTo>
                <a:lnTo>
                  <a:pt x="2245574" y="732843"/>
                </a:lnTo>
                <a:lnTo>
                  <a:pt x="2253681" y="732843"/>
                </a:lnTo>
                <a:cubicBezTo>
                  <a:pt x="2253681" y="730681"/>
                  <a:pt x="2255708" y="728519"/>
                  <a:pt x="2255708" y="726358"/>
                </a:cubicBezTo>
                <a:lnTo>
                  <a:pt x="2261788" y="726358"/>
                </a:lnTo>
                <a:cubicBezTo>
                  <a:pt x="2261788" y="728519"/>
                  <a:pt x="2261788" y="730681"/>
                  <a:pt x="2263815" y="735005"/>
                </a:cubicBezTo>
                <a:lnTo>
                  <a:pt x="2275975" y="735005"/>
                </a:lnTo>
                <a:lnTo>
                  <a:pt x="2275975" y="728519"/>
                </a:lnTo>
                <a:lnTo>
                  <a:pt x="2298268" y="728519"/>
                </a:lnTo>
                <a:lnTo>
                  <a:pt x="2298268" y="735005"/>
                </a:lnTo>
                <a:lnTo>
                  <a:pt x="2318535" y="735005"/>
                </a:lnTo>
                <a:lnTo>
                  <a:pt x="2318535" y="780402"/>
                </a:lnTo>
                <a:lnTo>
                  <a:pt x="2332722" y="780402"/>
                </a:lnTo>
                <a:lnTo>
                  <a:pt x="2332722" y="767431"/>
                </a:lnTo>
                <a:lnTo>
                  <a:pt x="2348936" y="767431"/>
                </a:lnTo>
                <a:lnTo>
                  <a:pt x="2348936" y="588004"/>
                </a:lnTo>
                <a:lnTo>
                  <a:pt x="2355016" y="581518"/>
                </a:lnTo>
                <a:lnTo>
                  <a:pt x="2427977" y="581518"/>
                </a:lnTo>
                <a:lnTo>
                  <a:pt x="2427977" y="590166"/>
                </a:lnTo>
                <a:lnTo>
                  <a:pt x="2438110" y="590166"/>
                </a:lnTo>
                <a:lnTo>
                  <a:pt x="2438110" y="704740"/>
                </a:lnTo>
                <a:lnTo>
                  <a:pt x="2460404" y="704740"/>
                </a:lnTo>
                <a:lnTo>
                  <a:pt x="2460404" y="637725"/>
                </a:lnTo>
                <a:lnTo>
                  <a:pt x="2486751" y="637725"/>
                </a:lnTo>
                <a:cubicBezTo>
                  <a:pt x="2488777" y="637725"/>
                  <a:pt x="2488777" y="635563"/>
                  <a:pt x="2490804" y="633401"/>
                </a:cubicBezTo>
                <a:lnTo>
                  <a:pt x="2498911" y="633401"/>
                </a:lnTo>
                <a:cubicBezTo>
                  <a:pt x="2500937" y="635563"/>
                  <a:pt x="2500937" y="637725"/>
                  <a:pt x="2502964" y="637725"/>
                </a:cubicBezTo>
                <a:lnTo>
                  <a:pt x="2525258" y="637725"/>
                </a:lnTo>
                <a:lnTo>
                  <a:pt x="2525258" y="520989"/>
                </a:lnTo>
                <a:cubicBezTo>
                  <a:pt x="2525272" y="520986"/>
                  <a:pt x="2526139" y="520822"/>
                  <a:pt x="2582005" y="510180"/>
                </a:cubicBezTo>
                <a:lnTo>
                  <a:pt x="2582005" y="511261"/>
                </a:lnTo>
                <a:lnTo>
                  <a:pt x="2582005" y="518827"/>
                </a:lnTo>
                <a:lnTo>
                  <a:pt x="2608352" y="518827"/>
                </a:lnTo>
                <a:lnTo>
                  <a:pt x="2608352" y="773917"/>
                </a:lnTo>
                <a:lnTo>
                  <a:pt x="2630646" y="773917"/>
                </a:lnTo>
                <a:lnTo>
                  <a:pt x="2630646" y="769593"/>
                </a:lnTo>
                <a:lnTo>
                  <a:pt x="2642806" y="769593"/>
                </a:lnTo>
                <a:lnTo>
                  <a:pt x="2642806" y="773917"/>
                </a:lnTo>
                <a:lnTo>
                  <a:pt x="2667126" y="773917"/>
                </a:lnTo>
                <a:lnTo>
                  <a:pt x="2667126" y="760946"/>
                </a:lnTo>
                <a:lnTo>
                  <a:pt x="2695500" y="760946"/>
                </a:lnTo>
                <a:cubicBezTo>
                  <a:pt x="2699553" y="756622"/>
                  <a:pt x="2703607" y="756622"/>
                  <a:pt x="2707660" y="756622"/>
                </a:cubicBezTo>
                <a:cubicBezTo>
                  <a:pt x="2713740" y="760946"/>
                  <a:pt x="2721847" y="760946"/>
                  <a:pt x="2727927" y="760946"/>
                </a:cubicBezTo>
                <a:lnTo>
                  <a:pt x="2727927" y="743652"/>
                </a:lnTo>
                <a:lnTo>
                  <a:pt x="2736034" y="743652"/>
                </a:lnTo>
                <a:lnTo>
                  <a:pt x="2736034" y="730681"/>
                </a:lnTo>
                <a:lnTo>
                  <a:pt x="2792781" y="730681"/>
                </a:lnTo>
                <a:lnTo>
                  <a:pt x="2792781" y="700416"/>
                </a:lnTo>
                <a:lnTo>
                  <a:pt x="2811021" y="700416"/>
                </a:lnTo>
                <a:lnTo>
                  <a:pt x="2811021" y="693931"/>
                </a:lnTo>
                <a:lnTo>
                  <a:pt x="2823181" y="693931"/>
                </a:lnTo>
                <a:lnTo>
                  <a:pt x="2823181" y="700416"/>
                </a:lnTo>
                <a:lnTo>
                  <a:pt x="2839395" y="700416"/>
                </a:lnTo>
                <a:lnTo>
                  <a:pt x="2839395" y="750137"/>
                </a:lnTo>
                <a:lnTo>
                  <a:pt x="2871822" y="750137"/>
                </a:lnTo>
                <a:lnTo>
                  <a:pt x="2871822" y="724196"/>
                </a:lnTo>
                <a:lnTo>
                  <a:pt x="2910329" y="724196"/>
                </a:lnTo>
                <a:lnTo>
                  <a:pt x="2910329" y="693931"/>
                </a:lnTo>
                <a:lnTo>
                  <a:pt x="2958970" y="693931"/>
                </a:lnTo>
                <a:lnTo>
                  <a:pt x="2958970" y="805087"/>
                </a:lnTo>
                <a:lnTo>
                  <a:pt x="2958970" y="818866"/>
                </a:lnTo>
                <a:lnTo>
                  <a:pt x="2968113" y="818866"/>
                </a:lnTo>
                <a:lnTo>
                  <a:pt x="2968113" y="762555"/>
                </a:lnTo>
                <a:lnTo>
                  <a:pt x="2971450" y="756622"/>
                </a:lnTo>
                <a:lnTo>
                  <a:pt x="2971450" y="758514"/>
                </a:lnTo>
                <a:lnTo>
                  <a:pt x="2971450" y="771755"/>
                </a:lnTo>
                <a:cubicBezTo>
                  <a:pt x="2975503" y="771755"/>
                  <a:pt x="2975503" y="771755"/>
                  <a:pt x="2975503" y="726358"/>
                </a:cubicBezTo>
                <a:lnTo>
                  <a:pt x="2976263" y="726358"/>
                </a:lnTo>
                <a:lnTo>
                  <a:pt x="2981583" y="726358"/>
                </a:lnTo>
                <a:lnTo>
                  <a:pt x="2981583" y="661504"/>
                </a:lnTo>
                <a:lnTo>
                  <a:pt x="2982597" y="661504"/>
                </a:lnTo>
                <a:lnTo>
                  <a:pt x="2989690" y="661504"/>
                </a:lnTo>
                <a:cubicBezTo>
                  <a:pt x="2989696" y="661483"/>
                  <a:pt x="2989960" y="660543"/>
                  <a:pt x="3001850" y="618269"/>
                </a:cubicBezTo>
                <a:lnTo>
                  <a:pt x="3003117" y="618269"/>
                </a:lnTo>
                <a:lnTo>
                  <a:pt x="3011984" y="618269"/>
                </a:lnTo>
                <a:cubicBezTo>
                  <a:pt x="3011989" y="618292"/>
                  <a:pt x="3012215" y="619258"/>
                  <a:pt x="3022117" y="661504"/>
                </a:cubicBezTo>
                <a:lnTo>
                  <a:pt x="3023130" y="661504"/>
                </a:lnTo>
                <a:lnTo>
                  <a:pt x="3030224" y="661504"/>
                </a:lnTo>
                <a:lnTo>
                  <a:pt x="3030224" y="700416"/>
                </a:lnTo>
                <a:lnTo>
                  <a:pt x="3031997" y="700416"/>
                </a:lnTo>
                <a:lnTo>
                  <a:pt x="3044411" y="700416"/>
                </a:lnTo>
                <a:lnTo>
                  <a:pt x="3044411" y="702578"/>
                </a:lnTo>
                <a:lnTo>
                  <a:pt x="3044411" y="717710"/>
                </a:lnTo>
                <a:cubicBezTo>
                  <a:pt x="3048464" y="717710"/>
                  <a:pt x="3048464" y="717710"/>
                  <a:pt x="3048464" y="715549"/>
                </a:cubicBezTo>
                <a:lnTo>
                  <a:pt x="3048464" y="700416"/>
                </a:lnTo>
                <a:lnTo>
                  <a:pt x="3049984" y="700416"/>
                </a:lnTo>
                <a:lnTo>
                  <a:pt x="3060624" y="700416"/>
                </a:lnTo>
                <a:lnTo>
                  <a:pt x="3060624" y="702037"/>
                </a:lnTo>
                <a:lnTo>
                  <a:pt x="3060624" y="713387"/>
                </a:lnTo>
                <a:lnTo>
                  <a:pt x="3091025" y="713387"/>
                </a:lnTo>
                <a:lnTo>
                  <a:pt x="3091025" y="676637"/>
                </a:lnTo>
                <a:lnTo>
                  <a:pt x="3092291" y="676637"/>
                </a:lnTo>
                <a:lnTo>
                  <a:pt x="3101158" y="676637"/>
                </a:lnTo>
                <a:lnTo>
                  <a:pt x="3101158" y="698254"/>
                </a:lnTo>
                <a:cubicBezTo>
                  <a:pt x="3103185" y="698254"/>
                  <a:pt x="3103185" y="698254"/>
                  <a:pt x="3103185" y="665828"/>
                </a:cubicBezTo>
                <a:lnTo>
                  <a:pt x="3125478" y="665828"/>
                </a:lnTo>
                <a:lnTo>
                  <a:pt x="3125478" y="664206"/>
                </a:lnTo>
                <a:lnTo>
                  <a:pt x="3125478" y="652857"/>
                </a:lnTo>
                <a:lnTo>
                  <a:pt x="3126238" y="652857"/>
                </a:lnTo>
                <a:lnTo>
                  <a:pt x="3131558" y="652857"/>
                </a:lnTo>
                <a:lnTo>
                  <a:pt x="3131558" y="650966"/>
                </a:lnTo>
                <a:lnTo>
                  <a:pt x="3131558" y="637725"/>
                </a:lnTo>
                <a:lnTo>
                  <a:pt x="3135612" y="644210"/>
                </a:lnTo>
                <a:lnTo>
                  <a:pt x="3137892" y="644210"/>
                </a:lnTo>
                <a:lnTo>
                  <a:pt x="3153852" y="644210"/>
                </a:lnTo>
                <a:lnTo>
                  <a:pt x="3153852" y="643399"/>
                </a:lnTo>
                <a:lnTo>
                  <a:pt x="3153852" y="637725"/>
                </a:lnTo>
                <a:lnTo>
                  <a:pt x="3154612" y="637725"/>
                </a:lnTo>
                <a:lnTo>
                  <a:pt x="3159932" y="637725"/>
                </a:lnTo>
                <a:lnTo>
                  <a:pt x="3159932" y="639076"/>
                </a:lnTo>
                <a:lnTo>
                  <a:pt x="3159932" y="648534"/>
                </a:lnTo>
                <a:lnTo>
                  <a:pt x="3195788" y="648534"/>
                </a:lnTo>
                <a:lnTo>
                  <a:pt x="3195788" y="1159457"/>
                </a:lnTo>
                <a:lnTo>
                  <a:pt x="3031533" y="1159331"/>
                </a:lnTo>
                <a:lnTo>
                  <a:pt x="3031520" y="1160647"/>
                </a:lnTo>
                <a:lnTo>
                  <a:pt x="2054" y="1158314"/>
                </a:lnTo>
                <a:cubicBezTo>
                  <a:pt x="1369" y="1010750"/>
                  <a:pt x="685" y="871760"/>
                  <a:pt x="0" y="724196"/>
                </a:cubicBezTo>
                <a:lnTo>
                  <a:pt x="20267" y="724196"/>
                </a:lnTo>
                <a:cubicBezTo>
                  <a:pt x="20271" y="724190"/>
                  <a:pt x="20308" y="724108"/>
                  <a:pt x="20774" y="723115"/>
                </a:cubicBezTo>
                <a:lnTo>
                  <a:pt x="24320" y="715549"/>
                </a:lnTo>
                <a:cubicBezTo>
                  <a:pt x="24329" y="715550"/>
                  <a:pt x="24442" y="715568"/>
                  <a:pt x="26094" y="715819"/>
                </a:cubicBezTo>
                <a:lnTo>
                  <a:pt x="38507" y="717710"/>
                </a:lnTo>
                <a:cubicBezTo>
                  <a:pt x="38510" y="717720"/>
                  <a:pt x="38548" y="717821"/>
                  <a:pt x="39014" y="719062"/>
                </a:cubicBezTo>
                <a:lnTo>
                  <a:pt x="42560" y="728519"/>
                </a:lnTo>
                <a:cubicBezTo>
                  <a:pt x="42574" y="728520"/>
                  <a:pt x="43170" y="728570"/>
                  <a:pt x="68907" y="730681"/>
                </a:cubicBezTo>
                <a:lnTo>
                  <a:pt x="68907" y="607460"/>
                </a:lnTo>
                <a:lnTo>
                  <a:pt x="70934" y="607460"/>
                </a:lnTo>
                <a:lnTo>
                  <a:pt x="85121" y="607460"/>
                </a:lnTo>
                <a:lnTo>
                  <a:pt x="85121" y="471268"/>
                </a:lnTo>
                <a:lnTo>
                  <a:pt x="86894" y="471268"/>
                </a:lnTo>
                <a:lnTo>
                  <a:pt x="99308" y="471268"/>
                </a:lnTo>
                <a:lnTo>
                  <a:pt x="99308" y="356694"/>
                </a:lnTo>
                <a:cubicBezTo>
                  <a:pt x="103361" y="354532"/>
                  <a:pt x="103361" y="354532"/>
                  <a:pt x="103361" y="328590"/>
                </a:cubicBezTo>
                <a:lnTo>
                  <a:pt x="105388" y="328590"/>
                </a:lnTo>
                <a:lnTo>
                  <a:pt x="119575" y="328590"/>
                </a:lnTo>
                <a:cubicBezTo>
                  <a:pt x="119586" y="328567"/>
                  <a:pt x="120192" y="327200"/>
                  <a:pt x="156055" y="246443"/>
                </a:cubicBezTo>
                <a:cubicBezTo>
                  <a:pt x="156055" y="246429"/>
                  <a:pt x="156089" y="244478"/>
                  <a:pt x="160109"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sp>
        <p:nvSpPr>
          <p:cNvPr id="162" name="Freeform: Shape 161">
            <a:extLst>
              <a:ext uri="{FF2B5EF4-FFF2-40B4-BE49-F238E27FC236}">
                <a16:creationId xmlns:a16="http://schemas.microsoft.com/office/drawing/2014/main" id="{70DBBBBA-E6C4-4E4B-9603-91CDDF8FF1C1}"/>
              </a:ext>
            </a:extLst>
          </p:cNvPr>
          <p:cNvSpPr/>
          <p:nvPr/>
        </p:nvSpPr>
        <p:spPr>
          <a:xfrm>
            <a:off x="168462" y="4078640"/>
            <a:ext cx="1184240" cy="1647405"/>
          </a:xfrm>
          <a:custGeom>
            <a:avLst/>
            <a:gdLst>
              <a:gd name="connsiteX0" fmla="*/ 1022274 w 4159710"/>
              <a:gd name="connsiteY0" fmla="*/ 5419078 h 5786598"/>
              <a:gd name="connsiteX1" fmla="*/ 976163 w 4159710"/>
              <a:gd name="connsiteY1" fmla="*/ 5507455 h 5786598"/>
              <a:gd name="connsiteX2" fmla="*/ 1068385 w 4159710"/>
              <a:gd name="connsiteY2" fmla="*/ 5507455 h 5786598"/>
              <a:gd name="connsiteX3" fmla="*/ 1318025 w 4159710"/>
              <a:gd name="connsiteY3" fmla="*/ 5289802 h 5786598"/>
              <a:gd name="connsiteX4" fmla="*/ 1204463 w 4159710"/>
              <a:gd name="connsiteY4" fmla="*/ 5507455 h 5786598"/>
              <a:gd name="connsiteX5" fmla="*/ 1431587 w 4159710"/>
              <a:gd name="connsiteY5" fmla="*/ 5507455 h 5786598"/>
              <a:gd name="connsiteX6" fmla="*/ 708685 w 4159710"/>
              <a:gd name="connsiteY6" fmla="*/ 5255614 h 5786598"/>
              <a:gd name="connsiteX7" fmla="*/ 577286 w 4159710"/>
              <a:gd name="connsiteY7" fmla="*/ 5507455 h 5786598"/>
              <a:gd name="connsiteX8" fmla="*/ 840085 w 4159710"/>
              <a:gd name="connsiteY8" fmla="*/ 5507455 h 5786598"/>
              <a:gd name="connsiteX9" fmla="*/ 1203875 w 4159710"/>
              <a:gd name="connsiteY9" fmla="*/ 5071022 h 5786598"/>
              <a:gd name="connsiteX10" fmla="*/ 1053938 w 4159710"/>
              <a:gd name="connsiteY10" fmla="*/ 5358390 h 5786598"/>
              <a:gd name="connsiteX11" fmla="*/ 1131714 w 4159710"/>
              <a:gd name="connsiteY11" fmla="*/ 5507455 h 5786598"/>
              <a:gd name="connsiteX12" fmla="*/ 1141134 w 4159710"/>
              <a:gd name="connsiteY12" fmla="*/ 5507455 h 5786598"/>
              <a:gd name="connsiteX13" fmla="*/ 1286361 w 4159710"/>
              <a:gd name="connsiteY13" fmla="*/ 5229113 h 5786598"/>
              <a:gd name="connsiteX14" fmla="*/ 822835 w 4159710"/>
              <a:gd name="connsiteY14" fmla="*/ 5036834 h 5786598"/>
              <a:gd name="connsiteX15" fmla="*/ 740350 w 4159710"/>
              <a:gd name="connsiteY15" fmla="*/ 5194926 h 5786598"/>
              <a:gd name="connsiteX16" fmla="*/ 903414 w 4159710"/>
              <a:gd name="connsiteY16" fmla="*/ 5507455 h 5786598"/>
              <a:gd name="connsiteX17" fmla="*/ 912834 w 4159710"/>
              <a:gd name="connsiteY17" fmla="*/ 5507455 h 5786598"/>
              <a:gd name="connsiteX18" fmla="*/ 990609 w 4159710"/>
              <a:gd name="connsiteY18" fmla="*/ 5358390 h 5786598"/>
              <a:gd name="connsiteX19" fmla="*/ 1451724 w 4159710"/>
              <a:gd name="connsiteY19" fmla="*/ 5033553 h 5786598"/>
              <a:gd name="connsiteX20" fmla="*/ 1355112 w 4159710"/>
              <a:gd name="connsiteY20" fmla="*/ 5218720 h 5786598"/>
              <a:gd name="connsiteX21" fmla="*/ 1505762 w 4159710"/>
              <a:gd name="connsiteY21" fmla="*/ 5507455 h 5786598"/>
              <a:gd name="connsiteX22" fmla="*/ 1698986 w 4159710"/>
              <a:gd name="connsiteY22" fmla="*/ 5507455 h 5786598"/>
              <a:gd name="connsiteX23" fmla="*/ 574986 w 4159710"/>
              <a:gd name="connsiteY23" fmla="*/ 4999366 h 5786598"/>
              <a:gd name="connsiteX24" fmla="*/ 309887 w 4159710"/>
              <a:gd name="connsiteY24" fmla="*/ 5507455 h 5786598"/>
              <a:gd name="connsiteX25" fmla="*/ 503111 w 4159710"/>
              <a:gd name="connsiteY25" fmla="*/ 5507455 h 5786598"/>
              <a:gd name="connsiteX26" fmla="*/ 671598 w 4159710"/>
              <a:gd name="connsiteY26" fmla="*/ 5184533 h 5786598"/>
              <a:gd name="connsiteX27" fmla="*/ 1290352 w 4159710"/>
              <a:gd name="connsiteY27" fmla="*/ 4905281 h 5786598"/>
              <a:gd name="connsiteX28" fmla="*/ 1240962 w 4159710"/>
              <a:gd name="connsiteY28" fmla="*/ 4999940 h 5786598"/>
              <a:gd name="connsiteX29" fmla="*/ 1323448 w 4159710"/>
              <a:gd name="connsiteY29" fmla="*/ 5158032 h 5786598"/>
              <a:gd name="connsiteX30" fmla="*/ 1420060 w 4159710"/>
              <a:gd name="connsiteY30" fmla="*/ 4972866 h 5786598"/>
              <a:gd name="connsiteX31" fmla="*/ 1384797 w 4159710"/>
              <a:gd name="connsiteY31" fmla="*/ 4905281 h 5786598"/>
              <a:gd name="connsiteX32" fmla="*/ 1191573 w 4159710"/>
              <a:gd name="connsiteY32" fmla="*/ 4905281 h 5786598"/>
              <a:gd name="connsiteX33" fmla="*/ 1209298 w 4159710"/>
              <a:gd name="connsiteY33" fmla="*/ 4939252 h 5786598"/>
              <a:gd name="connsiteX34" fmla="*/ 1227023 w 4159710"/>
              <a:gd name="connsiteY34" fmla="*/ 4905281 h 5786598"/>
              <a:gd name="connsiteX35" fmla="*/ 891474 w 4159710"/>
              <a:gd name="connsiteY35" fmla="*/ 4905281 h 5786598"/>
              <a:gd name="connsiteX36" fmla="*/ 854499 w 4159710"/>
              <a:gd name="connsiteY36" fmla="*/ 4976146 h 5786598"/>
              <a:gd name="connsiteX37" fmla="*/ 1022274 w 4159710"/>
              <a:gd name="connsiteY37" fmla="*/ 5297702 h 5786598"/>
              <a:gd name="connsiteX38" fmla="*/ 1172210 w 4159710"/>
              <a:gd name="connsiteY38" fmla="*/ 5010334 h 5786598"/>
              <a:gd name="connsiteX39" fmla="*/ 1117398 w 4159710"/>
              <a:gd name="connsiteY39" fmla="*/ 4905281 h 5786598"/>
              <a:gd name="connsiteX40" fmla="*/ 624075 w 4159710"/>
              <a:gd name="connsiteY40" fmla="*/ 4905281 h 5786598"/>
              <a:gd name="connsiteX41" fmla="*/ 606650 w 4159710"/>
              <a:gd name="connsiteY41" fmla="*/ 4938678 h 5786598"/>
              <a:gd name="connsiteX42" fmla="*/ 703262 w 4159710"/>
              <a:gd name="connsiteY42" fmla="*/ 5123845 h 5786598"/>
              <a:gd name="connsiteX43" fmla="*/ 785748 w 4159710"/>
              <a:gd name="connsiteY43" fmla="*/ 4965752 h 5786598"/>
              <a:gd name="connsiteX44" fmla="*/ 754196 w 4159710"/>
              <a:gd name="connsiteY44" fmla="*/ 4905281 h 5786598"/>
              <a:gd name="connsiteX45" fmla="*/ 1286363 w 4159710"/>
              <a:gd name="connsiteY45" fmla="*/ 4716622 h 5786598"/>
              <a:gd name="connsiteX46" fmla="*/ 1286363 w 4159710"/>
              <a:gd name="connsiteY46" fmla="*/ 4742928 h 5786598"/>
              <a:gd name="connsiteX47" fmla="*/ 1280308 w 4159710"/>
              <a:gd name="connsiteY47" fmla="*/ 4772921 h 5786598"/>
              <a:gd name="connsiteX48" fmla="*/ 1315738 w 4159710"/>
              <a:gd name="connsiteY48" fmla="*/ 4772921 h 5786598"/>
              <a:gd name="connsiteX49" fmla="*/ 760478 w 4159710"/>
              <a:gd name="connsiteY49" fmla="*/ 4643851 h 5786598"/>
              <a:gd name="connsiteX50" fmla="*/ 693135 w 4159710"/>
              <a:gd name="connsiteY50" fmla="*/ 4772921 h 5786598"/>
              <a:gd name="connsiteX51" fmla="*/ 766533 w 4159710"/>
              <a:gd name="connsiteY51" fmla="*/ 4772921 h 5786598"/>
              <a:gd name="connsiteX52" fmla="*/ 760478 w 4159710"/>
              <a:gd name="connsiteY52" fmla="*/ 4742928 h 5786598"/>
              <a:gd name="connsiteX53" fmla="*/ 1286363 w 4159710"/>
              <a:gd name="connsiteY53" fmla="*/ 4116690 h 5786598"/>
              <a:gd name="connsiteX54" fmla="*/ 1286363 w 4159710"/>
              <a:gd name="connsiteY54" fmla="*/ 4574458 h 5786598"/>
              <a:gd name="connsiteX55" fmla="*/ 1389913 w 4159710"/>
              <a:gd name="connsiteY55" fmla="*/ 4772921 h 5786598"/>
              <a:gd name="connsiteX56" fmla="*/ 1441619 w 4159710"/>
              <a:gd name="connsiteY56" fmla="*/ 4772921 h 5786598"/>
              <a:gd name="connsiteX57" fmla="*/ 1441619 w 4159710"/>
              <a:gd name="connsiteY57" fmla="*/ 4116690 h 5786598"/>
              <a:gd name="connsiteX58" fmla="*/ 582362 w 4159710"/>
              <a:gd name="connsiteY58" fmla="*/ 4116689 h 5786598"/>
              <a:gd name="connsiteX59" fmla="*/ 582362 w 4159710"/>
              <a:gd name="connsiteY59" fmla="*/ 4772921 h 5786598"/>
              <a:gd name="connsiteX60" fmla="*/ 618960 w 4159710"/>
              <a:gd name="connsiteY60" fmla="*/ 4772921 h 5786598"/>
              <a:gd name="connsiteX61" fmla="*/ 760478 w 4159710"/>
              <a:gd name="connsiteY61" fmla="*/ 4501687 h 5786598"/>
              <a:gd name="connsiteX62" fmla="*/ 760478 w 4159710"/>
              <a:gd name="connsiteY62" fmla="*/ 4116689 h 5786598"/>
              <a:gd name="connsiteX63" fmla="*/ 1286363 w 4159710"/>
              <a:gd name="connsiteY63" fmla="*/ 3949802 h 5786598"/>
              <a:gd name="connsiteX64" fmla="*/ 1286363 w 4159710"/>
              <a:gd name="connsiteY64" fmla="*/ 4070970 h 5786598"/>
              <a:gd name="connsiteX65" fmla="*/ 1441619 w 4159710"/>
              <a:gd name="connsiteY65" fmla="*/ 4070970 h 5786598"/>
              <a:gd name="connsiteX66" fmla="*/ 1441619 w 4159710"/>
              <a:gd name="connsiteY66" fmla="*/ 3949802 h 5786598"/>
              <a:gd name="connsiteX67" fmla="*/ 582362 w 4159710"/>
              <a:gd name="connsiteY67" fmla="*/ 3949801 h 5786598"/>
              <a:gd name="connsiteX68" fmla="*/ 582362 w 4159710"/>
              <a:gd name="connsiteY68" fmla="*/ 4070970 h 5786598"/>
              <a:gd name="connsiteX69" fmla="*/ 760478 w 4159710"/>
              <a:gd name="connsiteY69" fmla="*/ 4070970 h 5786598"/>
              <a:gd name="connsiteX70" fmla="*/ 760478 w 4159710"/>
              <a:gd name="connsiteY70" fmla="*/ 3949801 h 5786598"/>
              <a:gd name="connsiteX71" fmla="*/ 1286363 w 4159710"/>
              <a:gd name="connsiteY71" fmla="*/ 3781025 h 5786598"/>
              <a:gd name="connsiteX72" fmla="*/ 1286363 w 4159710"/>
              <a:gd name="connsiteY72" fmla="*/ 3904082 h 5786598"/>
              <a:gd name="connsiteX73" fmla="*/ 1441619 w 4159710"/>
              <a:gd name="connsiteY73" fmla="*/ 3904082 h 5786598"/>
              <a:gd name="connsiteX74" fmla="*/ 1441619 w 4159710"/>
              <a:gd name="connsiteY74" fmla="*/ 3781025 h 5786598"/>
              <a:gd name="connsiteX75" fmla="*/ 582362 w 4159710"/>
              <a:gd name="connsiteY75" fmla="*/ 3781025 h 5786598"/>
              <a:gd name="connsiteX76" fmla="*/ 582362 w 4159710"/>
              <a:gd name="connsiteY76" fmla="*/ 3904082 h 5786598"/>
              <a:gd name="connsiteX77" fmla="*/ 760478 w 4159710"/>
              <a:gd name="connsiteY77" fmla="*/ 3904082 h 5786598"/>
              <a:gd name="connsiteX78" fmla="*/ 760478 w 4159710"/>
              <a:gd name="connsiteY78" fmla="*/ 3781025 h 5786598"/>
              <a:gd name="connsiteX79" fmla="*/ 1174823 w 4159710"/>
              <a:gd name="connsiteY79" fmla="*/ 2986866 h 5786598"/>
              <a:gd name="connsiteX80" fmla="*/ 1154863 w 4159710"/>
              <a:gd name="connsiteY80" fmla="*/ 3006826 h 5786598"/>
              <a:gd name="connsiteX81" fmla="*/ 1154863 w 4159710"/>
              <a:gd name="connsiteY81" fmla="*/ 3388285 h 5786598"/>
              <a:gd name="connsiteX82" fmla="*/ 1174823 w 4159710"/>
              <a:gd name="connsiteY82" fmla="*/ 3408245 h 5786598"/>
              <a:gd name="connsiteX83" fmla="*/ 1254662 w 4159710"/>
              <a:gd name="connsiteY83" fmla="*/ 3408245 h 5786598"/>
              <a:gd name="connsiteX84" fmla="*/ 1274622 w 4159710"/>
              <a:gd name="connsiteY84" fmla="*/ 3388285 h 5786598"/>
              <a:gd name="connsiteX85" fmla="*/ 1274622 w 4159710"/>
              <a:gd name="connsiteY85" fmla="*/ 3006826 h 5786598"/>
              <a:gd name="connsiteX86" fmla="*/ 1254662 w 4159710"/>
              <a:gd name="connsiteY86" fmla="*/ 2986866 h 5786598"/>
              <a:gd name="connsiteX87" fmla="*/ 694919 w 4159710"/>
              <a:gd name="connsiteY87" fmla="*/ 2986866 h 5786598"/>
              <a:gd name="connsiteX88" fmla="*/ 678402 w 4159710"/>
              <a:gd name="connsiteY88" fmla="*/ 3003383 h 5786598"/>
              <a:gd name="connsiteX89" fmla="*/ 678402 w 4159710"/>
              <a:gd name="connsiteY89" fmla="*/ 3391728 h 5786598"/>
              <a:gd name="connsiteX90" fmla="*/ 694919 w 4159710"/>
              <a:gd name="connsiteY90" fmla="*/ 3408245 h 5786598"/>
              <a:gd name="connsiteX91" fmla="*/ 760984 w 4159710"/>
              <a:gd name="connsiteY91" fmla="*/ 3408245 h 5786598"/>
              <a:gd name="connsiteX92" fmla="*/ 777501 w 4159710"/>
              <a:gd name="connsiteY92" fmla="*/ 3391728 h 5786598"/>
              <a:gd name="connsiteX93" fmla="*/ 777501 w 4159710"/>
              <a:gd name="connsiteY93" fmla="*/ 3003383 h 5786598"/>
              <a:gd name="connsiteX94" fmla="*/ 760984 w 4159710"/>
              <a:gd name="connsiteY94" fmla="*/ 2986866 h 5786598"/>
              <a:gd name="connsiteX95" fmla="*/ 502584 w 4159710"/>
              <a:gd name="connsiteY95" fmla="*/ 2986866 h 5786598"/>
              <a:gd name="connsiteX96" fmla="*/ 486067 w 4159710"/>
              <a:gd name="connsiteY96" fmla="*/ 3003383 h 5786598"/>
              <a:gd name="connsiteX97" fmla="*/ 486067 w 4159710"/>
              <a:gd name="connsiteY97" fmla="*/ 3391728 h 5786598"/>
              <a:gd name="connsiteX98" fmla="*/ 502584 w 4159710"/>
              <a:gd name="connsiteY98" fmla="*/ 3408245 h 5786598"/>
              <a:gd name="connsiteX99" fmla="*/ 568649 w 4159710"/>
              <a:gd name="connsiteY99" fmla="*/ 3408245 h 5786598"/>
              <a:gd name="connsiteX100" fmla="*/ 585166 w 4159710"/>
              <a:gd name="connsiteY100" fmla="*/ 3391728 h 5786598"/>
              <a:gd name="connsiteX101" fmla="*/ 585166 w 4159710"/>
              <a:gd name="connsiteY101" fmla="*/ 3003383 h 5786598"/>
              <a:gd name="connsiteX102" fmla="*/ 568649 w 4159710"/>
              <a:gd name="connsiteY102" fmla="*/ 2986866 h 5786598"/>
              <a:gd name="connsiteX103" fmla="*/ 310249 w 4159710"/>
              <a:gd name="connsiteY103" fmla="*/ 2986866 h 5786598"/>
              <a:gd name="connsiteX104" fmla="*/ 293732 w 4159710"/>
              <a:gd name="connsiteY104" fmla="*/ 3003383 h 5786598"/>
              <a:gd name="connsiteX105" fmla="*/ 293732 w 4159710"/>
              <a:gd name="connsiteY105" fmla="*/ 3391728 h 5786598"/>
              <a:gd name="connsiteX106" fmla="*/ 310249 w 4159710"/>
              <a:gd name="connsiteY106" fmla="*/ 3408245 h 5786598"/>
              <a:gd name="connsiteX107" fmla="*/ 376314 w 4159710"/>
              <a:gd name="connsiteY107" fmla="*/ 3408245 h 5786598"/>
              <a:gd name="connsiteX108" fmla="*/ 392831 w 4159710"/>
              <a:gd name="connsiteY108" fmla="*/ 3391728 h 5786598"/>
              <a:gd name="connsiteX109" fmla="*/ 392831 w 4159710"/>
              <a:gd name="connsiteY109" fmla="*/ 3003383 h 5786598"/>
              <a:gd name="connsiteX110" fmla="*/ 376314 w 4159710"/>
              <a:gd name="connsiteY110" fmla="*/ 2986866 h 5786598"/>
              <a:gd name="connsiteX111" fmla="*/ 871284 w 4159710"/>
              <a:gd name="connsiteY111" fmla="*/ 2156869 h 5786598"/>
              <a:gd name="connsiteX112" fmla="*/ 249133 w 4159710"/>
              <a:gd name="connsiteY112" fmla="*/ 2819733 h 5786598"/>
              <a:gd name="connsiteX113" fmla="*/ 830389 w 4159710"/>
              <a:gd name="connsiteY113" fmla="*/ 2819733 h 5786598"/>
              <a:gd name="connsiteX114" fmla="*/ 1322149 w 4159710"/>
              <a:gd name="connsiteY114" fmla="*/ 1457297 h 5786598"/>
              <a:gd name="connsiteX115" fmla="*/ 1134233 w 4159710"/>
              <a:gd name="connsiteY115" fmla="*/ 1473712 h 5786598"/>
              <a:gd name="connsiteX116" fmla="*/ 1155963 w 4159710"/>
              <a:gd name="connsiteY116" fmla="*/ 1825935 h 5786598"/>
              <a:gd name="connsiteX117" fmla="*/ 1248284 w 4159710"/>
              <a:gd name="connsiteY117" fmla="*/ 1825935 h 5786598"/>
              <a:gd name="connsiteX118" fmla="*/ 1257606 w 4159710"/>
              <a:gd name="connsiteY118" fmla="*/ 1835257 h 5786598"/>
              <a:gd name="connsiteX119" fmla="*/ 1257606 w 4159710"/>
              <a:gd name="connsiteY119" fmla="*/ 1872543 h 5786598"/>
              <a:gd name="connsiteX120" fmla="*/ 1248284 w 4159710"/>
              <a:gd name="connsiteY120" fmla="*/ 1881866 h 5786598"/>
              <a:gd name="connsiteX121" fmla="*/ 1159414 w 4159710"/>
              <a:gd name="connsiteY121" fmla="*/ 1881866 h 5786598"/>
              <a:gd name="connsiteX122" fmla="*/ 1170086 w 4159710"/>
              <a:gd name="connsiteY122" fmla="*/ 2054855 h 5786598"/>
              <a:gd name="connsiteX123" fmla="*/ 1233364 w 4159710"/>
              <a:gd name="connsiteY123" fmla="*/ 2054855 h 5786598"/>
              <a:gd name="connsiteX124" fmla="*/ 1247840 w 4159710"/>
              <a:gd name="connsiteY124" fmla="*/ 2069332 h 5786598"/>
              <a:gd name="connsiteX125" fmla="*/ 1247840 w 4159710"/>
              <a:gd name="connsiteY125" fmla="*/ 2127235 h 5786598"/>
              <a:gd name="connsiteX126" fmla="*/ 1233364 w 4159710"/>
              <a:gd name="connsiteY126" fmla="*/ 2141711 h 5786598"/>
              <a:gd name="connsiteX127" fmla="*/ 1175445 w 4159710"/>
              <a:gd name="connsiteY127" fmla="*/ 2141711 h 5786598"/>
              <a:gd name="connsiteX128" fmla="*/ 1217275 w 4159710"/>
              <a:gd name="connsiteY128" fmla="*/ 2819733 h 5786598"/>
              <a:gd name="connsiteX129" fmla="*/ 1538655 w 4159710"/>
              <a:gd name="connsiteY129" fmla="*/ 2819733 h 5786598"/>
              <a:gd name="connsiteX130" fmla="*/ 1538655 w 4159710"/>
              <a:gd name="connsiteY130" fmla="*/ 2916015 h 5786598"/>
              <a:gd name="connsiteX131" fmla="*/ 1834975 w 4159710"/>
              <a:gd name="connsiteY131" fmla="*/ 2426775 h 5786598"/>
              <a:gd name="connsiteX132" fmla="*/ 2470117 w 4159710"/>
              <a:gd name="connsiteY132" fmla="*/ 140636 h 5786598"/>
              <a:gd name="connsiteX133" fmla="*/ 2450688 w 4159710"/>
              <a:gd name="connsiteY133" fmla="*/ 169453 h 5786598"/>
              <a:gd name="connsiteX134" fmla="*/ 2380499 w 4159710"/>
              <a:gd name="connsiteY134" fmla="*/ 198526 h 5786598"/>
              <a:gd name="connsiteX135" fmla="*/ 2341862 w 4159710"/>
              <a:gd name="connsiteY135" fmla="*/ 190726 h 5786598"/>
              <a:gd name="connsiteX136" fmla="*/ 2319689 w 4159710"/>
              <a:gd name="connsiteY136" fmla="*/ 175776 h 5786598"/>
              <a:gd name="connsiteX137" fmla="*/ 1188989 w 4159710"/>
              <a:gd name="connsiteY137" fmla="*/ 1308426 h 5786598"/>
              <a:gd name="connsiteX138" fmla="*/ 1342990 w 4159710"/>
              <a:gd name="connsiteY138" fmla="*/ 1294974 h 5786598"/>
              <a:gd name="connsiteX139" fmla="*/ 1353866 w 4159710"/>
              <a:gd name="connsiteY139" fmla="*/ 1419480 h 5786598"/>
              <a:gd name="connsiteX140" fmla="*/ 1862584 w 4159710"/>
              <a:gd name="connsiteY140" fmla="*/ 2381191 h 5786598"/>
              <a:gd name="connsiteX141" fmla="*/ 3029209 w 4159710"/>
              <a:gd name="connsiteY141" fmla="*/ 455030 h 5786598"/>
              <a:gd name="connsiteX142" fmla="*/ 2380499 w 4159710"/>
              <a:gd name="connsiteY142" fmla="*/ 0 h 5786598"/>
              <a:gd name="connsiteX143" fmla="*/ 2479762 w 4159710"/>
              <a:gd name="connsiteY143" fmla="*/ 99263 h 5786598"/>
              <a:gd name="connsiteX144" fmla="*/ 2478311 w 4159710"/>
              <a:gd name="connsiteY144" fmla="*/ 106448 h 5786598"/>
              <a:gd name="connsiteX145" fmla="*/ 3219890 w 4159710"/>
              <a:gd name="connsiteY145" fmla="*/ 215733 h 5786598"/>
              <a:gd name="connsiteX146" fmla="*/ 3217054 w 4159710"/>
              <a:gd name="connsiteY146" fmla="*/ 220776 h 5786598"/>
              <a:gd name="connsiteX147" fmla="*/ 4067223 w 4159710"/>
              <a:gd name="connsiteY147" fmla="*/ 1004298 h 5786598"/>
              <a:gd name="connsiteX148" fmla="*/ 4069653 w 4159710"/>
              <a:gd name="connsiteY148" fmla="*/ 1000693 h 5786598"/>
              <a:gd name="connsiteX149" fmla="*/ 4106956 w 4159710"/>
              <a:gd name="connsiteY149" fmla="*/ 985242 h 5786598"/>
              <a:gd name="connsiteX150" fmla="*/ 4159710 w 4159710"/>
              <a:gd name="connsiteY150" fmla="*/ 1037996 h 5786598"/>
              <a:gd name="connsiteX151" fmla="*/ 4106956 w 4159710"/>
              <a:gd name="connsiteY151" fmla="*/ 1090750 h 5786598"/>
              <a:gd name="connsiteX152" fmla="*/ 4054202 w 4159710"/>
              <a:gd name="connsiteY152" fmla="*/ 1037996 h 5786598"/>
              <a:gd name="connsiteX153" fmla="*/ 4058348 w 4159710"/>
              <a:gd name="connsiteY153" fmla="*/ 1017462 h 5786598"/>
              <a:gd name="connsiteX154" fmla="*/ 4060261 w 4159710"/>
              <a:gd name="connsiteY154" fmla="*/ 1014623 h 5786598"/>
              <a:gd name="connsiteX155" fmla="*/ 3137412 w 4159710"/>
              <a:gd name="connsiteY155" fmla="*/ 519074 h 5786598"/>
              <a:gd name="connsiteX156" fmla="*/ 1538655 w 4159710"/>
              <a:gd name="connsiteY156" fmla="*/ 3357254 h 5786598"/>
              <a:gd name="connsiteX157" fmla="*/ 1538655 w 4159710"/>
              <a:gd name="connsiteY157" fmla="*/ 3364856 h 5786598"/>
              <a:gd name="connsiteX158" fmla="*/ 1696915 w 4159710"/>
              <a:gd name="connsiteY158" fmla="*/ 3364856 h 5786598"/>
              <a:gd name="connsiteX159" fmla="*/ 1696915 w 4159710"/>
              <a:gd name="connsiteY159" fmla="*/ 3781025 h 5786598"/>
              <a:gd name="connsiteX160" fmla="*/ 1487338 w 4159710"/>
              <a:gd name="connsiteY160" fmla="*/ 3781025 h 5786598"/>
              <a:gd name="connsiteX161" fmla="*/ 1487338 w 4159710"/>
              <a:gd name="connsiteY161" fmla="*/ 3904082 h 5786598"/>
              <a:gd name="connsiteX162" fmla="*/ 1563403 w 4159710"/>
              <a:gd name="connsiteY162" fmla="*/ 3904082 h 5786598"/>
              <a:gd name="connsiteX163" fmla="*/ 1586263 w 4159710"/>
              <a:gd name="connsiteY163" fmla="*/ 3926942 h 5786598"/>
              <a:gd name="connsiteX164" fmla="*/ 1586262 w 4159710"/>
              <a:gd name="connsiteY164" fmla="*/ 3926942 h 5786598"/>
              <a:gd name="connsiteX165" fmla="*/ 1563402 w 4159710"/>
              <a:gd name="connsiteY165" fmla="*/ 3949802 h 5786598"/>
              <a:gd name="connsiteX166" fmla="*/ 1487338 w 4159710"/>
              <a:gd name="connsiteY166" fmla="*/ 3949802 h 5786598"/>
              <a:gd name="connsiteX167" fmla="*/ 1487338 w 4159710"/>
              <a:gd name="connsiteY167" fmla="*/ 4070970 h 5786598"/>
              <a:gd name="connsiteX168" fmla="*/ 1563403 w 4159710"/>
              <a:gd name="connsiteY168" fmla="*/ 4070970 h 5786598"/>
              <a:gd name="connsiteX169" fmla="*/ 1586263 w 4159710"/>
              <a:gd name="connsiteY169" fmla="*/ 4093830 h 5786598"/>
              <a:gd name="connsiteX170" fmla="*/ 1586262 w 4159710"/>
              <a:gd name="connsiteY170" fmla="*/ 4093830 h 5786598"/>
              <a:gd name="connsiteX171" fmla="*/ 1563402 w 4159710"/>
              <a:gd name="connsiteY171" fmla="*/ 4116690 h 5786598"/>
              <a:gd name="connsiteX172" fmla="*/ 1487338 w 4159710"/>
              <a:gd name="connsiteY172" fmla="*/ 4116690 h 5786598"/>
              <a:gd name="connsiteX173" fmla="*/ 1487338 w 4159710"/>
              <a:gd name="connsiteY173" fmla="*/ 4772921 h 5786598"/>
              <a:gd name="connsiteX174" fmla="*/ 1529674 w 4159710"/>
              <a:gd name="connsiteY174" fmla="*/ 4772921 h 5786598"/>
              <a:gd name="connsiteX175" fmla="*/ 1586262 w 4159710"/>
              <a:gd name="connsiteY175" fmla="*/ 4829509 h 5786598"/>
              <a:gd name="connsiteX176" fmla="*/ 1586262 w 4159710"/>
              <a:gd name="connsiteY176" fmla="*/ 4848693 h 5786598"/>
              <a:gd name="connsiteX177" fmla="*/ 1529674 w 4159710"/>
              <a:gd name="connsiteY177" fmla="*/ 4905281 h 5786598"/>
              <a:gd name="connsiteX178" fmla="*/ 1518652 w 4159710"/>
              <a:gd name="connsiteY178" fmla="*/ 4905281 h 5786598"/>
              <a:gd name="connsiteX179" fmla="*/ 1488812 w 4159710"/>
              <a:gd name="connsiteY179" fmla="*/ 4962472 h 5786598"/>
              <a:gd name="connsiteX180" fmla="*/ 1773161 w 4159710"/>
              <a:gd name="connsiteY180" fmla="*/ 5507455 h 5786598"/>
              <a:gd name="connsiteX181" fmla="*/ 1945385 w 4159710"/>
              <a:gd name="connsiteY181" fmla="*/ 5507455 h 5786598"/>
              <a:gd name="connsiteX182" fmla="*/ 2015377 w 4159710"/>
              <a:gd name="connsiteY182" fmla="*/ 5577447 h 5786598"/>
              <a:gd name="connsiteX183" fmla="*/ 2015377 w 4159710"/>
              <a:gd name="connsiteY183" fmla="*/ 5716606 h 5786598"/>
              <a:gd name="connsiteX184" fmla="*/ 1945385 w 4159710"/>
              <a:gd name="connsiteY184" fmla="*/ 5786598 h 5786598"/>
              <a:gd name="connsiteX185" fmla="*/ 166286 w 4159710"/>
              <a:gd name="connsiteY185" fmla="*/ 5786598 h 5786598"/>
              <a:gd name="connsiteX186" fmla="*/ 96294 w 4159710"/>
              <a:gd name="connsiteY186" fmla="*/ 5716606 h 5786598"/>
              <a:gd name="connsiteX187" fmla="*/ 96294 w 4159710"/>
              <a:gd name="connsiteY187" fmla="*/ 5577447 h 5786598"/>
              <a:gd name="connsiteX188" fmla="*/ 166286 w 4159710"/>
              <a:gd name="connsiteY188" fmla="*/ 5507455 h 5786598"/>
              <a:gd name="connsiteX189" fmla="*/ 235712 w 4159710"/>
              <a:gd name="connsiteY189" fmla="*/ 5507455 h 5786598"/>
              <a:gd name="connsiteX190" fmla="*/ 537898 w 4159710"/>
              <a:gd name="connsiteY190" fmla="*/ 4928284 h 5786598"/>
              <a:gd name="connsiteX191" fmla="*/ 525896 w 4159710"/>
              <a:gd name="connsiteY191" fmla="*/ 4905281 h 5786598"/>
              <a:gd name="connsiteX192" fmla="*/ 517166 w 4159710"/>
              <a:gd name="connsiteY192" fmla="*/ 4905281 h 5786598"/>
              <a:gd name="connsiteX193" fmla="*/ 460578 w 4159710"/>
              <a:gd name="connsiteY193" fmla="*/ 4848693 h 5786598"/>
              <a:gd name="connsiteX194" fmla="*/ 460578 w 4159710"/>
              <a:gd name="connsiteY194" fmla="*/ 4829509 h 5786598"/>
              <a:gd name="connsiteX195" fmla="*/ 517166 w 4159710"/>
              <a:gd name="connsiteY195" fmla="*/ 4772921 h 5786598"/>
              <a:gd name="connsiteX196" fmla="*/ 536643 w 4159710"/>
              <a:gd name="connsiteY196" fmla="*/ 4772921 h 5786598"/>
              <a:gd name="connsiteX197" fmla="*/ 536643 w 4159710"/>
              <a:gd name="connsiteY197" fmla="*/ 4116689 h 5786598"/>
              <a:gd name="connsiteX198" fmla="*/ 483438 w 4159710"/>
              <a:gd name="connsiteY198" fmla="*/ 4116689 h 5786598"/>
              <a:gd name="connsiteX199" fmla="*/ 467274 w 4159710"/>
              <a:gd name="connsiteY199" fmla="*/ 4109993 h 5786598"/>
              <a:gd name="connsiteX200" fmla="*/ 460578 w 4159710"/>
              <a:gd name="connsiteY200" fmla="*/ 4093829 h 5786598"/>
              <a:gd name="connsiteX201" fmla="*/ 467274 w 4159710"/>
              <a:gd name="connsiteY201" fmla="*/ 4077665 h 5786598"/>
              <a:gd name="connsiteX202" fmla="*/ 483438 w 4159710"/>
              <a:gd name="connsiteY202" fmla="*/ 4070970 h 5786598"/>
              <a:gd name="connsiteX203" fmla="*/ 536643 w 4159710"/>
              <a:gd name="connsiteY203" fmla="*/ 4070970 h 5786598"/>
              <a:gd name="connsiteX204" fmla="*/ 536643 w 4159710"/>
              <a:gd name="connsiteY204" fmla="*/ 3949801 h 5786598"/>
              <a:gd name="connsiteX205" fmla="*/ 483438 w 4159710"/>
              <a:gd name="connsiteY205" fmla="*/ 3949801 h 5786598"/>
              <a:gd name="connsiteX206" fmla="*/ 467274 w 4159710"/>
              <a:gd name="connsiteY206" fmla="*/ 3943105 h 5786598"/>
              <a:gd name="connsiteX207" fmla="*/ 460578 w 4159710"/>
              <a:gd name="connsiteY207" fmla="*/ 3926941 h 5786598"/>
              <a:gd name="connsiteX208" fmla="*/ 467274 w 4159710"/>
              <a:gd name="connsiteY208" fmla="*/ 3910777 h 5786598"/>
              <a:gd name="connsiteX209" fmla="*/ 483438 w 4159710"/>
              <a:gd name="connsiteY209" fmla="*/ 3904082 h 5786598"/>
              <a:gd name="connsiteX210" fmla="*/ 536643 w 4159710"/>
              <a:gd name="connsiteY210" fmla="*/ 3904082 h 5786598"/>
              <a:gd name="connsiteX211" fmla="*/ 536643 w 4159710"/>
              <a:gd name="connsiteY211" fmla="*/ 3781025 h 5786598"/>
              <a:gd name="connsiteX212" fmla="*/ 0 w 4159710"/>
              <a:gd name="connsiteY212" fmla="*/ 3781025 h 5786598"/>
              <a:gd name="connsiteX213" fmla="*/ 0 w 4159710"/>
              <a:gd name="connsiteY213" fmla="*/ 3364856 h 5786598"/>
              <a:gd name="connsiteX214" fmla="*/ 1 w 4159710"/>
              <a:gd name="connsiteY214" fmla="*/ 3364856 h 5786598"/>
              <a:gd name="connsiteX215" fmla="*/ 1 w 4159710"/>
              <a:gd name="connsiteY215" fmla="*/ 2819733 h 5786598"/>
              <a:gd name="connsiteX216" fmla="*/ 186431 w 4159710"/>
              <a:gd name="connsiteY216" fmla="*/ 2819733 h 5786598"/>
              <a:gd name="connsiteX217" fmla="*/ 823097 w 4159710"/>
              <a:gd name="connsiteY217" fmla="*/ 2141404 h 5786598"/>
              <a:gd name="connsiteX218" fmla="*/ 813602 w 4159710"/>
              <a:gd name="connsiteY218" fmla="*/ 2137471 h 5786598"/>
              <a:gd name="connsiteX219" fmla="*/ 809362 w 4159710"/>
              <a:gd name="connsiteY219" fmla="*/ 2127235 h 5786598"/>
              <a:gd name="connsiteX220" fmla="*/ 809362 w 4159710"/>
              <a:gd name="connsiteY220" fmla="*/ 2069332 h 5786598"/>
              <a:gd name="connsiteX221" fmla="*/ 823838 w 4159710"/>
              <a:gd name="connsiteY221" fmla="*/ 2054855 h 5786598"/>
              <a:gd name="connsiteX222" fmla="*/ 877577 w 4159710"/>
              <a:gd name="connsiteY222" fmla="*/ 2054855 h 5786598"/>
              <a:gd name="connsiteX223" fmla="*/ 888250 w 4159710"/>
              <a:gd name="connsiteY223" fmla="*/ 1881866 h 5786598"/>
              <a:gd name="connsiteX224" fmla="*/ 828450 w 4159710"/>
              <a:gd name="connsiteY224" fmla="*/ 1881866 h 5786598"/>
              <a:gd name="connsiteX225" fmla="*/ 819128 w 4159710"/>
              <a:gd name="connsiteY225" fmla="*/ 1872543 h 5786598"/>
              <a:gd name="connsiteX226" fmla="*/ 819128 w 4159710"/>
              <a:gd name="connsiteY226" fmla="*/ 1835257 h 5786598"/>
              <a:gd name="connsiteX227" fmla="*/ 828450 w 4159710"/>
              <a:gd name="connsiteY227" fmla="*/ 1825935 h 5786598"/>
              <a:gd name="connsiteX228" fmla="*/ 891700 w 4159710"/>
              <a:gd name="connsiteY228" fmla="*/ 1825935 h 5786598"/>
              <a:gd name="connsiteX229" fmla="*/ 912234 w 4159710"/>
              <a:gd name="connsiteY229" fmla="*/ 1493103 h 5786598"/>
              <a:gd name="connsiteX230" fmla="*/ 860727 w 4159710"/>
              <a:gd name="connsiteY230" fmla="*/ 1497602 h 5786598"/>
              <a:gd name="connsiteX231" fmla="*/ 861169 w 4159710"/>
              <a:gd name="connsiteY231" fmla="*/ 1501090 h 5786598"/>
              <a:gd name="connsiteX232" fmla="*/ 562355 w 4159710"/>
              <a:gd name="connsiteY232" fmla="*/ 1538964 h 5786598"/>
              <a:gd name="connsiteX233" fmla="*/ 573819 w 4159710"/>
              <a:gd name="connsiteY233" fmla="*/ 1582489 h 5786598"/>
              <a:gd name="connsiteX234" fmla="*/ 537257 w 4159710"/>
              <a:gd name="connsiteY234" fmla="*/ 1645198 h 5786598"/>
              <a:gd name="connsiteX235" fmla="*/ 530211 w 4159710"/>
              <a:gd name="connsiteY235" fmla="*/ 1647053 h 5786598"/>
              <a:gd name="connsiteX236" fmla="*/ 476492 w 4159710"/>
              <a:gd name="connsiteY236" fmla="*/ 1628784 h 5786598"/>
              <a:gd name="connsiteX237" fmla="*/ 469491 w 4159710"/>
              <a:gd name="connsiteY237" fmla="*/ 1614538 h 5786598"/>
              <a:gd name="connsiteX238" fmla="*/ 470721 w 4159710"/>
              <a:gd name="connsiteY238" fmla="*/ 1635605 h 5786598"/>
              <a:gd name="connsiteX239" fmla="*/ 430195 w 4159710"/>
              <a:gd name="connsiteY239" fmla="*/ 1681081 h 5786598"/>
              <a:gd name="connsiteX240" fmla="*/ 422631 w 4159710"/>
              <a:gd name="connsiteY240" fmla="*/ 1683073 h 5786598"/>
              <a:gd name="connsiteX241" fmla="*/ 355310 w 4159710"/>
              <a:gd name="connsiteY241" fmla="*/ 1643823 h 5786598"/>
              <a:gd name="connsiteX242" fmla="*/ 315776 w 4159710"/>
              <a:gd name="connsiteY242" fmla="*/ 1493723 h 5786598"/>
              <a:gd name="connsiteX243" fmla="*/ 355027 w 4159710"/>
              <a:gd name="connsiteY243" fmla="*/ 1426402 h 5786598"/>
              <a:gd name="connsiteX244" fmla="*/ 362591 w 4159710"/>
              <a:gd name="connsiteY244" fmla="*/ 1424410 h 5786598"/>
              <a:gd name="connsiteX245" fmla="*/ 420261 w 4159710"/>
              <a:gd name="connsiteY245" fmla="*/ 1444022 h 5786598"/>
              <a:gd name="connsiteX246" fmla="*/ 427578 w 4159710"/>
              <a:gd name="connsiteY246" fmla="*/ 1458912 h 5786598"/>
              <a:gd name="connsiteX247" fmla="*/ 426045 w 4159710"/>
              <a:gd name="connsiteY247" fmla="*/ 1453091 h 5786598"/>
              <a:gd name="connsiteX248" fmla="*/ 462607 w 4159710"/>
              <a:gd name="connsiteY248" fmla="*/ 1390382 h 5786598"/>
              <a:gd name="connsiteX249" fmla="*/ 469653 w 4159710"/>
              <a:gd name="connsiteY249" fmla="*/ 1388526 h 5786598"/>
              <a:gd name="connsiteX250" fmla="*/ 532361 w 4159710"/>
              <a:gd name="connsiteY250" fmla="*/ 1425088 h 5786598"/>
              <a:gd name="connsiteX251" fmla="*/ 549415 w 4159710"/>
              <a:gd name="connsiteY251" fmla="*/ 1489834 h 5786598"/>
              <a:gd name="connsiteX252" fmla="*/ 840002 w 4159710"/>
              <a:gd name="connsiteY252" fmla="*/ 1334084 h 5786598"/>
              <a:gd name="connsiteX253" fmla="*/ 840607 w 4159710"/>
              <a:gd name="connsiteY253" fmla="*/ 1338857 h 5786598"/>
              <a:gd name="connsiteX254" fmla="*/ 1112835 w 4159710"/>
              <a:gd name="connsiteY254" fmla="*/ 1315078 h 5786598"/>
              <a:gd name="connsiteX255" fmla="*/ 2288860 w 4159710"/>
              <a:gd name="connsiteY255" fmla="*/ 137025 h 5786598"/>
              <a:gd name="connsiteX256" fmla="*/ 2281236 w 4159710"/>
              <a:gd name="connsiteY256" fmla="*/ 99263 h 5786598"/>
              <a:gd name="connsiteX257" fmla="*/ 2380499 w 4159710"/>
              <a:gd name="connsiteY257" fmla="*/ 0 h 57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4159710" h="5786598">
                <a:moveTo>
                  <a:pt x="1022274" y="5419078"/>
                </a:moveTo>
                <a:lnTo>
                  <a:pt x="976163" y="5507455"/>
                </a:lnTo>
                <a:lnTo>
                  <a:pt x="1068385" y="5507455"/>
                </a:lnTo>
                <a:close/>
                <a:moveTo>
                  <a:pt x="1318025" y="5289802"/>
                </a:moveTo>
                <a:lnTo>
                  <a:pt x="1204463" y="5507455"/>
                </a:lnTo>
                <a:lnTo>
                  <a:pt x="1431587" y="5507455"/>
                </a:lnTo>
                <a:close/>
                <a:moveTo>
                  <a:pt x="708685" y="5255614"/>
                </a:moveTo>
                <a:lnTo>
                  <a:pt x="577286" y="5507455"/>
                </a:lnTo>
                <a:lnTo>
                  <a:pt x="840085" y="5507455"/>
                </a:lnTo>
                <a:close/>
                <a:moveTo>
                  <a:pt x="1203875" y="5071022"/>
                </a:moveTo>
                <a:lnTo>
                  <a:pt x="1053938" y="5358390"/>
                </a:lnTo>
                <a:lnTo>
                  <a:pt x="1131714" y="5507455"/>
                </a:lnTo>
                <a:lnTo>
                  <a:pt x="1141134" y="5507455"/>
                </a:lnTo>
                <a:lnTo>
                  <a:pt x="1286361" y="5229113"/>
                </a:lnTo>
                <a:close/>
                <a:moveTo>
                  <a:pt x="822835" y="5036834"/>
                </a:moveTo>
                <a:lnTo>
                  <a:pt x="740350" y="5194926"/>
                </a:lnTo>
                <a:lnTo>
                  <a:pt x="903414" y="5507455"/>
                </a:lnTo>
                <a:lnTo>
                  <a:pt x="912834" y="5507455"/>
                </a:lnTo>
                <a:lnTo>
                  <a:pt x="990609" y="5358390"/>
                </a:lnTo>
                <a:close/>
                <a:moveTo>
                  <a:pt x="1451724" y="5033553"/>
                </a:moveTo>
                <a:lnTo>
                  <a:pt x="1355112" y="5218720"/>
                </a:lnTo>
                <a:lnTo>
                  <a:pt x="1505762" y="5507455"/>
                </a:lnTo>
                <a:lnTo>
                  <a:pt x="1698986" y="5507455"/>
                </a:lnTo>
                <a:close/>
                <a:moveTo>
                  <a:pt x="574986" y="4999366"/>
                </a:moveTo>
                <a:lnTo>
                  <a:pt x="309887" y="5507455"/>
                </a:lnTo>
                <a:lnTo>
                  <a:pt x="503111" y="5507455"/>
                </a:lnTo>
                <a:lnTo>
                  <a:pt x="671598" y="5184533"/>
                </a:lnTo>
                <a:close/>
                <a:moveTo>
                  <a:pt x="1290352" y="4905281"/>
                </a:moveTo>
                <a:lnTo>
                  <a:pt x="1240962" y="4999940"/>
                </a:lnTo>
                <a:lnTo>
                  <a:pt x="1323448" y="5158032"/>
                </a:lnTo>
                <a:lnTo>
                  <a:pt x="1420060" y="4972866"/>
                </a:lnTo>
                <a:lnTo>
                  <a:pt x="1384797" y="4905281"/>
                </a:lnTo>
                <a:close/>
                <a:moveTo>
                  <a:pt x="1191573" y="4905281"/>
                </a:moveTo>
                <a:lnTo>
                  <a:pt x="1209298" y="4939252"/>
                </a:lnTo>
                <a:lnTo>
                  <a:pt x="1227023" y="4905281"/>
                </a:lnTo>
                <a:close/>
                <a:moveTo>
                  <a:pt x="891474" y="4905281"/>
                </a:moveTo>
                <a:lnTo>
                  <a:pt x="854499" y="4976146"/>
                </a:lnTo>
                <a:lnTo>
                  <a:pt x="1022274" y="5297702"/>
                </a:lnTo>
                <a:lnTo>
                  <a:pt x="1172210" y="5010334"/>
                </a:lnTo>
                <a:lnTo>
                  <a:pt x="1117398" y="4905281"/>
                </a:lnTo>
                <a:close/>
                <a:moveTo>
                  <a:pt x="624075" y="4905281"/>
                </a:moveTo>
                <a:lnTo>
                  <a:pt x="606650" y="4938678"/>
                </a:lnTo>
                <a:lnTo>
                  <a:pt x="703262" y="5123845"/>
                </a:lnTo>
                <a:lnTo>
                  <a:pt x="785748" y="4965752"/>
                </a:lnTo>
                <a:lnTo>
                  <a:pt x="754196" y="4905281"/>
                </a:lnTo>
                <a:close/>
                <a:moveTo>
                  <a:pt x="1286363" y="4716622"/>
                </a:moveTo>
                <a:lnTo>
                  <a:pt x="1286363" y="4742928"/>
                </a:lnTo>
                <a:lnTo>
                  <a:pt x="1280308" y="4772921"/>
                </a:lnTo>
                <a:lnTo>
                  <a:pt x="1315738" y="4772921"/>
                </a:lnTo>
                <a:close/>
                <a:moveTo>
                  <a:pt x="760478" y="4643851"/>
                </a:moveTo>
                <a:lnTo>
                  <a:pt x="693135" y="4772921"/>
                </a:lnTo>
                <a:lnTo>
                  <a:pt x="766533" y="4772921"/>
                </a:lnTo>
                <a:lnTo>
                  <a:pt x="760478" y="4742928"/>
                </a:lnTo>
                <a:close/>
                <a:moveTo>
                  <a:pt x="1286363" y="4116690"/>
                </a:moveTo>
                <a:lnTo>
                  <a:pt x="1286363" y="4574458"/>
                </a:lnTo>
                <a:lnTo>
                  <a:pt x="1389913" y="4772921"/>
                </a:lnTo>
                <a:lnTo>
                  <a:pt x="1441619" y="4772921"/>
                </a:lnTo>
                <a:lnTo>
                  <a:pt x="1441619" y="4116690"/>
                </a:lnTo>
                <a:close/>
                <a:moveTo>
                  <a:pt x="582362" y="4116689"/>
                </a:moveTo>
                <a:lnTo>
                  <a:pt x="582362" y="4772921"/>
                </a:lnTo>
                <a:lnTo>
                  <a:pt x="618960" y="4772921"/>
                </a:lnTo>
                <a:lnTo>
                  <a:pt x="760478" y="4501687"/>
                </a:lnTo>
                <a:lnTo>
                  <a:pt x="760478" y="4116689"/>
                </a:lnTo>
                <a:close/>
                <a:moveTo>
                  <a:pt x="1286363" y="3949802"/>
                </a:moveTo>
                <a:lnTo>
                  <a:pt x="1286363" y="4070970"/>
                </a:lnTo>
                <a:lnTo>
                  <a:pt x="1441619" y="4070970"/>
                </a:lnTo>
                <a:lnTo>
                  <a:pt x="1441619" y="3949802"/>
                </a:lnTo>
                <a:close/>
                <a:moveTo>
                  <a:pt x="582362" y="3949801"/>
                </a:moveTo>
                <a:lnTo>
                  <a:pt x="582362" y="4070970"/>
                </a:lnTo>
                <a:lnTo>
                  <a:pt x="760478" y="4070970"/>
                </a:lnTo>
                <a:lnTo>
                  <a:pt x="760478" y="3949801"/>
                </a:lnTo>
                <a:close/>
                <a:moveTo>
                  <a:pt x="1286363" y="3781025"/>
                </a:moveTo>
                <a:lnTo>
                  <a:pt x="1286363" y="3904082"/>
                </a:lnTo>
                <a:lnTo>
                  <a:pt x="1441619" y="3904082"/>
                </a:lnTo>
                <a:lnTo>
                  <a:pt x="1441619" y="3781025"/>
                </a:lnTo>
                <a:close/>
                <a:moveTo>
                  <a:pt x="582362" y="3781025"/>
                </a:moveTo>
                <a:lnTo>
                  <a:pt x="582362" y="3904082"/>
                </a:lnTo>
                <a:lnTo>
                  <a:pt x="760478" y="3904082"/>
                </a:lnTo>
                <a:lnTo>
                  <a:pt x="760478" y="3781025"/>
                </a:lnTo>
                <a:close/>
                <a:moveTo>
                  <a:pt x="1174823" y="2986866"/>
                </a:moveTo>
                <a:cubicBezTo>
                  <a:pt x="1163799" y="2986866"/>
                  <a:pt x="1154863" y="2995802"/>
                  <a:pt x="1154863" y="3006826"/>
                </a:cubicBezTo>
                <a:lnTo>
                  <a:pt x="1154863" y="3388285"/>
                </a:lnTo>
                <a:cubicBezTo>
                  <a:pt x="1154863" y="3399309"/>
                  <a:pt x="1163799" y="3408245"/>
                  <a:pt x="1174823" y="3408245"/>
                </a:cubicBezTo>
                <a:lnTo>
                  <a:pt x="1254662" y="3408245"/>
                </a:lnTo>
                <a:cubicBezTo>
                  <a:pt x="1265686" y="3408245"/>
                  <a:pt x="1274622" y="3399309"/>
                  <a:pt x="1274622" y="3388285"/>
                </a:cubicBezTo>
                <a:lnTo>
                  <a:pt x="1274622" y="3006826"/>
                </a:lnTo>
                <a:cubicBezTo>
                  <a:pt x="1274622" y="2995802"/>
                  <a:pt x="1265686" y="2986866"/>
                  <a:pt x="1254662" y="2986866"/>
                </a:cubicBezTo>
                <a:close/>
                <a:moveTo>
                  <a:pt x="694919" y="2986866"/>
                </a:moveTo>
                <a:cubicBezTo>
                  <a:pt x="685797" y="2986866"/>
                  <a:pt x="678402" y="2994261"/>
                  <a:pt x="678402" y="3003383"/>
                </a:cubicBezTo>
                <a:lnTo>
                  <a:pt x="678402" y="3391728"/>
                </a:lnTo>
                <a:cubicBezTo>
                  <a:pt x="678402" y="3400850"/>
                  <a:pt x="685797" y="3408245"/>
                  <a:pt x="694919" y="3408245"/>
                </a:cubicBezTo>
                <a:lnTo>
                  <a:pt x="760984" y="3408245"/>
                </a:lnTo>
                <a:cubicBezTo>
                  <a:pt x="770106" y="3408245"/>
                  <a:pt x="777501" y="3400850"/>
                  <a:pt x="777501" y="3391728"/>
                </a:cubicBezTo>
                <a:lnTo>
                  <a:pt x="777501" y="3003383"/>
                </a:lnTo>
                <a:cubicBezTo>
                  <a:pt x="777501" y="2994261"/>
                  <a:pt x="770106" y="2986866"/>
                  <a:pt x="760984" y="2986866"/>
                </a:cubicBezTo>
                <a:close/>
                <a:moveTo>
                  <a:pt x="502584" y="2986866"/>
                </a:moveTo>
                <a:cubicBezTo>
                  <a:pt x="493462" y="2986866"/>
                  <a:pt x="486067" y="2994261"/>
                  <a:pt x="486067" y="3003383"/>
                </a:cubicBezTo>
                <a:lnTo>
                  <a:pt x="486067" y="3391728"/>
                </a:lnTo>
                <a:cubicBezTo>
                  <a:pt x="486067" y="3400850"/>
                  <a:pt x="493462" y="3408245"/>
                  <a:pt x="502584" y="3408245"/>
                </a:cubicBezTo>
                <a:lnTo>
                  <a:pt x="568649" y="3408245"/>
                </a:lnTo>
                <a:cubicBezTo>
                  <a:pt x="577771" y="3408245"/>
                  <a:pt x="585166" y="3400850"/>
                  <a:pt x="585166" y="3391728"/>
                </a:cubicBezTo>
                <a:lnTo>
                  <a:pt x="585166" y="3003383"/>
                </a:lnTo>
                <a:cubicBezTo>
                  <a:pt x="585166" y="2994261"/>
                  <a:pt x="577771" y="2986866"/>
                  <a:pt x="568649" y="2986866"/>
                </a:cubicBezTo>
                <a:close/>
                <a:moveTo>
                  <a:pt x="310249" y="2986866"/>
                </a:moveTo>
                <a:cubicBezTo>
                  <a:pt x="301127" y="2986866"/>
                  <a:pt x="293732" y="2994261"/>
                  <a:pt x="293732" y="3003383"/>
                </a:cubicBezTo>
                <a:lnTo>
                  <a:pt x="293732" y="3391728"/>
                </a:lnTo>
                <a:cubicBezTo>
                  <a:pt x="293732" y="3400850"/>
                  <a:pt x="301127" y="3408245"/>
                  <a:pt x="310249" y="3408245"/>
                </a:cubicBezTo>
                <a:lnTo>
                  <a:pt x="376314" y="3408245"/>
                </a:lnTo>
                <a:cubicBezTo>
                  <a:pt x="385436" y="3408245"/>
                  <a:pt x="392831" y="3400850"/>
                  <a:pt x="392831" y="3391728"/>
                </a:cubicBezTo>
                <a:lnTo>
                  <a:pt x="392831" y="3003383"/>
                </a:lnTo>
                <a:cubicBezTo>
                  <a:pt x="392831" y="2994261"/>
                  <a:pt x="385436" y="2986866"/>
                  <a:pt x="376314" y="2986866"/>
                </a:cubicBezTo>
                <a:close/>
                <a:moveTo>
                  <a:pt x="871284" y="2156869"/>
                </a:moveTo>
                <a:lnTo>
                  <a:pt x="249133" y="2819733"/>
                </a:lnTo>
                <a:lnTo>
                  <a:pt x="830389" y="2819733"/>
                </a:lnTo>
                <a:close/>
                <a:moveTo>
                  <a:pt x="1322149" y="1457297"/>
                </a:moveTo>
                <a:lnTo>
                  <a:pt x="1134233" y="1473712"/>
                </a:lnTo>
                <a:lnTo>
                  <a:pt x="1155963" y="1825935"/>
                </a:lnTo>
                <a:lnTo>
                  <a:pt x="1248284" y="1825935"/>
                </a:lnTo>
                <a:cubicBezTo>
                  <a:pt x="1253432" y="1825935"/>
                  <a:pt x="1257606" y="1830109"/>
                  <a:pt x="1257606" y="1835257"/>
                </a:cubicBezTo>
                <a:lnTo>
                  <a:pt x="1257606" y="1872543"/>
                </a:lnTo>
                <a:cubicBezTo>
                  <a:pt x="1257606" y="1877691"/>
                  <a:pt x="1253432" y="1881866"/>
                  <a:pt x="1248284" y="1881866"/>
                </a:cubicBezTo>
                <a:lnTo>
                  <a:pt x="1159414" y="1881866"/>
                </a:lnTo>
                <a:lnTo>
                  <a:pt x="1170086" y="2054855"/>
                </a:lnTo>
                <a:lnTo>
                  <a:pt x="1233364" y="2054855"/>
                </a:lnTo>
                <a:cubicBezTo>
                  <a:pt x="1241359" y="2054855"/>
                  <a:pt x="1247840" y="2061336"/>
                  <a:pt x="1247840" y="2069332"/>
                </a:cubicBezTo>
                <a:lnTo>
                  <a:pt x="1247840" y="2127235"/>
                </a:lnTo>
                <a:cubicBezTo>
                  <a:pt x="1247840" y="2135230"/>
                  <a:pt x="1241359" y="2141711"/>
                  <a:pt x="1233364" y="2141711"/>
                </a:cubicBezTo>
                <a:lnTo>
                  <a:pt x="1175445" y="2141711"/>
                </a:lnTo>
                <a:lnTo>
                  <a:pt x="1217275" y="2819733"/>
                </a:lnTo>
                <a:lnTo>
                  <a:pt x="1538655" y="2819733"/>
                </a:lnTo>
                <a:lnTo>
                  <a:pt x="1538655" y="2916015"/>
                </a:lnTo>
                <a:lnTo>
                  <a:pt x="1834975" y="2426775"/>
                </a:lnTo>
                <a:close/>
                <a:moveTo>
                  <a:pt x="2470117" y="140636"/>
                </a:moveTo>
                <a:lnTo>
                  <a:pt x="2450688" y="169453"/>
                </a:lnTo>
                <a:cubicBezTo>
                  <a:pt x="2432725" y="187416"/>
                  <a:pt x="2407910" y="198526"/>
                  <a:pt x="2380499" y="198526"/>
                </a:cubicBezTo>
                <a:cubicBezTo>
                  <a:pt x="2366794" y="198526"/>
                  <a:pt x="2353737" y="195749"/>
                  <a:pt x="2341862" y="190726"/>
                </a:cubicBezTo>
                <a:lnTo>
                  <a:pt x="2319689" y="175776"/>
                </a:lnTo>
                <a:lnTo>
                  <a:pt x="1188989" y="1308426"/>
                </a:lnTo>
                <a:lnTo>
                  <a:pt x="1342990" y="1294974"/>
                </a:lnTo>
                <a:lnTo>
                  <a:pt x="1353866" y="1419480"/>
                </a:lnTo>
                <a:lnTo>
                  <a:pt x="1862584" y="2381191"/>
                </a:lnTo>
                <a:lnTo>
                  <a:pt x="3029209" y="455030"/>
                </a:lnTo>
                <a:close/>
                <a:moveTo>
                  <a:pt x="2380499" y="0"/>
                </a:moveTo>
                <a:cubicBezTo>
                  <a:pt x="2435320" y="0"/>
                  <a:pt x="2479762" y="44442"/>
                  <a:pt x="2479762" y="99263"/>
                </a:cubicBezTo>
                <a:lnTo>
                  <a:pt x="2478311" y="106448"/>
                </a:lnTo>
                <a:lnTo>
                  <a:pt x="3219890" y="215733"/>
                </a:lnTo>
                <a:lnTo>
                  <a:pt x="3217054" y="220776"/>
                </a:lnTo>
                <a:lnTo>
                  <a:pt x="4067223" y="1004298"/>
                </a:lnTo>
                <a:lnTo>
                  <a:pt x="4069653" y="1000693"/>
                </a:lnTo>
                <a:cubicBezTo>
                  <a:pt x="4079200" y="991147"/>
                  <a:pt x="4092388" y="985242"/>
                  <a:pt x="4106956" y="985242"/>
                </a:cubicBezTo>
                <a:cubicBezTo>
                  <a:pt x="4136091" y="985242"/>
                  <a:pt x="4159710" y="1008861"/>
                  <a:pt x="4159710" y="1037996"/>
                </a:cubicBezTo>
                <a:cubicBezTo>
                  <a:pt x="4159710" y="1067131"/>
                  <a:pt x="4136091" y="1090750"/>
                  <a:pt x="4106956" y="1090750"/>
                </a:cubicBezTo>
                <a:cubicBezTo>
                  <a:pt x="4077821" y="1090750"/>
                  <a:pt x="4054202" y="1067131"/>
                  <a:pt x="4054202" y="1037996"/>
                </a:cubicBezTo>
                <a:cubicBezTo>
                  <a:pt x="4054202" y="1030713"/>
                  <a:pt x="4055678" y="1023773"/>
                  <a:pt x="4058348" y="1017462"/>
                </a:cubicBezTo>
                <a:lnTo>
                  <a:pt x="4060261" y="1014623"/>
                </a:lnTo>
                <a:lnTo>
                  <a:pt x="3137412" y="519074"/>
                </a:lnTo>
                <a:lnTo>
                  <a:pt x="1538655" y="3357254"/>
                </a:lnTo>
                <a:lnTo>
                  <a:pt x="1538655" y="3364856"/>
                </a:lnTo>
                <a:lnTo>
                  <a:pt x="1696915" y="3364856"/>
                </a:lnTo>
                <a:lnTo>
                  <a:pt x="1696915" y="3781025"/>
                </a:lnTo>
                <a:lnTo>
                  <a:pt x="1487338" y="3781025"/>
                </a:lnTo>
                <a:lnTo>
                  <a:pt x="1487338" y="3904082"/>
                </a:lnTo>
                <a:lnTo>
                  <a:pt x="1563403" y="3904082"/>
                </a:lnTo>
                <a:cubicBezTo>
                  <a:pt x="1576028" y="3904082"/>
                  <a:pt x="1586263" y="3914317"/>
                  <a:pt x="1586263" y="3926942"/>
                </a:cubicBezTo>
                <a:lnTo>
                  <a:pt x="1586262" y="3926942"/>
                </a:lnTo>
                <a:cubicBezTo>
                  <a:pt x="1586262" y="3939567"/>
                  <a:pt x="1576027" y="3949802"/>
                  <a:pt x="1563402" y="3949802"/>
                </a:cubicBezTo>
                <a:lnTo>
                  <a:pt x="1487338" y="3949802"/>
                </a:lnTo>
                <a:lnTo>
                  <a:pt x="1487338" y="4070970"/>
                </a:lnTo>
                <a:lnTo>
                  <a:pt x="1563403" y="4070970"/>
                </a:lnTo>
                <a:cubicBezTo>
                  <a:pt x="1576028" y="4070970"/>
                  <a:pt x="1586263" y="4081205"/>
                  <a:pt x="1586263" y="4093830"/>
                </a:cubicBezTo>
                <a:lnTo>
                  <a:pt x="1586262" y="4093830"/>
                </a:lnTo>
                <a:cubicBezTo>
                  <a:pt x="1586262" y="4106455"/>
                  <a:pt x="1576027" y="4116690"/>
                  <a:pt x="1563402" y="4116690"/>
                </a:cubicBezTo>
                <a:lnTo>
                  <a:pt x="1487338" y="4116690"/>
                </a:lnTo>
                <a:lnTo>
                  <a:pt x="1487338" y="4772921"/>
                </a:lnTo>
                <a:lnTo>
                  <a:pt x="1529674" y="4772921"/>
                </a:lnTo>
                <a:cubicBezTo>
                  <a:pt x="1560927" y="4772921"/>
                  <a:pt x="1586262" y="4798256"/>
                  <a:pt x="1586262" y="4829509"/>
                </a:cubicBezTo>
                <a:lnTo>
                  <a:pt x="1586262" y="4848693"/>
                </a:lnTo>
                <a:cubicBezTo>
                  <a:pt x="1586262" y="4879946"/>
                  <a:pt x="1560927" y="4905281"/>
                  <a:pt x="1529674" y="4905281"/>
                </a:cubicBezTo>
                <a:lnTo>
                  <a:pt x="1518652" y="4905281"/>
                </a:lnTo>
                <a:lnTo>
                  <a:pt x="1488812" y="4962472"/>
                </a:lnTo>
                <a:lnTo>
                  <a:pt x="1773161" y="5507455"/>
                </a:lnTo>
                <a:lnTo>
                  <a:pt x="1945385" y="5507455"/>
                </a:lnTo>
                <a:cubicBezTo>
                  <a:pt x="1984041" y="5507455"/>
                  <a:pt x="2015377" y="5538791"/>
                  <a:pt x="2015377" y="5577447"/>
                </a:cubicBezTo>
                <a:lnTo>
                  <a:pt x="2015377" y="5716606"/>
                </a:lnTo>
                <a:cubicBezTo>
                  <a:pt x="2015377" y="5755262"/>
                  <a:pt x="1984041" y="5786598"/>
                  <a:pt x="1945385" y="5786598"/>
                </a:cubicBezTo>
                <a:lnTo>
                  <a:pt x="166286" y="5786598"/>
                </a:lnTo>
                <a:cubicBezTo>
                  <a:pt x="127630" y="5786598"/>
                  <a:pt x="96294" y="5755262"/>
                  <a:pt x="96294" y="5716606"/>
                </a:cubicBezTo>
                <a:lnTo>
                  <a:pt x="96294" y="5577447"/>
                </a:lnTo>
                <a:cubicBezTo>
                  <a:pt x="96294" y="5538791"/>
                  <a:pt x="127630" y="5507455"/>
                  <a:pt x="166286" y="5507455"/>
                </a:cubicBezTo>
                <a:lnTo>
                  <a:pt x="235712" y="5507455"/>
                </a:lnTo>
                <a:lnTo>
                  <a:pt x="537898" y="4928284"/>
                </a:lnTo>
                <a:lnTo>
                  <a:pt x="525896" y="4905281"/>
                </a:lnTo>
                <a:lnTo>
                  <a:pt x="517166" y="4905281"/>
                </a:lnTo>
                <a:cubicBezTo>
                  <a:pt x="485913" y="4905281"/>
                  <a:pt x="460578" y="4879946"/>
                  <a:pt x="460578" y="4848693"/>
                </a:cubicBezTo>
                <a:lnTo>
                  <a:pt x="460578" y="4829509"/>
                </a:lnTo>
                <a:cubicBezTo>
                  <a:pt x="460578" y="4798256"/>
                  <a:pt x="485913" y="4772921"/>
                  <a:pt x="517166" y="4772921"/>
                </a:cubicBezTo>
                <a:lnTo>
                  <a:pt x="536643" y="4772921"/>
                </a:lnTo>
                <a:lnTo>
                  <a:pt x="536643" y="4116689"/>
                </a:lnTo>
                <a:lnTo>
                  <a:pt x="483438" y="4116689"/>
                </a:lnTo>
                <a:cubicBezTo>
                  <a:pt x="477126" y="4116689"/>
                  <a:pt x="471411" y="4114130"/>
                  <a:pt x="467274" y="4109993"/>
                </a:cubicBezTo>
                <a:lnTo>
                  <a:pt x="460578" y="4093829"/>
                </a:lnTo>
                <a:lnTo>
                  <a:pt x="467274" y="4077665"/>
                </a:lnTo>
                <a:cubicBezTo>
                  <a:pt x="471411" y="4073529"/>
                  <a:pt x="477126" y="4070970"/>
                  <a:pt x="483438" y="4070970"/>
                </a:cubicBezTo>
                <a:lnTo>
                  <a:pt x="536643" y="4070970"/>
                </a:lnTo>
                <a:lnTo>
                  <a:pt x="536643" y="3949801"/>
                </a:lnTo>
                <a:lnTo>
                  <a:pt x="483438" y="3949801"/>
                </a:lnTo>
                <a:cubicBezTo>
                  <a:pt x="477126" y="3949801"/>
                  <a:pt x="471411" y="3947242"/>
                  <a:pt x="467274" y="3943105"/>
                </a:cubicBezTo>
                <a:lnTo>
                  <a:pt x="460578" y="3926941"/>
                </a:lnTo>
                <a:lnTo>
                  <a:pt x="467274" y="3910777"/>
                </a:lnTo>
                <a:cubicBezTo>
                  <a:pt x="471411" y="3906640"/>
                  <a:pt x="477126" y="3904082"/>
                  <a:pt x="483438" y="3904082"/>
                </a:cubicBezTo>
                <a:lnTo>
                  <a:pt x="536643" y="3904082"/>
                </a:lnTo>
                <a:lnTo>
                  <a:pt x="536643" y="3781025"/>
                </a:lnTo>
                <a:lnTo>
                  <a:pt x="0" y="3781025"/>
                </a:lnTo>
                <a:lnTo>
                  <a:pt x="0" y="3364856"/>
                </a:lnTo>
                <a:lnTo>
                  <a:pt x="1" y="3364856"/>
                </a:lnTo>
                <a:lnTo>
                  <a:pt x="1" y="2819733"/>
                </a:lnTo>
                <a:lnTo>
                  <a:pt x="186431" y="2819733"/>
                </a:lnTo>
                <a:lnTo>
                  <a:pt x="823097" y="2141404"/>
                </a:lnTo>
                <a:lnTo>
                  <a:pt x="813602" y="2137471"/>
                </a:lnTo>
                <a:cubicBezTo>
                  <a:pt x="810982" y="2134852"/>
                  <a:pt x="809362" y="2131233"/>
                  <a:pt x="809362" y="2127235"/>
                </a:cubicBezTo>
                <a:lnTo>
                  <a:pt x="809362" y="2069332"/>
                </a:lnTo>
                <a:cubicBezTo>
                  <a:pt x="809362" y="2061336"/>
                  <a:pt x="815843" y="2054855"/>
                  <a:pt x="823838" y="2054855"/>
                </a:cubicBezTo>
                <a:lnTo>
                  <a:pt x="877577" y="2054855"/>
                </a:lnTo>
                <a:lnTo>
                  <a:pt x="888250" y="1881866"/>
                </a:lnTo>
                <a:lnTo>
                  <a:pt x="828450" y="1881866"/>
                </a:lnTo>
                <a:cubicBezTo>
                  <a:pt x="823302" y="1881866"/>
                  <a:pt x="819128" y="1877691"/>
                  <a:pt x="819128" y="1872543"/>
                </a:cubicBezTo>
                <a:lnTo>
                  <a:pt x="819128" y="1835257"/>
                </a:lnTo>
                <a:cubicBezTo>
                  <a:pt x="819128" y="1830109"/>
                  <a:pt x="823302" y="1825935"/>
                  <a:pt x="828450" y="1825935"/>
                </a:cubicBezTo>
                <a:lnTo>
                  <a:pt x="891700" y="1825935"/>
                </a:lnTo>
                <a:lnTo>
                  <a:pt x="912234" y="1493103"/>
                </a:lnTo>
                <a:lnTo>
                  <a:pt x="860727" y="1497602"/>
                </a:lnTo>
                <a:lnTo>
                  <a:pt x="861169" y="1501090"/>
                </a:lnTo>
                <a:lnTo>
                  <a:pt x="562355" y="1538964"/>
                </a:lnTo>
                <a:lnTo>
                  <a:pt x="573819" y="1582489"/>
                </a:lnTo>
                <a:cubicBezTo>
                  <a:pt x="581039" y="1609902"/>
                  <a:pt x="564670" y="1637977"/>
                  <a:pt x="537257" y="1645198"/>
                </a:cubicBezTo>
                <a:lnTo>
                  <a:pt x="530211" y="1647053"/>
                </a:lnTo>
                <a:cubicBezTo>
                  <a:pt x="509651" y="1652468"/>
                  <a:pt x="488719" y="1644615"/>
                  <a:pt x="476492" y="1628784"/>
                </a:cubicBezTo>
                <a:lnTo>
                  <a:pt x="469491" y="1614538"/>
                </a:lnTo>
                <a:lnTo>
                  <a:pt x="470721" y="1635605"/>
                </a:lnTo>
                <a:cubicBezTo>
                  <a:pt x="467670" y="1656861"/>
                  <a:pt x="452267" y="1675268"/>
                  <a:pt x="430195" y="1681081"/>
                </a:cubicBezTo>
                <a:lnTo>
                  <a:pt x="422631" y="1683073"/>
                </a:lnTo>
                <a:cubicBezTo>
                  <a:pt x="393202" y="1690825"/>
                  <a:pt x="363062" y="1673252"/>
                  <a:pt x="355310" y="1643823"/>
                </a:cubicBezTo>
                <a:lnTo>
                  <a:pt x="315776" y="1493723"/>
                </a:lnTo>
                <a:cubicBezTo>
                  <a:pt x="308025" y="1464294"/>
                  <a:pt x="325598" y="1434153"/>
                  <a:pt x="355027" y="1426402"/>
                </a:cubicBezTo>
                <a:lnTo>
                  <a:pt x="362591" y="1424410"/>
                </a:lnTo>
                <a:cubicBezTo>
                  <a:pt x="384663" y="1418597"/>
                  <a:pt x="407134" y="1427028"/>
                  <a:pt x="420261" y="1444022"/>
                </a:cubicBezTo>
                <a:lnTo>
                  <a:pt x="427578" y="1458912"/>
                </a:lnTo>
                <a:lnTo>
                  <a:pt x="426045" y="1453091"/>
                </a:lnTo>
                <a:cubicBezTo>
                  <a:pt x="418825" y="1425678"/>
                  <a:pt x="435194" y="1397602"/>
                  <a:pt x="462607" y="1390382"/>
                </a:cubicBezTo>
                <a:lnTo>
                  <a:pt x="469653" y="1388526"/>
                </a:lnTo>
                <a:cubicBezTo>
                  <a:pt x="497066" y="1381306"/>
                  <a:pt x="525141" y="1397675"/>
                  <a:pt x="532361" y="1425088"/>
                </a:cubicBezTo>
                <a:lnTo>
                  <a:pt x="549415" y="1489834"/>
                </a:lnTo>
                <a:lnTo>
                  <a:pt x="840002" y="1334084"/>
                </a:lnTo>
                <a:lnTo>
                  <a:pt x="840607" y="1338857"/>
                </a:lnTo>
                <a:lnTo>
                  <a:pt x="1112835" y="1315078"/>
                </a:lnTo>
                <a:lnTo>
                  <a:pt x="2288860" y="137025"/>
                </a:lnTo>
                <a:lnTo>
                  <a:pt x="2281236" y="99263"/>
                </a:lnTo>
                <a:cubicBezTo>
                  <a:pt x="2281236" y="44442"/>
                  <a:pt x="2325678" y="0"/>
                  <a:pt x="238049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Rectangle 55">
            <a:extLst>
              <a:ext uri="{FF2B5EF4-FFF2-40B4-BE49-F238E27FC236}">
                <a16:creationId xmlns:a16="http://schemas.microsoft.com/office/drawing/2014/main" id="{0F5B2E5E-F1FB-4B49-A15E-DFC13B08436B}"/>
              </a:ext>
            </a:extLst>
          </p:cNvPr>
          <p:cNvSpPr/>
          <p:nvPr/>
        </p:nvSpPr>
        <p:spPr>
          <a:xfrm>
            <a:off x="0" y="5643562"/>
            <a:ext cx="9144000" cy="3571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1" name="Group 80">
            <a:extLst>
              <a:ext uri="{FF2B5EF4-FFF2-40B4-BE49-F238E27FC236}">
                <a16:creationId xmlns:a16="http://schemas.microsoft.com/office/drawing/2014/main" id="{19E621FE-C318-4580-968F-2AD4437D6FF2}"/>
              </a:ext>
            </a:extLst>
          </p:cNvPr>
          <p:cNvGrpSpPr/>
          <p:nvPr/>
        </p:nvGrpSpPr>
        <p:grpSpPr>
          <a:xfrm flipH="1">
            <a:off x="2593723" y="4888368"/>
            <a:ext cx="2721557" cy="886397"/>
            <a:chOff x="342804" y="1541415"/>
            <a:chExt cx="9509699" cy="3097260"/>
          </a:xfrm>
        </p:grpSpPr>
        <p:sp>
          <p:nvSpPr>
            <p:cNvPr id="61" name="Freeform: Shape 60">
              <a:extLst>
                <a:ext uri="{FF2B5EF4-FFF2-40B4-BE49-F238E27FC236}">
                  <a16:creationId xmlns:a16="http://schemas.microsoft.com/office/drawing/2014/main" id="{08CF7B32-A3DF-4B7F-B311-B724CF95B1CC}"/>
                </a:ext>
              </a:extLst>
            </p:cNvPr>
            <p:cNvSpPr/>
            <p:nvPr/>
          </p:nvSpPr>
          <p:spPr>
            <a:xfrm>
              <a:off x="6567993" y="1819126"/>
              <a:ext cx="134121" cy="640802"/>
            </a:xfrm>
            <a:custGeom>
              <a:avLst/>
              <a:gdLst>
                <a:gd name="connsiteX0" fmla="*/ 173355 w 171450"/>
                <a:gd name="connsiteY0" fmla="*/ 763928 h 819150"/>
                <a:gd name="connsiteX1" fmla="*/ 136207 w 171450"/>
                <a:gd name="connsiteY1" fmla="*/ 821078 h 819150"/>
                <a:gd name="connsiteX2" fmla="*/ 113348 w 171450"/>
                <a:gd name="connsiteY2" fmla="*/ 763928 h 819150"/>
                <a:gd name="connsiteX3" fmla="*/ 115252 w 171450"/>
                <a:gd name="connsiteY3" fmla="*/ 374356 h 819150"/>
                <a:gd name="connsiteX4" fmla="*/ 81915 w 171450"/>
                <a:gd name="connsiteY4" fmla="*/ 343876 h 819150"/>
                <a:gd name="connsiteX5" fmla="*/ 15240 w 171450"/>
                <a:gd name="connsiteY5" fmla="*/ 343876 h 819150"/>
                <a:gd name="connsiteX6" fmla="*/ 0 w 171450"/>
                <a:gd name="connsiteY6" fmla="*/ 329588 h 819150"/>
                <a:gd name="connsiteX7" fmla="*/ 16193 w 171450"/>
                <a:gd name="connsiteY7" fmla="*/ 318158 h 819150"/>
                <a:gd name="connsiteX8" fmla="*/ 59055 w 171450"/>
                <a:gd name="connsiteY8" fmla="*/ 318158 h 819150"/>
                <a:gd name="connsiteX9" fmla="*/ 116205 w 171450"/>
                <a:gd name="connsiteY9" fmla="*/ 261961 h 819150"/>
                <a:gd name="connsiteX10" fmla="*/ 58102 w 171450"/>
                <a:gd name="connsiteY10" fmla="*/ 206716 h 819150"/>
                <a:gd name="connsiteX11" fmla="*/ 20002 w 171450"/>
                <a:gd name="connsiteY11" fmla="*/ 206716 h 819150"/>
                <a:gd name="connsiteX12" fmla="*/ 952 w 171450"/>
                <a:gd name="connsiteY12" fmla="*/ 192428 h 819150"/>
                <a:gd name="connsiteX13" fmla="*/ 20002 w 171450"/>
                <a:gd name="connsiteY13" fmla="*/ 182903 h 819150"/>
                <a:gd name="connsiteX14" fmla="*/ 29527 w 171450"/>
                <a:gd name="connsiteY14" fmla="*/ 182903 h 819150"/>
                <a:gd name="connsiteX15" fmla="*/ 114300 w 171450"/>
                <a:gd name="connsiteY15" fmla="*/ 95273 h 819150"/>
                <a:gd name="connsiteX16" fmla="*/ 114300 w 171450"/>
                <a:gd name="connsiteY16" fmla="*/ 47648 h 819150"/>
                <a:gd name="connsiteX17" fmla="*/ 143827 w 171450"/>
                <a:gd name="connsiteY17" fmla="*/ 23 h 819150"/>
                <a:gd name="connsiteX18" fmla="*/ 170498 w 171450"/>
                <a:gd name="connsiteY18" fmla="*/ 50506 h 819150"/>
                <a:gd name="connsiteX19" fmla="*/ 173355 w 171450"/>
                <a:gd name="connsiteY19" fmla="*/ 763928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50" h="819150">
                  <a:moveTo>
                    <a:pt x="173355" y="763928"/>
                  </a:moveTo>
                  <a:cubicBezTo>
                    <a:pt x="167640" y="786788"/>
                    <a:pt x="187643" y="828698"/>
                    <a:pt x="136207" y="821078"/>
                  </a:cubicBezTo>
                  <a:cubicBezTo>
                    <a:pt x="98107" y="815363"/>
                    <a:pt x="122873" y="782026"/>
                    <a:pt x="113348" y="763928"/>
                  </a:cubicBezTo>
                  <a:cubicBezTo>
                    <a:pt x="113348" y="634388"/>
                    <a:pt x="113348" y="503896"/>
                    <a:pt x="115252" y="374356"/>
                  </a:cubicBezTo>
                  <a:cubicBezTo>
                    <a:pt x="115252" y="346733"/>
                    <a:pt x="104775" y="342923"/>
                    <a:pt x="81915" y="343876"/>
                  </a:cubicBezTo>
                  <a:cubicBezTo>
                    <a:pt x="60007" y="344828"/>
                    <a:pt x="37148" y="343876"/>
                    <a:pt x="15240" y="343876"/>
                  </a:cubicBezTo>
                  <a:cubicBezTo>
                    <a:pt x="5715" y="343876"/>
                    <a:pt x="0" y="339113"/>
                    <a:pt x="0" y="329588"/>
                  </a:cubicBezTo>
                  <a:cubicBezTo>
                    <a:pt x="0" y="318158"/>
                    <a:pt x="8573" y="318158"/>
                    <a:pt x="16193" y="318158"/>
                  </a:cubicBezTo>
                  <a:cubicBezTo>
                    <a:pt x="30480" y="318158"/>
                    <a:pt x="44768" y="316253"/>
                    <a:pt x="59055" y="318158"/>
                  </a:cubicBezTo>
                  <a:cubicBezTo>
                    <a:pt x="105727" y="326731"/>
                    <a:pt x="115252" y="307681"/>
                    <a:pt x="116205" y="261961"/>
                  </a:cubicBezTo>
                  <a:cubicBezTo>
                    <a:pt x="117157" y="214336"/>
                    <a:pt x="102870" y="199096"/>
                    <a:pt x="58102" y="206716"/>
                  </a:cubicBezTo>
                  <a:cubicBezTo>
                    <a:pt x="45720" y="208621"/>
                    <a:pt x="32385" y="206716"/>
                    <a:pt x="20002" y="206716"/>
                  </a:cubicBezTo>
                  <a:cubicBezTo>
                    <a:pt x="10477" y="206716"/>
                    <a:pt x="0" y="205763"/>
                    <a:pt x="952" y="192428"/>
                  </a:cubicBezTo>
                  <a:cubicBezTo>
                    <a:pt x="1905" y="181951"/>
                    <a:pt x="12382" y="183856"/>
                    <a:pt x="20002" y="182903"/>
                  </a:cubicBezTo>
                  <a:cubicBezTo>
                    <a:pt x="22860" y="182903"/>
                    <a:pt x="26670" y="182903"/>
                    <a:pt x="29527" y="182903"/>
                  </a:cubicBezTo>
                  <a:cubicBezTo>
                    <a:pt x="114300" y="179093"/>
                    <a:pt x="114300" y="179093"/>
                    <a:pt x="114300" y="95273"/>
                  </a:cubicBezTo>
                  <a:cubicBezTo>
                    <a:pt x="114300" y="79081"/>
                    <a:pt x="113348" y="63841"/>
                    <a:pt x="114300" y="47648"/>
                  </a:cubicBezTo>
                  <a:cubicBezTo>
                    <a:pt x="116205" y="27646"/>
                    <a:pt x="100013" y="-929"/>
                    <a:pt x="143827" y="23"/>
                  </a:cubicBezTo>
                  <a:cubicBezTo>
                    <a:pt x="188595" y="976"/>
                    <a:pt x="170498" y="32408"/>
                    <a:pt x="170498" y="50506"/>
                  </a:cubicBezTo>
                  <a:cubicBezTo>
                    <a:pt x="172402" y="288631"/>
                    <a:pt x="172402" y="525803"/>
                    <a:pt x="173355" y="763928"/>
                  </a:cubicBezTo>
                  <a:close/>
                </a:path>
              </a:pathLst>
            </a:custGeom>
            <a:solidFill>
              <a:schemeClr val="accent6"/>
            </a:solidFill>
            <a:ln w="9525" cap="flat">
              <a:noFill/>
              <a:prstDash val="solid"/>
              <a:miter/>
            </a:ln>
          </p:spPr>
          <p:txBody>
            <a:bodyPr rtlCol="0" anchor="ctr"/>
            <a:lstStyle/>
            <a:p>
              <a:endParaRPr lang="en-US" sz="1350"/>
            </a:p>
          </p:txBody>
        </p:sp>
        <p:sp>
          <p:nvSpPr>
            <p:cNvPr id="62" name="Freeform: Shape 61">
              <a:extLst>
                <a:ext uri="{FF2B5EF4-FFF2-40B4-BE49-F238E27FC236}">
                  <a16:creationId xmlns:a16="http://schemas.microsoft.com/office/drawing/2014/main" id="{B8D5B2B1-1AD3-4517-9F35-7086AC0043F1}"/>
                </a:ext>
              </a:extLst>
            </p:cNvPr>
            <p:cNvSpPr/>
            <p:nvPr/>
          </p:nvSpPr>
          <p:spPr>
            <a:xfrm>
              <a:off x="8661003" y="1992732"/>
              <a:ext cx="44706" cy="715315"/>
            </a:xfrm>
            <a:custGeom>
              <a:avLst/>
              <a:gdLst>
                <a:gd name="connsiteX0" fmla="*/ 60997 w 57150"/>
                <a:gd name="connsiteY0" fmla="*/ 827752 h 914400"/>
                <a:gd name="connsiteX1" fmla="*/ 60043 w 57150"/>
                <a:gd name="connsiteY1" fmla="*/ 888713 h 914400"/>
                <a:gd name="connsiteX2" fmla="*/ 30516 w 57150"/>
                <a:gd name="connsiteY2" fmla="*/ 915383 h 914400"/>
                <a:gd name="connsiteX3" fmla="*/ 1941 w 57150"/>
                <a:gd name="connsiteY3" fmla="*/ 888713 h 914400"/>
                <a:gd name="connsiteX4" fmla="*/ 37 w 57150"/>
                <a:gd name="connsiteY4" fmla="*/ 827752 h 914400"/>
                <a:gd name="connsiteX5" fmla="*/ 989 w 57150"/>
                <a:gd name="connsiteY5" fmla="*/ 38130 h 914400"/>
                <a:gd name="connsiteX6" fmla="*/ 25754 w 57150"/>
                <a:gd name="connsiteY6" fmla="*/ 30 h 914400"/>
                <a:gd name="connsiteX7" fmla="*/ 60043 w 57150"/>
                <a:gd name="connsiteY7" fmla="*/ 34320 h 914400"/>
                <a:gd name="connsiteX8" fmla="*/ 59091 w 57150"/>
                <a:gd name="connsiteY8" fmla="*/ 458183 h 914400"/>
                <a:gd name="connsiteX9" fmla="*/ 60997 w 57150"/>
                <a:gd name="connsiteY9" fmla="*/ 827752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914400">
                  <a:moveTo>
                    <a:pt x="60997" y="827752"/>
                  </a:moveTo>
                  <a:cubicBezTo>
                    <a:pt x="60043" y="847755"/>
                    <a:pt x="59091" y="868710"/>
                    <a:pt x="60043" y="888713"/>
                  </a:cubicBezTo>
                  <a:cubicBezTo>
                    <a:pt x="60997" y="909668"/>
                    <a:pt x="49566" y="915383"/>
                    <a:pt x="30516" y="915383"/>
                  </a:cubicBezTo>
                  <a:cubicBezTo>
                    <a:pt x="11466" y="915383"/>
                    <a:pt x="989" y="909668"/>
                    <a:pt x="1941" y="888713"/>
                  </a:cubicBezTo>
                  <a:cubicBezTo>
                    <a:pt x="1941" y="868710"/>
                    <a:pt x="989" y="848708"/>
                    <a:pt x="37" y="827752"/>
                  </a:cubicBezTo>
                  <a:cubicBezTo>
                    <a:pt x="37" y="564863"/>
                    <a:pt x="989" y="301020"/>
                    <a:pt x="989" y="38130"/>
                  </a:cubicBezTo>
                  <a:cubicBezTo>
                    <a:pt x="989" y="20985"/>
                    <a:pt x="-7584" y="-922"/>
                    <a:pt x="25754" y="30"/>
                  </a:cubicBezTo>
                  <a:cubicBezTo>
                    <a:pt x="52424" y="30"/>
                    <a:pt x="60043" y="6698"/>
                    <a:pt x="60043" y="34320"/>
                  </a:cubicBezTo>
                  <a:cubicBezTo>
                    <a:pt x="59091" y="175290"/>
                    <a:pt x="59091" y="316260"/>
                    <a:pt x="59091" y="458183"/>
                  </a:cubicBezTo>
                  <a:cubicBezTo>
                    <a:pt x="60043" y="580103"/>
                    <a:pt x="60043" y="703927"/>
                    <a:pt x="60997" y="827752"/>
                  </a:cubicBezTo>
                  <a:close/>
                </a:path>
              </a:pathLst>
            </a:custGeom>
            <a:solidFill>
              <a:schemeClr val="accent6"/>
            </a:solidFill>
            <a:ln w="9525" cap="flat">
              <a:noFill/>
              <a:prstDash val="solid"/>
              <a:miter/>
            </a:ln>
          </p:spPr>
          <p:txBody>
            <a:bodyPr rtlCol="0" anchor="ctr"/>
            <a:lstStyle/>
            <a:p>
              <a:endParaRPr lang="en-US" sz="1350"/>
            </a:p>
          </p:txBody>
        </p:sp>
        <p:sp>
          <p:nvSpPr>
            <p:cNvPr id="63" name="Freeform: Shape 62">
              <a:extLst>
                <a:ext uri="{FF2B5EF4-FFF2-40B4-BE49-F238E27FC236}">
                  <a16:creationId xmlns:a16="http://schemas.microsoft.com/office/drawing/2014/main" id="{B6C3FFBE-0C86-4F7F-B86E-B8E6744A8E14}"/>
                </a:ext>
              </a:extLst>
            </p:cNvPr>
            <p:cNvSpPr/>
            <p:nvPr/>
          </p:nvSpPr>
          <p:spPr>
            <a:xfrm>
              <a:off x="8176703" y="2640219"/>
              <a:ext cx="931399" cy="1221996"/>
            </a:xfrm>
            <a:custGeom>
              <a:avLst/>
              <a:gdLst>
                <a:gd name="connsiteX0" fmla="*/ 142875 w 1190625"/>
                <a:gd name="connsiteY0" fmla="*/ 1424047 h 1562100"/>
                <a:gd name="connsiteX1" fmla="*/ 0 w 1190625"/>
                <a:gd name="connsiteY1" fmla="*/ 1392614 h 1562100"/>
                <a:gd name="connsiteX2" fmla="*/ 88582 w 1190625"/>
                <a:gd name="connsiteY2" fmla="*/ 913507 h 1562100"/>
                <a:gd name="connsiteX3" fmla="*/ 257175 w 1190625"/>
                <a:gd name="connsiteY3" fmla="*/ 34349 h 1562100"/>
                <a:gd name="connsiteX4" fmla="*/ 300038 w 1190625"/>
                <a:gd name="connsiteY4" fmla="*/ 59 h 1562100"/>
                <a:gd name="connsiteX5" fmla="*/ 941069 w 1190625"/>
                <a:gd name="connsiteY5" fmla="*/ 59 h 1562100"/>
                <a:gd name="connsiteX6" fmla="*/ 982980 w 1190625"/>
                <a:gd name="connsiteY6" fmla="*/ 36254 h 1562100"/>
                <a:gd name="connsiteX7" fmla="*/ 1162050 w 1190625"/>
                <a:gd name="connsiteY7" fmla="*/ 1344037 h 1562100"/>
                <a:gd name="connsiteX8" fmla="*/ 1192530 w 1190625"/>
                <a:gd name="connsiteY8" fmla="*/ 1564064 h 1562100"/>
                <a:gd name="connsiteX9" fmla="*/ 1038225 w 1190625"/>
                <a:gd name="connsiteY9" fmla="*/ 1533584 h 1562100"/>
                <a:gd name="connsiteX10" fmla="*/ 1020127 w 1190625"/>
                <a:gd name="connsiteY10" fmla="*/ 1405949 h 1562100"/>
                <a:gd name="connsiteX11" fmla="*/ 909638 w 1190625"/>
                <a:gd name="connsiteY11" fmla="*/ 603944 h 1562100"/>
                <a:gd name="connsiteX12" fmla="*/ 855344 w 1190625"/>
                <a:gd name="connsiteY12" fmla="*/ 207704 h 1562100"/>
                <a:gd name="connsiteX13" fmla="*/ 786765 w 1190625"/>
                <a:gd name="connsiteY13" fmla="*/ 147697 h 1562100"/>
                <a:gd name="connsiteX14" fmla="*/ 453390 w 1190625"/>
                <a:gd name="connsiteY14" fmla="*/ 147697 h 1562100"/>
                <a:gd name="connsiteX15" fmla="*/ 376238 w 1190625"/>
                <a:gd name="connsiteY15" fmla="*/ 212467 h 1562100"/>
                <a:gd name="connsiteX16" fmla="*/ 160019 w 1190625"/>
                <a:gd name="connsiteY16" fmla="*/ 1339274 h 1562100"/>
                <a:gd name="connsiteX17" fmla="*/ 142875 w 1190625"/>
                <a:gd name="connsiteY17" fmla="*/ 1424047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0625" h="1562100">
                  <a:moveTo>
                    <a:pt x="142875" y="1424047"/>
                  </a:moveTo>
                  <a:cubicBezTo>
                    <a:pt x="97155" y="1424999"/>
                    <a:pt x="43815" y="1404997"/>
                    <a:pt x="0" y="1392614"/>
                  </a:cubicBezTo>
                  <a:cubicBezTo>
                    <a:pt x="29527" y="1232594"/>
                    <a:pt x="58102" y="1072574"/>
                    <a:pt x="88582" y="913507"/>
                  </a:cubicBezTo>
                  <a:cubicBezTo>
                    <a:pt x="144780" y="620137"/>
                    <a:pt x="201930" y="327719"/>
                    <a:pt x="257175" y="34349"/>
                  </a:cubicBezTo>
                  <a:cubicBezTo>
                    <a:pt x="262890" y="4822"/>
                    <a:pt x="274319" y="59"/>
                    <a:pt x="300038" y="59"/>
                  </a:cubicBezTo>
                  <a:cubicBezTo>
                    <a:pt x="405765" y="1012"/>
                    <a:pt x="853440" y="1964"/>
                    <a:pt x="941069" y="59"/>
                  </a:cubicBezTo>
                  <a:cubicBezTo>
                    <a:pt x="969644" y="-893"/>
                    <a:pt x="979169" y="9584"/>
                    <a:pt x="982980" y="36254"/>
                  </a:cubicBezTo>
                  <a:cubicBezTo>
                    <a:pt x="1042035" y="472499"/>
                    <a:pt x="1102042" y="908744"/>
                    <a:pt x="1162050" y="1344037"/>
                  </a:cubicBezTo>
                  <a:cubicBezTo>
                    <a:pt x="1174432" y="1436429"/>
                    <a:pt x="1180148" y="1471672"/>
                    <a:pt x="1192530" y="1564064"/>
                  </a:cubicBezTo>
                  <a:cubicBezTo>
                    <a:pt x="1194435" y="1579304"/>
                    <a:pt x="1043940" y="1547872"/>
                    <a:pt x="1038225" y="1533584"/>
                  </a:cubicBezTo>
                  <a:cubicBezTo>
                    <a:pt x="1023938" y="1451669"/>
                    <a:pt x="1031557" y="1487864"/>
                    <a:pt x="1020127" y="1405949"/>
                  </a:cubicBezTo>
                  <a:cubicBezTo>
                    <a:pt x="982980" y="1139249"/>
                    <a:pt x="945832" y="871597"/>
                    <a:pt x="909638" y="603944"/>
                  </a:cubicBezTo>
                  <a:cubicBezTo>
                    <a:pt x="891540" y="471547"/>
                    <a:pt x="872490" y="340102"/>
                    <a:pt x="855344" y="207704"/>
                  </a:cubicBezTo>
                  <a:cubicBezTo>
                    <a:pt x="847725" y="150554"/>
                    <a:pt x="843915" y="147697"/>
                    <a:pt x="786765" y="147697"/>
                  </a:cubicBezTo>
                  <a:cubicBezTo>
                    <a:pt x="675323" y="147697"/>
                    <a:pt x="564832" y="147697"/>
                    <a:pt x="453390" y="147697"/>
                  </a:cubicBezTo>
                  <a:cubicBezTo>
                    <a:pt x="391477" y="147697"/>
                    <a:pt x="387667" y="150554"/>
                    <a:pt x="376238" y="212467"/>
                  </a:cubicBezTo>
                  <a:cubicBezTo>
                    <a:pt x="304800" y="587752"/>
                    <a:pt x="233363" y="963989"/>
                    <a:pt x="160019" y="1339274"/>
                  </a:cubicBezTo>
                  <a:cubicBezTo>
                    <a:pt x="154305" y="1364039"/>
                    <a:pt x="156210" y="1396424"/>
                    <a:pt x="142875" y="1424047"/>
                  </a:cubicBezTo>
                  <a:close/>
                </a:path>
              </a:pathLst>
            </a:custGeom>
            <a:solidFill>
              <a:schemeClr val="tx1"/>
            </a:solidFill>
            <a:ln w="9525" cap="flat">
              <a:noFill/>
              <a:prstDash val="solid"/>
              <a:miter/>
            </a:ln>
          </p:spPr>
          <p:txBody>
            <a:bodyPr rtlCol="0" anchor="ctr"/>
            <a:lstStyle/>
            <a:p>
              <a:endParaRPr lang="en-US" sz="1350"/>
            </a:p>
          </p:txBody>
        </p:sp>
        <p:sp>
          <p:nvSpPr>
            <p:cNvPr id="64" name="Freeform: Shape 63">
              <a:extLst>
                <a:ext uri="{FF2B5EF4-FFF2-40B4-BE49-F238E27FC236}">
                  <a16:creationId xmlns:a16="http://schemas.microsoft.com/office/drawing/2014/main" id="{913306CF-6B33-4DF9-B4AD-78D98AD2827D}"/>
                </a:ext>
              </a:extLst>
            </p:cNvPr>
            <p:cNvSpPr/>
            <p:nvPr/>
          </p:nvSpPr>
          <p:spPr>
            <a:xfrm>
              <a:off x="6178295" y="2415936"/>
              <a:ext cx="923947" cy="1192191"/>
            </a:xfrm>
            <a:custGeom>
              <a:avLst/>
              <a:gdLst>
                <a:gd name="connsiteX0" fmla="*/ 984885 w 1181100"/>
                <a:gd name="connsiteY0" fmla="*/ 36254 h 1524000"/>
                <a:gd name="connsiteX1" fmla="*/ 942975 w 1181100"/>
                <a:gd name="connsiteY1" fmla="*/ 59 h 1524000"/>
                <a:gd name="connsiteX2" fmla="*/ 307657 w 1181100"/>
                <a:gd name="connsiteY2" fmla="*/ 59 h 1524000"/>
                <a:gd name="connsiteX3" fmla="*/ 258127 w 1181100"/>
                <a:gd name="connsiteY3" fmla="*/ 38159 h 1524000"/>
                <a:gd name="connsiteX4" fmla="*/ 51435 w 1181100"/>
                <a:gd name="connsiteY4" fmla="*/ 1122104 h 1524000"/>
                <a:gd name="connsiteX5" fmla="*/ 0 w 1181100"/>
                <a:gd name="connsiteY5" fmla="*/ 1398329 h 1524000"/>
                <a:gd name="connsiteX6" fmla="*/ 148590 w 1181100"/>
                <a:gd name="connsiteY6" fmla="*/ 1398329 h 1524000"/>
                <a:gd name="connsiteX7" fmla="*/ 378143 w 1181100"/>
                <a:gd name="connsiteY7" fmla="*/ 208657 h 1524000"/>
                <a:gd name="connsiteX8" fmla="*/ 449580 w 1181100"/>
                <a:gd name="connsiteY8" fmla="*/ 148649 h 1524000"/>
                <a:gd name="connsiteX9" fmla="*/ 782955 w 1181100"/>
                <a:gd name="connsiteY9" fmla="*/ 148649 h 1524000"/>
                <a:gd name="connsiteX10" fmla="*/ 857250 w 1181100"/>
                <a:gd name="connsiteY10" fmla="*/ 213419 h 1524000"/>
                <a:gd name="connsiteX11" fmla="*/ 1019175 w 1181100"/>
                <a:gd name="connsiteY11" fmla="*/ 1391662 h 1524000"/>
                <a:gd name="connsiteX12" fmla="*/ 1049655 w 1181100"/>
                <a:gd name="connsiteY12" fmla="*/ 1529774 h 1524000"/>
                <a:gd name="connsiteX13" fmla="*/ 1185863 w 1181100"/>
                <a:gd name="connsiteY13" fmla="*/ 1512629 h 1524000"/>
                <a:gd name="connsiteX14" fmla="*/ 984885 w 1181100"/>
                <a:gd name="connsiteY14" fmla="*/ 36254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1100" h="1524000">
                  <a:moveTo>
                    <a:pt x="984885" y="36254"/>
                  </a:moveTo>
                  <a:cubicBezTo>
                    <a:pt x="981075" y="9584"/>
                    <a:pt x="971550" y="-893"/>
                    <a:pt x="942975" y="59"/>
                  </a:cubicBezTo>
                  <a:cubicBezTo>
                    <a:pt x="852488" y="1964"/>
                    <a:pt x="409575" y="1012"/>
                    <a:pt x="307657" y="59"/>
                  </a:cubicBezTo>
                  <a:cubicBezTo>
                    <a:pt x="279082" y="59"/>
                    <a:pt x="264795" y="3869"/>
                    <a:pt x="258127" y="38159"/>
                  </a:cubicBezTo>
                  <a:cubicBezTo>
                    <a:pt x="190500" y="400109"/>
                    <a:pt x="120015" y="761107"/>
                    <a:pt x="51435" y="1122104"/>
                  </a:cubicBezTo>
                  <a:cubicBezTo>
                    <a:pt x="34290" y="1214497"/>
                    <a:pt x="17145" y="1305937"/>
                    <a:pt x="0" y="1398329"/>
                  </a:cubicBezTo>
                  <a:lnTo>
                    <a:pt x="148590" y="1398329"/>
                  </a:lnTo>
                  <a:cubicBezTo>
                    <a:pt x="153352" y="1382137"/>
                    <a:pt x="303847" y="588704"/>
                    <a:pt x="378143" y="208657"/>
                  </a:cubicBezTo>
                  <a:cubicBezTo>
                    <a:pt x="389572" y="151507"/>
                    <a:pt x="393382" y="148649"/>
                    <a:pt x="449580" y="148649"/>
                  </a:cubicBezTo>
                  <a:cubicBezTo>
                    <a:pt x="561022" y="148649"/>
                    <a:pt x="671513" y="148649"/>
                    <a:pt x="782955" y="148649"/>
                  </a:cubicBezTo>
                  <a:cubicBezTo>
                    <a:pt x="846772" y="148649"/>
                    <a:pt x="848677" y="150554"/>
                    <a:pt x="857250" y="213419"/>
                  </a:cubicBezTo>
                  <a:cubicBezTo>
                    <a:pt x="911543" y="605849"/>
                    <a:pt x="963930" y="999232"/>
                    <a:pt x="1019175" y="1391662"/>
                  </a:cubicBezTo>
                  <a:cubicBezTo>
                    <a:pt x="1025843" y="1438334"/>
                    <a:pt x="1023938" y="1486912"/>
                    <a:pt x="1049655" y="1529774"/>
                  </a:cubicBezTo>
                  <a:cubicBezTo>
                    <a:pt x="1087755" y="1528822"/>
                    <a:pt x="1177290" y="1511677"/>
                    <a:pt x="1185863" y="1512629"/>
                  </a:cubicBezTo>
                  <a:cubicBezTo>
                    <a:pt x="1173480" y="1424999"/>
                    <a:pt x="1039177" y="440114"/>
                    <a:pt x="984885" y="36254"/>
                  </a:cubicBezTo>
                  <a:close/>
                </a:path>
              </a:pathLst>
            </a:custGeom>
            <a:solidFill>
              <a:schemeClr val="tx1"/>
            </a:solidFill>
            <a:ln w="9525" cap="flat">
              <a:noFill/>
              <a:prstDash val="solid"/>
              <a:miter/>
            </a:ln>
          </p:spPr>
          <p:txBody>
            <a:bodyPr rtlCol="0" anchor="ctr"/>
            <a:lstStyle/>
            <a:p>
              <a:endParaRPr lang="en-US" sz="1350"/>
            </a:p>
          </p:txBody>
        </p:sp>
        <p:sp>
          <p:nvSpPr>
            <p:cNvPr id="65" name="Freeform: Shape 64">
              <a:extLst>
                <a:ext uri="{FF2B5EF4-FFF2-40B4-BE49-F238E27FC236}">
                  <a16:creationId xmlns:a16="http://schemas.microsoft.com/office/drawing/2014/main" id="{C204D068-1516-493A-9C3A-7733E791D834}"/>
                </a:ext>
              </a:extLst>
            </p:cNvPr>
            <p:cNvSpPr/>
            <p:nvPr/>
          </p:nvSpPr>
          <p:spPr>
            <a:xfrm>
              <a:off x="8279530" y="2728903"/>
              <a:ext cx="707863" cy="1072972"/>
            </a:xfrm>
            <a:custGeom>
              <a:avLst/>
              <a:gdLst>
                <a:gd name="connsiteX0" fmla="*/ 0 w 904875"/>
                <a:gd name="connsiteY0" fmla="*/ 1277342 h 1371600"/>
                <a:gd name="connsiteX1" fmla="*/ 230506 w 904875"/>
                <a:gd name="connsiteY1" fmla="*/ 60047 h 1371600"/>
                <a:gd name="connsiteX2" fmla="*/ 300991 w 904875"/>
                <a:gd name="connsiteY2" fmla="*/ 39 h 1371600"/>
                <a:gd name="connsiteX3" fmla="*/ 691516 w 904875"/>
                <a:gd name="connsiteY3" fmla="*/ 992 h 1371600"/>
                <a:gd name="connsiteX4" fmla="*/ 729616 w 904875"/>
                <a:gd name="connsiteY4" fmla="*/ 33377 h 1371600"/>
                <a:gd name="connsiteX5" fmla="*/ 911543 w 904875"/>
                <a:gd name="connsiteY5" fmla="*/ 1356400 h 1371600"/>
                <a:gd name="connsiteX6" fmla="*/ 560070 w 904875"/>
                <a:gd name="connsiteY6" fmla="*/ 1334492 h 1371600"/>
                <a:gd name="connsiteX7" fmla="*/ 0 w 904875"/>
                <a:gd name="connsiteY7" fmla="*/ 1277342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1371600">
                  <a:moveTo>
                    <a:pt x="0" y="1277342"/>
                  </a:moveTo>
                  <a:cubicBezTo>
                    <a:pt x="37148" y="1081127"/>
                    <a:pt x="192406" y="270549"/>
                    <a:pt x="230506" y="60047"/>
                  </a:cubicBezTo>
                  <a:cubicBezTo>
                    <a:pt x="238125" y="15279"/>
                    <a:pt x="253366" y="-913"/>
                    <a:pt x="300991" y="39"/>
                  </a:cubicBezTo>
                  <a:cubicBezTo>
                    <a:pt x="431483" y="3849"/>
                    <a:pt x="561023" y="1944"/>
                    <a:pt x="691516" y="992"/>
                  </a:cubicBezTo>
                  <a:cubicBezTo>
                    <a:pt x="717233" y="992"/>
                    <a:pt x="726758" y="6707"/>
                    <a:pt x="729616" y="33377"/>
                  </a:cubicBezTo>
                  <a:cubicBezTo>
                    <a:pt x="752475" y="207684"/>
                    <a:pt x="876300" y="1088747"/>
                    <a:pt x="911543" y="1356400"/>
                  </a:cubicBezTo>
                  <a:cubicBezTo>
                    <a:pt x="918210" y="1409739"/>
                    <a:pt x="600075" y="1338302"/>
                    <a:pt x="560070" y="1334492"/>
                  </a:cubicBezTo>
                  <a:cubicBezTo>
                    <a:pt x="373381" y="1317347"/>
                    <a:pt x="186691" y="1296392"/>
                    <a:pt x="0" y="1277342"/>
                  </a:cubicBezTo>
                  <a:close/>
                </a:path>
              </a:pathLst>
            </a:custGeom>
            <a:solidFill>
              <a:schemeClr val="accent3"/>
            </a:solidFill>
            <a:ln w="9525" cap="flat">
              <a:noFill/>
              <a:prstDash val="solid"/>
              <a:miter/>
            </a:ln>
          </p:spPr>
          <p:txBody>
            <a:bodyPr rtlCol="0" anchor="ctr"/>
            <a:lstStyle/>
            <a:p>
              <a:endParaRPr lang="en-US" sz="1350"/>
            </a:p>
          </p:txBody>
        </p:sp>
        <p:sp>
          <p:nvSpPr>
            <p:cNvPr id="66" name="Freeform: Shape 65">
              <a:extLst>
                <a:ext uri="{FF2B5EF4-FFF2-40B4-BE49-F238E27FC236}">
                  <a16:creationId xmlns:a16="http://schemas.microsoft.com/office/drawing/2014/main" id="{0EC2C594-95A8-4C9B-BDC4-B169CA741E25}"/>
                </a:ext>
              </a:extLst>
            </p:cNvPr>
            <p:cNvSpPr/>
            <p:nvPr/>
          </p:nvSpPr>
          <p:spPr>
            <a:xfrm>
              <a:off x="6277395" y="2505281"/>
              <a:ext cx="715315" cy="1072972"/>
            </a:xfrm>
            <a:custGeom>
              <a:avLst/>
              <a:gdLst>
                <a:gd name="connsiteX0" fmla="*/ 0 w 914400"/>
                <a:gd name="connsiteY0" fmla="*/ 1304122 h 1371600"/>
                <a:gd name="connsiteX1" fmla="*/ 238125 w 914400"/>
                <a:gd name="connsiteY1" fmla="*/ 52537 h 1371600"/>
                <a:gd name="connsiteX2" fmla="*/ 300038 w 914400"/>
                <a:gd name="connsiteY2" fmla="*/ 150 h 1371600"/>
                <a:gd name="connsiteX3" fmla="*/ 675323 w 914400"/>
                <a:gd name="connsiteY3" fmla="*/ 150 h 1371600"/>
                <a:gd name="connsiteX4" fmla="*/ 741045 w 914400"/>
                <a:gd name="connsiteY4" fmla="*/ 58252 h 1371600"/>
                <a:gd name="connsiteX5" fmla="*/ 921068 w 914400"/>
                <a:gd name="connsiteY5" fmla="*/ 1374607 h 1371600"/>
                <a:gd name="connsiteX6" fmla="*/ 0 w 914400"/>
                <a:gd name="connsiteY6" fmla="*/ 1304122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371600">
                  <a:moveTo>
                    <a:pt x="0" y="1304122"/>
                  </a:moveTo>
                  <a:cubicBezTo>
                    <a:pt x="39052" y="1099335"/>
                    <a:pt x="199073" y="264945"/>
                    <a:pt x="238125" y="52537"/>
                  </a:cubicBezTo>
                  <a:cubicBezTo>
                    <a:pt x="244793" y="14437"/>
                    <a:pt x="257175" y="-1755"/>
                    <a:pt x="300038" y="150"/>
                  </a:cubicBezTo>
                  <a:cubicBezTo>
                    <a:pt x="424815" y="3960"/>
                    <a:pt x="550545" y="4912"/>
                    <a:pt x="675323" y="150"/>
                  </a:cubicBezTo>
                  <a:cubicBezTo>
                    <a:pt x="722948" y="-1755"/>
                    <a:pt x="736282" y="15390"/>
                    <a:pt x="741045" y="58252"/>
                  </a:cubicBezTo>
                  <a:cubicBezTo>
                    <a:pt x="764857" y="244942"/>
                    <a:pt x="886777" y="1122195"/>
                    <a:pt x="921068" y="1374607"/>
                  </a:cubicBezTo>
                  <a:cubicBezTo>
                    <a:pt x="922973" y="1381275"/>
                    <a:pt x="5715" y="1302217"/>
                    <a:pt x="0" y="1304122"/>
                  </a:cubicBezTo>
                  <a:close/>
                </a:path>
              </a:pathLst>
            </a:custGeom>
            <a:solidFill>
              <a:schemeClr val="accent3"/>
            </a:solidFill>
            <a:ln w="9525" cap="flat">
              <a:noFill/>
              <a:prstDash val="solid"/>
              <a:miter/>
            </a:ln>
          </p:spPr>
          <p:txBody>
            <a:bodyPr rtlCol="0" anchor="ctr"/>
            <a:lstStyle/>
            <a:p>
              <a:endParaRPr lang="en-US" sz="1350"/>
            </a:p>
          </p:txBody>
        </p:sp>
        <p:sp>
          <p:nvSpPr>
            <p:cNvPr id="67" name="Freeform: Shape 66">
              <a:extLst>
                <a:ext uri="{FF2B5EF4-FFF2-40B4-BE49-F238E27FC236}">
                  <a16:creationId xmlns:a16="http://schemas.microsoft.com/office/drawing/2014/main" id="{8BDC8B59-10D3-4BFA-8A10-40A05196A0EA}"/>
                </a:ext>
              </a:extLst>
            </p:cNvPr>
            <p:cNvSpPr/>
            <p:nvPr/>
          </p:nvSpPr>
          <p:spPr>
            <a:xfrm>
              <a:off x="342804" y="2386179"/>
              <a:ext cx="9464439" cy="2252496"/>
            </a:xfrm>
            <a:custGeom>
              <a:avLst/>
              <a:gdLst>
                <a:gd name="connsiteX0" fmla="*/ 4574879 w 4752721"/>
                <a:gd name="connsiteY0" fmla="*/ 766307 h 1131127"/>
                <a:gd name="connsiteX1" fmla="*/ 4555422 w 4752721"/>
                <a:gd name="connsiteY1" fmla="*/ 785764 h 1131127"/>
                <a:gd name="connsiteX2" fmla="*/ 4555422 w 4752721"/>
                <a:gd name="connsiteY2" fmla="*/ 807092 h 1131127"/>
                <a:gd name="connsiteX3" fmla="*/ 4574879 w 4752721"/>
                <a:gd name="connsiteY3" fmla="*/ 826549 h 1131127"/>
                <a:gd name="connsiteX4" fmla="*/ 4639986 w 4752721"/>
                <a:gd name="connsiteY4" fmla="*/ 826549 h 1131127"/>
                <a:gd name="connsiteX5" fmla="*/ 4659443 w 4752721"/>
                <a:gd name="connsiteY5" fmla="*/ 807092 h 1131127"/>
                <a:gd name="connsiteX6" fmla="*/ 4659443 w 4752721"/>
                <a:gd name="connsiteY6" fmla="*/ 785764 h 1131127"/>
                <a:gd name="connsiteX7" fmla="*/ 4639986 w 4752721"/>
                <a:gd name="connsiteY7" fmla="*/ 766307 h 1131127"/>
                <a:gd name="connsiteX8" fmla="*/ 2344805 w 4752721"/>
                <a:gd name="connsiteY8" fmla="*/ 0 h 1131127"/>
                <a:gd name="connsiteX9" fmla="*/ 2409538 w 4752721"/>
                <a:gd name="connsiteY9" fmla="*/ 1871 h 1131127"/>
                <a:gd name="connsiteX10" fmla="*/ 2549478 w 4752721"/>
                <a:gd name="connsiteY10" fmla="*/ 81944 h 1131127"/>
                <a:gd name="connsiteX11" fmla="*/ 2593257 w 4752721"/>
                <a:gd name="connsiteY11" fmla="*/ 199809 h 1131127"/>
                <a:gd name="connsiteX12" fmla="*/ 2602611 w 4752721"/>
                <a:gd name="connsiteY12" fmla="*/ 225253 h 1131127"/>
                <a:gd name="connsiteX13" fmla="*/ 2649383 w 4752721"/>
                <a:gd name="connsiteY13" fmla="*/ 297468 h 1131127"/>
                <a:gd name="connsiteX14" fmla="*/ 2671833 w 4752721"/>
                <a:gd name="connsiteY14" fmla="*/ 314680 h 1131127"/>
                <a:gd name="connsiteX15" fmla="*/ 2879499 w 4752721"/>
                <a:gd name="connsiteY15" fmla="*/ 336756 h 1131127"/>
                <a:gd name="connsiteX16" fmla="*/ 2893718 w 4752721"/>
                <a:gd name="connsiteY16" fmla="*/ 353594 h 1131127"/>
                <a:gd name="connsiteX17" fmla="*/ 2886983 w 4752721"/>
                <a:gd name="connsiteY17" fmla="*/ 543674 h 1131127"/>
                <a:gd name="connsiteX18" fmla="*/ 4216421 w 4752721"/>
                <a:gd name="connsiteY18" fmla="*/ 698208 h 1131127"/>
                <a:gd name="connsiteX19" fmla="*/ 4508651 w 4752721"/>
                <a:gd name="connsiteY19" fmla="*/ 731509 h 1131127"/>
                <a:gd name="connsiteX20" fmla="*/ 4518753 w 4752721"/>
                <a:gd name="connsiteY20" fmla="*/ 739741 h 1131127"/>
                <a:gd name="connsiteX21" fmla="*/ 4531476 w 4752721"/>
                <a:gd name="connsiteY21" fmla="*/ 776784 h 1131127"/>
                <a:gd name="connsiteX22" fmla="*/ 4548313 w 4752721"/>
                <a:gd name="connsiteY22" fmla="*/ 738619 h 1131127"/>
                <a:gd name="connsiteX23" fmla="*/ 4669171 w 4752721"/>
                <a:gd name="connsiteY23" fmla="*/ 738619 h 1131127"/>
                <a:gd name="connsiteX24" fmla="*/ 4681893 w 4752721"/>
                <a:gd name="connsiteY24" fmla="*/ 744231 h 1131127"/>
                <a:gd name="connsiteX25" fmla="*/ 4686757 w 4752721"/>
                <a:gd name="connsiteY25" fmla="*/ 756205 h 1131127"/>
                <a:gd name="connsiteX26" fmla="*/ 4686009 w 4752721"/>
                <a:gd name="connsiteY26" fmla="*/ 836652 h 1131127"/>
                <a:gd name="connsiteX27" fmla="*/ 4726794 w 4752721"/>
                <a:gd name="connsiteY27" fmla="*/ 842265 h 1131127"/>
                <a:gd name="connsiteX28" fmla="*/ 4751864 w 4752721"/>
                <a:gd name="connsiteY28" fmla="*/ 864341 h 1131127"/>
                <a:gd name="connsiteX29" fmla="*/ 4689002 w 4752721"/>
                <a:gd name="connsiteY29" fmla="*/ 1131127 h 1131127"/>
                <a:gd name="connsiteX30" fmla="*/ 506116 w 4752721"/>
                <a:gd name="connsiteY30" fmla="*/ 1117282 h 1131127"/>
                <a:gd name="connsiteX31" fmla="*/ 478428 w 4752721"/>
                <a:gd name="connsiteY31" fmla="*/ 966116 h 1131127"/>
                <a:gd name="connsiteX32" fmla="*/ 290966 w 4752721"/>
                <a:gd name="connsiteY32" fmla="*/ 526088 h 1131127"/>
                <a:gd name="connsiteX33" fmla="*/ 56734 w 4752721"/>
                <a:gd name="connsiteY33" fmla="*/ 243961 h 1131127"/>
                <a:gd name="connsiteX34" fmla="*/ 2104 w 4752721"/>
                <a:gd name="connsiteY34" fmla="*/ 182971 h 1131127"/>
                <a:gd name="connsiteX35" fmla="*/ 12956 w 4752721"/>
                <a:gd name="connsiteY35" fmla="*/ 159772 h 1131127"/>
                <a:gd name="connsiteX36" fmla="*/ 1746502 w 4752721"/>
                <a:gd name="connsiteY36" fmla="*/ 393631 h 1131127"/>
                <a:gd name="connsiteX37" fmla="*/ 1850522 w 4752721"/>
                <a:gd name="connsiteY37" fmla="*/ 464724 h 1131127"/>
                <a:gd name="connsiteX38" fmla="*/ 1885694 w 4752721"/>
                <a:gd name="connsiteY38" fmla="*/ 462479 h 1131127"/>
                <a:gd name="connsiteX39" fmla="*/ 1979986 w 4752721"/>
                <a:gd name="connsiteY39" fmla="*/ 353594 h 1131127"/>
                <a:gd name="connsiteX40" fmla="*/ 2021519 w 4752721"/>
                <a:gd name="connsiteY40" fmla="*/ 291855 h 1131127"/>
                <a:gd name="connsiteX41" fmla="*/ 2098225 w 4752721"/>
                <a:gd name="connsiteY41" fmla="*/ 105891 h 1131127"/>
                <a:gd name="connsiteX42" fmla="*/ 2131901 w 4752721"/>
                <a:gd name="connsiteY42" fmla="*/ 72590 h 1131127"/>
                <a:gd name="connsiteX43" fmla="*/ 2313375 w 4752721"/>
                <a:gd name="connsiteY43" fmla="*/ 69596 h 1131127"/>
                <a:gd name="connsiteX44" fmla="*/ 2323103 w 4752721"/>
                <a:gd name="connsiteY44" fmla="*/ 60616 h 1131127"/>
                <a:gd name="connsiteX45" fmla="*/ 2322729 w 4752721"/>
                <a:gd name="connsiteY45" fmla="*/ 25069 h 1131127"/>
                <a:gd name="connsiteX46" fmla="*/ 2344805 w 4752721"/>
                <a:gd name="connsiteY46" fmla="*/ 0 h 113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752721" h="1131127">
                  <a:moveTo>
                    <a:pt x="4574879" y="766307"/>
                  </a:moveTo>
                  <a:cubicBezTo>
                    <a:pt x="4564028" y="766307"/>
                    <a:pt x="4555422" y="774913"/>
                    <a:pt x="4555422" y="785764"/>
                  </a:cubicBezTo>
                  <a:lnTo>
                    <a:pt x="4555422" y="807092"/>
                  </a:lnTo>
                  <a:cubicBezTo>
                    <a:pt x="4555422" y="817943"/>
                    <a:pt x="4564028" y="826549"/>
                    <a:pt x="4574879" y="826549"/>
                  </a:cubicBezTo>
                  <a:lnTo>
                    <a:pt x="4639986" y="826549"/>
                  </a:lnTo>
                  <a:cubicBezTo>
                    <a:pt x="4650462" y="826549"/>
                    <a:pt x="4659443" y="817943"/>
                    <a:pt x="4659443" y="807092"/>
                  </a:cubicBezTo>
                  <a:lnTo>
                    <a:pt x="4659443" y="785764"/>
                  </a:lnTo>
                  <a:cubicBezTo>
                    <a:pt x="4659443" y="774913"/>
                    <a:pt x="4650837" y="766307"/>
                    <a:pt x="4639986" y="766307"/>
                  </a:cubicBezTo>
                  <a:close/>
                  <a:moveTo>
                    <a:pt x="2344805" y="0"/>
                  </a:moveTo>
                  <a:cubicBezTo>
                    <a:pt x="2351166" y="0"/>
                    <a:pt x="2393073" y="0"/>
                    <a:pt x="2409538" y="1871"/>
                  </a:cubicBezTo>
                  <a:cubicBezTo>
                    <a:pt x="2464541" y="13844"/>
                    <a:pt x="2512809" y="40785"/>
                    <a:pt x="2549478" y="81944"/>
                  </a:cubicBezTo>
                  <a:cubicBezTo>
                    <a:pt x="2577916" y="113749"/>
                    <a:pt x="2592508" y="155656"/>
                    <a:pt x="2593257" y="199809"/>
                  </a:cubicBezTo>
                  <a:cubicBezTo>
                    <a:pt x="2593631" y="209537"/>
                    <a:pt x="2594753" y="216646"/>
                    <a:pt x="2602611" y="225253"/>
                  </a:cubicBezTo>
                  <a:cubicBezTo>
                    <a:pt x="2622068" y="246580"/>
                    <a:pt x="2637035" y="271276"/>
                    <a:pt x="2649383" y="297468"/>
                  </a:cubicBezTo>
                  <a:cubicBezTo>
                    <a:pt x="2654995" y="309067"/>
                    <a:pt x="2660982" y="313557"/>
                    <a:pt x="2671833" y="314680"/>
                  </a:cubicBezTo>
                  <a:cubicBezTo>
                    <a:pt x="2748538" y="322163"/>
                    <a:pt x="2802794" y="330021"/>
                    <a:pt x="2879499" y="336756"/>
                  </a:cubicBezTo>
                  <a:cubicBezTo>
                    <a:pt x="2892595" y="337879"/>
                    <a:pt x="2894092" y="342369"/>
                    <a:pt x="2893718" y="353594"/>
                  </a:cubicBezTo>
                  <a:cubicBezTo>
                    <a:pt x="2892221" y="413462"/>
                    <a:pt x="2887731" y="483807"/>
                    <a:pt x="2886983" y="543674"/>
                  </a:cubicBezTo>
                  <a:cubicBezTo>
                    <a:pt x="2886983" y="548539"/>
                    <a:pt x="4204074" y="697086"/>
                    <a:pt x="4216421" y="698208"/>
                  </a:cubicBezTo>
                  <a:cubicBezTo>
                    <a:pt x="4232511" y="701201"/>
                    <a:pt x="4463002" y="726645"/>
                    <a:pt x="4508651" y="731509"/>
                  </a:cubicBezTo>
                  <a:cubicBezTo>
                    <a:pt x="4513515" y="731884"/>
                    <a:pt x="4517257" y="735251"/>
                    <a:pt x="4518753" y="739741"/>
                  </a:cubicBezTo>
                  <a:cubicBezTo>
                    <a:pt x="4524366" y="756579"/>
                    <a:pt x="4531476" y="776784"/>
                    <a:pt x="4531476" y="776784"/>
                  </a:cubicBezTo>
                  <a:cubicBezTo>
                    <a:pt x="4532224" y="743483"/>
                    <a:pt x="4538585" y="738619"/>
                    <a:pt x="4548313" y="738619"/>
                  </a:cubicBezTo>
                  <a:lnTo>
                    <a:pt x="4669171" y="738619"/>
                  </a:lnTo>
                  <a:cubicBezTo>
                    <a:pt x="4674036" y="738619"/>
                    <a:pt x="4678526" y="740864"/>
                    <a:pt x="4681893" y="744231"/>
                  </a:cubicBezTo>
                  <a:cubicBezTo>
                    <a:pt x="4681893" y="744231"/>
                    <a:pt x="4686757" y="749096"/>
                    <a:pt x="4686757" y="756205"/>
                  </a:cubicBezTo>
                  <a:lnTo>
                    <a:pt x="4686009" y="836652"/>
                  </a:lnTo>
                  <a:cubicBezTo>
                    <a:pt x="4686383" y="837400"/>
                    <a:pt x="4716691" y="842265"/>
                    <a:pt x="4726794" y="842265"/>
                  </a:cubicBezTo>
                  <a:cubicBezTo>
                    <a:pt x="4742509" y="840768"/>
                    <a:pt x="4756354" y="841517"/>
                    <a:pt x="4751864" y="864341"/>
                  </a:cubicBezTo>
                  <a:cubicBezTo>
                    <a:pt x="4751116" y="869205"/>
                    <a:pt x="4727169" y="1131127"/>
                    <a:pt x="4689002" y="1131127"/>
                  </a:cubicBezTo>
                  <a:cubicBezTo>
                    <a:pt x="4296120" y="1131127"/>
                    <a:pt x="1472607" y="1117282"/>
                    <a:pt x="506116" y="1117282"/>
                  </a:cubicBezTo>
                  <a:cubicBezTo>
                    <a:pt x="496762" y="1070885"/>
                    <a:pt x="488156" y="1012139"/>
                    <a:pt x="478428" y="966116"/>
                  </a:cubicBezTo>
                  <a:cubicBezTo>
                    <a:pt x="444752" y="807093"/>
                    <a:pt x="391245" y="656674"/>
                    <a:pt x="290966" y="526088"/>
                  </a:cubicBezTo>
                  <a:cubicBezTo>
                    <a:pt x="285354" y="518605"/>
                    <a:pt x="128949" y="330769"/>
                    <a:pt x="56734" y="243961"/>
                  </a:cubicBezTo>
                  <a:cubicBezTo>
                    <a:pt x="39148" y="223007"/>
                    <a:pt x="22310" y="201679"/>
                    <a:pt x="2104" y="182971"/>
                  </a:cubicBezTo>
                  <a:cubicBezTo>
                    <a:pt x="-4256" y="175487"/>
                    <a:pt x="5098" y="158650"/>
                    <a:pt x="12956" y="159772"/>
                  </a:cubicBezTo>
                  <a:cubicBezTo>
                    <a:pt x="106499" y="172494"/>
                    <a:pt x="1659319" y="382031"/>
                    <a:pt x="1746502" y="393631"/>
                  </a:cubicBezTo>
                  <a:cubicBezTo>
                    <a:pt x="1762966" y="395876"/>
                    <a:pt x="1834059" y="453498"/>
                    <a:pt x="1850522" y="464724"/>
                  </a:cubicBezTo>
                  <a:cubicBezTo>
                    <a:pt x="1862870" y="473330"/>
                    <a:pt x="1874843" y="468091"/>
                    <a:pt x="1885694" y="462479"/>
                  </a:cubicBezTo>
                  <a:cubicBezTo>
                    <a:pt x="1931344" y="438906"/>
                    <a:pt x="1961652" y="400740"/>
                    <a:pt x="1979986" y="353594"/>
                  </a:cubicBezTo>
                  <a:cubicBezTo>
                    <a:pt x="1989715" y="329273"/>
                    <a:pt x="2000940" y="310190"/>
                    <a:pt x="2021519" y="291855"/>
                  </a:cubicBezTo>
                  <a:cubicBezTo>
                    <a:pt x="2075775" y="243213"/>
                    <a:pt x="2096354" y="177733"/>
                    <a:pt x="2098225" y="105891"/>
                  </a:cubicBezTo>
                  <a:cubicBezTo>
                    <a:pt x="2098973" y="73338"/>
                    <a:pt x="2098599" y="73338"/>
                    <a:pt x="2131901" y="72590"/>
                  </a:cubicBezTo>
                  <a:cubicBezTo>
                    <a:pt x="2192517" y="71467"/>
                    <a:pt x="2252759" y="70345"/>
                    <a:pt x="2313375" y="69596"/>
                  </a:cubicBezTo>
                  <a:cubicBezTo>
                    <a:pt x="2320484" y="69596"/>
                    <a:pt x="2323478" y="68100"/>
                    <a:pt x="2323103" y="60616"/>
                  </a:cubicBezTo>
                  <a:cubicBezTo>
                    <a:pt x="2322729" y="48643"/>
                    <a:pt x="2324226" y="36669"/>
                    <a:pt x="2322729" y="25069"/>
                  </a:cubicBezTo>
                  <a:cubicBezTo>
                    <a:pt x="2320484" y="7484"/>
                    <a:pt x="2327593" y="0"/>
                    <a:pt x="2344805" y="0"/>
                  </a:cubicBezTo>
                  <a:close/>
                </a:path>
              </a:pathLst>
            </a:custGeom>
            <a:solidFill>
              <a:schemeClr val="tx1"/>
            </a:solidFill>
            <a:ln w="9525" cap="flat">
              <a:noFill/>
              <a:prstDash val="solid"/>
              <a:miter/>
            </a:ln>
          </p:spPr>
          <p:txBody>
            <a:bodyPr rtlCol="0" anchor="ctr"/>
            <a:lstStyle/>
            <a:p>
              <a:endParaRPr lang="en-US" sz="1350"/>
            </a:p>
          </p:txBody>
        </p:sp>
        <p:sp>
          <p:nvSpPr>
            <p:cNvPr id="68" name="Freeform: Shape 67">
              <a:extLst>
                <a:ext uri="{FF2B5EF4-FFF2-40B4-BE49-F238E27FC236}">
                  <a16:creationId xmlns:a16="http://schemas.microsoft.com/office/drawing/2014/main" id="{954493E2-564F-48F5-858A-B5AC4CCC4B26}"/>
                </a:ext>
              </a:extLst>
            </p:cNvPr>
            <p:cNvSpPr/>
            <p:nvPr/>
          </p:nvSpPr>
          <p:spPr>
            <a:xfrm>
              <a:off x="434174" y="2766189"/>
              <a:ext cx="3956581" cy="789826"/>
            </a:xfrm>
            <a:custGeom>
              <a:avLst/>
              <a:gdLst>
                <a:gd name="connsiteX0" fmla="*/ 4358640 w 5057775"/>
                <a:gd name="connsiteY0" fmla="*/ 589597 h 1009650"/>
                <a:gd name="connsiteX1" fmla="*/ 0 w 5057775"/>
                <a:gd name="connsiteY1" fmla="*/ 0 h 1009650"/>
                <a:gd name="connsiteX2" fmla="*/ 481965 w 5057775"/>
                <a:gd name="connsiteY2" fmla="*/ 557213 h 1009650"/>
                <a:gd name="connsiteX3" fmla="*/ 5060633 w 5057775"/>
                <a:gd name="connsiteY3" fmla="*/ 1012508 h 1009650"/>
                <a:gd name="connsiteX4" fmla="*/ 4358640 w 5057775"/>
                <a:gd name="connsiteY4" fmla="*/ 589597 h 1009650"/>
                <a:gd name="connsiteX5" fmla="*/ 204787 w 5057775"/>
                <a:gd name="connsiteY5" fmla="*/ 231458 h 1009650"/>
                <a:gd name="connsiteX6" fmla="*/ 208598 w 5057775"/>
                <a:gd name="connsiteY6" fmla="*/ 228600 h 1009650"/>
                <a:gd name="connsiteX7" fmla="*/ 204787 w 5057775"/>
                <a:gd name="connsiteY7" fmla="*/ 231458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7775" h="1009650">
                  <a:moveTo>
                    <a:pt x="4358640" y="589597"/>
                  </a:moveTo>
                  <a:cubicBezTo>
                    <a:pt x="4037648" y="546735"/>
                    <a:pt x="586740" y="85725"/>
                    <a:pt x="0" y="0"/>
                  </a:cubicBezTo>
                  <a:cubicBezTo>
                    <a:pt x="63818" y="71438"/>
                    <a:pt x="317182" y="379095"/>
                    <a:pt x="481965" y="557213"/>
                  </a:cubicBezTo>
                  <a:cubicBezTo>
                    <a:pt x="1908810" y="706755"/>
                    <a:pt x="3591878" y="891540"/>
                    <a:pt x="5060633" y="1012508"/>
                  </a:cubicBezTo>
                  <a:cubicBezTo>
                    <a:pt x="4962525" y="964883"/>
                    <a:pt x="4516755" y="703897"/>
                    <a:pt x="4358640" y="589597"/>
                  </a:cubicBezTo>
                  <a:close/>
                  <a:moveTo>
                    <a:pt x="204787" y="231458"/>
                  </a:moveTo>
                  <a:cubicBezTo>
                    <a:pt x="206693" y="230505"/>
                    <a:pt x="207645" y="229552"/>
                    <a:pt x="208598" y="228600"/>
                  </a:cubicBezTo>
                  <a:cubicBezTo>
                    <a:pt x="207645" y="229552"/>
                    <a:pt x="206693" y="230505"/>
                    <a:pt x="204787" y="231458"/>
                  </a:cubicBezTo>
                  <a:close/>
                </a:path>
              </a:pathLst>
            </a:custGeom>
            <a:solidFill>
              <a:schemeClr val="accent6"/>
            </a:solidFill>
            <a:ln w="9525" cap="flat">
              <a:noFill/>
              <a:prstDash val="solid"/>
              <a:miter/>
            </a:ln>
          </p:spPr>
          <p:txBody>
            <a:bodyPr rtlCol="0" anchor="ctr"/>
            <a:lstStyle/>
            <a:p>
              <a:endParaRPr lang="en-US" sz="1350"/>
            </a:p>
          </p:txBody>
        </p:sp>
        <p:sp>
          <p:nvSpPr>
            <p:cNvPr id="69" name="Freeform: Shape 68">
              <a:extLst>
                <a:ext uri="{FF2B5EF4-FFF2-40B4-BE49-F238E27FC236}">
                  <a16:creationId xmlns:a16="http://schemas.microsoft.com/office/drawing/2014/main" id="{CFFD1167-A5FC-4A56-9D87-F9D4F4CB48EA}"/>
                </a:ext>
              </a:extLst>
            </p:cNvPr>
            <p:cNvSpPr/>
            <p:nvPr/>
          </p:nvSpPr>
          <p:spPr>
            <a:xfrm>
              <a:off x="894735" y="3285688"/>
              <a:ext cx="8859464" cy="1296507"/>
            </a:xfrm>
            <a:custGeom>
              <a:avLst/>
              <a:gdLst>
                <a:gd name="connsiteX0" fmla="*/ 5639654 w 11325225"/>
                <a:gd name="connsiteY0" fmla="*/ 1631440 h 1657350"/>
                <a:gd name="connsiteX1" fmla="*/ 673318 w 11325225"/>
                <a:gd name="connsiteY1" fmla="*/ 1596198 h 1657350"/>
                <a:gd name="connsiteX2" fmla="*/ 627598 w 11325225"/>
                <a:gd name="connsiteY2" fmla="*/ 1543810 h 1657350"/>
                <a:gd name="connsiteX3" fmla="*/ 539968 w 11325225"/>
                <a:gd name="connsiteY3" fmla="*/ 1132330 h 1657350"/>
                <a:gd name="connsiteX4" fmla="*/ 278983 w 11325225"/>
                <a:gd name="connsiteY4" fmla="*/ 437005 h 1657350"/>
                <a:gd name="connsiteX5" fmla="*/ 38953 w 11325225"/>
                <a:gd name="connsiteY5" fmla="*/ 88390 h 1657350"/>
                <a:gd name="connsiteX6" fmla="*/ 2758 w 11325225"/>
                <a:gd name="connsiteY6" fmla="*/ 16000 h 1657350"/>
                <a:gd name="connsiteX7" fmla="*/ 81816 w 11325225"/>
                <a:gd name="connsiteY7" fmla="*/ 5523 h 1657350"/>
                <a:gd name="connsiteX8" fmla="*/ 5390099 w 11325225"/>
                <a:gd name="connsiteY8" fmla="*/ 518920 h 1657350"/>
                <a:gd name="connsiteX9" fmla="*/ 10836494 w 11325225"/>
                <a:gd name="connsiteY9" fmla="*/ 1014220 h 1657350"/>
                <a:gd name="connsiteX10" fmla="*/ 11326078 w 11325225"/>
                <a:gd name="connsiteY10" fmla="*/ 1055178 h 1657350"/>
                <a:gd name="connsiteX11" fmla="*/ 11153676 w 11325225"/>
                <a:gd name="connsiteY11" fmla="*/ 1661920 h 1657350"/>
                <a:gd name="connsiteX12" fmla="*/ 5639654 w 11325225"/>
                <a:gd name="connsiteY12" fmla="*/ 163144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225" h="1657350">
                  <a:moveTo>
                    <a:pt x="5639654" y="1631440"/>
                  </a:moveTo>
                  <a:cubicBezTo>
                    <a:pt x="5152926" y="1618105"/>
                    <a:pt x="830481" y="1597150"/>
                    <a:pt x="673318" y="1596198"/>
                  </a:cubicBezTo>
                  <a:cubicBezTo>
                    <a:pt x="631408" y="1596198"/>
                    <a:pt x="631408" y="1567623"/>
                    <a:pt x="627598" y="1543810"/>
                  </a:cubicBezTo>
                  <a:cubicBezTo>
                    <a:pt x="605691" y="1404745"/>
                    <a:pt x="574258" y="1268538"/>
                    <a:pt x="539968" y="1132330"/>
                  </a:cubicBezTo>
                  <a:cubicBezTo>
                    <a:pt x="479961" y="890395"/>
                    <a:pt x="399951" y="655128"/>
                    <a:pt x="278983" y="437005"/>
                  </a:cubicBezTo>
                  <a:cubicBezTo>
                    <a:pt x="217071" y="324610"/>
                    <a:pt x="116106" y="190308"/>
                    <a:pt x="38953" y="88390"/>
                  </a:cubicBezTo>
                  <a:cubicBezTo>
                    <a:pt x="22761" y="66483"/>
                    <a:pt x="-9624" y="41718"/>
                    <a:pt x="2758" y="16000"/>
                  </a:cubicBezTo>
                  <a:cubicBezTo>
                    <a:pt x="16093" y="-10670"/>
                    <a:pt x="55146" y="3618"/>
                    <a:pt x="81816" y="5523"/>
                  </a:cubicBezTo>
                  <a:cubicBezTo>
                    <a:pt x="200878" y="15048"/>
                    <a:pt x="5310088" y="511300"/>
                    <a:pt x="5390099" y="518920"/>
                  </a:cubicBezTo>
                  <a:cubicBezTo>
                    <a:pt x="5520591" y="531303"/>
                    <a:pt x="10736481" y="1004695"/>
                    <a:pt x="10836494" y="1014220"/>
                  </a:cubicBezTo>
                  <a:cubicBezTo>
                    <a:pt x="11004134" y="1036128"/>
                    <a:pt x="11326078" y="1055178"/>
                    <a:pt x="11326078" y="1055178"/>
                  </a:cubicBezTo>
                  <a:cubicBezTo>
                    <a:pt x="11326078" y="1055178"/>
                    <a:pt x="11284169" y="1661920"/>
                    <a:pt x="11153676" y="1661920"/>
                  </a:cubicBezTo>
                  <a:cubicBezTo>
                    <a:pt x="11013659" y="1661920"/>
                    <a:pt x="6147336" y="1645728"/>
                    <a:pt x="5639654" y="1631440"/>
                  </a:cubicBezTo>
                  <a:close/>
                </a:path>
              </a:pathLst>
            </a:custGeom>
            <a:solidFill>
              <a:schemeClr val="tx1"/>
            </a:solidFill>
            <a:ln w="9525" cap="flat">
              <a:noFill/>
              <a:prstDash val="solid"/>
              <a:miter/>
            </a:ln>
          </p:spPr>
          <p:txBody>
            <a:bodyPr rtlCol="0" anchor="ctr"/>
            <a:lstStyle/>
            <a:p>
              <a:endParaRPr lang="en-US" sz="1350"/>
            </a:p>
          </p:txBody>
        </p:sp>
        <p:sp>
          <p:nvSpPr>
            <p:cNvPr id="71" name="Freeform: Shape 70">
              <a:extLst>
                <a:ext uri="{FF2B5EF4-FFF2-40B4-BE49-F238E27FC236}">
                  <a16:creationId xmlns:a16="http://schemas.microsoft.com/office/drawing/2014/main" id="{59E64C24-B5C9-410A-9566-1C560CCF6DBB}"/>
                </a:ext>
              </a:extLst>
            </p:cNvPr>
            <p:cNvSpPr/>
            <p:nvPr/>
          </p:nvSpPr>
          <p:spPr>
            <a:xfrm>
              <a:off x="4139649" y="2576610"/>
              <a:ext cx="5206892" cy="1448085"/>
            </a:xfrm>
            <a:custGeom>
              <a:avLst/>
              <a:gdLst>
                <a:gd name="connsiteX0" fmla="*/ 873322 w 2614725"/>
                <a:gd name="connsiteY0" fmla="*/ 386306 h 727179"/>
                <a:gd name="connsiteX1" fmla="*/ 837027 w 2614725"/>
                <a:gd name="connsiteY1" fmla="*/ 422601 h 727179"/>
                <a:gd name="connsiteX2" fmla="*/ 873322 w 2614725"/>
                <a:gd name="connsiteY2" fmla="*/ 458896 h 727179"/>
                <a:gd name="connsiteX3" fmla="*/ 909617 w 2614725"/>
                <a:gd name="connsiteY3" fmla="*/ 422601 h 727179"/>
                <a:gd name="connsiteX4" fmla="*/ 873322 w 2614725"/>
                <a:gd name="connsiteY4" fmla="*/ 386306 h 727179"/>
                <a:gd name="connsiteX5" fmla="*/ 767056 w 2614725"/>
                <a:gd name="connsiteY5" fmla="*/ 376578 h 727179"/>
                <a:gd name="connsiteX6" fmla="*/ 730761 w 2614725"/>
                <a:gd name="connsiteY6" fmla="*/ 412873 h 727179"/>
                <a:gd name="connsiteX7" fmla="*/ 767056 w 2614725"/>
                <a:gd name="connsiteY7" fmla="*/ 449168 h 727179"/>
                <a:gd name="connsiteX8" fmla="*/ 803351 w 2614725"/>
                <a:gd name="connsiteY8" fmla="*/ 412873 h 727179"/>
                <a:gd name="connsiteX9" fmla="*/ 767056 w 2614725"/>
                <a:gd name="connsiteY9" fmla="*/ 376578 h 727179"/>
                <a:gd name="connsiteX10" fmla="*/ 660417 w 2614725"/>
                <a:gd name="connsiteY10" fmla="*/ 366849 h 727179"/>
                <a:gd name="connsiteX11" fmla="*/ 624122 w 2614725"/>
                <a:gd name="connsiteY11" fmla="*/ 403144 h 727179"/>
                <a:gd name="connsiteX12" fmla="*/ 660417 w 2614725"/>
                <a:gd name="connsiteY12" fmla="*/ 439439 h 727179"/>
                <a:gd name="connsiteX13" fmla="*/ 696712 w 2614725"/>
                <a:gd name="connsiteY13" fmla="*/ 403144 h 727179"/>
                <a:gd name="connsiteX14" fmla="*/ 660417 w 2614725"/>
                <a:gd name="connsiteY14" fmla="*/ 366849 h 727179"/>
                <a:gd name="connsiteX15" fmla="*/ 554151 w 2614725"/>
                <a:gd name="connsiteY15" fmla="*/ 357121 h 727179"/>
                <a:gd name="connsiteX16" fmla="*/ 517856 w 2614725"/>
                <a:gd name="connsiteY16" fmla="*/ 393416 h 727179"/>
                <a:gd name="connsiteX17" fmla="*/ 554151 w 2614725"/>
                <a:gd name="connsiteY17" fmla="*/ 429711 h 727179"/>
                <a:gd name="connsiteX18" fmla="*/ 590446 w 2614725"/>
                <a:gd name="connsiteY18" fmla="*/ 393416 h 727179"/>
                <a:gd name="connsiteX19" fmla="*/ 554151 w 2614725"/>
                <a:gd name="connsiteY19" fmla="*/ 357121 h 727179"/>
                <a:gd name="connsiteX20" fmla="*/ 447886 w 2614725"/>
                <a:gd name="connsiteY20" fmla="*/ 347392 h 727179"/>
                <a:gd name="connsiteX21" fmla="*/ 411591 w 2614725"/>
                <a:gd name="connsiteY21" fmla="*/ 383687 h 727179"/>
                <a:gd name="connsiteX22" fmla="*/ 447886 w 2614725"/>
                <a:gd name="connsiteY22" fmla="*/ 419982 h 727179"/>
                <a:gd name="connsiteX23" fmla="*/ 484181 w 2614725"/>
                <a:gd name="connsiteY23" fmla="*/ 383687 h 727179"/>
                <a:gd name="connsiteX24" fmla="*/ 447886 w 2614725"/>
                <a:gd name="connsiteY24" fmla="*/ 347392 h 727179"/>
                <a:gd name="connsiteX25" fmla="*/ 341621 w 2614725"/>
                <a:gd name="connsiteY25" fmla="*/ 337664 h 727179"/>
                <a:gd name="connsiteX26" fmla="*/ 305326 w 2614725"/>
                <a:gd name="connsiteY26" fmla="*/ 373959 h 727179"/>
                <a:gd name="connsiteX27" fmla="*/ 341621 w 2614725"/>
                <a:gd name="connsiteY27" fmla="*/ 410254 h 727179"/>
                <a:gd name="connsiteX28" fmla="*/ 377916 w 2614725"/>
                <a:gd name="connsiteY28" fmla="*/ 373959 h 727179"/>
                <a:gd name="connsiteX29" fmla="*/ 341621 w 2614725"/>
                <a:gd name="connsiteY29" fmla="*/ 337664 h 727179"/>
                <a:gd name="connsiteX30" fmla="*/ 385399 w 2614725"/>
                <a:gd name="connsiteY30" fmla="*/ 165544 h 727179"/>
                <a:gd name="connsiteX31" fmla="*/ 349104 w 2614725"/>
                <a:gd name="connsiteY31" fmla="*/ 201839 h 727179"/>
                <a:gd name="connsiteX32" fmla="*/ 385399 w 2614725"/>
                <a:gd name="connsiteY32" fmla="*/ 238134 h 727179"/>
                <a:gd name="connsiteX33" fmla="*/ 421694 w 2614725"/>
                <a:gd name="connsiteY33" fmla="*/ 201839 h 727179"/>
                <a:gd name="connsiteX34" fmla="*/ 385399 w 2614725"/>
                <a:gd name="connsiteY34" fmla="*/ 165544 h 727179"/>
                <a:gd name="connsiteX35" fmla="*/ 280631 w 2614725"/>
                <a:gd name="connsiteY35" fmla="*/ 165544 h 727179"/>
                <a:gd name="connsiteX36" fmla="*/ 244336 w 2614725"/>
                <a:gd name="connsiteY36" fmla="*/ 201839 h 727179"/>
                <a:gd name="connsiteX37" fmla="*/ 280631 w 2614725"/>
                <a:gd name="connsiteY37" fmla="*/ 238134 h 727179"/>
                <a:gd name="connsiteX38" fmla="*/ 316926 w 2614725"/>
                <a:gd name="connsiteY38" fmla="*/ 201839 h 727179"/>
                <a:gd name="connsiteX39" fmla="*/ 280631 w 2614725"/>
                <a:gd name="connsiteY39" fmla="*/ 165544 h 727179"/>
                <a:gd name="connsiteX40" fmla="*/ 453873 w 2614725"/>
                <a:gd name="connsiteY40" fmla="*/ 120269 h 727179"/>
                <a:gd name="connsiteX41" fmla="*/ 453873 w 2614725"/>
                <a:gd name="connsiteY41" fmla="*/ 192485 h 727179"/>
                <a:gd name="connsiteX42" fmla="*/ 512618 w 2614725"/>
                <a:gd name="connsiteY42" fmla="*/ 192485 h 727179"/>
                <a:gd name="connsiteX43" fmla="*/ 512618 w 2614725"/>
                <a:gd name="connsiteY43" fmla="*/ 120269 h 727179"/>
                <a:gd name="connsiteX44" fmla="*/ 453873 w 2614725"/>
                <a:gd name="connsiteY44" fmla="*/ 31590 h 727179"/>
                <a:gd name="connsiteX45" fmla="*/ 453873 w 2614725"/>
                <a:gd name="connsiteY45" fmla="*/ 103806 h 727179"/>
                <a:gd name="connsiteX46" fmla="*/ 512618 w 2614725"/>
                <a:gd name="connsiteY46" fmla="*/ 103806 h 727179"/>
                <a:gd name="connsiteX47" fmla="*/ 512618 w 2614725"/>
                <a:gd name="connsiteY47" fmla="*/ 31590 h 727179"/>
                <a:gd name="connsiteX48" fmla="*/ 383902 w 2614725"/>
                <a:gd name="connsiteY48" fmla="*/ 31590 h 727179"/>
                <a:gd name="connsiteX49" fmla="*/ 383902 w 2614725"/>
                <a:gd name="connsiteY49" fmla="*/ 103806 h 727179"/>
                <a:gd name="connsiteX50" fmla="*/ 442647 w 2614725"/>
                <a:gd name="connsiteY50" fmla="*/ 103806 h 727179"/>
                <a:gd name="connsiteX51" fmla="*/ 442647 w 2614725"/>
                <a:gd name="connsiteY51" fmla="*/ 31590 h 727179"/>
                <a:gd name="connsiteX52" fmla="*/ 311313 w 2614725"/>
                <a:gd name="connsiteY52" fmla="*/ 31590 h 727179"/>
                <a:gd name="connsiteX53" fmla="*/ 311313 w 2614725"/>
                <a:gd name="connsiteY53" fmla="*/ 103806 h 727179"/>
                <a:gd name="connsiteX54" fmla="*/ 370058 w 2614725"/>
                <a:gd name="connsiteY54" fmla="*/ 103806 h 727179"/>
                <a:gd name="connsiteX55" fmla="*/ 370058 w 2614725"/>
                <a:gd name="connsiteY55" fmla="*/ 31590 h 727179"/>
                <a:gd name="connsiteX56" fmla="*/ 236478 w 2614725"/>
                <a:gd name="connsiteY56" fmla="*/ 31590 h 727179"/>
                <a:gd name="connsiteX57" fmla="*/ 236478 w 2614725"/>
                <a:gd name="connsiteY57" fmla="*/ 103806 h 727179"/>
                <a:gd name="connsiteX58" fmla="*/ 295223 w 2614725"/>
                <a:gd name="connsiteY58" fmla="*/ 103806 h 727179"/>
                <a:gd name="connsiteX59" fmla="*/ 295223 w 2614725"/>
                <a:gd name="connsiteY59" fmla="*/ 31590 h 727179"/>
                <a:gd name="connsiteX60" fmla="*/ 296843 w 2614725"/>
                <a:gd name="connsiteY60" fmla="*/ 937 h 727179"/>
                <a:gd name="connsiteX61" fmla="*/ 607658 w 2614725"/>
                <a:gd name="connsiteY61" fmla="*/ 56660 h 727179"/>
                <a:gd name="connsiteX62" fmla="*/ 735999 w 2614725"/>
                <a:gd name="connsiteY62" fmla="*/ 244495 h 727179"/>
                <a:gd name="connsiteX63" fmla="*/ 959007 w 2614725"/>
                <a:gd name="connsiteY63" fmla="*/ 268442 h 727179"/>
                <a:gd name="connsiteX64" fmla="*/ 955265 w 2614725"/>
                <a:gd name="connsiteY64" fmla="*/ 468626 h 727179"/>
                <a:gd name="connsiteX65" fmla="*/ 2592274 w 2614725"/>
                <a:gd name="connsiteY65" fmla="*/ 656835 h 727179"/>
                <a:gd name="connsiteX66" fmla="*/ 2614725 w 2614725"/>
                <a:gd name="connsiteY66" fmla="*/ 727179 h 727179"/>
                <a:gd name="connsiteX67" fmla="*/ 199060 w 2614725"/>
                <a:gd name="connsiteY67" fmla="*/ 498933 h 727179"/>
                <a:gd name="connsiteX68" fmla="*/ 0 w 2614725"/>
                <a:gd name="connsiteY68" fmla="*/ 386307 h 727179"/>
                <a:gd name="connsiteX69" fmla="*/ 117865 w 2614725"/>
                <a:gd name="connsiteY69" fmla="*/ 236638 h 727179"/>
                <a:gd name="connsiteX70" fmla="*/ 221137 w 2614725"/>
                <a:gd name="connsiteY70" fmla="*/ 5772 h 727179"/>
                <a:gd name="connsiteX71" fmla="*/ 296843 w 2614725"/>
                <a:gd name="connsiteY71" fmla="*/ 937 h 72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14725" h="727179">
                  <a:moveTo>
                    <a:pt x="873322" y="386306"/>
                  </a:moveTo>
                  <a:cubicBezTo>
                    <a:pt x="853277" y="386306"/>
                    <a:pt x="837027" y="402556"/>
                    <a:pt x="837027" y="422601"/>
                  </a:cubicBezTo>
                  <a:cubicBezTo>
                    <a:pt x="837027" y="442646"/>
                    <a:pt x="853277" y="458896"/>
                    <a:pt x="873322" y="458896"/>
                  </a:cubicBezTo>
                  <a:cubicBezTo>
                    <a:pt x="893367" y="458896"/>
                    <a:pt x="909617" y="442646"/>
                    <a:pt x="909617" y="422601"/>
                  </a:cubicBezTo>
                  <a:cubicBezTo>
                    <a:pt x="909617" y="402556"/>
                    <a:pt x="893367" y="386306"/>
                    <a:pt x="873322" y="386306"/>
                  </a:cubicBezTo>
                  <a:close/>
                  <a:moveTo>
                    <a:pt x="767056" y="376578"/>
                  </a:moveTo>
                  <a:cubicBezTo>
                    <a:pt x="747010" y="376578"/>
                    <a:pt x="730761" y="392828"/>
                    <a:pt x="730761" y="412873"/>
                  </a:cubicBezTo>
                  <a:cubicBezTo>
                    <a:pt x="730761" y="432918"/>
                    <a:pt x="747010" y="449168"/>
                    <a:pt x="767056" y="449168"/>
                  </a:cubicBezTo>
                  <a:cubicBezTo>
                    <a:pt x="787101" y="449168"/>
                    <a:pt x="803351" y="432918"/>
                    <a:pt x="803351" y="412873"/>
                  </a:cubicBezTo>
                  <a:cubicBezTo>
                    <a:pt x="803351" y="392828"/>
                    <a:pt x="787101" y="376578"/>
                    <a:pt x="767056" y="376578"/>
                  </a:cubicBezTo>
                  <a:close/>
                  <a:moveTo>
                    <a:pt x="660417" y="366849"/>
                  </a:moveTo>
                  <a:cubicBezTo>
                    <a:pt x="640371" y="366849"/>
                    <a:pt x="624122" y="383099"/>
                    <a:pt x="624122" y="403144"/>
                  </a:cubicBezTo>
                  <a:cubicBezTo>
                    <a:pt x="624122" y="423189"/>
                    <a:pt x="640371" y="439439"/>
                    <a:pt x="660417" y="439439"/>
                  </a:cubicBezTo>
                  <a:cubicBezTo>
                    <a:pt x="680462" y="439439"/>
                    <a:pt x="696712" y="423189"/>
                    <a:pt x="696712" y="403144"/>
                  </a:cubicBezTo>
                  <a:cubicBezTo>
                    <a:pt x="696712" y="383099"/>
                    <a:pt x="680462" y="366849"/>
                    <a:pt x="660417" y="366849"/>
                  </a:cubicBezTo>
                  <a:close/>
                  <a:moveTo>
                    <a:pt x="554151" y="357121"/>
                  </a:moveTo>
                  <a:cubicBezTo>
                    <a:pt x="534106" y="357121"/>
                    <a:pt x="517856" y="373371"/>
                    <a:pt x="517856" y="393416"/>
                  </a:cubicBezTo>
                  <a:cubicBezTo>
                    <a:pt x="517856" y="413461"/>
                    <a:pt x="534106" y="429711"/>
                    <a:pt x="554151" y="429711"/>
                  </a:cubicBezTo>
                  <a:cubicBezTo>
                    <a:pt x="574196" y="429711"/>
                    <a:pt x="590446" y="413461"/>
                    <a:pt x="590446" y="393416"/>
                  </a:cubicBezTo>
                  <a:cubicBezTo>
                    <a:pt x="590446" y="373371"/>
                    <a:pt x="574196" y="357121"/>
                    <a:pt x="554151" y="357121"/>
                  </a:cubicBezTo>
                  <a:close/>
                  <a:moveTo>
                    <a:pt x="447886" y="347392"/>
                  </a:moveTo>
                  <a:cubicBezTo>
                    <a:pt x="427840" y="347392"/>
                    <a:pt x="411591" y="363641"/>
                    <a:pt x="411591" y="383687"/>
                  </a:cubicBezTo>
                  <a:cubicBezTo>
                    <a:pt x="411591" y="403732"/>
                    <a:pt x="427840" y="419982"/>
                    <a:pt x="447886" y="419982"/>
                  </a:cubicBezTo>
                  <a:cubicBezTo>
                    <a:pt x="467931" y="419982"/>
                    <a:pt x="484181" y="403732"/>
                    <a:pt x="484181" y="383687"/>
                  </a:cubicBezTo>
                  <a:cubicBezTo>
                    <a:pt x="484181" y="363641"/>
                    <a:pt x="467931" y="347392"/>
                    <a:pt x="447886" y="347392"/>
                  </a:cubicBezTo>
                  <a:close/>
                  <a:moveTo>
                    <a:pt x="341621" y="337664"/>
                  </a:moveTo>
                  <a:cubicBezTo>
                    <a:pt x="321575" y="337664"/>
                    <a:pt x="305326" y="353914"/>
                    <a:pt x="305326" y="373959"/>
                  </a:cubicBezTo>
                  <a:cubicBezTo>
                    <a:pt x="305326" y="394004"/>
                    <a:pt x="321575" y="410254"/>
                    <a:pt x="341621" y="410254"/>
                  </a:cubicBezTo>
                  <a:cubicBezTo>
                    <a:pt x="361666" y="410254"/>
                    <a:pt x="377916" y="394004"/>
                    <a:pt x="377916" y="373959"/>
                  </a:cubicBezTo>
                  <a:cubicBezTo>
                    <a:pt x="377916" y="353914"/>
                    <a:pt x="361666" y="337664"/>
                    <a:pt x="341621" y="337664"/>
                  </a:cubicBezTo>
                  <a:close/>
                  <a:moveTo>
                    <a:pt x="385399" y="165544"/>
                  </a:moveTo>
                  <a:cubicBezTo>
                    <a:pt x="365353" y="165544"/>
                    <a:pt x="349104" y="181794"/>
                    <a:pt x="349104" y="201839"/>
                  </a:cubicBezTo>
                  <a:cubicBezTo>
                    <a:pt x="349104" y="221884"/>
                    <a:pt x="365353" y="238134"/>
                    <a:pt x="385399" y="238134"/>
                  </a:cubicBezTo>
                  <a:cubicBezTo>
                    <a:pt x="405444" y="238134"/>
                    <a:pt x="421694" y="221884"/>
                    <a:pt x="421694" y="201839"/>
                  </a:cubicBezTo>
                  <a:cubicBezTo>
                    <a:pt x="421694" y="181794"/>
                    <a:pt x="405444" y="165544"/>
                    <a:pt x="385399" y="165544"/>
                  </a:cubicBezTo>
                  <a:close/>
                  <a:moveTo>
                    <a:pt x="280631" y="165544"/>
                  </a:moveTo>
                  <a:cubicBezTo>
                    <a:pt x="260585" y="165544"/>
                    <a:pt x="244336" y="181794"/>
                    <a:pt x="244336" y="201839"/>
                  </a:cubicBezTo>
                  <a:cubicBezTo>
                    <a:pt x="244336" y="221884"/>
                    <a:pt x="260585" y="238134"/>
                    <a:pt x="280631" y="238134"/>
                  </a:cubicBezTo>
                  <a:cubicBezTo>
                    <a:pt x="300676" y="238134"/>
                    <a:pt x="316926" y="221884"/>
                    <a:pt x="316926" y="201839"/>
                  </a:cubicBezTo>
                  <a:cubicBezTo>
                    <a:pt x="316926" y="181794"/>
                    <a:pt x="300676" y="165544"/>
                    <a:pt x="280631" y="165544"/>
                  </a:cubicBezTo>
                  <a:close/>
                  <a:moveTo>
                    <a:pt x="453873" y="120269"/>
                  </a:moveTo>
                  <a:lnTo>
                    <a:pt x="453873" y="192485"/>
                  </a:lnTo>
                  <a:lnTo>
                    <a:pt x="512618" y="192485"/>
                  </a:lnTo>
                  <a:lnTo>
                    <a:pt x="512618" y="120269"/>
                  </a:lnTo>
                  <a:close/>
                  <a:moveTo>
                    <a:pt x="453873" y="31590"/>
                  </a:moveTo>
                  <a:lnTo>
                    <a:pt x="453873" y="103806"/>
                  </a:lnTo>
                  <a:lnTo>
                    <a:pt x="512618" y="103806"/>
                  </a:lnTo>
                  <a:lnTo>
                    <a:pt x="512618" y="31590"/>
                  </a:lnTo>
                  <a:close/>
                  <a:moveTo>
                    <a:pt x="383902" y="31590"/>
                  </a:moveTo>
                  <a:lnTo>
                    <a:pt x="383902" y="103806"/>
                  </a:lnTo>
                  <a:lnTo>
                    <a:pt x="442647" y="103806"/>
                  </a:lnTo>
                  <a:lnTo>
                    <a:pt x="442647" y="31590"/>
                  </a:lnTo>
                  <a:close/>
                  <a:moveTo>
                    <a:pt x="311313" y="31590"/>
                  </a:moveTo>
                  <a:lnTo>
                    <a:pt x="311313" y="103806"/>
                  </a:lnTo>
                  <a:lnTo>
                    <a:pt x="370058" y="103806"/>
                  </a:lnTo>
                  <a:lnTo>
                    <a:pt x="370058" y="31590"/>
                  </a:lnTo>
                  <a:close/>
                  <a:moveTo>
                    <a:pt x="236478" y="31590"/>
                  </a:moveTo>
                  <a:lnTo>
                    <a:pt x="236478" y="103806"/>
                  </a:lnTo>
                  <a:lnTo>
                    <a:pt x="295223" y="103806"/>
                  </a:lnTo>
                  <a:lnTo>
                    <a:pt x="295223" y="31590"/>
                  </a:lnTo>
                  <a:close/>
                  <a:moveTo>
                    <a:pt x="296843" y="937"/>
                  </a:moveTo>
                  <a:cubicBezTo>
                    <a:pt x="397185" y="-2693"/>
                    <a:pt x="553777" y="1937"/>
                    <a:pt x="607658" y="56660"/>
                  </a:cubicBezTo>
                  <a:cubicBezTo>
                    <a:pt x="658172" y="116902"/>
                    <a:pt x="697460" y="188744"/>
                    <a:pt x="735999" y="244495"/>
                  </a:cubicBezTo>
                  <a:cubicBezTo>
                    <a:pt x="773043" y="250482"/>
                    <a:pt x="917848" y="268068"/>
                    <a:pt x="959007" y="268442"/>
                  </a:cubicBezTo>
                  <a:cubicBezTo>
                    <a:pt x="958259" y="314840"/>
                    <a:pt x="948156" y="460768"/>
                    <a:pt x="955265" y="468626"/>
                  </a:cubicBezTo>
                  <a:cubicBezTo>
                    <a:pt x="975470" y="490702"/>
                    <a:pt x="2540264" y="650100"/>
                    <a:pt x="2592274" y="656835"/>
                  </a:cubicBezTo>
                  <a:cubicBezTo>
                    <a:pt x="2600880" y="679285"/>
                    <a:pt x="2610983" y="715580"/>
                    <a:pt x="2614725" y="727179"/>
                  </a:cubicBezTo>
                  <a:cubicBezTo>
                    <a:pt x="2336339" y="704729"/>
                    <a:pt x="341246" y="510533"/>
                    <a:pt x="199060" y="498933"/>
                  </a:cubicBezTo>
                  <a:cubicBezTo>
                    <a:pt x="139193" y="462639"/>
                    <a:pt x="105517" y="447297"/>
                    <a:pt x="0" y="386307"/>
                  </a:cubicBezTo>
                  <a:cubicBezTo>
                    <a:pt x="70719" y="346645"/>
                    <a:pt x="70719" y="300247"/>
                    <a:pt x="117865" y="236638"/>
                  </a:cubicBezTo>
                  <a:cubicBezTo>
                    <a:pt x="148173" y="194730"/>
                    <a:pt x="225253" y="120644"/>
                    <a:pt x="221137" y="5772"/>
                  </a:cubicBezTo>
                  <a:cubicBezTo>
                    <a:pt x="236197" y="4276"/>
                    <a:pt x="263395" y="2148"/>
                    <a:pt x="296843" y="937"/>
                  </a:cubicBezTo>
                  <a:close/>
                </a:path>
              </a:pathLst>
            </a:custGeom>
            <a:solidFill>
              <a:schemeClr val="accent4"/>
            </a:solidFill>
            <a:ln w="9525" cap="flat">
              <a:noFill/>
              <a:prstDash val="solid"/>
              <a:miter/>
            </a:ln>
          </p:spPr>
          <p:txBody>
            <a:bodyPr rtlCol="0" anchor="ctr"/>
            <a:lstStyle/>
            <a:p>
              <a:endParaRPr lang="en-US" sz="1350"/>
            </a:p>
          </p:txBody>
        </p:sp>
        <p:sp>
          <p:nvSpPr>
            <p:cNvPr id="79" name="Freeform: Shape 78">
              <a:extLst>
                <a:ext uri="{FF2B5EF4-FFF2-40B4-BE49-F238E27FC236}">
                  <a16:creationId xmlns:a16="http://schemas.microsoft.com/office/drawing/2014/main" id="{C10A56B5-B6A1-46E0-963D-9693DF896E09}"/>
                </a:ext>
              </a:extLst>
            </p:cNvPr>
            <p:cNvSpPr/>
            <p:nvPr/>
          </p:nvSpPr>
          <p:spPr>
            <a:xfrm>
              <a:off x="9610661" y="3672252"/>
              <a:ext cx="241842" cy="391191"/>
            </a:xfrm>
            <a:custGeom>
              <a:avLst/>
              <a:gdLst>
                <a:gd name="connsiteX0" fmla="*/ 167303 w 241842"/>
                <a:gd name="connsiteY0" fmla="*/ 0 h 391191"/>
                <a:gd name="connsiteX1" fmla="*/ 189656 w 241842"/>
                <a:gd name="connsiteY1" fmla="*/ 0 h 391191"/>
                <a:gd name="connsiteX2" fmla="*/ 189656 w 241842"/>
                <a:gd name="connsiteY2" fmla="*/ 104973 h 391191"/>
                <a:gd name="connsiteX3" fmla="*/ 241842 w 241842"/>
                <a:gd name="connsiteY3" fmla="*/ 119048 h 391191"/>
                <a:gd name="connsiteX4" fmla="*/ 234275 w 241842"/>
                <a:gd name="connsiteY4" fmla="*/ 147105 h 391191"/>
                <a:gd name="connsiteX5" fmla="*/ 114401 w 241842"/>
                <a:gd name="connsiteY5" fmla="*/ 114774 h 391191"/>
                <a:gd name="connsiteX6" fmla="*/ 114401 w 241842"/>
                <a:gd name="connsiteY6" fmla="*/ 245179 h 391191"/>
                <a:gd name="connsiteX7" fmla="*/ 226988 w 241842"/>
                <a:gd name="connsiteY7" fmla="*/ 275545 h 391191"/>
                <a:gd name="connsiteX8" fmla="*/ 219421 w 241842"/>
                <a:gd name="connsiteY8" fmla="*/ 303601 h 391191"/>
                <a:gd name="connsiteX9" fmla="*/ 114401 w 241842"/>
                <a:gd name="connsiteY9" fmla="*/ 275276 h 391191"/>
                <a:gd name="connsiteX10" fmla="*/ 114401 w 241842"/>
                <a:gd name="connsiteY10" fmla="*/ 391191 h 391191"/>
                <a:gd name="connsiteX11" fmla="*/ 75654 w 241842"/>
                <a:gd name="connsiteY11" fmla="*/ 391191 h 391191"/>
                <a:gd name="connsiteX12" fmla="*/ 75654 w 241842"/>
                <a:gd name="connsiteY12" fmla="*/ 264826 h 391191"/>
                <a:gd name="connsiteX13" fmla="*/ 0 w 241842"/>
                <a:gd name="connsiteY13" fmla="*/ 244421 h 391191"/>
                <a:gd name="connsiteX14" fmla="*/ 7567 w 241842"/>
                <a:gd name="connsiteY14" fmla="*/ 216365 h 391191"/>
                <a:gd name="connsiteX15" fmla="*/ 75654 w 241842"/>
                <a:gd name="connsiteY15" fmla="*/ 234729 h 391191"/>
                <a:gd name="connsiteX16" fmla="*/ 75654 w 241842"/>
                <a:gd name="connsiteY16" fmla="*/ 104324 h 391191"/>
                <a:gd name="connsiteX17" fmla="*/ 14854 w 241842"/>
                <a:gd name="connsiteY17" fmla="*/ 87925 h 391191"/>
                <a:gd name="connsiteX18" fmla="*/ 22423 w 241842"/>
                <a:gd name="connsiteY18" fmla="*/ 59869 h 391191"/>
                <a:gd name="connsiteX19" fmla="*/ 75654 w 241842"/>
                <a:gd name="connsiteY19" fmla="*/ 74226 h 391191"/>
                <a:gd name="connsiteX20" fmla="*/ 75654 w 241842"/>
                <a:gd name="connsiteY20" fmla="*/ 8198 h 391191"/>
                <a:gd name="connsiteX21" fmla="*/ 114401 w 241842"/>
                <a:gd name="connsiteY21" fmla="*/ 8198 h 391191"/>
                <a:gd name="connsiteX22" fmla="*/ 114401 w 241842"/>
                <a:gd name="connsiteY22" fmla="*/ 84676 h 391191"/>
                <a:gd name="connsiteX23" fmla="*/ 167303 w 241842"/>
                <a:gd name="connsiteY23" fmla="*/ 98944 h 39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1842" h="391191">
                  <a:moveTo>
                    <a:pt x="167303" y="0"/>
                  </a:moveTo>
                  <a:lnTo>
                    <a:pt x="189656" y="0"/>
                  </a:lnTo>
                  <a:lnTo>
                    <a:pt x="189656" y="104973"/>
                  </a:lnTo>
                  <a:lnTo>
                    <a:pt x="241842" y="119048"/>
                  </a:lnTo>
                  <a:lnTo>
                    <a:pt x="234275" y="147105"/>
                  </a:lnTo>
                  <a:lnTo>
                    <a:pt x="114401" y="114774"/>
                  </a:lnTo>
                  <a:lnTo>
                    <a:pt x="114401" y="245179"/>
                  </a:lnTo>
                  <a:lnTo>
                    <a:pt x="226988" y="275545"/>
                  </a:lnTo>
                  <a:lnTo>
                    <a:pt x="219421" y="303601"/>
                  </a:lnTo>
                  <a:lnTo>
                    <a:pt x="114401" y="275276"/>
                  </a:lnTo>
                  <a:lnTo>
                    <a:pt x="114401" y="391191"/>
                  </a:lnTo>
                  <a:lnTo>
                    <a:pt x="75654" y="391191"/>
                  </a:lnTo>
                  <a:lnTo>
                    <a:pt x="75654" y="264826"/>
                  </a:lnTo>
                  <a:lnTo>
                    <a:pt x="0" y="244421"/>
                  </a:lnTo>
                  <a:lnTo>
                    <a:pt x="7567" y="216365"/>
                  </a:lnTo>
                  <a:lnTo>
                    <a:pt x="75654" y="234729"/>
                  </a:lnTo>
                  <a:lnTo>
                    <a:pt x="75654" y="104324"/>
                  </a:lnTo>
                  <a:lnTo>
                    <a:pt x="14854" y="87925"/>
                  </a:lnTo>
                  <a:lnTo>
                    <a:pt x="22423" y="59869"/>
                  </a:lnTo>
                  <a:lnTo>
                    <a:pt x="75654" y="74226"/>
                  </a:lnTo>
                  <a:lnTo>
                    <a:pt x="75654" y="8198"/>
                  </a:lnTo>
                  <a:lnTo>
                    <a:pt x="114401" y="8198"/>
                  </a:lnTo>
                  <a:lnTo>
                    <a:pt x="114401" y="84676"/>
                  </a:lnTo>
                  <a:lnTo>
                    <a:pt x="167303" y="98944"/>
                  </a:lnTo>
                  <a:close/>
                </a:path>
              </a:pathLst>
            </a:custGeom>
            <a:solidFill>
              <a:schemeClr val="accent6"/>
            </a:solidFill>
            <a:ln w="9525" cap="flat">
              <a:noFill/>
              <a:prstDash val="solid"/>
              <a:miter/>
            </a:ln>
          </p:spPr>
          <p:txBody>
            <a:bodyPr rtlCol="0" anchor="ctr"/>
            <a:lstStyle/>
            <a:p>
              <a:endParaRPr lang="en-US" sz="1350"/>
            </a:p>
          </p:txBody>
        </p:sp>
        <p:sp>
          <p:nvSpPr>
            <p:cNvPr id="73" name="Freeform: Shape 72">
              <a:extLst>
                <a:ext uri="{FF2B5EF4-FFF2-40B4-BE49-F238E27FC236}">
                  <a16:creationId xmlns:a16="http://schemas.microsoft.com/office/drawing/2014/main" id="{267D8222-C8AE-4875-9855-1D00CD30F8E5}"/>
                </a:ext>
              </a:extLst>
            </p:cNvPr>
            <p:cNvSpPr/>
            <p:nvPr/>
          </p:nvSpPr>
          <p:spPr>
            <a:xfrm>
              <a:off x="4921990" y="1541415"/>
              <a:ext cx="230987" cy="1043167"/>
            </a:xfrm>
            <a:custGeom>
              <a:avLst/>
              <a:gdLst>
                <a:gd name="connsiteX0" fmla="*/ 287700 w 295275"/>
                <a:gd name="connsiteY0" fmla="*/ 1141789 h 1333500"/>
                <a:gd name="connsiteX1" fmla="*/ 286748 w 295275"/>
                <a:gd name="connsiteY1" fmla="*/ 1303714 h 1333500"/>
                <a:gd name="connsiteX2" fmla="*/ 252458 w 295275"/>
                <a:gd name="connsiteY2" fmla="*/ 1338956 h 1333500"/>
                <a:gd name="connsiteX3" fmla="*/ 172448 w 295275"/>
                <a:gd name="connsiteY3" fmla="*/ 1259899 h 1333500"/>
                <a:gd name="connsiteX4" fmla="*/ 170543 w 295275"/>
                <a:gd name="connsiteY4" fmla="*/ 1131311 h 1333500"/>
                <a:gd name="connsiteX5" fmla="*/ 172448 w 295275"/>
                <a:gd name="connsiteY5" fmla="*/ 736024 h 1333500"/>
                <a:gd name="connsiteX6" fmla="*/ 144825 w 295275"/>
                <a:gd name="connsiteY6" fmla="*/ 709354 h 1333500"/>
                <a:gd name="connsiteX7" fmla="*/ 25763 w 295275"/>
                <a:gd name="connsiteY7" fmla="*/ 705544 h 1333500"/>
                <a:gd name="connsiteX8" fmla="*/ 45 w 295275"/>
                <a:gd name="connsiteY8" fmla="*/ 687446 h 1333500"/>
                <a:gd name="connsiteX9" fmla="*/ 27668 w 295275"/>
                <a:gd name="connsiteY9" fmla="*/ 673159 h 1333500"/>
                <a:gd name="connsiteX10" fmla="*/ 72436 w 295275"/>
                <a:gd name="connsiteY10" fmla="*/ 661729 h 1333500"/>
                <a:gd name="connsiteX11" fmla="*/ 70530 w 295275"/>
                <a:gd name="connsiteY11" fmla="*/ 581719 h 1333500"/>
                <a:gd name="connsiteX12" fmla="*/ 31478 w 295275"/>
                <a:gd name="connsiteY12" fmla="*/ 575051 h 1333500"/>
                <a:gd name="connsiteX13" fmla="*/ 10523 w 295275"/>
                <a:gd name="connsiteY13" fmla="*/ 561716 h 1333500"/>
                <a:gd name="connsiteX14" fmla="*/ 30525 w 295275"/>
                <a:gd name="connsiteY14" fmla="*/ 549334 h 1333500"/>
                <a:gd name="connsiteX15" fmla="*/ 140063 w 295275"/>
                <a:gd name="connsiteY15" fmla="*/ 549334 h 1333500"/>
                <a:gd name="connsiteX16" fmla="*/ 160066 w 295275"/>
                <a:gd name="connsiteY16" fmla="*/ 561716 h 1333500"/>
                <a:gd name="connsiteX17" fmla="*/ 139111 w 295275"/>
                <a:gd name="connsiteY17" fmla="*/ 575051 h 1333500"/>
                <a:gd name="connsiteX18" fmla="*/ 97200 w 295275"/>
                <a:gd name="connsiteY18" fmla="*/ 584576 h 1333500"/>
                <a:gd name="connsiteX19" fmla="*/ 101011 w 295275"/>
                <a:gd name="connsiteY19" fmla="*/ 668396 h 1333500"/>
                <a:gd name="connsiteX20" fmla="*/ 158161 w 295275"/>
                <a:gd name="connsiteY20" fmla="*/ 676016 h 1333500"/>
                <a:gd name="connsiteX21" fmla="*/ 170543 w 295275"/>
                <a:gd name="connsiteY21" fmla="*/ 641726 h 1333500"/>
                <a:gd name="connsiteX22" fmla="*/ 175305 w 295275"/>
                <a:gd name="connsiteY22" fmla="*/ 229294 h 1333500"/>
                <a:gd name="connsiteX23" fmla="*/ 188641 w 295275"/>
                <a:gd name="connsiteY23" fmla="*/ 201671 h 1333500"/>
                <a:gd name="connsiteX24" fmla="*/ 174353 w 295275"/>
                <a:gd name="connsiteY24" fmla="*/ 184526 h 1333500"/>
                <a:gd name="connsiteX25" fmla="*/ 191498 w 295275"/>
                <a:gd name="connsiteY25" fmla="*/ 119756 h 1333500"/>
                <a:gd name="connsiteX26" fmla="*/ 220073 w 295275"/>
                <a:gd name="connsiteY26" fmla="*/ 5456 h 1333500"/>
                <a:gd name="connsiteX27" fmla="*/ 244838 w 295275"/>
                <a:gd name="connsiteY27" fmla="*/ 10219 h 1333500"/>
                <a:gd name="connsiteX28" fmla="*/ 279128 w 295275"/>
                <a:gd name="connsiteY28" fmla="*/ 119756 h 1333500"/>
                <a:gd name="connsiteX29" fmla="*/ 288653 w 295275"/>
                <a:gd name="connsiteY29" fmla="*/ 189289 h 1333500"/>
                <a:gd name="connsiteX30" fmla="*/ 284843 w 295275"/>
                <a:gd name="connsiteY30" fmla="*/ 213101 h 1333500"/>
                <a:gd name="connsiteX31" fmla="*/ 287700 w 295275"/>
                <a:gd name="connsiteY31" fmla="*/ 1141789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275" h="1333500">
                  <a:moveTo>
                    <a:pt x="287700" y="1141789"/>
                  </a:moveTo>
                  <a:cubicBezTo>
                    <a:pt x="286748" y="1196081"/>
                    <a:pt x="285795" y="1249421"/>
                    <a:pt x="286748" y="1303714"/>
                  </a:cubicBezTo>
                  <a:cubicBezTo>
                    <a:pt x="287700" y="1330384"/>
                    <a:pt x="279128" y="1338956"/>
                    <a:pt x="252458" y="1338956"/>
                  </a:cubicBezTo>
                  <a:cubicBezTo>
                    <a:pt x="172448" y="1339909"/>
                    <a:pt x="172448" y="1340861"/>
                    <a:pt x="172448" y="1259899"/>
                  </a:cubicBezTo>
                  <a:cubicBezTo>
                    <a:pt x="172448" y="1217036"/>
                    <a:pt x="171495" y="1174174"/>
                    <a:pt x="170543" y="1131311"/>
                  </a:cubicBezTo>
                  <a:cubicBezTo>
                    <a:pt x="171495" y="999866"/>
                    <a:pt x="171495" y="868421"/>
                    <a:pt x="172448" y="736024"/>
                  </a:cubicBezTo>
                  <a:cubicBezTo>
                    <a:pt x="172448" y="715069"/>
                    <a:pt x="165780" y="709354"/>
                    <a:pt x="144825" y="709354"/>
                  </a:cubicBezTo>
                  <a:cubicBezTo>
                    <a:pt x="104820" y="709354"/>
                    <a:pt x="65768" y="707449"/>
                    <a:pt x="25763" y="705544"/>
                  </a:cubicBezTo>
                  <a:cubicBezTo>
                    <a:pt x="13380" y="704591"/>
                    <a:pt x="-907" y="707449"/>
                    <a:pt x="45" y="687446"/>
                  </a:cubicBezTo>
                  <a:cubicBezTo>
                    <a:pt x="998" y="665539"/>
                    <a:pt x="17191" y="675064"/>
                    <a:pt x="27668" y="673159"/>
                  </a:cubicBezTo>
                  <a:cubicBezTo>
                    <a:pt x="42908" y="669349"/>
                    <a:pt x="67673" y="684589"/>
                    <a:pt x="72436" y="661729"/>
                  </a:cubicBezTo>
                  <a:cubicBezTo>
                    <a:pt x="77198" y="636011"/>
                    <a:pt x="76245" y="607436"/>
                    <a:pt x="70530" y="581719"/>
                  </a:cubicBezTo>
                  <a:cubicBezTo>
                    <a:pt x="66720" y="567431"/>
                    <a:pt x="44813" y="576956"/>
                    <a:pt x="31478" y="575051"/>
                  </a:cubicBezTo>
                  <a:cubicBezTo>
                    <a:pt x="21953" y="574099"/>
                    <a:pt x="11475" y="574099"/>
                    <a:pt x="10523" y="561716"/>
                  </a:cubicBezTo>
                  <a:cubicBezTo>
                    <a:pt x="9570" y="547429"/>
                    <a:pt x="21953" y="549334"/>
                    <a:pt x="30525" y="549334"/>
                  </a:cubicBezTo>
                  <a:cubicBezTo>
                    <a:pt x="66720" y="549334"/>
                    <a:pt x="103868" y="549334"/>
                    <a:pt x="140063" y="549334"/>
                  </a:cubicBezTo>
                  <a:cubicBezTo>
                    <a:pt x="148636" y="549334"/>
                    <a:pt x="161018" y="548381"/>
                    <a:pt x="160066" y="561716"/>
                  </a:cubicBezTo>
                  <a:cubicBezTo>
                    <a:pt x="159113" y="574099"/>
                    <a:pt x="148636" y="573146"/>
                    <a:pt x="139111" y="575051"/>
                  </a:cubicBezTo>
                  <a:cubicBezTo>
                    <a:pt x="124823" y="576956"/>
                    <a:pt x="101011" y="565526"/>
                    <a:pt x="97200" y="584576"/>
                  </a:cubicBezTo>
                  <a:cubicBezTo>
                    <a:pt x="92438" y="612199"/>
                    <a:pt x="90533" y="643631"/>
                    <a:pt x="101011" y="668396"/>
                  </a:cubicBezTo>
                  <a:cubicBezTo>
                    <a:pt x="106725" y="683636"/>
                    <a:pt x="139111" y="676969"/>
                    <a:pt x="158161" y="676016"/>
                  </a:cubicBezTo>
                  <a:cubicBezTo>
                    <a:pt x="180068" y="675064"/>
                    <a:pt x="169591" y="654109"/>
                    <a:pt x="170543" y="641726"/>
                  </a:cubicBezTo>
                  <a:cubicBezTo>
                    <a:pt x="171495" y="519806"/>
                    <a:pt x="172448" y="351214"/>
                    <a:pt x="175305" y="229294"/>
                  </a:cubicBezTo>
                  <a:cubicBezTo>
                    <a:pt x="176258" y="206434"/>
                    <a:pt x="176258" y="206434"/>
                    <a:pt x="188641" y="201671"/>
                  </a:cubicBezTo>
                  <a:cubicBezTo>
                    <a:pt x="197213" y="198814"/>
                    <a:pt x="180068" y="189289"/>
                    <a:pt x="174353" y="184526"/>
                  </a:cubicBezTo>
                  <a:cubicBezTo>
                    <a:pt x="152445" y="165476"/>
                    <a:pt x="166733" y="137854"/>
                    <a:pt x="191498" y="119756"/>
                  </a:cubicBezTo>
                  <a:cubicBezTo>
                    <a:pt x="230550" y="89276"/>
                    <a:pt x="209595" y="48319"/>
                    <a:pt x="220073" y="5456"/>
                  </a:cubicBezTo>
                  <a:cubicBezTo>
                    <a:pt x="221978" y="-4069"/>
                    <a:pt x="244838" y="-259"/>
                    <a:pt x="244838" y="10219"/>
                  </a:cubicBezTo>
                  <a:cubicBezTo>
                    <a:pt x="241028" y="69274"/>
                    <a:pt x="252458" y="99754"/>
                    <a:pt x="279128" y="119756"/>
                  </a:cubicBezTo>
                  <a:cubicBezTo>
                    <a:pt x="315323" y="146426"/>
                    <a:pt x="307703" y="177859"/>
                    <a:pt x="288653" y="189289"/>
                  </a:cubicBezTo>
                  <a:cubicBezTo>
                    <a:pt x="265793" y="202624"/>
                    <a:pt x="280080" y="202624"/>
                    <a:pt x="284843" y="213101"/>
                  </a:cubicBezTo>
                  <a:cubicBezTo>
                    <a:pt x="289605" y="225484"/>
                    <a:pt x="286748" y="844609"/>
                    <a:pt x="287700" y="1141789"/>
                  </a:cubicBezTo>
                  <a:close/>
                </a:path>
              </a:pathLst>
            </a:custGeom>
            <a:solidFill>
              <a:schemeClr val="accent6"/>
            </a:solidFill>
            <a:ln w="9525" cap="flat">
              <a:noFill/>
              <a:prstDash val="solid"/>
              <a:miter/>
            </a:ln>
          </p:spPr>
          <p:txBody>
            <a:bodyPr rtlCol="0" anchor="ctr"/>
            <a:lstStyle/>
            <a:p>
              <a:endParaRPr lang="en-US" sz="1350"/>
            </a:p>
          </p:txBody>
        </p:sp>
        <p:grpSp>
          <p:nvGrpSpPr>
            <p:cNvPr id="80" name="Group 79">
              <a:extLst>
                <a:ext uri="{FF2B5EF4-FFF2-40B4-BE49-F238E27FC236}">
                  <a16:creationId xmlns:a16="http://schemas.microsoft.com/office/drawing/2014/main" id="{432CB1A5-914C-4251-A727-465AEB798EEB}"/>
                </a:ext>
              </a:extLst>
            </p:cNvPr>
            <p:cNvGrpSpPr/>
            <p:nvPr/>
          </p:nvGrpSpPr>
          <p:grpSpPr>
            <a:xfrm>
              <a:off x="6288139" y="3256228"/>
              <a:ext cx="2633320" cy="537229"/>
              <a:chOff x="6288139" y="3256228"/>
              <a:chExt cx="2633320" cy="537229"/>
            </a:xfrm>
          </p:grpSpPr>
          <p:sp>
            <p:nvSpPr>
              <p:cNvPr id="74" name="Freeform: Shape 73">
                <a:extLst>
                  <a:ext uri="{FF2B5EF4-FFF2-40B4-BE49-F238E27FC236}">
                    <a16:creationId xmlns:a16="http://schemas.microsoft.com/office/drawing/2014/main" id="{95535420-6665-4DE3-A528-C8A9B96FE63F}"/>
                  </a:ext>
                </a:extLst>
              </p:cNvPr>
              <p:cNvSpPr/>
              <p:nvPr/>
            </p:nvSpPr>
            <p:spPr>
              <a:xfrm>
                <a:off x="6288139" y="3256228"/>
                <a:ext cx="529034" cy="298047"/>
              </a:xfrm>
              <a:custGeom>
                <a:avLst/>
                <a:gdLst>
                  <a:gd name="connsiteX0" fmla="*/ 35765 w 676275"/>
                  <a:gd name="connsiteY0" fmla="*/ 0 h 381000"/>
                  <a:gd name="connsiteX1" fmla="*/ 682159 w 676275"/>
                  <a:gd name="connsiteY1" fmla="*/ 73578 h 381000"/>
                  <a:gd name="connsiteX2" fmla="*/ 646394 w 676275"/>
                  <a:gd name="connsiteY2" fmla="*/ 387784 h 381000"/>
                  <a:gd name="connsiteX3" fmla="*/ 0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5" y="0"/>
                    </a:moveTo>
                    <a:lnTo>
                      <a:pt x="682159" y="73578"/>
                    </a:lnTo>
                    <a:lnTo>
                      <a:pt x="646394" y="387784"/>
                    </a:lnTo>
                    <a:lnTo>
                      <a:pt x="0" y="314206"/>
                    </a:lnTo>
                    <a:close/>
                  </a:path>
                </a:pathLst>
              </a:custGeom>
              <a:solidFill>
                <a:schemeClr val="accent5"/>
              </a:solidFill>
              <a:ln w="9525" cap="flat">
                <a:noFill/>
                <a:prstDash val="solid"/>
                <a:miter/>
              </a:ln>
            </p:spPr>
            <p:txBody>
              <a:bodyPr rtlCol="0" anchor="ctr"/>
              <a:lstStyle/>
              <a:p>
                <a:endParaRPr lang="en-US" sz="1350"/>
              </a:p>
            </p:txBody>
          </p:sp>
          <p:sp>
            <p:nvSpPr>
              <p:cNvPr id="75" name="Freeform: Shape 74">
                <a:extLst>
                  <a:ext uri="{FF2B5EF4-FFF2-40B4-BE49-F238E27FC236}">
                    <a16:creationId xmlns:a16="http://schemas.microsoft.com/office/drawing/2014/main" id="{243EF85D-F13C-4B54-A66A-55B5610B0F39}"/>
                  </a:ext>
                </a:extLst>
              </p:cNvPr>
              <p:cNvSpPr/>
              <p:nvPr/>
            </p:nvSpPr>
            <p:spPr>
              <a:xfrm>
                <a:off x="7340325" y="3375450"/>
                <a:ext cx="529034" cy="298047"/>
              </a:xfrm>
              <a:custGeom>
                <a:avLst/>
                <a:gdLst>
                  <a:gd name="connsiteX0" fmla="*/ 35765 w 676275"/>
                  <a:gd name="connsiteY0" fmla="*/ 0 h 381000"/>
                  <a:gd name="connsiteX1" fmla="*/ 682159 w 676275"/>
                  <a:gd name="connsiteY1" fmla="*/ 73578 h 381000"/>
                  <a:gd name="connsiteX2" fmla="*/ 646394 w 676275"/>
                  <a:gd name="connsiteY2" fmla="*/ 387784 h 381000"/>
                  <a:gd name="connsiteX3" fmla="*/ 0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5" y="0"/>
                    </a:moveTo>
                    <a:lnTo>
                      <a:pt x="682159" y="73578"/>
                    </a:lnTo>
                    <a:lnTo>
                      <a:pt x="646394" y="387784"/>
                    </a:lnTo>
                    <a:lnTo>
                      <a:pt x="0" y="314206"/>
                    </a:lnTo>
                    <a:close/>
                  </a:path>
                </a:pathLst>
              </a:custGeom>
              <a:solidFill>
                <a:schemeClr val="accent5"/>
              </a:solidFill>
              <a:ln w="9525" cap="flat">
                <a:noFill/>
                <a:prstDash val="solid"/>
                <a:miter/>
              </a:ln>
            </p:spPr>
            <p:txBody>
              <a:bodyPr rtlCol="0" anchor="ctr"/>
              <a:lstStyle/>
              <a:p>
                <a:endParaRPr lang="en-US" sz="1350"/>
              </a:p>
            </p:txBody>
          </p:sp>
          <p:sp>
            <p:nvSpPr>
              <p:cNvPr id="76" name="Freeform: Shape 75">
                <a:extLst>
                  <a:ext uri="{FF2B5EF4-FFF2-40B4-BE49-F238E27FC236}">
                    <a16:creationId xmlns:a16="http://schemas.microsoft.com/office/drawing/2014/main" id="{418D6D53-8AF8-4B27-8DFB-EC6052EA8A7C}"/>
                  </a:ext>
                </a:extLst>
              </p:cNvPr>
              <p:cNvSpPr/>
              <p:nvPr/>
            </p:nvSpPr>
            <p:spPr>
              <a:xfrm>
                <a:off x="7866332" y="3435796"/>
                <a:ext cx="529034" cy="298047"/>
              </a:xfrm>
              <a:custGeom>
                <a:avLst/>
                <a:gdLst>
                  <a:gd name="connsiteX0" fmla="*/ 35766 w 676275"/>
                  <a:gd name="connsiteY0" fmla="*/ 0 h 381000"/>
                  <a:gd name="connsiteX1" fmla="*/ 682160 w 676275"/>
                  <a:gd name="connsiteY1" fmla="*/ 73578 h 381000"/>
                  <a:gd name="connsiteX2" fmla="*/ 646395 w 676275"/>
                  <a:gd name="connsiteY2" fmla="*/ 387784 h 381000"/>
                  <a:gd name="connsiteX3" fmla="*/ 1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6" y="0"/>
                    </a:moveTo>
                    <a:lnTo>
                      <a:pt x="682160" y="73578"/>
                    </a:lnTo>
                    <a:lnTo>
                      <a:pt x="646395" y="387784"/>
                    </a:lnTo>
                    <a:lnTo>
                      <a:pt x="1" y="314206"/>
                    </a:lnTo>
                    <a:close/>
                  </a:path>
                </a:pathLst>
              </a:custGeom>
              <a:solidFill>
                <a:schemeClr val="accent6"/>
              </a:solidFill>
              <a:ln w="9525" cap="flat">
                <a:noFill/>
                <a:prstDash val="solid"/>
                <a:miter/>
              </a:ln>
            </p:spPr>
            <p:txBody>
              <a:bodyPr rtlCol="0" anchor="ctr"/>
              <a:lstStyle/>
              <a:p>
                <a:endParaRPr lang="en-US" sz="1350"/>
              </a:p>
            </p:txBody>
          </p:sp>
          <p:sp>
            <p:nvSpPr>
              <p:cNvPr id="77" name="Freeform: Shape 76">
                <a:extLst>
                  <a:ext uri="{FF2B5EF4-FFF2-40B4-BE49-F238E27FC236}">
                    <a16:creationId xmlns:a16="http://schemas.microsoft.com/office/drawing/2014/main" id="{DF9A3BE6-76CF-4649-BEA2-4C03230BD155}"/>
                  </a:ext>
                </a:extLst>
              </p:cNvPr>
              <p:cNvSpPr/>
              <p:nvPr/>
            </p:nvSpPr>
            <p:spPr>
              <a:xfrm>
                <a:off x="8392425" y="3495410"/>
                <a:ext cx="529034" cy="298047"/>
              </a:xfrm>
              <a:custGeom>
                <a:avLst/>
                <a:gdLst>
                  <a:gd name="connsiteX0" fmla="*/ 35766 w 676275"/>
                  <a:gd name="connsiteY0" fmla="*/ 0 h 381000"/>
                  <a:gd name="connsiteX1" fmla="*/ 682160 w 676275"/>
                  <a:gd name="connsiteY1" fmla="*/ 73578 h 381000"/>
                  <a:gd name="connsiteX2" fmla="*/ 646394 w 676275"/>
                  <a:gd name="connsiteY2" fmla="*/ 387784 h 381000"/>
                  <a:gd name="connsiteX3" fmla="*/ 0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6" y="0"/>
                    </a:moveTo>
                    <a:lnTo>
                      <a:pt x="682160" y="73578"/>
                    </a:lnTo>
                    <a:lnTo>
                      <a:pt x="646394" y="387784"/>
                    </a:lnTo>
                    <a:lnTo>
                      <a:pt x="0" y="314206"/>
                    </a:lnTo>
                    <a:close/>
                  </a:path>
                </a:pathLst>
              </a:custGeom>
              <a:solidFill>
                <a:schemeClr val="accent5"/>
              </a:solidFill>
              <a:ln w="9525" cap="flat">
                <a:noFill/>
                <a:prstDash val="solid"/>
                <a:miter/>
              </a:ln>
            </p:spPr>
            <p:txBody>
              <a:bodyPr rtlCol="0" anchor="ctr"/>
              <a:lstStyle/>
              <a:p>
                <a:endParaRPr lang="en-US" sz="1350"/>
              </a:p>
            </p:txBody>
          </p:sp>
          <p:sp>
            <p:nvSpPr>
              <p:cNvPr id="78" name="Freeform: Shape 77">
                <a:extLst>
                  <a:ext uri="{FF2B5EF4-FFF2-40B4-BE49-F238E27FC236}">
                    <a16:creationId xmlns:a16="http://schemas.microsoft.com/office/drawing/2014/main" id="{CB42D25B-9B70-45A7-A94A-51BDC34B21B8}"/>
                  </a:ext>
                </a:extLst>
              </p:cNvPr>
              <p:cNvSpPr/>
              <p:nvPr/>
            </p:nvSpPr>
            <p:spPr>
              <a:xfrm>
                <a:off x="6814232" y="3315836"/>
                <a:ext cx="529034" cy="298047"/>
              </a:xfrm>
              <a:custGeom>
                <a:avLst/>
                <a:gdLst>
                  <a:gd name="connsiteX0" fmla="*/ 35766 w 676275"/>
                  <a:gd name="connsiteY0" fmla="*/ 0 h 381000"/>
                  <a:gd name="connsiteX1" fmla="*/ 682160 w 676275"/>
                  <a:gd name="connsiteY1" fmla="*/ 73578 h 381000"/>
                  <a:gd name="connsiteX2" fmla="*/ 646394 w 676275"/>
                  <a:gd name="connsiteY2" fmla="*/ 387784 h 381000"/>
                  <a:gd name="connsiteX3" fmla="*/ 0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6" y="0"/>
                    </a:moveTo>
                    <a:lnTo>
                      <a:pt x="682160" y="73578"/>
                    </a:lnTo>
                    <a:lnTo>
                      <a:pt x="646394" y="387784"/>
                    </a:lnTo>
                    <a:lnTo>
                      <a:pt x="0" y="314206"/>
                    </a:lnTo>
                    <a:close/>
                  </a:path>
                </a:pathLst>
              </a:custGeom>
              <a:solidFill>
                <a:schemeClr val="accent6"/>
              </a:solidFill>
              <a:ln w="9525" cap="flat">
                <a:noFill/>
                <a:prstDash val="solid"/>
                <a:miter/>
              </a:ln>
            </p:spPr>
            <p:txBody>
              <a:bodyPr rtlCol="0" anchor="ctr"/>
              <a:lstStyle/>
              <a:p>
                <a:endParaRPr lang="en-US" sz="1350"/>
              </a:p>
            </p:txBody>
          </p:sp>
        </p:grpSp>
      </p:grpSp>
      <p:sp>
        <p:nvSpPr>
          <p:cNvPr id="578" name="Freeform: Shape 577">
            <a:extLst>
              <a:ext uri="{FF2B5EF4-FFF2-40B4-BE49-F238E27FC236}">
                <a16:creationId xmlns:a16="http://schemas.microsoft.com/office/drawing/2014/main" id="{D8D37A5D-6EB0-4C4A-A49D-6F14A2EA5942}"/>
              </a:ext>
            </a:extLst>
          </p:cNvPr>
          <p:cNvSpPr/>
          <p:nvPr/>
        </p:nvSpPr>
        <p:spPr>
          <a:xfrm>
            <a:off x="6790356" y="5629703"/>
            <a:ext cx="913761" cy="297608"/>
          </a:xfrm>
          <a:custGeom>
            <a:avLst/>
            <a:gdLst>
              <a:gd name="connsiteX0" fmla="*/ 3561198 w 3628742"/>
              <a:gd name="connsiteY0" fmla="*/ 913032 h 1181863"/>
              <a:gd name="connsiteX1" fmla="*/ 3560779 w 3628742"/>
              <a:gd name="connsiteY1" fmla="*/ 958099 h 1181863"/>
              <a:gd name="connsiteX2" fmla="*/ 3565327 w 3628742"/>
              <a:gd name="connsiteY2" fmla="*/ 958938 h 1181863"/>
              <a:gd name="connsiteX3" fmla="*/ 3565327 w 3628742"/>
              <a:gd name="connsiteY3" fmla="*/ 914145 h 1181863"/>
              <a:gd name="connsiteX4" fmla="*/ 3476334 w 3628742"/>
              <a:gd name="connsiteY4" fmla="*/ 904646 h 1181863"/>
              <a:gd name="connsiteX5" fmla="*/ 3461550 w 3628742"/>
              <a:gd name="connsiteY5" fmla="*/ 919431 h 1181863"/>
              <a:gd name="connsiteX6" fmla="*/ 3461550 w 3628742"/>
              <a:gd name="connsiteY6" fmla="*/ 935637 h 1181863"/>
              <a:gd name="connsiteX7" fmla="*/ 3476334 w 3628742"/>
              <a:gd name="connsiteY7" fmla="*/ 950422 h 1181863"/>
              <a:gd name="connsiteX8" fmla="*/ 3525808 w 3628742"/>
              <a:gd name="connsiteY8" fmla="*/ 950422 h 1181863"/>
              <a:gd name="connsiteX9" fmla="*/ 3540592 w 3628742"/>
              <a:gd name="connsiteY9" fmla="*/ 935637 h 1181863"/>
              <a:gd name="connsiteX10" fmla="*/ 3540592 w 3628742"/>
              <a:gd name="connsiteY10" fmla="*/ 919431 h 1181863"/>
              <a:gd name="connsiteX11" fmla="*/ 3525808 w 3628742"/>
              <a:gd name="connsiteY11" fmla="*/ 904646 h 1181863"/>
              <a:gd name="connsiteX12" fmla="*/ 3296422 w 3628742"/>
              <a:gd name="connsiteY12" fmla="*/ 859789 h 1181863"/>
              <a:gd name="connsiteX13" fmla="*/ 3288830 w 3628742"/>
              <a:gd name="connsiteY13" fmla="*/ 862993 h 1181863"/>
              <a:gd name="connsiteX14" fmla="*/ 3296992 w 3628742"/>
              <a:gd name="connsiteY14" fmla="*/ 863926 h 1181863"/>
              <a:gd name="connsiteX15" fmla="*/ 1813033 w 3628742"/>
              <a:gd name="connsiteY15" fmla="*/ 1628 h 1181863"/>
              <a:gd name="connsiteX16" fmla="*/ 1820425 w 3628742"/>
              <a:gd name="connsiteY16" fmla="*/ 3050 h 1181863"/>
              <a:gd name="connsiteX17" fmla="*/ 1830661 w 3628742"/>
              <a:gd name="connsiteY17" fmla="*/ 35747 h 1181863"/>
              <a:gd name="connsiteX18" fmla="*/ 1833504 w 3628742"/>
              <a:gd name="connsiteY18" fmla="*/ 56503 h 1181863"/>
              <a:gd name="connsiteX19" fmla="*/ 1832367 w 3628742"/>
              <a:gd name="connsiteY19" fmla="*/ 63611 h 1181863"/>
              <a:gd name="connsiteX20" fmla="*/ 1833160 w 3628742"/>
              <a:gd name="connsiteY20" fmla="*/ 303599 h 1181863"/>
              <a:gd name="connsiteX21" fmla="*/ 1833194 w 3628742"/>
              <a:gd name="connsiteY21" fmla="*/ 324620 h 1181863"/>
              <a:gd name="connsiteX22" fmla="*/ 1889339 w 3628742"/>
              <a:gd name="connsiteY22" fmla="*/ 345875 h 1181863"/>
              <a:gd name="connsiteX23" fmla="*/ 1937283 w 3628742"/>
              <a:gd name="connsiteY23" fmla="*/ 384615 h 1181863"/>
              <a:gd name="connsiteX24" fmla="*/ 1970550 w 3628742"/>
              <a:gd name="connsiteY24" fmla="*/ 474178 h 1181863"/>
              <a:gd name="connsiteX25" fmla="*/ 1977658 w 3628742"/>
              <a:gd name="connsiteY25" fmla="*/ 493512 h 1181863"/>
              <a:gd name="connsiteX26" fmla="*/ 2013198 w 3628742"/>
              <a:gd name="connsiteY26" fmla="*/ 548386 h 1181863"/>
              <a:gd name="connsiteX27" fmla="*/ 2030258 w 3628742"/>
              <a:gd name="connsiteY27" fmla="*/ 561465 h 1181863"/>
              <a:gd name="connsiteX28" fmla="*/ 2188058 w 3628742"/>
              <a:gd name="connsiteY28" fmla="*/ 578240 h 1181863"/>
              <a:gd name="connsiteX29" fmla="*/ 2198862 w 3628742"/>
              <a:gd name="connsiteY29" fmla="*/ 591035 h 1181863"/>
              <a:gd name="connsiteX30" fmla="*/ 2193745 w 3628742"/>
              <a:gd name="connsiteY30" fmla="*/ 735472 h 1181863"/>
              <a:gd name="connsiteX31" fmla="*/ 2228718 w 3628742"/>
              <a:gd name="connsiteY31" fmla="*/ 740408 h 1181863"/>
              <a:gd name="connsiteX32" fmla="*/ 2242079 w 3628742"/>
              <a:gd name="connsiteY32" fmla="*/ 668655 h 1181863"/>
              <a:gd name="connsiteX33" fmla="*/ 2303777 w 3628742"/>
              <a:gd name="connsiteY33" fmla="*/ 345093 h 1181863"/>
              <a:gd name="connsiteX34" fmla="*/ 2318562 w 3628742"/>
              <a:gd name="connsiteY34" fmla="*/ 333720 h 1181863"/>
              <a:gd name="connsiteX35" fmla="*/ 2357230 w 3628742"/>
              <a:gd name="connsiteY35" fmla="*/ 333920 h 1181863"/>
              <a:gd name="connsiteX36" fmla="*/ 2409263 w 3628742"/>
              <a:gd name="connsiteY36" fmla="*/ 334029 h 1181863"/>
              <a:gd name="connsiteX37" fmla="*/ 2409262 w 3628742"/>
              <a:gd name="connsiteY37" fmla="*/ 334005 h 1181863"/>
              <a:gd name="connsiteX38" fmla="*/ 2409831 w 3628742"/>
              <a:gd name="connsiteY38" fmla="*/ 217716 h 1181863"/>
              <a:gd name="connsiteX39" fmla="*/ 2399880 w 3628742"/>
              <a:gd name="connsiteY39" fmla="*/ 208618 h 1181863"/>
              <a:gd name="connsiteX40" fmla="*/ 2379977 w 3628742"/>
              <a:gd name="connsiteY40" fmla="*/ 208618 h 1181863"/>
              <a:gd name="connsiteX41" fmla="*/ 2375428 w 3628742"/>
              <a:gd name="connsiteY41" fmla="*/ 204353 h 1181863"/>
              <a:gd name="connsiteX42" fmla="*/ 2380262 w 3628742"/>
              <a:gd name="connsiteY42" fmla="*/ 200941 h 1181863"/>
              <a:gd name="connsiteX43" fmla="*/ 2393056 w 3628742"/>
              <a:gd name="connsiteY43" fmla="*/ 200941 h 1181863"/>
              <a:gd name="connsiteX44" fmla="*/ 2410115 w 3628742"/>
              <a:gd name="connsiteY44" fmla="*/ 184166 h 1181863"/>
              <a:gd name="connsiteX45" fmla="*/ 2392772 w 3628742"/>
              <a:gd name="connsiteY45" fmla="*/ 167675 h 1181863"/>
              <a:gd name="connsiteX46" fmla="*/ 2381399 w 3628742"/>
              <a:gd name="connsiteY46" fmla="*/ 167675 h 1181863"/>
              <a:gd name="connsiteX47" fmla="*/ 2375712 w 3628742"/>
              <a:gd name="connsiteY47" fmla="*/ 163410 h 1181863"/>
              <a:gd name="connsiteX48" fmla="*/ 2381399 w 3628742"/>
              <a:gd name="connsiteY48" fmla="*/ 160567 h 1181863"/>
              <a:gd name="connsiteX49" fmla="*/ 2384242 w 3628742"/>
              <a:gd name="connsiteY49" fmla="*/ 160567 h 1181863"/>
              <a:gd name="connsiteX50" fmla="*/ 2409547 w 3628742"/>
              <a:gd name="connsiteY50" fmla="*/ 134409 h 1181863"/>
              <a:gd name="connsiteX51" fmla="*/ 2409547 w 3628742"/>
              <a:gd name="connsiteY51" fmla="*/ 120193 h 1181863"/>
              <a:gd name="connsiteX52" fmla="*/ 2418361 w 3628742"/>
              <a:gd name="connsiteY52" fmla="*/ 105977 h 1181863"/>
              <a:gd name="connsiteX53" fmla="*/ 2426322 w 3628742"/>
              <a:gd name="connsiteY53" fmla="*/ 121046 h 1181863"/>
              <a:gd name="connsiteX54" fmla="*/ 2427175 w 3628742"/>
              <a:gd name="connsiteY54" fmla="*/ 334005 h 1181863"/>
              <a:gd name="connsiteX55" fmla="*/ 2427174 w 3628742"/>
              <a:gd name="connsiteY55" fmla="*/ 334032 h 1181863"/>
              <a:gd name="connsiteX56" fmla="*/ 2471458 w 3628742"/>
              <a:gd name="connsiteY56" fmla="*/ 334000 h 1181863"/>
              <a:gd name="connsiteX57" fmla="*/ 2508207 w 3628742"/>
              <a:gd name="connsiteY57" fmla="*/ 333720 h 1181863"/>
              <a:gd name="connsiteX58" fmla="*/ 2520717 w 3628742"/>
              <a:gd name="connsiteY58" fmla="*/ 344525 h 1181863"/>
              <a:gd name="connsiteX59" fmla="*/ 2564376 w 3628742"/>
              <a:gd name="connsiteY59" fmla="*/ 666079 h 1181863"/>
              <a:gd name="connsiteX60" fmla="*/ 2567236 w 3628742"/>
              <a:gd name="connsiteY60" fmla="*/ 687012 h 1181863"/>
              <a:gd name="connsiteX61" fmla="*/ 2673016 w 3628742"/>
              <a:gd name="connsiteY61" fmla="*/ 699053 h 1181863"/>
              <a:gd name="connsiteX62" fmla="*/ 2662495 w 3628742"/>
              <a:gd name="connsiteY62" fmla="*/ 791473 h 1181863"/>
              <a:gd name="connsiteX63" fmla="*/ 2670280 w 3628742"/>
              <a:gd name="connsiteY63" fmla="*/ 792369 h 1181863"/>
              <a:gd name="connsiteX64" fmla="*/ 2680813 w 3628742"/>
              <a:gd name="connsiteY64" fmla="*/ 699837 h 1181863"/>
              <a:gd name="connsiteX65" fmla="*/ 2873764 w 3628742"/>
              <a:gd name="connsiteY65" fmla="*/ 721801 h 1181863"/>
              <a:gd name="connsiteX66" fmla="*/ 2863223 w 3628742"/>
              <a:gd name="connsiteY66" fmla="*/ 814408 h 1181863"/>
              <a:gd name="connsiteX67" fmla="*/ 2871007 w 3628742"/>
              <a:gd name="connsiteY67" fmla="*/ 815296 h 1181863"/>
              <a:gd name="connsiteX68" fmla="*/ 2881528 w 3628742"/>
              <a:gd name="connsiteY68" fmla="*/ 722864 h 1181863"/>
              <a:gd name="connsiteX69" fmla="*/ 3007367 w 3628742"/>
              <a:gd name="connsiteY69" fmla="*/ 737188 h 1181863"/>
              <a:gd name="connsiteX70" fmla="*/ 3015727 w 3628742"/>
              <a:gd name="connsiteY70" fmla="*/ 691971 h 1181863"/>
              <a:gd name="connsiteX71" fmla="*/ 3066053 w 3628742"/>
              <a:gd name="connsiteY71" fmla="*/ 429538 h 1181863"/>
              <a:gd name="connsiteX72" fmla="*/ 3078847 w 3628742"/>
              <a:gd name="connsiteY72" fmla="*/ 419302 h 1181863"/>
              <a:gd name="connsiteX73" fmla="*/ 3118381 w 3628742"/>
              <a:gd name="connsiteY73" fmla="*/ 419502 h 1181863"/>
              <a:gd name="connsiteX74" fmla="*/ 3174106 w 3628742"/>
              <a:gd name="connsiteY74" fmla="*/ 419617 h 1181863"/>
              <a:gd name="connsiteX75" fmla="*/ 3174096 w 3628742"/>
              <a:gd name="connsiteY75" fmla="*/ 419302 h 1181863"/>
              <a:gd name="connsiteX76" fmla="*/ 3174380 w 3628742"/>
              <a:gd name="connsiteY76" fmla="*/ 183597 h 1181863"/>
              <a:gd name="connsiteX77" fmla="*/ 3181772 w 3628742"/>
              <a:gd name="connsiteY77" fmla="*/ 172224 h 1181863"/>
              <a:gd name="connsiteX78" fmla="*/ 3192008 w 3628742"/>
              <a:gd name="connsiteY78" fmla="*/ 182459 h 1181863"/>
              <a:gd name="connsiteX79" fmla="*/ 3191723 w 3628742"/>
              <a:gd name="connsiteY79" fmla="*/ 308984 h 1181863"/>
              <a:gd name="connsiteX80" fmla="*/ 3192292 w 3628742"/>
              <a:gd name="connsiteY80" fmla="*/ 419302 h 1181863"/>
              <a:gd name="connsiteX81" fmla="*/ 3192287 w 3628742"/>
              <a:gd name="connsiteY81" fmla="*/ 419611 h 1181863"/>
              <a:gd name="connsiteX82" fmla="*/ 3233702 w 3628742"/>
              <a:gd name="connsiteY82" fmla="*/ 419582 h 1181863"/>
              <a:gd name="connsiteX83" fmla="*/ 3270198 w 3628742"/>
              <a:gd name="connsiteY83" fmla="*/ 419302 h 1181863"/>
              <a:gd name="connsiteX84" fmla="*/ 3282708 w 3628742"/>
              <a:gd name="connsiteY84" fmla="*/ 430107 h 1181863"/>
              <a:gd name="connsiteX85" fmla="*/ 3336161 w 3628742"/>
              <a:gd name="connsiteY85" fmla="*/ 820486 h 1181863"/>
              <a:gd name="connsiteX86" fmla="*/ 3340711 w 3628742"/>
              <a:gd name="connsiteY86" fmla="*/ 853325 h 1181863"/>
              <a:gd name="connsiteX87" fmla="*/ 3342890 w 3628742"/>
              <a:gd name="connsiteY87" fmla="*/ 869060 h 1181863"/>
              <a:gd name="connsiteX88" fmla="*/ 3378398 w 3628742"/>
              <a:gd name="connsiteY88" fmla="*/ 873010 h 1181863"/>
              <a:gd name="connsiteX89" fmla="*/ 3426009 w 3628742"/>
              <a:gd name="connsiteY89" fmla="*/ 878204 h 1181863"/>
              <a:gd name="connsiteX90" fmla="*/ 3433686 w 3628742"/>
              <a:gd name="connsiteY90" fmla="*/ 884459 h 1181863"/>
              <a:gd name="connsiteX91" fmla="*/ 3443354 w 3628742"/>
              <a:gd name="connsiteY91" fmla="*/ 912607 h 1181863"/>
              <a:gd name="connsiteX92" fmla="*/ 3456148 w 3628742"/>
              <a:gd name="connsiteY92" fmla="*/ 883606 h 1181863"/>
              <a:gd name="connsiteX93" fmla="*/ 3547984 w 3628742"/>
              <a:gd name="connsiteY93" fmla="*/ 883606 h 1181863"/>
              <a:gd name="connsiteX94" fmla="*/ 3557652 w 3628742"/>
              <a:gd name="connsiteY94" fmla="*/ 887871 h 1181863"/>
              <a:gd name="connsiteX95" fmla="*/ 3561348 w 3628742"/>
              <a:gd name="connsiteY95" fmla="*/ 896969 h 1181863"/>
              <a:gd name="connsiteX96" fmla="*/ 3561305 w 3628742"/>
              <a:gd name="connsiteY96" fmla="*/ 901576 h 1181863"/>
              <a:gd name="connsiteX97" fmla="*/ 3565327 w 3628742"/>
              <a:gd name="connsiteY97" fmla="*/ 902661 h 1181863"/>
              <a:gd name="connsiteX98" fmla="*/ 3565327 w 3628742"/>
              <a:gd name="connsiteY98" fmla="*/ 852901 h 1181863"/>
              <a:gd name="connsiteX99" fmla="*/ 3542127 w 3628742"/>
              <a:gd name="connsiteY99" fmla="*/ 846643 h 1181863"/>
              <a:gd name="connsiteX100" fmla="*/ 3545015 w 3628742"/>
              <a:gd name="connsiteY100" fmla="*/ 835937 h 1181863"/>
              <a:gd name="connsiteX101" fmla="*/ 3565327 w 3628742"/>
              <a:gd name="connsiteY101" fmla="*/ 841416 h 1181863"/>
              <a:gd name="connsiteX102" fmla="*/ 3565327 w 3628742"/>
              <a:gd name="connsiteY102" fmla="*/ 816220 h 1181863"/>
              <a:gd name="connsiteX103" fmla="*/ 3580113 w 3628742"/>
              <a:gd name="connsiteY103" fmla="*/ 816220 h 1181863"/>
              <a:gd name="connsiteX104" fmla="*/ 3580113 w 3628742"/>
              <a:gd name="connsiteY104" fmla="*/ 845403 h 1181863"/>
              <a:gd name="connsiteX105" fmla="*/ 3600299 w 3628742"/>
              <a:gd name="connsiteY105" fmla="*/ 850848 h 1181863"/>
              <a:gd name="connsiteX106" fmla="*/ 3600299 w 3628742"/>
              <a:gd name="connsiteY106" fmla="*/ 813092 h 1181863"/>
              <a:gd name="connsiteX107" fmla="*/ 3608829 w 3628742"/>
              <a:gd name="connsiteY107" fmla="*/ 813092 h 1181863"/>
              <a:gd name="connsiteX108" fmla="*/ 3608829 w 3628742"/>
              <a:gd name="connsiteY108" fmla="*/ 853148 h 1181863"/>
              <a:gd name="connsiteX109" fmla="*/ 3628742 w 3628742"/>
              <a:gd name="connsiteY109" fmla="*/ 858519 h 1181863"/>
              <a:gd name="connsiteX110" fmla="*/ 3625855 w 3628742"/>
              <a:gd name="connsiteY110" fmla="*/ 869225 h 1181863"/>
              <a:gd name="connsiteX111" fmla="*/ 3580113 w 3628742"/>
              <a:gd name="connsiteY111" fmla="*/ 856888 h 1181863"/>
              <a:gd name="connsiteX112" fmla="*/ 3580113 w 3628742"/>
              <a:gd name="connsiteY112" fmla="*/ 906648 h 1181863"/>
              <a:gd name="connsiteX113" fmla="*/ 3623074 w 3628742"/>
              <a:gd name="connsiteY113" fmla="*/ 918236 h 1181863"/>
              <a:gd name="connsiteX114" fmla="*/ 3620187 w 3628742"/>
              <a:gd name="connsiteY114" fmla="*/ 928941 h 1181863"/>
              <a:gd name="connsiteX115" fmla="*/ 3580113 w 3628742"/>
              <a:gd name="connsiteY115" fmla="*/ 918133 h 1181863"/>
              <a:gd name="connsiteX116" fmla="*/ 3580113 w 3628742"/>
              <a:gd name="connsiteY116" fmla="*/ 961139 h 1181863"/>
              <a:gd name="connsiteX117" fmla="*/ 3591771 w 3628742"/>
              <a:gd name="connsiteY117" fmla="*/ 962364 h 1181863"/>
              <a:gd name="connsiteX118" fmla="*/ 3610821 w 3628742"/>
              <a:gd name="connsiteY118" fmla="*/ 979139 h 1181863"/>
              <a:gd name="connsiteX119" fmla="*/ 3563054 w 3628742"/>
              <a:gd name="connsiteY119" fmla="*/ 1181863 h 1181863"/>
              <a:gd name="connsiteX120" fmla="*/ 384584 w 3628742"/>
              <a:gd name="connsiteY120" fmla="*/ 1171343 h 1181863"/>
              <a:gd name="connsiteX121" fmla="*/ 363544 w 3628742"/>
              <a:gd name="connsiteY121" fmla="*/ 1056476 h 1181863"/>
              <a:gd name="connsiteX122" fmla="*/ 221097 w 3628742"/>
              <a:gd name="connsiteY122" fmla="*/ 722109 h 1181863"/>
              <a:gd name="connsiteX123" fmla="*/ 43110 w 3628742"/>
              <a:gd name="connsiteY123" fmla="*/ 507728 h 1181863"/>
              <a:gd name="connsiteX124" fmla="*/ 1598 w 3628742"/>
              <a:gd name="connsiteY124" fmla="*/ 461383 h 1181863"/>
              <a:gd name="connsiteX125" fmla="*/ 9844 w 3628742"/>
              <a:gd name="connsiteY125" fmla="*/ 443754 h 1181863"/>
              <a:gd name="connsiteX126" fmla="*/ 1327122 w 3628742"/>
              <a:gd name="connsiteY126" fmla="*/ 621458 h 1181863"/>
              <a:gd name="connsiteX127" fmla="*/ 1406164 w 3628742"/>
              <a:gd name="connsiteY127" fmla="*/ 675480 h 1181863"/>
              <a:gd name="connsiteX128" fmla="*/ 1432890 w 3628742"/>
              <a:gd name="connsiteY128" fmla="*/ 673774 h 1181863"/>
              <a:gd name="connsiteX129" fmla="*/ 1504540 w 3628742"/>
              <a:gd name="connsiteY129" fmla="*/ 591035 h 1181863"/>
              <a:gd name="connsiteX130" fmla="*/ 1536100 w 3628742"/>
              <a:gd name="connsiteY130" fmla="*/ 544121 h 1181863"/>
              <a:gd name="connsiteX131" fmla="*/ 1594387 w 3628742"/>
              <a:gd name="connsiteY131" fmla="*/ 402812 h 1181863"/>
              <a:gd name="connsiteX132" fmla="*/ 1619977 w 3628742"/>
              <a:gd name="connsiteY132" fmla="*/ 377507 h 1181863"/>
              <a:gd name="connsiteX133" fmla="*/ 1757874 w 3628742"/>
              <a:gd name="connsiteY133" fmla="*/ 375232 h 1181863"/>
              <a:gd name="connsiteX134" fmla="*/ 1765266 w 3628742"/>
              <a:gd name="connsiteY134" fmla="*/ 368408 h 1181863"/>
              <a:gd name="connsiteX135" fmla="*/ 1764982 w 3628742"/>
              <a:gd name="connsiteY135" fmla="*/ 341397 h 1181863"/>
              <a:gd name="connsiteX136" fmla="*/ 1781757 w 3628742"/>
              <a:gd name="connsiteY136" fmla="*/ 322348 h 1181863"/>
              <a:gd name="connsiteX137" fmla="*/ 1798321 w 3628742"/>
              <a:gd name="connsiteY137" fmla="*/ 322483 h 1181863"/>
              <a:gd name="connsiteX138" fmla="*/ 1798817 w 3628742"/>
              <a:gd name="connsiteY138" fmla="*/ 219706 h 1181863"/>
              <a:gd name="connsiteX139" fmla="*/ 1790571 w 3628742"/>
              <a:gd name="connsiteY139" fmla="*/ 211745 h 1181863"/>
              <a:gd name="connsiteX140" fmla="*/ 1755030 w 3628742"/>
              <a:gd name="connsiteY140" fmla="*/ 210607 h 1181863"/>
              <a:gd name="connsiteX141" fmla="*/ 1747353 w 3628742"/>
              <a:gd name="connsiteY141" fmla="*/ 205205 h 1181863"/>
              <a:gd name="connsiteX142" fmla="*/ 1755599 w 3628742"/>
              <a:gd name="connsiteY142" fmla="*/ 200940 h 1181863"/>
              <a:gd name="connsiteX143" fmla="*/ 1768962 w 3628742"/>
              <a:gd name="connsiteY143" fmla="*/ 197528 h 1181863"/>
              <a:gd name="connsiteX144" fmla="*/ 1768394 w 3628742"/>
              <a:gd name="connsiteY144" fmla="*/ 173645 h 1181863"/>
              <a:gd name="connsiteX145" fmla="*/ 1756736 w 3628742"/>
              <a:gd name="connsiteY145" fmla="*/ 171655 h 1181863"/>
              <a:gd name="connsiteX146" fmla="*/ 1750481 w 3628742"/>
              <a:gd name="connsiteY146" fmla="*/ 167674 h 1181863"/>
              <a:gd name="connsiteX147" fmla="*/ 1756452 w 3628742"/>
              <a:gd name="connsiteY147" fmla="*/ 163978 h 1181863"/>
              <a:gd name="connsiteX148" fmla="*/ 1789149 w 3628742"/>
              <a:gd name="connsiteY148" fmla="*/ 163978 h 1181863"/>
              <a:gd name="connsiteX149" fmla="*/ 1795120 w 3628742"/>
              <a:gd name="connsiteY149" fmla="*/ 167674 h 1181863"/>
              <a:gd name="connsiteX150" fmla="*/ 1788865 w 3628742"/>
              <a:gd name="connsiteY150" fmla="*/ 171655 h 1181863"/>
              <a:gd name="connsiteX151" fmla="*/ 1776355 w 3628742"/>
              <a:gd name="connsiteY151" fmla="*/ 174498 h 1181863"/>
              <a:gd name="connsiteX152" fmla="*/ 1777492 w 3628742"/>
              <a:gd name="connsiteY152" fmla="*/ 199519 h 1181863"/>
              <a:gd name="connsiteX153" fmla="*/ 1794552 w 3628742"/>
              <a:gd name="connsiteY153" fmla="*/ 201793 h 1181863"/>
              <a:gd name="connsiteX154" fmla="*/ 1798248 w 3628742"/>
              <a:gd name="connsiteY154" fmla="*/ 191557 h 1181863"/>
              <a:gd name="connsiteX155" fmla="*/ 1799669 w 3628742"/>
              <a:gd name="connsiteY155" fmla="*/ 68445 h 1181863"/>
              <a:gd name="connsiteX156" fmla="*/ 1803650 w 3628742"/>
              <a:gd name="connsiteY156" fmla="*/ 60199 h 1181863"/>
              <a:gd name="connsiteX157" fmla="*/ 1799385 w 3628742"/>
              <a:gd name="connsiteY157" fmla="*/ 55081 h 1181863"/>
              <a:gd name="connsiteX158" fmla="*/ 1804503 w 3628742"/>
              <a:gd name="connsiteY158" fmla="*/ 35747 h 1181863"/>
              <a:gd name="connsiteX159" fmla="*/ 1813033 w 3628742"/>
              <a:gd name="connsiteY159" fmla="*/ 1628 h 118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628742" h="1181863">
                <a:moveTo>
                  <a:pt x="3561198" y="913032"/>
                </a:moveTo>
                <a:lnTo>
                  <a:pt x="3560779" y="958099"/>
                </a:lnTo>
                <a:lnTo>
                  <a:pt x="3565327" y="958938"/>
                </a:lnTo>
                <a:lnTo>
                  <a:pt x="3565327" y="914145"/>
                </a:lnTo>
                <a:close/>
                <a:moveTo>
                  <a:pt x="3476334" y="904646"/>
                </a:moveTo>
                <a:cubicBezTo>
                  <a:pt x="3468089" y="904646"/>
                  <a:pt x="3461550" y="911185"/>
                  <a:pt x="3461550" y="919431"/>
                </a:cubicBezTo>
                <a:lnTo>
                  <a:pt x="3461550" y="935637"/>
                </a:lnTo>
                <a:cubicBezTo>
                  <a:pt x="3461550" y="943883"/>
                  <a:pt x="3468089" y="950422"/>
                  <a:pt x="3476334" y="950422"/>
                </a:cubicBezTo>
                <a:lnTo>
                  <a:pt x="3525808" y="950422"/>
                </a:lnTo>
                <a:cubicBezTo>
                  <a:pt x="3533768" y="950422"/>
                  <a:pt x="3540592" y="943883"/>
                  <a:pt x="3540592" y="935637"/>
                </a:cubicBezTo>
                <a:lnTo>
                  <a:pt x="3540592" y="919431"/>
                </a:lnTo>
                <a:cubicBezTo>
                  <a:pt x="3540592" y="911185"/>
                  <a:pt x="3534053" y="904646"/>
                  <a:pt x="3525808" y="904646"/>
                </a:cubicBezTo>
                <a:close/>
                <a:moveTo>
                  <a:pt x="3296422" y="859789"/>
                </a:moveTo>
                <a:lnTo>
                  <a:pt x="3288830" y="862993"/>
                </a:lnTo>
                <a:lnTo>
                  <a:pt x="3296992" y="863926"/>
                </a:lnTo>
                <a:close/>
                <a:moveTo>
                  <a:pt x="1813033" y="1628"/>
                </a:moveTo>
                <a:cubicBezTo>
                  <a:pt x="1813601" y="-1215"/>
                  <a:pt x="1820425" y="-78"/>
                  <a:pt x="1820425" y="3050"/>
                </a:cubicBezTo>
                <a:cubicBezTo>
                  <a:pt x="1819288" y="20678"/>
                  <a:pt x="1822700" y="29777"/>
                  <a:pt x="1830661" y="35747"/>
                </a:cubicBezTo>
                <a:cubicBezTo>
                  <a:pt x="1841465" y="43708"/>
                  <a:pt x="1839191" y="53091"/>
                  <a:pt x="1833504" y="56503"/>
                </a:cubicBezTo>
                <a:cubicBezTo>
                  <a:pt x="1826680" y="60484"/>
                  <a:pt x="1830945" y="60484"/>
                  <a:pt x="1832367" y="63611"/>
                </a:cubicBezTo>
                <a:cubicBezTo>
                  <a:pt x="1833610" y="66846"/>
                  <a:pt x="1833113" y="208746"/>
                  <a:pt x="1833160" y="303599"/>
                </a:cubicBezTo>
                <a:lnTo>
                  <a:pt x="1833194" y="324620"/>
                </a:lnTo>
                <a:lnTo>
                  <a:pt x="1889339" y="345875"/>
                </a:lnTo>
                <a:cubicBezTo>
                  <a:pt x="1907216" y="356040"/>
                  <a:pt x="1923351" y="368977"/>
                  <a:pt x="1937283" y="384615"/>
                </a:cubicBezTo>
                <a:cubicBezTo>
                  <a:pt x="1958892" y="408783"/>
                  <a:pt x="1969980" y="440627"/>
                  <a:pt x="1970550" y="474178"/>
                </a:cubicBezTo>
                <a:cubicBezTo>
                  <a:pt x="1970834" y="481570"/>
                  <a:pt x="1971686" y="486972"/>
                  <a:pt x="1977658" y="493512"/>
                </a:cubicBezTo>
                <a:cubicBezTo>
                  <a:pt x="1992442" y="509718"/>
                  <a:pt x="2003816" y="528484"/>
                  <a:pt x="2013198" y="548386"/>
                </a:cubicBezTo>
                <a:cubicBezTo>
                  <a:pt x="2017463" y="557200"/>
                  <a:pt x="2022012" y="560612"/>
                  <a:pt x="2030258" y="561465"/>
                </a:cubicBezTo>
                <a:cubicBezTo>
                  <a:pt x="2088544" y="567151"/>
                  <a:pt x="2129772" y="573122"/>
                  <a:pt x="2188058" y="578240"/>
                </a:cubicBezTo>
                <a:cubicBezTo>
                  <a:pt x="2198009" y="579094"/>
                  <a:pt x="2199147" y="582505"/>
                  <a:pt x="2198862" y="591035"/>
                </a:cubicBezTo>
                <a:cubicBezTo>
                  <a:pt x="2197725" y="636527"/>
                  <a:pt x="2194313" y="689981"/>
                  <a:pt x="2193745" y="735472"/>
                </a:cubicBezTo>
                <a:lnTo>
                  <a:pt x="2228718" y="740408"/>
                </a:lnTo>
                <a:lnTo>
                  <a:pt x="2242079" y="668655"/>
                </a:lnTo>
                <a:cubicBezTo>
                  <a:pt x="2262550" y="560896"/>
                  <a:pt x="2283590" y="453137"/>
                  <a:pt x="2303777" y="345093"/>
                </a:cubicBezTo>
                <a:cubicBezTo>
                  <a:pt x="2305767" y="334858"/>
                  <a:pt x="2310032" y="333720"/>
                  <a:pt x="2318562" y="333720"/>
                </a:cubicBezTo>
                <a:cubicBezTo>
                  <a:pt x="2326168" y="333791"/>
                  <a:pt x="2340135" y="333863"/>
                  <a:pt x="2357230" y="333920"/>
                </a:cubicBezTo>
                <a:lnTo>
                  <a:pt x="2409263" y="334029"/>
                </a:lnTo>
                <a:lnTo>
                  <a:pt x="2409262" y="334005"/>
                </a:lnTo>
                <a:cubicBezTo>
                  <a:pt x="2409262" y="295337"/>
                  <a:pt x="2409262" y="256384"/>
                  <a:pt x="2409831" y="217716"/>
                </a:cubicBezTo>
                <a:cubicBezTo>
                  <a:pt x="2409831" y="209471"/>
                  <a:pt x="2406703" y="208333"/>
                  <a:pt x="2399880" y="208618"/>
                </a:cubicBezTo>
                <a:cubicBezTo>
                  <a:pt x="2393340" y="208902"/>
                  <a:pt x="2386517" y="208618"/>
                  <a:pt x="2379977" y="208618"/>
                </a:cubicBezTo>
                <a:cubicBezTo>
                  <a:pt x="2377134" y="208618"/>
                  <a:pt x="2375428" y="207196"/>
                  <a:pt x="2375428" y="204353"/>
                </a:cubicBezTo>
                <a:cubicBezTo>
                  <a:pt x="2375428" y="200941"/>
                  <a:pt x="2377987" y="200941"/>
                  <a:pt x="2380262" y="200941"/>
                </a:cubicBezTo>
                <a:cubicBezTo>
                  <a:pt x="2384526" y="200941"/>
                  <a:pt x="2388791" y="200372"/>
                  <a:pt x="2393056" y="200941"/>
                </a:cubicBezTo>
                <a:cubicBezTo>
                  <a:pt x="2406988" y="203500"/>
                  <a:pt x="2409831" y="197814"/>
                  <a:pt x="2410115" y="184166"/>
                </a:cubicBezTo>
                <a:cubicBezTo>
                  <a:pt x="2410399" y="169950"/>
                  <a:pt x="2406135" y="165401"/>
                  <a:pt x="2392772" y="167675"/>
                </a:cubicBezTo>
                <a:cubicBezTo>
                  <a:pt x="2389075" y="168244"/>
                  <a:pt x="2385095" y="167675"/>
                  <a:pt x="2381399" y="167675"/>
                </a:cubicBezTo>
                <a:cubicBezTo>
                  <a:pt x="2378555" y="167675"/>
                  <a:pt x="2375428" y="167391"/>
                  <a:pt x="2375712" y="163410"/>
                </a:cubicBezTo>
                <a:cubicBezTo>
                  <a:pt x="2375997" y="160283"/>
                  <a:pt x="2379124" y="160851"/>
                  <a:pt x="2381399" y="160567"/>
                </a:cubicBezTo>
                <a:cubicBezTo>
                  <a:pt x="2382252" y="160567"/>
                  <a:pt x="2383389" y="160567"/>
                  <a:pt x="2384242" y="160567"/>
                </a:cubicBezTo>
                <a:cubicBezTo>
                  <a:pt x="2409547" y="159430"/>
                  <a:pt x="2409547" y="159430"/>
                  <a:pt x="2409547" y="134409"/>
                </a:cubicBezTo>
                <a:cubicBezTo>
                  <a:pt x="2409547" y="129576"/>
                  <a:pt x="2409262" y="125027"/>
                  <a:pt x="2409547" y="120193"/>
                </a:cubicBezTo>
                <a:cubicBezTo>
                  <a:pt x="2410115" y="114222"/>
                  <a:pt x="2405282" y="105692"/>
                  <a:pt x="2418361" y="105977"/>
                </a:cubicBezTo>
                <a:cubicBezTo>
                  <a:pt x="2431724" y="106261"/>
                  <a:pt x="2426322" y="115644"/>
                  <a:pt x="2426322" y="121046"/>
                </a:cubicBezTo>
                <a:cubicBezTo>
                  <a:pt x="2426890" y="192127"/>
                  <a:pt x="2426890" y="262924"/>
                  <a:pt x="2427175" y="334005"/>
                </a:cubicBezTo>
                <a:lnTo>
                  <a:pt x="2427174" y="334032"/>
                </a:lnTo>
                <a:lnTo>
                  <a:pt x="2471458" y="334000"/>
                </a:lnTo>
                <a:cubicBezTo>
                  <a:pt x="2488127" y="333951"/>
                  <a:pt x="2501454" y="333863"/>
                  <a:pt x="2508207" y="333720"/>
                </a:cubicBezTo>
                <a:cubicBezTo>
                  <a:pt x="2516736" y="333436"/>
                  <a:pt x="2519580" y="336564"/>
                  <a:pt x="2520717" y="344525"/>
                </a:cubicBezTo>
                <a:cubicBezTo>
                  <a:pt x="2530846" y="419871"/>
                  <a:pt x="2550304" y="562966"/>
                  <a:pt x="2564376" y="666079"/>
                </a:cubicBezTo>
                <a:lnTo>
                  <a:pt x="2567236" y="687012"/>
                </a:lnTo>
                <a:lnTo>
                  <a:pt x="2673016" y="699053"/>
                </a:lnTo>
                <a:lnTo>
                  <a:pt x="2662495" y="791473"/>
                </a:lnTo>
                <a:lnTo>
                  <a:pt x="2670280" y="792369"/>
                </a:lnTo>
                <a:lnTo>
                  <a:pt x="2680813" y="699837"/>
                </a:lnTo>
                <a:lnTo>
                  <a:pt x="2873764" y="721801"/>
                </a:lnTo>
                <a:lnTo>
                  <a:pt x="2863223" y="814408"/>
                </a:lnTo>
                <a:lnTo>
                  <a:pt x="2871007" y="815296"/>
                </a:lnTo>
                <a:lnTo>
                  <a:pt x="2881528" y="722864"/>
                </a:lnTo>
                <a:lnTo>
                  <a:pt x="3007367" y="737188"/>
                </a:lnTo>
                <a:lnTo>
                  <a:pt x="3015727" y="691971"/>
                </a:lnTo>
                <a:cubicBezTo>
                  <a:pt x="3032502" y="604398"/>
                  <a:pt x="3049562" y="517110"/>
                  <a:pt x="3066053" y="429538"/>
                </a:cubicBezTo>
                <a:cubicBezTo>
                  <a:pt x="3067759" y="420724"/>
                  <a:pt x="3071170" y="419302"/>
                  <a:pt x="3078847" y="419302"/>
                </a:cubicBezTo>
                <a:cubicBezTo>
                  <a:pt x="3086737" y="419373"/>
                  <a:pt x="3101007" y="419445"/>
                  <a:pt x="3118381" y="419502"/>
                </a:cubicBezTo>
                <a:lnTo>
                  <a:pt x="3174106" y="419617"/>
                </a:lnTo>
                <a:lnTo>
                  <a:pt x="3174096" y="419302"/>
                </a:lnTo>
                <a:cubicBezTo>
                  <a:pt x="3174096" y="340829"/>
                  <a:pt x="3174380" y="262070"/>
                  <a:pt x="3174380" y="183597"/>
                </a:cubicBezTo>
                <a:cubicBezTo>
                  <a:pt x="3174380" y="178479"/>
                  <a:pt x="3171821" y="171940"/>
                  <a:pt x="3181772" y="172224"/>
                </a:cubicBezTo>
                <a:cubicBezTo>
                  <a:pt x="3189733" y="172224"/>
                  <a:pt x="3192008" y="174214"/>
                  <a:pt x="3192008" y="182459"/>
                </a:cubicBezTo>
                <a:cubicBezTo>
                  <a:pt x="3191723" y="224540"/>
                  <a:pt x="3191723" y="266620"/>
                  <a:pt x="3191723" y="308984"/>
                </a:cubicBezTo>
                <a:cubicBezTo>
                  <a:pt x="3192008" y="345378"/>
                  <a:pt x="3192008" y="382340"/>
                  <a:pt x="3192292" y="419302"/>
                </a:cubicBezTo>
                <a:lnTo>
                  <a:pt x="3192287" y="419611"/>
                </a:lnTo>
                <a:lnTo>
                  <a:pt x="3233702" y="419582"/>
                </a:lnTo>
                <a:cubicBezTo>
                  <a:pt x="3250402" y="419533"/>
                  <a:pt x="3263659" y="419445"/>
                  <a:pt x="3270198" y="419302"/>
                </a:cubicBezTo>
                <a:cubicBezTo>
                  <a:pt x="3278727" y="419018"/>
                  <a:pt x="3281571" y="422146"/>
                  <a:pt x="3282708" y="430107"/>
                </a:cubicBezTo>
                <a:cubicBezTo>
                  <a:pt x="3300336" y="560328"/>
                  <a:pt x="3318249" y="690549"/>
                  <a:pt x="3336161" y="820486"/>
                </a:cubicBezTo>
                <a:cubicBezTo>
                  <a:pt x="3338009" y="834275"/>
                  <a:pt x="3339360" y="843800"/>
                  <a:pt x="3340711" y="853325"/>
                </a:cubicBezTo>
                <a:lnTo>
                  <a:pt x="3342890" y="869060"/>
                </a:lnTo>
                <a:lnTo>
                  <a:pt x="3378398" y="873010"/>
                </a:lnTo>
                <a:cubicBezTo>
                  <a:pt x="3399887" y="875378"/>
                  <a:pt x="3417337" y="877280"/>
                  <a:pt x="3426009" y="878204"/>
                </a:cubicBezTo>
                <a:cubicBezTo>
                  <a:pt x="3429706" y="878488"/>
                  <a:pt x="3432549" y="881047"/>
                  <a:pt x="3433686" y="884459"/>
                </a:cubicBezTo>
                <a:cubicBezTo>
                  <a:pt x="3437951" y="897254"/>
                  <a:pt x="3443354" y="912607"/>
                  <a:pt x="3443354" y="912607"/>
                </a:cubicBezTo>
                <a:cubicBezTo>
                  <a:pt x="3443922" y="887302"/>
                  <a:pt x="3448756" y="883606"/>
                  <a:pt x="3456148" y="883606"/>
                </a:cubicBezTo>
                <a:lnTo>
                  <a:pt x="3547984" y="883606"/>
                </a:lnTo>
                <a:cubicBezTo>
                  <a:pt x="3551681" y="883606"/>
                  <a:pt x="3555093" y="885312"/>
                  <a:pt x="3557652" y="887871"/>
                </a:cubicBezTo>
                <a:cubicBezTo>
                  <a:pt x="3557652" y="887871"/>
                  <a:pt x="3561348" y="891567"/>
                  <a:pt x="3561348" y="896969"/>
                </a:cubicBezTo>
                <a:lnTo>
                  <a:pt x="3561305" y="901576"/>
                </a:lnTo>
                <a:lnTo>
                  <a:pt x="3565327" y="902661"/>
                </a:lnTo>
                <a:lnTo>
                  <a:pt x="3565327" y="852901"/>
                </a:lnTo>
                <a:lnTo>
                  <a:pt x="3542127" y="846643"/>
                </a:lnTo>
                <a:lnTo>
                  <a:pt x="3545015" y="835937"/>
                </a:lnTo>
                <a:lnTo>
                  <a:pt x="3565327" y="841416"/>
                </a:lnTo>
                <a:lnTo>
                  <a:pt x="3565327" y="816220"/>
                </a:lnTo>
                <a:lnTo>
                  <a:pt x="3580113" y="816220"/>
                </a:lnTo>
                <a:lnTo>
                  <a:pt x="3580113" y="845403"/>
                </a:lnTo>
                <a:lnTo>
                  <a:pt x="3600299" y="850848"/>
                </a:lnTo>
                <a:lnTo>
                  <a:pt x="3600299" y="813092"/>
                </a:lnTo>
                <a:lnTo>
                  <a:pt x="3608829" y="813092"/>
                </a:lnTo>
                <a:lnTo>
                  <a:pt x="3608829" y="853148"/>
                </a:lnTo>
                <a:lnTo>
                  <a:pt x="3628742" y="858519"/>
                </a:lnTo>
                <a:lnTo>
                  <a:pt x="3625855" y="869225"/>
                </a:lnTo>
                <a:lnTo>
                  <a:pt x="3580113" y="856888"/>
                </a:lnTo>
                <a:lnTo>
                  <a:pt x="3580113" y="906648"/>
                </a:lnTo>
                <a:lnTo>
                  <a:pt x="3623074" y="918236"/>
                </a:lnTo>
                <a:lnTo>
                  <a:pt x="3620187" y="928941"/>
                </a:lnTo>
                <a:lnTo>
                  <a:pt x="3580113" y="918133"/>
                </a:lnTo>
                <a:lnTo>
                  <a:pt x="3580113" y="961139"/>
                </a:lnTo>
                <a:lnTo>
                  <a:pt x="3591771" y="962364"/>
                </a:lnTo>
                <a:cubicBezTo>
                  <a:pt x="3603712" y="961227"/>
                  <a:pt x="3614233" y="961796"/>
                  <a:pt x="3610821" y="979139"/>
                </a:cubicBezTo>
                <a:cubicBezTo>
                  <a:pt x="3610252" y="982835"/>
                  <a:pt x="3592056" y="1181863"/>
                  <a:pt x="3563054" y="1181863"/>
                </a:cubicBezTo>
                <a:cubicBezTo>
                  <a:pt x="3264512" y="1181863"/>
                  <a:pt x="1118996" y="1171343"/>
                  <a:pt x="384584" y="1171343"/>
                </a:cubicBezTo>
                <a:cubicBezTo>
                  <a:pt x="377476" y="1136087"/>
                  <a:pt x="370936" y="1091447"/>
                  <a:pt x="363544" y="1056476"/>
                </a:cubicBezTo>
                <a:cubicBezTo>
                  <a:pt x="337955" y="935638"/>
                  <a:pt x="297296" y="821338"/>
                  <a:pt x="221097" y="722109"/>
                </a:cubicBezTo>
                <a:cubicBezTo>
                  <a:pt x="216832" y="716423"/>
                  <a:pt x="97984" y="573691"/>
                  <a:pt x="43110" y="507728"/>
                </a:cubicBezTo>
                <a:cubicBezTo>
                  <a:pt x="29747" y="491805"/>
                  <a:pt x="16952" y="475599"/>
                  <a:pt x="1598" y="461383"/>
                </a:cubicBezTo>
                <a:cubicBezTo>
                  <a:pt x="-3235" y="455696"/>
                  <a:pt x="3873" y="442902"/>
                  <a:pt x="9844" y="443754"/>
                </a:cubicBezTo>
                <a:cubicBezTo>
                  <a:pt x="80925" y="453422"/>
                  <a:pt x="1260874" y="612644"/>
                  <a:pt x="1327122" y="621458"/>
                </a:cubicBezTo>
                <a:cubicBezTo>
                  <a:pt x="1339632" y="623164"/>
                  <a:pt x="1393654" y="666950"/>
                  <a:pt x="1406164" y="675480"/>
                </a:cubicBezTo>
                <a:cubicBezTo>
                  <a:pt x="1415547" y="682020"/>
                  <a:pt x="1424645" y="678039"/>
                  <a:pt x="1432890" y="673774"/>
                </a:cubicBezTo>
                <a:cubicBezTo>
                  <a:pt x="1467579" y="655861"/>
                  <a:pt x="1490609" y="626860"/>
                  <a:pt x="1504540" y="591035"/>
                </a:cubicBezTo>
                <a:cubicBezTo>
                  <a:pt x="1511933" y="572554"/>
                  <a:pt x="1520463" y="558053"/>
                  <a:pt x="1536100" y="544121"/>
                </a:cubicBezTo>
                <a:cubicBezTo>
                  <a:pt x="1577328" y="507159"/>
                  <a:pt x="1592966" y="457403"/>
                  <a:pt x="1594387" y="402812"/>
                </a:cubicBezTo>
                <a:cubicBezTo>
                  <a:pt x="1594956" y="378075"/>
                  <a:pt x="1594672" y="378075"/>
                  <a:pt x="1619977" y="377507"/>
                </a:cubicBezTo>
                <a:cubicBezTo>
                  <a:pt x="1666038" y="376654"/>
                  <a:pt x="1711814" y="375801"/>
                  <a:pt x="1757874" y="375232"/>
                </a:cubicBezTo>
                <a:cubicBezTo>
                  <a:pt x="1763276" y="375232"/>
                  <a:pt x="1765551" y="374095"/>
                  <a:pt x="1765266" y="368408"/>
                </a:cubicBezTo>
                <a:cubicBezTo>
                  <a:pt x="1764982" y="359310"/>
                  <a:pt x="1766120" y="350212"/>
                  <a:pt x="1764982" y="341397"/>
                </a:cubicBezTo>
                <a:cubicBezTo>
                  <a:pt x="1763276" y="328035"/>
                  <a:pt x="1768678" y="322348"/>
                  <a:pt x="1781757" y="322348"/>
                </a:cubicBezTo>
                <a:lnTo>
                  <a:pt x="1798321" y="322483"/>
                </a:lnTo>
                <a:lnTo>
                  <a:pt x="1798817" y="219706"/>
                </a:lnTo>
                <a:cubicBezTo>
                  <a:pt x="1798817" y="213451"/>
                  <a:pt x="1796826" y="211745"/>
                  <a:pt x="1790571" y="211745"/>
                </a:cubicBezTo>
                <a:cubicBezTo>
                  <a:pt x="1778629" y="211745"/>
                  <a:pt x="1766972" y="211176"/>
                  <a:pt x="1755030" y="210607"/>
                </a:cubicBezTo>
                <a:cubicBezTo>
                  <a:pt x="1751334" y="210323"/>
                  <a:pt x="1747069" y="211176"/>
                  <a:pt x="1747353" y="205205"/>
                </a:cubicBezTo>
                <a:cubicBezTo>
                  <a:pt x="1747638" y="198666"/>
                  <a:pt x="1752472" y="201509"/>
                  <a:pt x="1755599" y="200940"/>
                </a:cubicBezTo>
                <a:cubicBezTo>
                  <a:pt x="1760148" y="199803"/>
                  <a:pt x="1767541" y="204352"/>
                  <a:pt x="1768962" y="197528"/>
                </a:cubicBezTo>
                <a:cubicBezTo>
                  <a:pt x="1770384" y="189852"/>
                  <a:pt x="1770099" y="181322"/>
                  <a:pt x="1768394" y="173645"/>
                </a:cubicBezTo>
                <a:cubicBezTo>
                  <a:pt x="1767256" y="169380"/>
                  <a:pt x="1760717" y="172223"/>
                  <a:pt x="1756736" y="171655"/>
                </a:cubicBezTo>
                <a:cubicBezTo>
                  <a:pt x="1753893" y="171371"/>
                  <a:pt x="1750765" y="171371"/>
                  <a:pt x="1750481" y="167674"/>
                </a:cubicBezTo>
                <a:cubicBezTo>
                  <a:pt x="1750197" y="163409"/>
                  <a:pt x="1753893" y="163978"/>
                  <a:pt x="1756452" y="163978"/>
                </a:cubicBezTo>
                <a:cubicBezTo>
                  <a:pt x="1767256" y="163978"/>
                  <a:pt x="1778345" y="163978"/>
                  <a:pt x="1789149" y="163978"/>
                </a:cubicBezTo>
                <a:cubicBezTo>
                  <a:pt x="1791709" y="163978"/>
                  <a:pt x="1795405" y="163694"/>
                  <a:pt x="1795120" y="167674"/>
                </a:cubicBezTo>
                <a:cubicBezTo>
                  <a:pt x="1794836" y="171371"/>
                  <a:pt x="1791709" y="171086"/>
                  <a:pt x="1788865" y="171655"/>
                </a:cubicBezTo>
                <a:cubicBezTo>
                  <a:pt x="1784600" y="172223"/>
                  <a:pt x="1777492" y="168811"/>
                  <a:pt x="1776355" y="174498"/>
                </a:cubicBezTo>
                <a:cubicBezTo>
                  <a:pt x="1774933" y="182744"/>
                  <a:pt x="1774365" y="192126"/>
                  <a:pt x="1777492" y="199519"/>
                </a:cubicBezTo>
                <a:cubicBezTo>
                  <a:pt x="1779198" y="204068"/>
                  <a:pt x="1788865" y="202078"/>
                  <a:pt x="1794552" y="201793"/>
                </a:cubicBezTo>
                <a:cubicBezTo>
                  <a:pt x="1801091" y="201509"/>
                  <a:pt x="1797964" y="195254"/>
                  <a:pt x="1798248" y="191557"/>
                </a:cubicBezTo>
                <a:cubicBezTo>
                  <a:pt x="1798532" y="155164"/>
                  <a:pt x="1798817" y="104839"/>
                  <a:pt x="1799669" y="68445"/>
                </a:cubicBezTo>
                <a:cubicBezTo>
                  <a:pt x="1799954" y="61621"/>
                  <a:pt x="1799954" y="61621"/>
                  <a:pt x="1803650" y="60199"/>
                </a:cubicBezTo>
                <a:cubicBezTo>
                  <a:pt x="1806209" y="59347"/>
                  <a:pt x="1801091" y="56503"/>
                  <a:pt x="1799385" y="55081"/>
                </a:cubicBezTo>
                <a:cubicBezTo>
                  <a:pt x="1792846" y="49395"/>
                  <a:pt x="1797111" y="41150"/>
                  <a:pt x="1804503" y="35747"/>
                </a:cubicBezTo>
                <a:cubicBezTo>
                  <a:pt x="1816160" y="26649"/>
                  <a:pt x="1809905" y="14423"/>
                  <a:pt x="1813033" y="1628"/>
                </a:cubicBezTo>
                <a:close/>
              </a:path>
            </a:pathLst>
          </a:custGeom>
          <a:gradFill>
            <a:gsLst>
              <a:gs pos="0">
                <a:schemeClr val="accent1">
                  <a:lumMod val="20000"/>
                  <a:lumOff val="80000"/>
                </a:schemeClr>
              </a:gs>
              <a:gs pos="100000">
                <a:schemeClr val="accent1">
                  <a:lumMod val="20000"/>
                  <a:lumOff val="80000"/>
                </a:schemeClr>
              </a:gs>
            </a:gsLst>
            <a:path path="circle">
              <a:fillToRect l="50000" t="50000" r="50000" b="50000"/>
            </a:path>
          </a:gradFill>
          <a:ln w="9525" cap="flat">
            <a:noFill/>
            <a:prstDash val="solid"/>
            <a:miter/>
          </a:ln>
        </p:spPr>
        <p:txBody>
          <a:bodyPr rtlCol="0" anchor="ctr"/>
          <a:lstStyle/>
          <a:p>
            <a:endParaRPr lang="en-US" sz="1350"/>
          </a:p>
        </p:txBody>
      </p:sp>
      <p:sp>
        <p:nvSpPr>
          <p:cNvPr id="579" name="Freeform: Shape 578">
            <a:extLst>
              <a:ext uri="{FF2B5EF4-FFF2-40B4-BE49-F238E27FC236}">
                <a16:creationId xmlns:a16="http://schemas.microsoft.com/office/drawing/2014/main" id="{2C27A879-9723-4D8F-BEBB-F50BD5777E27}"/>
              </a:ext>
            </a:extLst>
          </p:cNvPr>
          <p:cNvSpPr/>
          <p:nvPr/>
        </p:nvSpPr>
        <p:spPr>
          <a:xfrm>
            <a:off x="5204911" y="5206350"/>
            <a:ext cx="1331108" cy="433535"/>
          </a:xfrm>
          <a:custGeom>
            <a:avLst/>
            <a:gdLst>
              <a:gd name="connsiteX0" fmla="*/ 3561198 w 3628742"/>
              <a:gd name="connsiteY0" fmla="*/ 913032 h 1181863"/>
              <a:gd name="connsiteX1" fmla="*/ 3560779 w 3628742"/>
              <a:gd name="connsiteY1" fmla="*/ 958099 h 1181863"/>
              <a:gd name="connsiteX2" fmla="*/ 3565327 w 3628742"/>
              <a:gd name="connsiteY2" fmla="*/ 958938 h 1181863"/>
              <a:gd name="connsiteX3" fmla="*/ 3565327 w 3628742"/>
              <a:gd name="connsiteY3" fmla="*/ 914145 h 1181863"/>
              <a:gd name="connsiteX4" fmla="*/ 3476334 w 3628742"/>
              <a:gd name="connsiteY4" fmla="*/ 904646 h 1181863"/>
              <a:gd name="connsiteX5" fmla="*/ 3461550 w 3628742"/>
              <a:gd name="connsiteY5" fmla="*/ 919431 h 1181863"/>
              <a:gd name="connsiteX6" fmla="*/ 3461550 w 3628742"/>
              <a:gd name="connsiteY6" fmla="*/ 935637 h 1181863"/>
              <a:gd name="connsiteX7" fmla="*/ 3476334 w 3628742"/>
              <a:gd name="connsiteY7" fmla="*/ 950422 h 1181863"/>
              <a:gd name="connsiteX8" fmla="*/ 3525808 w 3628742"/>
              <a:gd name="connsiteY8" fmla="*/ 950422 h 1181863"/>
              <a:gd name="connsiteX9" fmla="*/ 3540592 w 3628742"/>
              <a:gd name="connsiteY9" fmla="*/ 935637 h 1181863"/>
              <a:gd name="connsiteX10" fmla="*/ 3540592 w 3628742"/>
              <a:gd name="connsiteY10" fmla="*/ 919431 h 1181863"/>
              <a:gd name="connsiteX11" fmla="*/ 3525808 w 3628742"/>
              <a:gd name="connsiteY11" fmla="*/ 904646 h 1181863"/>
              <a:gd name="connsiteX12" fmla="*/ 3296422 w 3628742"/>
              <a:gd name="connsiteY12" fmla="*/ 859789 h 1181863"/>
              <a:gd name="connsiteX13" fmla="*/ 3288830 w 3628742"/>
              <a:gd name="connsiteY13" fmla="*/ 862993 h 1181863"/>
              <a:gd name="connsiteX14" fmla="*/ 3296992 w 3628742"/>
              <a:gd name="connsiteY14" fmla="*/ 863926 h 1181863"/>
              <a:gd name="connsiteX15" fmla="*/ 1813033 w 3628742"/>
              <a:gd name="connsiteY15" fmla="*/ 1628 h 1181863"/>
              <a:gd name="connsiteX16" fmla="*/ 1820425 w 3628742"/>
              <a:gd name="connsiteY16" fmla="*/ 3050 h 1181863"/>
              <a:gd name="connsiteX17" fmla="*/ 1830661 w 3628742"/>
              <a:gd name="connsiteY17" fmla="*/ 35747 h 1181863"/>
              <a:gd name="connsiteX18" fmla="*/ 1833504 w 3628742"/>
              <a:gd name="connsiteY18" fmla="*/ 56503 h 1181863"/>
              <a:gd name="connsiteX19" fmla="*/ 1832367 w 3628742"/>
              <a:gd name="connsiteY19" fmla="*/ 63611 h 1181863"/>
              <a:gd name="connsiteX20" fmla="*/ 1833160 w 3628742"/>
              <a:gd name="connsiteY20" fmla="*/ 303599 h 1181863"/>
              <a:gd name="connsiteX21" fmla="*/ 1833194 w 3628742"/>
              <a:gd name="connsiteY21" fmla="*/ 324620 h 1181863"/>
              <a:gd name="connsiteX22" fmla="*/ 1889339 w 3628742"/>
              <a:gd name="connsiteY22" fmla="*/ 345875 h 1181863"/>
              <a:gd name="connsiteX23" fmla="*/ 1937283 w 3628742"/>
              <a:gd name="connsiteY23" fmla="*/ 384615 h 1181863"/>
              <a:gd name="connsiteX24" fmla="*/ 1970550 w 3628742"/>
              <a:gd name="connsiteY24" fmla="*/ 474178 h 1181863"/>
              <a:gd name="connsiteX25" fmla="*/ 1977658 w 3628742"/>
              <a:gd name="connsiteY25" fmla="*/ 493512 h 1181863"/>
              <a:gd name="connsiteX26" fmla="*/ 2013198 w 3628742"/>
              <a:gd name="connsiteY26" fmla="*/ 548386 h 1181863"/>
              <a:gd name="connsiteX27" fmla="*/ 2030258 w 3628742"/>
              <a:gd name="connsiteY27" fmla="*/ 561465 h 1181863"/>
              <a:gd name="connsiteX28" fmla="*/ 2188058 w 3628742"/>
              <a:gd name="connsiteY28" fmla="*/ 578240 h 1181863"/>
              <a:gd name="connsiteX29" fmla="*/ 2198862 w 3628742"/>
              <a:gd name="connsiteY29" fmla="*/ 591035 h 1181863"/>
              <a:gd name="connsiteX30" fmla="*/ 2193745 w 3628742"/>
              <a:gd name="connsiteY30" fmla="*/ 735472 h 1181863"/>
              <a:gd name="connsiteX31" fmla="*/ 2228718 w 3628742"/>
              <a:gd name="connsiteY31" fmla="*/ 740408 h 1181863"/>
              <a:gd name="connsiteX32" fmla="*/ 2242079 w 3628742"/>
              <a:gd name="connsiteY32" fmla="*/ 668655 h 1181863"/>
              <a:gd name="connsiteX33" fmla="*/ 2303777 w 3628742"/>
              <a:gd name="connsiteY33" fmla="*/ 345093 h 1181863"/>
              <a:gd name="connsiteX34" fmla="*/ 2318562 w 3628742"/>
              <a:gd name="connsiteY34" fmla="*/ 333720 h 1181863"/>
              <a:gd name="connsiteX35" fmla="*/ 2357230 w 3628742"/>
              <a:gd name="connsiteY35" fmla="*/ 333920 h 1181863"/>
              <a:gd name="connsiteX36" fmla="*/ 2409263 w 3628742"/>
              <a:gd name="connsiteY36" fmla="*/ 334029 h 1181863"/>
              <a:gd name="connsiteX37" fmla="*/ 2409262 w 3628742"/>
              <a:gd name="connsiteY37" fmla="*/ 334005 h 1181863"/>
              <a:gd name="connsiteX38" fmla="*/ 2409831 w 3628742"/>
              <a:gd name="connsiteY38" fmla="*/ 217716 h 1181863"/>
              <a:gd name="connsiteX39" fmla="*/ 2399880 w 3628742"/>
              <a:gd name="connsiteY39" fmla="*/ 208618 h 1181863"/>
              <a:gd name="connsiteX40" fmla="*/ 2379977 w 3628742"/>
              <a:gd name="connsiteY40" fmla="*/ 208618 h 1181863"/>
              <a:gd name="connsiteX41" fmla="*/ 2375428 w 3628742"/>
              <a:gd name="connsiteY41" fmla="*/ 204353 h 1181863"/>
              <a:gd name="connsiteX42" fmla="*/ 2380262 w 3628742"/>
              <a:gd name="connsiteY42" fmla="*/ 200941 h 1181863"/>
              <a:gd name="connsiteX43" fmla="*/ 2393056 w 3628742"/>
              <a:gd name="connsiteY43" fmla="*/ 200941 h 1181863"/>
              <a:gd name="connsiteX44" fmla="*/ 2410115 w 3628742"/>
              <a:gd name="connsiteY44" fmla="*/ 184166 h 1181863"/>
              <a:gd name="connsiteX45" fmla="*/ 2392772 w 3628742"/>
              <a:gd name="connsiteY45" fmla="*/ 167675 h 1181863"/>
              <a:gd name="connsiteX46" fmla="*/ 2381399 w 3628742"/>
              <a:gd name="connsiteY46" fmla="*/ 167675 h 1181863"/>
              <a:gd name="connsiteX47" fmla="*/ 2375712 w 3628742"/>
              <a:gd name="connsiteY47" fmla="*/ 163410 h 1181863"/>
              <a:gd name="connsiteX48" fmla="*/ 2381399 w 3628742"/>
              <a:gd name="connsiteY48" fmla="*/ 160567 h 1181863"/>
              <a:gd name="connsiteX49" fmla="*/ 2384242 w 3628742"/>
              <a:gd name="connsiteY49" fmla="*/ 160567 h 1181863"/>
              <a:gd name="connsiteX50" fmla="*/ 2409547 w 3628742"/>
              <a:gd name="connsiteY50" fmla="*/ 134409 h 1181863"/>
              <a:gd name="connsiteX51" fmla="*/ 2409547 w 3628742"/>
              <a:gd name="connsiteY51" fmla="*/ 120193 h 1181863"/>
              <a:gd name="connsiteX52" fmla="*/ 2418361 w 3628742"/>
              <a:gd name="connsiteY52" fmla="*/ 105977 h 1181863"/>
              <a:gd name="connsiteX53" fmla="*/ 2426322 w 3628742"/>
              <a:gd name="connsiteY53" fmla="*/ 121046 h 1181863"/>
              <a:gd name="connsiteX54" fmla="*/ 2427175 w 3628742"/>
              <a:gd name="connsiteY54" fmla="*/ 334005 h 1181863"/>
              <a:gd name="connsiteX55" fmla="*/ 2427174 w 3628742"/>
              <a:gd name="connsiteY55" fmla="*/ 334032 h 1181863"/>
              <a:gd name="connsiteX56" fmla="*/ 2471458 w 3628742"/>
              <a:gd name="connsiteY56" fmla="*/ 334000 h 1181863"/>
              <a:gd name="connsiteX57" fmla="*/ 2508207 w 3628742"/>
              <a:gd name="connsiteY57" fmla="*/ 333720 h 1181863"/>
              <a:gd name="connsiteX58" fmla="*/ 2520717 w 3628742"/>
              <a:gd name="connsiteY58" fmla="*/ 344525 h 1181863"/>
              <a:gd name="connsiteX59" fmla="*/ 2564376 w 3628742"/>
              <a:gd name="connsiteY59" fmla="*/ 666079 h 1181863"/>
              <a:gd name="connsiteX60" fmla="*/ 2567236 w 3628742"/>
              <a:gd name="connsiteY60" fmla="*/ 687012 h 1181863"/>
              <a:gd name="connsiteX61" fmla="*/ 2673016 w 3628742"/>
              <a:gd name="connsiteY61" fmla="*/ 699053 h 1181863"/>
              <a:gd name="connsiteX62" fmla="*/ 2662495 w 3628742"/>
              <a:gd name="connsiteY62" fmla="*/ 791473 h 1181863"/>
              <a:gd name="connsiteX63" fmla="*/ 2670280 w 3628742"/>
              <a:gd name="connsiteY63" fmla="*/ 792369 h 1181863"/>
              <a:gd name="connsiteX64" fmla="*/ 2680813 w 3628742"/>
              <a:gd name="connsiteY64" fmla="*/ 699837 h 1181863"/>
              <a:gd name="connsiteX65" fmla="*/ 2873764 w 3628742"/>
              <a:gd name="connsiteY65" fmla="*/ 721801 h 1181863"/>
              <a:gd name="connsiteX66" fmla="*/ 2863223 w 3628742"/>
              <a:gd name="connsiteY66" fmla="*/ 814408 h 1181863"/>
              <a:gd name="connsiteX67" fmla="*/ 2871007 w 3628742"/>
              <a:gd name="connsiteY67" fmla="*/ 815296 h 1181863"/>
              <a:gd name="connsiteX68" fmla="*/ 2881528 w 3628742"/>
              <a:gd name="connsiteY68" fmla="*/ 722864 h 1181863"/>
              <a:gd name="connsiteX69" fmla="*/ 3007367 w 3628742"/>
              <a:gd name="connsiteY69" fmla="*/ 737188 h 1181863"/>
              <a:gd name="connsiteX70" fmla="*/ 3015727 w 3628742"/>
              <a:gd name="connsiteY70" fmla="*/ 691971 h 1181863"/>
              <a:gd name="connsiteX71" fmla="*/ 3066053 w 3628742"/>
              <a:gd name="connsiteY71" fmla="*/ 429538 h 1181863"/>
              <a:gd name="connsiteX72" fmla="*/ 3078847 w 3628742"/>
              <a:gd name="connsiteY72" fmla="*/ 419302 h 1181863"/>
              <a:gd name="connsiteX73" fmla="*/ 3118381 w 3628742"/>
              <a:gd name="connsiteY73" fmla="*/ 419502 h 1181863"/>
              <a:gd name="connsiteX74" fmla="*/ 3174106 w 3628742"/>
              <a:gd name="connsiteY74" fmla="*/ 419617 h 1181863"/>
              <a:gd name="connsiteX75" fmla="*/ 3174096 w 3628742"/>
              <a:gd name="connsiteY75" fmla="*/ 419302 h 1181863"/>
              <a:gd name="connsiteX76" fmla="*/ 3174380 w 3628742"/>
              <a:gd name="connsiteY76" fmla="*/ 183597 h 1181863"/>
              <a:gd name="connsiteX77" fmla="*/ 3181772 w 3628742"/>
              <a:gd name="connsiteY77" fmla="*/ 172224 h 1181863"/>
              <a:gd name="connsiteX78" fmla="*/ 3192008 w 3628742"/>
              <a:gd name="connsiteY78" fmla="*/ 182459 h 1181863"/>
              <a:gd name="connsiteX79" fmla="*/ 3191723 w 3628742"/>
              <a:gd name="connsiteY79" fmla="*/ 308984 h 1181863"/>
              <a:gd name="connsiteX80" fmla="*/ 3192292 w 3628742"/>
              <a:gd name="connsiteY80" fmla="*/ 419302 h 1181863"/>
              <a:gd name="connsiteX81" fmla="*/ 3192287 w 3628742"/>
              <a:gd name="connsiteY81" fmla="*/ 419611 h 1181863"/>
              <a:gd name="connsiteX82" fmla="*/ 3233702 w 3628742"/>
              <a:gd name="connsiteY82" fmla="*/ 419582 h 1181863"/>
              <a:gd name="connsiteX83" fmla="*/ 3270198 w 3628742"/>
              <a:gd name="connsiteY83" fmla="*/ 419302 h 1181863"/>
              <a:gd name="connsiteX84" fmla="*/ 3282708 w 3628742"/>
              <a:gd name="connsiteY84" fmla="*/ 430107 h 1181863"/>
              <a:gd name="connsiteX85" fmla="*/ 3336161 w 3628742"/>
              <a:gd name="connsiteY85" fmla="*/ 820486 h 1181863"/>
              <a:gd name="connsiteX86" fmla="*/ 3340711 w 3628742"/>
              <a:gd name="connsiteY86" fmla="*/ 853325 h 1181863"/>
              <a:gd name="connsiteX87" fmla="*/ 3342890 w 3628742"/>
              <a:gd name="connsiteY87" fmla="*/ 869060 h 1181863"/>
              <a:gd name="connsiteX88" fmla="*/ 3378398 w 3628742"/>
              <a:gd name="connsiteY88" fmla="*/ 873010 h 1181863"/>
              <a:gd name="connsiteX89" fmla="*/ 3426009 w 3628742"/>
              <a:gd name="connsiteY89" fmla="*/ 878204 h 1181863"/>
              <a:gd name="connsiteX90" fmla="*/ 3433686 w 3628742"/>
              <a:gd name="connsiteY90" fmla="*/ 884459 h 1181863"/>
              <a:gd name="connsiteX91" fmla="*/ 3443354 w 3628742"/>
              <a:gd name="connsiteY91" fmla="*/ 912607 h 1181863"/>
              <a:gd name="connsiteX92" fmla="*/ 3456148 w 3628742"/>
              <a:gd name="connsiteY92" fmla="*/ 883606 h 1181863"/>
              <a:gd name="connsiteX93" fmla="*/ 3547984 w 3628742"/>
              <a:gd name="connsiteY93" fmla="*/ 883606 h 1181863"/>
              <a:gd name="connsiteX94" fmla="*/ 3557652 w 3628742"/>
              <a:gd name="connsiteY94" fmla="*/ 887871 h 1181863"/>
              <a:gd name="connsiteX95" fmla="*/ 3561348 w 3628742"/>
              <a:gd name="connsiteY95" fmla="*/ 896969 h 1181863"/>
              <a:gd name="connsiteX96" fmla="*/ 3561305 w 3628742"/>
              <a:gd name="connsiteY96" fmla="*/ 901576 h 1181863"/>
              <a:gd name="connsiteX97" fmla="*/ 3565327 w 3628742"/>
              <a:gd name="connsiteY97" fmla="*/ 902661 h 1181863"/>
              <a:gd name="connsiteX98" fmla="*/ 3565327 w 3628742"/>
              <a:gd name="connsiteY98" fmla="*/ 852901 h 1181863"/>
              <a:gd name="connsiteX99" fmla="*/ 3542127 w 3628742"/>
              <a:gd name="connsiteY99" fmla="*/ 846643 h 1181863"/>
              <a:gd name="connsiteX100" fmla="*/ 3545015 w 3628742"/>
              <a:gd name="connsiteY100" fmla="*/ 835937 h 1181863"/>
              <a:gd name="connsiteX101" fmla="*/ 3565327 w 3628742"/>
              <a:gd name="connsiteY101" fmla="*/ 841416 h 1181863"/>
              <a:gd name="connsiteX102" fmla="*/ 3565327 w 3628742"/>
              <a:gd name="connsiteY102" fmla="*/ 816220 h 1181863"/>
              <a:gd name="connsiteX103" fmla="*/ 3580113 w 3628742"/>
              <a:gd name="connsiteY103" fmla="*/ 816220 h 1181863"/>
              <a:gd name="connsiteX104" fmla="*/ 3580113 w 3628742"/>
              <a:gd name="connsiteY104" fmla="*/ 845403 h 1181863"/>
              <a:gd name="connsiteX105" fmla="*/ 3600299 w 3628742"/>
              <a:gd name="connsiteY105" fmla="*/ 850848 h 1181863"/>
              <a:gd name="connsiteX106" fmla="*/ 3600299 w 3628742"/>
              <a:gd name="connsiteY106" fmla="*/ 813092 h 1181863"/>
              <a:gd name="connsiteX107" fmla="*/ 3608829 w 3628742"/>
              <a:gd name="connsiteY107" fmla="*/ 813092 h 1181863"/>
              <a:gd name="connsiteX108" fmla="*/ 3608829 w 3628742"/>
              <a:gd name="connsiteY108" fmla="*/ 853148 h 1181863"/>
              <a:gd name="connsiteX109" fmla="*/ 3628742 w 3628742"/>
              <a:gd name="connsiteY109" fmla="*/ 858519 h 1181863"/>
              <a:gd name="connsiteX110" fmla="*/ 3625855 w 3628742"/>
              <a:gd name="connsiteY110" fmla="*/ 869225 h 1181863"/>
              <a:gd name="connsiteX111" fmla="*/ 3580113 w 3628742"/>
              <a:gd name="connsiteY111" fmla="*/ 856888 h 1181863"/>
              <a:gd name="connsiteX112" fmla="*/ 3580113 w 3628742"/>
              <a:gd name="connsiteY112" fmla="*/ 906648 h 1181863"/>
              <a:gd name="connsiteX113" fmla="*/ 3623074 w 3628742"/>
              <a:gd name="connsiteY113" fmla="*/ 918236 h 1181863"/>
              <a:gd name="connsiteX114" fmla="*/ 3620187 w 3628742"/>
              <a:gd name="connsiteY114" fmla="*/ 928941 h 1181863"/>
              <a:gd name="connsiteX115" fmla="*/ 3580113 w 3628742"/>
              <a:gd name="connsiteY115" fmla="*/ 918133 h 1181863"/>
              <a:gd name="connsiteX116" fmla="*/ 3580113 w 3628742"/>
              <a:gd name="connsiteY116" fmla="*/ 961139 h 1181863"/>
              <a:gd name="connsiteX117" fmla="*/ 3591771 w 3628742"/>
              <a:gd name="connsiteY117" fmla="*/ 962364 h 1181863"/>
              <a:gd name="connsiteX118" fmla="*/ 3610821 w 3628742"/>
              <a:gd name="connsiteY118" fmla="*/ 979139 h 1181863"/>
              <a:gd name="connsiteX119" fmla="*/ 3563054 w 3628742"/>
              <a:gd name="connsiteY119" fmla="*/ 1181863 h 1181863"/>
              <a:gd name="connsiteX120" fmla="*/ 384584 w 3628742"/>
              <a:gd name="connsiteY120" fmla="*/ 1171343 h 1181863"/>
              <a:gd name="connsiteX121" fmla="*/ 363544 w 3628742"/>
              <a:gd name="connsiteY121" fmla="*/ 1056476 h 1181863"/>
              <a:gd name="connsiteX122" fmla="*/ 221097 w 3628742"/>
              <a:gd name="connsiteY122" fmla="*/ 722109 h 1181863"/>
              <a:gd name="connsiteX123" fmla="*/ 43110 w 3628742"/>
              <a:gd name="connsiteY123" fmla="*/ 507728 h 1181863"/>
              <a:gd name="connsiteX124" fmla="*/ 1598 w 3628742"/>
              <a:gd name="connsiteY124" fmla="*/ 461383 h 1181863"/>
              <a:gd name="connsiteX125" fmla="*/ 9844 w 3628742"/>
              <a:gd name="connsiteY125" fmla="*/ 443754 h 1181863"/>
              <a:gd name="connsiteX126" fmla="*/ 1327122 w 3628742"/>
              <a:gd name="connsiteY126" fmla="*/ 621458 h 1181863"/>
              <a:gd name="connsiteX127" fmla="*/ 1406164 w 3628742"/>
              <a:gd name="connsiteY127" fmla="*/ 675480 h 1181863"/>
              <a:gd name="connsiteX128" fmla="*/ 1432890 w 3628742"/>
              <a:gd name="connsiteY128" fmla="*/ 673774 h 1181863"/>
              <a:gd name="connsiteX129" fmla="*/ 1504540 w 3628742"/>
              <a:gd name="connsiteY129" fmla="*/ 591035 h 1181863"/>
              <a:gd name="connsiteX130" fmla="*/ 1536100 w 3628742"/>
              <a:gd name="connsiteY130" fmla="*/ 544121 h 1181863"/>
              <a:gd name="connsiteX131" fmla="*/ 1594387 w 3628742"/>
              <a:gd name="connsiteY131" fmla="*/ 402812 h 1181863"/>
              <a:gd name="connsiteX132" fmla="*/ 1619977 w 3628742"/>
              <a:gd name="connsiteY132" fmla="*/ 377507 h 1181863"/>
              <a:gd name="connsiteX133" fmla="*/ 1757874 w 3628742"/>
              <a:gd name="connsiteY133" fmla="*/ 375232 h 1181863"/>
              <a:gd name="connsiteX134" fmla="*/ 1765266 w 3628742"/>
              <a:gd name="connsiteY134" fmla="*/ 368408 h 1181863"/>
              <a:gd name="connsiteX135" fmla="*/ 1764982 w 3628742"/>
              <a:gd name="connsiteY135" fmla="*/ 341397 h 1181863"/>
              <a:gd name="connsiteX136" fmla="*/ 1781757 w 3628742"/>
              <a:gd name="connsiteY136" fmla="*/ 322348 h 1181863"/>
              <a:gd name="connsiteX137" fmla="*/ 1798321 w 3628742"/>
              <a:gd name="connsiteY137" fmla="*/ 322483 h 1181863"/>
              <a:gd name="connsiteX138" fmla="*/ 1798817 w 3628742"/>
              <a:gd name="connsiteY138" fmla="*/ 219706 h 1181863"/>
              <a:gd name="connsiteX139" fmla="*/ 1790571 w 3628742"/>
              <a:gd name="connsiteY139" fmla="*/ 211745 h 1181863"/>
              <a:gd name="connsiteX140" fmla="*/ 1755030 w 3628742"/>
              <a:gd name="connsiteY140" fmla="*/ 210607 h 1181863"/>
              <a:gd name="connsiteX141" fmla="*/ 1747353 w 3628742"/>
              <a:gd name="connsiteY141" fmla="*/ 205205 h 1181863"/>
              <a:gd name="connsiteX142" fmla="*/ 1755599 w 3628742"/>
              <a:gd name="connsiteY142" fmla="*/ 200940 h 1181863"/>
              <a:gd name="connsiteX143" fmla="*/ 1768962 w 3628742"/>
              <a:gd name="connsiteY143" fmla="*/ 197528 h 1181863"/>
              <a:gd name="connsiteX144" fmla="*/ 1768394 w 3628742"/>
              <a:gd name="connsiteY144" fmla="*/ 173645 h 1181863"/>
              <a:gd name="connsiteX145" fmla="*/ 1756736 w 3628742"/>
              <a:gd name="connsiteY145" fmla="*/ 171655 h 1181863"/>
              <a:gd name="connsiteX146" fmla="*/ 1750481 w 3628742"/>
              <a:gd name="connsiteY146" fmla="*/ 167674 h 1181863"/>
              <a:gd name="connsiteX147" fmla="*/ 1756452 w 3628742"/>
              <a:gd name="connsiteY147" fmla="*/ 163978 h 1181863"/>
              <a:gd name="connsiteX148" fmla="*/ 1789149 w 3628742"/>
              <a:gd name="connsiteY148" fmla="*/ 163978 h 1181863"/>
              <a:gd name="connsiteX149" fmla="*/ 1795120 w 3628742"/>
              <a:gd name="connsiteY149" fmla="*/ 167674 h 1181863"/>
              <a:gd name="connsiteX150" fmla="*/ 1788865 w 3628742"/>
              <a:gd name="connsiteY150" fmla="*/ 171655 h 1181863"/>
              <a:gd name="connsiteX151" fmla="*/ 1776355 w 3628742"/>
              <a:gd name="connsiteY151" fmla="*/ 174498 h 1181863"/>
              <a:gd name="connsiteX152" fmla="*/ 1777492 w 3628742"/>
              <a:gd name="connsiteY152" fmla="*/ 199519 h 1181863"/>
              <a:gd name="connsiteX153" fmla="*/ 1794552 w 3628742"/>
              <a:gd name="connsiteY153" fmla="*/ 201793 h 1181863"/>
              <a:gd name="connsiteX154" fmla="*/ 1798248 w 3628742"/>
              <a:gd name="connsiteY154" fmla="*/ 191557 h 1181863"/>
              <a:gd name="connsiteX155" fmla="*/ 1799669 w 3628742"/>
              <a:gd name="connsiteY155" fmla="*/ 68445 h 1181863"/>
              <a:gd name="connsiteX156" fmla="*/ 1803650 w 3628742"/>
              <a:gd name="connsiteY156" fmla="*/ 60199 h 1181863"/>
              <a:gd name="connsiteX157" fmla="*/ 1799385 w 3628742"/>
              <a:gd name="connsiteY157" fmla="*/ 55081 h 1181863"/>
              <a:gd name="connsiteX158" fmla="*/ 1804503 w 3628742"/>
              <a:gd name="connsiteY158" fmla="*/ 35747 h 1181863"/>
              <a:gd name="connsiteX159" fmla="*/ 1813033 w 3628742"/>
              <a:gd name="connsiteY159" fmla="*/ 1628 h 118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628742" h="1181863">
                <a:moveTo>
                  <a:pt x="3561198" y="913032"/>
                </a:moveTo>
                <a:lnTo>
                  <a:pt x="3560779" y="958099"/>
                </a:lnTo>
                <a:lnTo>
                  <a:pt x="3565327" y="958938"/>
                </a:lnTo>
                <a:lnTo>
                  <a:pt x="3565327" y="914145"/>
                </a:lnTo>
                <a:close/>
                <a:moveTo>
                  <a:pt x="3476334" y="904646"/>
                </a:moveTo>
                <a:cubicBezTo>
                  <a:pt x="3468089" y="904646"/>
                  <a:pt x="3461550" y="911185"/>
                  <a:pt x="3461550" y="919431"/>
                </a:cubicBezTo>
                <a:lnTo>
                  <a:pt x="3461550" y="935637"/>
                </a:lnTo>
                <a:cubicBezTo>
                  <a:pt x="3461550" y="943883"/>
                  <a:pt x="3468089" y="950422"/>
                  <a:pt x="3476334" y="950422"/>
                </a:cubicBezTo>
                <a:lnTo>
                  <a:pt x="3525808" y="950422"/>
                </a:lnTo>
                <a:cubicBezTo>
                  <a:pt x="3533768" y="950422"/>
                  <a:pt x="3540592" y="943883"/>
                  <a:pt x="3540592" y="935637"/>
                </a:cubicBezTo>
                <a:lnTo>
                  <a:pt x="3540592" y="919431"/>
                </a:lnTo>
                <a:cubicBezTo>
                  <a:pt x="3540592" y="911185"/>
                  <a:pt x="3534053" y="904646"/>
                  <a:pt x="3525808" y="904646"/>
                </a:cubicBezTo>
                <a:close/>
                <a:moveTo>
                  <a:pt x="3296422" y="859789"/>
                </a:moveTo>
                <a:lnTo>
                  <a:pt x="3288830" y="862993"/>
                </a:lnTo>
                <a:lnTo>
                  <a:pt x="3296992" y="863926"/>
                </a:lnTo>
                <a:close/>
                <a:moveTo>
                  <a:pt x="1813033" y="1628"/>
                </a:moveTo>
                <a:cubicBezTo>
                  <a:pt x="1813601" y="-1215"/>
                  <a:pt x="1820425" y="-78"/>
                  <a:pt x="1820425" y="3050"/>
                </a:cubicBezTo>
                <a:cubicBezTo>
                  <a:pt x="1819288" y="20678"/>
                  <a:pt x="1822700" y="29777"/>
                  <a:pt x="1830661" y="35747"/>
                </a:cubicBezTo>
                <a:cubicBezTo>
                  <a:pt x="1841465" y="43708"/>
                  <a:pt x="1839191" y="53091"/>
                  <a:pt x="1833504" y="56503"/>
                </a:cubicBezTo>
                <a:cubicBezTo>
                  <a:pt x="1826680" y="60484"/>
                  <a:pt x="1830945" y="60484"/>
                  <a:pt x="1832367" y="63611"/>
                </a:cubicBezTo>
                <a:cubicBezTo>
                  <a:pt x="1833610" y="66846"/>
                  <a:pt x="1833113" y="208746"/>
                  <a:pt x="1833160" y="303599"/>
                </a:cubicBezTo>
                <a:lnTo>
                  <a:pt x="1833194" y="324620"/>
                </a:lnTo>
                <a:lnTo>
                  <a:pt x="1889339" y="345875"/>
                </a:lnTo>
                <a:cubicBezTo>
                  <a:pt x="1907216" y="356040"/>
                  <a:pt x="1923351" y="368977"/>
                  <a:pt x="1937283" y="384615"/>
                </a:cubicBezTo>
                <a:cubicBezTo>
                  <a:pt x="1958892" y="408783"/>
                  <a:pt x="1969980" y="440627"/>
                  <a:pt x="1970550" y="474178"/>
                </a:cubicBezTo>
                <a:cubicBezTo>
                  <a:pt x="1970834" y="481570"/>
                  <a:pt x="1971686" y="486972"/>
                  <a:pt x="1977658" y="493512"/>
                </a:cubicBezTo>
                <a:cubicBezTo>
                  <a:pt x="1992442" y="509718"/>
                  <a:pt x="2003816" y="528484"/>
                  <a:pt x="2013198" y="548386"/>
                </a:cubicBezTo>
                <a:cubicBezTo>
                  <a:pt x="2017463" y="557200"/>
                  <a:pt x="2022012" y="560612"/>
                  <a:pt x="2030258" y="561465"/>
                </a:cubicBezTo>
                <a:cubicBezTo>
                  <a:pt x="2088544" y="567151"/>
                  <a:pt x="2129772" y="573122"/>
                  <a:pt x="2188058" y="578240"/>
                </a:cubicBezTo>
                <a:cubicBezTo>
                  <a:pt x="2198009" y="579094"/>
                  <a:pt x="2199147" y="582505"/>
                  <a:pt x="2198862" y="591035"/>
                </a:cubicBezTo>
                <a:cubicBezTo>
                  <a:pt x="2197725" y="636527"/>
                  <a:pt x="2194313" y="689981"/>
                  <a:pt x="2193745" y="735472"/>
                </a:cubicBezTo>
                <a:lnTo>
                  <a:pt x="2228718" y="740408"/>
                </a:lnTo>
                <a:lnTo>
                  <a:pt x="2242079" y="668655"/>
                </a:lnTo>
                <a:cubicBezTo>
                  <a:pt x="2262550" y="560896"/>
                  <a:pt x="2283590" y="453137"/>
                  <a:pt x="2303777" y="345093"/>
                </a:cubicBezTo>
                <a:cubicBezTo>
                  <a:pt x="2305767" y="334858"/>
                  <a:pt x="2310032" y="333720"/>
                  <a:pt x="2318562" y="333720"/>
                </a:cubicBezTo>
                <a:cubicBezTo>
                  <a:pt x="2326168" y="333791"/>
                  <a:pt x="2340135" y="333863"/>
                  <a:pt x="2357230" y="333920"/>
                </a:cubicBezTo>
                <a:lnTo>
                  <a:pt x="2409263" y="334029"/>
                </a:lnTo>
                <a:lnTo>
                  <a:pt x="2409262" y="334005"/>
                </a:lnTo>
                <a:cubicBezTo>
                  <a:pt x="2409262" y="295337"/>
                  <a:pt x="2409262" y="256384"/>
                  <a:pt x="2409831" y="217716"/>
                </a:cubicBezTo>
                <a:cubicBezTo>
                  <a:pt x="2409831" y="209471"/>
                  <a:pt x="2406703" y="208333"/>
                  <a:pt x="2399880" y="208618"/>
                </a:cubicBezTo>
                <a:cubicBezTo>
                  <a:pt x="2393340" y="208902"/>
                  <a:pt x="2386517" y="208618"/>
                  <a:pt x="2379977" y="208618"/>
                </a:cubicBezTo>
                <a:cubicBezTo>
                  <a:pt x="2377134" y="208618"/>
                  <a:pt x="2375428" y="207196"/>
                  <a:pt x="2375428" y="204353"/>
                </a:cubicBezTo>
                <a:cubicBezTo>
                  <a:pt x="2375428" y="200941"/>
                  <a:pt x="2377987" y="200941"/>
                  <a:pt x="2380262" y="200941"/>
                </a:cubicBezTo>
                <a:cubicBezTo>
                  <a:pt x="2384526" y="200941"/>
                  <a:pt x="2388791" y="200372"/>
                  <a:pt x="2393056" y="200941"/>
                </a:cubicBezTo>
                <a:cubicBezTo>
                  <a:pt x="2406988" y="203500"/>
                  <a:pt x="2409831" y="197814"/>
                  <a:pt x="2410115" y="184166"/>
                </a:cubicBezTo>
                <a:cubicBezTo>
                  <a:pt x="2410399" y="169950"/>
                  <a:pt x="2406135" y="165401"/>
                  <a:pt x="2392772" y="167675"/>
                </a:cubicBezTo>
                <a:cubicBezTo>
                  <a:pt x="2389075" y="168244"/>
                  <a:pt x="2385095" y="167675"/>
                  <a:pt x="2381399" y="167675"/>
                </a:cubicBezTo>
                <a:cubicBezTo>
                  <a:pt x="2378555" y="167675"/>
                  <a:pt x="2375428" y="167391"/>
                  <a:pt x="2375712" y="163410"/>
                </a:cubicBezTo>
                <a:cubicBezTo>
                  <a:pt x="2375997" y="160283"/>
                  <a:pt x="2379124" y="160851"/>
                  <a:pt x="2381399" y="160567"/>
                </a:cubicBezTo>
                <a:cubicBezTo>
                  <a:pt x="2382252" y="160567"/>
                  <a:pt x="2383389" y="160567"/>
                  <a:pt x="2384242" y="160567"/>
                </a:cubicBezTo>
                <a:cubicBezTo>
                  <a:pt x="2409547" y="159430"/>
                  <a:pt x="2409547" y="159430"/>
                  <a:pt x="2409547" y="134409"/>
                </a:cubicBezTo>
                <a:cubicBezTo>
                  <a:pt x="2409547" y="129576"/>
                  <a:pt x="2409262" y="125027"/>
                  <a:pt x="2409547" y="120193"/>
                </a:cubicBezTo>
                <a:cubicBezTo>
                  <a:pt x="2410115" y="114222"/>
                  <a:pt x="2405282" y="105692"/>
                  <a:pt x="2418361" y="105977"/>
                </a:cubicBezTo>
                <a:cubicBezTo>
                  <a:pt x="2431724" y="106261"/>
                  <a:pt x="2426322" y="115644"/>
                  <a:pt x="2426322" y="121046"/>
                </a:cubicBezTo>
                <a:cubicBezTo>
                  <a:pt x="2426890" y="192127"/>
                  <a:pt x="2426890" y="262924"/>
                  <a:pt x="2427175" y="334005"/>
                </a:cubicBezTo>
                <a:lnTo>
                  <a:pt x="2427174" y="334032"/>
                </a:lnTo>
                <a:lnTo>
                  <a:pt x="2471458" y="334000"/>
                </a:lnTo>
                <a:cubicBezTo>
                  <a:pt x="2488127" y="333951"/>
                  <a:pt x="2501454" y="333863"/>
                  <a:pt x="2508207" y="333720"/>
                </a:cubicBezTo>
                <a:cubicBezTo>
                  <a:pt x="2516736" y="333436"/>
                  <a:pt x="2519580" y="336564"/>
                  <a:pt x="2520717" y="344525"/>
                </a:cubicBezTo>
                <a:cubicBezTo>
                  <a:pt x="2530846" y="419871"/>
                  <a:pt x="2550304" y="562966"/>
                  <a:pt x="2564376" y="666079"/>
                </a:cubicBezTo>
                <a:lnTo>
                  <a:pt x="2567236" y="687012"/>
                </a:lnTo>
                <a:lnTo>
                  <a:pt x="2673016" y="699053"/>
                </a:lnTo>
                <a:lnTo>
                  <a:pt x="2662495" y="791473"/>
                </a:lnTo>
                <a:lnTo>
                  <a:pt x="2670280" y="792369"/>
                </a:lnTo>
                <a:lnTo>
                  <a:pt x="2680813" y="699837"/>
                </a:lnTo>
                <a:lnTo>
                  <a:pt x="2873764" y="721801"/>
                </a:lnTo>
                <a:lnTo>
                  <a:pt x="2863223" y="814408"/>
                </a:lnTo>
                <a:lnTo>
                  <a:pt x="2871007" y="815296"/>
                </a:lnTo>
                <a:lnTo>
                  <a:pt x="2881528" y="722864"/>
                </a:lnTo>
                <a:lnTo>
                  <a:pt x="3007367" y="737188"/>
                </a:lnTo>
                <a:lnTo>
                  <a:pt x="3015727" y="691971"/>
                </a:lnTo>
                <a:cubicBezTo>
                  <a:pt x="3032502" y="604398"/>
                  <a:pt x="3049562" y="517110"/>
                  <a:pt x="3066053" y="429538"/>
                </a:cubicBezTo>
                <a:cubicBezTo>
                  <a:pt x="3067759" y="420724"/>
                  <a:pt x="3071170" y="419302"/>
                  <a:pt x="3078847" y="419302"/>
                </a:cubicBezTo>
                <a:cubicBezTo>
                  <a:pt x="3086737" y="419373"/>
                  <a:pt x="3101007" y="419445"/>
                  <a:pt x="3118381" y="419502"/>
                </a:cubicBezTo>
                <a:lnTo>
                  <a:pt x="3174106" y="419617"/>
                </a:lnTo>
                <a:lnTo>
                  <a:pt x="3174096" y="419302"/>
                </a:lnTo>
                <a:cubicBezTo>
                  <a:pt x="3174096" y="340829"/>
                  <a:pt x="3174380" y="262070"/>
                  <a:pt x="3174380" y="183597"/>
                </a:cubicBezTo>
                <a:cubicBezTo>
                  <a:pt x="3174380" y="178479"/>
                  <a:pt x="3171821" y="171940"/>
                  <a:pt x="3181772" y="172224"/>
                </a:cubicBezTo>
                <a:cubicBezTo>
                  <a:pt x="3189733" y="172224"/>
                  <a:pt x="3192008" y="174214"/>
                  <a:pt x="3192008" y="182459"/>
                </a:cubicBezTo>
                <a:cubicBezTo>
                  <a:pt x="3191723" y="224540"/>
                  <a:pt x="3191723" y="266620"/>
                  <a:pt x="3191723" y="308984"/>
                </a:cubicBezTo>
                <a:cubicBezTo>
                  <a:pt x="3192008" y="345378"/>
                  <a:pt x="3192008" y="382340"/>
                  <a:pt x="3192292" y="419302"/>
                </a:cubicBezTo>
                <a:lnTo>
                  <a:pt x="3192287" y="419611"/>
                </a:lnTo>
                <a:lnTo>
                  <a:pt x="3233702" y="419582"/>
                </a:lnTo>
                <a:cubicBezTo>
                  <a:pt x="3250402" y="419533"/>
                  <a:pt x="3263659" y="419445"/>
                  <a:pt x="3270198" y="419302"/>
                </a:cubicBezTo>
                <a:cubicBezTo>
                  <a:pt x="3278727" y="419018"/>
                  <a:pt x="3281571" y="422146"/>
                  <a:pt x="3282708" y="430107"/>
                </a:cubicBezTo>
                <a:cubicBezTo>
                  <a:pt x="3300336" y="560328"/>
                  <a:pt x="3318249" y="690549"/>
                  <a:pt x="3336161" y="820486"/>
                </a:cubicBezTo>
                <a:cubicBezTo>
                  <a:pt x="3338009" y="834275"/>
                  <a:pt x="3339360" y="843800"/>
                  <a:pt x="3340711" y="853325"/>
                </a:cubicBezTo>
                <a:lnTo>
                  <a:pt x="3342890" y="869060"/>
                </a:lnTo>
                <a:lnTo>
                  <a:pt x="3378398" y="873010"/>
                </a:lnTo>
                <a:cubicBezTo>
                  <a:pt x="3399887" y="875378"/>
                  <a:pt x="3417337" y="877280"/>
                  <a:pt x="3426009" y="878204"/>
                </a:cubicBezTo>
                <a:cubicBezTo>
                  <a:pt x="3429706" y="878488"/>
                  <a:pt x="3432549" y="881047"/>
                  <a:pt x="3433686" y="884459"/>
                </a:cubicBezTo>
                <a:cubicBezTo>
                  <a:pt x="3437951" y="897254"/>
                  <a:pt x="3443354" y="912607"/>
                  <a:pt x="3443354" y="912607"/>
                </a:cubicBezTo>
                <a:cubicBezTo>
                  <a:pt x="3443922" y="887302"/>
                  <a:pt x="3448756" y="883606"/>
                  <a:pt x="3456148" y="883606"/>
                </a:cubicBezTo>
                <a:lnTo>
                  <a:pt x="3547984" y="883606"/>
                </a:lnTo>
                <a:cubicBezTo>
                  <a:pt x="3551681" y="883606"/>
                  <a:pt x="3555093" y="885312"/>
                  <a:pt x="3557652" y="887871"/>
                </a:cubicBezTo>
                <a:cubicBezTo>
                  <a:pt x="3557652" y="887871"/>
                  <a:pt x="3561348" y="891567"/>
                  <a:pt x="3561348" y="896969"/>
                </a:cubicBezTo>
                <a:lnTo>
                  <a:pt x="3561305" y="901576"/>
                </a:lnTo>
                <a:lnTo>
                  <a:pt x="3565327" y="902661"/>
                </a:lnTo>
                <a:lnTo>
                  <a:pt x="3565327" y="852901"/>
                </a:lnTo>
                <a:lnTo>
                  <a:pt x="3542127" y="846643"/>
                </a:lnTo>
                <a:lnTo>
                  <a:pt x="3545015" y="835937"/>
                </a:lnTo>
                <a:lnTo>
                  <a:pt x="3565327" y="841416"/>
                </a:lnTo>
                <a:lnTo>
                  <a:pt x="3565327" y="816220"/>
                </a:lnTo>
                <a:lnTo>
                  <a:pt x="3580113" y="816220"/>
                </a:lnTo>
                <a:lnTo>
                  <a:pt x="3580113" y="845403"/>
                </a:lnTo>
                <a:lnTo>
                  <a:pt x="3600299" y="850848"/>
                </a:lnTo>
                <a:lnTo>
                  <a:pt x="3600299" y="813092"/>
                </a:lnTo>
                <a:lnTo>
                  <a:pt x="3608829" y="813092"/>
                </a:lnTo>
                <a:lnTo>
                  <a:pt x="3608829" y="853148"/>
                </a:lnTo>
                <a:lnTo>
                  <a:pt x="3628742" y="858519"/>
                </a:lnTo>
                <a:lnTo>
                  <a:pt x="3625855" y="869225"/>
                </a:lnTo>
                <a:lnTo>
                  <a:pt x="3580113" y="856888"/>
                </a:lnTo>
                <a:lnTo>
                  <a:pt x="3580113" y="906648"/>
                </a:lnTo>
                <a:lnTo>
                  <a:pt x="3623074" y="918236"/>
                </a:lnTo>
                <a:lnTo>
                  <a:pt x="3620187" y="928941"/>
                </a:lnTo>
                <a:lnTo>
                  <a:pt x="3580113" y="918133"/>
                </a:lnTo>
                <a:lnTo>
                  <a:pt x="3580113" y="961139"/>
                </a:lnTo>
                <a:lnTo>
                  <a:pt x="3591771" y="962364"/>
                </a:lnTo>
                <a:cubicBezTo>
                  <a:pt x="3603712" y="961227"/>
                  <a:pt x="3614233" y="961796"/>
                  <a:pt x="3610821" y="979139"/>
                </a:cubicBezTo>
                <a:cubicBezTo>
                  <a:pt x="3610252" y="982835"/>
                  <a:pt x="3592056" y="1181863"/>
                  <a:pt x="3563054" y="1181863"/>
                </a:cubicBezTo>
                <a:cubicBezTo>
                  <a:pt x="3264512" y="1181863"/>
                  <a:pt x="1118996" y="1171343"/>
                  <a:pt x="384584" y="1171343"/>
                </a:cubicBezTo>
                <a:cubicBezTo>
                  <a:pt x="377476" y="1136087"/>
                  <a:pt x="370936" y="1091447"/>
                  <a:pt x="363544" y="1056476"/>
                </a:cubicBezTo>
                <a:cubicBezTo>
                  <a:pt x="337955" y="935638"/>
                  <a:pt x="297296" y="821338"/>
                  <a:pt x="221097" y="722109"/>
                </a:cubicBezTo>
                <a:cubicBezTo>
                  <a:pt x="216832" y="716423"/>
                  <a:pt x="97984" y="573691"/>
                  <a:pt x="43110" y="507728"/>
                </a:cubicBezTo>
                <a:cubicBezTo>
                  <a:pt x="29747" y="491805"/>
                  <a:pt x="16952" y="475599"/>
                  <a:pt x="1598" y="461383"/>
                </a:cubicBezTo>
                <a:cubicBezTo>
                  <a:pt x="-3235" y="455696"/>
                  <a:pt x="3873" y="442902"/>
                  <a:pt x="9844" y="443754"/>
                </a:cubicBezTo>
                <a:cubicBezTo>
                  <a:pt x="80925" y="453422"/>
                  <a:pt x="1260874" y="612644"/>
                  <a:pt x="1327122" y="621458"/>
                </a:cubicBezTo>
                <a:cubicBezTo>
                  <a:pt x="1339632" y="623164"/>
                  <a:pt x="1393654" y="666950"/>
                  <a:pt x="1406164" y="675480"/>
                </a:cubicBezTo>
                <a:cubicBezTo>
                  <a:pt x="1415547" y="682020"/>
                  <a:pt x="1424645" y="678039"/>
                  <a:pt x="1432890" y="673774"/>
                </a:cubicBezTo>
                <a:cubicBezTo>
                  <a:pt x="1467579" y="655861"/>
                  <a:pt x="1490609" y="626860"/>
                  <a:pt x="1504540" y="591035"/>
                </a:cubicBezTo>
                <a:cubicBezTo>
                  <a:pt x="1511933" y="572554"/>
                  <a:pt x="1520463" y="558053"/>
                  <a:pt x="1536100" y="544121"/>
                </a:cubicBezTo>
                <a:cubicBezTo>
                  <a:pt x="1577328" y="507159"/>
                  <a:pt x="1592966" y="457403"/>
                  <a:pt x="1594387" y="402812"/>
                </a:cubicBezTo>
                <a:cubicBezTo>
                  <a:pt x="1594956" y="378075"/>
                  <a:pt x="1594672" y="378075"/>
                  <a:pt x="1619977" y="377507"/>
                </a:cubicBezTo>
                <a:cubicBezTo>
                  <a:pt x="1666038" y="376654"/>
                  <a:pt x="1711814" y="375801"/>
                  <a:pt x="1757874" y="375232"/>
                </a:cubicBezTo>
                <a:cubicBezTo>
                  <a:pt x="1763276" y="375232"/>
                  <a:pt x="1765551" y="374095"/>
                  <a:pt x="1765266" y="368408"/>
                </a:cubicBezTo>
                <a:cubicBezTo>
                  <a:pt x="1764982" y="359310"/>
                  <a:pt x="1766120" y="350212"/>
                  <a:pt x="1764982" y="341397"/>
                </a:cubicBezTo>
                <a:cubicBezTo>
                  <a:pt x="1763276" y="328035"/>
                  <a:pt x="1768678" y="322348"/>
                  <a:pt x="1781757" y="322348"/>
                </a:cubicBezTo>
                <a:lnTo>
                  <a:pt x="1798321" y="322483"/>
                </a:lnTo>
                <a:lnTo>
                  <a:pt x="1798817" y="219706"/>
                </a:lnTo>
                <a:cubicBezTo>
                  <a:pt x="1798817" y="213451"/>
                  <a:pt x="1796826" y="211745"/>
                  <a:pt x="1790571" y="211745"/>
                </a:cubicBezTo>
                <a:cubicBezTo>
                  <a:pt x="1778629" y="211745"/>
                  <a:pt x="1766972" y="211176"/>
                  <a:pt x="1755030" y="210607"/>
                </a:cubicBezTo>
                <a:cubicBezTo>
                  <a:pt x="1751334" y="210323"/>
                  <a:pt x="1747069" y="211176"/>
                  <a:pt x="1747353" y="205205"/>
                </a:cubicBezTo>
                <a:cubicBezTo>
                  <a:pt x="1747638" y="198666"/>
                  <a:pt x="1752472" y="201509"/>
                  <a:pt x="1755599" y="200940"/>
                </a:cubicBezTo>
                <a:cubicBezTo>
                  <a:pt x="1760148" y="199803"/>
                  <a:pt x="1767541" y="204352"/>
                  <a:pt x="1768962" y="197528"/>
                </a:cubicBezTo>
                <a:cubicBezTo>
                  <a:pt x="1770384" y="189852"/>
                  <a:pt x="1770099" y="181322"/>
                  <a:pt x="1768394" y="173645"/>
                </a:cubicBezTo>
                <a:cubicBezTo>
                  <a:pt x="1767256" y="169380"/>
                  <a:pt x="1760717" y="172223"/>
                  <a:pt x="1756736" y="171655"/>
                </a:cubicBezTo>
                <a:cubicBezTo>
                  <a:pt x="1753893" y="171371"/>
                  <a:pt x="1750765" y="171371"/>
                  <a:pt x="1750481" y="167674"/>
                </a:cubicBezTo>
                <a:cubicBezTo>
                  <a:pt x="1750197" y="163409"/>
                  <a:pt x="1753893" y="163978"/>
                  <a:pt x="1756452" y="163978"/>
                </a:cubicBezTo>
                <a:cubicBezTo>
                  <a:pt x="1767256" y="163978"/>
                  <a:pt x="1778345" y="163978"/>
                  <a:pt x="1789149" y="163978"/>
                </a:cubicBezTo>
                <a:cubicBezTo>
                  <a:pt x="1791709" y="163978"/>
                  <a:pt x="1795405" y="163694"/>
                  <a:pt x="1795120" y="167674"/>
                </a:cubicBezTo>
                <a:cubicBezTo>
                  <a:pt x="1794836" y="171371"/>
                  <a:pt x="1791709" y="171086"/>
                  <a:pt x="1788865" y="171655"/>
                </a:cubicBezTo>
                <a:cubicBezTo>
                  <a:pt x="1784600" y="172223"/>
                  <a:pt x="1777492" y="168811"/>
                  <a:pt x="1776355" y="174498"/>
                </a:cubicBezTo>
                <a:cubicBezTo>
                  <a:pt x="1774933" y="182744"/>
                  <a:pt x="1774365" y="192126"/>
                  <a:pt x="1777492" y="199519"/>
                </a:cubicBezTo>
                <a:cubicBezTo>
                  <a:pt x="1779198" y="204068"/>
                  <a:pt x="1788865" y="202078"/>
                  <a:pt x="1794552" y="201793"/>
                </a:cubicBezTo>
                <a:cubicBezTo>
                  <a:pt x="1801091" y="201509"/>
                  <a:pt x="1797964" y="195254"/>
                  <a:pt x="1798248" y="191557"/>
                </a:cubicBezTo>
                <a:cubicBezTo>
                  <a:pt x="1798532" y="155164"/>
                  <a:pt x="1798817" y="104839"/>
                  <a:pt x="1799669" y="68445"/>
                </a:cubicBezTo>
                <a:cubicBezTo>
                  <a:pt x="1799954" y="61621"/>
                  <a:pt x="1799954" y="61621"/>
                  <a:pt x="1803650" y="60199"/>
                </a:cubicBezTo>
                <a:cubicBezTo>
                  <a:pt x="1806209" y="59347"/>
                  <a:pt x="1801091" y="56503"/>
                  <a:pt x="1799385" y="55081"/>
                </a:cubicBezTo>
                <a:cubicBezTo>
                  <a:pt x="1792846" y="49395"/>
                  <a:pt x="1797111" y="41150"/>
                  <a:pt x="1804503" y="35747"/>
                </a:cubicBezTo>
                <a:cubicBezTo>
                  <a:pt x="1816160" y="26649"/>
                  <a:pt x="1809905" y="14423"/>
                  <a:pt x="1813033" y="1628"/>
                </a:cubicBezTo>
                <a:close/>
              </a:path>
            </a:pathLst>
          </a:custGeom>
          <a:gradFill>
            <a:gsLst>
              <a:gs pos="0">
                <a:schemeClr val="accent1">
                  <a:lumMod val="10000"/>
                  <a:lumOff val="90000"/>
                </a:schemeClr>
              </a:gs>
              <a:gs pos="100000">
                <a:schemeClr val="accent1">
                  <a:lumMod val="10000"/>
                  <a:lumOff val="90000"/>
                </a:schemeClr>
              </a:gs>
            </a:gsLst>
            <a:path path="circle">
              <a:fillToRect l="50000" t="50000" r="50000" b="50000"/>
            </a:path>
          </a:gradFill>
          <a:ln w="9525" cap="flat">
            <a:noFill/>
            <a:prstDash val="solid"/>
            <a:miter/>
          </a:ln>
        </p:spPr>
        <p:txBody>
          <a:bodyPr rtlCol="0" anchor="ctr"/>
          <a:lstStyle/>
          <a:p>
            <a:endParaRPr lang="en-US" sz="1350"/>
          </a:p>
        </p:txBody>
      </p:sp>
      <p:sp>
        <p:nvSpPr>
          <p:cNvPr id="580" name="Freeform: Shape 579">
            <a:extLst>
              <a:ext uri="{FF2B5EF4-FFF2-40B4-BE49-F238E27FC236}">
                <a16:creationId xmlns:a16="http://schemas.microsoft.com/office/drawing/2014/main" id="{EC00030C-ECE4-4962-8CB8-2C5818509A82}"/>
              </a:ext>
            </a:extLst>
          </p:cNvPr>
          <p:cNvSpPr/>
          <p:nvPr/>
        </p:nvSpPr>
        <p:spPr>
          <a:xfrm flipH="1">
            <a:off x="8089102" y="5349728"/>
            <a:ext cx="913761" cy="297608"/>
          </a:xfrm>
          <a:custGeom>
            <a:avLst/>
            <a:gdLst>
              <a:gd name="connsiteX0" fmla="*/ 3561198 w 3628742"/>
              <a:gd name="connsiteY0" fmla="*/ 913032 h 1181863"/>
              <a:gd name="connsiteX1" fmla="*/ 3560779 w 3628742"/>
              <a:gd name="connsiteY1" fmla="*/ 958099 h 1181863"/>
              <a:gd name="connsiteX2" fmla="*/ 3565327 w 3628742"/>
              <a:gd name="connsiteY2" fmla="*/ 958938 h 1181863"/>
              <a:gd name="connsiteX3" fmla="*/ 3565327 w 3628742"/>
              <a:gd name="connsiteY3" fmla="*/ 914145 h 1181863"/>
              <a:gd name="connsiteX4" fmla="*/ 3476334 w 3628742"/>
              <a:gd name="connsiteY4" fmla="*/ 904646 h 1181863"/>
              <a:gd name="connsiteX5" fmla="*/ 3461550 w 3628742"/>
              <a:gd name="connsiteY5" fmla="*/ 919431 h 1181863"/>
              <a:gd name="connsiteX6" fmla="*/ 3461550 w 3628742"/>
              <a:gd name="connsiteY6" fmla="*/ 935637 h 1181863"/>
              <a:gd name="connsiteX7" fmla="*/ 3476334 w 3628742"/>
              <a:gd name="connsiteY7" fmla="*/ 950422 h 1181863"/>
              <a:gd name="connsiteX8" fmla="*/ 3525808 w 3628742"/>
              <a:gd name="connsiteY8" fmla="*/ 950422 h 1181863"/>
              <a:gd name="connsiteX9" fmla="*/ 3540592 w 3628742"/>
              <a:gd name="connsiteY9" fmla="*/ 935637 h 1181863"/>
              <a:gd name="connsiteX10" fmla="*/ 3540592 w 3628742"/>
              <a:gd name="connsiteY10" fmla="*/ 919431 h 1181863"/>
              <a:gd name="connsiteX11" fmla="*/ 3525808 w 3628742"/>
              <a:gd name="connsiteY11" fmla="*/ 904646 h 1181863"/>
              <a:gd name="connsiteX12" fmla="*/ 3296422 w 3628742"/>
              <a:gd name="connsiteY12" fmla="*/ 859789 h 1181863"/>
              <a:gd name="connsiteX13" fmla="*/ 3288830 w 3628742"/>
              <a:gd name="connsiteY13" fmla="*/ 862993 h 1181863"/>
              <a:gd name="connsiteX14" fmla="*/ 3296992 w 3628742"/>
              <a:gd name="connsiteY14" fmla="*/ 863926 h 1181863"/>
              <a:gd name="connsiteX15" fmla="*/ 1813033 w 3628742"/>
              <a:gd name="connsiteY15" fmla="*/ 1628 h 1181863"/>
              <a:gd name="connsiteX16" fmla="*/ 1820425 w 3628742"/>
              <a:gd name="connsiteY16" fmla="*/ 3050 h 1181863"/>
              <a:gd name="connsiteX17" fmla="*/ 1830661 w 3628742"/>
              <a:gd name="connsiteY17" fmla="*/ 35747 h 1181863"/>
              <a:gd name="connsiteX18" fmla="*/ 1833504 w 3628742"/>
              <a:gd name="connsiteY18" fmla="*/ 56503 h 1181863"/>
              <a:gd name="connsiteX19" fmla="*/ 1832367 w 3628742"/>
              <a:gd name="connsiteY19" fmla="*/ 63611 h 1181863"/>
              <a:gd name="connsiteX20" fmla="*/ 1833160 w 3628742"/>
              <a:gd name="connsiteY20" fmla="*/ 303599 h 1181863"/>
              <a:gd name="connsiteX21" fmla="*/ 1833194 w 3628742"/>
              <a:gd name="connsiteY21" fmla="*/ 324620 h 1181863"/>
              <a:gd name="connsiteX22" fmla="*/ 1889339 w 3628742"/>
              <a:gd name="connsiteY22" fmla="*/ 345875 h 1181863"/>
              <a:gd name="connsiteX23" fmla="*/ 1937283 w 3628742"/>
              <a:gd name="connsiteY23" fmla="*/ 384615 h 1181863"/>
              <a:gd name="connsiteX24" fmla="*/ 1970550 w 3628742"/>
              <a:gd name="connsiteY24" fmla="*/ 474178 h 1181863"/>
              <a:gd name="connsiteX25" fmla="*/ 1977658 w 3628742"/>
              <a:gd name="connsiteY25" fmla="*/ 493512 h 1181863"/>
              <a:gd name="connsiteX26" fmla="*/ 2013198 w 3628742"/>
              <a:gd name="connsiteY26" fmla="*/ 548386 h 1181863"/>
              <a:gd name="connsiteX27" fmla="*/ 2030258 w 3628742"/>
              <a:gd name="connsiteY27" fmla="*/ 561465 h 1181863"/>
              <a:gd name="connsiteX28" fmla="*/ 2188058 w 3628742"/>
              <a:gd name="connsiteY28" fmla="*/ 578240 h 1181863"/>
              <a:gd name="connsiteX29" fmla="*/ 2198862 w 3628742"/>
              <a:gd name="connsiteY29" fmla="*/ 591035 h 1181863"/>
              <a:gd name="connsiteX30" fmla="*/ 2193745 w 3628742"/>
              <a:gd name="connsiteY30" fmla="*/ 735472 h 1181863"/>
              <a:gd name="connsiteX31" fmla="*/ 2228718 w 3628742"/>
              <a:gd name="connsiteY31" fmla="*/ 740408 h 1181863"/>
              <a:gd name="connsiteX32" fmla="*/ 2242079 w 3628742"/>
              <a:gd name="connsiteY32" fmla="*/ 668655 h 1181863"/>
              <a:gd name="connsiteX33" fmla="*/ 2303777 w 3628742"/>
              <a:gd name="connsiteY33" fmla="*/ 345093 h 1181863"/>
              <a:gd name="connsiteX34" fmla="*/ 2318562 w 3628742"/>
              <a:gd name="connsiteY34" fmla="*/ 333720 h 1181863"/>
              <a:gd name="connsiteX35" fmla="*/ 2357230 w 3628742"/>
              <a:gd name="connsiteY35" fmla="*/ 333920 h 1181863"/>
              <a:gd name="connsiteX36" fmla="*/ 2409263 w 3628742"/>
              <a:gd name="connsiteY36" fmla="*/ 334029 h 1181863"/>
              <a:gd name="connsiteX37" fmla="*/ 2409262 w 3628742"/>
              <a:gd name="connsiteY37" fmla="*/ 334005 h 1181863"/>
              <a:gd name="connsiteX38" fmla="*/ 2409831 w 3628742"/>
              <a:gd name="connsiteY38" fmla="*/ 217716 h 1181863"/>
              <a:gd name="connsiteX39" fmla="*/ 2399880 w 3628742"/>
              <a:gd name="connsiteY39" fmla="*/ 208618 h 1181863"/>
              <a:gd name="connsiteX40" fmla="*/ 2379977 w 3628742"/>
              <a:gd name="connsiteY40" fmla="*/ 208618 h 1181863"/>
              <a:gd name="connsiteX41" fmla="*/ 2375428 w 3628742"/>
              <a:gd name="connsiteY41" fmla="*/ 204353 h 1181863"/>
              <a:gd name="connsiteX42" fmla="*/ 2380262 w 3628742"/>
              <a:gd name="connsiteY42" fmla="*/ 200941 h 1181863"/>
              <a:gd name="connsiteX43" fmla="*/ 2393056 w 3628742"/>
              <a:gd name="connsiteY43" fmla="*/ 200941 h 1181863"/>
              <a:gd name="connsiteX44" fmla="*/ 2410115 w 3628742"/>
              <a:gd name="connsiteY44" fmla="*/ 184166 h 1181863"/>
              <a:gd name="connsiteX45" fmla="*/ 2392772 w 3628742"/>
              <a:gd name="connsiteY45" fmla="*/ 167675 h 1181863"/>
              <a:gd name="connsiteX46" fmla="*/ 2381399 w 3628742"/>
              <a:gd name="connsiteY46" fmla="*/ 167675 h 1181863"/>
              <a:gd name="connsiteX47" fmla="*/ 2375712 w 3628742"/>
              <a:gd name="connsiteY47" fmla="*/ 163410 h 1181863"/>
              <a:gd name="connsiteX48" fmla="*/ 2381399 w 3628742"/>
              <a:gd name="connsiteY48" fmla="*/ 160567 h 1181863"/>
              <a:gd name="connsiteX49" fmla="*/ 2384242 w 3628742"/>
              <a:gd name="connsiteY49" fmla="*/ 160567 h 1181863"/>
              <a:gd name="connsiteX50" fmla="*/ 2409547 w 3628742"/>
              <a:gd name="connsiteY50" fmla="*/ 134409 h 1181863"/>
              <a:gd name="connsiteX51" fmla="*/ 2409547 w 3628742"/>
              <a:gd name="connsiteY51" fmla="*/ 120193 h 1181863"/>
              <a:gd name="connsiteX52" fmla="*/ 2418361 w 3628742"/>
              <a:gd name="connsiteY52" fmla="*/ 105977 h 1181863"/>
              <a:gd name="connsiteX53" fmla="*/ 2426322 w 3628742"/>
              <a:gd name="connsiteY53" fmla="*/ 121046 h 1181863"/>
              <a:gd name="connsiteX54" fmla="*/ 2427175 w 3628742"/>
              <a:gd name="connsiteY54" fmla="*/ 334005 h 1181863"/>
              <a:gd name="connsiteX55" fmla="*/ 2427174 w 3628742"/>
              <a:gd name="connsiteY55" fmla="*/ 334032 h 1181863"/>
              <a:gd name="connsiteX56" fmla="*/ 2471458 w 3628742"/>
              <a:gd name="connsiteY56" fmla="*/ 334000 h 1181863"/>
              <a:gd name="connsiteX57" fmla="*/ 2508207 w 3628742"/>
              <a:gd name="connsiteY57" fmla="*/ 333720 h 1181863"/>
              <a:gd name="connsiteX58" fmla="*/ 2520717 w 3628742"/>
              <a:gd name="connsiteY58" fmla="*/ 344525 h 1181863"/>
              <a:gd name="connsiteX59" fmla="*/ 2564376 w 3628742"/>
              <a:gd name="connsiteY59" fmla="*/ 666079 h 1181863"/>
              <a:gd name="connsiteX60" fmla="*/ 2567236 w 3628742"/>
              <a:gd name="connsiteY60" fmla="*/ 687012 h 1181863"/>
              <a:gd name="connsiteX61" fmla="*/ 2673016 w 3628742"/>
              <a:gd name="connsiteY61" fmla="*/ 699053 h 1181863"/>
              <a:gd name="connsiteX62" fmla="*/ 2662495 w 3628742"/>
              <a:gd name="connsiteY62" fmla="*/ 791473 h 1181863"/>
              <a:gd name="connsiteX63" fmla="*/ 2670280 w 3628742"/>
              <a:gd name="connsiteY63" fmla="*/ 792369 h 1181863"/>
              <a:gd name="connsiteX64" fmla="*/ 2680813 w 3628742"/>
              <a:gd name="connsiteY64" fmla="*/ 699837 h 1181863"/>
              <a:gd name="connsiteX65" fmla="*/ 2873764 w 3628742"/>
              <a:gd name="connsiteY65" fmla="*/ 721801 h 1181863"/>
              <a:gd name="connsiteX66" fmla="*/ 2863223 w 3628742"/>
              <a:gd name="connsiteY66" fmla="*/ 814408 h 1181863"/>
              <a:gd name="connsiteX67" fmla="*/ 2871007 w 3628742"/>
              <a:gd name="connsiteY67" fmla="*/ 815296 h 1181863"/>
              <a:gd name="connsiteX68" fmla="*/ 2881528 w 3628742"/>
              <a:gd name="connsiteY68" fmla="*/ 722864 h 1181863"/>
              <a:gd name="connsiteX69" fmla="*/ 3007367 w 3628742"/>
              <a:gd name="connsiteY69" fmla="*/ 737188 h 1181863"/>
              <a:gd name="connsiteX70" fmla="*/ 3015727 w 3628742"/>
              <a:gd name="connsiteY70" fmla="*/ 691971 h 1181863"/>
              <a:gd name="connsiteX71" fmla="*/ 3066053 w 3628742"/>
              <a:gd name="connsiteY71" fmla="*/ 429538 h 1181863"/>
              <a:gd name="connsiteX72" fmla="*/ 3078847 w 3628742"/>
              <a:gd name="connsiteY72" fmla="*/ 419302 h 1181863"/>
              <a:gd name="connsiteX73" fmla="*/ 3118381 w 3628742"/>
              <a:gd name="connsiteY73" fmla="*/ 419502 h 1181863"/>
              <a:gd name="connsiteX74" fmla="*/ 3174106 w 3628742"/>
              <a:gd name="connsiteY74" fmla="*/ 419617 h 1181863"/>
              <a:gd name="connsiteX75" fmla="*/ 3174096 w 3628742"/>
              <a:gd name="connsiteY75" fmla="*/ 419302 h 1181863"/>
              <a:gd name="connsiteX76" fmla="*/ 3174380 w 3628742"/>
              <a:gd name="connsiteY76" fmla="*/ 183597 h 1181863"/>
              <a:gd name="connsiteX77" fmla="*/ 3181772 w 3628742"/>
              <a:gd name="connsiteY77" fmla="*/ 172224 h 1181863"/>
              <a:gd name="connsiteX78" fmla="*/ 3192008 w 3628742"/>
              <a:gd name="connsiteY78" fmla="*/ 182459 h 1181863"/>
              <a:gd name="connsiteX79" fmla="*/ 3191723 w 3628742"/>
              <a:gd name="connsiteY79" fmla="*/ 308984 h 1181863"/>
              <a:gd name="connsiteX80" fmla="*/ 3192292 w 3628742"/>
              <a:gd name="connsiteY80" fmla="*/ 419302 h 1181863"/>
              <a:gd name="connsiteX81" fmla="*/ 3192287 w 3628742"/>
              <a:gd name="connsiteY81" fmla="*/ 419611 h 1181863"/>
              <a:gd name="connsiteX82" fmla="*/ 3233702 w 3628742"/>
              <a:gd name="connsiteY82" fmla="*/ 419582 h 1181863"/>
              <a:gd name="connsiteX83" fmla="*/ 3270198 w 3628742"/>
              <a:gd name="connsiteY83" fmla="*/ 419302 h 1181863"/>
              <a:gd name="connsiteX84" fmla="*/ 3282708 w 3628742"/>
              <a:gd name="connsiteY84" fmla="*/ 430107 h 1181863"/>
              <a:gd name="connsiteX85" fmla="*/ 3336161 w 3628742"/>
              <a:gd name="connsiteY85" fmla="*/ 820486 h 1181863"/>
              <a:gd name="connsiteX86" fmla="*/ 3340711 w 3628742"/>
              <a:gd name="connsiteY86" fmla="*/ 853325 h 1181863"/>
              <a:gd name="connsiteX87" fmla="*/ 3342890 w 3628742"/>
              <a:gd name="connsiteY87" fmla="*/ 869060 h 1181863"/>
              <a:gd name="connsiteX88" fmla="*/ 3378398 w 3628742"/>
              <a:gd name="connsiteY88" fmla="*/ 873010 h 1181863"/>
              <a:gd name="connsiteX89" fmla="*/ 3426009 w 3628742"/>
              <a:gd name="connsiteY89" fmla="*/ 878204 h 1181863"/>
              <a:gd name="connsiteX90" fmla="*/ 3433686 w 3628742"/>
              <a:gd name="connsiteY90" fmla="*/ 884459 h 1181863"/>
              <a:gd name="connsiteX91" fmla="*/ 3443354 w 3628742"/>
              <a:gd name="connsiteY91" fmla="*/ 912607 h 1181863"/>
              <a:gd name="connsiteX92" fmla="*/ 3456148 w 3628742"/>
              <a:gd name="connsiteY92" fmla="*/ 883606 h 1181863"/>
              <a:gd name="connsiteX93" fmla="*/ 3547984 w 3628742"/>
              <a:gd name="connsiteY93" fmla="*/ 883606 h 1181863"/>
              <a:gd name="connsiteX94" fmla="*/ 3557652 w 3628742"/>
              <a:gd name="connsiteY94" fmla="*/ 887871 h 1181863"/>
              <a:gd name="connsiteX95" fmla="*/ 3561348 w 3628742"/>
              <a:gd name="connsiteY95" fmla="*/ 896969 h 1181863"/>
              <a:gd name="connsiteX96" fmla="*/ 3561305 w 3628742"/>
              <a:gd name="connsiteY96" fmla="*/ 901576 h 1181863"/>
              <a:gd name="connsiteX97" fmla="*/ 3565327 w 3628742"/>
              <a:gd name="connsiteY97" fmla="*/ 902661 h 1181863"/>
              <a:gd name="connsiteX98" fmla="*/ 3565327 w 3628742"/>
              <a:gd name="connsiteY98" fmla="*/ 852901 h 1181863"/>
              <a:gd name="connsiteX99" fmla="*/ 3542127 w 3628742"/>
              <a:gd name="connsiteY99" fmla="*/ 846643 h 1181863"/>
              <a:gd name="connsiteX100" fmla="*/ 3545015 w 3628742"/>
              <a:gd name="connsiteY100" fmla="*/ 835937 h 1181863"/>
              <a:gd name="connsiteX101" fmla="*/ 3565327 w 3628742"/>
              <a:gd name="connsiteY101" fmla="*/ 841416 h 1181863"/>
              <a:gd name="connsiteX102" fmla="*/ 3565327 w 3628742"/>
              <a:gd name="connsiteY102" fmla="*/ 816220 h 1181863"/>
              <a:gd name="connsiteX103" fmla="*/ 3580113 w 3628742"/>
              <a:gd name="connsiteY103" fmla="*/ 816220 h 1181863"/>
              <a:gd name="connsiteX104" fmla="*/ 3580113 w 3628742"/>
              <a:gd name="connsiteY104" fmla="*/ 845403 h 1181863"/>
              <a:gd name="connsiteX105" fmla="*/ 3600299 w 3628742"/>
              <a:gd name="connsiteY105" fmla="*/ 850848 h 1181863"/>
              <a:gd name="connsiteX106" fmla="*/ 3600299 w 3628742"/>
              <a:gd name="connsiteY106" fmla="*/ 813092 h 1181863"/>
              <a:gd name="connsiteX107" fmla="*/ 3608829 w 3628742"/>
              <a:gd name="connsiteY107" fmla="*/ 813092 h 1181863"/>
              <a:gd name="connsiteX108" fmla="*/ 3608829 w 3628742"/>
              <a:gd name="connsiteY108" fmla="*/ 853148 h 1181863"/>
              <a:gd name="connsiteX109" fmla="*/ 3628742 w 3628742"/>
              <a:gd name="connsiteY109" fmla="*/ 858519 h 1181863"/>
              <a:gd name="connsiteX110" fmla="*/ 3625855 w 3628742"/>
              <a:gd name="connsiteY110" fmla="*/ 869225 h 1181863"/>
              <a:gd name="connsiteX111" fmla="*/ 3580113 w 3628742"/>
              <a:gd name="connsiteY111" fmla="*/ 856888 h 1181863"/>
              <a:gd name="connsiteX112" fmla="*/ 3580113 w 3628742"/>
              <a:gd name="connsiteY112" fmla="*/ 906648 h 1181863"/>
              <a:gd name="connsiteX113" fmla="*/ 3623074 w 3628742"/>
              <a:gd name="connsiteY113" fmla="*/ 918236 h 1181863"/>
              <a:gd name="connsiteX114" fmla="*/ 3620187 w 3628742"/>
              <a:gd name="connsiteY114" fmla="*/ 928941 h 1181863"/>
              <a:gd name="connsiteX115" fmla="*/ 3580113 w 3628742"/>
              <a:gd name="connsiteY115" fmla="*/ 918133 h 1181863"/>
              <a:gd name="connsiteX116" fmla="*/ 3580113 w 3628742"/>
              <a:gd name="connsiteY116" fmla="*/ 961139 h 1181863"/>
              <a:gd name="connsiteX117" fmla="*/ 3591771 w 3628742"/>
              <a:gd name="connsiteY117" fmla="*/ 962364 h 1181863"/>
              <a:gd name="connsiteX118" fmla="*/ 3610821 w 3628742"/>
              <a:gd name="connsiteY118" fmla="*/ 979139 h 1181863"/>
              <a:gd name="connsiteX119" fmla="*/ 3563054 w 3628742"/>
              <a:gd name="connsiteY119" fmla="*/ 1181863 h 1181863"/>
              <a:gd name="connsiteX120" fmla="*/ 384584 w 3628742"/>
              <a:gd name="connsiteY120" fmla="*/ 1171343 h 1181863"/>
              <a:gd name="connsiteX121" fmla="*/ 363544 w 3628742"/>
              <a:gd name="connsiteY121" fmla="*/ 1056476 h 1181863"/>
              <a:gd name="connsiteX122" fmla="*/ 221097 w 3628742"/>
              <a:gd name="connsiteY122" fmla="*/ 722109 h 1181863"/>
              <a:gd name="connsiteX123" fmla="*/ 43110 w 3628742"/>
              <a:gd name="connsiteY123" fmla="*/ 507728 h 1181863"/>
              <a:gd name="connsiteX124" fmla="*/ 1598 w 3628742"/>
              <a:gd name="connsiteY124" fmla="*/ 461383 h 1181863"/>
              <a:gd name="connsiteX125" fmla="*/ 9844 w 3628742"/>
              <a:gd name="connsiteY125" fmla="*/ 443754 h 1181863"/>
              <a:gd name="connsiteX126" fmla="*/ 1327122 w 3628742"/>
              <a:gd name="connsiteY126" fmla="*/ 621458 h 1181863"/>
              <a:gd name="connsiteX127" fmla="*/ 1406164 w 3628742"/>
              <a:gd name="connsiteY127" fmla="*/ 675480 h 1181863"/>
              <a:gd name="connsiteX128" fmla="*/ 1432890 w 3628742"/>
              <a:gd name="connsiteY128" fmla="*/ 673774 h 1181863"/>
              <a:gd name="connsiteX129" fmla="*/ 1504540 w 3628742"/>
              <a:gd name="connsiteY129" fmla="*/ 591035 h 1181863"/>
              <a:gd name="connsiteX130" fmla="*/ 1536100 w 3628742"/>
              <a:gd name="connsiteY130" fmla="*/ 544121 h 1181863"/>
              <a:gd name="connsiteX131" fmla="*/ 1594387 w 3628742"/>
              <a:gd name="connsiteY131" fmla="*/ 402812 h 1181863"/>
              <a:gd name="connsiteX132" fmla="*/ 1619977 w 3628742"/>
              <a:gd name="connsiteY132" fmla="*/ 377507 h 1181863"/>
              <a:gd name="connsiteX133" fmla="*/ 1757874 w 3628742"/>
              <a:gd name="connsiteY133" fmla="*/ 375232 h 1181863"/>
              <a:gd name="connsiteX134" fmla="*/ 1765266 w 3628742"/>
              <a:gd name="connsiteY134" fmla="*/ 368408 h 1181863"/>
              <a:gd name="connsiteX135" fmla="*/ 1764982 w 3628742"/>
              <a:gd name="connsiteY135" fmla="*/ 341397 h 1181863"/>
              <a:gd name="connsiteX136" fmla="*/ 1781757 w 3628742"/>
              <a:gd name="connsiteY136" fmla="*/ 322348 h 1181863"/>
              <a:gd name="connsiteX137" fmla="*/ 1798321 w 3628742"/>
              <a:gd name="connsiteY137" fmla="*/ 322483 h 1181863"/>
              <a:gd name="connsiteX138" fmla="*/ 1798817 w 3628742"/>
              <a:gd name="connsiteY138" fmla="*/ 219706 h 1181863"/>
              <a:gd name="connsiteX139" fmla="*/ 1790571 w 3628742"/>
              <a:gd name="connsiteY139" fmla="*/ 211745 h 1181863"/>
              <a:gd name="connsiteX140" fmla="*/ 1755030 w 3628742"/>
              <a:gd name="connsiteY140" fmla="*/ 210607 h 1181863"/>
              <a:gd name="connsiteX141" fmla="*/ 1747353 w 3628742"/>
              <a:gd name="connsiteY141" fmla="*/ 205205 h 1181863"/>
              <a:gd name="connsiteX142" fmla="*/ 1755599 w 3628742"/>
              <a:gd name="connsiteY142" fmla="*/ 200940 h 1181863"/>
              <a:gd name="connsiteX143" fmla="*/ 1768962 w 3628742"/>
              <a:gd name="connsiteY143" fmla="*/ 197528 h 1181863"/>
              <a:gd name="connsiteX144" fmla="*/ 1768394 w 3628742"/>
              <a:gd name="connsiteY144" fmla="*/ 173645 h 1181863"/>
              <a:gd name="connsiteX145" fmla="*/ 1756736 w 3628742"/>
              <a:gd name="connsiteY145" fmla="*/ 171655 h 1181863"/>
              <a:gd name="connsiteX146" fmla="*/ 1750481 w 3628742"/>
              <a:gd name="connsiteY146" fmla="*/ 167674 h 1181863"/>
              <a:gd name="connsiteX147" fmla="*/ 1756452 w 3628742"/>
              <a:gd name="connsiteY147" fmla="*/ 163978 h 1181863"/>
              <a:gd name="connsiteX148" fmla="*/ 1789149 w 3628742"/>
              <a:gd name="connsiteY148" fmla="*/ 163978 h 1181863"/>
              <a:gd name="connsiteX149" fmla="*/ 1795120 w 3628742"/>
              <a:gd name="connsiteY149" fmla="*/ 167674 h 1181863"/>
              <a:gd name="connsiteX150" fmla="*/ 1788865 w 3628742"/>
              <a:gd name="connsiteY150" fmla="*/ 171655 h 1181863"/>
              <a:gd name="connsiteX151" fmla="*/ 1776355 w 3628742"/>
              <a:gd name="connsiteY151" fmla="*/ 174498 h 1181863"/>
              <a:gd name="connsiteX152" fmla="*/ 1777492 w 3628742"/>
              <a:gd name="connsiteY152" fmla="*/ 199519 h 1181863"/>
              <a:gd name="connsiteX153" fmla="*/ 1794552 w 3628742"/>
              <a:gd name="connsiteY153" fmla="*/ 201793 h 1181863"/>
              <a:gd name="connsiteX154" fmla="*/ 1798248 w 3628742"/>
              <a:gd name="connsiteY154" fmla="*/ 191557 h 1181863"/>
              <a:gd name="connsiteX155" fmla="*/ 1799669 w 3628742"/>
              <a:gd name="connsiteY155" fmla="*/ 68445 h 1181863"/>
              <a:gd name="connsiteX156" fmla="*/ 1803650 w 3628742"/>
              <a:gd name="connsiteY156" fmla="*/ 60199 h 1181863"/>
              <a:gd name="connsiteX157" fmla="*/ 1799385 w 3628742"/>
              <a:gd name="connsiteY157" fmla="*/ 55081 h 1181863"/>
              <a:gd name="connsiteX158" fmla="*/ 1804503 w 3628742"/>
              <a:gd name="connsiteY158" fmla="*/ 35747 h 1181863"/>
              <a:gd name="connsiteX159" fmla="*/ 1813033 w 3628742"/>
              <a:gd name="connsiteY159" fmla="*/ 1628 h 118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628742" h="1181863">
                <a:moveTo>
                  <a:pt x="3561198" y="913032"/>
                </a:moveTo>
                <a:lnTo>
                  <a:pt x="3560779" y="958099"/>
                </a:lnTo>
                <a:lnTo>
                  <a:pt x="3565327" y="958938"/>
                </a:lnTo>
                <a:lnTo>
                  <a:pt x="3565327" y="914145"/>
                </a:lnTo>
                <a:close/>
                <a:moveTo>
                  <a:pt x="3476334" y="904646"/>
                </a:moveTo>
                <a:cubicBezTo>
                  <a:pt x="3468089" y="904646"/>
                  <a:pt x="3461550" y="911185"/>
                  <a:pt x="3461550" y="919431"/>
                </a:cubicBezTo>
                <a:lnTo>
                  <a:pt x="3461550" y="935637"/>
                </a:lnTo>
                <a:cubicBezTo>
                  <a:pt x="3461550" y="943883"/>
                  <a:pt x="3468089" y="950422"/>
                  <a:pt x="3476334" y="950422"/>
                </a:cubicBezTo>
                <a:lnTo>
                  <a:pt x="3525808" y="950422"/>
                </a:lnTo>
                <a:cubicBezTo>
                  <a:pt x="3533768" y="950422"/>
                  <a:pt x="3540592" y="943883"/>
                  <a:pt x="3540592" y="935637"/>
                </a:cubicBezTo>
                <a:lnTo>
                  <a:pt x="3540592" y="919431"/>
                </a:lnTo>
                <a:cubicBezTo>
                  <a:pt x="3540592" y="911185"/>
                  <a:pt x="3534053" y="904646"/>
                  <a:pt x="3525808" y="904646"/>
                </a:cubicBezTo>
                <a:close/>
                <a:moveTo>
                  <a:pt x="3296422" y="859789"/>
                </a:moveTo>
                <a:lnTo>
                  <a:pt x="3288830" y="862993"/>
                </a:lnTo>
                <a:lnTo>
                  <a:pt x="3296992" y="863926"/>
                </a:lnTo>
                <a:close/>
                <a:moveTo>
                  <a:pt x="1813033" y="1628"/>
                </a:moveTo>
                <a:cubicBezTo>
                  <a:pt x="1813601" y="-1215"/>
                  <a:pt x="1820425" y="-78"/>
                  <a:pt x="1820425" y="3050"/>
                </a:cubicBezTo>
                <a:cubicBezTo>
                  <a:pt x="1819288" y="20678"/>
                  <a:pt x="1822700" y="29777"/>
                  <a:pt x="1830661" y="35747"/>
                </a:cubicBezTo>
                <a:cubicBezTo>
                  <a:pt x="1841465" y="43708"/>
                  <a:pt x="1839191" y="53091"/>
                  <a:pt x="1833504" y="56503"/>
                </a:cubicBezTo>
                <a:cubicBezTo>
                  <a:pt x="1826680" y="60484"/>
                  <a:pt x="1830945" y="60484"/>
                  <a:pt x="1832367" y="63611"/>
                </a:cubicBezTo>
                <a:cubicBezTo>
                  <a:pt x="1833610" y="66846"/>
                  <a:pt x="1833113" y="208746"/>
                  <a:pt x="1833160" y="303599"/>
                </a:cubicBezTo>
                <a:lnTo>
                  <a:pt x="1833194" y="324620"/>
                </a:lnTo>
                <a:lnTo>
                  <a:pt x="1889339" y="345875"/>
                </a:lnTo>
                <a:cubicBezTo>
                  <a:pt x="1907216" y="356040"/>
                  <a:pt x="1923351" y="368977"/>
                  <a:pt x="1937283" y="384615"/>
                </a:cubicBezTo>
                <a:cubicBezTo>
                  <a:pt x="1958892" y="408783"/>
                  <a:pt x="1969980" y="440627"/>
                  <a:pt x="1970550" y="474178"/>
                </a:cubicBezTo>
                <a:cubicBezTo>
                  <a:pt x="1970834" y="481570"/>
                  <a:pt x="1971686" y="486972"/>
                  <a:pt x="1977658" y="493512"/>
                </a:cubicBezTo>
                <a:cubicBezTo>
                  <a:pt x="1992442" y="509718"/>
                  <a:pt x="2003816" y="528484"/>
                  <a:pt x="2013198" y="548386"/>
                </a:cubicBezTo>
                <a:cubicBezTo>
                  <a:pt x="2017463" y="557200"/>
                  <a:pt x="2022012" y="560612"/>
                  <a:pt x="2030258" y="561465"/>
                </a:cubicBezTo>
                <a:cubicBezTo>
                  <a:pt x="2088544" y="567151"/>
                  <a:pt x="2129772" y="573122"/>
                  <a:pt x="2188058" y="578240"/>
                </a:cubicBezTo>
                <a:cubicBezTo>
                  <a:pt x="2198009" y="579094"/>
                  <a:pt x="2199147" y="582505"/>
                  <a:pt x="2198862" y="591035"/>
                </a:cubicBezTo>
                <a:cubicBezTo>
                  <a:pt x="2197725" y="636527"/>
                  <a:pt x="2194313" y="689981"/>
                  <a:pt x="2193745" y="735472"/>
                </a:cubicBezTo>
                <a:lnTo>
                  <a:pt x="2228718" y="740408"/>
                </a:lnTo>
                <a:lnTo>
                  <a:pt x="2242079" y="668655"/>
                </a:lnTo>
                <a:cubicBezTo>
                  <a:pt x="2262550" y="560896"/>
                  <a:pt x="2283590" y="453137"/>
                  <a:pt x="2303777" y="345093"/>
                </a:cubicBezTo>
                <a:cubicBezTo>
                  <a:pt x="2305767" y="334858"/>
                  <a:pt x="2310032" y="333720"/>
                  <a:pt x="2318562" y="333720"/>
                </a:cubicBezTo>
                <a:cubicBezTo>
                  <a:pt x="2326168" y="333791"/>
                  <a:pt x="2340135" y="333863"/>
                  <a:pt x="2357230" y="333920"/>
                </a:cubicBezTo>
                <a:lnTo>
                  <a:pt x="2409263" y="334029"/>
                </a:lnTo>
                <a:lnTo>
                  <a:pt x="2409262" y="334005"/>
                </a:lnTo>
                <a:cubicBezTo>
                  <a:pt x="2409262" y="295337"/>
                  <a:pt x="2409262" y="256384"/>
                  <a:pt x="2409831" y="217716"/>
                </a:cubicBezTo>
                <a:cubicBezTo>
                  <a:pt x="2409831" y="209471"/>
                  <a:pt x="2406703" y="208333"/>
                  <a:pt x="2399880" y="208618"/>
                </a:cubicBezTo>
                <a:cubicBezTo>
                  <a:pt x="2393340" y="208902"/>
                  <a:pt x="2386517" y="208618"/>
                  <a:pt x="2379977" y="208618"/>
                </a:cubicBezTo>
                <a:cubicBezTo>
                  <a:pt x="2377134" y="208618"/>
                  <a:pt x="2375428" y="207196"/>
                  <a:pt x="2375428" y="204353"/>
                </a:cubicBezTo>
                <a:cubicBezTo>
                  <a:pt x="2375428" y="200941"/>
                  <a:pt x="2377987" y="200941"/>
                  <a:pt x="2380262" y="200941"/>
                </a:cubicBezTo>
                <a:cubicBezTo>
                  <a:pt x="2384526" y="200941"/>
                  <a:pt x="2388791" y="200372"/>
                  <a:pt x="2393056" y="200941"/>
                </a:cubicBezTo>
                <a:cubicBezTo>
                  <a:pt x="2406988" y="203500"/>
                  <a:pt x="2409831" y="197814"/>
                  <a:pt x="2410115" y="184166"/>
                </a:cubicBezTo>
                <a:cubicBezTo>
                  <a:pt x="2410399" y="169950"/>
                  <a:pt x="2406135" y="165401"/>
                  <a:pt x="2392772" y="167675"/>
                </a:cubicBezTo>
                <a:cubicBezTo>
                  <a:pt x="2389075" y="168244"/>
                  <a:pt x="2385095" y="167675"/>
                  <a:pt x="2381399" y="167675"/>
                </a:cubicBezTo>
                <a:cubicBezTo>
                  <a:pt x="2378555" y="167675"/>
                  <a:pt x="2375428" y="167391"/>
                  <a:pt x="2375712" y="163410"/>
                </a:cubicBezTo>
                <a:cubicBezTo>
                  <a:pt x="2375997" y="160283"/>
                  <a:pt x="2379124" y="160851"/>
                  <a:pt x="2381399" y="160567"/>
                </a:cubicBezTo>
                <a:cubicBezTo>
                  <a:pt x="2382252" y="160567"/>
                  <a:pt x="2383389" y="160567"/>
                  <a:pt x="2384242" y="160567"/>
                </a:cubicBezTo>
                <a:cubicBezTo>
                  <a:pt x="2409547" y="159430"/>
                  <a:pt x="2409547" y="159430"/>
                  <a:pt x="2409547" y="134409"/>
                </a:cubicBezTo>
                <a:cubicBezTo>
                  <a:pt x="2409547" y="129576"/>
                  <a:pt x="2409262" y="125027"/>
                  <a:pt x="2409547" y="120193"/>
                </a:cubicBezTo>
                <a:cubicBezTo>
                  <a:pt x="2410115" y="114222"/>
                  <a:pt x="2405282" y="105692"/>
                  <a:pt x="2418361" y="105977"/>
                </a:cubicBezTo>
                <a:cubicBezTo>
                  <a:pt x="2431724" y="106261"/>
                  <a:pt x="2426322" y="115644"/>
                  <a:pt x="2426322" y="121046"/>
                </a:cubicBezTo>
                <a:cubicBezTo>
                  <a:pt x="2426890" y="192127"/>
                  <a:pt x="2426890" y="262924"/>
                  <a:pt x="2427175" y="334005"/>
                </a:cubicBezTo>
                <a:lnTo>
                  <a:pt x="2427174" y="334032"/>
                </a:lnTo>
                <a:lnTo>
                  <a:pt x="2471458" y="334000"/>
                </a:lnTo>
                <a:cubicBezTo>
                  <a:pt x="2488127" y="333951"/>
                  <a:pt x="2501454" y="333863"/>
                  <a:pt x="2508207" y="333720"/>
                </a:cubicBezTo>
                <a:cubicBezTo>
                  <a:pt x="2516736" y="333436"/>
                  <a:pt x="2519580" y="336564"/>
                  <a:pt x="2520717" y="344525"/>
                </a:cubicBezTo>
                <a:cubicBezTo>
                  <a:pt x="2530846" y="419871"/>
                  <a:pt x="2550304" y="562966"/>
                  <a:pt x="2564376" y="666079"/>
                </a:cubicBezTo>
                <a:lnTo>
                  <a:pt x="2567236" y="687012"/>
                </a:lnTo>
                <a:lnTo>
                  <a:pt x="2673016" y="699053"/>
                </a:lnTo>
                <a:lnTo>
                  <a:pt x="2662495" y="791473"/>
                </a:lnTo>
                <a:lnTo>
                  <a:pt x="2670280" y="792369"/>
                </a:lnTo>
                <a:lnTo>
                  <a:pt x="2680813" y="699837"/>
                </a:lnTo>
                <a:lnTo>
                  <a:pt x="2873764" y="721801"/>
                </a:lnTo>
                <a:lnTo>
                  <a:pt x="2863223" y="814408"/>
                </a:lnTo>
                <a:lnTo>
                  <a:pt x="2871007" y="815296"/>
                </a:lnTo>
                <a:lnTo>
                  <a:pt x="2881528" y="722864"/>
                </a:lnTo>
                <a:lnTo>
                  <a:pt x="3007367" y="737188"/>
                </a:lnTo>
                <a:lnTo>
                  <a:pt x="3015727" y="691971"/>
                </a:lnTo>
                <a:cubicBezTo>
                  <a:pt x="3032502" y="604398"/>
                  <a:pt x="3049562" y="517110"/>
                  <a:pt x="3066053" y="429538"/>
                </a:cubicBezTo>
                <a:cubicBezTo>
                  <a:pt x="3067759" y="420724"/>
                  <a:pt x="3071170" y="419302"/>
                  <a:pt x="3078847" y="419302"/>
                </a:cubicBezTo>
                <a:cubicBezTo>
                  <a:pt x="3086737" y="419373"/>
                  <a:pt x="3101007" y="419445"/>
                  <a:pt x="3118381" y="419502"/>
                </a:cubicBezTo>
                <a:lnTo>
                  <a:pt x="3174106" y="419617"/>
                </a:lnTo>
                <a:lnTo>
                  <a:pt x="3174096" y="419302"/>
                </a:lnTo>
                <a:cubicBezTo>
                  <a:pt x="3174096" y="340829"/>
                  <a:pt x="3174380" y="262070"/>
                  <a:pt x="3174380" y="183597"/>
                </a:cubicBezTo>
                <a:cubicBezTo>
                  <a:pt x="3174380" y="178479"/>
                  <a:pt x="3171821" y="171940"/>
                  <a:pt x="3181772" y="172224"/>
                </a:cubicBezTo>
                <a:cubicBezTo>
                  <a:pt x="3189733" y="172224"/>
                  <a:pt x="3192008" y="174214"/>
                  <a:pt x="3192008" y="182459"/>
                </a:cubicBezTo>
                <a:cubicBezTo>
                  <a:pt x="3191723" y="224540"/>
                  <a:pt x="3191723" y="266620"/>
                  <a:pt x="3191723" y="308984"/>
                </a:cubicBezTo>
                <a:cubicBezTo>
                  <a:pt x="3192008" y="345378"/>
                  <a:pt x="3192008" y="382340"/>
                  <a:pt x="3192292" y="419302"/>
                </a:cubicBezTo>
                <a:lnTo>
                  <a:pt x="3192287" y="419611"/>
                </a:lnTo>
                <a:lnTo>
                  <a:pt x="3233702" y="419582"/>
                </a:lnTo>
                <a:cubicBezTo>
                  <a:pt x="3250402" y="419533"/>
                  <a:pt x="3263659" y="419445"/>
                  <a:pt x="3270198" y="419302"/>
                </a:cubicBezTo>
                <a:cubicBezTo>
                  <a:pt x="3278727" y="419018"/>
                  <a:pt x="3281571" y="422146"/>
                  <a:pt x="3282708" y="430107"/>
                </a:cubicBezTo>
                <a:cubicBezTo>
                  <a:pt x="3300336" y="560328"/>
                  <a:pt x="3318249" y="690549"/>
                  <a:pt x="3336161" y="820486"/>
                </a:cubicBezTo>
                <a:cubicBezTo>
                  <a:pt x="3338009" y="834275"/>
                  <a:pt x="3339360" y="843800"/>
                  <a:pt x="3340711" y="853325"/>
                </a:cubicBezTo>
                <a:lnTo>
                  <a:pt x="3342890" y="869060"/>
                </a:lnTo>
                <a:lnTo>
                  <a:pt x="3378398" y="873010"/>
                </a:lnTo>
                <a:cubicBezTo>
                  <a:pt x="3399887" y="875378"/>
                  <a:pt x="3417337" y="877280"/>
                  <a:pt x="3426009" y="878204"/>
                </a:cubicBezTo>
                <a:cubicBezTo>
                  <a:pt x="3429706" y="878488"/>
                  <a:pt x="3432549" y="881047"/>
                  <a:pt x="3433686" y="884459"/>
                </a:cubicBezTo>
                <a:cubicBezTo>
                  <a:pt x="3437951" y="897254"/>
                  <a:pt x="3443354" y="912607"/>
                  <a:pt x="3443354" y="912607"/>
                </a:cubicBezTo>
                <a:cubicBezTo>
                  <a:pt x="3443922" y="887302"/>
                  <a:pt x="3448756" y="883606"/>
                  <a:pt x="3456148" y="883606"/>
                </a:cubicBezTo>
                <a:lnTo>
                  <a:pt x="3547984" y="883606"/>
                </a:lnTo>
                <a:cubicBezTo>
                  <a:pt x="3551681" y="883606"/>
                  <a:pt x="3555093" y="885312"/>
                  <a:pt x="3557652" y="887871"/>
                </a:cubicBezTo>
                <a:cubicBezTo>
                  <a:pt x="3557652" y="887871"/>
                  <a:pt x="3561348" y="891567"/>
                  <a:pt x="3561348" y="896969"/>
                </a:cubicBezTo>
                <a:lnTo>
                  <a:pt x="3561305" y="901576"/>
                </a:lnTo>
                <a:lnTo>
                  <a:pt x="3565327" y="902661"/>
                </a:lnTo>
                <a:lnTo>
                  <a:pt x="3565327" y="852901"/>
                </a:lnTo>
                <a:lnTo>
                  <a:pt x="3542127" y="846643"/>
                </a:lnTo>
                <a:lnTo>
                  <a:pt x="3545015" y="835937"/>
                </a:lnTo>
                <a:lnTo>
                  <a:pt x="3565327" y="841416"/>
                </a:lnTo>
                <a:lnTo>
                  <a:pt x="3565327" y="816220"/>
                </a:lnTo>
                <a:lnTo>
                  <a:pt x="3580113" y="816220"/>
                </a:lnTo>
                <a:lnTo>
                  <a:pt x="3580113" y="845403"/>
                </a:lnTo>
                <a:lnTo>
                  <a:pt x="3600299" y="850848"/>
                </a:lnTo>
                <a:lnTo>
                  <a:pt x="3600299" y="813092"/>
                </a:lnTo>
                <a:lnTo>
                  <a:pt x="3608829" y="813092"/>
                </a:lnTo>
                <a:lnTo>
                  <a:pt x="3608829" y="853148"/>
                </a:lnTo>
                <a:lnTo>
                  <a:pt x="3628742" y="858519"/>
                </a:lnTo>
                <a:lnTo>
                  <a:pt x="3625855" y="869225"/>
                </a:lnTo>
                <a:lnTo>
                  <a:pt x="3580113" y="856888"/>
                </a:lnTo>
                <a:lnTo>
                  <a:pt x="3580113" y="906648"/>
                </a:lnTo>
                <a:lnTo>
                  <a:pt x="3623074" y="918236"/>
                </a:lnTo>
                <a:lnTo>
                  <a:pt x="3620187" y="928941"/>
                </a:lnTo>
                <a:lnTo>
                  <a:pt x="3580113" y="918133"/>
                </a:lnTo>
                <a:lnTo>
                  <a:pt x="3580113" y="961139"/>
                </a:lnTo>
                <a:lnTo>
                  <a:pt x="3591771" y="962364"/>
                </a:lnTo>
                <a:cubicBezTo>
                  <a:pt x="3603712" y="961227"/>
                  <a:pt x="3614233" y="961796"/>
                  <a:pt x="3610821" y="979139"/>
                </a:cubicBezTo>
                <a:cubicBezTo>
                  <a:pt x="3610252" y="982835"/>
                  <a:pt x="3592056" y="1181863"/>
                  <a:pt x="3563054" y="1181863"/>
                </a:cubicBezTo>
                <a:cubicBezTo>
                  <a:pt x="3264512" y="1181863"/>
                  <a:pt x="1118996" y="1171343"/>
                  <a:pt x="384584" y="1171343"/>
                </a:cubicBezTo>
                <a:cubicBezTo>
                  <a:pt x="377476" y="1136087"/>
                  <a:pt x="370936" y="1091447"/>
                  <a:pt x="363544" y="1056476"/>
                </a:cubicBezTo>
                <a:cubicBezTo>
                  <a:pt x="337955" y="935638"/>
                  <a:pt x="297296" y="821338"/>
                  <a:pt x="221097" y="722109"/>
                </a:cubicBezTo>
                <a:cubicBezTo>
                  <a:pt x="216832" y="716423"/>
                  <a:pt x="97984" y="573691"/>
                  <a:pt x="43110" y="507728"/>
                </a:cubicBezTo>
                <a:cubicBezTo>
                  <a:pt x="29747" y="491805"/>
                  <a:pt x="16952" y="475599"/>
                  <a:pt x="1598" y="461383"/>
                </a:cubicBezTo>
                <a:cubicBezTo>
                  <a:pt x="-3235" y="455696"/>
                  <a:pt x="3873" y="442902"/>
                  <a:pt x="9844" y="443754"/>
                </a:cubicBezTo>
                <a:cubicBezTo>
                  <a:pt x="80925" y="453422"/>
                  <a:pt x="1260874" y="612644"/>
                  <a:pt x="1327122" y="621458"/>
                </a:cubicBezTo>
                <a:cubicBezTo>
                  <a:pt x="1339632" y="623164"/>
                  <a:pt x="1393654" y="666950"/>
                  <a:pt x="1406164" y="675480"/>
                </a:cubicBezTo>
                <a:cubicBezTo>
                  <a:pt x="1415547" y="682020"/>
                  <a:pt x="1424645" y="678039"/>
                  <a:pt x="1432890" y="673774"/>
                </a:cubicBezTo>
                <a:cubicBezTo>
                  <a:pt x="1467579" y="655861"/>
                  <a:pt x="1490609" y="626860"/>
                  <a:pt x="1504540" y="591035"/>
                </a:cubicBezTo>
                <a:cubicBezTo>
                  <a:pt x="1511933" y="572554"/>
                  <a:pt x="1520463" y="558053"/>
                  <a:pt x="1536100" y="544121"/>
                </a:cubicBezTo>
                <a:cubicBezTo>
                  <a:pt x="1577328" y="507159"/>
                  <a:pt x="1592966" y="457403"/>
                  <a:pt x="1594387" y="402812"/>
                </a:cubicBezTo>
                <a:cubicBezTo>
                  <a:pt x="1594956" y="378075"/>
                  <a:pt x="1594672" y="378075"/>
                  <a:pt x="1619977" y="377507"/>
                </a:cubicBezTo>
                <a:cubicBezTo>
                  <a:pt x="1666038" y="376654"/>
                  <a:pt x="1711814" y="375801"/>
                  <a:pt x="1757874" y="375232"/>
                </a:cubicBezTo>
                <a:cubicBezTo>
                  <a:pt x="1763276" y="375232"/>
                  <a:pt x="1765551" y="374095"/>
                  <a:pt x="1765266" y="368408"/>
                </a:cubicBezTo>
                <a:cubicBezTo>
                  <a:pt x="1764982" y="359310"/>
                  <a:pt x="1766120" y="350212"/>
                  <a:pt x="1764982" y="341397"/>
                </a:cubicBezTo>
                <a:cubicBezTo>
                  <a:pt x="1763276" y="328035"/>
                  <a:pt x="1768678" y="322348"/>
                  <a:pt x="1781757" y="322348"/>
                </a:cubicBezTo>
                <a:lnTo>
                  <a:pt x="1798321" y="322483"/>
                </a:lnTo>
                <a:lnTo>
                  <a:pt x="1798817" y="219706"/>
                </a:lnTo>
                <a:cubicBezTo>
                  <a:pt x="1798817" y="213451"/>
                  <a:pt x="1796826" y="211745"/>
                  <a:pt x="1790571" y="211745"/>
                </a:cubicBezTo>
                <a:cubicBezTo>
                  <a:pt x="1778629" y="211745"/>
                  <a:pt x="1766972" y="211176"/>
                  <a:pt x="1755030" y="210607"/>
                </a:cubicBezTo>
                <a:cubicBezTo>
                  <a:pt x="1751334" y="210323"/>
                  <a:pt x="1747069" y="211176"/>
                  <a:pt x="1747353" y="205205"/>
                </a:cubicBezTo>
                <a:cubicBezTo>
                  <a:pt x="1747638" y="198666"/>
                  <a:pt x="1752472" y="201509"/>
                  <a:pt x="1755599" y="200940"/>
                </a:cubicBezTo>
                <a:cubicBezTo>
                  <a:pt x="1760148" y="199803"/>
                  <a:pt x="1767541" y="204352"/>
                  <a:pt x="1768962" y="197528"/>
                </a:cubicBezTo>
                <a:cubicBezTo>
                  <a:pt x="1770384" y="189852"/>
                  <a:pt x="1770099" y="181322"/>
                  <a:pt x="1768394" y="173645"/>
                </a:cubicBezTo>
                <a:cubicBezTo>
                  <a:pt x="1767256" y="169380"/>
                  <a:pt x="1760717" y="172223"/>
                  <a:pt x="1756736" y="171655"/>
                </a:cubicBezTo>
                <a:cubicBezTo>
                  <a:pt x="1753893" y="171371"/>
                  <a:pt x="1750765" y="171371"/>
                  <a:pt x="1750481" y="167674"/>
                </a:cubicBezTo>
                <a:cubicBezTo>
                  <a:pt x="1750197" y="163409"/>
                  <a:pt x="1753893" y="163978"/>
                  <a:pt x="1756452" y="163978"/>
                </a:cubicBezTo>
                <a:cubicBezTo>
                  <a:pt x="1767256" y="163978"/>
                  <a:pt x="1778345" y="163978"/>
                  <a:pt x="1789149" y="163978"/>
                </a:cubicBezTo>
                <a:cubicBezTo>
                  <a:pt x="1791709" y="163978"/>
                  <a:pt x="1795405" y="163694"/>
                  <a:pt x="1795120" y="167674"/>
                </a:cubicBezTo>
                <a:cubicBezTo>
                  <a:pt x="1794836" y="171371"/>
                  <a:pt x="1791709" y="171086"/>
                  <a:pt x="1788865" y="171655"/>
                </a:cubicBezTo>
                <a:cubicBezTo>
                  <a:pt x="1784600" y="172223"/>
                  <a:pt x="1777492" y="168811"/>
                  <a:pt x="1776355" y="174498"/>
                </a:cubicBezTo>
                <a:cubicBezTo>
                  <a:pt x="1774933" y="182744"/>
                  <a:pt x="1774365" y="192126"/>
                  <a:pt x="1777492" y="199519"/>
                </a:cubicBezTo>
                <a:cubicBezTo>
                  <a:pt x="1779198" y="204068"/>
                  <a:pt x="1788865" y="202078"/>
                  <a:pt x="1794552" y="201793"/>
                </a:cubicBezTo>
                <a:cubicBezTo>
                  <a:pt x="1801091" y="201509"/>
                  <a:pt x="1797964" y="195254"/>
                  <a:pt x="1798248" y="191557"/>
                </a:cubicBezTo>
                <a:cubicBezTo>
                  <a:pt x="1798532" y="155164"/>
                  <a:pt x="1798817" y="104839"/>
                  <a:pt x="1799669" y="68445"/>
                </a:cubicBezTo>
                <a:cubicBezTo>
                  <a:pt x="1799954" y="61621"/>
                  <a:pt x="1799954" y="61621"/>
                  <a:pt x="1803650" y="60199"/>
                </a:cubicBezTo>
                <a:cubicBezTo>
                  <a:pt x="1806209" y="59347"/>
                  <a:pt x="1801091" y="56503"/>
                  <a:pt x="1799385" y="55081"/>
                </a:cubicBezTo>
                <a:cubicBezTo>
                  <a:pt x="1792846" y="49395"/>
                  <a:pt x="1797111" y="41150"/>
                  <a:pt x="1804503" y="35747"/>
                </a:cubicBezTo>
                <a:cubicBezTo>
                  <a:pt x="1816160" y="26649"/>
                  <a:pt x="1809905" y="14423"/>
                  <a:pt x="1813033" y="1628"/>
                </a:cubicBezTo>
                <a:close/>
              </a:path>
            </a:pathLst>
          </a:custGeom>
          <a:gradFill>
            <a:gsLst>
              <a:gs pos="0">
                <a:schemeClr val="accent1">
                  <a:lumMod val="20000"/>
                  <a:lumOff val="80000"/>
                </a:schemeClr>
              </a:gs>
              <a:gs pos="100000">
                <a:schemeClr val="accent1">
                  <a:lumMod val="20000"/>
                  <a:lumOff val="80000"/>
                </a:schemeClr>
              </a:gs>
            </a:gsLst>
            <a:path path="circle">
              <a:fillToRect l="50000" t="50000" r="50000" b="50000"/>
            </a:path>
          </a:gradFill>
          <a:ln w="9525" cap="flat">
            <a:noFill/>
            <a:prstDash val="solid"/>
            <a:miter/>
          </a:ln>
        </p:spPr>
        <p:txBody>
          <a:bodyPr rtlCol="0" anchor="ctr"/>
          <a:lstStyle/>
          <a:p>
            <a:endParaRPr lang="en-US" sz="1350"/>
          </a:p>
        </p:txBody>
      </p:sp>
      <p:sp>
        <p:nvSpPr>
          <p:cNvPr id="163" name="Freeform: Shape 162">
            <a:extLst>
              <a:ext uri="{FF2B5EF4-FFF2-40B4-BE49-F238E27FC236}">
                <a16:creationId xmlns:a16="http://schemas.microsoft.com/office/drawing/2014/main" id="{AE17A510-FE2F-4CA6-B36B-276BB694700E}"/>
              </a:ext>
            </a:extLst>
          </p:cNvPr>
          <p:cNvSpPr/>
          <p:nvPr/>
        </p:nvSpPr>
        <p:spPr>
          <a:xfrm>
            <a:off x="780637" y="4758222"/>
            <a:ext cx="677621" cy="942644"/>
          </a:xfrm>
          <a:custGeom>
            <a:avLst/>
            <a:gdLst>
              <a:gd name="connsiteX0" fmla="*/ 1022274 w 4159710"/>
              <a:gd name="connsiteY0" fmla="*/ 5419078 h 5786598"/>
              <a:gd name="connsiteX1" fmla="*/ 976163 w 4159710"/>
              <a:gd name="connsiteY1" fmla="*/ 5507455 h 5786598"/>
              <a:gd name="connsiteX2" fmla="*/ 1068385 w 4159710"/>
              <a:gd name="connsiteY2" fmla="*/ 5507455 h 5786598"/>
              <a:gd name="connsiteX3" fmla="*/ 1318025 w 4159710"/>
              <a:gd name="connsiteY3" fmla="*/ 5289802 h 5786598"/>
              <a:gd name="connsiteX4" fmla="*/ 1204463 w 4159710"/>
              <a:gd name="connsiteY4" fmla="*/ 5507455 h 5786598"/>
              <a:gd name="connsiteX5" fmla="*/ 1431587 w 4159710"/>
              <a:gd name="connsiteY5" fmla="*/ 5507455 h 5786598"/>
              <a:gd name="connsiteX6" fmla="*/ 708685 w 4159710"/>
              <a:gd name="connsiteY6" fmla="*/ 5255614 h 5786598"/>
              <a:gd name="connsiteX7" fmla="*/ 577286 w 4159710"/>
              <a:gd name="connsiteY7" fmla="*/ 5507455 h 5786598"/>
              <a:gd name="connsiteX8" fmla="*/ 840085 w 4159710"/>
              <a:gd name="connsiteY8" fmla="*/ 5507455 h 5786598"/>
              <a:gd name="connsiteX9" fmla="*/ 1203875 w 4159710"/>
              <a:gd name="connsiteY9" fmla="*/ 5071022 h 5786598"/>
              <a:gd name="connsiteX10" fmla="*/ 1053938 w 4159710"/>
              <a:gd name="connsiteY10" fmla="*/ 5358390 h 5786598"/>
              <a:gd name="connsiteX11" fmla="*/ 1131714 w 4159710"/>
              <a:gd name="connsiteY11" fmla="*/ 5507455 h 5786598"/>
              <a:gd name="connsiteX12" fmla="*/ 1141134 w 4159710"/>
              <a:gd name="connsiteY12" fmla="*/ 5507455 h 5786598"/>
              <a:gd name="connsiteX13" fmla="*/ 1286361 w 4159710"/>
              <a:gd name="connsiteY13" fmla="*/ 5229113 h 5786598"/>
              <a:gd name="connsiteX14" fmla="*/ 822835 w 4159710"/>
              <a:gd name="connsiteY14" fmla="*/ 5036834 h 5786598"/>
              <a:gd name="connsiteX15" fmla="*/ 740350 w 4159710"/>
              <a:gd name="connsiteY15" fmla="*/ 5194926 h 5786598"/>
              <a:gd name="connsiteX16" fmla="*/ 903414 w 4159710"/>
              <a:gd name="connsiteY16" fmla="*/ 5507455 h 5786598"/>
              <a:gd name="connsiteX17" fmla="*/ 912834 w 4159710"/>
              <a:gd name="connsiteY17" fmla="*/ 5507455 h 5786598"/>
              <a:gd name="connsiteX18" fmla="*/ 990609 w 4159710"/>
              <a:gd name="connsiteY18" fmla="*/ 5358390 h 5786598"/>
              <a:gd name="connsiteX19" fmla="*/ 1451724 w 4159710"/>
              <a:gd name="connsiteY19" fmla="*/ 5033553 h 5786598"/>
              <a:gd name="connsiteX20" fmla="*/ 1355112 w 4159710"/>
              <a:gd name="connsiteY20" fmla="*/ 5218720 h 5786598"/>
              <a:gd name="connsiteX21" fmla="*/ 1505762 w 4159710"/>
              <a:gd name="connsiteY21" fmla="*/ 5507455 h 5786598"/>
              <a:gd name="connsiteX22" fmla="*/ 1698986 w 4159710"/>
              <a:gd name="connsiteY22" fmla="*/ 5507455 h 5786598"/>
              <a:gd name="connsiteX23" fmla="*/ 574986 w 4159710"/>
              <a:gd name="connsiteY23" fmla="*/ 4999366 h 5786598"/>
              <a:gd name="connsiteX24" fmla="*/ 309887 w 4159710"/>
              <a:gd name="connsiteY24" fmla="*/ 5507455 h 5786598"/>
              <a:gd name="connsiteX25" fmla="*/ 503111 w 4159710"/>
              <a:gd name="connsiteY25" fmla="*/ 5507455 h 5786598"/>
              <a:gd name="connsiteX26" fmla="*/ 671598 w 4159710"/>
              <a:gd name="connsiteY26" fmla="*/ 5184533 h 5786598"/>
              <a:gd name="connsiteX27" fmla="*/ 1290352 w 4159710"/>
              <a:gd name="connsiteY27" fmla="*/ 4905281 h 5786598"/>
              <a:gd name="connsiteX28" fmla="*/ 1240962 w 4159710"/>
              <a:gd name="connsiteY28" fmla="*/ 4999940 h 5786598"/>
              <a:gd name="connsiteX29" fmla="*/ 1323448 w 4159710"/>
              <a:gd name="connsiteY29" fmla="*/ 5158032 h 5786598"/>
              <a:gd name="connsiteX30" fmla="*/ 1420060 w 4159710"/>
              <a:gd name="connsiteY30" fmla="*/ 4972866 h 5786598"/>
              <a:gd name="connsiteX31" fmla="*/ 1384797 w 4159710"/>
              <a:gd name="connsiteY31" fmla="*/ 4905281 h 5786598"/>
              <a:gd name="connsiteX32" fmla="*/ 1191573 w 4159710"/>
              <a:gd name="connsiteY32" fmla="*/ 4905281 h 5786598"/>
              <a:gd name="connsiteX33" fmla="*/ 1209298 w 4159710"/>
              <a:gd name="connsiteY33" fmla="*/ 4939252 h 5786598"/>
              <a:gd name="connsiteX34" fmla="*/ 1227023 w 4159710"/>
              <a:gd name="connsiteY34" fmla="*/ 4905281 h 5786598"/>
              <a:gd name="connsiteX35" fmla="*/ 891474 w 4159710"/>
              <a:gd name="connsiteY35" fmla="*/ 4905281 h 5786598"/>
              <a:gd name="connsiteX36" fmla="*/ 854499 w 4159710"/>
              <a:gd name="connsiteY36" fmla="*/ 4976146 h 5786598"/>
              <a:gd name="connsiteX37" fmla="*/ 1022274 w 4159710"/>
              <a:gd name="connsiteY37" fmla="*/ 5297702 h 5786598"/>
              <a:gd name="connsiteX38" fmla="*/ 1172210 w 4159710"/>
              <a:gd name="connsiteY38" fmla="*/ 5010334 h 5786598"/>
              <a:gd name="connsiteX39" fmla="*/ 1117398 w 4159710"/>
              <a:gd name="connsiteY39" fmla="*/ 4905281 h 5786598"/>
              <a:gd name="connsiteX40" fmla="*/ 624075 w 4159710"/>
              <a:gd name="connsiteY40" fmla="*/ 4905281 h 5786598"/>
              <a:gd name="connsiteX41" fmla="*/ 606650 w 4159710"/>
              <a:gd name="connsiteY41" fmla="*/ 4938678 h 5786598"/>
              <a:gd name="connsiteX42" fmla="*/ 703262 w 4159710"/>
              <a:gd name="connsiteY42" fmla="*/ 5123845 h 5786598"/>
              <a:gd name="connsiteX43" fmla="*/ 785748 w 4159710"/>
              <a:gd name="connsiteY43" fmla="*/ 4965752 h 5786598"/>
              <a:gd name="connsiteX44" fmla="*/ 754196 w 4159710"/>
              <a:gd name="connsiteY44" fmla="*/ 4905281 h 5786598"/>
              <a:gd name="connsiteX45" fmla="*/ 1286363 w 4159710"/>
              <a:gd name="connsiteY45" fmla="*/ 4716622 h 5786598"/>
              <a:gd name="connsiteX46" fmla="*/ 1286363 w 4159710"/>
              <a:gd name="connsiteY46" fmla="*/ 4742928 h 5786598"/>
              <a:gd name="connsiteX47" fmla="*/ 1280308 w 4159710"/>
              <a:gd name="connsiteY47" fmla="*/ 4772921 h 5786598"/>
              <a:gd name="connsiteX48" fmla="*/ 1315738 w 4159710"/>
              <a:gd name="connsiteY48" fmla="*/ 4772921 h 5786598"/>
              <a:gd name="connsiteX49" fmla="*/ 760478 w 4159710"/>
              <a:gd name="connsiteY49" fmla="*/ 4643851 h 5786598"/>
              <a:gd name="connsiteX50" fmla="*/ 693135 w 4159710"/>
              <a:gd name="connsiteY50" fmla="*/ 4772921 h 5786598"/>
              <a:gd name="connsiteX51" fmla="*/ 766533 w 4159710"/>
              <a:gd name="connsiteY51" fmla="*/ 4772921 h 5786598"/>
              <a:gd name="connsiteX52" fmla="*/ 760478 w 4159710"/>
              <a:gd name="connsiteY52" fmla="*/ 4742928 h 5786598"/>
              <a:gd name="connsiteX53" fmla="*/ 1286363 w 4159710"/>
              <a:gd name="connsiteY53" fmla="*/ 4116690 h 5786598"/>
              <a:gd name="connsiteX54" fmla="*/ 1286363 w 4159710"/>
              <a:gd name="connsiteY54" fmla="*/ 4574458 h 5786598"/>
              <a:gd name="connsiteX55" fmla="*/ 1389913 w 4159710"/>
              <a:gd name="connsiteY55" fmla="*/ 4772921 h 5786598"/>
              <a:gd name="connsiteX56" fmla="*/ 1441619 w 4159710"/>
              <a:gd name="connsiteY56" fmla="*/ 4772921 h 5786598"/>
              <a:gd name="connsiteX57" fmla="*/ 1441619 w 4159710"/>
              <a:gd name="connsiteY57" fmla="*/ 4116690 h 5786598"/>
              <a:gd name="connsiteX58" fmla="*/ 582362 w 4159710"/>
              <a:gd name="connsiteY58" fmla="*/ 4116689 h 5786598"/>
              <a:gd name="connsiteX59" fmla="*/ 582362 w 4159710"/>
              <a:gd name="connsiteY59" fmla="*/ 4772921 h 5786598"/>
              <a:gd name="connsiteX60" fmla="*/ 618960 w 4159710"/>
              <a:gd name="connsiteY60" fmla="*/ 4772921 h 5786598"/>
              <a:gd name="connsiteX61" fmla="*/ 760478 w 4159710"/>
              <a:gd name="connsiteY61" fmla="*/ 4501687 h 5786598"/>
              <a:gd name="connsiteX62" fmla="*/ 760478 w 4159710"/>
              <a:gd name="connsiteY62" fmla="*/ 4116689 h 5786598"/>
              <a:gd name="connsiteX63" fmla="*/ 1286363 w 4159710"/>
              <a:gd name="connsiteY63" fmla="*/ 3949802 h 5786598"/>
              <a:gd name="connsiteX64" fmla="*/ 1286363 w 4159710"/>
              <a:gd name="connsiteY64" fmla="*/ 4070970 h 5786598"/>
              <a:gd name="connsiteX65" fmla="*/ 1441619 w 4159710"/>
              <a:gd name="connsiteY65" fmla="*/ 4070970 h 5786598"/>
              <a:gd name="connsiteX66" fmla="*/ 1441619 w 4159710"/>
              <a:gd name="connsiteY66" fmla="*/ 3949802 h 5786598"/>
              <a:gd name="connsiteX67" fmla="*/ 582362 w 4159710"/>
              <a:gd name="connsiteY67" fmla="*/ 3949801 h 5786598"/>
              <a:gd name="connsiteX68" fmla="*/ 582362 w 4159710"/>
              <a:gd name="connsiteY68" fmla="*/ 4070970 h 5786598"/>
              <a:gd name="connsiteX69" fmla="*/ 760478 w 4159710"/>
              <a:gd name="connsiteY69" fmla="*/ 4070970 h 5786598"/>
              <a:gd name="connsiteX70" fmla="*/ 760478 w 4159710"/>
              <a:gd name="connsiteY70" fmla="*/ 3949801 h 5786598"/>
              <a:gd name="connsiteX71" fmla="*/ 1286363 w 4159710"/>
              <a:gd name="connsiteY71" fmla="*/ 3781025 h 5786598"/>
              <a:gd name="connsiteX72" fmla="*/ 1286363 w 4159710"/>
              <a:gd name="connsiteY72" fmla="*/ 3904082 h 5786598"/>
              <a:gd name="connsiteX73" fmla="*/ 1441619 w 4159710"/>
              <a:gd name="connsiteY73" fmla="*/ 3904082 h 5786598"/>
              <a:gd name="connsiteX74" fmla="*/ 1441619 w 4159710"/>
              <a:gd name="connsiteY74" fmla="*/ 3781025 h 5786598"/>
              <a:gd name="connsiteX75" fmla="*/ 582362 w 4159710"/>
              <a:gd name="connsiteY75" fmla="*/ 3781025 h 5786598"/>
              <a:gd name="connsiteX76" fmla="*/ 582362 w 4159710"/>
              <a:gd name="connsiteY76" fmla="*/ 3904082 h 5786598"/>
              <a:gd name="connsiteX77" fmla="*/ 760478 w 4159710"/>
              <a:gd name="connsiteY77" fmla="*/ 3904082 h 5786598"/>
              <a:gd name="connsiteX78" fmla="*/ 760478 w 4159710"/>
              <a:gd name="connsiteY78" fmla="*/ 3781025 h 5786598"/>
              <a:gd name="connsiteX79" fmla="*/ 1174823 w 4159710"/>
              <a:gd name="connsiteY79" fmla="*/ 2986866 h 5786598"/>
              <a:gd name="connsiteX80" fmla="*/ 1154863 w 4159710"/>
              <a:gd name="connsiteY80" fmla="*/ 3006826 h 5786598"/>
              <a:gd name="connsiteX81" fmla="*/ 1154863 w 4159710"/>
              <a:gd name="connsiteY81" fmla="*/ 3388285 h 5786598"/>
              <a:gd name="connsiteX82" fmla="*/ 1174823 w 4159710"/>
              <a:gd name="connsiteY82" fmla="*/ 3408245 h 5786598"/>
              <a:gd name="connsiteX83" fmla="*/ 1254662 w 4159710"/>
              <a:gd name="connsiteY83" fmla="*/ 3408245 h 5786598"/>
              <a:gd name="connsiteX84" fmla="*/ 1274622 w 4159710"/>
              <a:gd name="connsiteY84" fmla="*/ 3388285 h 5786598"/>
              <a:gd name="connsiteX85" fmla="*/ 1274622 w 4159710"/>
              <a:gd name="connsiteY85" fmla="*/ 3006826 h 5786598"/>
              <a:gd name="connsiteX86" fmla="*/ 1254662 w 4159710"/>
              <a:gd name="connsiteY86" fmla="*/ 2986866 h 5786598"/>
              <a:gd name="connsiteX87" fmla="*/ 694919 w 4159710"/>
              <a:gd name="connsiteY87" fmla="*/ 2986866 h 5786598"/>
              <a:gd name="connsiteX88" fmla="*/ 678402 w 4159710"/>
              <a:gd name="connsiteY88" fmla="*/ 3003383 h 5786598"/>
              <a:gd name="connsiteX89" fmla="*/ 678402 w 4159710"/>
              <a:gd name="connsiteY89" fmla="*/ 3391728 h 5786598"/>
              <a:gd name="connsiteX90" fmla="*/ 694919 w 4159710"/>
              <a:gd name="connsiteY90" fmla="*/ 3408245 h 5786598"/>
              <a:gd name="connsiteX91" fmla="*/ 760984 w 4159710"/>
              <a:gd name="connsiteY91" fmla="*/ 3408245 h 5786598"/>
              <a:gd name="connsiteX92" fmla="*/ 777501 w 4159710"/>
              <a:gd name="connsiteY92" fmla="*/ 3391728 h 5786598"/>
              <a:gd name="connsiteX93" fmla="*/ 777501 w 4159710"/>
              <a:gd name="connsiteY93" fmla="*/ 3003383 h 5786598"/>
              <a:gd name="connsiteX94" fmla="*/ 760984 w 4159710"/>
              <a:gd name="connsiteY94" fmla="*/ 2986866 h 5786598"/>
              <a:gd name="connsiteX95" fmla="*/ 502584 w 4159710"/>
              <a:gd name="connsiteY95" fmla="*/ 2986866 h 5786598"/>
              <a:gd name="connsiteX96" fmla="*/ 486067 w 4159710"/>
              <a:gd name="connsiteY96" fmla="*/ 3003383 h 5786598"/>
              <a:gd name="connsiteX97" fmla="*/ 486067 w 4159710"/>
              <a:gd name="connsiteY97" fmla="*/ 3391728 h 5786598"/>
              <a:gd name="connsiteX98" fmla="*/ 502584 w 4159710"/>
              <a:gd name="connsiteY98" fmla="*/ 3408245 h 5786598"/>
              <a:gd name="connsiteX99" fmla="*/ 568649 w 4159710"/>
              <a:gd name="connsiteY99" fmla="*/ 3408245 h 5786598"/>
              <a:gd name="connsiteX100" fmla="*/ 585166 w 4159710"/>
              <a:gd name="connsiteY100" fmla="*/ 3391728 h 5786598"/>
              <a:gd name="connsiteX101" fmla="*/ 585166 w 4159710"/>
              <a:gd name="connsiteY101" fmla="*/ 3003383 h 5786598"/>
              <a:gd name="connsiteX102" fmla="*/ 568649 w 4159710"/>
              <a:gd name="connsiteY102" fmla="*/ 2986866 h 5786598"/>
              <a:gd name="connsiteX103" fmla="*/ 310249 w 4159710"/>
              <a:gd name="connsiteY103" fmla="*/ 2986866 h 5786598"/>
              <a:gd name="connsiteX104" fmla="*/ 293732 w 4159710"/>
              <a:gd name="connsiteY104" fmla="*/ 3003383 h 5786598"/>
              <a:gd name="connsiteX105" fmla="*/ 293732 w 4159710"/>
              <a:gd name="connsiteY105" fmla="*/ 3391728 h 5786598"/>
              <a:gd name="connsiteX106" fmla="*/ 310249 w 4159710"/>
              <a:gd name="connsiteY106" fmla="*/ 3408245 h 5786598"/>
              <a:gd name="connsiteX107" fmla="*/ 376314 w 4159710"/>
              <a:gd name="connsiteY107" fmla="*/ 3408245 h 5786598"/>
              <a:gd name="connsiteX108" fmla="*/ 392831 w 4159710"/>
              <a:gd name="connsiteY108" fmla="*/ 3391728 h 5786598"/>
              <a:gd name="connsiteX109" fmla="*/ 392831 w 4159710"/>
              <a:gd name="connsiteY109" fmla="*/ 3003383 h 5786598"/>
              <a:gd name="connsiteX110" fmla="*/ 376314 w 4159710"/>
              <a:gd name="connsiteY110" fmla="*/ 2986866 h 5786598"/>
              <a:gd name="connsiteX111" fmla="*/ 871284 w 4159710"/>
              <a:gd name="connsiteY111" fmla="*/ 2156869 h 5786598"/>
              <a:gd name="connsiteX112" fmla="*/ 249133 w 4159710"/>
              <a:gd name="connsiteY112" fmla="*/ 2819733 h 5786598"/>
              <a:gd name="connsiteX113" fmla="*/ 830389 w 4159710"/>
              <a:gd name="connsiteY113" fmla="*/ 2819733 h 5786598"/>
              <a:gd name="connsiteX114" fmla="*/ 1322149 w 4159710"/>
              <a:gd name="connsiteY114" fmla="*/ 1457297 h 5786598"/>
              <a:gd name="connsiteX115" fmla="*/ 1134233 w 4159710"/>
              <a:gd name="connsiteY115" fmla="*/ 1473712 h 5786598"/>
              <a:gd name="connsiteX116" fmla="*/ 1155963 w 4159710"/>
              <a:gd name="connsiteY116" fmla="*/ 1825935 h 5786598"/>
              <a:gd name="connsiteX117" fmla="*/ 1248284 w 4159710"/>
              <a:gd name="connsiteY117" fmla="*/ 1825935 h 5786598"/>
              <a:gd name="connsiteX118" fmla="*/ 1257606 w 4159710"/>
              <a:gd name="connsiteY118" fmla="*/ 1835257 h 5786598"/>
              <a:gd name="connsiteX119" fmla="*/ 1257606 w 4159710"/>
              <a:gd name="connsiteY119" fmla="*/ 1872543 h 5786598"/>
              <a:gd name="connsiteX120" fmla="*/ 1248284 w 4159710"/>
              <a:gd name="connsiteY120" fmla="*/ 1881866 h 5786598"/>
              <a:gd name="connsiteX121" fmla="*/ 1159414 w 4159710"/>
              <a:gd name="connsiteY121" fmla="*/ 1881866 h 5786598"/>
              <a:gd name="connsiteX122" fmla="*/ 1170086 w 4159710"/>
              <a:gd name="connsiteY122" fmla="*/ 2054855 h 5786598"/>
              <a:gd name="connsiteX123" fmla="*/ 1233364 w 4159710"/>
              <a:gd name="connsiteY123" fmla="*/ 2054855 h 5786598"/>
              <a:gd name="connsiteX124" fmla="*/ 1247840 w 4159710"/>
              <a:gd name="connsiteY124" fmla="*/ 2069332 h 5786598"/>
              <a:gd name="connsiteX125" fmla="*/ 1247840 w 4159710"/>
              <a:gd name="connsiteY125" fmla="*/ 2127235 h 5786598"/>
              <a:gd name="connsiteX126" fmla="*/ 1233364 w 4159710"/>
              <a:gd name="connsiteY126" fmla="*/ 2141711 h 5786598"/>
              <a:gd name="connsiteX127" fmla="*/ 1175445 w 4159710"/>
              <a:gd name="connsiteY127" fmla="*/ 2141711 h 5786598"/>
              <a:gd name="connsiteX128" fmla="*/ 1217275 w 4159710"/>
              <a:gd name="connsiteY128" fmla="*/ 2819733 h 5786598"/>
              <a:gd name="connsiteX129" fmla="*/ 1538655 w 4159710"/>
              <a:gd name="connsiteY129" fmla="*/ 2819733 h 5786598"/>
              <a:gd name="connsiteX130" fmla="*/ 1538655 w 4159710"/>
              <a:gd name="connsiteY130" fmla="*/ 2916015 h 5786598"/>
              <a:gd name="connsiteX131" fmla="*/ 1834975 w 4159710"/>
              <a:gd name="connsiteY131" fmla="*/ 2426775 h 5786598"/>
              <a:gd name="connsiteX132" fmla="*/ 2470117 w 4159710"/>
              <a:gd name="connsiteY132" fmla="*/ 140636 h 5786598"/>
              <a:gd name="connsiteX133" fmla="*/ 2450688 w 4159710"/>
              <a:gd name="connsiteY133" fmla="*/ 169453 h 5786598"/>
              <a:gd name="connsiteX134" fmla="*/ 2380499 w 4159710"/>
              <a:gd name="connsiteY134" fmla="*/ 198526 h 5786598"/>
              <a:gd name="connsiteX135" fmla="*/ 2341862 w 4159710"/>
              <a:gd name="connsiteY135" fmla="*/ 190726 h 5786598"/>
              <a:gd name="connsiteX136" fmla="*/ 2319689 w 4159710"/>
              <a:gd name="connsiteY136" fmla="*/ 175776 h 5786598"/>
              <a:gd name="connsiteX137" fmla="*/ 1188989 w 4159710"/>
              <a:gd name="connsiteY137" fmla="*/ 1308426 h 5786598"/>
              <a:gd name="connsiteX138" fmla="*/ 1342990 w 4159710"/>
              <a:gd name="connsiteY138" fmla="*/ 1294974 h 5786598"/>
              <a:gd name="connsiteX139" fmla="*/ 1353866 w 4159710"/>
              <a:gd name="connsiteY139" fmla="*/ 1419480 h 5786598"/>
              <a:gd name="connsiteX140" fmla="*/ 1862584 w 4159710"/>
              <a:gd name="connsiteY140" fmla="*/ 2381191 h 5786598"/>
              <a:gd name="connsiteX141" fmla="*/ 3029209 w 4159710"/>
              <a:gd name="connsiteY141" fmla="*/ 455030 h 5786598"/>
              <a:gd name="connsiteX142" fmla="*/ 2380499 w 4159710"/>
              <a:gd name="connsiteY142" fmla="*/ 0 h 5786598"/>
              <a:gd name="connsiteX143" fmla="*/ 2479762 w 4159710"/>
              <a:gd name="connsiteY143" fmla="*/ 99263 h 5786598"/>
              <a:gd name="connsiteX144" fmla="*/ 2478311 w 4159710"/>
              <a:gd name="connsiteY144" fmla="*/ 106448 h 5786598"/>
              <a:gd name="connsiteX145" fmla="*/ 3219890 w 4159710"/>
              <a:gd name="connsiteY145" fmla="*/ 215733 h 5786598"/>
              <a:gd name="connsiteX146" fmla="*/ 3217054 w 4159710"/>
              <a:gd name="connsiteY146" fmla="*/ 220776 h 5786598"/>
              <a:gd name="connsiteX147" fmla="*/ 4067223 w 4159710"/>
              <a:gd name="connsiteY147" fmla="*/ 1004298 h 5786598"/>
              <a:gd name="connsiteX148" fmla="*/ 4069653 w 4159710"/>
              <a:gd name="connsiteY148" fmla="*/ 1000693 h 5786598"/>
              <a:gd name="connsiteX149" fmla="*/ 4106956 w 4159710"/>
              <a:gd name="connsiteY149" fmla="*/ 985242 h 5786598"/>
              <a:gd name="connsiteX150" fmla="*/ 4159710 w 4159710"/>
              <a:gd name="connsiteY150" fmla="*/ 1037996 h 5786598"/>
              <a:gd name="connsiteX151" fmla="*/ 4106956 w 4159710"/>
              <a:gd name="connsiteY151" fmla="*/ 1090750 h 5786598"/>
              <a:gd name="connsiteX152" fmla="*/ 4054202 w 4159710"/>
              <a:gd name="connsiteY152" fmla="*/ 1037996 h 5786598"/>
              <a:gd name="connsiteX153" fmla="*/ 4058348 w 4159710"/>
              <a:gd name="connsiteY153" fmla="*/ 1017462 h 5786598"/>
              <a:gd name="connsiteX154" fmla="*/ 4060261 w 4159710"/>
              <a:gd name="connsiteY154" fmla="*/ 1014623 h 5786598"/>
              <a:gd name="connsiteX155" fmla="*/ 3137412 w 4159710"/>
              <a:gd name="connsiteY155" fmla="*/ 519074 h 5786598"/>
              <a:gd name="connsiteX156" fmla="*/ 1538655 w 4159710"/>
              <a:gd name="connsiteY156" fmla="*/ 3357254 h 5786598"/>
              <a:gd name="connsiteX157" fmla="*/ 1538655 w 4159710"/>
              <a:gd name="connsiteY157" fmla="*/ 3364856 h 5786598"/>
              <a:gd name="connsiteX158" fmla="*/ 1696915 w 4159710"/>
              <a:gd name="connsiteY158" fmla="*/ 3364856 h 5786598"/>
              <a:gd name="connsiteX159" fmla="*/ 1696915 w 4159710"/>
              <a:gd name="connsiteY159" fmla="*/ 3781025 h 5786598"/>
              <a:gd name="connsiteX160" fmla="*/ 1487338 w 4159710"/>
              <a:gd name="connsiteY160" fmla="*/ 3781025 h 5786598"/>
              <a:gd name="connsiteX161" fmla="*/ 1487338 w 4159710"/>
              <a:gd name="connsiteY161" fmla="*/ 3904082 h 5786598"/>
              <a:gd name="connsiteX162" fmla="*/ 1563403 w 4159710"/>
              <a:gd name="connsiteY162" fmla="*/ 3904082 h 5786598"/>
              <a:gd name="connsiteX163" fmla="*/ 1586263 w 4159710"/>
              <a:gd name="connsiteY163" fmla="*/ 3926942 h 5786598"/>
              <a:gd name="connsiteX164" fmla="*/ 1586262 w 4159710"/>
              <a:gd name="connsiteY164" fmla="*/ 3926942 h 5786598"/>
              <a:gd name="connsiteX165" fmla="*/ 1563402 w 4159710"/>
              <a:gd name="connsiteY165" fmla="*/ 3949802 h 5786598"/>
              <a:gd name="connsiteX166" fmla="*/ 1487338 w 4159710"/>
              <a:gd name="connsiteY166" fmla="*/ 3949802 h 5786598"/>
              <a:gd name="connsiteX167" fmla="*/ 1487338 w 4159710"/>
              <a:gd name="connsiteY167" fmla="*/ 4070970 h 5786598"/>
              <a:gd name="connsiteX168" fmla="*/ 1563403 w 4159710"/>
              <a:gd name="connsiteY168" fmla="*/ 4070970 h 5786598"/>
              <a:gd name="connsiteX169" fmla="*/ 1586263 w 4159710"/>
              <a:gd name="connsiteY169" fmla="*/ 4093830 h 5786598"/>
              <a:gd name="connsiteX170" fmla="*/ 1586262 w 4159710"/>
              <a:gd name="connsiteY170" fmla="*/ 4093830 h 5786598"/>
              <a:gd name="connsiteX171" fmla="*/ 1563402 w 4159710"/>
              <a:gd name="connsiteY171" fmla="*/ 4116690 h 5786598"/>
              <a:gd name="connsiteX172" fmla="*/ 1487338 w 4159710"/>
              <a:gd name="connsiteY172" fmla="*/ 4116690 h 5786598"/>
              <a:gd name="connsiteX173" fmla="*/ 1487338 w 4159710"/>
              <a:gd name="connsiteY173" fmla="*/ 4772921 h 5786598"/>
              <a:gd name="connsiteX174" fmla="*/ 1529674 w 4159710"/>
              <a:gd name="connsiteY174" fmla="*/ 4772921 h 5786598"/>
              <a:gd name="connsiteX175" fmla="*/ 1586262 w 4159710"/>
              <a:gd name="connsiteY175" fmla="*/ 4829509 h 5786598"/>
              <a:gd name="connsiteX176" fmla="*/ 1586262 w 4159710"/>
              <a:gd name="connsiteY176" fmla="*/ 4848693 h 5786598"/>
              <a:gd name="connsiteX177" fmla="*/ 1529674 w 4159710"/>
              <a:gd name="connsiteY177" fmla="*/ 4905281 h 5786598"/>
              <a:gd name="connsiteX178" fmla="*/ 1518652 w 4159710"/>
              <a:gd name="connsiteY178" fmla="*/ 4905281 h 5786598"/>
              <a:gd name="connsiteX179" fmla="*/ 1488812 w 4159710"/>
              <a:gd name="connsiteY179" fmla="*/ 4962472 h 5786598"/>
              <a:gd name="connsiteX180" fmla="*/ 1773161 w 4159710"/>
              <a:gd name="connsiteY180" fmla="*/ 5507455 h 5786598"/>
              <a:gd name="connsiteX181" fmla="*/ 1945385 w 4159710"/>
              <a:gd name="connsiteY181" fmla="*/ 5507455 h 5786598"/>
              <a:gd name="connsiteX182" fmla="*/ 2015377 w 4159710"/>
              <a:gd name="connsiteY182" fmla="*/ 5577447 h 5786598"/>
              <a:gd name="connsiteX183" fmla="*/ 2015377 w 4159710"/>
              <a:gd name="connsiteY183" fmla="*/ 5716606 h 5786598"/>
              <a:gd name="connsiteX184" fmla="*/ 1945385 w 4159710"/>
              <a:gd name="connsiteY184" fmla="*/ 5786598 h 5786598"/>
              <a:gd name="connsiteX185" fmla="*/ 166286 w 4159710"/>
              <a:gd name="connsiteY185" fmla="*/ 5786598 h 5786598"/>
              <a:gd name="connsiteX186" fmla="*/ 96294 w 4159710"/>
              <a:gd name="connsiteY186" fmla="*/ 5716606 h 5786598"/>
              <a:gd name="connsiteX187" fmla="*/ 96294 w 4159710"/>
              <a:gd name="connsiteY187" fmla="*/ 5577447 h 5786598"/>
              <a:gd name="connsiteX188" fmla="*/ 166286 w 4159710"/>
              <a:gd name="connsiteY188" fmla="*/ 5507455 h 5786598"/>
              <a:gd name="connsiteX189" fmla="*/ 235712 w 4159710"/>
              <a:gd name="connsiteY189" fmla="*/ 5507455 h 5786598"/>
              <a:gd name="connsiteX190" fmla="*/ 537898 w 4159710"/>
              <a:gd name="connsiteY190" fmla="*/ 4928284 h 5786598"/>
              <a:gd name="connsiteX191" fmla="*/ 525896 w 4159710"/>
              <a:gd name="connsiteY191" fmla="*/ 4905281 h 5786598"/>
              <a:gd name="connsiteX192" fmla="*/ 517166 w 4159710"/>
              <a:gd name="connsiteY192" fmla="*/ 4905281 h 5786598"/>
              <a:gd name="connsiteX193" fmla="*/ 460578 w 4159710"/>
              <a:gd name="connsiteY193" fmla="*/ 4848693 h 5786598"/>
              <a:gd name="connsiteX194" fmla="*/ 460578 w 4159710"/>
              <a:gd name="connsiteY194" fmla="*/ 4829509 h 5786598"/>
              <a:gd name="connsiteX195" fmla="*/ 517166 w 4159710"/>
              <a:gd name="connsiteY195" fmla="*/ 4772921 h 5786598"/>
              <a:gd name="connsiteX196" fmla="*/ 536643 w 4159710"/>
              <a:gd name="connsiteY196" fmla="*/ 4772921 h 5786598"/>
              <a:gd name="connsiteX197" fmla="*/ 536643 w 4159710"/>
              <a:gd name="connsiteY197" fmla="*/ 4116689 h 5786598"/>
              <a:gd name="connsiteX198" fmla="*/ 483438 w 4159710"/>
              <a:gd name="connsiteY198" fmla="*/ 4116689 h 5786598"/>
              <a:gd name="connsiteX199" fmla="*/ 467274 w 4159710"/>
              <a:gd name="connsiteY199" fmla="*/ 4109993 h 5786598"/>
              <a:gd name="connsiteX200" fmla="*/ 460578 w 4159710"/>
              <a:gd name="connsiteY200" fmla="*/ 4093829 h 5786598"/>
              <a:gd name="connsiteX201" fmla="*/ 467274 w 4159710"/>
              <a:gd name="connsiteY201" fmla="*/ 4077665 h 5786598"/>
              <a:gd name="connsiteX202" fmla="*/ 483438 w 4159710"/>
              <a:gd name="connsiteY202" fmla="*/ 4070970 h 5786598"/>
              <a:gd name="connsiteX203" fmla="*/ 536643 w 4159710"/>
              <a:gd name="connsiteY203" fmla="*/ 4070970 h 5786598"/>
              <a:gd name="connsiteX204" fmla="*/ 536643 w 4159710"/>
              <a:gd name="connsiteY204" fmla="*/ 3949801 h 5786598"/>
              <a:gd name="connsiteX205" fmla="*/ 483438 w 4159710"/>
              <a:gd name="connsiteY205" fmla="*/ 3949801 h 5786598"/>
              <a:gd name="connsiteX206" fmla="*/ 467274 w 4159710"/>
              <a:gd name="connsiteY206" fmla="*/ 3943105 h 5786598"/>
              <a:gd name="connsiteX207" fmla="*/ 460578 w 4159710"/>
              <a:gd name="connsiteY207" fmla="*/ 3926941 h 5786598"/>
              <a:gd name="connsiteX208" fmla="*/ 467274 w 4159710"/>
              <a:gd name="connsiteY208" fmla="*/ 3910777 h 5786598"/>
              <a:gd name="connsiteX209" fmla="*/ 483438 w 4159710"/>
              <a:gd name="connsiteY209" fmla="*/ 3904082 h 5786598"/>
              <a:gd name="connsiteX210" fmla="*/ 536643 w 4159710"/>
              <a:gd name="connsiteY210" fmla="*/ 3904082 h 5786598"/>
              <a:gd name="connsiteX211" fmla="*/ 536643 w 4159710"/>
              <a:gd name="connsiteY211" fmla="*/ 3781025 h 5786598"/>
              <a:gd name="connsiteX212" fmla="*/ 0 w 4159710"/>
              <a:gd name="connsiteY212" fmla="*/ 3781025 h 5786598"/>
              <a:gd name="connsiteX213" fmla="*/ 0 w 4159710"/>
              <a:gd name="connsiteY213" fmla="*/ 3364856 h 5786598"/>
              <a:gd name="connsiteX214" fmla="*/ 1 w 4159710"/>
              <a:gd name="connsiteY214" fmla="*/ 3364856 h 5786598"/>
              <a:gd name="connsiteX215" fmla="*/ 1 w 4159710"/>
              <a:gd name="connsiteY215" fmla="*/ 2819733 h 5786598"/>
              <a:gd name="connsiteX216" fmla="*/ 186431 w 4159710"/>
              <a:gd name="connsiteY216" fmla="*/ 2819733 h 5786598"/>
              <a:gd name="connsiteX217" fmla="*/ 823097 w 4159710"/>
              <a:gd name="connsiteY217" fmla="*/ 2141404 h 5786598"/>
              <a:gd name="connsiteX218" fmla="*/ 813602 w 4159710"/>
              <a:gd name="connsiteY218" fmla="*/ 2137471 h 5786598"/>
              <a:gd name="connsiteX219" fmla="*/ 809362 w 4159710"/>
              <a:gd name="connsiteY219" fmla="*/ 2127235 h 5786598"/>
              <a:gd name="connsiteX220" fmla="*/ 809362 w 4159710"/>
              <a:gd name="connsiteY220" fmla="*/ 2069332 h 5786598"/>
              <a:gd name="connsiteX221" fmla="*/ 823838 w 4159710"/>
              <a:gd name="connsiteY221" fmla="*/ 2054855 h 5786598"/>
              <a:gd name="connsiteX222" fmla="*/ 877577 w 4159710"/>
              <a:gd name="connsiteY222" fmla="*/ 2054855 h 5786598"/>
              <a:gd name="connsiteX223" fmla="*/ 888250 w 4159710"/>
              <a:gd name="connsiteY223" fmla="*/ 1881866 h 5786598"/>
              <a:gd name="connsiteX224" fmla="*/ 828450 w 4159710"/>
              <a:gd name="connsiteY224" fmla="*/ 1881866 h 5786598"/>
              <a:gd name="connsiteX225" fmla="*/ 819128 w 4159710"/>
              <a:gd name="connsiteY225" fmla="*/ 1872543 h 5786598"/>
              <a:gd name="connsiteX226" fmla="*/ 819128 w 4159710"/>
              <a:gd name="connsiteY226" fmla="*/ 1835257 h 5786598"/>
              <a:gd name="connsiteX227" fmla="*/ 828450 w 4159710"/>
              <a:gd name="connsiteY227" fmla="*/ 1825935 h 5786598"/>
              <a:gd name="connsiteX228" fmla="*/ 891700 w 4159710"/>
              <a:gd name="connsiteY228" fmla="*/ 1825935 h 5786598"/>
              <a:gd name="connsiteX229" fmla="*/ 912234 w 4159710"/>
              <a:gd name="connsiteY229" fmla="*/ 1493103 h 5786598"/>
              <a:gd name="connsiteX230" fmla="*/ 860727 w 4159710"/>
              <a:gd name="connsiteY230" fmla="*/ 1497602 h 5786598"/>
              <a:gd name="connsiteX231" fmla="*/ 861169 w 4159710"/>
              <a:gd name="connsiteY231" fmla="*/ 1501090 h 5786598"/>
              <a:gd name="connsiteX232" fmla="*/ 562355 w 4159710"/>
              <a:gd name="connsiteY232" fmla="*/ 1538964 h 5786598"/>
              <a:gd name="connsiteX233" fmla="*/ 573819 w 4159710"/>
              <a:gd name="connsiteY233" fmla="*/ 1582489 h 5786598"/>
              <a:gd name="connsiteX234" fmla="*/ 537257 w 4159710"/>
              <a:gd name="connsiteY234" fmla="*/ 1645198 h 5786598"/>
              <a:gd name="connsiteX235" fmla="*/ 530211 w 4159710"/>
              <a:gd name="connsiteY235" fmla="*/ 1647053 h 5786598"/>
              <a:gd name="connsiteX236" fmla="*/ 476492 w 4159710"/>
              <a:gd name="connsiteY236" fmla="*/ 1628784 h 5786598"/>
              <a:gd name="connsiteX237" fmla="*/ 469491 w 4159710"/>
              <a:gd name="connsiteY237" fmla="*/ 1614538 h 5786598"/>
              <a:gd name="connsiteX238" fmla="*/ 470721 w 4159710"/>
              <a:gd name="connsiteY238" fmla="*/ 1635605 h 5786598"/>
              <a:gd name="connsiteX239" fmla="*/ 430195 w 4159710"/>
              <a:gd name="connsiteY239" fmla="*/ 1681081 h 5786598"/>
              <a:gd name="connsiteX240" fmla="*/ 422631 w 4159710"/>
              <a:gd name="connsiteY240" fmla="*/ 1683073 h 5786598"/>
              <a:gd name="connsiteX241" fmla="*/ 355310 w 4159710"/>
              <a:gd name="connsiteY241" fmla="*/ 1643823 h 5786598"/>
              <a:gd name="connsiteX242" fmla="*/ 315776 w 4159710"/>
              <a:gd name="connsiteY242" fmla="*/ 1493723 h 5786598"/>
              <a:gd name="connsiteX243" fmla="*/ 355027 w 4159710"/>
              <a:gd name="connsiteY243" fmla="*/ 1426402 h 5786598"/>
              <a:gd name="connsiteX244" fmla="*/ 362591 w 4159710"/>
              <a:gd name="connsiteY244" fmla="*/ 1424410 h 5786598"/>
              <a:gd name="connsiteX245" fmla="*/ 420261 w 4159710"/>
              <a:gd name="connsiteY245" fmla="*/ 1444022 h 5786598"/>
              <a:gd name="connsiteX246" fmla="*/ 427578 w 4159710"/>
              <a:gd name="connsiteY246" fmla="*/ 1458912 h 5786598"/>
              <a:gd name="connsiteX247" fmla="*/ 426045 w 4159710"/>
              <a:gd name="connsiteY247" fmla="*/ 1453091 h 5786598"/>
              <a:gd name="connsiteX248" fmla="*/ 462607 w 4159710"/>
              <a:gd name="connsiteY248" fmla="*/ 1390382 h 5786598"/>
              <a:gd name="connsiteX249" fmla="*/ 469653 w 4159710"/>
              <a:gd name="connsiteY249" fmla="*/ 1388526 h 5786598"/>
              <a:gd name="connsiteX250" fmla="*/ 532361 w 4159710"/>
              <a:gd name="connsiteY250" fmla="*/ 1425088 h 5786598"/>
              <a:gd name="connsiteX251" fmla="*/ 549415 w 4159710"/>
              <a:gd name="connsiteY251" fmla="*/ 1489834 h 5786598"/>
              <a:gd name="connsiteX252" fmla="*/ 840002 w 4159710"/>
              <a:gd name="connsiteY252" fmla="*/ 1334084 h 5786598"/>
              <a:gd name="connsiteX253" fmla="*/ 840607 w 4159710"/>
              <a:gd name="connsiteY253" fmla="*/ 1338857 h 5786598"/>
              <a:gd name="connsiteX254" fmla="*/ 1112835 w 4159710"/>
              <a:gd name="connsiteY254" fmla="*/ 1315078 h 5786598"/>
              <a:gd name="connsiteX255" fmla="*/ 2288860 w 4159710"/>
              <a:gd name="connsiteY255" fmla="*/ 137025 h 5786598"/>
              <a:gd name="connsiteX256" fmla="*/ 2281236 w 4159710"/>
              <a:gd name="connsiteY256" fmla="*/ 99263 h 5786598"/>
              <a:gd name="connsiteX257" fmla="*/ 2380499 w 4159710"/>
              <a:gd name="connsiteY257" fmla="*/ 0 h 57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4159710" h="5786598">
                <a:moveTo>
                  <a:pt x="1022274" y="5419078"/>
                </a:moveTo>
                <a:lnTo>
                  <a:pt x="976163" y="5507455"/>
                </a:lnTo>
                <a:lnTo>
                  <a:pt x="1068385" y="5507455"/>
                </a:lnTo>
                <a:close/>
                <a:moveTo>
                  <a:pt x="1318025" y="5289802"/>
                </a:moveTo>
                <a:lnTo>
                  <a:pt x="1204463" y="5507455"/>
                </a:lnTo>
                <a:lnTo>
                  <a:pt x="1431587" y="5507455"/>
                </a:lnTo>
                <a:close/>
                <a:moveTo>
                  <a:pt x="708685" y="5255614"/>
                </a:moveTo>
                <a:lnTo>
                  <a:pt x="577286" y="5507455"/>
                </a:lnTo>
                <a:lnTo>
                  <a:pt x="840085" y="5507455"/>
                </a:lnTo>
                <a:close/>
                <a:moveTo>
                  <a:pt x="1203875" y="5071022"/>
                </a:moveTo>
                <a:lnTo>
                  <a:pt x="1053938" y="5358390"/>
                </a:lnTo>
                <a:lnTo>
                  <a:pt x="1131714" y="5507455"/>
                </a:lnTo>
                <a:lnTo>
                  <a:pt x="1141134" y="5507455"/>
                </a:lnTo>
                <a:lnTo>
                  <a:pt x="1286361" y="5229113"/>
                </a:lnTo>
                <a:close/>
                <a:moveTo>
                  <a:pt x="822835" y="5036834"/>
                </a:moveTo>
                <a:lnTo>
                  <a:pt x="740350" y="5194926"/>
                </a:lnTo>
                <a:lnTo>
                  <a:pt x="903414" y="5507455"/>
                </a:lnTo>
                <a:lnTo>
                  <a:pt x="912834" y="5507455"/>
                </a:lnTo>
                <a:lnTo>
                  <a:pt x="990609" y="5358390"/>
                </a:lnTo>
                <a:close/>
                <a:moveTo>
                  <a:pt x="1451724" y="5033553"/>
                </a:moveTo>
                <a:lnTo>
                  <a:pt x="1355112" y="5218720"/>
                </a:lnTo>
                <a:lnTo>
                  <a:pt x="1505762" y="5507455"/>
                </a:lnTo>
                <a:lnTo>
                  <a:pt x="1698986" y="5507455"/>
                </a:lnTo>
                <a:close/>
                <a:moveTo>
                  <a:pt x="574986" y="4999366"/>
                </a:moveTo>
                <a:lnTo>
                  <a:pt x="309887" y="5507455"/>
                </a:lnTo>
                <a:lnTo>
                  <a:pt x="503111" y="5507455"/>
                </a:lnTo>
                <a:lnTo>
                  <a:pt x="671598" y="5184533"/>
                </a:lnTo>
                <a:close/>
                <a:moveTo>
                  <a:pt x="1290352" y="4905281"/>
                </a:moveTo>
                <a:lnTo>
                  <a:pt x="1240962" y="4999940"/>
                </a:lnTo>
                <a:lnTo>
                  <a:pt x="1323448" y="5158032"/>
                </a:lnTo>
                <a:lnTo>
                  <a:pt x="1420060" y="4972866"/>
                </a:lnTo>
                <a:lnTo>
                  <a:pt x="1384797" y="4905281"/>
                </a:lnTo>
                <a:close/>
                <a:moveTo>
                  <a:pt x="1191573" y="4905281"/>
                </a:moveTo>
                <a:lnTo>
                  <a:pt x="1209298" y="4939252"/>
                </a:lnTo>
                <a:lnTo>
                  <a:pt x="1227023" y="4905281"/>
                </a:lnTo>
                <a:close/>
                <a:moveTo>
                  <a:pt x="891474" y="4905281"/>
                </a:moveTo>
                <a:lnTo>
                  <a:pt x="854499" y="4976146"/>
                </a:lnTo>
                <a:lnTo>
                  <a:pt x="1022274" y="5297702"/>
                </a:lnTo>
                <a:lnTo>
                  <a:pt x="1172210" y="5010334"/>
                </a:lnTo>
                <a:lnTo>
                  <a:pt x="1117398" y="4905281"/>
                </a:lnTo>
                <a:close/>
                <a:moveTo>
                  <a:pt x="624075" y="4905281"/>
                </a:moveTo>
                <a:lnTo>
                  <a:pt x="606650" y="4938678"/>
                </a:lnTo>
                <a:lnTo>
                  <a:pt x="703262" y="5123845"/>
                </a:lnTo>
                <a:lnTo>
                  <a:pt x="785748" y="4965752"/>
                </a:lnTo>
                <a:lnTo>
                  <a:pt x="754196" y="4905281"/>
                </a:lnTo>
                <a:close/>
                <a:moveTo>
                  <a:pt x="1286363" y="4716622"/>
                </a:moveTo>
                <a:lnTo>
                  <a:pt x="1286363" y="4742928"/>
                </a:lnTo>
                <a:lnTo>
                  <a:pt x="1280308" y="4772921"/>
                </a:lnTo>
                <a:lnTo>
                  <a:pt x="1315738" y="4772921"/>
                </a:lnTo>
                <a:close/>
                <a:moveTo>
                  <a:pt x="760478" y="4643851"/>
                </a:moveTo>
                <a:lnTo>
                  <a:pt x="693135" y="4772921"/>
                </a:lnTo>
                <a:lnTo>
                  <a:pt x="766533" y="4772921"/>
                </a:lnTo>
                <a:lnTo>
                  <a:pt x="760478" y="4742928"/>
                </a:lnTo>
                <a:close/>
                <a:moveTo>
                  <a:pt x="1286363" y="4116690"/>
                </a:moveTo>
                <a:lnTo>
                  <a:pt x="1286363" y="4574458"/>
                </a:lnTo>
                <a:lnTo>
                  <a:pt x="1389913" y="4772921"/>
                </a:lnTo>
                <a:lnTo>
                  <a:pt x="1441619" y="4772921"/>
                </a:lnTo>
                <a:lnTo>
                  <a:pt x="1441619" y="4116690"/>
                </a:lnTo>
                <a:close/>
                <a:moveTo>
                  <a:pt x="582362" y="4116689"/>
                </a:moveTo>
                <a:lnTo>
                  <a:pt x="582362" y="4772921"/>
                </a:lnTo>
                <a:lnTo>
                  <a:pt x="618960" y="4772921"/>
                </a:lnTo>
                <a:lnTo>
                  <a:pt x="760478" y="4501687"/>
                </a:lnTo>
                <a:lnTo>
                  <a:pt x="760478" y="4116689"/>
                </a:lnTo>
                <a:close/>
                <a:moveTo>
                  <a:pt x="1286363" y="3949802"/>
                </a:moveTo>
                <a:lnTo>
                  <a:pt x="1286363" y="4070970"/>
                </a:lnTo>
                <a:lnTo>
                  <a:pt x="1441619" y="4070970"/>
                </a:lnTo>
                <a:lnTo>
                  <a:pt x="1441619" y="3949802"/>
                </a:lnTo>
                <a:close/>
                <a:moveTo>
                  <a:pt x="582362" y="3949801"/>
                </a:moveTo>
                <a:lnTo>
                  <a:pt x="582362" y="4070970"/>
                </a:lnTo>
                <a:lnTo>
                  <a:pt x="760478" y="4070970"/>
                </a:lnTo>
                <a:lnTo>
                  <a:pt x="760478" y="3949801"/>
                </a:lnTo>
                <a:close/>
                <a:moveTo>
                  <a:pt x="1286363" y="3781025"/>
                </a:moveTo>
                <a:lnTo>
                  <a:pt x="1286363" y="3904082"/>
                </a:lnTo>
                <a:lnTo>
                  <a:pt x="1441619" y="3904082"/>
                </a:lnTo>
                <a:lnTo>
                  <a:pt x="1441619" y="3781025"/>
                </a:lnTo>
                <a:close/>
                <a:moveTo>
                  <a:pt x="582362" y="3781025"/>
                </a:moveTo>
                <a:lnTo>
                  <a:pt x="582362" y="3904082"/>
                </a:lnTo>
                <a:lnTo>
                  <a:pt x="760478" y="3904082"/>
                </a:lnTo>
                <a:lnTo>
                  <a:pt x="760478" y="3781025"/>
                </a:lnTo>
                <a:close/>
                <a:moveTo>
                  <a:pt x="1174823" y="2986866"/>
                </a:moveTo>
                <a:cubicBezTo>
                  <a:pt x="1163799" y="2986866"/>
                  <a:pt x="1154863" y="2995802"/>
                  <a:pt x="1154863" y="3006826"/>
                </a:cubicBezTo>
                <a:lnTo>
                  <a:pt x="1154863" y="3388285"/>
                </a:lnTo>
                <a:cubicBezTo>
                  <a:pt x="1154863" y="3399309"/>
                  <a:pt x="1163799" y="3408245"/>
                  <a:pt x="1174823" y="3408245"/>
                </a:cubicBezTo>
                <a:lnTo>
                  <a:pt x="1254662" y="3408245"/>
                </a:lnTo>
                <a:cubicBezTo>
                  <a:pt x="1265686" y="3408245"/>
                  <a:pt x="1274622" y="3399309"/>
                  <a:pt x="1274622" y="3388285"/>
                </a:cubicBezTo>
                <a:lnTo>
                  <a:pt x="1274622" y="3006826"/>
                </a:lnTo>
                <a:cubicBezTo>
                  <a:pt x="1274622" y="2995802"/>
                  <a:pt x="1265686" y="2986866"/>
                  <a:pt x="1254662" y="2986866"/>
                </a:cubicBezTo>
                <a:close/>
                <a:moveTo>
                  <a:pt x="694919" y="2986866"/>
                </a:moveTo>
                <a:cubicBezTo>
                  <a:pt x="685797" y="2986866"/>
                  <a:pt x="678402" y="2994261"/>
                  <a:pt x="678402" y="3003383"/>
                </a:cubicBezTo>
                <a:lnTo>
                  <a:pt x="678402" y="3391728"/>
                </a:lnTo>
                <a:cubicBezTo>
                  <a:pt x="678402" y="3400850"/>
                  <a:pt x="685797" y="3408245"/>
                  <a:pt x="694919" y="3408245"/>
                </a:cubicBezTo>
                <a:lnTo>
                  <a:pt x="760984" y="3408245"/>
                </a:lnTo>
                <a:cubicBezTo>
                  <a:pt x="770106" y="3408245"/>
                  <a:pt x="777501" y="3400850"/>
                  <a:pt x="777501" y="3391728"/>
                </a:cubicBezTo>
                <a:lnTo>
                  <a:pt x="777501" y="3003383"/>
                </a:lnTo>
                <a:cubicBezTo>
                  <a:pt x="777501" y="2994261"/>
                  <a:pt x="770106" y="2986866"/>
                  <a:pt x="760984" y="2986866"/>
                </a:cubicBezTo>
                <a:close/>
                <a:moveTo>
                  <a:pt x="502584" y="2986866"/>
                </a:moveTo>
                <a:cubicBezTo>
                  <a:pt x="493462" y="2986866"/>
                  <a:pt x="486067" y="2994261"/>
                  <a:pt x="486067" y="3003383"/>
                </a:cubicBezTo>
                <a:lnTo>
                  <a:pt x="486067" y="3391728"/>
                </a:lnTo>
                <a:cubicBezTo>
                  <a:pt x="486067" y="3400850"/>
                  <a:pt x="493462" y="3408245"/>
                  <a:pt x="502584" y="3408245"/>
                </a:cubicBezTo>
                <a:lnTo>
                  <a:pt x="568649" y="3408245"/>
                </a:lnTo>
                <a:cubicBezTo>
                  <a:pt x="577771" y="3408245"/>
                  <a:pt x="585166" y="3400850"/>
                  <a:pt x="585166" y="3391728"/>
                </a:cubicBezTo>
                <a:lnTo>
                  <a:pt x="585166" y="3003383"/>
                </a:lnTo>
                <a:cubicBezTo>
                  <a:pt x="585166" y="2994261"/>
                  <a:pt x="577771" y="2986866"/>
                  <a:pt x="568649" y="2986866"/>
                </a:cubicBezTo>
                <a:close/>
                <a:moveTo>
                  <a:pt x="310249" y="2986866"/>
                </a:moveTo>
                <a:cubicBezTo>
                  <a:pt x="301127" y="2986866"/>
                  <a:pt x="293732" y="2994261"/>
                  <a:pt x="293732" y="3003383"/>
                </a:cubicBezTo>
                <a:lnTo>
                  <a:pt x="293732" y="3391728"/>
                </a:lnTo>
                <a:cubicBezTo>
                  <a:pt x="293732" y="3400850"/>
                  <a:pt x="301127" y="3408245"/>
                  <a:pt x="310249" y="3408245"/>
                </a:cubicBezTo>
                <a:lnTo>
                  <a:pt x="376314" y="3408245"/>
                </a:lnTo>
                <a:cubicBezTo>
                  <a:pt x="385436" y="3408245"/>
                  <a:pt x="392831" y="3400850"/>
                  <a:pt x="392831" y="3391728"/>
                </a:cubicBezTo>
                <a:lnTo>
                  <a:pt x="392831" y="3003383"/>
                </a:lnTo>
                <a:cubicBezTo>
                  <a:pt x="392831" y="2994261"/>
                  <a:pt x="385436" y="2986866"/>
                  <a:pt x="376314" y="2986866"/>
                </a:cubicBezTo>
                <a:close/>
                <a:moveTo>
                  <a:pt x="871284" y="2156869"/>
                </a:moveTo>
                <a:lnTo>
                  <a:pt x="249133" y="2819733"/>
                </a:lnTo>
                <a:lnTo>
                  <a:pt x="830389" y="2819733"/>
                </a:lnTo>
                <a:close/>
                <a:moveTo>
                  <a:pt x="1322149" y="1457297"/>
                </a:moveTo>
                <a:lnTo>
                  <a:pt x="1134233" y="1473712"/>
                </a:lnTo>
                <a:lnTo>
                  <a:pt x="1155963" y="1825935"/>
                </a:lnTo>
                <a:lnTo>
                  <a:pt x="1248284" y="1825935"/>
                </a:lnTo>
                <a:cubicBezTo>
                  <a:pt x="1253432" y="1825935"/>
                  <a:pt x="1257606" y="1830109"/>
                  <a:pt x="1257606" y="1835257"/>
                </a:cubicBezTo>
                <a:lnTo>
                  <a:pt x="1257606" y="1872543"/>
                </a:lnTo>
                <a:cubicBezTo>
                  <a:pt x="1257606" y="1877691"/>
                  <a:pt x="1253432" y="1881866"/>
                  <a:pt x="1248284" y="1881866"/>
                </a:cubicBezTo>
                <a:lnTo>
                  <a:pt x="1159414" y="1881866"/>
                </a:lnTo>
                <a:lnTo>
                  <a:pt x="1170086" y="2054855"/>
                </a:lnTo>
                <a:lnTo>
                  <a:pt x="1233364" y="2054855"/>
                </a:lnTo>
                <a:cubicBezTo>
                  <a:pt x="1241359" y="2054855"/>
                  <a:pt x="1247840" y="2061336"/>
                  <a:pt x="1247840" y="2069332"/>
                </a:cubicBezTo>
                <a:lnTo>
                  <a:pt x="1247840" y="2127235"/>
                </a:lnTo>
                <a:cubicBezTo>
                  <a:pt x="1247840" y="2135230"/>
                  <a:pt x="1241359" y="2141711"/>
                  <a:pt x="1233364" y="2141711"/>
                </a:cubicBezTo>
                <a:lnTo>
                  <a:pt x="1175445" y="2141711"/>
                </a:lnTo>
                <a:lnTo>
                  <a:pt x="1217275" y="2819733"/>
                </a:lnTo>
                <a:lnTo>
                  <a:pt x="1538655" y="2819733"/>
                </a:lnTo>
                <a:lnTo>
                  <a:pt x="1538655" y="2916015"/>
                </a:lnTo>
                <a:lnTo>
                  <a:pt x="1834975" y="2426775"/>
                </a:lnTo>
                <a:close/>
                <a:moveTo>
                  <a:pt x="2470117" y="140636"/>
                </a:moveTo>
                <a:lnTo>
                  <a:pt x="2450688" y="169453"/>
                </a:lnTo>
                <a:cubicBezTo>
                  <a:pt x="2432725" y="187416"/>
                  <a:pt x="2407910" y="198526"/>
                  <a:pt x="2380499" y="198526"/>
                </a:cubicBezTo>
                <a:cubicBezTo>
                  <a:pt x="2366794" y="198526"/>
                  <a:pt x="2353737" y="195749"/>
                  <a:pt x="2341862" y="190726"/>
                </a:cubicBezTo>
                <a:lnTo>
                  <a:pt x="2319689" y="175776"/>
                </a:lnTo>
                <a:lnTo>
                  <a:pt x="1188989" y="1308426"/>
                </a:lnTo>
                <a:lnTo>
                  <a:pt x="1342990" y="1294974"/>
                </a:lnTo>
                <a:lnTo>
                  <a:pt x="1353866" y="1419480"/>
                </a:lnTo>
                <a:lnTo>
                  <a:pt x="1862584" y="2381191"/>
                </a:lnTo>
                <a:lnTo>
                  <a:pt x="3029209" y="455030"/>
                </a:lnTo>
                <a:close/>
                <a:moveTo>
                  <a:pt x="2380499" y="0"/>
                </a:moveTo>
                <a:cubicBezTo>
                  <a:pt x="2435320" y="0"/>
                  <a:pt x="2479762" y="44442"/>
                  <a:pt x="2479762" y="99263"/>
                </a:cubicBezTo>
                <a:lnTo>
                  <a:pt x="2478311" y="106448"/>
                </a:lnTo>
                <a:lnTo>
                  <a:pt x="3219890" y="215733"/>
                </a:lnTo>
                <a:lnTo>
                  <a:pt x="3217054" y="220776"/>
                </a:lnTo>
                <a:lnTo>
                  <a:pt x="4067223" y="1004298"/>
                </a:lnTo>
                <a:lnTo>
                  <a:pt x="4069653" y="1000693"/>
                </a:lnTo>
                <a:cubicBezTo>
                  <a:pt x="4079200" y="991147"/>
                  <a:pt x="4092388" y="985242"/>
                  <a:pt x="4106956" y="985242"/>
                </a:cubicBezTo>
                <a:cubicBezTo>
                  <a:pt x="4136091" y="985242"/>
                  <a:pt x="4159710" y="1008861"/>
                  <a:pt x="4159710" y="1037996"/>
                </a:cubicBezTo>
                <a:cubicBezTo>
                  <a:pt x="4159710" y="1067131"/>
                  <a:pt x="4136091" y="1090750"/>
                  <a:pt x="4106956" y="1090750"/>
                </a:cubicBezTo>
                <a:cubicBezTo>
                  <a:pt x="4077821" y="1090750"/>
                  <a:pt x="4054202" y="1067131"/>
                  <a:pt x="4054202" y="1037996"/>
                </a:cubicBezTo>
                <a:cubicBezTo>
                  <a:pt x="4054202" y="1030713"/>
                  <a:pt x="4055678" y="1023773"/>
                  <a:pt x="4058348" y="1017462"/>
                </a:cubicBezTo>
                <a:lnTo>
                  <a:pt x="4060261" y="1014623"/>
                </a:lnTo>
                <a:lnTo>
                  <a:pt x="3137412" y="519074"/>
                </a:lnTo>
                <a:lnTo>
                  <a:pt x="1538655" y="3357254"/>
                </a:lnTo>
                <a:lnTo>
                  <a:pt x="1538655" y="3364856"/>
                </a:lnTo>
                <a:lnTo>
                  <a:pt x="1696915" y="3364856"/>
                </a:lnTo>
                <a:lnTo>
                  <a:pt x="1696915" y="3781025"/>
                </a:lnTo>
                <a:lnTo>
                  <a:pt x="1487338" y="3781025"/>
                </a:lnTo>
                <a:lnTo>
                  <a:pt x="1487338" y="3904082"/>
                </a:lnTo>
                <a:lnTo>
                  <a:pt x="1563403" y="3904082"/>
                </a:lnTo>
                <a:cubicBezTo>
                  <a:pt x="1576028" y="3904082"/>
                  <a:pt x="1586263" y="3914317"/>
                  <a:pt x="1586263" y="3926942"/>
                </a:cubicBezTo>
                <a:lnTo>
                  <a:pt x="1586262" y="3926942"/>
                </a:lnTo>
                <a:cubicBezTo>
                  <a:pt x="1586262" y="3939567"/>
                  <a:pt x="1576027" y="3949802"/>
                  <a:pt x="1563402" y="3949802"/>
                </a:cubicBezTo>
                <a:lnTo>
                  <a:pt x="1487338" y="3949802"/>
                </a:lnTo>
                <a:lnTo>
                  <a:pt x="1487338" y="4070970"/>
                </a:lnTo>
                <a:lnTo>
                  <a:pt x="1563403" y="4070970"/>
                </a:lnTo>
                <a:cubicBezTo>
                  <a:pt x="1576028" y="4070970"/>
                  <a:pt x="1586263" y="4081205"/>
                  <a:pt x="1586263" y="4093830"/>
                </a:cubicBezTo>
                <a:lnTo>
                  <a:pt x="1586262" y="4093830"/>
                </a:lnTo>
                <a:cubicBezTo>
                  <a:pt x="1586262" y="4106455"/>
                  <a:pt x="1576027" y="4116690"/>
                  <a:pt x="1563402" y="4116690"/>
                </a:cubicBezTo>
                <a:lnTo>
                  <a:pt x="1487338" y="4116690"/>
                </a:lnTo>
                <a:lnTo>
                  <a:pt x="1487338" y="4772921"/>
                </a:lnTo>
                <a:lnTo>
                  <a:pt x="1529674" y="4772921"/>
                </a:lnTo>
                <a:cubicBezTo>
                  <a:pt x="1560927" y="4772921"/>
                  <a:pt x="1586262" y="4798256"/>
                  <a:pt x="1586262" y="4829509"/>
                </a:cubicBezTo>
                <a:lnTo>
                  <a:pt x="1586262" y="4848693"/>
                </a:lnTo>
                <a:cubicBezTo>
                  <a:pt x="1586262" y="4879946"/>
                  <a:pt x="1560927" y="4905281"/>
                  <a:pt x="1529674" y="4905281"/>
                </a:cubicBezTo>
                <a:lnTo>
                  <a:pt x="1518652" y="4905281"/>
                </a:lnTo>
                <a:lnTo>
                  <a:pt x="1488812" y="4962472"/>
                </a:lnTo>
                <a:lnTo>
                  <a:pt x="1773161" y="5507455"/>
                </a:lnTo>
                <a:lnTo>
                  <a:pt x="1945385" y="5507455"/>
                </a:lnTo>
                <a:cubicBezTo>
                  <a:pt x="1984041" y="5507455"/>
                  <a:pt x="2015377" y="5538791"/>
                  <a:pt x="2015377" y="5577447"/>
                </a:cubicBezTo>
                <a:lnTo>
                  <a:pt x="2015377" y="5716606"/>
                </a:lnTo>
                <a:cubicBezTo>
                  <a:pt x="2015377" y="5755262"/>
                  <a:pt x="1984041" y="5786598"/>
                  <a:pt x="1945385" y="5786598"/>
                </a:cubicBezTo>
                <a:lnTo>
                  <a:pt x="166286" y="5786598"/>
                </a:lnTo>
                <a:cubicBezTo>
                  <a:pt x="127630" y="5786598"/>
                  <a:pt x="96294" y="5755262"/>
                  <a:pt x="96294" y="5716606"/>
                </a:cubicBezTo>
                <a:lnTo>
                  <a:pt x="96294" y="5577447"/>
                </a:lnTo>
                <a:cubicBezTo>
                  <a:pt x="96294" y="5538791"/>
                  <a:pt x="127630" y="5507455"/>
                  <a:pt x="166286" y="5507455"/>
                </a:cubicBezTo>
                <a:lnTo>
                  <a:pt x="235712" y="5507455"/>
                </a:lnTo>
                <a:lnTo>
                  <a:pt x="537898" y="4928284"/>
                </a:lnTo>
                <a:lnTo>
                  <a:pt x="525896" y="4905281"/>
                </a:lnTo>
                <a:lnTo>
                  <a:pt x="517166" y="4905281"/>
                </a:lnTo>
                <a:cubicBezTo>
                  <a:pt x="485913" y="4905281"/>
                  <a:pt x="460578" y="4879946"/>
                  <a:pt x="460578" y="4848693"/>
                </a:cubicBezTo>
                <a:lnTo>
                  <a:pt x="460578" y="4829509"/>
                </a:lnTo>
                <a:cubicBezTo>
                  <a:pt x="460578" y="4798256"/>
                  <a:pt x="485913" y="4772921"/>
                  <a:pt x="517166" y="4772921"/>
                </a:cubicBezTo>
                <a:lnTo>
                  <a:pt x="536643" y="4772921"/>
                </a:lnTo>
                <a:lnTo>
                  <a:pt x="536643" y="4116689"/>
                </a:lnTo>
                <a:lnTo>
                  <a:pt x="483438" y="4116689"/>
                </a:lnTo>
                <a:cubicBezTo>
                  <a:pt x="477126" y="4116689"/>
                  <a:pt x="471411" y="4114130"/>
                  <a:pt x="467274" y="4109993"/>
                </a:cubicBezTo>
                <a:lnTo>
                  <a:pt x="460578" y="4093829"/>
                </a:lnTo>
                <a:lnTo>
                  <a:pt x="467274" y="4077665"/>
                </a:lnTo>
                <a:cubicBezTo>
                  <a:pt x="471411" y="4073529"/>
                  <a:pt x="477126" y="4070970"/>
                  <a:pt x="483438" y="4070970"/>
                </a:cubicBezTo>
                <a:lnTo>
                  <a:pt x="536643" y="4070970"/>
                </a:lnTo>
                <a:lnTo>
                  <a:pt x="536643" y="3949801"/>
                </a:lnTo>
                <a:lnTo>
                  <a:pt x="483438" y="3949801"/>
                </a:lnTo>
                <a:cubicBezTo>
                  <a:pt x="477126" y="3949801"/>
                  <a:pt x="471411" y="3947242"/>
                  <a:pt x="467274" y="3943105"/>
                </a:cubicBezTo>
                <a:lnTo>
                  <a:pt x="460578" y="3926941"/>
                </a:lnTo>
                <a:lnTo>
                  <a:pt x="467274" y="3910777"/>
                </a:lnTo>
                <a:cubicBezTo>
                  <a:pt x="471411" y="3906640"/>
                  <a:pt x="477126" y="3904082"/>
                  <a:pt x="483438" y="3904082"/>
                </a:cubicBezTo>
                <a:lnTo>
                  <a:pt x="536643" y="3904082"/>
                </a:lnTo>
                <a:lnTo>
                  <a:pt x="536643" y="3781025"/>
                </a:lnTo>
                <a:lnTo>
                  <a:pt x="0" y="3781025"/>
                </a:lnTo>
                <a:lnTo>
                  <a:pt x="0" y="3364856"/>
                </a:lnTo>
                <a:lnTo>
                  <a:pt x="1" y="3364856"/>
                </a:lnTo>
                <a:lnTo>
                  <a:pt x="1" y="2819733"/>
                </a:lnTo>
                <a:lnTo>
                  <a:pt x="186431" y="2819733"/>
                </a:lnTo>
                <a:lnTo>
                  <a:pt x="823097" y="2141404"/>
                </a:lnTo>
                <a:lnTo>
                  <a:pt x="813602" y="2137471"/>
                </a:lnTo>
                <a:cubicBezTo>
                  <a:pt x="810982" y="2134852"/>
                  <a:pt x="809362" y="2131233"/>
                  <a:pt x="809362" y="2127235"/>
                </a:cubicBezTo>
                <a:lnTo>
                  <a:pt x="809362" y="2069332"/>
                </a:lnTo>
                <a:cubicBezTo>
                  <a:pt x="809362" y="2061336"/>
                  <a:pt x="815843" y="2054855"/>
                  <a:pt x="823838" y="2054855"/>
                </a:cubicBezTo>
                <a:lnTo>
                  <a:pt x="877577" y="2054855"/>
                </a:lnTo>
                <a:lnTo>
                  <a:pt x="888250" y="1881866"/>
                </a:lnTo>
                <a:lnTo>
                  <a:pt x="828450" y="1881866"/>
                </a:lnTo>
                <a:cubicBezTo>
                  <a:pt x="823302" y="1881866"/>
                  <a:pt x="819128" y="1877691"/>
                  <a:pt x="819128" y="1872543"/>
                </a:cubicBezTo>
                <a:lnTo>
                  <a:pt x="819128" y="1835257"/>
                </a:lnTo>
                <a:cubicBezTo>
                  <a:pt x="819128" y="1830109"/>
                  <a:pt x="823302" y="1825935"/>
                  <a:pt x="828450" y="1825935"/>
                </a:cubicBezTo>
                <a:lnTo>
                  <a:pt x="891700" y="1825935"/>
                </a:lnTo>
                <a:lnTo>
                  <a:pt x="912234" y="1493103"/>
                </a:lnTo>
                <a:lnTo>
                  <a:pt x="860727" y="1497602"/>
                </a:lnTo>
                <a:lnTo>
                  <a:pt x="861169" y="1501090"/>
                </a:lnTo>
                <a:lnTo>
                  <a:pt x="562355" y="1538964"/>
                </a:lnTo>
                <a:lnTo>
                  <a:pt x="573819" y="1582489"/>
                </a:lnTo>
                <a:cubicBezTo>
                  <a:pt x="581039" y="1609902"/>
                  <a:pt x="564670" y="1637977"/>
                  <a:pt x="537257" y="1645198"/>
                </a:cubicBezTo>
                <a:lnTo>
                  <a:pt x="530211" y="1647053"/>
                </a:lnTo>
                <a:cubicBezTo>
                  <a:pt x="509651" y="1652468"/>
                  <a:pt x="488719" y="1644615"/>
                  <a:pt x="476492" y="1628784"/>
                </a:cubicBezTo>
                <a:lnTo>
                  <a:pt x="469491" y="1614538"/>
                </a:lnTo>
                <a:lnTo>
                  <a:pt x="470721" y="1635605"/>
                </a:lnTo>
                <a:cubicBezTo>
                  <a:pt x="467670" y="1656861"/>
                  <a:pt x="452267" y="1675268"/>
                  <a:pt x="430195" y="1681081"/>
                </a:cubicBezTo>
                <a:lnTo>
                  <a:pt x="422631" y="1683073"/>
                </a:lnTo>
                <a:cubicBezTo>
                  <a:pt x="393202" y="1690825"/>
                  <a:pt x="363062" y="1673252"/>
                  <a:pt x="355310" y="1643823"/>
                </a:cubicBezTo>
                <a:lnTo>
                  <a:pt x="315776" y="1493723"/>
                </a:lnTo>
                <a:cubicBezTo>
                  <a:pt x="308025" y="1464294"/>
                  <a:pt x="325598" y="1434153"/>
                  <a:pt x="355027" y="1426402"/>
                </a:cubicBezTo>
                <a:lnTo>
                  <a:pt x="362591" y="1424410"/>
                </a:lnTo>
                <a:cubicBezTo>
                  <a:pt x="384663" y="1418597"/>
                  <a:pt x="407134" y="1427028"/>
                  <a:pt x="420261" y="1444022"/>
                </a:cubicBezTo>
                <a:lnTo>
                  <a:pt x="427578" y="1458912"/>
                </a:lnTo>
                <a:lnTo>
                  <a:pt x="426045" y="1453091"/>
                </a:lnTo>
                <a:cubicBezTo>
                  <a:pt x="418825" y="1425678"/>
                  <a:pt x="435194" y="1397602"/>
                  <a:pt x="462607" y="1390382"/>
                </a:cubicBezTo>
                <a:lnTo>
                  <a:pt x="469653" y="1388526"/>
                </a:lnTo>
                <a:cubicBezTo>
                  <a:pt x="497066" y="1381306"/>
                  <a:pt x="525141" y="1397675"/>
                  <a:pt x="532361" y="1425088"/>
                </a:cubicBezTo>
                <a:lnTo>
                  <a:pt x="549415" y="1489834"/>
                </a:lnTo>
                <a:lnTo>
                  <a:pt x="840002" y="1334084"/>
                </a:lnTo>
                <a:lnTo>
                  <a:pt x="840607" y="1338857"/>
                </a:lnTo>
                <a:lnTo>
                  <a:pt x="1112835" y="1315078"/>
                </a:lnTo>
                <a:lnTo>
                  <a:pt x="2288860" y="137025"/>
                </a:lnTo>
                <a:lnTo>
                  <a:pt x="2281236" y="99263"/>
                </a:lnTo>
                <a:cubicBezTo>
                  <a:pt x="2281236" y="44442"/>
                  <a:pt x="2325678" y="0"/>
                  <a:pt x="238049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39" name="Group 138">
            <a:extLst>
              <a:ext uri="{FF2B5EF4-FFF2-40B4-BE49-F238E27FC236}">
                <a16:creationId xmlns:a16="http://schemas.microsoft.com/office/drawing/2014/main" id="{60378C7E-0B3A-4C9F-A9A0-9731511A682D}"/>
              </a:ext>
            </a:extLst>
          </p:cNvPr>
          <p:cNvGrpSpPr/>
          <p:nvPr/>
        </p:nvGrpSpPr>
        <p:grpSpPr>
          <a:xfrm flipH="1">
            <a:off x="1325465" y="3726162"/>
            <a:ext cx="2100108" cy="1919182"/>
            <a:chOff x="10038248" y="1087963"/>
            <a:chExt cx="3493565" cy="3192589"/>
          </a:xfrm>
          <a:solidFill>
            <a:schemeClr val="accent1"/>
          </a:solidFill>
        </p:grpSpPr>
        <p:sp>
          <p:nvSpPr>
            <p:cNvPr id="140" name="Freeform: Shape 139">
              <a:extLst>
                <a:ext uri="{FF2B5EF4-FFF2-40B4-BE49-F238E27FC236}">
                  <a16:creationId xmlns:a16="http://schemas.microsoft.com/office/drawing/2014/main" id="{2CFDEE77-F3EC-4BBA-B601-A6F606253252}"/>
                </a:ext>
              </a:extLst>
            </p:cNvPr>
            <p:cNvSpPr/>
            <p:nvPr/>
          </p:nvSpPr>
          <p:spPr>
            <a:xfrm>
              <a:off x="10038248" y="2837935"/>
              <a:ext cx="632499" cy="678474"/>
            </a:xfrm>
            <a:custGeom>
              <a:avLst/>
              <a:gdLst>
                <a:gd name="connsiteX0" fmla="*/ 597314 w 638668"/>
                <a:gd name="connsiteY0" fmla="*/ 306119 h 685090"/>
                <a:gd name="connsiteX1" fmla="*/ 597314 w 638668"/>
                <a:gd name="connsiteY1" fmla="*/ 577205 h 685090"/>
                <a:gd name="connsiteX2" fmla="*/ 616698 w 638668"/>
                <a:gd name="connsiteY2" fmla="*/ 572897 h 685090"/>
                <a:gd name="connsiteX3" fmla="*/ 616698 w 638668"/>
                <a:gd name="connsiteY3" fmla="*/ 313155 h 685090"/>
                <a:gd name="connsiteX4" fmla="*/ 561418 w 638668"/>
                <a:gd name="connsiteY4" fmla="*/ 292910 h 685090"/>
                <a:gd name="connsiteX5" fmla="*/ 561418 w 638668"/>
                <a:gd name="connsiteY5" fmla="*/ 585245 h 685090"/>
                <a:gd name="connsiteX6" fmla="*/ 582094 w 638668"/>
                <a:gd name="connsiteY6" fmla="*/ 580651 h 685090"/>
                <a:gd name="connsiteX7" fmla="*/ 582094 w 638668"/>
                <a:gd name="connsiteY7" fmla="*/ 300520 h 685090"/>
                <a:gd name="connsiteX8" fmla="*/ 525522 w 638668"/>
                <a:gd name="connsiteY8" fmla="*/ 279844 h 685090"/>
                <a:gd name="connsiteX9" fmla="*/ 525522 w 638668"/>
                <a:gd name="connsiteY9" fmla="*/ 593286 h 685090"/>
                <a:gd name="connsiteX10" fmla="*/ 546198 w 638668"/>
                <a:gd name="connsiteY10" fmla="*/ 588691 h 685090"/>
                <a:gd name="connsiteX11" fmla="*/ 546198 w 638668"/>
                <a:gd name="connsiteY11" fmla="*/ 287454 h 685090"/>
                <a:gd name="connsiteX12" fmla="*/ 489626 w 638668"/>
                <a:gd name="connsiteY12" fmla="*/ 266778 h 685090"/>
                <a:gd name="connsiteX13" fmla="*/ 489626 w 638668"/>
                <a:gd name="connsiteY13" fmla="*/ 601327 h 685090"/>
                <a:gd name="connsiteX14" fmla="*/ 510303 w 638668"/>
                <a:gd name="connsiteY14" fmla="*/ 596732 h 685090"/>
                <a:gd name="connsiteX15" fmla="*/ 510303 w 638668"/>
                <a:gd name="connsiteY15" fmla="*/ 274244 h 685090"/>
                <a:gd name="connsiteX16" fmla="*/ 453730 w 638668"/>
                <a:gd name="connsiteY16" fmla="*/ 253568 h 685090"/>
                <a:gd name="connsiteX17" fmla="*/ 453730 w 638668"/>
                <a:gd name="connsiteY17" fmla="*/ 609224 h 685090"/>
                <a:gd name="connsiteX18" fmla="*/ 474407 w 638668"/>
                <a:gd name="connsiteY18" fmla="*/ 604629 h 685090"/>
                <a:gd name="connsiteX19" fmla="*/ 474407 w 638668"/>
                <a:gd name="connsiteY19" fmla="*/ 261178 h 685090"/>
                <a:gd name="connsiteX20" fmla="*/ 417835 w 638668"/>
                <a:gd name="connsiteY20" fmla="*/ 240502 h 685090"/>
                <a:gd name="connsiteX21" fmla="*/ 417835 w 638668"/>
                <a:gd name="connsiteY21" fmla="*/ 617265 h 685090"/>
                <a:gd name="connsiteX22" fmla="*/ 438367 w 638668"/>
                <a:gd name="connsiteY22" fmla="*/ 612670 h 685090"/>
                <a:gd name="connsiteX23" fmla="*/ 438367 w 638668"/>
                <a:gd name="connsiteY23" fmla="*/ 248112 h 685090"/>
                <a:gd name="connsiteX24" fmla="*/ 381939 w 638668"/>
                <a:gd name="connsiteY24" fmla="*/ 227436 h 685090"/>
                <a:gd name="connsiteX25" fmla="*/ 381939 w 638668"/>
                <a:gd name="connsiteY25" fmla="*/ 625305 h 685090"/>
                <a:gd name="connsiteX26" fmla="*/ 402471 w 638668"/>
                <a:gd name="connsiteY26" fmla="*/ 620710 h 685090"/>
                <a:gd name="connsiteX27" fmla="*/ 402471 w 638668"/>
                <a:gd name="connsiteY27" fmla="*/ 234902 h 685090"/>
                <a:gd name="connsiteX28" fmla="*/ 345899 w 638668"/>
                <a:gd name="connsiteY28" fmla="*/ 214370 h 685090"/>
                <a:gd name="connsiteX29" fmla="*/ 345899 w 638668"/>
                <a:gd name="connsiteY29" fmla="*/ 633346 h 685090"/>
                <a:gd name="connsiteX30" fmla="*/ 366575 w 638668"/>
                <a:gd name="connsiteY30" fmla="*/ 628751 h 685090"/>
                <a:gd name="connsiteX31" fmla="*/ 366575 w 638668"/>
                <a:gd name="connsiteY31" fmla="*/ 221836 h 685090"/>
                <a:gd name="connsiteX32" fmla="*/ 296650 w 638668"/>
                <a:gd name="connsiteY32" fmla="*/ 196278 h 685090"/>
                <a:gd name="connsiteX33" fmla="*/ 296650 w 638668"/>
                <a:gd name="connsiteY33" fmla="*/ 644258 h 685090"/>
                <a:gd name="connsiteX34" fmla="*/ 330679 w 638668"/>
                <a:gd name="connsiteY34" fmla="*/ 636648 h 685090"/>
                <a:gd name="connsiteX35" fmla="*/ 330679 w 638668"/>
                <a:gd name="connsiteY35" fmla="*/ 208770 h 685090"/>
                <a:gd name="connsiteX36" fmla="*/ 313736 w 638668"/>
                <a:gd name="connsiteY36" fmla="*/ 20102 h 685090"/>
                <a:gd name="connsiteX37" fmla="*/ 122196 w 638668"/>
                <a:gd name="connsiteY37" fmla="*/ 196278 h 685090"/>
                <a:gd name="connsiteX38" fmla="*/ 246827 w 638668"/>
                <a:gd name="connsiteY38" fmla="*/ 152916 h 685090"/>
                <a:gd name="connsiteX39" fmla="*/ 277553 w 638668"/>
                <a:gd name="connsiteY39" fmla="*/ 151768 h 685090"/>
                <a:gd name="connsiteX40" fmla="*/ 396440 w 638668"/>
                <a:gd name="connsiteY40" fmla="*/ 201878 h 685090"/>
                <a:gd name="connsiteX41" fmla="*/ 537152 w 638668"/>
                <a:gd name="connsiteY41" fmla="*/ 262470 h 685090"/>
                <a:gd name="connsiteX42" fmla="*/ 313736 w 638668"/>
                <a:gd name="connsiteY42" fmla="*/ 20102 h 685090"/>
                <a:gd name="connsiteX43" fmla="*/ 311439 w 638668"/>
                <a:gd name="connsiteY43" fmla="*/ 0 h 685090"/>
                <a:gd name="connsiteX44" fmla="*/ 561417 w 638668"/>
                <a:gd name="connsiteY44" fmla="*/ 273526 h 685090"/>
                <a:gd name="connsiteX45" fmla="*/ 622010 w 638668"/>
                <a:gd name="connsiteY45" fmla="*/ 298653 h 685090"/>
                <a:gd name="connsiteX46" fmla="*/ 638665 w 638668"/>
                <a:gd name="connsiteY46" fmla="*/ 324068 h 685090"/>
                <a:gd name="connsiteX47" fmla="*/ 638522 w 638668"/>
                <a:gd name="connsiteY47" fmla="*/ 575913 h 685090"/>
                <a:gd name="connsiteX48" fmla="*/ 625025 w 638668"/>
                <a:gd name="connsiteY48" fmla="*/ 598168 h 685090"/>
                <a:gd name="connsiteX49" fmla="*/ 403763 w 638668"/>
                <a:gd name="connsiteY49" fmla="*/ 657324 h 685090"/>
                <a:gd name="connsiteX50" fmla="*/ 303398 w 638668"/>
                <a:gd name="connsiteY50" fmla="*/ 684174 h 685090"/>
                <a:gd name="connsiteX51" fmla="*/ 282722 w 638668"/>
                <a:gd name="connsiteY51" fmla="*/ 683313 h 685090"/>
                <a:gd name="connsiteX52" fmla="*/ 26713 w 638668"/>
                <a:gd name="connsiteY52" fmla="*/ 587543 h 685090"/>
                <a:gd name="connsiteX53" fmla="*/ 7 w 638668"/>
                <a:gd name="connsiteY53" fmla="*/ 552652 h 685090"/>
                <a:gd name="connsiteX54" fmla="*/ 581 w 638668"/>
                <a:gd name="connsiteY54" fmla="*/ 264337 h 685090"/>
                <a:gd name="connsiteX55" fmla="*/ 22406 w 638668"/>
                <a:gd name="connsiteY55" fmla="*/ 235333 h 685090"/>
                <a:gd name="connsiteX56" fmla="*/ 92044 w 638668"/>
                <a:gd name="connsiteY56" fmla="*/ 206760 h 685090"/>
                <a:gd name="connsiteX57" fmla="*/ 311439 w 638668"/>
                <a:gd name="connsiteY57" fmla="*/ 0 h 6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8668" h="685090">
                  <a:moveTo>
                    <a:pt x="597314" y="306119"/>
                  </a:moveTo>
                  <a:lnTo>
                    <a:pt x="597314" y="577205"/>
                  </a:lnTo>
                  <a:lnTo>
                    <a:pt x="616698" y="572897"/>
                  </a:lnTo>
                  <a:lnTo>
                    <a:pt x="616698" y="313155"/>
                  </a:lnTo>
                  <a:close/>
                  <a:moveTo>
                    <a:pt x="561418" y="292910"/>
                  </a:moveTo>
                  <a:lnTo>
                    <a:pt x="561418" y="585245"/>
                  </a:lnTo>
                  <a:lnTo>
                    <a:pt x="582094" y="580651"/>
                  </a:lnTo>
                  <a:lnTo>
                    <a:pt x="582094" y="300520"/>
                  </a:lnTo>
                  <a:close/>
                  <a:moveTo>
                    <a:pt x="525522" y="279844"/>
                  </a:moveTo>
                  <a:lnTo>
                    <a:pt x="525522" y="593286"/>
                  </a:lnTo>
                  <a:lnTo>
                    <a:pt x="546198" y="588691"/>
                  </a:lnTo>
                  <a:lnTo>
                    <a:pt x="546198" y="287454"/>
                  </a:lnTo>
                  <a:close/>
                  <a:moveTo>
                    <a:pt x="489626" y="266778"/>
                  </a:moveTo>
                  <a:lnTo>
                    <a:pt x="489626" y="601327"/>
                  </a:lnTo>
                  <a:lnTo>
                    <a:pt x="510303" y="596732"/>
                  </a:lnTo>
                  <a:lnTo>
                    <a:pt x="510303" y="274244"/>
                  </a:lnTo>
                  <a:close/>
                  <a:moveTo>
                    <a:pt x="453730" y="253568"/>
                  </a:moveTo>
                  <a:lnTo>
                    <a:pt x="453730" y="609224"/>
                  </a:lnTo>
                  <a:lnTo>
                    <a:pt x="474407" y="604629"/>
                  </a:lnTo>
                  <a:lnTo>
                    <a:pt x="474407" y="261178"/>
                  </a:lnTo>
                  <a:close/>
                  <a:moveTo>
                    <a:pt x="417835" y="240502"/>
                  </a:moveTo>
                  <a:lnTo>
                    <a:pt x="417835" y="617265"/>
                  </a:lnTo>
                  <a:lnTo>
                    <a:pt x="438367" y="612670"/>
                  </a:lnTo>
                  <a:lnTo>
                    <a:pt x="438367" y="248112"/>
                  </a:lnTo>
                  <a:close/>
                  <a:moveTo>
                    <a:pt x="381939" y="227436"/>
                  </a:moveTo>
                  <a:lnTo>
                    <a:pt x="381939" y="625305"/>
                  </a:lnTo>
                  <a:lnTo>
                    <a:pt x="402471" y="620710"/>
                  </a:lnTo>
                  <a:lnTo>
                    <a:pt x="402471" y="234902"/>
                  </a:lnTo>
                  <a:close/>
                  <a:moveTo>
                    <a:pt x="345899" y="214370"/>
                  </a:moveTo>
                  <a:lnTo>
                    <a:pt x="345899" y="633346"/>
                  </a:lnTo>
                  <a:lnTo>
                    <a:pt x="366575" y="628751"/>
                  </a:lnTo>
                  <a:lnTo>
                    <a:pt x="366575" y="221836"/>
                  </a:lnTo>
                  <a:close/>
                  <a:moveTo>
                    <a:pt x="296650" y="196278"/>
                  </a:moveTo>
                  <a:lnTo>
                    <a:pt x="296650" y="644258"/>
                  </a:lnTo>
                  <a:lnTo>
                    <a:pt x="330679" y="636648"/>
                  </a:lnTo>
                  <a:lnTo>
                    <a:pt x="330679" y="208770"/>
                  </a:lnTo>
                  <a:close/>
                  <a:moveTo>
                    <a:pt x="313736" y="20102"/>
                  </a:moveTo>
                  <a:cubicBezTo>
                    <a:pt x="250129" y="80263"/>
                    <a:pt x="184081" y="137696"/>
                    <a:pt x="122196" y="196278"/>
                  </a:cubicBezTo>
                  <a:cubicBezTo>
                    <a:pt x="164410" y="185940"/>
                    <a:pt x="206767" y="165982"/>
                    <a:pt x="246827" y="152916"/>
                  </a:cubicBezTo>
                  <a:cubicBezTo>
                    <a:pt x="256303" y="149901"/>
                    <a:pt x="268651" y="148178"/>
                    <a:pt x="277553" y="151768"/>
                  </a:cubicBezTo>
                  <a:cubicBezTo>
                    <a:pt x="317613" y="167275"/>
                    <a:pt x="356811" y="185079"/>
                    <a:pt x="396440" y="201878"/>
                  </a:cubicBezTo>
                  <a:cubicBezTo>
                    <a:pt x="444253" y="222123"/>
                    <a:pt x="489339" y="242225"/>
                    <a:pt x="537152" y="262470"/>
                  </a:cubicBezTo>
                  <a:cubicBezTo>
                    <a:pt x="537870" y="261465"/>
                    <a:pt x="391128" y="102949"/>
                    <a:pt x="313736" y="20102"/>
                  </a:cubicBezTo>
                  <a:close/>
                  <a:moveTo>
                    <a:pt x="311439" y="0"/>
                  </a:moveTo>
                  <a:cubicBezTo>
                    <a:pt x="311439" y="0"/>
                    <a:pt x="522219" y="228872"/>
                    <a:pt x="561417" y="273526"/>
                  </a:cubicBezTo>
                  <a:cubicBezTo>
                    <a:pt x="590134" y="286592"/>
                    <a:pt x="591857" y="288459"/>
                    <a:pt x="622010" y="298653"/>
                  </a:cubicBezTo>
                  <a:cubicBezTo>
                    <a:pt x="635076" y="303104"/>
                    <a:pt x="638809" y="310571"/>
                    <a:pt x="638665" y="324068"/>
                  </a:cubicBezTo>
                  <a:cubicBezTo>
                    <a:pt x="638091" y="408064"/>
                    <a:pt x="638378" y="491916"/>
                    <a:pt x="638522" y="575913"/>
                  </a:cubicBezTo>
                  <a:cubicBezTo>
                    <a:pt x="638522" y="586394"/>
                    <a:pt x="638953" y="594578"/>
                    <a:pt x="625025" y="598168"/>
                  </a:cubicBezTo>
                  <a:cubicBezTo>
                    <a:pt x="550075" y="617264"/>
                    <a:pt x="478426" y="637366"/>
                    <a:pt x="403763" y="657324"/>
                  </a:cubicBezTo>
                  <a:cubicBezTo>
                    <a:pt x="370308" y="666226"/>
                    <a:pt x="336997" y="675703"/>
                    <a:pt x="303398" y="684174"/>
                  </a:cubicBezTo>
                  <a:cubicBezTo>
                    <a:pt x="296937" y="685754"/>
                    <a:pt x="288753" y="685179"/>
                    <a:pt x="282722" y="683313"/>
                  </a:cubicBezTo>
                  <a:cubicBezTo>
                    <a:pt x="187527" y="652730"/>
                    <a:pt x="118319" y="617983"/>
                    <a:pt x="26713" y="587543"/>
                  </a:cubicBezTo>
                  <a:cubicBezTo>
                    <a:pt x="8765" y="581512"/>
                    <a:pt x="-281" y="573184"/>
                    <a:pt x="7" y="552652"/>
                  </a:cubicBezTo>
                  <a:cubicBezTo>
                    <a:pt x="1012" y="456595"/>
                    <a:pt x="1012" y="360538"/>
                    <a:pt x="581" y="264337"/>
                  </a:cubicBezTo>
                  <a:cubicBezTo>
                    <a:pt x="581" y="247968"/>
                    <a:pt x="6899" y="239784"/>
                    <a:pt x="22406" y="235333"/>
                  </a:cubicBezTo>
                  <a:cubicBezTo>
                    <a:pt x="47102" y="228010"/>
                    <a:pt x="68783" y="217529"/>
                    <a:pt x="92044" y="206760"/>
                  </a:cubicBezTo>
                  <a:cubicBezTo>
                    <a:pt x="106258" y="200155"/>
                    <a:pt x="311726" y="4308"/>
                    <a:pt x="311439" y="0"/>
                  </a:cubicBezTo>
                  <a:close/>
                </a:path>
              </a:pathLst>
            </a:custGeom>
            <a:grpFill/>
            <a:ln w="5501" cap="flat">
              <a:noFill/>
              <a:prstDash val="solid"/>
              <a:miter/>
            </a:ln>
          </p:spPr>
          <p:txBody>
            <a:bodyPr rtlCol="0" anchor="ctr"/>
            <a:lstStyle/>
            <a:p>
              <a:endParaRPr lang="en-US" sz="1350"/>
            </a:p>
          </p:txBody>
        </p:sp>
        <p:grpSp>
          <p:nvGrpSpPr>
            <p:cNvPr id="141" name="Group 140">
              <a:extLst>
                <a:ext uri="{FF2B5EF4-FFF2-40B4-BE49-F238E27FC236}">
                  <a16:creationId xmlns:a16="http://schemas.microsoft.com/office/drawing/2014/main" id="{8E3E5C07-7A18-48EE-86A2-3B2D4BFDF4C6}"/>
                </a:ext>
              </a:extLst>
            </p:cNvPr>
            <p:cNvGrpSpPr/>
            <p:nvPr/>
          </p:nvGrpSpPr>
          <p:grpSpPr>
            <a:xfrm>
              <a:off x="10112869" y="1087963"/>
              <a:ext cx="3418944" cy="3192589"/>
              <a:chOff x="10112869" y="1087963"/>
              <a:chExt cx="3418944" cy="3192589"/>
            </a:xfrm>
            <a:grpFill/>
          </p:grpSpPr>
          <p:sp>
            <p:nvSpPr>
              <p:cNvPr id="142" name="Rectangle: Rounded Corners 141">
                <a:extLst>
                  <a:ext uri="{FF2B5EF4-FFF2-40B4-BE49-F238E27FC236}">
                    <a16:creationId xmlns:a16="http://schemas.microsoft.com/office/drawing/2014/main" id="{DBE499E2-4567-4E4B-B6E0-1BBB510765B2}"/>
                  </a:ext>
                </a:extLst>
              </p:cNvPr>
              <p:cNvSpPr/>
              <p:nvPr/>
            </p:nvSpPr>
            <p:spPr>
              <a:xfrm>
                <a:off x="10147853" y="2407464"/>
                <a:ext cx="3383960" cy="8694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3" name="Rectangle 142">
                <a:extLst>
                  <a:ext uri="{FF2B5EF4-FFF2-40B4-BE49-F238E27FC236}">
                    <a16:creationId xmlns:a16="http://schemas.microsoft.com/office/drawing/2014/main" id="{1C429759-7820-457B-B5F5-ACCC94FEF68F}"/>
                  </a:ext>
                </a:extLst>
              </p:cNvPr>
              <p:cNvSpPr/>
              <p:nvPr/>
            </p:nvSpPr>
            <p:spPr>
              <a:xfrm>
                <a:off x="11772474" y="3314205"/>
                <a:ext cx="1343744" cy="92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4" name="Rectangle 143">
                <a:extLst>
                  <a:ext uri="{FF2B5EF4-FFF2-40B4-BE49-F238E27FC236}">
                    <a16:creationId xmlns:a16="http://schemas.microsoft.com/office/drawing/2014/main" id="{C5B2D9B8-2D0C-4AE9-9552-3B8F65E8629A}"/>
                  </a:ext>
                </a:extLst>
              </p:cNvPr>
              <p:cNvSpPr/>
              <p:nvPr/>
            </p:nvSpPr>
            <p:spPr>
              <a:xfrm>
                <a:off x="11766761"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 name="Rectangle 144">
                <a:extLst>
                  <a:ext uri="{FF2B5EF4-FFF2-40B4-BE49-F238E27FC236}">
                    <a16:creationId xmlns:a16="http://schemas.microsoft.com/office/drawing/2014/main" id="{666B3BAD-2080-42D8-82B2-F0F1A49F6A59}"/>
                  </a:ext>
                </a:extLst>
              </p:cNvPr>
              <p:cNvSpPr/>
              <p:nvPr/>
            </p:nvSpPr>
            <p:spPr>
              <a:xfrm>
                <a:off x="12239858"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6" name="Rectangle 145">
                <a:extLst>
                  <a:ext uri="{FF2B5EF4-FFF2-40B4-BE49-F238E27FC236}">
                    <a16:creationId xmlns:a16="http://schemas.microsoft.com/office/drawing/2014/main" id="{922C15F5-5980-4A8F-A46A-FF4CF3863AB0}"/>
                  </a:ext>
                </a:extLst>
              </p:cNvPr>
              <p:cNvSpPr/>
              <p:nvPr/>
            </p:nvSpPr>
            <p:spPr>
              <a:xfrm>
                <a:off x="13026689"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7" name="Rectangle 146">
                <a:extLst>
                  <a:ext uri="{FF2B5EF4-FFF2-40B4-BE49-F238E27FC236}">
                    <a16:creationId xmlns:a16="http://schemas.microsoft.com/office/drawing/2014/main" id="{F5A3DF08-ACF2-4515-B6A0-0D0EF2D65962}"/>
                  </a:ext>
                </a:extLst>
              </p:cNvPr>
              <p:cNvSpPr/>
              <p:nvPr/>
            </p:nvSpPr>
            <p:spPr>
              <a:xfrm>
                <a:off x="12523780" y="2451528"/>
                <a:ext cx="77841" cy="18272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8" name="Rectangle 147">
                <a:extLst>
                  <a:ext uri="{FF2B5EF4-FFF2-40B4-BE49-F238E27FC236}">
                    <a16:creationId xmlns:a16="http://schemas.microsoft.com/office/drawing/2014/main" id="{5C72F8AF-7FE3-4413-B266-C63562674878}"/>
                  </a:ext>
                </a:extLst>
              </p:cNvPr>
              <p:cNvSpPr/>
              <p:nvPr/>
            </p:nvSpPr>
            <p:spPr>
              <a:xfrm rot="2465944">
                <a:off x="12622677" y="2284600"/>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9" name="Rectangle 148">
                <a:extLst>
                  <a:ext uri="{FF2B5EF4-FFF2-40B4-BE49-F238E27FC236}">
                    <a16:creationId xmlns:a16="http://schemas.microsoft.com/office/drawing/2014/main" id="{2DE4E540-B18D-41DD-9E83-D3ED968E6AB8}"/>
                  </a:ext>
                </a:extLst>
              </p:cNvPr>
              <p:cNvSpPr/>
              <p:nvPr/>
            </p:nvSpPr>
            <p:spPr>
              <a:xfrm rot="658490">
                <a:off x="11863647" y="1255476"/>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0" name="Rectangle 149">
                <a:extLst>
                  <a:ext uri="{FF2B5EF4-FFF2-40B4-BE49-F238E27FC236}">
                    <a16:creationId xmlns:a16="http://schemas.microsoft.com/office/drawing/2014/main" id="{CD776431-F613-48B6-98AB-5FB8AF81CD2F}"/>
                  </a:ext>
                </a:extLst>
              </p:cNvPr>
              <p:cNvSpPr/>
              <p:nvPr/>
            </p:nvSpPr>
            <p:spPr>
              <a:xfrm rot="20633081">
                <a:off x="12106628" y="1224307"/>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1" name="Rectangle 150">
                <a:extLst>
                  <a:ext uri="{FF2B5EF4-FFF2-40B4-BE49-F238E27FC236}">
                    <a16:creationId xmlns:a16="http://schemas.microsoft.com/office/drawing/2014/main" id="{A337772B-C94A-4977-8A17-F9CC6A8B5963}"/>
                  </a:ext>
                </a:extLst>
              </p:cNvPr>
              <p:cNvSpPr/>
              <p:nvPr/>
            </p:nvSpPr>
            <p:spPr>
              <a:xfrm rot="19505308">
                <a:off x="12382395" y="1087963"/>
                <a:ext cx="47366" cy="14536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2" name="Rectangle 151">
                <a:extLst>
                  <a:ext uri="{FF2B5EF4-FFF2-40B4-BE49-F238E27FC236}">
                    <a16:creationId xmlns:a16="http://schemas.microsoft.com/office/drawing/2014/main" id="{E13A4465-9597-41AD-8312-9C372F130268}"/>
                  </a:ext>
                </a:extLst>
              </p:cNvPr>
              <p:cNvSpPr/>
              <p:nvPr/>
            </p:nvSpPr>
            <p:spPr>
              <a:xfrm>
                <a:off x="12417111" y="2056336"/>
                <a:ext cx="962547" cy="3621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3" name="Rectangle 152">
                <a:extLst>
                  <a:ext uri="{FF2B5EF4-FFF2-40B4-BE49-F238E27FC236}">
                    <a16:creationId xmlns:a16="http://schemas.microsoft.com/office/drawing/2014/main" id="{337895E5-2573-4F02-86C4-C4AB21BD1A37}"/>
                  </a:ext>
                </a:extLst>
              </p:cNvPr>
              <p:cNvSpPr/>
              <p:nvPr/>
            </p:nvSpPr>
            <p:spPr>
              <a:xfrm rot="3295761" flipH="1">
                <a:off x="11139455" y="771268"/>
                <a:ext cx="36576" cy="208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4" name="Rectangle 153">
                <a:extLst>
                  <a:ext uri="{FF2B5EF4-FFF2-40B4-BE49-F238E27FC236}">
                    <a16:creationId xmlns:a16="http://schemas.microsoft.com/office/drawing/2014/main" id="{F8EBCE15-817A-461A-A88C-38CD5D5ABFFA}"/>
                  </a:ext>
                </a:extLst>
              </p:cNvPr>
              <p:cNvSpPr/>
              <p:nvPr/>
            </p:nvSpPr>
            <p:spPr>
              <a:xfrm>
                <a:off x="11766760" y="2239508"/>
                <a:ext cx="521564" cy="758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5" name="Rectangle: Top Corners Rounded 154">
                <a:extLst>
                  <a:ext uri="{FF2B5EF4-FFF2-40B4-BE49-F238E27FC236}">
                    <a16:creationId xmlns:a16="http://schemas.microsoft.com/office/drawing/2014/main" id="{B1EC0123-FD70-4C9C-8D03-227A68A88DB8}"/>
                  </a:ext>
                </a:extLst>
              </p:cNvPr>
              <p:cNvSpPr/>
              <p:nvPr/>
            </p:nvSpPr>
            <p:spPr>
              <a:xfrm>
                <a:off x="11734846"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6" name="Rectangle: Top Corners Rounded 155">
                <a:extLst>
                  <a:ext uri="{FF2B5EF4-FFF2-40B4-BE49-F238E27FC236}">
                    <a16:creationId xmlns:a16="http://schemas.microsoft.com/office/drawing/2014/main" id="{36EC0C47-A43D-4747-A365-89246E4C74A7}"/>
                  </a:ext>
                </a:extLst>
              </p:cNvPr>
              <p:cNvSpPr/>
              <p:nvPr/>
            </p:nvSpPr>
            <p:spPr>
              <a:xfrm>
                <a:off x="12200132"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7" name="Rectangle: Top Corners Rounded 156">
                <a:extLst>
                  <a:ext uri="{FF2B5EF4-FFF2-40B4-BE49-F238E27FC236}">
                    <a16:creationId xmlns:a16="http://schemas.microsoft.com/office/drawing/2014/main" id="{5195B99A-5CB5-4727-939D-7689156C095A}"/>
                  </a:ext>
                </a:extLst>
              </p:cNvPr>
              <p:cNvSpPr/>
              <p:nvPr/>
            </p:nvSpPr>
            <p:spPr>
              <a:xfrm>
                <a:off x="12490568"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8" name="Rectangle: Top Corners Rounded 157">
                <a:extLst>
                  <a:ext uri="{FF2B5EF4-FFF2-40B4-BE49-F238E27FC236}">
                    <a16:creationId xmlns:a16="http://schemas.microsoft.com/office/drawing/2014/main" id="{1C38FB08-E1B4-4D91-8685-80C55190CBFB}"/>
                  </a:ext>
                </a:extLst>
              </p:cNvPr>
              <p:cNvSpPr/>
              <p:nvPr/>
            </p:nvSpPr>
            <p:spPr>
              <a:xfrm>
                <a:off x="12994775"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9" name="Rectangle 158">
                <a:extLst>
                  <a:ext uri="{FF2B5EF4-FFF2-40B4-BE49-F238E27FC236}">
                    <a16:creationId xmlns:a16="http://schemas.microsoft.com/office/drawing/2014/main" id="{8F580599-FC41-422A-857B-AFC950F4FA5E}"/>
                  </a:ext>
                </a:extLst>
              </p:cNvPr>
              <p:cNvSpPr/>
              <p:nvPr/>
            </p:nvSpPr>
            <p:spPr>
              <a:xfrm rot="2465944">
                <a:off x="12155656" y="2331293"/>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0" name="Rectangle 159">
                <a:extLst>
                  <a:ext uri="{FF2B5EF4-FFF2-40B4-BE49-F238E27FC236}">
                    <a16:creationId xmlns:a16="http://schemas.microsoft.com/office/drawing/2014/main" id="{FEFF115E-43AC-4091-95BE-3550F92D6778}"/>
                  </a:ext>
                </a:extLst>
              </p:cNvPr>
              <p:cNvSpPr/>
              <p:nvPr/>
            </p:nvSpPr>
            <p:spPr>
              <a:xfrm>
                <a:off x="10326532" y="2433584"/>
                <a:ext cx="45719" cy="4362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1" name="Rectangle 160">
                <a:extLst>
                  <a:ext uri="{FF2B5EF4-FFF2-40B4-BE49-F238E27FC236}">
                    <a16:creationId xmlns:a16="http://schemas.microsoft.com/office/drawing/2014/main" id="{B6EF42EE-15AD-4F03-8D64-64FB61828538}"/>
                  </a:ext>
                </a:extLst>
              </p:cNvPr>
              <p:cNvSpPr/>
              <p:nvPr/>
            </p:nvSpPr>
            <p:spPr>
              <a:xfrm flipV="1">
                <a:off x="11921107" y="1202428"/>
                <a:ext cx="164311" cy="61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165" name="Freeform: Shape 164">
            <a:extLst>
              <a:ext uri="{FF2B5EF4-FFF2-40B4-BE49-F238E27FC236}">
                <a16:creationId xmlns:a16="http://schemas.microsoft.com/office/drawing/2014/main" id="{D9FC62AF-9B96-4B9C-ACA1-2FBDFB77653D}"/>
              </a:ext>
            </a:extLst>
          </p:cNvPr>
          <p:cNvSpPr/>
          <p:nvPr/>
        </p:nvSpPr>
        <p:spPr>
          <a:xfrm>
            <a:off x="1200300" y="4891688"/>
            <a:ext cx="569571" cy="792334"/>
          </a:xfrm>
          <a:custGeom>
            <a:avLst/>
            <a:gdLst>
              <a:gd name="connsiteX0" fmla="*/ 1022274 w 4159710"/>
              <a:gd name="connsiteY0" fmla="*/ 5419078 h 5786598"/>
              <a:gd name="connsiteX1" fmla="*/ 976163 w 4159710"/>
              <a:gd name="connsiteY1" fmla="*/ 5507455 h 5786598"/>
              <a:gd name="connsiteX2" fmla="*/ 1068385 w 4159710"/>
              <a:gd name="connsiteY2" fmla="*/ 5507455 h 5786598"/>
              <a:gd name="connsiteX3" fmla="*/ 1318025 w 4159710"/>
              <a:gd name="connsiteY3" fmla="*/ 5289802 h 5786598"/>
              <a:gd name="connsiteX4" fmla="*/ 1204463 w 4159710"/>
              <a:gd name="connsiteY4" fmla="*/ 5507455 h 5786598"/>
              <a:gd name="connsiteX5" fmla="*/ 1431587 w 4159710"/>
              <a:gd name="connsiteY5" fmla="*/ 5507455 h 5786598"/>
              <a:gd name="connsiteX6" fmla="*/ 708685 w 4159710"/>
              <a:gd name="connsiteY6" fmla="*/ 5255614 h 5786598"/>
              <a:gd name="connsiteX7" fmla="*/ 577286 w 4159710"/>
              <a:gd name="connsiteY7" fmla="*/ 5507455 h 5786598"/>
              <a:gd name="connsiteX8" fmla="*/ 840085 w 4159710"/>
              <a:gd name="connsiteY8" fmla="*/ 5507455 h 5786598"/>
              <a:gd name="connsiteX9" fmla="*/ 1203875 w 4159710"/>
              <a:gd name="connsiteY9" fmla="*/ 5071022 h 5786598"/>
              <a:gd name="connsiteX10" fmla="*/ 1053938 w 4159710"/>
              <a:gd name="connsiteY10" fmla="*/ 5358390 h 5786598"/>
              <a:gd name="connsiteX11" fmla="*/ 1131714 w 4159710"/>
              <a:gd name="connsiteY11" fmla="*/ 5507455 h 5786598"/>
              <a:gd name="connsiteX12" fmla="*/ 1141134 w 4159710"/>
              <a:gd name="connsiteY12" fmla="*/ 5507455 h 5786598"/>
              <a:gd name="connsiteX13" fmla="*/ 1286361 w 4159710"/>
              <a:gd name="connsiteY13" fmla="*/ 5229113 h 5786598"/>
              <a:gd name="connsiteX14" fmla="*/ 822835 w 4159710"/>
              <a:gd name="connsiteY14" fmla="*/ 5036834 h 5786598"/>
              <a:gd name="connsiteX15" fmla="*/ 740350 w 4159710"/>
              <a:gd name="connsiteY15" fmla="*/ 5194926 h 5786598"/>
              <a:gd name="connsiteX16" fmla="*/ 903414 w 4159710"/>
              <a:gd name="connsiteY16" fmla="*/ 5507455 h 5786598"/>
              <a:gd name="connsiteX17" fmla="*/ 912834 w 4159710"/>
              <a:gd name="connsiteY17" fmla="*/ 5507455 h 5786598"/>
              <a:gd name="connsiteX18" fmla="*/ 990609 w 4159710"/>
              <a:gd name="connsiteY18" fmla="*/ 5358390 h 5786598"/>
              <a:gd name="connsiteX19" fmla="*/ 1451724 w 4159710"/>
              <a:gd name="connsiteY19" fmla="*/ 5033553 h 5786598"/>
              <a:gd name="connsiteX20" fmla="*/ 1355112 w 4159710"/>
              <a:gd name="connsiteY20" fmla="*/ 5218720 h 5786598"/>
              <a:gd name="connsiteX21" fmla="*/ 1505762 w 4159710"/>
              <a:gd name="connsiteY21" fmla="*/ 5507455 h 5786598"/>
              <a:gd name="connsiteX22" fmla="*/ 1698986 w 4159710"/>
              <a:gd name="connsiteY22" fmla="*/ 5507455 h 5786598"/>
              <a:gd name="connsiteX23" fmla="*/ 574986 w 4159710"/>
              <a:gd name="connsiteY23" fmla="*/ 4999366 h 5786598"/>
              <a:gd name="connsiteX24" fmla="*/ 309887 w 4159710"/>
              <a:gd name="connsiteY24" fmla="*/ 5507455 h 5786598"/>
              <a:gd name="connsiteX25" fmla="*/ 503111 w 4159710"/>
              <a:gd name="connsiteY25" fmla="*/ 5507455 h 5786598"/>
              <a:gd name="connsiteX26" fmla="*/ 671598 w 4159710"/>
              <a:gd name="connsiteY26" fmla="*/ 5184533 h 5786598"/>
              <a:gd name="connsiteX27" fmla="*/ 1290352 w 4159710"/>
              <a:gd name="connsiteY27" fmla="*/ 4905281 h 5786598"/>
              <a:gd name="connsiteX28" fmla="*/ 1240962 w 4159710"/>
              <a:gd name="connsiteY28" fmla="*/ 4999940 h 5786598"/>
              <a:gd name="connsiteX29" fmla="*/ 1323448 w 4159710"/>
              <a:gd name="connsiteY29" fmla="*/ 5158032 h 5786598"/>
              <a:gd name="connsiteX30" fmla="*/ 1420060 w 4159710"/>
              <a:gd name="connsiteY30" fmla="*/ 4972866 h 5786598"/>
              <a:gd name="connsiteX31" fmla="*/ 1384797 w 4159710"/>
              <a:gd name="connsiteY31" fmla="*/ 4905281 h 5786598"/>
              <a:gd name="connsiteX32" fmla="*/ 1191573 w 4159710"/>
              <a:gd name="connsiteY32" fmla="*/ 4905281 h 5786598"/>
              <a:gd name="connsiteX33" fmla="*/ 1209298 w 4159710"/>
              <a:gd name="connsiteY33" fmla="*/ 4939252 h 5786598"/>
              <a:gd name="connsiteX34" fmla="*/ 1227023 w 4159710"/>
              <a:gd name="connsiteY34" fmla="*/ 4905281 h 5786598"/>
              <a:gd name="connsiteX35" fmla="*/ 891474 w 4159710"/>
              <a:gd name="connsiteY35" fmla="*/ 4905281 h 5786598"/>
              <a:gd name="connsiteX36" fmla="*/ 854499 w 4159710"/>
              <a:gd name="connsiteY36" fmla="*/ 4976146 h 5786598"/>
              <a:gd name="connsiteX37" fmla="*/ 1022274 w 4159710"/>
              <a:gd name="connsiteY37" fmla="*/ 5297702 h 5786598"/>
              <a:gd name="connsiteX38" fmla="*/ 1172210 w 4159710"/>
              <a:gd name="connsiteY38" fmla="*/ 5010334 h 5786598"/>
              <a:gd name="connsiteX39" fmla="*/ 1117398 w 4159710"/>
              <a:gd name="connsiteY39" fmla="*/ 4905281 h 5786598"/>
              <a:gd name="connsiteX40" fmla="*/ 624075 w 4159710"/>
              <a:gd name="connsiteY40" fmla="*/ 4905281 h 5786598"/>
              <a:gd name="connsiteX41" fmla="*/ 606650 w 4159710"/>
              <a:gd name="connsiteY41" fmla="*/ 4938678 h 5786598"/>
              <a:gd name="connsiteX42" fmla="*/ 703262 w 4159710"/>
              <a:gd name="connsiteY42" fmla="*/ 5123845 h 5786598"/>
              <a:gd name="connsiteX43" fmla="*/ 785748 w 4159710"/>
              <a:gd name="connsiteY43" fmla="*/ 4965752 h 5786598"/>
              <a:gd name="connsiteX44" fmla="*/ 754196 w 4159710"/>
              <a:gd name="connsiteY44" fmla="*/ 4905281 h 5786598"/>
              <a:gd name="connsiteX45" fmla="*/ 1286363 w 4159710"/>
              <a:gd name="connsiteY45" fmla="*/ 4716622 h 5786598"/>
              <a:gd name="connsiteX46" fmla="*/ 1286363 w 4159710"/>
              <a:gd name="connsiteY46" fmla="*/ 4742928 h 5786598"/>
              <a:gd name="connsiteX47" fmla="*/ 1280308 w 4159710"/>
              <a:gd name="connsiteY47" fmla="*/ 4772921 h 5786598"/>
              <a:gd name="connsiteX48" fmla="*/ 1315738 w 4159710"/>
              <a:gd name="connsiteY48" fmla="*/ 4772921 h 5786598"/>
              <a:gd name="connsiteX49" fmla="*/ 760478 w 4159710"/>
              <a:gd name="connsiteY49" fmla="*/ 4643851 h 5786598"/>
              <a:gd name="connsiteX50" fmla="*/ 693135 w 4159710"/>
              <a:gd name="connsiteY50" fmla="*/ 4772921 h 5786598"/>
              <a:gd name="connsiteX51" fmla="*/ 766533 w 4159710"/>
              <a:gd name="connsiteY51" fmla="*/ 4772921 h 5786598"/>
              <a:gd name="connsiteX52" fmla="*/ 760478 w 4159710"/>
              <a:gd name="connsiteY52" fmla="*/ 4742928 h 5786598"/>
              <a:gd name="connsiteX53" fmla="*/ 1286363 w 4159710"/>
              <a:gd name="connsiteY53" fmla="*/ 4116690 h 5786598"/>
              <a:gd name="connsiteX54" fmla="*/ 1286363 w 4159710"/>
              <a:gd name="connsiteY54" fmla="*/ 4574458 h 5786598"/>
              <a:gd name="connsiteX55" fmla="*/ 1389913 w 4159710"/>
              <a:gd name="connsiteY55" fmla="*/ 4772921 h 5786598"/>
              <a:gd name="connsiteX56" fmla="*/ 1441619 w 4159710"/>
              <a:gd name="connsiteY56" fmla="*/ 4772921 h 5786598"/>
              <a:gd name="connsiteX57" fmla="*/ 1441619 w 4159710"/>
              <a:gd name="connsiteY57" fmla="*/ 4116690 h 5786598"/>
              <a:gd name="connsiteX58" fmla="*/ 582362 w 4159710"/>
              <a:gd name="connsiteY58" fmla="*/ 4116689 h 5786598"/>
              <a:gd name="connsiteX59" fmla="*/ 582362 w 4159710"/>
              <a:gd name="connsiteY59" fmla="*/ 4772921 h 5786598"/>
              <a:gd name="connsiteX60" fmla="*/ 618960 w 4159710"/>
              <a:gd name="connsiteY60" fmla="*/ 4772921 h 5786598"/>
              <a:gd name="connsiteX61" fmla="*/ 760478 w 4159710"/>
              <a:gd name="connsiteY61" fmla="*/ 4501687 h 5786598"/>
              <a:gd name="connsiteX62" fmla="*/ 760478 w 4159710"/>
              <a:gd name="connsiteY62" fmla="*/ 4116689 h 5786598"/>
              <a:gd name="connsiteX63" fmla="*/ 1286363 w 4159710"/>
              <a:gd name="connsiteY63" fmla="*/ 3949802 h 5786598"/>
              <a:gd name="connsiteX64" fmla="*/ 1286363 w 4159710"/>
              <a:gd name="connsiteY64" fmla="*/ 4070970 h 5786598"/>
              <a:gd name="connsiteX65" fmla="*/ 1441619 w 4159710"/>
              <a:gd name="connsiteY65" fmla="*/ 4070970 h 5786598"/>
              <a:gd name="connsiteX66" fmla="*/ 1441619 w 4159710"/>
              <a:gd name="connsiteY66" fmla="*/ 3949802 h 5786598"/>
              <a:gd name="connsiteX67" fmla="*/ 582362 w 4159710"/>
              <a:gd name="connsiteY67" fmla="*/ 3949801 h 5786598"/>
              <a:gd name="connsiteX68" fmla="*/ 582362 w 4159710"/>
              <a:gd name="connsiteY68" fmla="*/ 4070970 h 5786598"/>
              <a:gd name="connsiteX69" fmla="*/ 760478 w 4159710"/>
              <a:gd name="connsiteY69" fmla="*/ 4070970 h 5786598"/>
              <a:gd name="connsiteX70" fmla="*/ 760478 w 4159710"/>
              <a:gd name="connsiteY70" fmla="*/ 3949801 h 5786598"/>
              <a:gd name="connsiteX71" fmla="*/ 1286363 w 4159710"/>
              <a:gd name="connsiteY71" fmla="*/ 3781025 h 5786598"/>
              <a:gd name="connsiteX72" fmla="*/ 1286363 w 4159710"/>
              <a:gd name="connsiteY72" fmla="*/ 3904082 h 5786598"/>
              <a:gd name="connsiteX73" fmla="*/ 1441619 w 4159710"/>
              <a:gd name="connsiteY73" fmla="*/ 3904082 h 5786598"/>
              <a:gd name="connsiteX74" fmla="*/ 1441619 w 4159710"/>
              <a:gd name="connsiteY74" fmla="*/ 3781025 h 5786598"/>
              <a:gd name="connsiteX75" fmla="*/ 582362 w 4159710"/>
              <a:gd name="connsiteY75" fmla="*/ 3781025 h 5786598"/>
              <a:gd name="connsiteX76" fmla="*/ 582362 w 4159710"/>
              <a:gd name="connsiteY76" fmla="*/ 3904082 h 5786598"/>
              <a:gd name="connsiteX77" fmla="*/ 760478 w 4159710"/>
              <a:gd name="connsiteY77" fmla="*/ 3904082 h 5786598"/>
              <a:gd name="connsiteX78" fmla="*/ 760478 w 4159710"/>
              <a:gd name="connsiteY78" fmla="*/ 3781025 h 5786598"/>
              <a:gd name="connsiteX79" fmla="*/ 1174823 w 4159710"/>
              <a:gd name="connsiteY79" fmla="*/ 2986866 h 5786598"/>
              <a:gd name="connsiteX80" fmla="*/ 1154863 w 4159710"/>
              <a:gd name="connsiteY80" fmla="*/ 3006826 h 5786598"/>
              <a:gd name="connsiteX81" fmla="*/ 1154863 w 4159710"/>
              <a:gd name="connsiteY81" fmla="*/ 3388285 h 5786598"/>
              <a:gd name="connsiteX82" fmla="*/ 1174823 w 4159710"/>
              <a:gd name="connsiteY82" fmla="*/ 3408245 h 5786598"/>
              <a:gd name="connsiteX83" fmla="*/ 1254662 w 4159710"/>
              <a:gd name="connsiteY83" fmla="*/ 3408245 h 5786598"/>
              <a:gd name="connsiteX84" fmla="*/ 1274622 w 4159710"/>
              <a:gd name="connsiteY84" fmla="*/ 3388285 h 5786598"/>
              <a:gd name="connsiteX85" fmla="*/ 1274622 w 4159710"/>
              <a:gd name="connsiteY85" fmla="*/ 3006826 h 5786598"/>
              <a:gd name="connsiteX86" fmla="*/ 1254662 w 4159710"/>
              <a:gd name="connsiteY86" fmla="*/ 2986866 h 5786598"/>
              <a:gd name="connsiteX87" fmla="*/ 694919 w 4159710"/>
              <a:gd name="connsiteY87" fmla="*/ 2986866 h 5786598"/>
              <a:gd name="connsiteX88" fmla="*/ 678402 w 4159710"/>
              <a:gd name="connsiteY88" fmla="*/ 3003383 h 5786598"/>
              <a:gd name="connsiteX89" fmla="*/ 678402 w 4159710"/>
              <a:gd name="connsiteY89" fmla="*/ 3391728 h 5786598"/>
              <a:gd name="connsiteX90" fmla="*/ 694919 w 4159710"/>
              <a:gd name="connsiteY90" fmla="*/ 3408245 h 5786598"/>
              <a:gd name="connsiteX91" fmla="*/ 760984 w 4159710"/>
              <a:gd name="connsiteY91" fmla="*/ 3408245 h 5786598"/>
              <a:gd name="connsiteX92" fmla="*/ 777501 w 4159710"/>
              <a:gd name="connsiteY92" fmla="*/ 3391728 h 5786598"/>
              <a:gd name="connsiteX93" fmla="*/ 777501 w 4159710"/>
              <a:gd name="connsiteY93" fmla="*/ 3003383 h 5786598"/>
              <a:gd name="connsiteX94" fmla="*/ 760984 w 4159710"/>
              <a:gd name="connsiteY94" fmla="*/ 2986866 h 5786598"/>
              <a:gd name="connsiteX95" fmla="*/ 502584 w 4159710"/>
              <a:gd name="connsiteY95" fmla="*/ 2986866 h 5786598"/>
              <a:gd name="connsiteX96" fmla="*/ 486067 w 4159710"/>
              <a:gd name="connsiteY96" fmla="*/ 3003383 h 5786598"/>
              <a:gd name="connsiteX97" fmla="*/ 486067 w 4159710"/>
              <a:gd name="connsiteY97" fmla="*/ 3391728 h 5786598"/>
              <a:gd name="connsiteX98" fmla="*/ 502584 w 4159710"/>
              <a:gd name="connsiteY98" fmla="*/ 3408245 h 5786598"/>
              <a:gd name="connsiteX99" fmla="*/ 568649 w 4159710"/>
              <a:gd name="connsiteY99" fmla="*/ 3408245 h 5786598"/>
              <a:gd name="connsiteX100" fmla="*/ 585166 w 4159710"/>
              <a:gd name="connsiteY100" fmla="*/ 3391728 h 5786598"/>
              <a:gd name="connsiteX101" fmla="*/ 585166 w 4159710"/>
              <a:gd name="connsiteY101" fmla="*/ 3003383 h 5786598"/>
              <a:gd name="connsiteX102" fmla="*/ 568649 w 4159710"/>
              <a:gd name="connsiteY102" fmla="*/ 2986866 h 5786598"/>
              <a:gd name="connsiteX103" fmla="*/ 310249 w 4159710"/>
              <a:gd name="connsiteY103" fmla="*/ 2986866 h 5786598"/>
              <a:gd name="connsiteX104" fmla="*/ 293732 w 4159710"/>
              <a:gd name="connsiteY104" fmla="*/ 3003383 h 5786598"/>
              <a:gd name="connsiteX105" fmla="*/ 293732 w 4159710"/>
              <a:gd name="connsiteY105" fmla="*/ 3391728 h 5786598"/>
              <a:gd name="connsiteX106" fmla="*/ 310249 w 4159710"/>
              <a:gd name="connsiteY106" fmla="*/ 3408245 h 5786598"/>
              <a:gd name="connsiteX107" fmla="*/ 376314 w 4159710"/>
              <a:gd name="connsiteY107" fmla="*/ 3408245 h 5786598"/>
              <a:gd name="connsiteX108" fmla="*/ 392831 w 4159710"/>
              <a:gd name="connsiteY108" fmla="*/ 3391728 h 5786598"/>
              <a:gd name="connsiteX109" fmla="*/ 392831 w 4159710"/>
              <a:gd name="connsiteY109" fmla="*/ 3003383 h 5786598"/>
              <a:gd name="connsiteX110" fmla="*/ 376314 w 4159710"/>
              <a:gd name="connsiteY110" fmla="*/ 2986866 h 5786598"/>
              <a:gd name="connsiteX111" fmla="*/ 871284 w 4159710"/>
              <a:gd name="connsiteY111" fmla="*/ 2156869 h 5786598"/>
              <a:gd name="connsiteX112" fmla="*/ 249133 w 4159710"/>
              <a:gd name="connsiteY112" fmla="*/ 2819733 h 5786598"/>
              <a:gd name="connsiteX113" fmla="*/ 830389 w 4159710"/>
              <a:gd name="connsiteY113" fmla="*/ 2819733 h 5786598"/>
              <a:gd name="connsiteX114" fmla="*/ 1322149 w 4159710"/>
              <a:gd name="connsiteY114" fmla="*/ 1457297 h 5786598"/>
              <a:gd name="connsiteX115" fmla="*/ 1134233 w 4159710"/>
              <a:gd name="connsiteY115" fmla="*/ 1473712 h 5786598"/>
              <a:gd name="connsiteX116" fmla="*/ 1155963 w 4159710"/>
              <a:gd name="connsiteY116" fmla="*/ 1825935 h 5786598"/>
              <a:gd name="connsiteX117" fmla="*/ 1248284 w 4159710"/>
              <a:gd name="connsiteY117" fmla="*/ 1825935 h 5786598"/>
              <a:gd name="connsiteX118" fmla="*/ 1257606 w 4159710"/>
              <a:gd name="connsiteY118" fmla="*/ 1835257 h 5786598"/>
              <a:gd name="connsiteX119" fmla="*/ 1257606 w 4159710"/>
              <a:gd name="connsiteY119" fmla="*/ 1872543 h 5786598"/>
              <a:gd name="connsiteX120" fmla="*/ 1248284 w 4159710"/>
              <a:gd name="connsiteY120" fmla="*/ 1881866 h 5786598"/>
              <a:gd name="connsiteX121" fmla="*/ 1159414 w 4159710"/>
              <a:gd name="connsiteY121" fmla="*/ 1881866 h 5786598"/>
              <a:gd name="connsiteX122" fmla="*/ 1170086 w 4159710"/>
              <a:gd name="connsiteY122" fmla="*/ 2054855 h 5786598"/>
              <a:gd name="connsiteX123" fmla="*/ 1233364 w 4159710"/>
              <a:gd name="connsiteY123" fmla="*/ 2054855 h 5786598"/>
              <a:gd name="connsiteX124" fmla="*/ 1247840 w 4159710"/>
              <a:gd name="connsiteY124" fmla="*/ 2069332 h 5786598"/>
              <a:gd name="connsiteX125" fmla="*/ 1247840 w 4159710"/>
              <a:gd name="connsiteY125" fmla="*/ 2127235 h 5786598"/>
              <a:gd name="connsiteX126" fmla="*/ 1233364 w 4159710"/>
              <a:gd name="connsiteY126" fmla="*/ 2141711 h 5786598"/>
              <a:gd name="connsiteX127" fmla="*/ 1175445 w 4159710"/>
              <a:gd name="connsiteY127" fmla="*/ 2141711 h 5786598"/>
              <a:gd name="connsiteX128" fmla="*/ 1217275 w 4159710"/>
              <a:gd name="connsiteY128" fmla="*/ 2819733 h 5786598"/>
              <a:gd name="connsiteX129" fmla="*/ 1538655 w 4159710"/>
              <a:gd name="connsiteY129" fmla="*/ 2819733 h 5786598"/>
              <a:gd name="connsiteX130" fmla="*/ 1538655 w 4159710"/>
              <a:gd name="connsiteY130" fmla="*/ 2916015 h 5786598"/>
              <a:gd name="connsiteX131" fmla="*/ 1834975 w 4159710"/>
              <a:gd name="connsiteY131" fmla="*/ 2426775 h 5786598"/>
              <a:gd name="connsiteX132" fmla="*/ 2470117 w 4159710"/>
              <a:gd name="connsiteY132" fmla="*/ 140636 h 5786598"/>
              <a:gd name="connsiteX133" fmla="*/ 2450688 w 4159710"/>
              <a:gd name="connsiteY133" fmla="*/ 169453 h 5786598"/>
              <a:gd name="connsiteX134" fmla="*/ 2380499 w 4159710"/>
              <a:gd name="connsiteY134" fmla="*/ 198526 h 5786598"/>
              <a:gd name="connsiteX135" fmla="*/ 2341862 w 4159710"/>
              <a:gd name="connsiteY135" fmla="*/ 190726 h 5786598"/>
              <a:gd name="connsiteX136" fmla="*/ 2319689 w 4159710"/>
              <a:gd name="connsiteY136" fmla="*/ 175776 h 5786598"/>
              <a:gd name="connsiteX137" fmla="*/ 1188989 w 4159710"/>
              <a:gd name="connsiteY137" fmla="*/ 1308426 h 5786598"/>
              <a:gd name="connsiteX138" fmla="*/ 1342990 w 4159710"/>
              <a:gd name="connsiteY138" fmla="*/ 1294974 h 5786598"/>
              <a:gd name="connsiteX139" fmla="*/ 1353866 w 4159710"/>
              <a:gd name="connsiteY139" fmla="*/ 1419480 h 5786598"/>
              <a:gd name="connsiteX140" fmla="*/ 1862584 w 4159710"/>
              <a:gd name="connsiteY140" fmla="*/ 2381191 h 5786598"/>
              <a:gd name="connsiteX141" fmla="*/ 3029209 w 4159710"/>
              <a:gd name="connsiteY141" fmla="*/ 455030 h 5786598"/>
              <a:gd name="connsiteX142" fmla="*/ 2380499 w 4159710"/>
              <a:gd name="connsiteY142" fmla="*/ 0 h 5786598"/>
              <a:gd name="connsiteX143" fmla="*/ 2479762 w 4159710"/>
              <a:gd name="connsiteY143" fmla="*/ 99263 h 5786598"/>
              <a:gd name="connsiteX144" fmla="*/ 2478311 w 4159710"/>
              <a:gd name="connsiteY144" fmla="*/ 106448 h 5786598"/>
              <a:gd name="connsiteX145" fmla="*/ 3219890 w 4159710"/>
              <a:gd name="connsiteY145" fmla="*/ 215733 h 5786598"/>
              <a:gd name="connsiteX146" fmla="*/ 3217054 w 4159710"/>
              <a:gd name="connsiteY146" fmla="*/ 220776 h 5786598"/>
              <a:gd name="connsiteX147" fmla="*/ 4067223 w 4159710"/>
              <a:gd name="connsiteY147" fmla="*/ 1004298 h 5786598"/>
              <a:gd name="connsiteX148" fmla="*/ 4069653 w 4159710"/>
              <a:gd name="connsiteY148" fmla="*/ 1000693 h 5786598"/>
              <a:gd name="connsiteX149" fmla="*/ 4106956 w 4159710"/>
              <a:gd name="connsiteY149" fmla="*/ 985242 h 5786598"/>
              <a:gd name="connsiteX150" fmla="*/ 4159710 w 4159710"/>
              <a:gd name="connsiteY150" fmla="*/ 1037996 h 5786598"/>
              <a:gd name="connsiteX151" fmla="*/ 4106956 w 4159710"/>
              <a:gd name="connsiteY151" fmla="*/ 1090750 h 5786598"/>
              <a:gd name="connsiteX152" fmla="*/ 4054202 w 4159710"/>
              <a:gd name="connsiteY152" fmla="*/ 1037996 h 5786598"/>
              <a:gd name="connsiteX153" fmla="*/ 4058348 w 4159710"/>
              <a:gd name="connsiteY153" fmla="*/ 1017462 h 5786598"/>
              <a:gd name="connsiteX154" fmla="*/ 4060261 w 4159710"/>
              <a:gd name="connsiteY154" fmla="*/ 1014623 h 5786598"/>
              <a:gd name="connsiteX155" fmla="*/ 3137412 w 4159710"/>
              <a:gd name="connsiteY155" fmla="*/ 519074 h 5786598"/>
              <a:gd name="connsiteX156" fmla="*/ 1538655 w 4159710"/>
              <a:gd name="connsiteY156" fmla="*/ 3357254 h 5786598"/>
              <a:gd name="connsiteX157" fmla="*/ 1538655 w 4159710"/>
              <a:gd name="connsiteY157" fmla="*/ 3364856 h 5786598"/>
              <a:gd name="connsiteX158" fmla="*/ 1696915 w 4159710"/>
              <a:gd name="connsiteY158" fmla="*/ 3364856 h 5786598"/>
              <a:gd name="connsiteX159" fmla="*/ 1696915 w 4159710"/>
              <a:gd name="connsiteY159" fmla="*/ 3781025 h 5786598"/>
              <a:gd name="connsiteX160" fmla="*/ 1487338 w 4159710"/>
              <a:gd name="connsiteY160" fmla="*/ 3781025 h 5786598"/>
              <a:gd name="connsiteX161" fmla="*/ 1487338 w 4159710"/>
              <a:gd name="connsiteY161" fmla="*/ 3904082 h 5786598"/>
              <a:gd name="connsiteX162" fmla="*/ 1563403 w 4159710"/>
              <a:gd name="connsiteY162" fmla="*/ 3904082 h 5786598"/>
              <a:gd name="connsiteX163" fmla="*/ 1586263 w 4159710"/>
              <a:gd name="connsiteY163" fmla="*/ 3926942 h 5786598"/>
              <a:gd name="connsiteX164" fmla="*/ 1586262 w 4159710"/>
              <a:gd name="connsiteY164" fmla="*/ 3926942 h 5786598"/>
              <a:gd name="connsiteX165" fmla="*/ 1563402 w 4159710"/>
              <a:gd name="connsiteY165" fmla="*/ 3949802 h 5786598"/>
              <a:gd name="connsiteX166" fmla="*/ 1487338 w 4159710"/>
              <a:gd name="connsiteY166" fmla="*/ 3949802 h 5786598"/>
              <a:gd name="connsiteX167" fmla="*/ 1487338 w 4159710"/>
              <a:gd name="connsiteY167" fmla="*/ 4070970 h 5786598"/>
              <a:gd name="connsiteX168" fmla="*/ 1563403 w 4159710"/>
              <a:gd name="connsiteY168" fmla="*/ 4070970 h 5786598"/>
              <a:gd name="connsiteX169" fmla="*/ 1586263 w 4159710"/>
              <a:gd name="connsiteY169" fmla="*/ 4093830 h 5786598"/>
              <a:gd name="connsiteX170" fmla="*/ 1586262 w 4159710"/>
              <a:gd name="connsiteY170" fmla="*/ 4093830 h 5786598"/>
              <a:gd name="connsiteX171" fmla="*/ 1563402 w 4159710"/>
              <a:gd name="connsiteY171" fmla="*/ 4116690 h 5786598"/>
              <a:gd name="connsiteX172" fmla="*/ 1487338 w 4159710"/>
              <a:gd name="connsiteY172" fmla="*/ 4116690 h 5786598"/>
              <a:gd name="connsiteX173" fmla="*/ 1487338 w 4159710"/>
              <a:gd name="connsiteY173" fmla="*/ 4772921 h 5786598"/>
              <a:gd name="connsiteX174" fmla="*/ 1529674 w 4159710"/>
              <a:gd name="connsiteY174" fmla="*/ 4772921 h 5786598"/>
              <a:gd name="connsiteX175" fmla="*/ 1586262 w 4159710"/>
              <a:gd name="connsiteY175" fmla="*/ 4829509 h 5786598"/>
              <a:gd name="connsiteX176" fmla="*/ 1586262 w 4159710"/>
              <a:gd name="connsiteY176" fmla="*/ 4848693 h 5786598"/>
              <a:gd name="connsiteX177" fmla="*/ 1529674 w 4159710"/>
              <a:gd name="connsiteY177" fmla="*/ 4905281 h 5786598"/>
              <a:gd name="connsiteX178" fmla="*/ 1518652 w 4159710"/>
              <a:gd name="connsiteY178" fmla="*/ 4905281 h 5786598"/>
              <a:gd name="connsiteX179" fmla="*/ 1488812 w 4159710"/>
              <a:gd name="connsiteY179" fmla="*/ 4962472 h 5786598"/>
              <a:gd name="connsiteX180" fmla="*/ 1773161 w 4159710"/>
              <a:gd name="connsiteY180" fmla="*/ 5507455 h 5786598"/>
              <a:gd name="connsiteX181" fmla="*/ 1945385 w 4159710"/>
              <a:gd name="connsiteY181" fmla="*/ 5507455 h 5786598"/>
              <a:gd name="connsiteX182" fmla="*/ 2015377 w 4159710"/>
              <a:gd name="connsiteY182" fmla="*/ 5577447 h 5786598"/>
              <a:gd name="connsiteX183" fmla="*/ 2015377 w 4159710"/>
              <a:gd name="connsiteY183" fmla="*/ 5716606 h 5786598"/>
              <a:gd name="connsiteX184" fmla="*/ 1945385 w 4159710"/>
              <a:gd name="connsiteY184" fmla="*/ 5786598 h 5786598"/>
              <a:gd name="connsiteX185" fmla="*/ 166286 w 4159710"/>
              <a:gd name="connsiteY185" fmla="*/ 5786598 h 5786598"/>
              <a:gd name="connsiteX186" fmla="*/ 96294 w 4159710"/>
              <a:gd name="connsiteY186" fmla="*/ 5716606 h 5786598"/>
              <a:gd name="connsiteX187" fmla="*/ 96294 w 4159710"/>
              <a:gd name="connsiteY187" fmla="*/ 5577447 h 5786598"/>
              <a:gd name="connsiteX188" fmla="*/ 166286 w 4159710"/>
              <a:gd name="connsiteY188" fmla="*/ 5507455 h 5786598"/>
              <a:gd name="connsiteX189" fmla="*/ 235712 w 4159710"/>
              <a:gd name="connsiteY189" fmla="*/ 5507455 h 5786598"/>
              <a:gd name="connsiteX190" fmla="*/ 537898 w 4159710"/>
              <a:gd name="connsiteY190" fmla="*/ 4928284 h 5786598"/>
              <a:gd name="connsiteX191" fmla="*/ 525896 w 4159710"/>
              <a:gd name="connsiteY191" fmla="*/ 4905281 h 5786598"/>
              <a:gd name="connsiteX192" fmla="*/ 517166 w 4159710"/>
              <a:gd name="connsiteY192" fmla="*/ 4905281 h 5786598"/>
              <a:gd name="connsiteX193" fmla="*/ 460578 w 4159710"/>
              <a:gd name="connsiteY193" fmla="*/ 4848693 h 5786598"/>
              <a:gd name="connsiteX194" fmla="*/ 460578 w 4159710"/>
              <a:gd name="connsiteY194" fmla="*/ 4829509 h 5786598"/>
              <a:gd name="connsiteX195" fmla="*/ 517166 w 4159710"/>
              <a:gd name="connsiteY195" fmla="*/ 4772921 h 5786598"/>
              <a:gd name="connsiteX196" fmla="*/ 536643 w 4159710"/>
              <a:gd name="connsiteY196" fmla="*/ 4772921 h 5786598"/>
              <a:gd name="connsiteX197" fmla="*/ 536643 w 4159710"/>
              <a:gd name="connsiteY197" fmla="*/ 4116689 h 5786598"/>
              <a:gd name="connsiteX198" fmla="*/ 483438 w 4159710"/>
              <a:gd name="connsiteY198" fmla="*/ 4116689 h 5786598"/>
              <a:gd name="connsiteX199" fmla="*/ 467274 w 4159710"/>
              <a:gd name="connsiteY199" fmla="*/ 4109993 h 5786598"/>
              <a:gd name="connsiteX200" fmla="*/ 460578 w 4159710"/>
              <a:gd name="connsiteY200" fmla="*/ 4093829 h 5786598"/>
              <a:gd name="connsiteX201" fmla="*/ 467274 w 4159710"/>
              <a:gd name="connsiteY201" fmla="*/ 4077665 h 5786598"/>
              <a:gd name="connsiteX202" fmla="*/ 483438 w 4159710"/>
              <a:gd name="connsiteY202" fmla="*/ 4070970 h 5786598"/>
              <a:gd name="connsiteX203" fmla="*/ 536643 w 4159710"/>
              <a:gd name="connsiteY203" fmla="*/ 4070970 h 5786598"/>
              <a:gd name="connsiteX204" fmla="*/ 536643 w 4159710"/>
              <a:gd name="connsiteY204" fmla="*/ 3949801 h 5786598"/>
              <a:gd name="connsiteX205" fmla="*/ 483438 w 4159710"/>
              <a:gd name="connsiteY205" fmla="*/ 3949801 h 5786598"/>
              <a:gd name="connsiteX206" fmla="*/ 467274 w 4159710"/>
              <a:gd name="connsiteY206" fmla="*/ 3943105 h 5786598"/>
              <a:gd name="connsiteX207" fmla="*/ 460578 w 4159710"/>
              <a:gd name="connsiteY207" fmla="*/ 3926941 h 5786598"/>
              <a:gd name="connsiteX208" fmla="*/ 467274 w 4159710"/>
              <a:gd name="connsiteY208" fmla="*/ 3910777 h 5786598"/>
              <a:gd name="connsiteX209" fmla="*/ 483438 w 4159710"/>
              <a:gd name="connsiteY209" fmla="*/ 3904082 h 5786598"/>
              <a:gd name="connsiteX210" fmla="*/ 536643 w 4159710"/>
              <a:gd name="connsiteY210" fmla="*/ 3904082 h 5786598"/>
              <a:gd name="connsiteX211" fmla="*/ 536643 w 4159710"/>
              <a:gd name="connsiteY211" fmla="*/ 3781025 h 5786598"/>
              <a:gd name="connsiteX212" fmla="*/ 0 w 4159710"/>
              <a:gd name="connsiteY212" fmla="*/ 3781025 h 5786598"/>
              <a:gd name="connsiteX213" fmla="*/ 0 w 4159710"/>
              <a:gd name="connsiteY213" fmla="*/ 3364856 h 5786598"/>
              <a:gd name="connsiteX214" fmla="*/ 1 w 4159710"/>
              <a:gd name="connsiteY214" fmla="*/ 3364856 h 5786598"/>
              <a:gd name="connsiteX215" fmla="*/ 1 w 4159710"/>
              <a:gd name="connsiteY215" fmla="*/ 2819733 h 5786598"/>
              <a:gd name="connsiteX216" fmla="*/ 186431 w 4159710"/>
              <a:gd name="connsiteY216" fmla="*/ 2819733 h 5786598"/>
              <a:gd name="connsiteX217" fmla="*/ 823097 w 4159710"/>
              <a:gd name="connsiteY217" fmla="*/ 2141404 h 5786598"/>
              <a:gd name="connsiteX218" fmla="*/ 813602 w 4159710"/>
              <a:gd name="connsiteY218" fmla="*/ 2137471 h 5786598"/>
              <a:gd name="connsiteX219" fmla="*/ 809362 w 4159710"/>
              <a:gd name="connsiteY219" fmla="*/ 2127235 h 5786598"/>
              <a:gd name="connsiteX220" fmla="*/ 809362 w 4159710"/>
              <a:gd name="connsiteY220" fmla="*/ 2069332 h 5786598"/>
              <a:gd name="connsiteX221" fmla="*/ 823838 w 4159710"/>
              <a:gd name="connsiteY221" fmla="*/ 2054855 h 5786598"/>
              <a:gd name="connsiteX222" fmla="*/ 877577 w 4159710"/>
              <a:gd name="connsiteY222" fmla="*/ 2054855 h 5786598"/>
              <a:gd name="connsiteX223" fmla="*/ 888250 w 4159710"/>
              <a:gd name="connsiteY223" fmla="*/ 1881866 h 5786598"/>
              <a:gd name="connsiteX224" fmla="*/ 828450 w 4159710"/>
              <a:gd name="connsiteY224" fmla="*/ 1881866 h 5786598"/>
              <a:gd name="connsiteX225" fmla="*/ 819128 w 4159710"/>
              <a:gd name="connsiteY225" fmla="*/ 1872543 h 5786598"/>
              <a:gd name="connsiteX226" fmla="*/ 819128 w 4159710"/>
              <a:gd name="connsiteY226" fmla="*/ 1835257 h 5786598"/>
              <a:gd name="connsiteX227" fmla="*/ 828450 w 4159710"/>
              <a:gd name="connsiteY227" fmla="*/ 1825935 h 5786598"/>
              <a:gd name="connsiteX228" fmla="*/ 891700 w 4159710"/>
              <a:gd name="connsiteY228" fmla="*/ 1825935 h 5786598"/>
              <a:gd name="connsiteX229" fmla="*/ 912234 w 4159710"/>
              <a:gd name="connsiteY229" fmla="*/ 1493103 h 5786598"/>
              <a:gd name="connsiteX230" fmla="*/ 860727 w 4159710"/>
              <a:gd name="connsiteY230" fmla="*/ 1497602 h 5786598"/>
              <a:gd name="connsiteX231" fmla="*/ 861169 w 4159710"/>
              <a:gd name="connsiteY231" fmla="*/ 1501090 h 5786598"/>
              <a:gd name="connsiteX232" fmla="*/ 562355 w 4159710"/>
              <a:gd name="connsiteY232" fmla="*/ 1538964 h 5786598"/>
              <a:gd name="connsiteX233" fmla="*/ 573819 w 4159710"/>
              <a:gd name="connsiteY233" fmla="*/ 1582489 h 5786598"/>
              <a:gd name="connsiteX234" fmla="*/ 537257 w 4159710"/>
              <a:gd name="connsiteY234" fmla="*/ 1645198 h 5786598"/>
              <a:gd name="connsiteX235" fmla="*/ 530211 w 4159710"/>
              <a:gd name="connsiteY235" fmla="*/ 1647053 h 5786598"/>
              <a:gd name="connsiteX236" fmla="*/ 476492 w 4159710"/>
              <a:gd name="connsiteY236" fmla="*/ 1628784 h 5786598"/>
              <a:gd name="connsiteX237" fmla="*/ 469491 w 4159710"/>
              <a:gd name="connsiteY237" fmla="*/ 1614538 h 5786598"/>
              <a:gd name="connsiteX238" fmla="*/ 470721 w 4159710"/>
              <a:gd name="connsiteY238" fmla="*/ 1635605 h 5786598"/>
              <a:gd name="connsiteX239" fmla="*/ 430195 w 4159710"/>
              <a:gd name="connsiteY239" fmla="*/ 1681081 h 5786598"/>
              <a:gd name="connsiteX240" fmla="*/ 422631 w 4159710"/>
              <a:gd name="connsiteY240" fmla="*/ 1683073 h 5786598"/>
              <a:gd name="connsiteX241" fmla="*/ 355310 w 4159710"/>
              <a:gd name="connsiteY241" fmla="*/ 1643823 h 5786598"/>
              <a:gd name="connsiteX242" fmla="*/ 315776 w 4159710"/>
              <a:gd name="connsiteY242" fmla="*/ 1493723 h 5786598"/>
              <a:gd name="connsiteX243" fmla="*/ 355027 w 4159710"/>
              <a:gd name="connsiteY243" fmla="*/ 1426402 h 5786598"/>
              <a:gd name="connsiteX244" fmla="*/ 362591 w 4159710"/>
              <a:gd name="connsiteY244" fmla="*/ 1424410 h 5786598"/>
              <a:gd name="connsiteX245" fmla="*/ 420261 w 4159710"/>
              <a:gd name="connsiteY245" fmla="*/ 1444022 h 5786598"/>
              <a:gd name="connsiteX246" fmla="*/ 427578 w 4159710"/>
              <a:gd name="connsiteY246" fmla="*/ 1458912 h 5786598"/>
              <a:gd name="connsiteX247" fmla="*/ 426045 w 4159710"/>
              <a:gd name="connsiteY247" fmla="*/ 1453091 h 5786598"/>
              <a:gd name="connsiteX248" fmla="*/ 462607 w 4159710"/>
              <a:gd name="connsiteY248" fmla="*/ 1390382 h 5786598"/>
              <a:gd name="connsiteX249" fmla="*/ 469653 w 4159710"/>
              <a:gd name="connsiteY249" fmla="*/ 1388526 h 5786598"/>
              <a:gd name="connsiteX250" fmla="*/ 532361 w 4159710"/>
              <a:gd name="connsiteY250" fmla="*/ 1425088 h 5786598"/>
              <a:gd name="connsiteX251" fmla="*/ 549415 w 4159710"/>
              <a:gd name="connsiteY251" fmla="*/ 1489834 h 5786598"/>
              <a:gd name="connsiteX252" fmla="*/ 840002 w 4159710"/>
              <a:gd name="connsiteY252" fmla="*/ 1334084 h 5786598"/>
              <a:gd name="connsiteX253" fmla="*/ 840607 w 4159710"/>
              <a:gd name="connsiteY253" fmla="*/ 1338857 h 5786598"/>
              <a:gd name="connsiteX254" fmla="*/ 1112835 w 4159710"/>
              <a:gd name="connsiteY254" fmla="*/ 1315078 h 5786598"/>
              <a:gd name="connsiteX255" fmla="*/ 2288860 w 4159710"/>
              <a:gd name="connsiteY255" fmla="*/ 137025 h 5786598"/>
              <a:gd name="connsiteX256" fmla="*/ 2281236 w 4159710"/>
              <a:gd name="connsiteY256" fmla="*/ 99263 h 5786598"/>
              <a:gd name="connsiteX257" fmla="*/ 2380499 w 4159710"/>
              <a:gd name="connsiteY257" fmla="*/ 0 h 57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4159710" h="5786598">
                <a:moveTo>
                  <a:pt x="1022274" y="5419078"/>
                </a:moveTo>
                <a:lnTo>
                  <a:pt x="976163" y="5507455"/>
                </a:lnTo>
                <a:lnTo>
                  <a:pt x="1068385" y="5507455"/>
                </a:lnTo>
                <a:close/>
                <a:moveTo>
                  <a:pt x="1318025" y="5289802"/>
                </a:moveTo>
                <a:lnTo>
                  <a:pt x="1204463" y="5507455"/>
                </a:lnTo>
                <a:lnTo>
                  <a:pt x="1431587" y="5507455"/>
                </a:lnTo>
                <a:close/>
                <a:moveTo>
                  <a:pt x="708685" y="5255614"/>
                </a:moveTo>
                <a:lnTo>
                  <a:pt x="577286" y="5507455"/>
                </a:lnTo>
                <a:lnTo>
                  <a:pt x="840085" y="5507455"/>
                </a:lnTo>
                <a:close/>
                <a:moveTo>
                  <a:pt x="1203875" y="5071022"/>
                </a:moveTo>
                <a:lnTo>
                  <a:pt x="1053938" y="5358390"/>
                </a:lnTo>
                <a:lnTo>
                  <a:pt x="1131714" y="5507455"/>
                </a:lnTo>
                <a:lnTo>
                  <a:pt x="1141134" y="5507455"/>
                </a:lnTo>
                <a:lnTo>
                  <a:pt x="1286361" y="5229113"/>
                </a:lnTo>
                <a:close/>
                <a:moveTo>
                  <a:pt x="822835" y="5036834"/>
                </a:moveTo>
                <a:lnTo>
                  <a:pt x="740350" y="5194926"/>
                </a:lnTo>
                <a:lnTo>
                  <a:pt x="903414" y="5507455"/>
                </a:lnTo>
                <a:lnTo>
                  <a:pt x="912834" y="5507455"/>
                </a:lnTo>
                <a:lnTo>
                  <a:pt x="990609" y="5358390"/>
                </a:lnTo>
                <a:close/>
                <a:moveTo>
                  <a:pt x="1451724" y="5033553"/>
                </a:moveTo>
                <a:lnTo>
                  <a:pt x="1355112" y="5218720"/>
                </a:lnTo>
                <a:lnTo>
                  <a:pt x="1505762" y="5507455"/>
                </a:lnTo>
                <a:lnTo>
                  <a:pt x="1698986" y="5507455"/>
                </a:lnTo>
                <a:close/>
                <a:moveTo>
                  <a:pt x="574986" y="4999366"/>
                </a:moveTo>
                <a:lnTo>
                  <a:pt x="309887" y="5507455"/>
                </a:lnTo>
                <a:lnTo>
                  <a:pt x="503111" y="5507455"/>
                </a:lnTo>
                <a:lnTo>
                  <a:pt x="671598" y="5184533"/>
                </a:lnTo>
                <a:close/>
                <a:moveTo>
                  <a:pt x="1290352" y="4905281"/>
                </a:moveTo>
                <a:lnTo>
                  <a:pt x="1240962" y="4999940"/>
                </a:lnTo>
                <a:lnTo>
                  <a:pt x="1323448" y="5158032"/>
                </a:lnTo>
                <a:lnTo>
                  <a:pt x="1420060" y="4972866"/>
                </a:lnTo>
                <a:lnTo>
                  <a:pt x="1384797" y="4905281"/>
                </a:lnTo>
                <a:close/>
                <a:moveTo>
                  <a:pt x="1191573" y="4905281"/>
                </a:moveTo>
                <a:lnTo>
                  <a:pt x="1209298" y="4939252"/>
                </a:lnTo>
                <a:lnTo>
                  <a:pt x="1227023" y="4905281"/>
                </a:lnTo>
                <a:close/>
                <a:moveTo>
                  <a:pt x="891474" y="4905281"/>
                </a:moveTo>
                <a:lnTo>
                  <a:pt x="854499" y="4976146"/>
                </a:lnTo>
                <a:lnTo>
                  <a:pt x="1022274" y="5297702"/>
                </a:lnTo>
                <a:lnTo>
                  <a:pt x="1172210" y="5010334"/>
                </a:lnTo>
                <a:lnTo>
                  <a:pt x="1117398" y="4905281"/>
                </a:lnTo>
                <a:close/>
                <a:moveTo>
                  <a:pt x="624075" y="4905281"/>
                </a:moveTo>
                <a:lnTo>
                  <a:pt x="606650" y="4938678"/>
                </a:lnTo>
                <a:lnTo>
                  <a:pt x="703262" y="5123845"/>
                </a:lnTo>
                <a:lnTo>
                  <a:pt x="785748" y="4965752"/>
                </a:lnTo>
                <a:lnTo>
                  <a:pt x="754196" y="4905281"/>
                </a:lnTo>
                <a:close/>
                <a:moveTo>
                  <a:pt x="1286363" y="4716622"/>
                </a:moveTo>
                <a:lnTo>
                  <a:pt x="1286363" y="4742928"/>
                </a:lnTo>
                <a:lnTo>
                  <a:pt x="1280308" y="4772921"/>
                </a:lnTo>
                <a:lnTo>
                  <a:pt x="1315738" y="4772921"/>
                </a:lnTo>
                <a:close/>
                <a:moveTo>
                  <a:pt x="760478" y="4643851"/>
                </a:moveTo>
                <a:lnTo>
                  <a:pt x="693135" y="4772921"/>
                </a:lnTo>
                <a:lnTo>
                  <a:pt x="766533" y="4772921"/>
                </a:lnTo>
                <a:lnTo>
                  <a:pt x="760478" y="4742928"/>
                </a:lnTo>
                <a:close/>
                <a:moveTo>
                  <a:pt x="1286363" y="4116690"/>
                </a:moveTo>
                <a:lnTo>
                  <a:pt x="1286363" y="4574458"/>
                </a:lnTo>
                <a:lnTo>
                  <a:pt x="1389913" y="4772921"/>
                </a:lnTo>
                <a:lnTo>
                  <a:pt x="1441619" y="4772921"/>
                </a:lnTo>
                <a:lnTo>
                  <a:pt x="1441619" y="4116690"/>
                </a:lnTo>
                <a:close/>
                <a:moveTo>
                  <a:pt x="582362" y="4116689"/>
                </a:moveTo>
                <a:lnTo>
                  <a:pt x="582362" y="4772921"/>
                </a:lnTo>
                <a:lnTo>
                  <a:pt x="618960" y="4772921"/>
                </a:lnTo>
                <a:lnTo>
                  <a:pt x="760478" y="4501687"/>
                </a:lnTo>
                <a:lnTo>
                  <a:pt x="760478" y="4116689"/>
                </a:lnTo>
                <a:close/>
                <a:moveTo>
                  <a:pt x="1286363" y="3949802"/>
                </a:moveTo>
                <a:lnTo>
                  <a:pt x="1286363" y="4070970"/>
                </a:lnTo>
                <a:lnTo>
                  <a:pt x="1441619" y="4070970"/>
                </a:lnTo>
                <a:lnTo>
                  <a:pt x="1441619" y="3949802"/>
                </a:lnTo>
                <a:close/>
                <a:moveTo>
                  <a:pt x="582362" y="3949801"/>
                </a:moveTo>
                <a:lnTo>
                  <a:pt x="582362" y="4070970"/>
                </a:lnTo>
                <a:lnTo>
                  <a:pt x="760478" y="4070970"/>
                </a:lnTo>
                <a:lnTo>
                  <a:pt x="760478" y="3949801"/>
                </a:lnTo>
                <a:close/>
                <a:moveTo>
                  <a:pt x="1286363" y="3781025"/>
                </a:moveTo>
                <a:lnTo>
                  <a:pt x="1286363" y="3904082"/>
                </a:lnTo>
                <a:lnTo>
                  <a:pt x="1441619" y="3904082"/>
                </a:lnTo>
                <a:lnTo>
                  <a:pt x="1441619" y="3781025"/>
                </a:lnTo>
                <a:close/>
                <a:moveTo>
                  <a:pt x="582362" y="3781025"/>
                </a:moveTo>
                <a:lnTo>
                  <a:pt x="582362" y="3904082"/>
                </a:lnTo>
                <a:lnTo>
                  <a:pt x="760478" y="3904082"/>
                </a:lnTo>
                <a:lnTo>
                  <a:pt x="760478" y="3781025"/>
                </a:lnTo>
                <a:close/>
                <a:moveTo>
                  <a:pt x="1174823" y="2986866"/>
                </a:moveTo>
                <a:cubicBezTo>
                  <a:pt x="1163799" y="2986866"/>
                  <a:pt x="1154863" y="2995802"/>
                  <a:pt x="1154863" y="3006826"/>
                </a:cubicBezTo>
                <a:lnTo>
                  <a:pt x="1154863" y="3388285"/>
                </a:lnTo>
                <a:cubicBezTo>
                  <a:pt x="1154863" y="3399309"/>
                  <a:pt x="1163799" y="3408245"/>
                  <a:pt x="1174823" y="3408245"/>
                </a:cubicBezTo>
                <a:lnTo>
                  <a:pt x="1254662" y="3408245"/>
                </a:lnTo>
                <a:cubicBezTo>
                  <a:pt x="1265686" y="3408245"/>
                  <a:pt x="1274622" y="3399309"/>
                  <a:pt x="1274622" y="3388285"/>
                </a:cubicBezTo>
                <a:lnTo>
                  <a:pt x="1274622" y="3006826"/>
                </a:lnTo>
                <a:cubicBezTo>
                  <a:pt x="1274622" y="2995802"/>
                  <a:pt x="1265686" y="2986866"/>
                  <a:pt x="1254662" y="2986866"/>
                </a:cubicBezTo>
                <a:close/>
                <a:moveTo>
                  <a:pt x="694919" y="2986866"/>
                </a:moveTo>
                <a:cubicBezTo>
                  <a:pt x="685797" y="2986866"/>
                  <a:pt x="678402" y="2994261"/>
                  <a:pt x="678402" y="3003383"/>
                </a:cubicBezTo>
                <a:lnTo>
                  <a:pt x="678402" y="3391728"/>
                </a:lnTo>
                <a:cubicBezTo>
                  <a:pt x="678402" y="3400850"/>
                  <a:pt x="685797" y="3408245"/>
                  <a:pt x="694919" y="3408245"/>
                </a:cubicBezTo>
                <a:lnTo>
                  <a:pt x="760984" y="3408245"/>
                </a:lnTo>
                <a:cubicBezTo>
                  <a:pt x="770106" y="3408245"/>
                  <a:pt x="777501" y="3400850"/>
                  <a:pt x="777501" y="3391728"/>
                </a:cubicBezTo>
                <a:lnTo>
                  <a:pt x="777501" y="3003383"/>
                </a:lnTo>
                <a:cubicBezTo>
                  <a:pt x="777501" y="2994261"/>
                  <a:pt x="770106" y="2986866"/>
                  <a:pt x="760984" y="2986866"/>
                </a:cubicBezTo>
                <a:close/>
                <a:moveTo>
                  <a:pt x="502584" y="2986866"/>
                </a:moveTo>
                <a:cubicBezTo>
                  <a:pt x="493462" y="2986866"/>
                  <a:pt x="486067" y="2994261"/>
                  <a:pt x="486067" y="3003383"/>
                </a:cubicBezTo>
                <a:lnTo>
                  <a:pt x="486067" y="3391728"/>
                </a:lnTo>
                <a:cubicBezTo>
                  <a:pt x="486067" y="3400850"/>
                  <a:pt x="493462" y="3408245"/>
                  <a:pt x="502584" y="3408245"/>
                </a:cubicBezTo>
                <a:lnTo>
                  <a:pt x="568649" y="3408245"/>
                </a:lnTo>
                <a:cubicBezTo>
                  <a:pt x="577771" y="3408245"/>
                  <a:pt x="585166" y="3400850"/>
                  <a:pt x="585166" y="3391728"/>
                </a:cubicBezTo>
                <a:lnTo>
                  <a:pt x="585166" y="3003383"/>
                </a:lnTo>
                <a:cubicBezTo>
                  <a:pt x="585166" y="2994261"/>
                  <a:pt x="577771" y="2986866"/>
                  <a:pt x="568649" y="2986866"/>
                </a:cubicBezTo>
                <a:close/>
                <a:moveTo>
                  <a:pt x="310249" y="2986866"/>
                </a:moveTo>
                <a:cubicBezTo>
                  <a:pt x="301127" y="2986866"/>
                  <a:pt x="293732" y="2994261"/>
                  <a:pt x="293732" y="3003383"/>
                </a:cubicBezTo>
                <a:lnTo>
                  <a:pt x="293732" y="3391728"/>
                </a:lnTo>
                <a:cubicBezTo>
                  <a:pt x="293732" y="3400850"/>
                  <a:pt x="301127" y="3408245"/>
                  <a:pt x="310249" y="3408245"/>
                </a:cubicBezTo>
                <a:lnTo>
                  <a:pt x="376314" y="3408245"/>
                </a:lnTo>
                <a:cubicBezTo>
                  <a:pt x="385436" y="3408245"/>
                  <a:pt x="392831" y="3400850"/>
                  <a:pt x="392831" y="3391728"/>
                </a:cubicBezTo>
                <a:lnTo>
                  <a:pt x="392831" y="3003383"/>
                </a:lnTo>
                <a:cubicBezTo>
                  <a:pt x="392831" y="2994261"/>
                  <a:pt x="385436" y="2986866"/>
                  <a:pt x="376314" y="2986866"/>
                </a:cubicBezTo>
                <a:close/>
                <a:moveTo>
                  <a:pt x="871284" y="2156869"/>
                </a:moveTo>
                <a:lnTo>
                  <a:pt x="249133" y="2819733"/>
                </a:lnTo>
                <a:lnTo>
                  <a:pt x="830389" y="2819733"/>
                </a:lnTo>
                <a:close/>
                <a:moveTo>
                  <a:pt x="1322149" y="1457297"/>
                </a:moveTo>
                <a:lnTo>
                  <a:pt x="1134233" y="1473712"/>
                </a:lnTo>
                <a:lnTo>
                  <a:pt x="1155963" y="1825935"/>
                </a:lnTo>
                <a:lnTo>
                  <a:pt x="1248284" y="1825935"/>
                </a:lnTo>
                <a:cubicBezTo>
                  <a:pt x="1253432" y="1825935"/>
                  <a:pt x="1257606" y="1830109"/>
                  <a:pt x="1257606" y="1835257"/>
                </a:cubicBezTo>
                <a:lnTo>
                  <a:pt x="1257606" y="1872543"/>
                </a:lnTo>
                <a:cubicBezTo>
                  <a:pt x="1257606" y="1877691"/>
                  <a:pt x="1253432" y="1881866"/>
                  <a:pt x="1248284" y="1881866"/>
                </a:cubicBezTo>
                <a:lnTo>
                  <a:pt x="1159414" y="1881866"/>
                </a:lnTo>
                <a:lnTo>
                  <a:pt x="1170086" y="2054855"/>
                </a:lnTo>
                <a:lnTo>
                  <a:pt x="1233364" y="2054855"/>
                </a:lnTo>
                <a:cubicBezTo>
                  <a:pt x="1241359" y="2054855"/>
                  <a:pt x="1247840" y="2061336"/>
                  <a:pt x="1247840" y="2069332"/>
                </a:cubicBezTo>
                <a:lnTo>
                  <a:pt x="1247840" y="2127235"/>
                </a:lnTo>
                <a:cubicBezTo>
                  <a:pt x="1247840" y="2135230"/>
                  <a:pt x="1241359" y="2141711"/>
                  <a:pt x="1233364" y="2141711"/>
                </a:cubicBezTo>
                <a:lnTo>
                  <a:pt x="1175445" y="2141711"/>
                </a:lnTo>
                <a:lnTo>
                  <a:pt x="1217275" y="2819733"/>
                </a:lnTo>
                <a:lnTo>
                  <a:pt x="1538655" y="2819733"/>
                </a:lnTo>
                <a:lnTo>
                  <a:pt x="1538655" y="2916015"/>
                </a:lnTo>
                <a:lnTo>
                  <a:pt x="1834975" y="2426775"/>
                </a:lnTo>
                <a:close/>
                <a:moveTo>
                  <a:pt x="2470117" y="140636"/>
                </a:moveTo>
                <a:lnTo>
                  <a:pt x="2450688" y="169453"/>
                </a:lnTo>
                <a:cubicBezTo>
                  <a:pt x="2432725" y="187416"/>
                  <a:pt x="2407910" y="198526"/>
                  <a:pt x="2380499" y="198526"/>
                </a:cubicBezTo>
                <a:cubicBezTo>
                  <a:pt x="2366794" y="198526"/>
                  <a:pt x="2353737" y="195749"/>
                  <a:pt x="2341862" y="190726"/>
                </a:cubicBezTo>
                <a:lnTo>
                  <a:pt x="2319689" y="175776"/>
                </a:lnTo>
                <a:lnTo>
                  <a:pt x="1188989" y="1308426"/>
                </a:lnTo>
                <a:lnTo>
                  <a:pt x="1342990" y="1294974"/>
                </a:lnTo>
                <a:lnTo>
                  <a:pt x="1353866" y="1419480"/>
                </a:lnTo>
                <a:lnTo>
                  <a:pt x="1862584" y="2381191"/>
                </a:lnTo>
                <a:lnTo>
                  <a:pt x="3029209" y="455030"/>
                </a:lnTo>
                <a:close/>
                <a:moveTo>
                  <a:pt x="2380499" y="0"/>
                </a:moveTo>
                <a:cubicBezTo>
                  <a:pt x="2435320" y="0"/>
                  <a:pt x="2479762" y="44442"/>
                  <a:pt x="2479762" y="99263"/>
                </a:cubicBezTo>
                <a:lnTo>
                  <a:pt x="2478311" y="106448"/>
                </a:lnTo>
                <a:lnTo>
                  <a:pt x="3219890" y="215733"/>
                </a:lnTo>
                <a:lnTo>
                  <a:pt x="3217054" y="220776"/>
                </a:lnTo>
                <a:lnTo>
                  <a:pt x="4067223" y="1004298"/>
                </a:lnTo>
                <a:lnTo>
                  <a:pt x="4069653" y="1000693"/>
                </a:lnTo>
                <a:cubicBezTo>
                  <a:pt x="4079200" y="991147"/>
                  <a:pt x="4092388" y="985242"/>
                  <a:pt x="4106956" y="985242"/>
                </a:cubicBezTo>
                <a:cubicBezTo>
                  <a:pt x="4136091" y="985242"/>
                  <a:pt x="4159710" y="1008861"/>
                  <a:pt x="4159710" y="1037996"/>
                </a:cubicBezTo>
                <a:cubicBezTo>
                  <a:pt x="4159710" y="1067131"/>
                  <a:pt x="4136091" y="1090750"/>
                  <a:pt x="4106956" y="1090750"/>
                </a:cubicBezTo>
                <a:cubicBezTo>
                  <a:pt x="4077821" y="1090750"/>
                  <a:pt x="4054202" y="1067131"/>
                  <a:pt x="4054202" y="1037996"/>
                </a:cubicBezTo>
                <a:cubicBezTo>
                  <a:pt x="4054202" y="1030713"/>
                  <a:pt x="4055678" y="1023773"/>
                  <a:pt x="4058348" y="1017462"/>
                </a:cubicBezTo>
                <a:lnTo>
                  <a:pt x="4060261" y="1014623"/>
                </a:lnTo>
                <a:lnTo>
                  <a:pt x="3137412" y="519074"/>
                </a:lnTo>
                <a:lnTo>
                  <a:pt x="1538655" y="3357254"/>
                </a:lnTo>
                <a:lnTo>
                  <a:pt x="1538655" y="3364856"/>
                </a:lnTo>
                <a:lnTo>
                  <a:pt x="1696915" y="3364856"/>
                </a:lnTo>
                <a:lnTo>
                  <a:pt x="1696915" y="3781025"/>
                </a:lnTo>
                <a:lnTo>
                  <a:pt x="1487338" y="3781025"/>
                </a:lnTo>
                <a:lnTo>
                  <a:pt x="1487338" y="3904082"/>
                </a:lnTo>
                <a:lnTo>
                  <a:pt x="1563403" y="3904082"/>
                </a:lnTo>
                <a:cubicBezTo>
                  <a:pt x="1576028" y="3904082"/>
                  <a:pt x="1586263" y="3914317"/>
                  <a:pt x="1586263" y="3926942"/>
                </a:cubicBezTo>
                <a:lnTo>
                  <a:pt x="1586262" y="3926942"/>
                </a:lnTo>
                <a:cubicBezTo>
                  <a:pt x="1586262" y="3939567"/>
                  <a:pt x="1576027" y="3949802"/>
                  <a:pt x="1563402" y="3949802"/>
                </a:cubicBezTo>
                <a:lnTo>
                  <a:pt x="1487338" y="3949802"/>
                </a:lnTo>
                <a:lnTo>
                  <a:pt x="1487338" y="4070970"/>
                </a:lnTo>
                <a:lnTo>
                  <a:pt x="1563403" y="4070970"/>
                </a:lnTo>
                <a:cubicBezTo>
                  <a:pt x="1576028" y="4070970"/>
                  <a:pt x="1586263" y="4081205"/>
                  <a:pt x="1586263" y="4093830"/>
                </a:cubicBezTo>
                <a:lnTo>
                  <a:pt x="1586262" y="4093830"/>
                </a:lnTo>
                <a:cubicBezTo>
                  <a:pt x="1586262" y="4106455"/>
                  <a:pt x="1576027" y="4116690"/>
                  <a:pt x="1563402" y="4116690"/>
                </a:cubicBezTo>
                <a:lnTo>
                  <a:pt x="1487338" y="4116690"/>
                </a:lnTo>
                <a:lnTo>
                  <a:pt x="1487338" y="4772921"/>
                </a:lnTo>
                <a:lnTo>
                  <a:pt x="1529674" y="4772921"/>
                </a:lnTo>
                <a:cubicBezTo>
                  <a:pt x="1560927" y="4772921"/>
                  <a:pt x="1586262" y="4798256"/>
                  <a:pt x="1586262" y="4829509"/>
                </a:cubicBezTo>
                <a:lnTo>
                  <a:pt x="1586262" y="4848693"/>
                </a:lnTo>
                <a:cubicBezTo>
                  <a:pt x="1586262" y="4879946"/>
                  <a:pt x="1560927" y="4905281"/>
                  <a:pt x="1529674" y="4905281"/>
                </a:cubicBezTo>
                <a:lnTo>
                  <a:pt x="1518652" y="4905281"/>
                </a:lnTo>
                <a:lnTo>
                  <a:pt x="1488812" y="4962472"/>
                </a:lnTo>
                <a:lnTo>
                  <a:pt x="1773161" y="5507455"/>
                </a:lnTo>
                <a:lnTo>
                  <a:pt x="1945385" y="5507455"/>
                </a:lnTo>
                <a:cubicBezTo>
                  <a:pt x="1984041" y="5507455"/>
                  <a:pt x="2015377" y="5538791"/>
                  <a:pt x="2015377" y="5577447"/>
                </a:cubicBezTo>
                <a:lnTo>
                  <a:pt x="2015377" y="5716606"/>
                </a:lnTo>
                <a:cubicBezTo>
                  <a:pt x="2015377" y="5755262"/>
                  <a:pt x="1984041" y="5786598"/>
                  <a:pt x="1945385" y="5786598"/>
                </a:cubicBezTo>
                <a:lnTo>
                  <a:pt x="166286" y="5786598"/>
                </a:lnTo>
                <a:cubicBezTo>
                  <a:pt x="127630" y="5786598"/>
                  <a:pt x="96294" y="5755262"/>
                  <a:pt x="96294" y="5716606"/>
                </a:cubicBezTo>
                <a:lnTo>
                  <a:pt x="96294" y="5577447"/>
                </a:lnTo>
                <a:cubicBezTo>
                  <a:pt x="96294" y="5538791"/>
                  <a:pt x="127630" y="5507455"/>
                  <a:pt x="166286" y="5507455"/>
                </a:cubicBezTo>
                <a:lnTo>
                  <a:pt x="235712" y="5507455"/>
                </a:lnTo>
                <a:lnTo>
                  <a:pt x="537898" y="4928284"/>
                </a:lnTo>
                <a:lnTo>
                  <a:pt x="525896" y="4905281"/>
                </a:lnTo>
                <a:lnTo>
                  <a:pt x="517166" y="4905281"/>
                </a:lnTo>
                <a:cubicBezTo>
                  <a:pt x="485913" y="4905281"/>
                  <a:pt x="460578" y="4879946"/>
                  <a:pt x="460578" y="4848693"/>
                </a:cubicBezTo>
                <a:lnTo>
                  <a:pt x="460578" y="4829509"/>
                </a:lnTo>
                <a:cubicBezTo>
                  <a:pt x="460578" y="4798256"/>
                  <a:pt x="485913" y="4772921"/>
                  <a:pt x="517166" y="4772921"/>
                </a:cubicBezTo>
                <a:lnTo>
                  <a:pt x="536643" y="4772921"/>
                </a:lnTo>
                <a:lnTo>
                  <a:pt x="536643" y="4116689"/>
                </a:lnTo>
                <a:lnTo>
                  <a:pt x="483438" y="4116689"/>
                </a:lnTo>
                <a:cubicBezTo>
                  <a:pt x="477126" y="4116689"/>
                  <a:pt x="471411" y="4114130"/>
                  <a:pt x="467274" y="4109993"/>
                </a:cubicBezTo>
                <a:lnTo>
                  <a:pt x="460578" y="4093829"/>
                </a:lnTo>
                <a:lnTo>
                  <a:pt x="467274" y="4077665"/>
                </a:lnTo>
                <a:cubicBezTo>
                  <a:pt x="471411" y="4073529"/>
                  <a:pt x="477126" y="4070970"/>
                  <a:pt x="483438" y="4070970"/>
                </a:cubicBezTo>
                <a:lnTo>
                  <a:pt x="536643" y="4070970"/>
                </a:lnTo>
                <a:lnTo>
                  <a:pt x="536643" y="3949801"/>
                </a:lnTo>
                <a:lnTo>
                  <a:pt x="483438" y="3949801"/>
                </a:lnTo>
                <a:cubicBezTo>
                  <a:pt x="477126" y="3949801"/>
                  <a:pt x="471411" y="3947242"/>
                  <a:pt x="467274" y="3943105"/>
                </a:cubicBezTo>
                <a:lnTo>
                  <a:pt x="460578" y="3926941"/>
                </a:lnTo>
                <a:lnTo>
                  <a:pt x="467274" y="3910777"/>
                </a:lnTo>
                <a:cubicBezTo>
                  <a:pt x="471411" y="3906640"/>
                  <a:pt x="477126" y="3904082"/>
                  <a:pt x="483438" y="3904082"/>
                </a:cubicBezTo>
                <a:lnTo>
                  <a:pt x="536643" y="3904082"/>
                </a:lnTo>
                <a:lnTo>
                  <a:pt x="536643" y="3781025"/>
                </a:lnTo>
                <a:lnTo>
                  <a:pt x="0" y="3781025"/>
                </a:lnTo>
                <a:lnTo>
                  <a:pt x="0" y="3364856"/>
                </a:lnTo>
                <a:lnTo>
                  <a:pt x="1" y="3364856"/>
                </a:lnTo>
                <a:lnTo>
                  <a:pt x="1" y="2819733"/>
                </a:lnTo>
                <a:lnTo>
                  <a:pt x="186431" y="2819733"/>
                </a:lnTo>
                <a:lnTo>
                  <a:pt x="823097" y="2141404"/>
                </a:lnTo>
                <a:lnTo>
                  <a:pt x="813602" y="2137471"/>
                </a:lnTo>
                <a:cubicBezTo>
                  <a:pt x="810982" y="2134852"/>
                  <a:pt x="809362" y="2131233"/>
                  <a:pt x="809362" y="2127235"/>
                </a:cubicBezTo>
                <a:lnTo>
                  <a:pt x="809362" y="2069332"/>
                </a:lnTo>
                <a:cubicBezTo>
                  <a:pt x="809362" y="2061336"/>
                  <a:pt x="815843" y="2054855"/>
                  <a:pt x="823838" y="2054855"/>
                </a:cubicBezTo>
                <a:lnTo>
                  <a:pt x="877577" y="2054855"/>
                </a:lnTo>
                <a:lnTo>
                  <a:pt x="888250" y="1881866"/>
                </a:lnTo>
                <a:lnTo>
                  <a:pt x="828450" y="1881866"/>
                </a:lnTo>
                <a:cubicBezTo>
                  <a:pt x="823302" y="1881866"/>
                  <a:pt x="819128" y="1877691"/>
                  <a:pt x="819128" y="1872543"/>
                </a:cubicBezTo>
                <a:lnTo>
                  <a:pt x="819128" y="1835257"/>
                </a:lnTo>
                <a:cubicBezTo>
                  <a:pt x="819128" y="1830109"/>
                  <a:pt x="823302" y="1825935"/>
                  <a:pt x="828450" y="1825935"/>
                </a:cubicBezTo>
                <a:lnTo>
                  <a:pt x="891700" y="1825935"/>
                </a:lnTo>
                <a:lnTo>
                  <a:pt x="912234" y="1493103"/>
                </a:lnTo>
                <a:lnTo>
                  <a:pt x="860727" y="1497602"/>
                </a:lnTo>
                <a:lnTo>
                  <a:pt x="861169" y="1501090"/>
                </a:lnTo>
                <a:lnTo>
                  <a:pt x="562355" y="1538964"/>
                </a:lnTo>
                <a:lnTo>
                  <a:pt x="573819" y="1582489"/>
                </a:lnTo>
                <a:cubicBezTo>
                  <a:pt x="581039" y="1609902"/>
                  <a:pt x="564670" y="1637977"/>
                  <a:pt x="537257" y="1645198"/>
                </a:cubicBezTo>
                <a:lnTo>
                  <a:pt x="530211" y="1647053"/>
                </a:lnTo>
                <a:cubicBezTo>
                  <a:pt x="509651" y="1652468"/>
                  <a:pt x="488719" y="1644615"/>
                  <a:pt x="476492" y="1628784"/>
                </a:cubicBezTo>
                <a:lnTo>
                  <a:pt x="469491" y="1614538"/>
                </a:lnTo>
                <a:lnTo>
                  <a:pt x="470721" y="1635605"/>
                </a:lnTo>
                <a:cubicBezTo>
                  <a:pt x="467670" y="1656861"/>
                  <a:pt x="452267" y="1675268"/>
                  <a:pt x="430195" y="1681081"/>
                </a:cubicBezTo>
                <a:lnTo>
                  <a:pt x="422631" y="1683073"/>
                </a:lnTo>
                <a:cubicBezTo>
                  <a:pt x="393202" y="1690825"/>
                  <a:pt x="363062" y="1673252"/>
                  <a:pt x="355310" y="1643823"/>
                </a:cubicBezTo>
                <a:lnTo>
                  <a:pt x="315776" y="1493723"/>
                </a:lnTo>
                <a:cubicBezTo>
                  <a:pt x="308025" y="1464294"/>
                  <a:pt x="325598" y="1434153"/>
                  <a:pt x="355027" y="1426402"/>
                </a:cubicBezTo>
                <a:lnTo>
                  <a:pt x="362591" y="1424410"/>
                </a:lnTo>
                <a:cubicBezTo>
                  <a:pt x="384663" y="1418597"/>
                  <a:pt x="407134" y="1427028"/>
                  <a:pt x="420261" y="1444022"/>
                </a:cubicBezTo>
                <a:lnTo>
                  <a:pt x="427578" y="1458912"/>
                </a:lnTo>
                <a:lnTo>
                  <a:pt x="426045" y="1453091"/>
                </a:lnTo>
                <a:cubicBezTo>
                  <a:pt x="418825" y="1425678"/>
                  <a:pt x="435194" y="1397602"/>
                  <a:pt x="462607" y="1390382"/>
                </a:cubicBezTo>
                <a:lnTo>
                  <a:pt x="469653" y="1388526"/>
                </a:lnTo>
                <a:cubicBezTo>
                  <a:pt x="497066" y="1381306"/>
                  <a:pt x="525141" y="1397675"/>
                  <a:pt x="532361" y="1425088"/>
                </a:cubicBezTo>
                <a:lnTo>
                  <a:pt x="549415" y="1489834"/>
                </a:lnTo>
                <a:lnTo>
                  <a:pt x="840002" y="1334084"/>
                </a:lnTo>
                <a:lnTo>
                  <a:pt x="840607" y="1338857"/>
                </a:lnTo>
                <a:lnTo>
                  <a:pt x="1112835" y="1315078"/>
                </a:lnTo>
                <a:lnTo>
                  <a:pt x="2288860" y="137025"/>
                </a:lnTo>
                <a:lnTo>
                  <a:pt x="2281236" y="99263"/>
                </a:lnTo>
                <a:cubicBezTo>
                  <a:pt x="2281236" y="44442"/>
                  <a:pt x="2325678" y="0"/>
                  <a:pt x="238049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8 CuadroTexto">
            <a:extLst>
              <a:ext uri="{FF2B5EF4-FFF2-40B4-BE49-F238E27FC236}">
                <a16:creationId xmlns:a16="http://schemas.microsoft.com/office/drawing/2014/main" id="{C367ED9D-C8BE-651E-BACA-A738FCDAD351}"/>
              </a:ext>
            </a:extLst>
          </p:cNvPr>
          <p:cNvSpPr txBox="1"/>
          <p:nvPr/>
        </p:nvSpPr>
        <p:spPr>
          <a:xfrm>
            <a:off x="1648298" y="1817851"/>
            <a:ext cx="5919011" cy="1077218"/>
          </a:xfrm>
          <a:prstGeom prst="rect">
            <a:avLst/>
          </a:prstGeom>
          <a:noFill/>
        </p:spPr>
        <p:txBody>
          <a:bodyPr wrap="square" rtlCol="0">
            <a:spAutoFit/>
          </a:bodyPr>
          <a:lstStyle/>
          <a:p>
            <a:pPr algn="ctr"/>
            <a:r>
              <a:rPr lang="es-PA" sz="3200" b="1" dirty="0">
                <a:solidFill>
                  <a:schemeClr val="accent2"/>
                </a:solidFill>
              </a:rPr>
              <a:t>“LA CONCIENCIA COLECTIVA DEBE SUPERAR LA INDIVIDUAL”</a:t>
            </a:r>
            <a:endParaRPr lang="es-PA" sz="5400" dirty="0">
              <a:solidFill>
                <a:schemeClr val="accent2"/>
              </a:solidFill>
            </a:endParaRPr>
          </a:p>
        </p:txBody>
      </p:sp>
    </p:spTree>
    <p:extLst>
      <p:ext uri="{BB962C8B-B14F-4D97-AF65-F5344CB8AC3E}">
        <p14:creationId xmlns:p14="http://schemas.microsoft.com/office/powerpoint/2010/main" val="142419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a:extLst>
              <a:ext uri="{FF2B5EF4-FFF2-40B4-BE49-F238E27FC236}">
                <a16:creationId xmlns:a16="http://schemas.microsoft.com/office/drawing/2014/main" id="{4418A13E-4020-A06F-DD04-8E717A4837A1}"/>
              </a:ext>
            </a:extLst>
          </p:cNvPr>
          <p:cNvPicPr>
            <a:picLocks noGrp="1" noChangeAspect="1"/>
          </p:cNvPicPr>
          <p:nvPr>
            <p:ph type="pic" sz="quarter" idx="12"/>
          </p:nvPr>
        </p:nvPicPr>
        <p:blipFill>
          <a:blip r:embed="rId2"/>
          <a:srcRect t="9337" b="9337"/>
          <a:stretch/>
        </p:blipFill>
        <p:spPr>
          <a:xfrm>
            <a:off x="0" y="26048"/>
            <a:ext cx="9144000" cy="5573486"/>
          </a:xfrm>
        </p:spPr>
      </p:pic>
      <p:sp>
        <p:nvSpPr>
          <p:cNvPr id="8" name="Freeform: Shape 7">
            <a:extLst>
              <a:ext uri="{FF2B5EF4-FFF2-40B4-BE49-F238E27FC236}">
                <a16:creationId xmlns:a16="http://schemas.microsoft.com/office/drawing/2014/main" id="{56684D0D-49E1-4498-8D76-44E9CAA0150E}"/>
              </a:ext>
            </a:extLst>
          </p:cNvPr>
          <p:cNvSpPr/>
          <p:nvPr/>
        </p:nvSpPr>
        <p:spPr>
          <a:xfrm flipH="1">
            <a:off x="0" y="26048"/>
            <a:ext cx="9144000" cy="6831952"/>
          </a:xfrm>
          <a:custGeom>
            <a:avLst/>
            <a:gdLst>
              <a:gd name="connsiteX0" fmla="*/ 1350555 w 12192000"/>
              <a:gd name="connsiteY0" fmla="*/ 170164 h 6858000"/>
              <a:gd name="connsiteX1" fmla="*/ 1302723 w 12192000"/>
              <a:gd name="connsiteY1" fmla="*/ 210590 h 6858000"/>
              <a:gd name="connsiteX2" fmla="*/ 1283156 w 12192000"/>
              <a:gd name="connsiteY2" fmla="*/ 263456 h 6858000"/>
              <a:gd name="connsiteX3" fmla="*/ 1298375 w 12192000"/>
              <a:gd name="connsiteY3" fmla="*/ 263456 h 6858000"/>
              <a:gd name="connsiteX4" fmla="*/ 1363599 w 12192000"/>
              <a:gd name="connsiteY4" fmla="*/ 319430 h 6858000"/>
              <a:gd name="connsiteX5" fmla="*/ 1389689 w 12192000"/>
              <a:gd name="connsiteY5" fmla="*/ 347418 h 6858000"/>
              <a:gd name="connsiteX6" fmla="*/ 1509267 w 12192000"/>
              <a:gd name="connsiteY6" fmla="*/ 406503 h 6858000"/>
              <a:gd name="connsiteX7" fmla="*/ 1657109 w 12192000"/>
              <a:gd name="connsiteY7" fmla="*/ 490465 h 6858000"/>
              <a:gd name="connsiteX8" fmla="*/ 1733204 w 12192000"/>
              <a:gd name="connsiteY8" fmla="*/ 555769 h 6858000"/>
              <a:gd name="connsiteX9" fmla="*/ 1787558 w 12192000"/>
              <a:gd name="connsiteY9" fmla="*/ 580647 h 6858000"/>
              <a:gd name="connsiteX10" fmla="*/ 1839737 w 12192000"/>
              <a:gd name="connsiteY10" fmla="*/ 639732 h 6858000"/>
              <a:gd name="connsiteX11" fmla="*/ 1907136 w 12192000"/>
              <a:gd name="connsiteY11" fmla="*/ 636622 h 6858000"/>
              <a:gd name="connsiteX12" fmla="*/ 1985405 w 12192000"/>
              <a:gd name="connsiteY12" fmla="*/ 670829 h 6858000"/>
              <a:gd name="connsiteX13" fmla="*/ 2059326 w 12192000"/>
              <a:gd name="connsiteY13" fmla="*/ 720584 h 6858000"/>
              <a:gd name="connsiteX14" fmla="*/ 2102809 w 12192000"/>
              <a:gd name="connsiteY14" fmla="*/ 742353 h 6858000"/>
              <a:gd name="connsiteX15" fmla="*/ 2161511 w 12192000"/>
              <a:gd name="connsiteY15" fmla="*/ 764121 h 6858000"/>
              <a:gd name="connsiteX16" fmla="*/ 2344139 w 12192000"/>
              <a:gd name="connsiteY16" fmla="*/ 860522 h 6858000"/>
              <a:gd name="connsiteX17" fmla="*/ 2455021 w 12192000"/>
              <a:gd name="connsiteY17" fmla="*/ 928936 h 6858000"/>
              <a:gd name="connsiteX18" fmla="*/ 2461543 w 12192000"/>
              <a:gd name="connsiteY18" fmla="*/ 981801 h 6858000"/>
              <a:gd name="connsiteX19" fmla="*/ 2461543 w 12192000"/>
              <a:gd name="connsiteY19" fmla="*/ 1003569 h 6858000"/>
              <a:gd name="connsiteX20" fmla="*/ 2474588 w 12192000"/>
              <a:gd name="connsiteY20" fmla="*/ 1034666 h 6858000"/>
              <a:gd name="connsiteX21" fmla="*/ 2539812 w 12192000"/>
              <a:gd name="connsiteY21" fmla="*/ 1028447 h 6858000"/>
              <a:gd name="connsiteX22" fmla="*/ 2546335 w 12192000"/>
              <a:gd name="connsiteY22" fmla="*/ 1016008 h 6858000"/>
              <a:gd name="connsiteX23" fmla="*/ 2559379 w 12192000"/>
              <a:gd name="connsiteY23" fmla="*/ 1084422 h 6858000"/>
              <a:gd name="connsiteX24" fmla="*/ 2578947 w 12192000"/>
              <a:gd name="connsiteY24" fmla="*/ 1050215 h 6858000"/>
              <a:gd name="connsiteX25" fmla="*/ 2639823 w 12192000"/>
              <a:gd name="connsiteY25" fmla="*/ 1053325 h 6858000"/>
              <a:gd name="connsiteX26" fmla="*/ 2668087 w 12192000"/>
              <a:gd name="connsiteY26" fmla="*/ 1109300 h 6858000"/>
              <a:gd name="connsiteX27" fmla="*/ 2724615 w 12192000"/>
              <a:gd name="connsiteY27" fmla="*/ 1137287 h 6858000"/>
              <a:gd name="connsiteX28" fmla="*/ 2761575 w 12192000"/>
              <a:gd name="connsiteY28" fmla="*/ 1146616 h 6858000"/>
              <a:gd name="connsiteX29" fmla="*/ 2807232 w 12192000"/>
              <a:gd name="connsiteY29" fmla="*/ 1137287 h 6858000"/>
              <a:gd name="connsiteX30" fmla="*/ 2828973 w 12192000"/>
              <a:gd name="connsiteY30" fmla="*/ 1171494 h 6858000"/>
              <a:gd name="connsiteX31" fmla="*/ 2861586 w 12192000"/>
              <a:gd name="connsiteY31" fmla="*/ 1155945 h 6858000"/>
              <a:gd name="connsiteX32" fmla="*/ 2894198 w 12192000"/>
              <a:gd name="connsiteY32" fmla="*/ 1162165 h 6858000"/>
              <a:gd name="connsiteX33" fmla="*/ 2944203 w 12192000"/>
              <a:gd name="connsiteY33" fmla="*/ 1236798 h 6858000"/>
              <a:gd name="connsiteX34" fmla="*/ 2970293 w 12192000"/>
              <a:gd name="connsiteY34" fmla="*/ 1233689 h 6858000"/>
              <a:gd name="connsiteX35" fmla="*/ 3011602 w 12192000"/>
              <a:gd name="connsiteY35" fmla="*/ 1221250 h 6858000"/>
              <a:gd name="connsiteX36" fmla="*/ 3057259 w 12192000"/>
              <a:gd name="connsiteY36" fmla="*/ 1249237 h 6858000"/>
              <a:gd name="connsiteX37" fmla="*/ 3065955 w 12192000"/>
              <a:gd name="connsiteY37" fmla="*/ 1283444 h 6858000"/>
              <a:gd name="connsiteX38" fmla="*/ 3061607 w 12192000"/>
              <a:gd name="connsiteY38" fmla="*/ 1289664 h 6858000"/>
              <a:gd name="connsiteX39" fmla="*/ 3022472 w 12192000"/>
              <a:gd name="connsiteY39" fmla="*/ 1305212 h 6858000"/>
              <a:gd name="connsiteX40" fmla="*/ 3035517 w 12192000"/>
              <a:gd name="connsiteY40" fmla="*/ 1358077 h 6858000"/>
              <a:gd name="connsiteX41" fmla="*/ 2992034 w 12192000"/>
              <a:gd name="connsiteY41" fmla="*/ 1348748 h 6858000"/>
              <a:gd name="connsiteX42" fmla="*/ 2955074 w 12192000"/>
              <a:gd name="connsiteY42" fmla="*/ 1358077 h 6858000"/>
              <a:gd name="connsiteX43" fmla="*/ 2937681 w 12192000"/>
              <a:gd name="connsiteY43" fmla="*/ 1379845 h 6858000"/>
              <a:gd name="connsiteX44" fmla="*/ 2892024 w 12192000"/>
              <a:gd name="connsiteY44" fmla="*/ 1354968 h 6858000"/>
              <a:gd name="connsiteX45" fmla="*/ 2881153 w 12192000"/>
              <a:gd name="connsiteY45" fmla="*/ 1336309 h 6858000"/>
              <a:gd name="connsiteX46" fmla="*/ 2878979 w 12192000"/>
              <a:gd name="connsiteY46" fmla="*/ 1442040 h 6858000"/>
              <a:gd name="connsiteX47" fmla="*/ 2892024 w 12192000"/>
              <a:gd name="connsiteY47" fmla="*/ 1463808 h 6858000"/>
              <a:gd name="connsiteX48" fmla="*/ 2905069 w 12192000"/>
              <a:gd name="connsiteY48" fmla="*/ 1448259 h 6858000"/>
              <a:gd name="connsiteX49" fmla="*/ 2920288 w 12192000"/>
              <a:gd name="connsiteY49" fmla="*/ 1429601 h 6858000"/>
              <a:gd name="connsiteX50" fmla="*/ 2926810 w 12192000"/>
              <a:gd name="connsiteY50" fmla="*/ 1460698 h 6858000"/>
              <a:gd name="connsiteX51" fmla="*/ 2872456 w 12192000"/>
              <a:gd name="connsiteY51" fmla="*/ 1479357 h 6858000"/>
              <a:gd name="connsiteX52" fmla="*/ 2846367 w 12192000"/>
              <a:gd name="connsiteY52" fmla="*/ 1482466 h 6858000"/>
              <a:gd name="connsiteX53" fmla="*/ 2794187 w 12192000"/>
              <a:gd name="connsiteY53" fmla="*/ 1513563 h 6858000"/>
              <a:gd name="connsiteX54" fmla="*/ 2755053 w 12192000"/>
              <a:gd name="connsiteY54" fmla="*/ 1498015 h 6858000"/>
              <a:gd name="connsiteX55" fmla="*/ 2720266 w 12192000"/>
              <a:gd name="connsiteY55" fmla="*/ 1426491 h 6858000"/>
              <a:gd name="connsiteX56" fmla="*/ 2724615 w 12192000"/>
              <a:gd name="connsiteY56" fmla="*/ 1345639 h 6858000"/>
              <a:gd name="connsiteX57" fmla="*/ 2596340 w 12192000"/>
              <a:gd name="connsiteY57" fmla="*/ 1249237 h 6858000"/>
              <a:gd name="connsiteX58" fmla="*/ 2557205 w 12192000"/>
              <a:gd name="connsiteY58" fmla="*/ 1271005 h 6858000"/>
              <a:gd name="connsiteX59" fmla="*/ 2531116 w 12192000"/>
              <a:gd name="connsiteY59" fmla="*/ 1246127 h 6858000"/>
              <a:gd name="connsiteX60" fmla="*/ 2531116 w 12192000"/>
              <a:gd name="connsiteY60" fmla="*/ 1230579 h 6858000"/>
              <a:gd name="connsiteX61" fmla="*/ 2505026 w 12192000"/>
              <a:gd name="connsiteY61" fmla="*/ 1202591 h 6858000"/>
              <a:gd name="connsiteX62" fmla="*/ 2481110 w 12192000"/>
              <a:gd name="connsiteY62" fmla="*/ 1193262 h 6858000"/>
              <a:gd name="connsiteX63" fmla="*/ 2431105 w 12192000"/>
              <a:gd name="connsiteY63" fmla="*/ 1211920 h 6858000"/>
              <a:gd name="connsiteX64" fmla="*/ 2387622 w 12192000"/>
              <a:gd name="connsiteY64" fmla="*/ 1243018 h 6858000"/>
              <a:gd name="connsiteX65" fmla="*/ 2341965 w 12192000"/>
              <a:gd name="connsiteY65" fmla="*/ 1193262 h 6858000"/>
              <a:gd name="connsiteX66" fmla="*/ 2315875 w 12192000"/>
              <a:gd name="connsiteY66" fmla="*/ 1131068 h 6858000"/>
              <a:gd name="connsiteX67" fmla="*/ 2246303 w 12192000"/>
              <a:gd name="connsiteY67" fmla="*/ 1099971 h 6858000"/>
              <a:gd name="connsiteX68" fmla="*/ 2222387 w 12192000"/>
              <a:gd name="connsiteY68" fmla="*/ 1093751 h 6858000"/>
              <a:gd name="connsiteX69" fmla="*/ 2185426 w 12192000"/>
              <a:gd name="connsiteY69" fmla="*/ 1059544 h 6858000"/>
              <a:gd name="connsiteX70" fmla="*/ 2152814 w 12192000"/>
              <a:gd name="connsiteY70" fmla="*/ 1043995 h 6858000"/>
              <a:gd name="connsiteX71" fmla="*/ 2139769 w 12192000"/>
              <a:gd name="connsiteY71" fmla="*/ 1028447 h 6858000"/>
              <a:gd name="connsiteX72" fmla="*/ 2154988 w 12192000"/>
              <a:gd name="connsiteY72" fmla="*/ 1016008 h 6858000"/>
              <a:gd name="connsiteX73" fmla="*/ 2176730 w 12192000"/>
              <a:gd name="connsiteY73" fmla="*/ 994240 h 6858000"/>
              <a:gd name="connsiteX74" fmla="*/ 2170207 w 12192000"/>
              <a:gd name="connsiteY74" fmla="*/ 975582 h 6858000"/>
              <a:gd name="connsiteX75" fmla="*/ 2139769 w 12192000"/>
              <a:gd name="connsiteY75" fmla="*/ 975582 h 6858000"/>
              <a:gd name="connsiteX76" fmla="*/ 2137595 w 12192000"/>
              <a:gd name="connsiteY76" fmla="*/ 978691 h 6858000"/>
              <a:gd name="connsiteX77" fmla="*/ 2037584 w 12192000"/>
              <a:gd name="connsiteY77" fmla="*/ 994240 h 6858000"/>
              <a:gd name="connsiteX78" fmla="*/ 2013669 w 12192000"/>
              <a:gd name="connsiteY78" fmla="*/ 975582 h 6858000"/>
              <a:gd name="connsiteX79" fmla="*/ 1926703 w 12192000"/>
              <a:gd name="connsiteY79" fmla="*/ 1028447 h 6858000"/>
              <a:gd name="connsiteX80" fmla="*/ 1913658 w 12192000"/>
              <a:gd name="connsiteY80" fmla="*/ 1053325 h 6858000"/>
              <a:gd name="connsiteX81" fmla="*/ 1894091 w 12192000"/>
              <a:gd name="connsiteY81" fmla="*/ 1031557 h 6858000"/>
              <a:gd name="connsiteX82" fmla="*/ 1881046 w 12192000"/>
              <a:gd name="connsiteY82" fmla="*/ 981801 h 6858000"/>
              <a:gd name="connsiteX83" fmla="*/ 1872349 w 12192000"/>
              <a:gd name="connsiteY83" fmla="*/ 994240 h 6858000"/>
              <a:gd name="connsiteX84" fmla="*/ 1850608 w 12192000"/>
              <a:gd name="connsiteY84" fmla="*/ 1016008 h 6858000"/>
              <a:gd name="connsiteX85" fmla="*/ 1835389 w 12192000"/>
              <a:gd name="connsiteY85" fmla="*/ 969362 h 6858000"/>
              <a:gd name="connsiteX86" fmla="*/ 1824518 w 12192000"/>
              <a:gd name="connsiteY86" fmla="*/ 932045 h 6858000"/>
              <a:gd name="connsiteX87" fmla="*/ 1794080 w 12192000"/>
              <a:gd name="connsiteY87" fmla="*/ 913387 h 6858000"/>
              <a:gd name="connsiteX88" fmla="*/ 1781035 w 12192000"/>
              <a:gd name="connsiteY88" fmla="*/ 882290 h 6858000"/>
              <a:gd name="connsiteX89" fmla="*/ 1774513 w 12192000"/>
              <a:gd name="connsiteY89" fmla="*/ 860522 h 6858000"/>
              <a:gd name="connsiteX90" fmla="*/ 1761468 w 12192000"/>
              <a:gd name="connsiteY90" fmla="*/ 876071 h 6858000"/>
              <a:gd name="connsiteX91" fmla="*/ 1739727 w 12192000"/>
              <a:gd name="connsiteY91" fmla="*/ 885400 h 6858000"/>
              <a:gd name="connsiteX92" fmla="*/ 1589711 w 12192000"/>
              <a:gd name="connsiteY92" fmla="*/ 754791 h 6858000"/>
              <a:gd name="connsiteX93" fmla="*/ 1539705 w 12192000"/>
              <a:gd name="connsiteY93" fmla="*/ 714365 h 6858000"/>
              <a:gd name="connsiteX94" fmla="*/ 1481003 w 12192000"/>
              <a:gd name="connsiteY94" fmla="*/ 689487 h 6858000"/>
              <a:gd name="connsiteX95" fmla="*/ 1433172 w 12192000"/>
              <a:gd name="connsiteY95" fmla="*/ 664610 h 6858000"/>
              <a:gd name="connsiteX96" fmla="*/ 1454914 w 12192000"/>
              <a:gd name="connsiteY96" fmla="*/ 792108 h 6858000"/>
              <a:gd name="connsiteX97" fmla="*/ 1457088 w 12192000"/>
              <a:gd name="connsiteY97" fmla="*/ 854303 h 6858000"/>
              <a:gd name="connsiteX98" fmla="*/ 1452739 w 12192000"/>
              <a:gd name="connsiteY98" fmla="*/ 885400 h 6858000"/>
              <a:gd name="connsiteX99" fmla="*/ 1424475 w 12192000"/>
              <a:gd name="connsiteY99" fmla="*/ 913387 h 6858000"/>
              <a:gd name="connsiteX100" fmla="*/ 1374470 w 12192000"/>
              <a:gd name="connsiteY100" fmla="*/ 866741 h 6858000"/>
              <a:gd name="connsiteX101" fmla="*/ 1330987 w 12192000"/>
              <a:gd name="connsiteY101" fmla="*/ 838754 h 6858000"/>
              <a:gd name="connsiteX102" fmla="*/ 1317942 w 12192000"/>
              <a:gd name="connsiteY102" fmla="*/ 841864 h 6858000"/>
              <a:gd name="connsiteX103" fmla="*/ 1289678 w 12192000"/>
              <a:gd name="connsiteY103" fmla="*/ 810766 h 6858000"/>
              <a:gd name="connsiteX104" fmla="*/ 1272285 w 12192000"/>
              <a:gd name="connsiteY104" fmla="*/ 798327 h 6858000"/>
              <a:gd name="connsiteX105" fmla="*/ 1226628 w 12192000"/>
              <a:gd name="connsiteY105" fmla="*/ 807657 h 6858000"/>
              <a:gd name="connsiteX106" fmla="*/ 1202713 w 12192000"/>
              <a:gd name="connsiteY106" fmla="*/ 745462 h 6858000"/>
              <a:gd name="connsiteX107" fmla="*/ 1180971 w 12192000"/>
              <a:gd name="connsiteY107" fmla="*/ 695707 h 6858000"/>
              <a:gd name="connsiteX108" fmla="*/ 1150533 w 12192000"/>
              <a:gd name="connsiteY108" fmla="*/ 658390 h 6858000"/>
              <a:gd name="connsiteX109" fmla="*/ 1141837 w 12192000"/>
              <a:gd name="connsiteY109" fmla="*/ 658390 h 6858000"/>
              <a:gd name="connsiteX110" fmla="*/ 1124443 w 12192000"/>
              <a:gd name="connsiteY110" fmla="*/ 711255 h 6858000"/>
              <a:gd name="connsiteX111" fmla="*/ 1083135 w 12192000"/>
              <a:gd name="connsiteY111" fmla="*/ 792108 h 6858000"/>
              <a:gd name="connsiteX112" fmla="*/ 1078787 w 12192000"/>
              <a:gd name="connsiteY112" fmla="*/ 788998 h 6858000"/>
              <a:gd name="connsiteX113" fmla="*/ 1017910 w 12192000"/>
              <a:gd name="connsiteY113" fmla="*/ 767230 h 6858000"/>
              <a:gd name="connsiteX114" fmla="*/ 972253 w 12192000"/>
              <a:gd name="connsiteY114" fmla="*/ 708146 h 6858000"/>
              <a:gd name="connsiteX115" fmla="*/ 952686 w 12192000"/>
              <a:gd name="connsiteY115" fmla="*/ 770340 h 6858000"/>
              <a:gd name="connsiteX116" fmla="*/ 920074 w 12192000"/>
              <a:gd name="connsiteY116" fmla="*/ 813876 h 6858000"/>
              <a:gd name="connsiteX117" fmla="*/ 809192 w 12192000"/>
              <a:gd name="connsiteY117" fmla="*/ 695707 h 6858000"/>
              <a:gd name="connsiteX118" fmla="*/ 776580 w 12192000"/>
              <a:gd name="connsiteY118" fmla="*/ 658390 h 6858000"/>
              <a:gd name="connsiteX119" fmla="*/ 739620 w 12192000"/>
              <a:gd name="connsiteY119" fmla="*/ 686378 h 6858000"/>
              <a:gd name="connsiteX120" fmla="*/ 672221 w 12192000"/>
              <a:gd name="connsiteY120" fmla="*/ 739243 h 6858000"/>
              <a:gd name="connsiteX121" fmla="*/ 648306 w 12192000"/>
              <a:gd name="connsiteY121" fmla="*/ 736133 h 6858000"/>
              <a:gd name="connsiteX122" fmla="*/ 643957 w 12192000"/>
              <a:gd name="connsiteY122" fmla="*/ 739243 h 6858000"/>
              <a:gd name="connsiteX123" fmla="*/ 646132 w 12192000"/>
              <a:gd name="connsiteY123" fmla="*/ 733023 h 6858000"/>
              <a:gd name="connsiteX124" fmla="*/ 650480 w 12192000"/>
              <a:gd name="connsiteY124" fmla="*/ 701926 h 6858000"/>
              <a:gd name="connsiteX125" fmla="*/ 609171 w 12192000"/>
              <a:gd name="connsiteY125" fmla="*/ 621073 h 6858000"/>
              <a:gd name="connsiteX126" fmla="*/ 556992 w 12192000"/>
              <a:gd name="connsiteY126" fmla="*/ 642841 h 6858000"/>
              <a:gd name="connsiteX127" fmla="*/ 517857 w 12192000"/>
              <a:gd name="connsiteY127" fmla="*/ 642841 h 6858000"/>
              <a:gd name="connsiteX128" fmla="*/ 493941 w 12192000"/>
              <a:gd name="connsiteY128" fmla="*/ 639732 h 6858000"/>
              <a:gd name="connsiteX129" fmla="*/ 498290 w 12192000"/>
              <a:gd name="connsiteY129" fmla="*/ 683268 h 6858000"/>
              <a:gd name="connsiteX130" fmla="*/ 596126 w 12192000"/>
              <a:gd name="connsiteY130" fmla="*/ 826315 h 6858000"/>
              <a:gd name="connsiteX131" fmla="*/ 613519 w 12192000"/>
              <a:gd name="connsiteY131" fmla="*/ 866741 h 6858000"/>
              <a:gd name="connsiteX132" fmla="*/ 652654 w 12192000"/>
              <a:gd name="connsiteY132" fmla="*/ 969362 h 6858000"/>
              <a:gd name="connsiteX133" fmla="*/ 698311 w 12192000"/>
              <a:gd name="connsiteY133" fmla="*/ 1050215 h 6858000"/>
              <a:gd name="connsiteX134" fmla="*/ 726575 w 12192000"/>
              <a:gd name="connsiteY134" fmla="*/ 1053325 h 6858000"/>
              <a:gd name="connsiteX135" fmla="*/ 737446 w 12192000"/>
              <a:gd name="connsiteY135" fmla="*/ 1040886 h 6858000"/>
              <a:gd name="connsiteX136" fmla="*/ 737446 w 12192000"/>
              <a:gd name="connsiteY136" fmla="*/ 1065764 h 6858000"/>
              <a:gd name="connsiteX137" fmla="*/ 770058 w 12192000"/>
              <a:gd name="connsiteY137" fmla="*/ 1124848 h 6858000"/>
              <a:gd name="connsiteX138" fmla="*/ 785277 w 12192000"/>
              <a:gd name="connsiteY138" fmla="*/ 1096861 h 6858000"/>
              <a:gd name="connsiteX139" fmla="*/ 793973 w 12192000"/>
              <a:gd name="connsiteY139" fmla="*/ 1071983 h 6858000"/>
              <a:gd name="connsiteX140" fmla="*/ 811367 w 12192000"/>
              <a:gd name="connsiteY140" fmla="*/ 1099971 h 6858000"/>
              <a:gd name="connsiteX141" fmla="*/ 809192 w 12192000"/>
              <a:gd name="connsiteY141" fmla="*/ 1115519 h 6858000"/>
              <a:gd name="connsiteX142" fmla="*/ 830934 w 12192000"/>
              <a:gd name="connsiteY142" fmla="*/ 1165275 h 6858000"/>
              <a:gd name="connsiteX143" fmla="*/ 887462 w 12192000"/>
              <a:gd name="connsiteY143" fmla="*/ 1193262 h 6858000"/>
              <a:gd name="connsiteX144" fmla="*/ 917900 w 12192000"/>
              <a:gd name="connsiteY144" fmla="*/ 1239908 h 6858000"/>
              <a:gd name="connsiteX145" fmla="*/ 935293 w 12192000"/>
              <a:gd name="connsiteY145" fmla="*/ 1252347 h 6858000"/>
              <a:gd name="connsiteX146" fmla="*/ 978776 w 12192000"/>
              <a:gd name="connsiteY146" fmla="*/ 1249237 h 6858000"/>
              <a:gd name="connsiteX147" fmla="*/ 1104876 w 12192000"/>
              <a:gd name="connsiteY147" fmla="*/ 1274115 h 6858000"/>
              <a:gd name="connsiteX148" fmla="*/ 1150533 w 12192000"/>
              <a:gd name="connsiteY148" fmla="*/ 1336309 h 6858000"/>
              <a:gd name="connsiteX149" fmla="*/ 1137488 w 12192000"/>
              <a:gd name="connsiteY149" fmla="*/ 1358077 h 6858000"/>
              <a:gd name="connsiteX150" fmla="*/ 1070090 w 12192000"/>
              <a:gd name="connsiteY150" fmla="*/ 1386065 h 6858000"/>
              <a:gd name="connsiteX151" fmla="*/ 1054871 w 12192000"/>
              <a:gd name="connsiteY151" fmla="*/ 1389175 h 6858000"/>
              <a:gd name="connsiteX152" fmla="*/ 1057045 w 12192000"/>
              <a:gd name="connsiteY152" fmla="*/ 1410943 h 6858000"/>
              <a:gd name="connsiteX153" fmla="*/ 1059219 w 12192000"/>
              <a:gd name="connsiteY153" fmla="*/ 1417162 h 6858000"/>
              <a:gd name="connsiteX154" fmla="*/ 1067916 w 12192000"/>
              <a:gd name="connsiteY154" fmla="*/ 1445150 h 6858000"/>
              <a:gd name="connsiteX155" fmla="*/ 1041826 w 12192000"/>
              <a:gd name="connsiteY155" fmla="*/ 1432711 h 6858000"/>
              <a:gd name="connsiteX156" fmla="*/ 1035303 w 12192000"/>
              <a:gd name="connsiteY156" fmla="*/ 1417162 h 6858000"/>
              <a:gd name="connsiteX157" fmla="*/ 1022259 w 12192000"/>
              <a:gd name="connsiteY157" fmla="*/ 1404723 h 6858000"/>
              <a:gd name="connsiteX158" fmla="*/ 1017910 w 12192000"/>
              <a:gd name="connsiteY158" fmla="*/ 1423382 h 6858000"/>
              <a:gd name="connsiteX159" fmla="*/ 972253 w 12192000"/>
              <a:gd name="connsiteY159" fmla="*/ 1442040 h 6858000"/>
              <a:gd name="connsiteX160" fmla="*/ 774406 w 12192000"/>
              <a:gd name="connsiteY160" fmla="*/ 1351858 h 6858000"/>
              <a:gd name="connsiteX161" fmla="*/ 724401 w 12192000"/>
              <a:gd name="connsiteY161" fmla="*/ 1351858 h 6858000"/>
              <a:gd name="connsiteX162" fmla="*/ 652654 w 12192000"/>
              <a:gd name="connsiteY162" fmla="*/ 1320761 h 6858000"/>
              <a:gd name="connsiteX163" fmla="*/ 598300 w 12192000"/>
              <a:gd name="connsiteY163" fmla="*/ 1314541 h 6858000"/>
              <a:gd name="connsiteX164" fmla="*/ 583081 w 12192000"/>
              <a:gd name="connsiteY164" fmla="*/ 1414052 h 6858000"/>
              <a:gd name="connsiteX165" fmla="*/ 615693 w 12192000"/>
              <a:gd name="connsiteY165" fmla="*/ 1485576 h 6858000"/>
              <a:gd name="connsiteX166" fmla="*/ 648306 w 12192000"/>
              <a:gd name="connsiteY166" fmla="*/ 1407833 h 6858000"/>
              <a:gd name="connsiteX167" fmla="*/ 667873 w 12192000"/>
              <a:gd name="connsiteY167" fmla="*/ 1429601 h 6858000"/>
              <a:gd name="connsiteX168" fmla="*/ 663525 w 12192000"/>
              <a:gd name="connsiteY168" fmla="*/ 1476247 h 6858000"/>
              <a:gd name="connsiteX169" fmla="*/ 711356 w 12192000"/>
              <a:gd name="connsiteY169" fmla="*/ 1547770 h 6858000"/>
              <a:gd name="connsiteX170" fmla="*/ 730923 w 12192000"/>
              <a:gd name="connsiteY170" fmla="*/ 1547770 h 6858000"/>
              <a:gd name="connsiteX171" fmla="*/ 750490 w 12192000"/>
              <a:gd name="connsiteY171" fmla="*/ 1572648 h 6858000"/>
              <a:gd name="connsiteX172" fmla="*/ 739620 w 12192000"/>
              <a:gd name="connsiteY172" fmla="*/ 1597526 h 6858000"/>
              <a:gd name="connsiteX173" fmla="*/ 724401 w 12192000"/>
              <a:gd name="connsiteY173" fmla="*/ 1628623 h 6858000"/>
              <a:gd name="connsiteX174" fmla="*/ 746142 w 12192000"/>
              <a:gd name="connsiteY174" fmla="*/ 1647281 h 6858000"/>
              <a:gd name="connsiteX175" fmla="*/ 1065742 w 12192000"/>
              <a:gd name="connsiteY175" fmla="*/ 1787219 h 6858000"/>
              <a:gd name="connsiteX176" fmla="*/ 1170101 w 12192000"/>
              <a:gd name="connsiteY176" fmla="*/ 1840084 h 6858000"/>
              <a:gd name="connsiteX177" fmla="*/ 1204887 w 12192000"/>
              <a:gd name="connsiteY177" fmla="*/ 1840084 h 6858000"/>
              <a:gd name="connsiteX178" fmla="*/ 1254892 w 12192000"/>
              <a:gd name="connsiteY178" fmla="*/ 1858742 h 6858000"/>
              <a:gd name="connsiteX179" fmla="*/ 1267937 w 12192000"/>
              <a:gd name="connsiteY179" fmla="*/ 1759231 h 6858000"/>
              <a:gd name="connsiteX180" fmla="*/ 1313594 w 12192000"/>
              <a:gd name="connsiteY180" fmla="*/ 1824536 h 6858000"/>
              <a:gd name="connsiteX181" fmla="*/ 1354903 w 12192000"/>
              <a:gd name="connsiteY181" fmla="*/ 1896059 h 6858000"/>
              <a:gd name="connsiteX182" fmla="*/ 1461436 w 12192000"/>
              <a:gd name="connsiteY182" fmla="*/ 1930266 h 6858000"/>
              <a:gd name="connsiteX183" fmla="*/ 1489700 w 12192000"/>
              <a:gd name="connsiteY183" fmla="*/ 1892949 h 6858000"/>
              <a:gd name="connsiteX184" fmla="*/ 1513616 w 12192000"/>
              <a:gd name="connsiteY184" fmla="*/ 1902279 h 6858000"/>
              <a:gd name="connsiteX185" fmla="*/ 1515790 w 12192000"/>
              <a:gd name="connsiteY185" fmla="*/ 1917827 h 6858000"/>
              <a:gd name="connsiteX186" fmla="*/ 1591885 w 12192000"/>
              <a:gd name="connsiteY186" fmla="*/ 2008009 h 6858000"/>
              <a:gd name="connsiteX187" fmla="*/ 1681025 w 12192000"/>
              <a:gd name="connsiteY187" fmla="*/ 2029777 h 6858000"/>
              <a:gd name="connsiteX188" fmla="*/ 1739727 w 12192000"/>
              <a:gd name="connsiteY188" fmla="*/ 2011119 h 6858000"/>
              <a:gd name="connsiteX189" fmla="*/ 1859305 w 12192000"/>
              <a:gd name="connsiteY189" fmla="*/ 2070203 h 6858000"/>
              <a:gd name="connsiteX190" fmla="*/ 1881046 w 12192000"/>
              <a:gd name="connsiteY190" fmla="*/ 2076423 h 6858000"/>
              <a:gd name="connsiteX191" fmla="*/ 1965838 w 12192000"/>
              <a:gd name="connsiteY191" fmla="*/ 2085752 h 6858000"/>
              <a:gd name="connsiteX192" fmla="*/ 2000624 w 12192000"/>
              <a:gd name="connsiteY192" fmla="*/ 2088862 h 6858000"/>
              <a:gd name="connsiteX193" fmla="*/ 2109331 w 12192000"/>
              <a:gd name="connsiteY193" fmla="*/ 2107520 h 6858000"/>
              <a:gd name="connsiteX194" fmla="*/ 2128899 w 12192000"/>
              <a:gd name="connsiteY194" fmla="*/ 2119959 h 6858000"/>
              <a:gd name="connsiteX195" fmla="*/ 2183252 w 12192000"/>
              <a:gd name="connsiteY195" fmla="*/ 2163495 h 6858000"/>
              <a:gd name="connsiteX196" fmla="*/ 2244128 w 12192000"/>
              <a:gd name="connsiteY196" fmla="*/ 2213251 h 6858000"/>
              <a:gd name="connsiteX197" fmla="*/ 2261522 w 12192000"/>
              <a:gd name="connsiteY197" fmla="*/ 2219470 h 6858000"/>
              <a:gd name="connsiteX198" fmla="*/ 2333268 w 12192000"/>
              <a:gd name="connsiteY198" fmla="*/ 2185263 h 6858000"/>
              <a:gd name="connsiteX199" fmla="*/ 2355010 w 12192000"/>
              <a:gd name="connsiteY199" fmla="*/ 2197702 h 6858000"/>
              <a:gd name="connsiteX200" fmla="*/ 2355010 w 12192000"/>
              <a:gd name="connsiteY200" fmla="*/ 2312762 h 6858000"/>
              <a:gd name="connsiteX201" fmla="*/ 2365881 w 12192000"/>
              <a:gd name="connsiteY201" fmla="*/ 2340749 h 6858000"/>
              <a:gd name="connsiteX202" fmla="*/ 2389796 w 12192000"/>
              <a:gd name="connsiteY202" fmla="*/ 2328311 h 6858000"/>
              <a:gd name="connsiteX203" fmla="*/ 2409363 w 12192000"/>
              <a:gd name="connsiteY203" fmla="*/ 2263006 h 6858000"/>
              <a:gd name="connsiteX204" fmla="*/ 2415886 w 12192000"/>
              <a:gd name="connsiteY204" fmla="*/ 2250567 h 6858000"/>
              <a:gd name="connsiteX205" fmla="*/ 2441976 w 12192000"/>
              <a:gd name="connsiteY205" fmla="*/ 2216361 h 6858000"/>
              <a:gd name="connsiteX206" fmla="*/ 2452846 w 12192000"/>
              <a:gd name="connsiteY206" fmla="*/ 2253677 h 6858000"/>
              <a:gd name="connsiteX207" fmla="*/ 2457195 w 12192000"/>
              <a:gd name="connsiteY207" fmla="*/ 2253677 h 6858000"/>
              <a:gd name="connsiteX208" fmla="*/ 2539812 w 12192000"/>
              <a:gd name="connsiteY208" fmla="*/ 2225690 h 6858000"/>
              <a:gd name="connsiteX209" fmla="*/ 2689828 w 12192000"/>
              <a:gd name="connsiteY209" fmla="*/ 2287884 h 6858000"/>
              <a:gd name="connsiteX210" fmla="*/ 2711570 w 12192000"/>
              <a:gd name="connsiteY210" fmla="*/ 2328311 h 6858000"/>
              <a:gd name="connsiteX211" fmla="*/ 2733311 w 12192000"/>
              <a:gd name="connsiteY211" fmla="*/ 2374956 h 6858000"/>
              <a:gd name="connsiteX212" fmla="*/ 2813754 w 12192000"/>
              <a:gd name="connsiteY212" fmla="*/ 2384285 h 6858000"/>
              <a:gd name="connsiteX213" fmla="*/ 2870282 w 12192000"/>
              <a:gd name="connsiteY213" fmla="*/ 2378066 h 6858000"/>
              <a:gd name="connsiteX214" fmla="*/ 2898546 w 12192000"/>
              <a:gd name="connsiteY214" fmla="*/ 2430931 h 6858000"/>
              <a:gd name="connsiteX215" fmla="*/ 2922462 w 12192000"/>
              <a:gd name="connsiteY215" fmla="*/ 2474467 h 6858000"/>
              <a:gd name="connsiteX216" fmla="*/ 2939855 w 12192000"/>
              <a:gd name="connsiteY216" fmla="*/ 2449590 h 6858000"/>
              <a:gd name="connsiteX217" fmla="*/ 2965945 w 12192000"/>
              <a:gd name="connsiteY217" fmla="*/ 2430931 h 6858000"/>
              <a:gd name="connsiteX218" fmla="*/ 3028995 w 12192000"/>
              <a:gd name="connsiteY218" fmla="*/ 2458919 h 6858000"/>
              <a:gd name="connsiteX219" fmla="*/ 3098567 w 12192000"/>
              <a:gd name="connsiteY219" fmla="*/ 2443370 h 6858000"/>
              <a:gd name="connsiteX220" fmla="*/ 3131180 w 12192000"/>
              <a:gd name="connsiteY220" fmla="*/ 2440260 h 6858000"/>
              <a:gd name="connsiteX221" fmla="*/ 3185533 w 12192000"/>
              <a:gd name="connsiteY221" fmla="*/ 2496235 h 6858000"/>
              <a:gd name="connsiteX222" fmla="*/ 3211623 w 12192000"/>
              <a:gd name="connsiteY222" fmla="*/ 2502455 h 6858000"/>
              <a:gd name="connsiteX223" fmla="*/ 3296414 w 12192000"/>
              <a:gd name="connsiteY223" fmla="*/ 2493126 h 6858000"/>
              <a:gd name="connsiteX224" fmla="*/ 3424689 w 12192000"/>
              <a:gd name="connsiteY224" fmla="*/ 2542881 h 6858000"/>
              <a:gd name="connsiteX225" fmla="*/ 3468172 w 12192000"/>
              <a:gd name="connsiteY225" fmla="*/ 2573979 h 6858000"/>
              <a:gd name="connsiteX226" fmla="*/ 3439908 w 12192000"/>
              <a:gd name="connsiteY226" fmla="*/ 2586417 h 6858000"/>
              <a:gd name="connsiteX227" fmla="*/ 3411644 w 12192000"/>
              <a:gd name="connsiteY227" fmla="*/ 2595746 h 6858000"/>
              <a:gd name="connsiteX228" fmla="*/ 3400773 w 12192000"/>
              <a:gd name="connsiteY228" fmla="*/ 2629953 h 6858000"/>
              <a:gd name="connsiteX229" fmla="*/ 3420341 w 12192000"/>
              <a:gd name="connsiteY229" fmla="*/ 2642392 h 6858000"/>
              <a:gd name="connsiteX230" fmla="*/ 3444257 w 12192000"/>
              <a:gd name="connsiteY230" fmla="*/ 2648612 h 6858000"/>
              <a:gd name="connsiteX231" fmla="*/ 3433386 w 12192000"/>
              <a:gd name="connsiteY231" fmla="*/ 2695257 h 6858000"/>
              <a:gd name="connsiteX232" fmla="*/ 3396425 w 12192000"/>
              <a:gd name="connsiteY232" fmla="*/ 2710806 h 6858000"/>
              <a:gd name="connsiteX233" fmla="*/ 3292066 w 12192000"/>
              <a:gd name="connsiteY233" fmla="*/ 2589527 h 6858000"/>
              <a:gd name="connsiteX234" fmla="*/ 3287718 w 12192000"/>
              <a:gd name="connsiteY234" fmla="*/ 2626844 h 6858000"/>
              <a:gd name="connsiteX235" fmla="*/ 3242061 w 12192000"/>
              <a:gd name="connsiteY235" fmla="*/ 2695257 h 6858000"/>
              <a:gd name="connsiteX236" fmla="*/ 3207275 w 12192000"/>
              <a:gd name="connsiteY236" fmla="*/ 2704587 h 6858000"/>
              <a:gd name="connsiteX237" fmla="*/ 3183359 w 12192000"/>
              <a:gd name="connsiteY237" fmla="*/ 2685929 h 6858000"/>
              <a:gd name="connsiteX238" fmla="*/ 3155095 w 12192000"/>
              <a:gd name="connsiteY238" fmla="*/ 2654831 h 6858000"/>
              <a:gd name="connsiteX239" fmla="*/ 3102916 w 12192000"/>
              <a:gd name="connsiteY239" fmla="*/ 2645502 h 6858000"/>
              <a:gd name="connsiteX240" fmla="*/ 3076826 w 12192000"/>
              <a:gd name="connsiteY240" fmla="*/ 2657941 h 6858000"/>
              <a:gd name="connsiteX241" fmla="*/ 3007253 w 12192000"/>
              <a:gd name="connsiteY241" fmla="*/ 2657941 h 6858000"/>
              <a:gd name="connsiteX242" fmla="*/ 2924636 w 12192000"/>
              <a:gd name="connsiteY242" fmla="*/ 2598856 h 6858000"/>
              <a:gd name="connsiteX243" fmla="*/ 2915939 w 12192000"/>
              <a:gd name="connsiteY243" fmla="*/ 2567759 h 6858000"/>
              <a:gd name="connsiteX244" fmla="*/ 2892024 w 12192000"/>
              <a:gd name="connsiteY244" fmla="*/ 2521113 h 6858000"/>
              <a:gd name="connsiteX245" fmla="*/ 2883327 w 12192000"/>
              <a:gd name="connsiteY245" fmla="*/ 2549101 h 6858000"/>
              <a:gd name="connsiteX246" fmla="*/ 2850715 w 12192000"/>
              <a:gd name="connsiteY246" fmla="*/ 2583307 h 6858000"/>
              <a:gd name="connsiteX247" fmla="*/ 2831148 w 12192000"/>
              <a:gd name="connsiteY247" fmla="*/ 2536662 h 6858000"/>
              <a:gd name="connsiteX248" fmla="*/ 2839844 w 12192000"/>
              <a:gd name="connsiteY248" fmla="*/ 2505564 h 6858000"/>
              <a:gd name="connsiteX249" fmla="*/ 2837670 w 12192000"/>
              <a:gd name="connsiteY249" fmla="*/ 2499345 h 6858000"/>
              <a:gd name="connsiteX250" fmla="*/ 2678957 w 12192000"/>
              <a:gd name="connsiteY250" fmla="*/ 2577088 h 6858000"/>
              <a:gd name="connsiteX251" fmla="*/ 2570250 w 12192000"/>
              <a:gd name="connsiteY251" fmla="*/ 2592637 h 6858000"/>
              <a:gd name="connsiteX252" fmla="*/ 2541986 w 12192000"/>
              <a:gd name="connsiteY252" fmla="*/ 2564649 h 6858000"/>
              <a:gd name="connsiteX253" fmla="*/ 2526767 w 12192000"/>
              <a:gd name="connsiteY253" fmla="*/ 2545991 h 6858000"/>
              <a:gd name="connsiteX254" fmla="*/ 2481110 w 12192000"/>
              <a:gd name="connsiteY254" fmla="*/ 2558430 h 6858000"/>
              <a:gd name="connsiteX255" fmla="*/ 2337617 w 12192000"/>
              <a:gd name="connsiteY255" fmla="*/ 2486906 h 6858000"/>
              <a:gd name="connsiteX256" fmla="*/ 2300656 w 12192000"/>
              <a:gd name="connsiteY256" fmla="*/ 2427821 h 6858000"/>
              <a:gd name="connsiteX257" fmla="*/ 2276741 w 12192000"/>
              <a:gd name="connsiteY257" fmla="*/ 2434041 h 6858000"/>
              <a:gd name="connsiteX258" fmla="*/ 2296308 w 12192000"/>
              <a:gd name="connsiteY258" fmla="*/ 2471358 h 6858000"/>
              <a:gd name="connsiteX259" fmla="*/ 2322398 w 12192000"/>
              <a:gd name="connsiteY259" fmla="*/ 2499345 h 6858000"/>
              <a:gd name="connsiteX260" fmla="*/ 2315875 w 12192000"/>
              <a:gd name="connsiteY260" fmla="*/ 2518003 h 6858000"/>
              <a:gd name="connsiteX261" fmla="*/ 2302830 w 12192000"/>
              <a:gd name="connsiteY261" fmla="*/ 2533552 h 6858000"/>
              <a:gd name="connsiteX262" fmla="*/ 2272392 w 12192000"/>
              <a:gd name="connsiteY262" fmla="*/ 2539771 h 6858000"/>
              <a:gd name="connsiteX263" fmla="*/ 2102809 w 12192000"/>
              <a:gd name="connsiteY263" fmla="*/ 2480687 h 6858000"/>
              <a:gd name="connsiteX264" fmla="*/ 2054978 w 12192000"/>
              <a:gd name="connsiteY264" fmla="*/ 2502455 h 6858000"/>
              <a:gd name="connsiteX265" fmla="*/ 1952793 w 12192000"/>
              <a:gd name="connsiteY265" fmla="*/ 2555320 h 6858000"/>
              <a:gd name="connsiteX266" fmla="*/ 1883220 w 12192000"/>
              <a:gd name="connsiteY266" fmla="*/ 2530442 h 6858000"/>
              <a:gd name="connsiteX267" fmla="*/ 1854956 w 12192000"/>
              <a:gd name="connsiteY267" fmla="*/ 2521113 h 6858000"/>
              <a:gd name="connsiteX268" fmla="*/ 1672328 w 12192000"/>
              <a:gd name="connsiteY268" fmla="*/ 2458919 h 6858000"/>
              <a:gd name="connsiteX269" fmla="*/ 1639716 w 12192000"/>
              <a:gd name="connsiteY269" fmla="*/ 2449590 h 6858000"/>
              <a:gd name="connsiteX270" fmla="*/ 1600581 w 12192000"/>
              <a:gd name="connsiteY270" fmla="*/ 2486906 h 6858000"/>
              <a:gd name="connsiteX271" fmla="*/ 1572317 w 12192000"/>
              <a:gd name="connsiteY271" fmla="*/ 2493126 h 6858000"/>
              <a:gd name="connsiteX272" fmla="*/ 1533183 w 12192000"/>
              <a:gd name="connsiteY272" fmla="*/ 2462028 h 6858000"/>
              <a:gd name="connsiteX273" fmla="*/ 1476655 w 12192000"/>
              <a:gd name="connsiteY273" fmla="*/ 2486906 h 6858000"/>
              <a:gd name="connsiteX274" fmla="*/ 1457088 w 12192000"/>
              <a:gd name="connsiteY274" fmla="*/ 2524223 h 6858000"/>
              <a:gd name="connsiteX275" fmla="*/ 1444043 w 12192000"/>
              <a:gd name="connsiteY275" fmla="*/ 2530442 h 6858000"/>
              <a:gd name="connsiteX276" fmla="*/ 1444043 w 12192000"/>
              <a:gd name="connsiteY276" fmla="*/ 2508674 h 6858000"/>
              <a:gd name="connsiteX277" fmla="*/ 1450565 w 12192000"/>
              <a:gd name="connsiteY277" fmla="*/ 2493126 h 6858000"/>
              <a:gd name="connsiteX278" fmla="*/ 1448391 w 12192000"/>
              <a:gd name="connsiteY278" fmla="*/ 2455809 h 6858000"/>
              <a:gd name="connsiteX279" fmla="*/ 1417953 w 12192000"/>
              <a:gd name="connsiteY279" fmla="*/ 2465138 h 6858000"/>
              <a:gd name="connsiteX280" fmla="*/ 1407082 w 12192000"/>
              <a:gd name="connsiteY280" fmla="*/ 2499345 h 6858000"/>
              <a:gd name="connsiteX281" fmla="*/ 1378819 w 12192000"/>
              <a:gd name="connsiteY281" fmla="*/ 2508674 h 6858000"/>
              <a:gd name="connsiteX282" fmla="*/ 1376644 w 12192000"/>
              <a:gd name="connsiteY282" fmla="*/ 2480687 h 6858000"/>
              <a:gd name="connsiteX283" fmla="*/ 1376644 w 12192000"/>
              <a:gd name="connsiteY283" fmla="*/ 2471358 h 6858000"/>
              <a:gd name="connsiteX284" fmla="*/ 1333161 w 12192000"/>
              <a:gd name="connsiteY284" fmla="*/ 2409163 h 6858000"/>
              <a:gd name="connsiteX285" fmla="*/ 1239673 w 12192000"/>
              <a:gd name="connsiteY285" fmla="*/ 2409163 h 6858000"/>
              <a:gd name="connsiteX286" fmla="*/ 1189668 w 12192000"/>
              <a:gd name="connsiteY286" fmla="*/ 2462028 h 6858000"/>
              <a:gd name="connsiteX287" fmla="*/ 1178797 w 12192000"/>
              <a:gd name="connsiteY287" fmla="*/ 2483796 h 6858000"/>
              <a:gd name="connsiteX288" fmla="*/ 1157056 w 12192000"/>
              <a:gd name="connsiteY288" fmla="*/ 2455809 h 6858000"/>
              <a:gd name="connsiteX289" fmla="*/ 1180971 w 12192000"/>
              <a:gd name="connsiteY289" fmla="*/ 2412273 h 6858000"/>
              <a:gd name="connsiteX290" fmla="*/ 1163578 w 12192000"/>
              <a:gd name="connsiteY290" fmla="*/ 2406054 h 6858000"/>
              <a:gd name="connsiteX291" fmla="*/ 1128792 w 12192000"/>
              <a:gd name="connsiteY291" fmla="*/ 2471358 h 6858000"/>
              <a:gd name="connsiteX292" fmla="*/ 1126618 w 12192000"/>
              <a:gd name="connsiteY292" fmla="*/ 2477577 h 6858000"/>
              <a:gd name="connsiteX293" fmla="*/ 1135314 w 12192000"/>
              <a:gd name="connsiteY293" fmla="*/ 2533552 h 6858000"/>
              <a:gd name="connsiteX294" fmla="*/ 1246196 w 12192000"/>
              <a:gd name="connsiteY294" fmla="*/ 2580198 h 6858000"/>
              <a:gd name="connsiteX295" fmla="*/ 1278808 w 12192000"/>
              <a:gd name="connsiteY295" fmla="*/ 2636173 h 6858000"/>
              <a:gd name="connsiteX296" fmla="*/ 1283156 w 12192000"/>
              <a:gd name="connsiteY296" fmla="*/ 2670380 h 6858000"/>
              <a:gd name="connsiteX297" fmla="*/ 1274460 w 12192000"/>
              <a:gd name="connsiteY297" fmla="*/ 2707696 h 6858000"/>
              <a:gd name="connsiteX298" fmla="*/ 1252718 w 12192000"/>
              <a:gd name="connsiteY298" fmla="*/ 2695257 h 6858000"/>
              <a:gd name="connsiteX299" fmla="*/ 1207061 w 12192000"/>
              <a:gd name="connsiteY299" fmla="*/ 2657941 h 6858000"/>
              <a:gd name="connsiteX300" fmla="*/ 1148359 w 12192000"/>
              <a:gd name="connsiteY300" fmla="*/ 2664160 h 6858000"/>
              <a:gd name="connsiteX301" fmla="*/ 1035303 w 12192000"/>
              <a:gd name="connsiteY301" fmla="*/ 2664160 h 6858000"/>
              <a:gd name="connsiteX302" fmla="*/ 1022259 w 12192000"/>
              <a:gd name="connsiteY302" fmla="*/ 2642392 h 6858000"/>
              <a:gd name="connsiteX303" fmla="*/ 1009214 w 12192000"/>
              <a:gd name="connsiteY303" fmla="*/ 2633063 h 6858000"/>
              <a:gd name="connsiteX304" fmla="*/ 961383 w 12192000"/>
              <a:gd name="connsiteY304" fmla="*/ 2629953 h 6858000"/>
              <a:gd name="connsiteX305" fmla="*/ 904855 w 12192000"/>
              <a:gd name="connsiteY305" fmla="*/ 2592637 h 6858000"/>
              <a:gd name="connsiteX306" fmla="*/ 891810 w 12192000"/>
              <a:gd name="connsiteY306" fmla="*/ 2573979 h 6858000"/>
              <a:gd name="connsiteX307" fmla="*/ 878765 w 12192000"/>
              <a:gd name="connsiteY307" fmla="*/ 2542881 h 6858000"/>
              <a:gd name="connsiteX308" fmla="*/ 846153 w 12192000"/>
              <a:gd name="connsiteY308" fmla="*/ 2558430 h 6858000"/>
              <a:gd name="connsiteX309" fmla="*/ 824411 w 12192000"/>
              <a:gd name="connsiteY309" fmla="*/ 2654831 h 6858000"/>
              <a:gd name="connsiteX310" fmla="*/ 854849 w 12192000"/>
              <a:gd name="connsiteY310" fmla="*/ 2692148 h 6858000"/>
              <a:gd name="connsiteX311" fmla="*/ 878765 w 12192000"/>
              <a:gd name="connsiteY311" fmla="*/ 2745013 h 6858000"/>
              <a:gd name="connsiteX312" fmla="*/ 896158 w 12192000"/>
              <a:gd name="connsiteY312" fmla="*/ 2692148 h 6858000"/>
              <a:gd name="connsiteX313" fmla="*/ 924422 w 12192000"/>
              <a:gd name="connsiteY313" fmla="*/ 2667270 h 6858000"/>
              <a:gd name="connsiteX314" fmla="*/ 952686 w 12192000"/>
              <a:gd name="connsiteY314" fmla="*/ 2707696 h 6858000"/>
              <a:gd name="connsiteX315" fmla="*/ 961383 w 12192000"/>
              <a:gd name="connsiteY315" fmla="*/ 2748123 h 6858000"/>
              <a:gd name="connsiteX316" fmla="*/ 1009214 w 12192000"/>
              <a:gd name="connsiteY316" fmla="*/ 2738794 h 6858000"/>
              <a:gd name="connsiteX317" fmla="*/ 1065742 w 12192000"/>
              <a:gd name="connsiteY317" fmla="*/ 2844524 h 6858000"/>
              <a:gd name="connsiteX318" fmla="*/ 1202713 w 12192000"/>
              <a:gd name="connsiteY318" fmla="*/ 2916048 h 6858000"/>
              <a:gd name="connsiteX319" fmla="*/ 1383167 w 12192000"/>
              <a:gd name="connsiteY319" fmla="*/ 2981352 h 6858000"/>
              <a:gd name="connsiteX320" fmla="*/ 1398386 w 12192000"/>
              <a:gd name="connsiteY320" fmla="*/ 2993791 h 6858000"/>
              <a:gd name="connsiteX321" fmla="*/ 1389689 w 12192000"/>
              <a:gd name="connsiteY321" fmla="*/ 3031107 h 6858000"/>
              <a:gd name="connsiteX322" fmla="*/ 1361425 w 12192000"/>
              <a:gd name="connsiteY322" fmla="*/ 3077753 h 6858000"/>
              <a:gd name="connsiteX323" fmla="*/ 1350555 w 12192000"/>
              <a:gd name="connsiteY323" fmla="*/ 3090192 h 6858000"/>
              <a:gd name="connsiteX324" fmla="*/ 1335336 w 12192000"/>
              <a:gd name="connsiteY324" fmla="*/ 3077753 h 6858000"/>
              <a:gd name="connsiteX325" fmla="*/ 1324465 w 12192000"/>
              <a:gd name="connsiteY325" fmla="*/ 3034217 h 6858000"/>
              <a:gd name="connsiteX326" fmla="*/ 1294027 w 12192000"/>
              <a:gd name="connsiteY326" fmla="*/ 3062205 h 6858000"/>
              <a:gd name="connsiteX327" fmla="*/ 1276634 w 12192000"/>
              <a:gd name="connsiteY327" fmla="*/ 3087083 h 6858000"/>
              <a:gd name="connsiteX328" fmla="*/ 1239673 w 12192000"/>
              <a:gd name="connsiteY328" fmla="*/ 3090192 h 6858000"/>
              <a:gd name="connsiteX329" fmla="*/ 1170101 w 12192000"/>
              <a:gd name="connsiteY329" fmla="*/ 3074643 h 6858000"/>
              <a:gd name="connsiteX330" fmla="*/ 1117921 w 12192000"/>
              <a:gd name="connsiteY330" fmla="*/ 3065314 h 6858000"/>
              <a:gd name="connsiteX331" fmla="*/ 1094005 w 12192000"/>
              <a:gd name="connsiteY331" fmla="*/ 3087083 h 6858000"/>
              <a:gd name="connsiteX332" fmla="*/ 1085309 w 12192000"/>
              <a:gd name="connsiteY332" fmla="*/ 3124399 h 6858000"/>
              <a:gd name="connsiteX333" fmla="*/ 1048348 w 12192000"/>
              <a:gd name="connsiteY333" fmla="*/ 3090192 h 6858000"/>
              <a:gd name="connsiteX334" fmla="*/ 1044000 w 12192000"/>
              <a:gd name="connsiteY334" fmla="*/ 3034217 h 6858000"/>
              <a:gd name="connsiteX335" fmla="*/ 970079 w 12192000"/>
              <a:gd name="connsiteY335" fmla="*/ 3083973 h 6858000"/>
              <a:gd name="connsiteX336" fmla="*/ 915726 w 12192000"/>
              <a:gd name="connsiteY336" fmla="*/ 3080863 h 6858000"/>
              <a:gd name="connsiteX337" fmla="*/ 822237 w 12192000"/>
              <a:gd name="connsiteY337" fmla="*/ 3027998 h 6858000"/>
              <a:gd name="connsiteX338" fmla="*/ 791799 w 12192000"/>
              <a:gd name="connsiteY338" fmla="*/ 3034217 h 6858000"/>
              <a:gd name="connsiteX339" fmla="*/ 687440 w 12192000"/>
              <a:gd name="connsiteY339" fmla="*/ 3049766 h 6858000"/>
              <a:gd name="connsiteX340" fmla="*/ 650480 w 12192000"/>
              <a:gd name="connsiteY340" fmla="*/ 3027998 h 6858000"/>
              <a:gd name="connsiteX341" fmla="*/ 587430 w 12192000"/>
              <a:gd name="connsiteY341" fmla="*/ 2993791 h 6858000"/>
              <a:gd name="connsiteX342" fmla="*/ 565688 w 12192000"/>
              <a:gd name="connsiteY342" fmla="*/ 3006230 h 6858000"/>
              <a:gd name="connsiteX343" fmla="*/ 561340 w 12192000"/>
              <a:gd name="connsiteY343" fmla="*/ 3034217 h 6858000"/>
              <a:gd name="connsiteX344" fmla="*/ 556992 w 12192000"/>
              <a:gd name="connsiteY344" fmla="*/ 3052875 h 6858000"/>
              <a:gd name="connsiteX345" fmla="*/ 509160 w 12192000"/>
              <a:gd name="connsiteY345" fmla="*/ 3043546 h 6858000"/>
              <a:gd name="connsiteX346" fmla="*/ 498290 w 12192000"/>
              <a:gd name="connsiteY346" fmla="*/ 3009340 h 6858000"/>
              <a:gd name="connsiteX347" fmla="*/ 452633 w 12192000"/>
              <a:gd name="connsiteY347" fmla="*/ 2950255 h 6858000"/>
              <a:gd name="connsiteX348" fmla="*/ 443936 w 12192000"/>
              <a:gd name="connsiteY348" fmla="*/ 2968913 h 6858000"/>
              <a:gd name="connsiteX349" fmla="*/ 426543 w 12192000"/>
              <a:gd name="connsiteY349" fmla="*/ 3012449 h 6858000"/>
              <a:gd name="connsiteX350" fmla="*/ 383060 w 12192000"/>
              <a:gd name="connsiteY350" fmla="*/ 3009340 h 6858000"/>
              <a:gd name="connsiteX351" fmla="*/ 337403 w 12192000"/>
              <a:gd name="connsiteY351" fmla="*/ 2996900 h 6858000"/>
              <a:gd name="connsiteX352" fmla="*/ 317836 w 12192000"/>
              <a:gd name="connsiteY352" fmla="*/ 3018668 h 6858000"/>
              <a:gd name="connsiteX353" fmla="*/ 296094 w 12192000"/>
              <a:gd name="connsiteY353" fmla="*/ 3037327 h 6858000"/>
              <a:gd name="connsiteX354" fmla="*/ 280875 w 12192000"/>
              <a:gd name="connsiteY354" fmla="*/ 3031107 h 6858000"/>
              <a:gd name="connsiteX355" fmla="*/ 259134 w 12192000"/>
              <a:gd name="connsiteY355" fmla="*/ 3034217 h 6858000"/>
              <a:gd name="connsiteX356" fmla="*/ 265656 w 12192000"/>
              <a:gd name="connsiteY356" fmla="*/ 3059095 h 6858000"/>
              <a:gd name="connsiteX357" fmla="*/ 237392 w 12192000"/>
              <a:gd name="connsiteY357" fmla="*/ 3105741 h 6858000"/>
              <a:gd name="connsiteX358" fmla="*/ 237392 w 12192000"/>
              <a:gd name="connsiteY358" fmla="*/ 3279885 h 6858000"/>
              <a:gd name="connsiteX359" fmla="*/ 272179 w 12192000"/>
              <a:gd name="connsiteY359" fmla="*/ 3245678 h 6858000"/>
              <a:gd name="connsiteX360" fmla="*/ 356970 w 12192000"/>
              <a:gd name="connsiteY360" fmla="*/ 3199033 h 6858000"/>
              <a:gd name="connsiteX361" fmla="*/ 411324 w 12192000"/>
              <a:gd name="connsiteY361" fmla="*/ 3217691 h 6858000"/>
              <a:gd name="connsiteX362" fmla="*/ 433065 w 12192000"/>
              <a:gd name="connsiteY362" fmla="*/ 3227020 h 6858000"/>
              <a:gd name="connsiteX363" fmla="*/ 422195 w 12192000"/>
              <a:gd name="connsiteY363" fmla="*/ 3251898 h 6858000"/>
              <a:gd name="connsiteX364" fmla="*/ 409150 w 12192000"/>
              <a:gd name="connsiteY364" fmla="*/ 3267446 h 6858000"/>
              <a:gd name="connsiteX365" fmla="*/ 393931 w 12192000"/>
              <a:gd name="connsiteY365" fmla="*/ 3298543 h 6858000"/>
              <a:gd name="connsiteX366" fmla="*/ 420020 w 12192000"/>
              <a:gd name="connsiteY366" fmla="*/ 3314092 h 6858000"/>
              <a:gd name="connsiteX367" fmla="*/ 465677 w 12192000"/>
              <a:gd name="connsiteY367" fmla="*/ 3314092 h 6858000"/>
              <a:gd name="connsiteX368" fmla="*/ 550469 w 12192000"/>
              <a:gd name="connsiteY368" fmla="*/ 3360738 h 6858000"/>
              <a:gd name="connsiteX369" fmla="*/ 563514 w 12192000"/>
              <a:gd name="connsiteY369" fmla="*/ 3360738 h 6858000"/>
              <a:gd name="connsiteX370" fmla="*/ 578733 w 12192000"/>
              <a:gd name="connsiteY370" fmla="*/ 3354518 h 6858000"/>
              <a:gd name="connsiteX371" fmla="*/ 591778 w 12192000"/>
              <a:gd name="connsiteY371" fmla="*/ 3357628 h 6858000"/>
              <a:gd name="connsiteX372" fmla="*/ 585256 w 12192000"/>
              <a:gd name="connsiteY372" fmla="*/ 3373177 h 6858000"/>
              <a:gd name="connsiteX373" fmla="*/ 567862 w 12192000"/>
              <a:gd name="connsiteY373" fmla="*/ 3407384 h 6858000"/>
              <a:gd name="connsiteX374" fmla="*/ 567862 w 12192000"/>
              <a:gd name="connsiteY374" fmla="*/ 3438481 h 6858000"/>
              <a:gd name="connsiteX375" fmla="*/ 589604 w 12192000"/>
              <a:gd name="connsiteY375" fmla="*/ 3438481 h 6858000"/>
              <a:gd name="connsiteX376" fmla="*/ 604823 w 12192000"/>
              <a:gd name="connsiteY376" fmla="*/ 3422932 h 6858000"/>
              <a:gd name="connsiteX377" fmla="*/ 652654 w 12192000"/>
              <a:gd name="connsiteY377" fmla="*/ 3410493 h 6858000"/>
              <a:gd name="connsiteX378" fmla="*/ 715704 w 12192000"/>
              <a:gd name="connsiteY378" fmla="*/ 3410493 h 6858000"/>
              <a:gd name="connsiteX379" fmla="*/ 743968 w 12192000"/>
              <a:gd name="connsiteY379" fmla="*/ 3413603 h 6858000"/>
              <a:gd name="connsiteX380" fmla="*/ 735271 w 12192000"/>
              <a:gd name="connsiteY380" fmla="*/ 3454029 h 6858000"/>
              <a:gd name="connsiteX381" fmla="*/ 724401 w 12192000"/>
              <a:gd name="connsiteY381" fmla="*/ 3472688 h 6858000"/>
              <a:gd name="connsiteX382" fmla="*/ 730923 w 12192000"/>
              <a:gd name="connsiteY382" fmla="*/ 3497565 h 6858000"/>
              <a:gd name="connsiteX383" fmla="*/ 846153 w 12192000"/>
              <a:gd name="connsiteY383" fmla="*/ 3640613 h 6858000"/>
              <a:gd name="connsiteX384" fmla="*/ 848327 w 12192000"/>
              <a:gd name="connsiteY384" fmla="*/ 3665490 h 6858000"/>
              <a:gd name="connsiteX385" fmla="*/ 874417 w 12192000"/>
              <a:gd name="connsiteY385" fmla="*/ 3693478 h 6858000"/>
              <a:gd name="connsiteX386" fmla="*/ 1013562 w 12192000"/>
              <a:gd name="connsiteY386" fmla="*/ 3743233 h 6858000"/>
              <a:gd name="connsiteX387" fmla="*/ 1107050 w 12192000"/>
              <a:gd name="connsiteY387" fmla="*/ 3789879 h 6858000"/>
              <a:gd name="connsiteX388" fmla="*/ 1144011 w 12192000"/>
              <a:gd name="connsiteY388" fmla="*/ 3824086 h 6858000"/>
              <a:gd name="connsiteX389" fmla="*/ 1174449 w 12192000"/>
              <a:gd name="connsiteY389" fmla="*/ 3842745 h 6858000"/>
              <a:gd name="connsiteX390" fmla="*/ 1287504 w 12192000"/>
              <a:gd name="connsiteY390" fmla="*/ 3867622 h 6858000"/>
              <a:gd name="connsiteX391" fmla="*/ 1415779 w 12192000"/>
              <a:gd name="connsiteY391" fmla="*/ 3914268 h 6858000"/>
              <a:gd name="connsiteX392" fmla="*/ 1448391 w 12192000"/>
              <a:gd name="connsiteY392" fmla="*/ 3945365 h 6858000"/>
              <a:gd name="connsiteX393" fmla="*/ 1520138 w 12192000"/>
              <a:gd name="connsiteY393" fmla="*/ 3973353 h 6858000"/>
              <a:gd name="connsiteX394" fmla="*/ 1572317 w 12192000"/>
              <a:gd name="connsiteY394" fmla="*/ 3976463 h 6858000"/>
              <a:gd name="connsiteX395" fmla="*/ 1735378 w 12192000"/>
              <a:gd name="connsiteY395" fmla="*/ 4038657 h 6858000"/>
              <a:gd name="connsiteX396" fmla="*/ 1785384 w 12192000"/>
              <a:gd name="connsiteY396" fmla="*/ 4035547 h 6858000"/>
              <a:gd name="connsiteX397" fmla="*/ 1811473 w 12192000"/>
              <a:gd name="connsiteY397" fmla="*/ 4044876 h 6858000"/>
              <a:gd name="connsiteX398" fmla="*/ 1883220 w 12192000"/>
              <a:gd name="connsiteY398" fmla="*/ 4082193 h 6858000"/>
              <a:gd name="connsiteX399" fmla="*/ 1983231 w 12192000"/>
              <a:gd name="connsiteY399" fmla="*/ 4097742 h 6858000"/>
              <a:gd name="connsiteX400" fmla="*/ 2044107 w 12192000"/>
              <a:gd name="connsiteY400" fmla="*/ 4097742 h 6858000"/>
              <a:gd name="connsiteX401" fmla="*/ 2128899 w 12192000"/>
              <a:gd name="connsiteY401" fmla="*/ 4113290 h 6858000"/>
              <a:gd name="connsiteX402" fmla="*/ 2333268 w 12192000"/>
              <a:gd name="connsiteY402" fmla="*/ 4187924 h 6858000"/>
              <a:gd name="connsiteX403" fmla="*/ 2528941 w 12192000"/>
              <a:gd name="connsiteY403" fmla="*/ 4231460 h 6858000"/>
              <a:gd name="connsiteX404" fmla="*/ 3142050 w 12192000"/>
              <a:gd name="connsiteY404" fmla="*/ 4390056 h 6858000"/>
              <a:gd name="connsiteX405" fmla="*/ 3644278 w 12192000"/>
              <a:gd name="connsiteY405" fmla="*/ 4467799 h 6858000"/>
              <a:gd name="connsiteX406" fmla="*/ 4220427 w 12192000"/>
              <a:gd name="connsiteY406" fmla="*/ 4523774 h 6858000"/>
              <a:gd name="connsiteX407" fmla="*/ 5120522 w 12192000"/>
              <a:gd name="connsiteY407" fmla="*/ 4539322 h 6858000"/>
              <a:gd name="connsiteX408" fmla="*/ 6101062 w 12192000"/>
              <a:gd name="connsiteY408" fmla="*/ 4502006 h 6858000"/>
              <a:gd name="connsiteX409" fmla="*/ 6146719 w 12192000"/>
              <a:gd name="connsiteY409" fmla="*/ 4498896 h 6858000"/>
              <a:gd name="connsiteX410" fmla="*/ 6168460 w 12192000"/>
              <a:gd name="connsiteY410" fmla="*/ 4533103 h 6858000"/>
              <a:gd name="connsiteX411" fmla="*/ 6153241 w 12192000"/>
              <a:gd name="connsiteY411" fmla="*/ 4551761 h 6858000"/>
              <a:gd name="connsiteX412" fmla="*/ 5927130 w 12192000"/>
              <a:gd name="connsiteY412" fmla="*/ 4557981 h 6858000"/>
              <a:gd name="connsiteX413" fmla="*/ 5781463 w 12192000"/>
              <a:gd name="connsiteY413" fmla="*/ 4573529 h 6858000"/>
              <a:gd name="connsiteX414" fmla="*/ 5533611 w 12192000"/>
              <a:gd name="connsiteY414" fmla="*/ 4601517 h 6858000"/>
              <a:gd name="connsiteX415" fmla="*/ 5348808 w 12192000"/>
              <a:gd name="connsiteY415" fmla="*/ 4617065 h 6858000"/>
              <a:gd name="connsiteX416" fmla="*/ 5214011 w 12192000"/>
              <a:gd name="connsiteY416" fmla="*/ 4641943 h 6858000"/>
              <a:gd name="connsiteX417" fmla="*/ 5105303 w 12192000"/>
              <a:gd name="connsiteY417" fmla="*/ 4635724 h 6858000"/>
              <a:gd name="connsiteX418" fmla="*/ 5003119 w 12192000"/>
              <a:gd name="connsiteY418" fmla="*/ 4635724 h 6858000"/>
              <a:gd name="connsiteX419" fmla="*/ 4837884 w 12192000"/>
              <a:gd name="connsiteY419" fmla="*/ 4648162 h 6858000"/>
              <a:gd name="connsiteX420" fmla="*/ 4698739 w 12192000"/>
              <a:gd name="connsiteY420" fmla="*/ 4635724 h 6858000"/>
              <a:gd name="connsiteX421" fmla="*/ 4422622 w 12192000"/>
              <a:gd name="connsiteY421" fmla="*/ 4635724 h 6858000"/>
              <a:gd name="connsiteX422" fmla="*/ 4246516 w 12192000"/>
              <a:gd name="connsiteY422" fmla="*/ 4620175 h 6858000"/>
              <a:gd name="connsiteX423" fmla="*/ 3987793 w 12192000"/>
              <a:gd name="connsiteY423" fmla="*/ 4610846 h 6858000"/>
              <a:gd name="connsiteX424" fmla="*/ 3729070 w 12192000"/>
              <a:gd name="connsiteY424" fmla="*/ 4579749 h 6858000"/>
              <a:gd name="connsiteX425" fmla="*/ 3609491 w 12192000"/>
              <a:gd name="connsiteY425" fmla="*/ 4567310 h 6858000"/>
              <a:gd name="connsiteX426" fmla="*/ 3418167 w 12192000"/>
              <a:gd name="connsiteY426" fmla="*/ 4539322 h 6858000"/>
              <a:gd name="connsiteX427" fmla="*/ 3292066 w 12192000"/>
              <a:gd name="connsiteY427" fmla="*/ 4526883 h 6858000"/>
              <a:gd name="connsiteX428" fmla="*/ 3157269 w 12192000"/>
              <a:gd name="connsiteY428" fmla="*/ 4489567 h 6858000"/>
              <a:gd name="connsiteX429" fmla="*/ 3094219 w 12192000"/>
              <a:gd name="connsiteY429" fmla="*/ 4480237 h 6858000"/>
              <a:gd name="connsiteX430" fmla="*/ 2933332 w 12192000"/>
              <a:gd name="connsiteY430" fmla="*/ 4477128 h 6858000"/>
              <a:gd name="connsiteX431" fmla="*/ 2718092 w 12192000"/>
              <a:gd name="connsiteY431" fmla="*/ 4405604 h 6858000"/>
              <a:gd name="connsiteX432" fmla="*/ 2533290 w 12192000"/>
              <a:gd name="connsiteY432" fmla="*/ 4374507 h 6858000"/>
              <a:gd name="connsiteX433" fmla="*/ 2244128 w 12192000"/>
              <a:gd name="connsiteY433" fmla="*/ 4306093 h 6858000"/>
              <a:gd name="connsiteX434" fmla="*/ 2207168 w 12192000"/>
              <a:gd name="connsiteY434" fmla="*/ 4337190 h 6858000"/>
              <a:gd name="connsiteX435" fmla="*/ 2204994 w 12192000"/>
              <a:gd name="connsiteY435" fmla="*/ 4340300 h 6858000"/>
              <a:gd name="connsiteX436" fmla="*/ 2131073 w 12192000"/>
              <a:gd name="connsiteY436" fmla="*/ 4418043 h 6858000"/>
              <a:gd name="connsiteX437" fmla="*/ 2081067 w 12192000"/>
              <a:gd name="connsiteY437" fmla="*/ 4414933 h 6858000"/>
              <a:gd name="connsiteX438" fmla="*/ 2048455 w 12192000"/>
              <a:gd name="connsiteY438" fmla="*/ 4377617 h 6858000"/>
              <a:gd name="connsiteX439" fmla="*/ 2024540 w 12192000"/>
              <a:gd name="connsiteY439" fmla="*/ 4408714 h 6858000"/>
              <a:gd name="connsiteX440" fmla="*/ 1981057 w 12192000"/>
              <a:gd name="connsiteY440" fmla="*/ 4399385 h 6858000"/>
              <a:gd name="connsiteX441" fmla="*/ 1937574 w 12192000"/>
              <a:gd name="connsiteY441" fmla="*/ 4374507 h 6858000"/>
              <a:gd name="connsiteX442" fmla="*/ 1920181 w 12192000"/>
              <a:gd name="connsiteY442" fmla="*/ 4374507 h 6858000"/>
              <a:gd name="connsiteX443" fmla="*/ 1726682 w 12192000"/>
              <a:gd name="connsiteY443" fmla="*/ 4330971 h 6858000"/>
              <a:gd name="connsiteX444" fmla="*/ 1687547 w 12192000"/>
              <a:gd name="connsiteY444" fmla="*/ 4296764 h 6858000"/>
              <a:gd name="connsiteX445" fmla="*/ 1678851 w 12192000"/>
              <a:gd name="connsiteY445" fmla="*/ 4284325 h 6858000"/>
              <a:gd name="connsiteX446" fmla="*/ 1596233 w 12192000"/>
              <a:gd name="connsiteY446" fmla="*/ 4265667 h 6858000"/>
              <a:gd name="connsiteX447" fmla="*/ 1557098 w 12192000"/>
              <a:gd name="connsiteY447" fmla="*/ 4256337 h 6858000"/>
              <a:gd name="connsiteX448" fmla="*/ 1544054 w 12192000"/>
              <a:gd name="connsiteY448" fmla="*/ 4281215 h 6858000"/>
              <a:gd name="connsiteX449" fmla="*/ 1544054 w 12192000"/>
              <a:gd name="connsiteY449" fmla="*/ 4318532 h 6858000"/>
              <a:gd name="connsiteX450" fmla="*/ 1520138 w 12192000"/>
              <a:gd name="connsiteY450" fmla="*/ 4309203 h 6858000"/>
              <a:gd name="connsiteX451" fmla="*/ 1485352 w 12192000"/>
              <a:gd name="connsiteY451" fmla="*/ 4306093 h 6858000"/>
              <a:gd name="connsiteX452" fmla="*/ 1270111 w 12192000"/>
              <a:gd name="connsiteY452" fmla="*/ 4228350 h 6858000"/>
              <a:gd name="connsiteX453" fmla="*/ 1233151 w 12192000"/>
              <a:gd name="connsiteY453" fmla="*/ 4222131 h 6858000"/>
              <a:gd name="connsiteX454" fmla="*/ 1139663 w 12192000"/>
              <a:gd name="connsiteY454" fmla="*/ 4237679 h 6858000"/>
              <a:gd name="connsiteX455" fmla="*/ 1026607 w 12192000"/>
              <a:gd name="connsiteY455" fmla="*/ 4191033 h 6858000"/>
              <a:gd name="connsiteX456" fmla="*/ 972253 w 12192000"/>
              <a:gd name="connsiteY456" fmla="*/ 4209692 h 6858000"/>
              <a:gd name="connsiteX457" fmla="*/ 917900 w 12192000"/>
              <a:gd name="connsiteY457" fmla="*/ 4200362 h 6858000"/>
              <a:gd name="connsiteX458" fmla="*/ 867894 w 12192000"/>
              <a:gd name="connsiteY458" fmla="*/ 4166156 h 6858000"/>
              <a:gd name="connsiteX459" fmla="*/ 813541 w 12192000"/>
              <a:gd name="connsiteY459" fmla="*/ 4128839 h 6858000"/>
              <a:gd name="connsiteX460" fmla="*/ 757013 w 12192000"/>
              <a:gd name="connsiteY460" fmla="*/ 4156826 h 6858000"/>
              <a:gd name="connsiteX461" fmla="*/ 757013 w 12192000"/>
              <a:gd name="connsiteY461" fmla="*/ 4203472 h 6858000"/>
              <a:gd name="connsiteX462" fmla="*/ 791799 w 12192000"/>
              <a:gd name="connsiteY462" fmla="*/ 4228350 h 6858000"/>
              <a:gd name="connsiteX463" fmla="*/ 872243 w 12192000"/>
              <a:gd name="connsiteY463" fmla="*/ 4265667 h 6858000"/>
              <a:gd name="connsiteX464" fmla="*/ 878765 w 12192000"/>
              <a:gd name="connsiteY464" fmla="*/ 4281215 h 6858000"/>
              <a:gd name="connsiteX465" fmla="*/ 876591 w 12192000"/>
              <a:gd name="connsiteY465" fmla="*/ 4365178 h 6858000"/>
              <a:gd name="connsiteX466" fmla="*/ 878765 w 12192000"/>
              <a:gd name="connsiteY466" fmla="*/ 4371397 h 6858000"/>
              <a:gd name="connsiteX467" fmla="*/ 920074 w 12192000"/>
              <a:gd name="connsiteY467" fmla="*/ 4337190 h 6858000"/>
              <a:gd name="connsiteX468" fmla="*/ 952686 w 12192000"/>
              <a:gd name="connsiteY468" fmla="*/ 4352739 h 6858000"/>
              <a:gd name="connsiteX469" fmla="*/ 972253 w 12192000"/>
              <a:gd name="connsiteY469" fmla="*/ 4377617 h 6858000"/>
              <a:gd name="connsiteX470" fmla="*/ 1000517 w 12192000"/>
              <a:gd name="connsiteY470" fmla="*/ 4390056 h 6858000"/>
              <a:gd name="connsiteX471" fmla="*/ 1037478 w 12192000"/>
              <a:gd name="connsiteY471" fmla="*/ 4380726 h 6858000"/>
              <a:gd name="connsiteX472" fmla="*/ 1065742 w 12192000"/>
              <a:gd name="connsiteY472" fmla="*/ 4380726 h 6858000"/>
              <a:gd name="connsiteX473" fmla="*/ 1111399 w 12192000"/>
              <a:gd name="connsiteY473" fmla="*/ 4383836 h 6858000"/>
              <a:gd name="connsiteX474" fmla="*/ 1148359 w 12192000"/>
              <a:gd name="connsiteY474" fmla="*/ 4421153 h 6858000"/>
              <a:gd name="connsiteX475" fmla="*/ 1167926 w 12192000"/>
              <a:gd name="connsiteY475" fmla="*/ 4467799 h 6858000"/>
              <a:gd name="connsiteX476" fmla="*/ 1239673 w 12192000"/>
              <a:gd name="connsiteY476" fmla="*/ 4483347 h 6858000"/>
              <a:gd name="connsiteX477" fmla="*/ 1435346 w 12192000"/>
              <a:gd name="connsiteY477" fmla="*/ 4548651 h 6858000"/>
              <a:gd name="connsiteX478" fmla="*/ 1459262 w 12192000"/>
              <a:gd name="connsiteY478" fmla="*/ 4604626 h 6858000"/>
              <a:gd name="connsiteX479" fmla="*/ 1452739 w 12192000"/>
              <a:gd name="connsiteY479" fmla="*/ 4648162 h 6858000"/>
              <a:gd name="connsiteX480" fmla="*/ 1476655 w 12192000"/>
              <a:gd name="connsiteY480" fmla="*/ 4623285 h 6858000"/>
              <a:gd name="connsiteX481" fmla="*/ 1637542 w 12192000"/>
              <a:gd name="connsiteY481" fmla="*/ 4582858 h 6858000"/>
              <a:gd name="connsiteX482" fmla="*/ 1691895 w 12192000"/>
              <a:gd name="connsiteY482" fmla="*/ 4582858 h 6858000"/>
              <a:gd name="connsiteX483" fmla="*/ 1709289 w 12192000"/>
              <a:gd name="connsiteY483" fmla="*/ 4585968 h 6858000"/>
              <a:gd name="connsiteX484" fmla="*/ 1707114 w 12192000"/>
              <a:gd name="connsiteY484" fmla="*/ 4607736 h 6858000"/>
              <a:gd name="connsiteX485" fmla="*/ 1715811 w 12192000"/>
              <a:gd name="connsiteY485" fmla="*/ 4635724 h 6858000"/>
              <a:gd name="connsiteX486" fmla="*/ 1735378 w 12192000"/>
              <a:gd name="connsiteY486" fmla="*/ 4645053 h 6858000"/>
              <a:gd name="connsiteX487" fmla="*/ 1748423 w 12192000"/>
              <a:gd name="connsiteY487" fmla="*/ 4685479 h 6858000"/>
              <a:gd name="connsiteX488" fmla="*/ 1746249 w 12192000"/>
              <a:gd name="connsiteY488" fmla="*/ 4716576 h 6858000"/>
              <a:gd name="connsiteX489" fmla="*/ 1770165 w 12192000"/>
              <a:gd name="connsiteY489" fmla="*/ 4719686 h 6858000"/>
              <a:gd name="connsiteX490" fmla="*/ 1837563 w 12192000"/>
              <a:gd name="connsiteY490" fmla="*/ 4682369 h 6858000"/>
              <a:gd name="connsiteX491" fmla="*/ 1857131 w 12192000"/>
              <a:gd name="connsiteY491" fmla="*/ 4701028 h 6858000"/>
              <a:gd name="connsiteX492" fmla="*/ 1857131 w 12192000"/>
              <a:gd name="connsiteY492" fmla="*/ 4722796 h 6858000"/>
              <a:gd name="connsiteX493" fmla="*/ 1872349 w 12192000"/>
              <a:gd name="connsiteY493" fmla="*/ 4738344 h 6858000"/>
              <a:gd name="connsiteX494" fmla="*/ 1931051 w 12192000"/>
              <a:gd name="connsiteY494" fmla="*/ 4757003 h 6858000"/>
              <a:gd name="connsiteX495" fmla="*/ 2037584 w 12192000"/>
              <a:gd name="connsiteY495" fmla="*/ 4763222 h 6858000"/>
              <a:gd name="connsiteX496" fmla="*/ 2111506 w 12192000"/>
              <a:gd name="connsiteY496" fmla="*/ 4781880 h 6858000"/>
              <a:gd name="connsiteX497" fmla="*/ 2235432 w 12192000"/>
              <a:gd name="connsiteY497" fmla="*/ 4834746 h 6858000"/>
              <a:gd name="connsiteX498" fmla="*/ 2315875 w 12192000"/>
              <a:gd name="connsiteY498" fmla="*/ 4865843 h 6858000"/>
              <a:gd name="connsiteX499" fmla="*/ 2372403 w 12192000"/>
              <a:gd name="connsiteY499" fmla="*/ 4865843 h 6858000"/>
              <a:gd name="connsiteX500" fmla="*/ 2396319 w 12192000"/>
              <a:gd name="connsiteY500" fmla="*/ 4868953 h 6858000"/>
              <a:gd name="connsiteX501" fmla="*/ 2491981 w 12192000"/>
              <a:gd name="connsiteY501" fmla="*/ 4924928 h 6858000"/>
              <a:gd name="connsiteX502" fmla="*/ 2733311 w 12192000"/>
              <a:gd name="connsiteY502" fmla="*/ 4977793 h 6858000"/>
              <a:gd name="connsiteX503" fmla="*/ 2876805 w 12192000"/>
              <a:gd name="connsiteY503" fmla="*/ 4987122 h 6858000"/>
              <a:gd name="connsiteX504" fmla="*/ 3011602 w 12192000"/>
              <a:gd name="connsiteY504" fmla="*/ 5039987 h 6858000"/>
              <a:gd name="connsiteX505" fmla="*/ 3033343 w 12192000"/>
              <a:gd name="connsiteY505" fmla="*/ 5049316 h 6858000"/>
              <a:gd name="connsiteX506" fmla="*/ 3294241 w 12192000"/>
              <a:gd name="connsiteY506" fmla="*/ 5086633 h 6858000"/>
              <a:gd name="connsiteX507" fmla="*/ 3574705 w 12192000"/>
              <a:gd name="connsiteY507" fmla="*/ 5123950 h 6858000"/>
              <a:gd name="connsiteX508" fmla="*/ 3931265 w 12192000"/>
              <a:gd name="connsiteY508" fmla="*/ 5164376 h 6858000"/>
              <a:gd name="connsiteX509" fmla="*/ 4094326 w 12192000"/>
              <a:gd name="connsiteY509" fmla="*/ 5179925 h 6858000"/>
              <a:gd name="connsiteX510" fmla="*/ 4713957 w 12192000"/>
              <a:gd name="connsiteY510" fmla="*/ 5204803 h 6858000"/>
              <a:gd name="connsiteX511" fmla="*/ 4722654 w 12192000"/>
              <a:gd name="connsiteY511" fmla="*/ 5207912 h 6858000"/>
              <a:gd name="connsiteX512" fmla="*/ 4763963 w 12192000"/>
              <a:gd name="connsiteY512" fmla="*/ 5207912 h 6858000"/>
              <a:gd name="connsiteX513" fmla="*/ 4896585 w 12192000"/>
              <a:gd name="connsiteY513" fmla="*/ 5204803 h 6858000"/>
              <a:gd name="connsiteX514" fmla="*/ 5107478 w 12192000"/>
              <a:gd name="connsiteY514" fmla="*/ 5192364 h 6858000"/>
              <a:gd name="connsiteX515" fmla="*/ 5400987 w 12192000"/>
              <a:gd name="connsiteY515" fmla="*/ 5161266 h 6858000"/>
              <a:gd name="connsiteX516" fmla="*/ 5785811 w 12192000"/>
              <a:gd name="connsiteY516" fmla="*/ 5136389 h 6858000"/>
              <a:gd name="connsiteX517" fmla="*/ 6288038 w 12192000"/>
              <a:gd name="connsiteY517" fmla="*/ 5095962 h 6858000"/>
              <a:gd name="connsiteX518" fmla="*/ 6814182 w 12192000"/>
              <a:gd name="connsiteY518" fmla="*/ 5005780 h 6858000"/>
              <a:gd name="connsiteX519" fmla="*/ 7296842 w 12192000"/>
              <a:gd name="connsiteY519" fmla="*/ 4934257 h 6858000"/>
              <a:gd name="connsiteX520" fmla="*/ 7414246 w 12192000"/>
              <a:gd name="connsiteY520" fmla="*/ 4906269 h 6858000"/>
              <a:gd name="connsiteX521" fmla="*/ 7577307 w 12192000"/>
              <a:gd name="connsiteY521" fmla="*/ 4881392 h 6858000"/>
              <a:gd name="connsiteX522" fmla="*/ 7746890 w 12192000"/>
              <a:gd name="connsiteY522" fmla="*/ 4837855 h 6858000"/>
              <a:gd name="connsiteX523" fmla="*/ 7949085 w 12192000"/>
              <a:gd name="connsiteY523" fmla="*/ 4806758 h 6858000"/>
              <a:gd name="connsiteX524" fmla="*/ 8099101 w 12192000"/>
              <a:gd name="connsiteY524" fmla="*/ 4781880 h 6858000"/>
              <a:gd name="connsiteX525" fmla="*/ 8190416 w 12192000"/>
              <a:gd name="connsiteY525" fmla="*/ 4788100 h 6858000"/>
              <a:gd name="connsiteX526" fmla="*/ 8436094 w 12192000"/>
              <a:gd name="connsiteY526" fmla="*/ 4781880 h 6858000"/>
              <a:gd name="connsiteX527" fmla="*/ 8525234 w 12192000"/>
              <a:gd name="connsiteY527" fmla="*/ 4797429 h 6858000"/>
              <a:gd name="connsiteX528" fmla="*/ 8553498 w 12192000"/>
              <a:gd name="connsiteY528" fmla="*/ 4791210 h 6858000"/>
              <a:gd name="connsiteX529" fmla="*/ 8596980 w 12192000"/>
              <a:gd name="connsiteY529" fmla="*/ 4760112 h 6858000"/>
              <a:gd name="connsiteX530" fmla="*/ 8723081 w 12192000"/>
              <a:gd name="connsiteY530" fmla="*/ 4716576 h 6858000"/>
              <a:gd name="connsiteX531" fmla="*/ 8742648 w 12192000"/>
              <a:gd name="connsiteY531" fmla="*/ 4713467 h 6858000"/>
              <a:gd name="connsiteX532" fmla="*/ 8773086 w 12192000"/>
              <a:gd name="connsiteY532" fmla="*/ 4688589 h 6858000"/>
              <a:gd name="connsiteX533" fmla="*/ 8814395 w 12192000"/>
              <a:gd name="connsiteY533" fmla="*/ 4638833 h 6858000"/>
              <a:gd name="connsiteX534" fmla="*/ 8844833 w 12192000"/>
              <a:gd name="connsiteY534" fmla="*/ 4657492 h 6858000"/>
              <a:gd name="connsiteX535" fmla="*/ 8870923 w 12192000"/>
              <a:gd name="connsiteY535" fmla="*/ 4654382 h 6858000"/>
              <a:gd name="connsiteX536" fmla="*/ 8918754 w 12192000"/>
              <a:gd name="connsiteY536" fmla="*/ 4617065 h 6858000"/>
              <a:gd name="connsiteX537" fmla="*/ 9118775 w 12192000"/>
              <a:gd name="connsiteY537" fmla="*/ 4539322 h 6858000"/>
              <a:gd name="connsiteX538" fmla="*/ 9157910 w 12192000"/>
              <a:gd name="connsiteY538" fmla="*/ 4536212 h 6858000"/>
              <a:gd name="connsiteX539" fmla="*/ 9201393 w 12192000"/>
              <a:gd name="connsiteY539" fmla="*/ 4542432 h 6858000"/>
              <a:gd name="connsiteX540" fmla="*/ 9216612 w 12192000"/>
              <a:gd name="connsiteY540" fmla="*/ 4548651 h 6858000"/>
              <a:gd name="connsiteX541" fmla="*/ 9216612 w 12192000"/>
              <a:gd name="connsiteY541" fmla="*/ 4570419 h 6858000"/>
              <a:gd name="connsiteX542" fmla="*/ 9199219 w 12192000"/>
              <a:gd name="connsiteY542" fmla="*/ 4607736 h 6858000"/>
              <a:gd name="connsiteX543" fmla="*/ 9155736 w 12192000"/>
              <a:gd name="connsiteY543" fmla="*/ 4626394 h 6858000"/>
              <a:gd name="connsiteX544" fmla="*/ 9120949 w 12192000"/>
              <a:gd name="connsiteY544" fmla="*/ 4641943 h 6858000"/>
              <a:gd name="connsiteX545" fmla="*/ 9105730 w 12192000"/>
              <a:gd name="connsiteY545" fmla="*/ 4685479 h 6858000"/>
              <a:gd name="connsiteX546" fmla="*/ 9147039 w 12192000"/>
              <a:gd name="connsiteY546" fmla="*/ 4701028 h 6858000"/>
              <a:gd name="connsiteX547" fmla="*/ 9305752 w 12192000"/>
              <a:gd name="connsiteY547" fmla="*/ 4595297 h 6858000"/>
              <a:gd name="connsiteX548" fmla="*/ 9327493 w 12192000"/>
              <a:gd name="connsiteY548" fmla="*/ 4582858 h 6858000"/>
              <a:gd name="connsiteX549" fmla="*/ 9381847 w 12192000"/>
              <a:gd name="connsiteY549" fmla="*/ 4548651 h 6858000"/>
              <a:gd name="connsiteX550" fmla="*/ 9518818 w 12192000"/>
              <a:gd name="connsiteY550" fmla="*/ 4458469 h 6858000"/>
              <a:gd name="connsiteX551" fmla="*/ 9603610 w 12192000"/>
              <a:gd name="connsiteY551" fmla="*/ 4411824 h 6858000"/>
              <a:gd name="connsiteX552" fmla="*/ 9810153 w 12192000"/>
              <a:gd name="connsiteY552" fmla="*/ 4240789 h 6858000"/>
              <a:gd name="connsiteX553" fmla="*/ 9881900 w 12192000"/>
              <a:gd name="connsiteY553" fmla="*/ 4178594 h 6858000"/>
              <a:gd name="connsiteX554" fmla="*/ 9931906 w 12192000"/>
              <a:gd name="connsiteY554" fmla="*/ 4166156 h 6858000"/>
              <a:gd name="connsiteX555" fmla="*/ 10025394 w 12192000"/>
              <a:gd name="connsiteY555" fmla="*/ 4122619 h 6858000"/>
              <a:gd name="connsiteX556" fmla="*/ 10055832 w 12192000"/>
              <a:gd name="connsiteY556" fmla="*/ 4051096 h 6858000"/>
              <a:gd name="connsiteX557" fmla="*/ 10177584 w 12192000"/>
              <a:gd name="connsiteY557" fmla="*/ 3911158 h 6858000"/>
              <a:gd name="connsiteX558" fmla="*/ 10325426 w 12192000"/>
              <a:gd name="connsiteY558" fmla="*/ 3923597 h 6858000"/>
              <a:gd name="connsiteX559" fmla="*/ 10371083 w 12192000"/>
              <a:gd name="connsiteY559" fmla="*/ 3892500 h 6858000"/>
              <a:gd name="connsiteX560" fmla="*/ 10377605 w 12192000"/>
              <a:gd name="connsiteY560" fmla="*/ 3867622 h 6858000"/>
              <a:gd name="connsiteX561" fmla="*/ 10381954 w 12192000"/>
              <a:gd name="connsiteY561" fmla="*/ 3864513 h 6858000"/>
              <a:gd name="connsiteX562" fmla="*/ 10449352 w 12192000"/>
              <a:gd name="connsiteY562" fmla="*/ 3833415 h 6858000"/>
              <a:gd name="connsiteX563" fmla="*/ 10471094 w 12192000"/>
              <a:gd name="connsiteY563" fmla="*/ 3768111 h 6858000"/>
              <a:gd name="connsiteX564" fmla="*/ 10553711 w 12192000"/>
              <a:gd name="connsiteY564" fmla="*/ 3730795 h 6858000"/>
              <a:gd name="connsiteX565" fmla="*/ 10608065 w 12192000"/>
              <a:gd name="connsiteY565" fmla="*/ 3780550 h 6858000"/>
              <a:gd name="connsiteX566" fmla="*/ 10627632 w 12192000"/>
              <a:gd name="connsiteY566" fmla="*/ 3783660 h 6858000"/>
              <a:gd name="connsiteX567" fmla="*/ 10716772 w 12192000"/>
              <a:gd name="connsiteY567" fmla="*/ 3646832 h 6858000"/>
              <a:gd name="connsiteX568" fmla="*/ 10773300 w 12192000"/>
              <a:gd name="connsiteY568" fmla="*/ 3531772 h 6858000"/>
              <a:gd name="connsiteX569" fmla="*/ 10888529 w 12192000"/>
              <a:gd name="connsiteY569" fmla="*/ 3447810 h 6858000"/>
              <a:gd name="connsiteX570" fmla="*/ 11045068 w 12192000"/>
              <a:gd name="connsiteY570" fmla="*/ 3363848 h 6858000"/>
              <a:gd name="connsiteX571" fmla="*/ 11116815 w 12192000"/>
              <a:gd name="connsiteY571" fmla="*/ 3301653 h 6858000"/>
              <a:gd name="connsiteX572" fmla="*/ 11216825 w 12192000"/>
              <a:gd name="connsiteY572" fmla="*/ 3214581 h 6858000"/>
              <a:gd name="connsiteX573" fmla="*/ 11327707 w 12192000"/>
              <a:gd name="connsiteY573" fmla="*/ 3071534 h 6858000"/>
              <a:gd name="connsiteX574" fmla="*/ 11469026 w 12192000"/>
              <a:gd name="connsiteY574" fmla="*/ 2850744 h 6858000"/>
              <a:gd name="connsiteX575" fmla="*/ 11503813 w 12192000"/>
              <a:gd name="connsiteY575" fmla="*/ 2695257 h 6858000"/>
              <a:gd name="connsiteX576" fmla="*/ 11510335 w 12192000"/>
              <a:gd name="connsiteY576" fmla="*/ 2648612 h 6858000"/>
              <a:gd name="connsiteX577" fmla="*/ 11501638 w 12192000"/>
              <a:gd name="connsiteY577" fmla="*/ 2623734 h 6858000"/>
              <a:gd name="connsiteX578" fmla="*/ 11355971 w 12192000"/>
              <a:gd name="connsiteY578" fmla="*/ 2598856 h 6858000"/>
              <a:gd name="connsiteX579" fmla="*/ 11375538 w 12192000"/>
              <a:gd name="connsiteY579" fmla="*/ 2542881 h 6858000"/>
              <a:gd name="connsiteX580" fmla="*/ 11386409 w 12192000"/>
              <a:gd name="connsiteY580" fmla="*/ 2524223 h 6858000"/>
              <a:gd name="connsiteX581" fmla="*/ 11392931 w 12192000"/>
              <a:gd name="connsiteY581" fmla="*/ 2483796 h 6858000"/>
              <a:gd name="connsiteX582" fmla="*/ 11366841 w 12192000"/>
              <a:gd name="connsiteY582" fmla="*/ 2480687 h 6858000"/>
              <a:gd name="connsiteX583" fmla="*/ 11160298 w 12192000"/>
              <a:gd name="connsiteY583" fmla="*/ 2577088 h 6858000"/>
              <a:gd name="connsiteX584" fmla="*/ 10982018 w 12192000"/>
              <a:gd name="connsiteY584" fmla="*/ 2720135 h 6858000"/>
              <a:gd name="connsiteX585" fmla="*/ 10958102 w 12192000"/>
              <a:gd name="connsiteY585" fmla="*/ 2726355 h 6858000"/>
              <a:gd name="connsiteX586" fmla="*/ 10949406 w 12192000"/>
              <a:gd name="connsiteY586" fmla="*/ 2682819 h 6858000"/>
              <a:gd name="connsiteX587" fmla="*/ 10968973 w 12192000"/>
              <a:gd name="connsiteY587" fmla="*/ 2589527 h 6858000"/>
              <a:gd name="connsiteX588" fmla="*/ 10984192 w 12192000"/>
              <a:gd name="connsiteY588" fmla="*/ 2573979 h 6858000"/>
              <a:gd name="connsiteX589" fmla="*/ 11168994 w 12192000"/>
              <a:gd name="connsiteY589" fmla="*/ 2415383 h 6858000"/>
              <a:gd name="connsiteX590" fmla="*/ 11219000 w 12192000"/>
              <a:gd name="connsiteY590" fmla="*/ 2368737 h 6858000"/>
              <a:gd name="connsiteX591" fmla="*/ 11442937 w 12192000"/>
              <a:gd name="connsiteY591" fmla="*/ 2216361 h 6858000"/>
              <a:gd name="connsiteX592" fmla="*/ 11510335 w 12192000"/>
              <a:gd name="connsiteY592" fmla="*/ 2169715 h 6858000"/>
              <a:gd name="connsiteX593" fmla="*/ 11519032 w 12192000"/>
              <a:gd name="connsiteY593" fmla="*/ 2088862 h 6858000"/>
              <a:gd name="connsiteX594" fmla="*/ 11497290 w 12192000"/>
              <a:gd name="connsiteY594" fmla="*/ 2060874 h 6858000"/>
              <a:gd name="connsiteX595" fmla="*/ 11386409 w 12192000"/>
              <a:gd name="connsiteY595" fmla="*/ 2008009 h 6858000"/>
              <a:gd name="connsiteX596" fmla="*/ 11369016 w 12192000"/>
              <a:gd name="connsiteY596" fmla="*/ 1967583 h 6858000"/>
              <a:gd name="connsiteX597" fmla="*/ 11375538 w 12192000"/>
              <a:gd name="connsiteY597" fmla="*/ 1945815 h 6858000"/>
              <a:gd name="connsiteX598" fmla="*/ 11355971 w 12192000"/>
              <a:gd name="connsiteY598" fmla="*/ 1914717 h 6858000"/>
              <a:gd name="connsiteX599" fmla="*/ 11319010 w 12192000"/>
              <a:gd name="connsiteY599" fmla="*/ 1871181 h 6858000"/>
              <a:gd name="connsiteX600" fmla="*/ 11288572 w 12192000"/>
              <a:gd name="connsiteY600" fmla="*/ 1849413 h 6858000"/>
              <a:gd name="connsiteX601" fmla="*/ 11264657 w 12192000"/>
              <a:gd name="connsiteY601" fmla="*/ 1880511 h 6858000"/>
              <a:gd name="connsiteX602" fmla="*/ 11245089 w 12192000"/>
              <a:gd name="connsiteY602" fmla="*/ 1889840 h 6858000"/>
              <a:gd name="connsiteX603" fmla="*/ 11245089 w 12192000"/>
              <a:gd name="connsiteY603" fmla="*/ 1861852 h 6858000"/>
              <a:gd name="connsiteX604" fmla="*/ 11275527 w 12192000"/>
              <a:gd name="connsiteY604" fmla="*/ 1787219 h 6858000"/>
              <a:gd name="connsiteX605" fmla="*/ 11186387 w 12192000"/>
              <a:gd name="connsiteY605" fmla="*/ 1774780 h 6858000"/>
              <a:gd name="connsiteX606" fmla="*/ 11147253 w 12192000"/>
              <a:gd name="connsiteY606" fmla="*/ 1840084 h 6858000"/>
              <a:gd name="connsiteX607" fmla="*/ 11145079 w 12192000"/>
              <a:gd name="connsiteY607" fmla="*/ 1864962 h 6858000"/>
              <a:gd name="connsiteX608" fmla="*/ 11132034 w 12192000"/>
              <a:gd name="connsiteY608" fmla="*/ 1877401 h 6858000"/>
              <a:gd name="connsiteX609" fmla="*/ 11121163 w 12192000"/>
              <a:gd name="connsiteY609" fmla="*/ 1861852 h 6858000"/>
              <a:gd name="connsiteX610" fmla="*/ 11153775 w 12192000"/>
              <a:gd name="connsiteY610" fmla="*/ 1731244 h 6858000"/>
              <a:gd name="connsiteX611" fmla="*/ 11188562 w 12192000"/>
              <a:gd name="connsiteY611" fmla="*/ 1656611 h 6858000"/>
              <a:gd name="connsiteX612" fmla="*/ 11277701 w 12192000"/>
              <a:gd name="connsiteY612" fmla="*/ 1566429 h 6858000"/>
              <a:gd name="connsiteX613" fmla="*/ 11332055 w 12192000"/>
              <a:gd name="connsiteY613" fmla="*/ 1560209 h 6858000"/>
              <a:gd name="connsiteX614" fmla="*/ 11519032 w 12192000"/>
              <a:gd name="connsiteY614" fmla="*/ 1494905 h 6858000"/>
              <a:gd name="connsiteX615" fmla="*/ 11551644 w 12192000"/>
              <a:gd name="connsiteY615" fmla="*/ 1473137 h 6858000"/>
              <a:gd name="connsiteX616" fmla="*/ 11590778 w 12192000"/>
              <a:gd name="connsiteY616" fmla="*/ 1401613 h 6858000"/>
              <a:gd name="connsiteX617" fmla="*/ 11649480 w 12192000"/>
              <a:gd name="connsiteY617" fmla="*/ 1354968 h 6858000"/>
              <a:gd name="connsiteX618" fmla="*/ 11712531 w 12192000"/>
              <a:gd name="connsiteY618" fmla="*/ 1345639 h 6858000"/>
              <a:gd name="connsiteX619" fmla="*/ 11777755 w 12192000"/>
              <a:gd name="connsiteY619" fmla="*/ 1317651 h 6858000"/>
              <a:gd name="connsiteX620" fmla="*/ 11819064 w 12192000"/>
              <a:gd name="connsiteY620" fmla="*/ 1264786 h 6858000"/>
              <a:gd name="connsiteX621" fmla="*/ 11877766 w 12192000"/>
              <a:gd name="connsiteY621" fmla="*/ 1165275 h 6858000"/>
              <a:gd name="connsiteX622" fmla="*/ 11882114 w 12192000"/>
              <a:gd name="connsiteY622" fmla="*/ 1211920 h 6858000"/>
              <a:gd name="connsiteX623" fmla="*/ 11938642 w 12192000"/>
              <a:gd name="connsiteY623" fmla="*/ 1152836 h 6858000"/>
              <a:gd name="connsiteX624" fmla="*/ 11986473 w 12192000"/>
              <a:gd name="connsiteY624" fmla="*/ 1025337 h 6858000"/>
              <a:gd name="connsiteX625" fmla="*/ 11966906 w 12192000"/>
              <a:gd name="connsiteY625" fmla="*/ 810766 h 6858000"/>
              <a:gd name="connsiteX626" fmla="*/ 11877766 w 12192000"/>
              <a:gd name="connsiteY626" fmla="*/ 636622 h 6858000"/>
              <a:gd name="connsiteX627" fmla="*/ 11845153 w 12192000"/>
              <a:gd name="connsiteY627" fmla="*/ 683268 h 6858000"/>
              <a:gd name="connsiteX628" fmla="*/ 11806019 w 12192000"/>
              <a:gd name="connsiteY628" fmla="*/ 683268 h 6858000"/>
              <a:gd name="connsiteX629" fmla="*/ 11732098 w 12192000"/>
              <a:gd name="connsiteY629" fmla="*/ 642841 h 6858000"/>
              <a:gd name="connsiteX630" fmla="*/ 11649480 w 12192000"/>
              <a:gd name="connsiteY630" fmla="*/ 664610 h 6858000"/>
              <a:gd name="connsiteX631" fmla="*/ 11584256 w 12192000"/>
              <a:gd name="connsiteY631" fmla="*/ 733023 h 6858000"/>
              <a:gd name="connsiteX632" fmla="*/ 11555992 w 12192000"/>
              <a:gd name="connsiteY632" fmla="*/ 776560 h 6858000"/>
              <a:gd name="connsiteX633" fmla="*/ 11575559 w 12192000"/>
              <a:gd name="connsiteY633" fmla="*/ 701926 h 6858000"/>
              <a:gd name="connsiteX634" fmla="*/ 11619042 w 12192000"/>
              <a:gd name="connsiteY634" fmla="*/ 617964 h 6858000"/>
              <a:gd name="connsiteX635" fmla="*/ 11623391 w 12192000"/>
              <a:gd name="connsiteY635" fmla="*/ 565098 h 6858000"/>
              <a:gd name="connsiteX636" fmla="*/ 11588604 w 12192000"/>
              <a:gd name="connsiteY636" fmla="*/ 565098 h 6858000"/>
              <a:gd name="connsiteX637" fmla="*/ 11523380 w 12192000"/>
              <a:gd name="connsiteY637" fmla="*/ 621073 h 6858000"/>
              <a:gd name="connsiteX638" fmla="*/ 11462504 w 12192000"/>
              <a:gd name="connsiteY638" fmla="*/ 658390 h 6858000"/>
              <a:gd name="connsiteX639" fmla="*/ 11458156 w 12192000"/>
              <a:gd name="connsiteY639" fmla="*/ 661500 h 6858000"/>
              <a:gd name="connsiteX640" fmla="*/ 11451633 w 12192000"/>
              <a:gd name="connsiteY640" fmla="*/ 661500 h 6858000"/>
              <a:gd name="connsiteX641" fmla="*/ 11455981 w 12192000"/>
              <a:gd name="connsiteY641" fmla="*/ 658390 h 6858000"/>
              <a:gd name="connsiteX642" fmla="*/ 11458156 w 12192000"/>
              <a:gd name="connsiteY642" fmla="*/ 652171 h 6858000"/>
              <a:gd name="connsiteX643" fmla="*/ 11499464 w 12192000"/>
              <a:gd name="connsiteY643" fmla="*/ 577537 h 6858000"/>
              <a:gd name="connsiteX644" fmla="*/ 11510335 w 12192000"/>
              <a:gd name="connsiteY644" fmla="*/ 543330 h 6858000"/>
              <a:gd name="connsiteX645" fmla="*/ 11499464 w 12192000"/>
              <a:gd name="connsiteY645" fmla="*/ 518453 h 6858000"/>
              <a:gd name="connsiteX646" fmla="*/ 11479897 w 12192000"/>
              <a:gd name="connsiteY646" fmla="*/ 524672 h 6858000"/>
              <a:gd name="connsiteX647" fmla="*/ 11475549 w 12192000"/>
              <a:gd name="connsiteY647" fmla="*/ 530891 h 6858000"/>
              <a:gd name="connsiteX648" fmla="*/ 11397279 w 12192000"/>
              <a:gd name="connsiteY648" fmla="*/ 661500 h 6858000"/>
              <a:gd name="connsiteX649" fmla="*/ 11358145 w 12192000"/>
              <a:gd name="connsiteY649" fmla="*/ 664610 h 6858000"/>
              <a:gd name="connsiteX650" fmla="*/ 11338578 w 12192000"/>
              <a:gd name="connsiteY650" fmla="*/ 677048 h 6858000"/>
              <a:gd name="connsiteX651" fmla="*/ 11303791 w 12192000"/>
              <a:gd name="connsiteY651" fmla="*/ 717475 h 6858000"/>
              <a:gd name="connsiteX652" fmla="*/ 11234219 w 12192000"/>
              <a:gd name="connsiteY652" fmla="*/ 751682 h 6858000"/>
              <a:gd name="connsiteX653" fmla="*/ 11110292 w 12192000"/>
              <a:gd name="connsiteY653" fmla="*/ 823205 h 6858000"/>
              <a:gd name="connsiteX654" fmla="*/ 11105944 w 12192000"/>
              <a:gd name="connsiteY654" fmla="*/ 823205 h 6858000"/>
              <a:gd name="connsiteX655" fmla="*/ 11108118 w 12192000"/>
              <a:gd name="connsiteY655" fmla="*/ 820096 h 6858000"/>
              <a:gd name="connsiteX656" fmla="*/ 11108118 w 12192000"/>
              <a:gd name="connsiteY656" fmla="*/ 776560 h 6858000"/>
              <a:gd name="connsiteX657" fmla="*/ 11138556 w 12192000"/>
              <a:gd name="connsiteY657" fmla="*/ 686378 h 6858000"/>
              <a:gd name="connsiteX658" fmla="*/ 11166820 w 12192000"/>
              <a:gd name="connsiteY658" fmla="*/ 692597 h 6858000"/>
              <a:gd name="connsiteX659" fmla="*/ 11190736 w 12192000"/>
              <a:gd name="connsiteY659" fmla="*/ 745462 h 6858000"/>
              <a:gd name="connsiteX660" fmla="*/ 11229870 w 12192000"/>
              <a:gd name="connsiteY660" fmla="*/ 717475 h 6858000"/>
              <a:gd name="connsiteX661" fmla="*/ 11253786 w 12192000"/>
              <a:gd name="connsiteY661" fmla="*/ 649061 h 6858000"/>
              <a:gd name="connsiteX662" fmla="*/ 11247263 w 12192000"/>
              <a:gd name="connsiteY662" fmla="*/ 593086 h 6858000"/>
              <a:gd name="connsiteX663" fmla="*/ 11210303 w 12192000"/>
              <a:gd name="connsiteY663" fmla="*/ 552660 h 6858000"/>
              <a:gd name="connsiteX664" fmla="*/ 11177691 w 12192000"/>
              <a:gd name="connsiteY664" fmla="*/ 558879 h 6858000"/>
              <a:gd name="connsiteX665" fmla="*/ 11140730 w 12192000"/>
              <a:gd name="connsiteY665" fmla="*/ 502904 h 6858000"/>
              <a:gd name="connsiteX666" fmla="*/ 11118989 w 12192000"/>
              <a:gd name="connsiteY666" fmla="*/ 453148 h 6858000"/>
              <a:gd name="connsiteX667" fmla="*/ 11029849 w 12192000"/>
              <a:gd name="connsiteY667" fmla="*/ 403393 h 6858000"/>
              <a:gd name="connsiteX668" fmla="*/ 11010282 w 12192000"/>
              <a:gd name="connsiteY668" fmla="*/ 362967 h 6858000"/>
              <a:gd name="connsiteX669" fmla="*/ 11027675 w 12192000"/>
              <a:gd name="connsiteY669" fmla="*/ 303882 h 6858000"/>
              <a:gd name="connsiteX670" fmla="*/ 10895052 w 12192000"/>
              <a:gd name="connsiteY670" fmla="*/ 372296 h 6858000"/>
              <a:gd name="connsiteX671" fmla="*/ 10810260 w 12192000"/>
              <a:gd name="connsiteY671" fmla="*/ 446929 h 6858000"/>
              <a:gd name="connsiteX672" fmla="*/ 10805912 w 12192000"/>
              <a:gd name="connsiteY672" fmla="*/ 446929 h 6858000"/>
              <a:gd name="connsiteX673" fmla="*/ 10747210 w 12192000"/>
              <a:gd name="connsiteY673" fmla="*/ 437600 h 6858000"/>
              <a:gd name="connsiteX674" fmla="*/ 10721120 w 12192000"/>
              <a:gd name="connsiteY674" fmla="*/ 474917 h 6858000"/>
              <a:gd name="connsiteX675" fmla="*/ 10708075 w 12192000"/>
              <a:gd name="connsiteY675" fmla="*/ 465587 h 6858000"/>
              <a:gd name="connsiteX676" fmla="*/ 10734165 w 12192000"/>
              <a:gd name="connsiteY676" fmla="*/ 375405 h 6858000"/>
              <a:gd name="connsiteX677" fmla="*/ 10779822 w 12192000"/>
              <a:gd name="connsiteY677" fmla="*/ 319430 h 6858000"/>
              <a:gd name="connsiteX678" fmla="*/ 10714598 w 12192000"/>
              <a:gd name="connsiteY678" fmla="*/ 313211 h 6858000"/>
              <a:gd name="connsiteX679" fmla="*/ 10734165 w 12192000"/>
              <a:gd name="connsiteY679" fmla="*/ 254126 h 6858000"/>
              <a:gd name="connsiteX680" fmla="*/ 10749384 w 12192000"/>
              <a:gd name="connsiteY680" fmla="*/ 204371 h 6858000"/>
              <a:gd name="connsiteX681" fmla="*/ 10734165 w 12192000"/>
              <a:gd name="connsiteY681" fmla="*/ 188822 h 6858000"/>
              <a:gd name="connsiteX682" fmla="*/ 10681986 w 12192000"/>
              <a:gd name="connsiteY682" fmla="*/ 260346 h 6858000"/>
              <a:gd name="connsiteX683" fmla="*/ 10642851 w 12192000"/>
              <a:gd name="connsiteY683" fmla="*/ 353637 h 6858000"/>
              <a:gd name="connsiteX684" fmla="*/ 10647199 w 12192000"/>
              <a:gd name="connsiteY684" fmla="*/ 300772 h 6858000"/>
              <a:gd name="connsiteX685" fmla="*/ 10636329 w 12192000"/>
              <a:gd name="connsiteY685" fmla="*/ 269675 h 6858000"/>
              <a:gd name="connsiteX686" fmla="*/ 10608065 w 12192000"/>
              <a:gd name="connsiteY686" fmla="*/ 291443 h 6858000"/>
              <a:gd name="connsiteX687" fmla="*/ 10603716 w 12192000"/>
              <a:gd name="connsiteY687" fmla="*/ 369186 h 6858000"/>
              <a:gd name="connsiteX688" fmla="*/ 10599368 w 12192000"/>
              <a:gd name="connsiteY688" fmla="*/ 378515 h 6858000"/>
              <a:gd name="connsiteX689" fmla="*/ 10564582 w 12192000"/>
              <a:gd name="connsiteY689" fmla="*/ 406503 h 6858000"/>
              <a:gd name="connsiteX690" fmla="*/ 10531970 w 12192000"/>
              <a:gd name="connsiteY690" fmla="*/ 403393 h 6858000"/>
              <a:gd name="connsiteX691" fmla="*/ 10503706 w 12192000"/>
              <a:gd name="connsiteY691" fmla="*/ 403393 h 6858000"/>
              <a:gd name="connsiteX692" fmla="*/ 10442830 w 12192000"/>
              <a:gd name="connsiteY692" fmla="*/ 443819 h 6858000"/>
              <a:gd name="connsiteX693" fmla="*/ 10410218 w 12192000"/>
              <a:gd name="connsiteY693" fmla="*/ 450039 h 6858000"/>
              <a:gd name="connsiteX694" fmla="*/ 10351516 w 12192000"/>
              <a:gd name="connsiteY694" fmla="*/ 506014 h 6858000"/>
              <a:gd name="connsiteX695" fmla="*/ 10190629 w 12192000"/>
              <a:gd name="connsiteY695" fmla="*/ 636622 h 6858000"/>
              <a:gd name="connsiteX696" fmla="*/ 10162365 w 12192000"/>
              <a:gd name="connsiteY696" fmla="*/ 633512 h 6858000"/>
              <a:gd name="connsiteX697" fmla="*/ 10108011 w 12192000"/>
              <a:gd name="connsiteY697" fmla="*/ 695707 h 6858000"/>
              <a:gd name="connsiteX698" fmla="*/ 10058006 w 12192000"/>
              <a:gd name="connsiteY698" fmla="*/ 751682 h 6858000"/>
              <a:gd name="connsiteX699" fmla="*/ 10023220 w 12192000"/>
              <a:gd name="connsiteY699" fmla="*/ 761011 h 6858000"/>
              <a:gd name="connsiteX700" fmla="*/ 10010175 w 12192000"/>
              <a:gd name="connsiteY700" fmla="*/ 754791 h 6858000"/>
              <a:gd name="connsiteX701" fmla="*/ 9979737 w 12192000"/>
              <a:gd name="connsiteY701" fmla="*/ 761011 h 6858000"/>
              <a:gd name="connsiteX702" fmla="*/ 9955821 w 12192000"/>
              <a:gd name="connsiteY702" fmla="*/ 798327 h 6858000"/>
              <a:gd name="connsiteX703" fmla="*/ 9934080 w 12192000"/>
              <a:gd name="connsiteY703" fmla="*/ 788998 h 6858000"/>
              <a:gd name="connsiteX704" fmla="*/ 9938428 w 12192000"/>
              <a:gd name="connsiteY704" fmla="*/ 739243 h 6858000"/>
              <a:gd name="connsiteX705" fmla="*/ 9947125 w 12192000"/>
              <a:gd name="connsiteY705" fmla="*/ 683268 h 6858000"/>
              <a:gd name="connsiteX706" fmla="*/ 9940602 w 12192000"/>
              <a:gd name="connsiteY706" fmla="*/ 658390 h 6858000"/>
              <a:gd name="connsiteX707" fmla="*/ 9925383 w 12192000"/>
              <a:gd name="connsiteY707" fmla="*/ 664610 h 6858000"/>
              <a:gd name="connsiteX708" fmla="*/ 9775367 w 12192000"/>
              <a:gd name="connsiteY708" fmla="*/ 844973 h 6858000"/>
              <a:gd name="connsiteX709" fmla="*/ 9664486 w 12192000"/>
              <a:gd name="connsiteY709" fmla="*/ 941375 h 6858000"/>
              <a:gd name="connsiteX710" fmla="*/ 9649267 w 12192000"/>
              <a:gd name="connsiteY710" fmla="*/ 944484 h 6858000"/>
              <a:gd name="connsiteX711" fmla="*/ 9653615 w 12192000"/>
              <a:gd name="connsiteY711" fmla="*/ 925826 h 6858000"/>
              <a:gd name="connsiteX712" fmla="*/ 9657963 w 12192000"/>
              <a:gd name="connsiteY712" fmla="*/ 888509 h 6858000"/>
              <a:gd name="connsiteX713" fmla="*/ 9634048 w 12192000"/>
              <a:gd name="connsiteY713" fmla="*/ 891619 h 6858000"/>
              <a:gd name="connsiteX714" fmla="*/ 9599261 w 12192000"/>
              <a:gd name="connsiteY714" fmla="*/ 913387 h 6858000"/>
              <a:gd name="connsiteX715" fmla="*/ 9575346 w 12192000"/>
              <a:gd name="connsiteY715" fmla="*/ 907168 h 6858000"/>
              <a:gd name="connsiteX716" fmla="*/ 9579694 w 12192000"/>
              <a:gd name="connsiteY716" fmla="*/ 869851 h 6858000"/>
              <a:gd name="connsiteX717" fmla="*/ 9605784 w 12192000"/>
              <a:gd name="connsiteY717" fmla="*/ 820096 h 6858000"/>
              <a:gd name="connsiteX718" fmla="*/ 9592739 w 12192000"/>
              <a:gd name="connsiteY718" fmla="*/ 798327 h 6858000"/>
              <a:gd name="connsiteX719" fmla="*/ 9470987 w 12192000"/>
              <a:gd name="connsiteY719" fmla="*/ 869851 h 6858000"/>
              <a:gd name="connsiteX720" fmla="*/ 9388369 w 12192000"/>
              <a:gd name="connsiteY720" fmla="*/ 941375 h 6858000"/>
              <a:gd name="connsiteX721" fmla="*/ 9379673 w 12192000"/>
              <a:gd name="connsiteY721" fmla="*/ 972472 h 6858000"/>
              <a:gd name="connsiteX722" fmla="*/ 9392718 w 12192000"/>
              <a:gd name="connsiteY722" fmla="*/ 1009789 h 6858000"/>
              <a:gd name="connsiteX723" fmla="*/ 9314448 w 12192000"/>
              <a:gd name="connsiteY723" fmla="*/ 1003569 h 6858000"/>
              <a:gd name="connsiteX724" fmla="*/ 9264443 w 12192000"/>
              <a:gd name="connsiteY724" fmla="*/ 972472 h 6858000"/>
              <a:gd name="connsiteX725" fmla="*/ 9247050 w 12192000"/>
              <a:gd name="connsiteY725" fmla="*/ 963143 h 6858000"/>
              <a:gd name="connsiteX726" fmla="*/ 9181825 w 12192000"/>
              <a:gd name="connsiteY726" fmla="*/ 981801 h 6858000"/>
              <a:gd name="connsiteX727" fmla="*/ 9094860 w 12192000"/>
              <a:gd name="connsiteY727" fmla="*/ 1003569 h 6858000"/>
              <a:gd name="connsiteX728" fmla="*/ 9062247 w 12192000"/>
              <a:gd name="connsiteY728" fmla="*/ 978691 h 6858000"/>
              <a:gd name="connsiteX729" fmla="*/ 9051377 w 12192000"/>
              <a:gd name="connsiteY729" fmla="*/ 953814 h 6858000"/>
              <a:gd name="connsiteX730" fmla="*/ 9027461 w 12192000"/>
              <a:gd name="connsiteY730" fmla="*/ 972472 h 6858000"/>
              <a:gd name="connsiteX731" fmla="*/ 9025287 w 12192000"/>
              <a:gd name="connsiteY731" fmla="*/ 978691 h 6858000"/>
              <a:gd name="connsiteX732" fmla="*/ 8975282 w 12192000"/>
              <a:gd name="connsiteY732" fmla="*/ 1009789 h 6858000"/>
              <a:gd name="connsiteX733" fmla="*/ 8955714 w 12192000"/>
              <a:gd name="connsiteY733" fmla="*/ 1022227 h 6858000"/>
              <a:gd name="connsiteX734" fmla="*/ 8873097 w 12192000"/>
              <a:gd name="connsiteY734" fmla="*/ 1056434 h 6858000"/>
              <a:gd name="connsiteX735" fmla="*/ 8768738 w 12192000"/>
              <a:gd name="connsiteY735" fmla="*/ 1071983 h 6858000"/>
              <a:gd name="connsiteX736" fmla="*/ 8736126 w 12192000"/>
              <a:gd name="connsiteY736" fmla="*/ 1071983 h 6858000"/>
              <a:gd name="connsiteX737" fmla="*/ 8703514 w 12192000"/>
              <a:gd name="connsiteY737" fmla="*/ 1034666 h 6858000"/>
              <a:gd name="connsiteX738" fmla="*/ 8714384 w 12192000"/>
              <a:gd name="connsiteY738" fmla="*/ 1093751 h 6858000"/>
              <a:gd name="connsiteX739" fmla="*/ 8692643 w 12192000"/>
              <a:gd name="connsiteY739" fmla="*/ 1134177 h 6858000"/>
              <a:gd name="connsiteX740" fmla="*/ 8655682 w 12192000"/>
              <a:gd name="connsiteY740" fmla="*/ 1146616 h 6858000"/>
              <a:gd name="connsiteX741" fmla="*/ 8631767 w 12192000"/>
              <a:gd name="connsiteY741" fmla="*/ 1118629 h 6858000"/>
              <a:gd name="connsiteX742" fmla="*/ 8633941 w 12192000"/>
              <a:gd name="connsiteY742" fmla="*/ 1081312 h 6858000"/>
              <a:gd name="connsiteX743" fmla="*/ 8607851 w 12192000"/>
              <a:gd name="connsiteY743" fmla="*/ 1115519 h 6858000"/>
              <a:gd name="connsiteX744" fmla="*/ 8496970 w 12192000"/>
              <a:gd name="connsiteY744" fmla="*/ 1131068 h 6858000"/>
              <a:gd name="connsiteX745" fmla="*/ 8483925 w 12192000"/>
              <a:gd name="connsiteY745" fmla="*/ 1096861 h 6858000"/>
              <a:gd name="connsiteX746" fmla="*/ 8466532 w 12192000"/>
              <a:gd name="connsiteY746" fmla="*/ 1090641 h 6858000"/>
              <a:gd name="connsiteX747" fmla="*/ 8442616 w 12192000"/>
              <a:gd name="connsiteY747" fmla="*/ 1127958 h 6858000"/>
              <a:gd name="connsiteX748" fmla="*/ 8420874 w 12192000"/>
              <a:gd name="connsiteY748" fmla="*/ 1131068 h 6858000"/>
              <a:gd name="connsiteX749" fmla="*/ 8423049 w 12192000"/>
              <a:gd name="connsiteY749" fmla="*/ 1099971 h 6858000"/>
              <a:gd name="connsiteX750" fmla="*/ 8431746 w 12192000"/>
              <a:gd name="connsiteY750" fmla="*/ 1071983 h 6858000"/>
              <a:gd name="connsiteX751" fmla="*/ 8460010 w 12192000"/>
              <a:gd name="connsiteY751" fmla="*/ 1009789 h 6858000"/>
              <a:gd name="connsiteX752" fmla="*/ 8338257 w 12192000"/>
              <a:gd name="connsiteY752" fmla="*/ 1000459 h 6858000"/>
              <a:gd name="connsiteX753" fmla="*/ 8316516 w 12192000"/>
              <a:gd name="connsiteY753" fmla="*/ 1006679 h 6858000"/>
              <a:gd name="connsiteX754" fmla="*/ 8233898 w 12192000"/>
              <a:gd name="connsiteY754" fmla="*/ 1025337 h 6858000"/>
              <a:gd name="connsiteX755" fmla="*/ 8183893 w 12192000"/>
              <a:gd name="connsiteY755" fmla="*/ 1065764 h 6858000"/>
              <a:gd name="connsiteX756" fmla="*/ 8151281 w 12192000"/>
              <a:gd name="connsiteY756" fmla="*/ 1112409 h 6858000"/>
              <a:gd name="connsiteX757" fmla="*/ 8090405 w 12192000"/>
              <a:gd name="connsiteY757" fmla="*/ 1084422 h 6858000"/>
              <a:gd name="connsiteX758" fmla="*/ 8075186 w 12192000"/>
              <a:gd name="connsiteY758" fmla="*/ 1062654 h 6858000"/>
              <a:gd name="connsiteX759" fmla="*/ 8020832 w 12192000"/>
              <a:gd name="connsiteY759" fmla="*/ 1059544 h 6858000"/>
              <a:gd name="connsiteX760" fmla="*/ 7975175 w 12192000"/>
              <a:gd name="connsiteY760" fmla="*/ 1065764 h 6858000"/>
              <a:gd name="connsiteX761" fmla="*/ 7912125 w 12192000"/>
              <a:gd name="connsiteY761" fmla="*/ 1050215 h 6858000"/>
              <a:gd name="connsiteX762" fmla="*/ 7853423 w 12192000"/>
              <a:gd name="connsiteY762" fmla="*/ 1043995 h 6858000"/>
              <a:gd name="connsiteX763" fmla="*/ 7799069 w 12192000"/>
              <a:gd name="connsiteY763" fmla="*/ 1053325 h 6858000"/>
              <a:gd name="connsiteX764" fmla="*/ 7731671 w 12192000"/>
              <a:gd name="connsiteY764" fmla="*/ 1131068 h 6858000"/>
              <a:gd name="connsiteX765" fmla="*/ 7705581 w 12192000"/>
              <a:gd name="connsiteY765" fmla="*/ 1137287 h 6858000"/>
              <a:gd name="connsiteX766" fmla="*/ 7703407 w 12192000"/>
              <a:gd name="connsiteY766" fmla="*/ 1093751 h 6858000"/>
              <a:gd name="connsiteX767" fmla="*/ 7720800 w 12192000"/>
              <a:gd name="connsiteY767" fmla="*/ 1071983 h 6858000"/>
              <a:gd name="connsiteX768" fmla="*/ 7675143 w 12192000"/>
              <a:gd name="connsiteY768" fmla="*/ 1081312 h 6858000"/>
              <a:gd name="connsiteX769" fmla="*/ 7655576 w 12192000"/>
              <a:gd name="connsiteY769" fmla="*/ 1075093 h 6858000"/>
              <a:gd name="connsiteX770" fmla="*/ 7601222 w 12192000"/>
              <a:gd name="connsiteY770" fmla="*/ 1043995 h 6858000"/>
              <a:gd name="connsiteX771" fmla="*/ 7566436 w 12192000"/>
              <a:gd name="connsiteY771" fmla="*/ 1056434 h 6858000"/>
              <a:gd name="connsiteX772" fmla="*/ 7499037 w 12192000"/>
              <a:gd name="connsiteY772" fmla="*/ 1096861 h 6858000"/>
              <a:gd name="connsiteX773" fmla="*/ 7451206 w 12192000"/>
              <a:gd name="connsiteY773" fmla="*/ 1022227 h 6858000"/>
              <a:gd name="connsiteX774" fmla="*/ 7427291 w 12192000"/>
              <a:gd name="connsiteY774" fmla="*/ 963143 h 6858000"/>
              <a:gd name="connsiteX775" fmla="*/ 7416420 w 12192000"/>
              <a:gd name="connsiteY775" fmla="*/ 1016008 h 6858000"/>
              <a:gd name="connsiteX776" fmla="*/ 7394678 w 12192000"/>
              <a:gd name="connsiteY776" fmla="*/ 1062654 h 6858000"/>
              <a:gd name="connsiteX777" fmla="*/ 7309887 w 12192000"/>
              <a:gd name="connsiteY777" fmla="*/ 1037776 h 6858000"/>
              <a:gd name="connsiteX778" fmla="*/ 7294668 w 12192000"/>
              <a:gd name="connsiteY778" fmla="*/ 1006679 h 6858000"/>
              <a:gd name="connsiteX779" fmla="*/ 7272926 w 12192000"/>
              <a:gd name="connsiteY779" fmla="*/ 975582 h 6858000"/>
              <a:gd name="connsiteX780" fmla="*/ 7229443 w 12192000"/>
              <a:gd name="connsiteY780" fmla="*/ 963143 h 6858000"/>
              <a:gd name="connsiteX781" fmla="*/ 7125084 w 12192000"/>
              <a:gd name="connsiteY781" fmla="*/ 1009789 h 6858000"/>
              <a:gd name="connsiteX782" fmla="*/ 7092472 w 12192000"/>
              <a:gd name="connsiteY782" fmla="*/ 1000459 h 6858000"/>
              <a:gd name="connsiteX783" fmla="*/ 7070731 w 12192000"/>
              <a:gd name="connsiteY783" fmla="*/ 994240 h 6858000"/>
              <a:gd name="connsiteX784" fmla="*/ 6994636 w 12192000"/>
              <a:gd name="connsiteY784" fmla="*/ 1025337 h 6858000"/>
              <a:gd name="connsiteX785" fmla="*/ 6909844 w 12192000"/>
              <a:gd name="connsiteY785" fmla="*/ 1043995 h 6858000"/>
              <a:gd name="connsiteX786" fmla="*/ 6901147 w 12192000"/>
              <a:gd name="connsiteY786" fmla="*/ 1037776 h 6858000"/>
              <a:gd name="connsiteX787" fmla="*/ 6872883 w 12192000"/>
              <a:gd name="connsiteY787" fmla="*/ 1016008 h 6858000"/>
              <a:gd name="connsiteX788" fmla="*/ 6818530 w 12192000"/>
              <a:gd name="connsiteY788" fmla="*/ 1009789 h 6858000"/>
              <a:gd name="connsiteX789" fmla="*/ 6768525 w 12192000"/>
              <a:gd name="connsiteY789" fmla="*/ 1053325 h 6858000"/>
              <a:gd name="connsiteX790" fmla="*/ 6725042 w 12192000"/>
              <a:gd name="connsiteY790" fmla="*/ 1071983 h 6858000"/>
              <a:gd name="connsiteX791" fmla="*/ 6622857 w 12192000"/>
              <a:gd name="connsiteY791" fmla="*/ 1012898 h 6858000"/>
              <a:gd name="connsiteX792" fmla="*/ 6553284 w 12192000"/>
              <a:gd name="connsiteY792" fmla="*/ 1012898 h 6858000"/>
              <a:gd name="connsiteX793" fmla="*/ 6522846 w 12192000"/>
              <a:gd name="connsiteY793" fmla="*/ 947594 h 6858000"/>
              <a:gd name="connsiteX794" fmla="*/ 6531543 w 12192000"/>
              <a:gd name="connsiteY794" fmla="*/ 922716 h 6858000"/>
              <a:gd name="connsiteX795" fmla="*/ 6451099 w 12192000"/>
              <a:gd name="connsiteY795" fmla="*/ 997350 h 6858000"/>
              <a:gd name="connsiteX796" fmla="*/ 6433706 w 12192000"/>
              <a:gd name="connsiteY796" fmla="*/ 947594 h 6858000"/>
              <a:gd name="connsiteX797" fmla="*/ 6401094 w 12192000"/>
              <a:gd name="connsiteY797" fmla="*/ 956923 h 6858000"/>
              <a:gd name="connsiteX798" fmla="*/ 6370656 w 12192000"/>
              <a:gd name="connsiteY798" fmla="*/ 950704 h 6858000"/>
              <a:gd name="connsiteX799" fmla="*/ 6324999 w 12192000"/>
              <a:gd name="connsiteY799" fmla="*/ 928936 h 6858000"/>
              <a:gd name="connsiteX800" fmla="*/ 6288038 w 12192000"/>
              <a:gd name="connsiteY800" fmla="*/ 916497 h 6858000"/>
              <a:gd name="connsiteX801" fmla="*/ 6205421 w 12192000"/>
              <a:gd name="connsiteY801" fmla="*/ 938265 h 6858000"/>
              <a:gd name="connsiteX802" fmla="*/ 6166286 w 12192000"/>
              <a:gd name="connsiteY802" fmla="*/ 947594 h 6858000"/>
              <a:gd name="connsiteX803" fmla="*/ 6148893 w 12192000"/>
              <a:gd name="connsiteY803" fmla="*/ 953814 h 6858000"/>
              <a:gd name="connsiteX804" fmla="*/ 6170635 w 12192000"/>
              <a:gd name="connsiteY804" fmla="*/ 1034666 h 6858000"/>
              <a:gd name="connsiteX805" fmla="*/ 6224988 w 12192000"/>
              <a:gd name="connsiteY805" fmla="*/ 1028447 h 6858000"/>
              <a:gd name="connsiteX806" fmla="*/ 6233685 w 12192000"/>
              <a:gd name="connsiteY806" fmla="*/ 1022227 h 6858000"/>
              <a:gd name="connsiteX807" fmla="*/ 6242381 w 12192000"/>
              <a:gd name="connsiteY807" fmla="*/ 1053325 h 6858000"/>
              <a:gd name="connsiteX808" fmla="*/ 6235859 w 12192000"/>
              <a:gd name="connsiteY808" fmla="*/ 1065764 h 6858000"/>
              <a:gd name="connsiteX809" fmla="*/ 6124978 w 12192000"/>
              <a:gd name="connsiteY809" fmla="*/ 1047105 h 6858000"/>
              <a:gd name="connsiteX810" fmla="*/ 6101062 w 12192000"/>
              <a:gd name="connsiteY810" fmla="*/ 1043995 h 6858000"/>
              <a:gd name="connsiteX811" fmla="*/ 6074972 w 12192000"/>
              <a:gd name="connsiteY811" fmla="*/ 1053325 h 6858000"/>
              <a:gd name="connsiteX812" fmla="*/ 6031489 w 12192000"/>
              <a:gd name="connsiteY812" fmla="*/ 969362 h 6858000"/>
              <a:gd name="connsiteX813" fmla="*/ 6046708 w 12192000"/>
              <a:gd name="connsiteY813" fmla="*/ 928936 h 6858000"/>
              <a:gd name="connsiteX814" fmla="*/ 6038012 w 12192000"/>
              <a:gd name="connsiteY814" fmla="*/ 891619 h 6858000"/>
              <a:gd name="connsiteX815" fmla="*/ 6018444 w 12192000"/>
              <a:gd name="connsiteY815" fmla="*/ 907168 h 6858000"/>
              <a:gd name="connsiteX816" fmla="*/ 5983658 w 12192000"/>
              <a:gd name="connsiteY816" fmla="*/ 922716 h 6858000"/>
              <a:gd name="connsiteX817" fmla="*/ 5935827 w 12192000"/>
              <a:gd name="connsiteY817" fmla="*/ 916497 h 6858000"/>
              <a:gd name="connsiteX818" fmla="*/ 5866254 w 12192000"/>
              <a:gd name="connsiteY818" fmla="*/ 872961 h 6858000"/>
              <a:gd name="connsiteX819" fmla="*/ 5803204 w 12192000"/>
              <a:gd name="connsiteY819" fmla="*/ 897839 h 6858000"/>
              <a:gd name="connsiteX820" fmla="*/ 5764069 w 12192000"/>
              <a:gd name="connsiteY820" fmla="*/ 907168 h 6858000"/>
              <a:gd name="connsiteX821" fmla="*/ 5614053 w 12192000"/>
              <a:gd name="connsiteY821" fmla="*/ 863632 h 6858000"/>
              <a:gd name="connsiteX822" fmla="*/ 5553177 w 12192000"/>
              <a:gd name="connsiteY822" fmla="*/ 872961 h 6858000"/>
              <a:gd name="connsiteX823" fmla="*/ 5481431 w 12192000"/>
              <a:gd name="connsiteY823" fmla="*/ 956923 h 6858000"/>
              <a:gd name="connsiteX824" fmla="*/ 5470560 w 12192000"/>
              <a:gd name="connsiteY824" fmla="*/ 991130 h 6858000"/>
              <a:gd name="connsiteX825" fmla="*/ 5427077 w 12192000"/>
              <a:gd name="connsiteY825" fmla="*/ 1012898 h 6858000"/>
              <a:gd name="connsiteX826" fmla="*/ 5414032 w 12192000"/>
              <a:gd name="connsiteY826" fmla="*/ 932045 h 6858000"/>
              <a:gd name="connsiteX827" fmla="*/ 5450993 w 12192000"/>
              <a:gd name="connsiteY827" fmla="*/ 860522 h 6858000"/>
              <a:gd name="connsiteX828" fmla="*/ 5459689 w 12192000"/>
              <a:gd name="connsiteY828" fmla="*/ 832534 h 6858000"/>
              <a:gd name="connsiteX829" fmla="*/ 5444470 w 12192000"/>
              <a:gd name="connsiteY829" fmla="*/ 795218 h 6858000"/>
              <a:gd name="connsiteX830" fmla="*/ 5420554 w 12192000"/>
              <a:gd name="connsiteY830" fmla="*/ 801437 h 6858000"/>
              <a:gd name="connsiteX831" fmla="*/ 5222707 w 12192000"/>
              <a:gd name="connsiteY831" fmla="*/ 885400 h 6858000"/>
              <a:gd name="connsiteX832" fmla="*/ 5266190 w 12192000"/>
              <a:gd name="connsiteY832" fmla="*/ 838754 h 6858000"/>
              <a:gd name="connsiteX833" fmla="*/ 5298802 w 12192000"/>
              <a:gd name="connsiteY833" fmla="*/ 795218 h 6858000"/>
              <a:gd name="connsiteX834" fmla="*/ 5287932 w 12192000"/>
              <a:gd name="connsiteY834" fmla="*/ 745462 h 6858000"/>
              <a:gd name="connsiteX835" fmla="*/ 5148786 w 12192000"/>
              <a:gd name="connsiteY835" fmla="*/ 677048 h 6858000"/>
              <a:gd name="connsiteX836" fmla="*/ 5100955 w 12192000"/>
              <a:gd name="connsiteY836" fmla="*/ 661500 h 6858000"/>
              <a:gd name="connsiteX837" fmla="*/ 5037905 w 12192000"/>
              <a:gd name="connsiteY837" fmla="*/ 677048 h 6858000"/>
              <a:gd name="connsiteX838" fmla="*/ 4990074 w 12192000"/>
              <a:gd name="connsiteY838" fmla="*/ 658390 h 6858000"/>
              <a:gd name="connsiteX839" fmla="*/ 4983551 w 12192000"/>
              <a:gd name="connsiteY839" fmla="*/ 633512 h 6858000"/>
              <a:gd name="connsiteX840" fmla="*/ 4968332 w 12192000"/>
              <a:gd name="connsiteY840" fmla="*/ 695707 h 6858000"/>
              <a:gd name="connsiteX841" fmla="*/ 4957462 w 12192000"/>
              <a:gd name="connsiteY841" fmla="*/ 720584 h 6858000"/>
              <a:gd name="connsiteX842" fmla="*/ 4913979 w 12192000"/>
              <a:gd name="connsiteY842" fmla="*/ 773450 h 6858000"/>
              <a:gd name="connsiteX843" fmla="*/ 4898760 w 12192000"/>
              <a:gd name="connsiteY843" fmla="*/ 804547 h 6858000"/>
              <a:gd name="connsiteX844" fmla="*/ 4818316 w 12192000"/>
              <a:gd name="connsiteY844" fmla="*/ 820096 h 6858000"/>
              <a:gd name="connsiteX845" fmla="*/ 4872670 w 12192000"/>
              <a:gd name="connsiteY845" fmla="*/ 748572 h 6858000"/>
              <a:gd name="connsiteX846" fmla="*/ 4859625 w 12192000"/>
              <a:gd name="connsiteY846" fmla="*/ 686378 h 6858000"/>
              <a:gd name="connsiteX847" fmla="*/ 4846581 w 12192000"/>
              <a:gd name="connsiteY847" fmla="*/ 754791 h 6858000"/>
              <a:gd name="connsiteX848" fmla="*/ 4800923 w 12192000"/>
              <a:gd name="connsiteY848" fmla="*/ 754791 h 6858000"/>
              <a:gd name="connsiteX849" fmla="*/ 4779182 w 12192000"/>
              <a:gd name="connsiteY849" fmla="*/ 776560 h 6858000"/>
              <a:gd name="connsiteX850" fmla="*/ 4733525 w 12192000"/>
              <a:gd name="connsiteY850" fmla="*/ 826315 h 6858000"/>
              <a:gd name="connsiteX851" fmla="*/ 4679171 w 12192000"/>
              <a:gd name="connsiteY851" fmla="*/ 835644 h 6858000"/>
              <a:gd name="connsiteX852" fmla="*/ 4657430 w 12192000"/>
              <a:gd name="connsiteY852" fmla="*/ 823205 h 6858000"/>
              <a:gd name="connsiteX853" fmla="*/ 4631340 w 12192000"/>
              <a:gd name="connsiteY853" fmla="*/ 810766 h 6858000"/>
              <a:gd name="connsiteX854" fmla="*/ 4522632 w 12192000"/>
              <a:gd name="connsiteY854" fmla="*/ 857412 h 6858000"/>
              <a:gd name="connsiteX855" fmla="*/ 4476975 w 12192000"/>
              <a:gd name="connsiteY855" fmla="*/ 820096 h 6858000"/>
              <a:gd name="connsiteX856" fmla="*/ 4470453 w 12192000"/>
              <a:gd name="connsiteY856" fmla="*/ 792108 h 6858000"/>
              <a:gd name="connsiteX857" fmla="*/ 4446537 w 12192000"/>
              <a:gd name="connsiteY857" fmla="*/ 785889 h 6858000"/>
              <a:gd name="connsiteX858" fmla="*/ 4442189 w 12192000"/>
              <a:gd name="connsiteY858" fmla="*/ 788998 h 6858000"/>
              <a:gd name="connsiteX859" fmla="*/ 4407403 w 12192000"/>
              <a:gd name="connsiteY859" fmla="*/ 785889 h 6858000"/>
              <a:gd name="connsiteX860" fmla="*/ 4346527 w 12192000"/>
              <a:gd name="connsiteY860" fmla="*/ 776560 h 6858000"/>
              <a:gd name="connsiteX861" fmla="*/ 4289999 w 12192000"/>
              <a:gd name="connsiteY861" fmla="*/ 788998 h 6858000"/>
              <a:gd name="connsiteX862" fmla="*/ 4209555 w 12192000"/>
              <a:gd name="connsiteY862" fmla="*/ 745462 h 6858000"/>
              <a:gd name="connsiteX863" fmla="*/ 4157376 w 12192000"/>
              <a:gd name="connsiteY863" fmla="*/ 757901 h 6858000"/>
              <a:gd name="connsiteX864" fmla="*/ 4120416 w 12192000"/>
              <a:gd name="connsiteY864" fmla="*/ 745462 h 6858000"/>
              <a:gd name="connsiteX865" fmla="*/ 4096500 w 12192000"/>
              <a:gd name="connsiteY865" fmla="*/ 745462 h 6858000"/>
              <a:gd name="connsiteX866" fmla="*/ 4068236 w 12192000"/>
              <a:gd name="connsiteY866" fmla="*/ 816986 h 6858000"/>
              <a:gd name="connsiteX867" fmla="*/ 4061714 w 12192000"/>
              <a:gd name="connsiteY867" fmla="*/ 798327 h 6858000"/>
              <a:gd name="connsiteX868" fmla="*/ 4018231 w 12192000"/>
              <a:gd name="connsiteY868" fmla="*/ 754791 h 6858000"/>
              <a:gd name="connsiteX869" fmla="*/ 3959529 w 12192000"/>
              <a:gd name="connsiteY869" fmla="*/ 757901 h 6858000"/>
              <a:gd name="connsiteX870" fmla="*/ 3876911 w 12192000"/>
              <a:gd name="connsiteY870" fmla="*/ 686378 h 6858000"/>
              <a:gd name="connsiteX871" fmla="*/ 3857344 w 12192000"/>
              <a:gd name="connsiteY871" fmla="*/ 617964 h 6858000"/>
              <a:gd name="connsiteX872" fmla="*/ 3842125 w 12192000"/>
              <a:gd name="connsiteY872" fmla="*/ 599305 h 6858000"/>
              <a:gd name="connsiteX873" fmla="*/ 3835602 w 12192000"/>
              <a:gd name="connsiteY873" fmla="*/ 624183 h 6858000"/>
              <a:gd name="connsiteX874" fmla="*/ 3826906 w 12192000"/>
              <a:gd name="connsiteY874" fmla="*/ 673939 h 6858000"/>
              <a:gd name="connsiteX875" fmla="*/ 3829080 w 12192000"/>
              <a:gd name="connsiteY875" fmla="*/ 698816 h 6858000"/>
              <a:gd name="connsiteX876" fmla="*/ 3809513 w 12192000"/>
              <a:gd name="connsiteY876" fmla="*/ 742353 h 6858000"/>
              <a:gd name="connsiteX877" fmla="*/ 3726895 w 12192000"/>
              <a:gd name="connsiteY877" fmla="*/ 726804 h 6858000"/>
              <a:gd name="connsiteX878" fmla="*/ 3687761 w 12192000"/>
              <a:gd name="connsiteY878" fmla="*/ 689487 h 6858000"/>
              <a:gd name="connsiteX879" fmla="*/ 3652975 w 12192000"/>
              <a:gd name="connsiteY879" fmla="*/ 664610 h 6858000"/>
              <a:gd name="connsiteX880" fmla="*/ 3509481 w 12192000"/>
              <a:gd name="connsiteY880" fmla="*/ 624183 h 6858000"/>
              <a:gd name="connsiteX881" fmla="*/ 3505132 w 12192000"/>
              <a:gd name="connsiteY881" fmla="*/ 621073 h 6858000"/>
              <a:gd name="connsiteX882" fmla="*/ 3392077 w 12192000"/>
              <a:gd name="connsiteY882" fmla="*/ 658390 h 6858000"/>
              <a:gd name="connsiteX883" fmla="*/ 3389903 w 12192000"/>
              <a:gd name="connsiteY883" fmla="*/ 639732 h 6858000"/>
              <a:gd name="connsiteX884" fmla="*/ 3372510 w 12192000"/>
              <a:gd name="connsiteY884" fmla="*/ 621073 h 6858000"/>
              <a:gd name="connsiteX885" fmla="*/ 3359465 w 12192000"/>
              <a:gd name="connsiteY885" fmla="*/ 624183 h 6858000"/>
              <a:gd name="connsiteX886" fmla="*/ 3359465 w 12192000"/>
              <a:gd name="connsiteY886" fmla="*/ 596196 h 6858000"/>
              <a:gd name="connsiteX887" fmla="*/ 3363813 w 12192000"/>
              <a:gd name="connsiteY887" fmla="*/ 577537 h 6858000"/>
              <a:gd name="connsiteX888" fmla="*/ 3352942 w 12192000"/>
              <a:gd name="connsiteY888" fmla="*/ 565098 h 6858000"/>
              <a:gd name="connsiteX889" fmla="*/ 3300763 w 12192000"/>
              <a:gd name="connsiteY889" fmla="*/ 580647 h 6858000"/>
              <a:gd name="connsiteX890" fmla="*/ 3268151 w 12192000"/>
              <a:gd name="connsiteY890" fmla="*/ 521562 h 6858000"/>
              <a:gd name="connsiteX891" fmla="*/ 3279022 w 12192000"/>
              <a:gd name="connsiteY891" fmla="*/ 636622 h 6858000"/>
              <a:gd name="connsiteX892" fmla="*/ 3285544 w 12192000"/>
              <a:gd name="connsiteY892" fmla="*/ 642841 h 6858000"/>
              <a:gd name="connsiteX893" fmla="*/ 3309460 w 12192000"/>
              <a:gd name="connsiteY893" fmla="*/ 680158 h 6858000"/>
              <a:gd name="connsiteX894" fmla="*/ 3274673 w 12192000"/>
              <a:gd name="connsiteY894" fmla="*/ 695707 h 6858000"/>
              <a:gd name="connsiteX895" fmla="*/ 3183359 w 12192000"/>
              <a:gd name="connsiteY895" fmla="*/ 686378 h 6858000"/>
              <a:gd name="connsiteX896" fmla="*/ 3163792 w 12192000"/>
              <a:gd name="connsiteY896" fmla="*/ 686378 h 6858000"/>
              <a:gd name="connsiteX897" fmla="*/ 3122483 w 12192000"/>
              <a:gd name="connsiteY897" fmla="*/ 664610 h 6858000"/>
              <a:gd name="connsiteX898" fmla="*/ 3094219 w 12192000"/>
              <a:gd name="connsiteY898" fmla="*/ 645951 h 6858000"/>
              <a:gd name="connsiteX899" fmla="*/ 3070304 w 12192000"/>
              <a:gd name="connsiteY899" fmla="*/ 605525 h 6858000"/>
              <a:gd name="connsiteX900" fmla="*/ 3042040 w 12192000"/>
              <a:gd name="connsiteY900" fmla="*/ 577537 h 6858000"/>
              <a:gd name="connsiteX901" fmla="*/ 3020298 w 12192000"/>
              <a:gd name="connsiteY901" fmla="*/ 583757 h 6858000"/>
              <a:gd name="connsiteX902" fmla="*/ 3005079 w 12192000"/>
              <a:gd name="connsiteY902" fmla="*/ 596196 h 6858000"/>
              <a:gd name="connsiteX903" fmla="*/ 2952900 w 12192000"/>
              <a:gd name="connsiteY903" fmla="*/ 605525 h 6858000"/>
              <a:gd name="connsiteX904" fmla="*/ 2931158 w 12192000"/>
              <a:gd name="connsiteY904" fmla="*/ 593086 h 6858000"/>
              <a:gd name="connsiteX905" fmla="*/ 2796361 w 12192000"/>
              <a:gd name="connsiteY905" fmla="*/ 524672 h 6858000"/>
              <a:gd name="connsiteX906" fmla="*/ 2724615 w 12192000"/>
              <a:gd name="connsiteY906" fmla="*/ 521562 h 6858000"/>
              <a:gd name="connsiteX907" fmla="*/ 2676783 w 12192000"/>
              <a:gd name="connsiteY907" fmla="*/ 555769 h 6858000"/>
              <a:gd name="connsiteX908" fmla="*/ 2648519 w 12192000"/>
              <a:gd name="connsiteY908" fmla="*/ 515343 h 6858000"/>
              <a:gd name="connsiteX909" fmla="*/ 2583295 w 12192000"/>
              <a:gd name="connsiteY909" fmla="*/ 552660 h 6858000"/>
              <a:gd name="connsiteX910" fmla="*/ 2570250 w 12192000"/>
              <a:gd name="connsiteY910" fmla="*/ 577537 h 6858000"/>
              <a:gd name="connsiteX911" fmla="*/ 2546335 w 12192000"/>
              <a:gd name="connsiteY911" fmla="*/ 593086 h 6858000"/>
              <a:gd name="connsiteX912" fmla="*/ 2533290 w 12192000"/>
              <a:gd name="connsiteY912" fmla="*/ 561989 h 6858000"/>
              <a:gd name="connsiteX913" fmla="*/ 2502852 w 12192000"/>
              <a:gd name="connsiteY913" fmla="*/ 422051 h 6858000"/>
              <a:gd name="connsiteX914" fmla="*/ 2459369 w 12192000"/>
              <a:gd name="connsiteY914" fmla="*/ 397174 h 6858000"/>
              <a:gd name="connsiteX915" fmla="*/ 2407189 w 12192000"/>
              <a:gd name="connsiteY915" fmla="*/ 381625 h 6858000"/>
              <a:gd name="connsiteX916" fmla="*/ 2339791 w 12192000"/>
              <a:gd name="connsiteY916" fmla="*/ 353637 h 6858000"/>
              <a:gd name="connsiteX917" fmla="*/ 2250651 w 12192000"/>
              <a:gd name="connsiteY917" fmla="*/ 310101 h 6858000"/>
              <a:gd name="connsiteX918" fmla="*/ 2178904 w 12192000"/>
              <a:gd name="connsiteY918" fmla="*/ 288333 h 6858000"/>
              <a:gd name="connsiteX919" fmla="*/ 2118028 w 12192000"/>
              <a:gd name="connsiteY919" fmla="*/ 341198 h 6858000"/>
              <a:gd name="connsiteX920" fmla="*/ 2015843 w 12192000"/>
              <a:gd name="connsiteY920" fmla="*/ 325650 h 6858000"/>
              <a:gd name="connsiteX921" fmla="*/ 2013669 w 12192000"/>
              <a:gd name="connsiteY921" fmla="*/ 316321 h 6858000"/>
              <a:gd name="connsiteX922" fmla="*/ 1985405 w 12192000"/>
              <a:gd name="connsiteY922" fmla="*/ 313211 h 6858000"/>
              <a:gd name="connsiteX923" fmla="*/ 1931051 w 12192000"/>
              <a:gd name="connsiteY923" fmla="*/ 325650 h 6858000"/>
              <a:gd name="connsiteX924" fmla="*/ 1861479 w 12192000"/>
              <a:gd name="connsiteY924" fmla="*/ 306992 h 6858000"/>
              <a:gd name="connsiteX925" fmla="*/ 1909310 w 12192000"/>
              <a:gd name="connsiteY925" fmla="*/ 350528 h 6858000"/>
              <a:gd name="connsiteX926" fmla="*/ 1965838 w 12192000"/>
              <a:gd name="connsiteY926" fmla="*/ 378515 h 6858000"/>
              <a:gd name="connsiteX927" fmla="*/ 1954967 w 12192000"/>
              <a:gd name="connsiteY927" fmla="*/ 422051 h 6858000"/>
              <a:gd name="connsiteX928" fmla="*/ 1944096 w 12192000"/>
              <a:gd name="connsiteY928" fmla="*/ 443819 h 6858000"/>
              <a:gd name="connsiteX929" fmla="*/ 1872349 w 12192000"/>
              <a:gd name="connsiteY929" fmla="*/ 456258 h 6858000"/>
              <a:gd name="connsiteX930" fmla="*/ 1837563 w 12192000"/>
              <a:gd name="connsiteY930" fmla="*/ 428271 h 6858000"/>
              <a:gd name="connsiteX931" fmla="*/ 1824518 w 12192000"/>
              <a:gd name="connsiteY931" fmla="*/ 422051 h 6858000"/>
              <a:gd name="connsiteX932" fmla="*/ 1798428 w 12192000"/>
              <a:gd name="connsiteY932" fmla="*/ 403393 h 6858000"/>
              <a:gd name="connsiteX933" fmla="*/ 1796254 w 12192000"/>
              <a:gd name="connsiteY933" fmla="*/ 390954 h 6858000"/>
              <a:gd name="connsiteX934" fmla="*/ 1761468 w 12192000"/>
              <a:gd name="connsiteY934" fmla="*/ 456258 h 6858000"/>
              <a:gd name="connsiteX935" fmla="*/ 1748423 w 12192000"/>
              <a:gd name="connsiteY935" fmla="*/ 468697 h 6858000"/>
              <a:gd name="connsiteX936" fmla="*/ 1731030 w 12192000"/>
              <a:gd name="connsiteY936" fmla="*/ 437600 h 6858000"/>
              <a:gd name="connsiteX937" fmla="*/ 1741901 w 12192000"/>
              <a:gd name="connsiteY937" fmla="*/ 387844 h 6858000"/>
              <a:gd name="connsiteX938" fmla="*/ 1735378 w 12192000"/>
              <a:gd name="connsiteY938" fmla="*/ 356747 h 6858000"/>
              <a:gd name="connsiteX939" fmla="*/ 1615800 w 12192000"/>
              <a:gd name="connsiteY939" fmla="*/ 303882 h 6858000"/>
              <a:gd name="connsiteX940" fmla="*/ 1567969 w 12192000"/>
              <a:gd name="connsiteY940" fmla="*/ 331869 h 6858000"/>
              <a:gd name="connsiteX941" fmla="*/ 1513616 w 12192000"/>
              <a:gd name="connsiteY941" fmla="*/ 353637 h 6858000"/>
              <a:gd name="connsiteX942" fmla="*/ 1511441 w 12192000"/>
              <a:gd name="connsiteY942" fmla="*/ 325650 h 6858000"/>
              <a:gd name="connsiteX943" fmla="*/ 1528834 w 12192000"/>
              <a:gd name="connsiteY943" fmla="*/ 322540 h 6858000"/>
              <a:gd name="connsiteX944" fmla="*/ 1554924 w 12192000"/>
              <a:gd name="connsiteY944" fmla="*/ 325650 h 6858000"/>
              <a:gd name="connsiteX945" fmla="*/ 1557098 w 12192000"/>
              <a:gd name="connsiteY945" fmla="*/ 291443 h 6858000"/>
              <a:gd name="connsiteX946" fmla="*/ 1531009 w 12192000"/>
              <a:gd name="connsiteY946" fmla="*/ 275894 h 6858000"/>
              <a:gd name="connsiteX947" fmla="*/ 1511441 w 12192000"/>
              <a:gd name="connsiteY947" fmla="*/ 254126 h 6858000"/>
              <a:gd name="connsiteX948" fmla="*/ 1511441 w 12192000"/>
              <a:gd name="connsiteY948" fmla="*/ 238578 h 6858000"/>
              <a:gd name="connsiteX949" fmla="*/ 1504919 w 12192000"/>
              <a:gd name="connsiteY949" fmla="*/ 219919 h 6858000"/>
              <a:gd name="connsiteX950" fmla="*/ 1491874 w 12192000"/>
              <a:gd name="connsiteY950" fmla="*/ 229249 h 6858000"/>
              <a:gd name="connsiteX951" fmla="*/ 1435346 w 12192000"/>
              <a:gd name="connsiteY951" fmla="*/ 263456 h 6858000"/>
              <a:gd name="connsiteX952" fmla="*/ 1420127 w 12192000"/>
              <a:gd name="connsiteY952" fmla="*/ 241687 h 6858000"/>
              <a:gd name="connsiteX953" fmla="*/ 1420127 w 12192000"/>
              <a:gd name="connsiteY953" fmla="*/ 204371 h 6858000"/>
              <a:gd name="connsiteX954" fmla="*/ 1387515 w 12192000"/>
              <a:gd name="connsiteY954" fmla="*/ 173274 h 6858000"/>
              <a:gd name="connsiteX955" fmla="*/ 1350555 w 12192000"/>
              <a:gd name="connsiteY955" fmla="*/ 170164 h 6858000"/>
              <a:gd name="connsiteX956" fmla="*/ 0 w 12192000"/>
              <a:gd name="connsiteY956" fmla="*/ 0 h 6858000"/>
              <a:gd name="connsiteX957" fmla="*/ 12192000 w 12192000"/>
              <a:gd name="connsiteY957" fmla="*/ 0 h 6858000"/>
              <a:gd name="connsiteX958" fmla="*/ 12192000 w 12192000"/>
              <a:gd name="connsiteY958" fmla="*/ 6858000 h 6858000"/>
              <a:gd name="connsiteX959" fmla="*/ 0 w 12192000"/>
              <a:gd name="connsiteY95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Lst>
            <a:rect l="l" t="t" r="r" b="b"/>
            <a:pathLst>
              <a:path w="12192000" h="6858000">
                <a:moveTo>
                  <a:pt x="1350555" y="170164"/>
                </a:moveTo>
                <a:cubicBezTo>
                  <a:pt x="1328813" y="167054"/>
                  <a:pt x="1311420" y="179493"/>
                  <a:pt x="1302723" y="210590"/>
                </a:cubicBezTo>
                <a:cubicBezTo>
                  <a:pt x="1296201" y="226139"/>
                  <a:pt x="1289678" y="244797"/>
                  <a:pt x="1283156" y="263456"/>
                </a:cubicBezTo>
                <a:cubicBezTo>
                  <a:pt x="1289678" y="263456"/>
                  <a:pt x="1294027" y="263456"/>
                  <a:pt x="1298375" y="263456"/>
                </a:cubicBezTo>
                <a:cubicBezTo>
                  <a:pt x="1344032" y="260346"/>
                  <a:pt x="1346206" y="260346"/>
                  <a:pt x="1363599" y="319430"/>
                </a:cubicBezTo>
                <a:cubicBezTo>
                  <a:pt x="1367948" y="338089"/>
                  <a:pt x="1376644" y="347418"/>
                  <a:pt x="1389689" y="347418"/>
                </a:cubicBezTo>
                <a:cubicBezTo>
                  <a:pt x="1433172" y="353637"/>
                  <a:pt x="1472307" y="375405"/>
                  <a:pt x="1509267" y="406503"/>
                </a:cubicBezTo>
                <a:cubicBezTo>
                  <a:pt x="1554924" y="446929"/>
                  <a:pt x="1607104" y="465587"/>
                  <a:pt x="1657109" y="490465"/>
                </a:cubicBezTo>
                <a:cubicBezTo>
                  <a:pt x="1685373" y="506014"/>
                  <a:pt x="1711463" y="521562"/>
                  <a:pt x="1733204" y="555769"/>
                </a:cubicBezTo>
                <a:cubicBezTo>
                  <a:pt x="1748423" y="577537"/>
                  <a:pt x="1767990" y="580647"/>
                  <a:pt x="1787558" y="580647"/>
                </a:cubicBezTo>
                <a:cubicBezTo>
                  <a:pt x="1813648" y="583757"/>
                  <a:pt x="1837563" y="586867"/>
                  <a:pt x="1839737" y="639732"/>
                </a:cubicBezTo>
                <a:cubicBezTo>
                  <a:pt x="1863653" y="608634"/>
                  <a:pt x="1885394" y="617964"/>
                  <a:pt x="1907136" y="636622"/>
                </a:cubicBezTo>
                <a:cubicBezTo>
                  <a:pt x="1931051" y="661500"/>
                  <a:pt x="1959315" y="661500"/>
                  <a:pt x="1985405" y="670829"/>
                </a:cubicBezTo>
                <a:cubicBezTo>
                  <a:pt x="2013669" y="680158"/>
                  <a:pt x="2037584" y="695707"/>
                  <a:pt x="2059326" y="720584"/>
                </a:cubicBezTo>
                <a:cubicBezTo>
                  <a:pt x="2070197" y="736133"/>
                  <a:pt x="2085416" y="745462"/>
                  <a:pt x="2102809" y="742353"/>
                </a:cubicBezTo>
                <a:cubicBezTo>
                  <a:pt x="2124550" y="739243"/>
                  <a:pt x="2144118" y="745462"/>
                  <a:pt x="2161511" y="764121"/>
                </a:cubicBezTo>
                <a:cubicBezTo>
                  <a:pt x="2215864" y="823205"/>
                  <a:pt x="2281089" y="838754"/>
                  <a:pt x="2344139" y="860522"/>
                </a:cubicBezTo>
                <a:cubicBezTo>
                  <a:pt x="2383274" y="876071"/>
                  <a:pt x="2422408" y="891619"/>
                  <a:pt x="2455021" y="928936"/>
                </a:cubicBezTo>
                <a:cubicBezTo>
                  <a:pt x="2465891" y="944484"/>
                  <a:pt x="2478936" y="960033"/>
                  <a:pt x="2461543" y="981801"/>
                </a:cubicBezTo>
                <a:cubicBezTo>
                  <a:pt x="2457195" y="991130"/>
                  <a:pt x="2459369" y="997350"/>
                  <a:pt x="2461543" y="1003569"/>
                </a:cubicBezTo>
                <a:cubicBezTo>
                  <a:pt x="2465891" y="1016008"/>
                  <a:pt x="2470240" y="1025337"/>
                  <a:pt x="2474588" y="1034666"/>
                </a:cubicBezTo>
                <a:cubicBezTo>
                  <a:pt x="2498503" y="1084422"/>
                  <a:pt x="2520245" y="1084422"/>
                  <a:pt x="2539812" y="1028447"/>
                </a:cubicBezTo>
                <a:cubicBezTo>
                  <a:pt x="2541986" y="1025337"/>
                  <a:pt x="2541986" y="1022227"/>
                  <a:pt x="2546335" y="1016008"/>
                </a:cubicBezTo>
                <a:cubicBezTo>
                  <a:pt x="2550683" y="1040886"/>
                  <a:pt x="2555031" y="1059544"/>
                  <a:pt x="2559379" y="1084422"/>
                </a:cubicBezTo>
                <a:cubicBezTo>
                  <a:pt x="2568076" y="1071983"/>
                  <a:pt x="2572424" y="1059544"/>
                  <a:pt x="2578947" y="1050215"/>
                </a:cubicBezTo>
                <a:cubicBezTo>
                  <a:pt x="2605037" y="1006679"/>
                  <a:pt x="2615907" y="1006679"/>
                  <a:pt x="2639823" y="1053325"/>
                </a:cubicBezTo>
                <a:cubicBezTo>
                  <a:pt x="2650694" y="1071983"/>
                  <a:pt x="2659390" y="1090641"/>
                  <a:pt x="2668087" y="1109300"/>
                </a:cubicBezTo>
                <a:cubicBezTo>
                  <a:pt x="2685480" y="1152836"/>
                  <a:pt x="2692002" y="1155945"/>
                  <a:pt x="2724615" y="1137287"/>
                </a:cubicBezTo>
                <a:cubicBezTo>
                  <a:pt x="2739834" y="1124848"/>
                  <a:pt x="2750704" y="1137287"/>
                  <a:pt x="2761575" y="1146616"/>
                </a:cubicBezTo>
                <a:cubicBezTo>
                  <a:pt x="2787665" y="1174604"/>
                  <a:pt x="2787665" y="1174604"/>
                  <a:pt x="2807232" y="1137287"/>
                </a:cubicBezTo>
                <a:cubicBezTo>
                  <a:pt x="2813754" y="1149726"/>
                  <a:pt x="2815929" y="1168384"/>
                  <a:pt x="2828973" y="1171494"/>
                </a:cubicBezTo>
                <a:cubicBezTo>
                  <a:pt x="2842018" y="1177714"/>
                  <a:pt x="2850715" y="1165275"/>
                  <a:pt x="2861586" y="1155945"/>
                </a:cubicBezTo>
                <a:cubicBezTo>
                  <a:pt x="2874631" y="1146616"/>
                  <a:pt x="2883327" y="1149726"/>
                  <a:pt x="2894198" y="1162165"/>
                </a:cubicBezTo>
                <a:cubicBezTo>
                  <a:pt x="2913765" y="1183933"/>
                  <a:pt x="2926810" y="1211920"/>
                  <a:pt x="2944203" y="1236798"/>
                </a:cubicBezTo>
                <a:cubicBezTo>
                  <a:pt x="2952900" y="1249237"/>
                  <a:pt x="2959422" y="1255457"/>
                  <a:pt x="2970293" y="1233689"/>
                </a:cubicBezTo>
                <a:cubicBezTo>
                  <a:pt x="2978990" y="1211920"/>
                  <a:pt x="2994209" y="1208811"/>
                  <a:pt x="3011602" y="1221250"/>
                </a:cubicBezTo>
                <a:cubicBezTo>
                  <a:pt x="3024647" y="1233689"/>
                  <a:pt x="3039866" y="1246127"/>
                  <a:pt x="3057259" y="1249237"/>
                </a:cubicBezTo>
                <a:cubicBezTo>
                  <a:pt x="3072478" y="1252347"/>
                  <a:pt x="3068129" y="1267895"/>
                  <a:pt x="3065955" y="1283444"/>
                </a:cubicBezTo>
                <a:cubicBezTo>
                  <a:pt x="3065955" y="1286554"/>
                  <a:pt x="3061607" y="1289664"/>
                  <a:pt x="3061607" y="1289664"/>
                </a:cubicBezTo>
                <a:cubicBezTo>
                  <a:pt x="3042040" y="1261676"/>
                  <a:pt x="3031169" y="1289664"/>
                  <a:pt x="3022472" y="1305212"/>
                </a:cubicBezTo>
                <a:cubicBezTo>
                  <a:pt x="3009428" y="1323870"/>
                  <a:pt x="3028995" y="1336309"/>
                  <a:pt x="3035517" y="1358077"/>
                </a:cubicBezTo>
                <a:cubicBezTo>
                  <a:pt x="3020298" y="1351858"/>
                  <a:pt x="3005079" y="1351858"/>
                  <a:pt x="2992034" y="1348748"/>
                </a:cubicBezTo>
                <a:cubicBezTo>
                  <a:pt x="2976815" y="1342529"/>
                  <a:pt x="2965945" y="1348748"/>
                  <a:pt x="2955074" y="1358077"/>
                </a:cubicBezTo>
                <a:cubicBezTo>
                  <a:pt x="2948551" y="1364297"/>
                  <a:pt x="2946377" y="1382955"/>
                  <a:pt x="2937681" y="1379845"/>
                </a:cubicBezTo>
                <a:cubicBezTo>
                  <a:pt x="2922462" y="1373626"/>
                  <a:pt x="2905069" y="1373626"/>
                  <a:pt x="2892024" y="1354968"/>
                </a:cubicBezTo>
                <a:cubicBezTo>
                  <a:pt x="2889850" y="1348748"/>
                  <a:pt x="2887675" y="1345639"/>
                  <a:pt x="2881153" y="1336309"/>
                </a:cubicBezTo>
                <a:cubicBezTo>
                  <a:pt x="2878979" y="1373626"/>
                  <a:pt x="2881153" y="1407833"/>
                  <a:pt x="2878979" y="1442040"/>
                </a:cubicBezTo>
                <a:cubicBezTo>
                  <a:pt x="2876805" y="1454479"/>
                  <a:pt x="2883327" y="1463808"/>
                  <a:pt x="2892024" y="1463808"/>
                </a:cubicBezTo>
                <a:cubicBezTo>
                  <a:pt x="2900720" y="1466918"/>
                  <a:pt x="2905069" y="1457588"/>
                  <a:pt x="2905069" y="1448259"/>
                </a:cubicBezTo>
                <a:cubicBezTo>
                  <a:pt x="2907243" y="1435820"/>
                  <a:pt x="2909417" y="1423382"/>
                  <a:pt x="2920288" y="1429601"/>
                </a:cubicBezTo>
                <a:cubicBezTo>
                  <a:pt x="2928984" y="1435820"/>
                  <a:pt x="2928984" y="1448259"/>
                  <a:pt x="2926810" y="1460698"/>
                </a:cubicBezTo>
                <a:cubicBezTo>
                  <a:pt x="2913765" y="1504234"/>
                  <a:pt x="2896372" y="1510454"/>
                  <a:pt x="2872456" y="1479357"/>
                </a:cubicBezTo>
                <a:cubicBezTo>
                  <a:pt x="2861586" y="1463808"/>
                  <a:pt x="2855063" y="1460698"/>
                  <a:pt x="2846367" y="1482466"/>
                </a:cubicBezTo>
                <a:cubicBezTo>
                  <a:pt x="2835496" y="1519783"/>
                  <a:pt x="2820277" y="1526002"/>
                  <a:pt x="2794187" y="1513563"/>
                </a:cubicBezTo>
                <a:cubicBezTo>
                  <a:pt x="2781142" y="1507344"/>
                  <a:pt x="2768097" y="1504234"/>
                  <a:pt x="2755053" y="1498015"/>
                </a:cubicBezTo>
                <a:cubicBezTo>
                  <a:pt x="2728963" y="1485576"/>
                  <a:pt x="2718092" y="1466918"/>
                  <a:pt x="2720266" y="1426491"/>
                </a:cubicBezTo>
                <a:cubicBezTo>
                  <a:pt x="2720266" y="1398504"/>
                  <a:pt x="2728963" y="1373626"/>
                  <a:pt x="2724615" y="1345639"/>
                </a:cubicBezTo>
                <a:cubicBezTo>
                  <a:pt x="2711570" y="1271005"/>
                  <a:pt x="2652868" y="1224359"/>
                  <a:pt x="2596340" y="1249237"/>
                </a:cubicBezTo>
                <a:cubicBezTo>
                  <a:pt x="2583295" y="1252347"/>
                  <a:pt x="2570250" y="1264786"/>
                  <a:pt x="2557205" y="1271005"/>
                </a:cubicBezTo>
                <a:cubicBezTo>
                  <a:pt x="2539812" y="1280334"/>
                  <a:pt x="2531116" y="1271005"/>
                  <a:pt x="2531116" y="1246127"/>
                </a:cubicBezTo>
                <a:cubicBezTo>
                  <a:pt x="2528941" y="1239908"/>
                  <a:pt x="2528941" y="1236798"/>
                  <a:pt x="2531116" y="1230579"/>
                </a:cubicBezTo>
                <a:cubicBezTo>
                  <a:pt x="2531116" y="1190152"/>
                  <a:pt x="2531116" y="1190152"/>
                  <a:pt x="2505026" y="1202591"/>
                </a:cubicBezTo>
                <a:cubicBezTo>
                  <a:pt x="2494155" y="1205701"/>
                  <a:pt x="2489807" y="1199482"/>
                  <a:pt x="2481110" y="1193262"/>
                </a:cubicBezTo>
                <a:cubicBezTo>
                  <a:pt x="2457195" y="1171494"/>
                  <a:pt x="2441976" y="1174604"/>
                  <a:pt x="2431105" y="1211920"/>
                </a:cubicBezTo>
                <a:cubicBezTo>
                  <a:pt x="2420234" y="1246127"/>
                  <a:pt x="2409363" y="1252347"/>
                  <a:pt x="2387622" y="1243018"/>
                </a:cubicBezTo>
                <a:cubicBezTo>
                  <a:pt x="2368055" y="1233689"/>
                  <a:pt x="2352836" y="1218140"/>
                  <a:pt x="2341965" y="1193262"/>
                </a:cubicBezTo>
                <a:cubicBezTo>
                  <a:pt x="2333268" y="1171494"/>
                  <a:pt x="2326746" y="1149726"/>
                  <a:pt x="2315875" y="1131068"/>
                </a:cubicBezTo>
                <a:cubicBezTo>
                  <a:pt x="2296308" y="1093751"/>
                  <a:pt x="2276741" y="1084422"/>
                  <a:pt x="2246303" y="1099971"/>
                </a:cubicBezTo>
                <a:cubicBezTo>
                  <a:pt x="2235432" y="1106190"/>
                  <a:pt x="2228909" y="1106190"/>
                  <a:pt x="2222387" y="1093751"/>
                </a:cubicBezTo>
                <a:cubicBezTo>
                  <a:pt x="2213690" y="1075093"/>
                  <a:pt x="2200645" y="1065764"/>
                  <a:pt x="2185426" y="1059544"/>
                </a:cubicBezTo>
                <a:cubicBezTo>
                  <a:pt x="2174556" y="1053325"/>
                  <a:pt x="2163685" y="1050215"/>
                  <a:pt x="2152814" y="1043995"/>
                </a:cubicBezTo>
                <a:cubicBezTo>
                  <a:pt x="2148466" y="1037776"/>
                  <a:pt x="2137595" y="1040886"/>
                  <a:pt x="2139769" y="1028447"/>
                </a:cubicBezTo>
                <a:cubicBezTo>
                  <a:pt x="2139769" y="1019118"/>
                  <a:pt x="2148466" y="1016008"/>
                  <a:pt x="2154988" y="1016008"/>
                </a:cubicBezTo>
                <a:cubicBezTo>
                  <a:pt x="2163685" y="1012898"/>
                  <a:pt x="2174556" y="1009789"/>
                  <a:pt x="2176730" y="994240"/>
                </a:cubicBezTo>
                <a:cubicBezTo>
                  <a:pt x="2178904" y="984911"/>
                  <a:pt x="2174556" y="978691"/>
                  <a:pt x="2170207" y="975582"/>
                </a:cubicBezTo>
                <a:cubicBezTo>
                  <a:pt x="2159337" y="966252"/>
                  <a:pt x="2150640" y="969362"/>
                  <a:pt x="2139769" y="975582"/>
                </a:cubicBezTo>
                <a:cubicBezTo>
                  <a:pt x="2139769" y="978691"/>
                  <a:pt x="2137595" y="978691"/>
                  <a:pt x="2137595" y="978691"/>
                </a:cubicBezTo>
                <a:cubicBezTo>
                  <a:pt x="2107157" y="1031557"/>
                  <a:pt x="2074545" y="1022227"/>
                  <a:pt x="2037584" y="994240"/>
                </a:cubicBezTo>
                <a:cubicBezTo>
                  <a:pt x="2031062" y="984911"/>
                  <a:pt x="2022366" y="981801"/>
                  <a:pt x="2013669" y="975582"/>
                </a:cubicBezTo>
                <a:cubicBezTo>
                  <a:pt x="1970186" y="950704"/>
                  <a:pt x="1944096" y="966252"/>
                  <a:pt x="1926703" y="1028447"/>
                </a:cubicBezTo>
                <a:cubicBezTo>
                  <a:pt x="1924529" y="1037776"/>
                  <a:pt x="1924529" y="1053325"/>
                  <a:pt x="1913658" y="1053325"/>
                </a:cubicBezTo>
                <a:cubicBezTo>
                  <a:pt x="1904962" y="1053325"/>
                  <a:pt x="1898439" y="1043995"/>
                  <a:pt x="1894091" y="1031557"/>
                </a:cubicBezTo>
                <a:cubicBezTo>
                  <a:pt x="1891917" y="1012898"/>
                  <a:pt x="1885394" y="997350"/>
                  <a:pt x="1881046" y="981801"/>
                </a:cubicBezTo>
                <a:cubicBezTo>
                  <a:pt x="1874524" y="981801"/>
                  <a:pt x="1874524" y="988021"/>
                  <a:pt x="1872349" y="994240"/>
                </a:cubicBezTo>
                <a:cubicBezTo>
                  <a:pt x="1868001" y="1006679"/>
                  <a:pt x="1868001" y="1031557"/>
                  <a:pt x="1850608" y="1016008"/>
                </a:cubicBezTo>
                <a:cubicBezTo>
                  <a:pt x="1837563" y="1003569"/>
                  <a:pt x="1820170" y="997350"/>
                  <a:pt x="1835389" y="969362"/>
                </a:cubicBezTo>
                <a:cubicBezTo>
                  <a:pt x="1841911" y="950704"/>
                  <a:pt x="1839737" y="938265"/>
                  <a:pt x="1824518" y="932045"/>
                </a:cubicBezTo>
                <a:cubicBezTo>
                  <a:pt x="1813648" y="928936"/>
                  <a:pt x="1804951" y="916497"/>
                  <a:pt x="1794080" y="913387"/>
                </a:cubicBezTo>
                <a:cubicBezTo>
                  <a:pt x="1785384" y="910278"/>
                  <a:pt x="1783210" y="897839"/>
                  <a:pt x="1781035" y="882290"/>
                </a:cubicBezTo>
                <a:cubicBezTo>
                  <a:pt x="1781035" y="876071"/>
                  <a:pt x="1781035" y="863632"/>
                  <a:pt x="1774513" y="860522"/>
                </a:cubicBezTo>
                <a:cubicBezTo>
                  <a:pt x="1765816" y="857412"/>
                  <a:pt x="1763642" y="869851"/>
                  <a:pt x="1761468" y="876071"/>
                </a:cubicBezTo>
                <a:cubicBezTo>
                  <a:pt x="1757120" y="891619"/>
                  <a:pt x="1750597" y="897839"/>
                  <a:pt x="1739727" y="885400"/>
                </a:cubicBezTo>
                <a:cubicBezTo>
                  <a:pt x="1694069" y="829425"/>
                  <a:pt x="1639716" y="795218"/>
                  <a:pt x="1589711" y="754791"/>
                </a:cubicBezTo>
                <a:cubicBezTo>
                  <a:pt x="1572317" y="742353"/>
                  <a:pt x="1554924" y="729914"/>
                  <a:pt x="1539705" y="714365"/>
                </a:cubicBezTo>
                <a:cubicBezTo>
                  <a:pt x="1522312" y="695707"/>
                  <a:pt x="1502745" y="686378"/>
                  <a:pt x="1481003" y="689487"/>
                </a:cubicBezTo>
                <a:cubicBezTo>
                  <a:pt x="1463610" y="689487"/>
                  <a:pt x="1448391" y="677048"/>
                  <a:pt x="1433172" y="664610"/>
                </a:cubicBezTo>
                <a:cubicBezTo>
                  <a:pt x="1433172" y="711255"/>
                  <a:pt x="1430998" y="754791"/>
                  <a:pt x="1454914" y="792108"/>
                </a:cubicBezTo>
                <a:cubicBezTo>
                  <a:pt x="1463610" y="810766"/>
                  <a:pt x="1457088" y="832534"/>
                  <a:pt x="1457088" y="854303"/>
                </a:cubicBezTo>
                <a:cubicBezTo>
                  <a:pt x="1454914" y="863632"/>
                  <a:pt x="1452739" y="876071"/>
                  <a:pt x="1452739" y="885400"/>
                </a:cubicBezTo>
                <a:cubicBezTo>
                  <a:pt x="1457088" y="919607"/>
                  <a:pt x="1439695" y="919607"/>
                  <a:pt x="1424475" y="913387"/>
                </a:cubicBezTo>
                <a:cubicBezTo>
                  <a:pt x="1404908" y="910278"/>
                  <a:pt x="1385341" y="894729"/>
                  <a:pt x="1374470" y="866741"/>
                </a:cubicBezTo>
                <a:cubicBezTo>
                  <a:pt x="1365774" y="835644"/>
                  <a:pt x="1350555" y="832534"/>
                  <a:pt x="1330987" y="838754"/>
                </a:cubicBezTo>
                <a:cubicBezTo>
                  <a:pt x="1326639" y="841864"/>
                  <a:pt x="1322291" y="841864"/>
                  <a:pt x="1317942" y="841864"/>
                </a:cubicBezTo>
                <a:cubicBezTo>
                  <a:pt x="1300549" y="848083"/>
                  <a:pt x="1289678" y="838754"/>
                  <a:pt x="1289678" y="810766"/>
                </a:cubicBezTo>
                <a:cubicBezTo>
                  <a:pt x="1289678" y="792108"/>
                  <a:pt x="1285330" y="779669"/>
                  <a:pt x="1272285" y="798327"/>
                </a:cubicBezTo>
                <a:cubicBezTo>
                  <a:pt x="1257066" y="813876"/>
                  <a:pt x="1241847" y="823205"/>
                  <a:pt x="1226628" y="807657"/>
                </a:cubicBezTo>
                <a:cubicBezTo>
                  <a:pt x="1209235" y="795218"/>
                  <a:pt x="1200539" y="773450"/>
                  <a:pt x="1202713" y="745462"/>
                </a:cubicBezTo>
                <a:cubicBezTo>
                  <a:pt x="1204887" y="720584"/>
                  <a:pt x="1196190" y="705036"/>
                  <a:pt x="1180971" y="695707"/>
                </a:cubicBezTo>
                <a:cubicBezTo>
                  <a:pt x="1167926" y="686378"/>
                  <a:pt x="1152707" y="683268"/>
                  <a:pt x="1150533" y="658390"/>
                </a:cubicBezTo>
                <a:cubicBezTo>
                  <a:pt x="1150533" y="649061"/>
                  <a:pt x="1144011" y="655280"/>
                  <a:pt x="1141837" y="658390"/>
                </a:cubicBezTo>
                <a:cubicBezTo>
                  <a:pt x="1124443" y="667719"/>
                  <a:pt x="1124443" y="689487"/>
                  <a:pt x="1124443" y="711255"/>
                </a:cubicBezTo>
                <a:cubicBezTo>
                  <a:pt x="1122269" y="751682"/>
                  <a:pt x="1109225" y="779669"/>
                  <a:pt x="1083135" y="792108"/>
                </a:cubicBezTo>
                <a:cubicBezTo>
                  <a:pt x="1080961" y="792108"/>
                  <a:pt x="1078787" y="792108"/>
                  <a:pt x="1078787" y="788998"/>
                </a:cubicBezTo>
                <a:cubicBezTo>
                  <a:pt x="1063567" y="757901"/>
                  <a:pt x="1039652" y="767230"/>
                  <a:pt x="1017910" y="767230"/>
                </a:cubicBezTo>
                <a:cubicBezTo>
                  <a:pt x="985298" y="764121"/>
                  <a:pt x="978776" y="754791"/>
                  <a:pt x="972253" y="708146"/>
                </a:cubicBezTo>
                <a:cubicBezTo>
                  <a:pt x="952686" y="720584"/>
                  <a:pt x="948338" y="736133"/>
                  <a:pt x="952686" y="770340"/>
                </a:cubicBezTo>
                <a:cubicBezTo>
                  <a:pt x="961383" y="832534"/>
                  <a:pt x="961383" y="832534"/>
                  <a:pt x="920074" y="813876"/>
                </a:cubicBezTo>
                <a:cubicBezTo>
                  <a:pt x="870068" y="798327"/>
                  <a:pt x="833108" y="757901"/>
                  <a:pt x="809192" y="695707"/>
                </a:cubicBezTo>
                <a:cubicBezTo>
                  <a:pt x="800496" y="673939"/>
                  <a:pt x="791799" y="661500"/>
                  <a:pt x="776580" y="658390"/>
                </a:cubicBezTo>
                <a:cubicBezTo>
                  <a:pt x="757013" y="652171"/>
                  <a:pt x="743968" y="658390"/>
                  <a:pt x="739620" y="686378"/>
                </a:cubicBezTo>
                <a:cubicBezTo>
                  <a:pt x="726575" y="745462"/>
                  <a:pt x="713530" y="754791"/>
                  <a:pt x="672221" y="739243"/>
                </a:cubicBezTo>
                <a:cubicBezTo>
                  <a:pt x="663525" y="736133"/>
                  <a:pt x="657002" y="736133"/>
                  <a:pt x="648306" y="736133"/>
                </a:cubicBezTo>
                <a:cubicBezTo>
                  <a:pt x="646132" y="739243"/>
                  <a:pt x="646132" y="739243"/>
                  <a:pt x="643957" y="739243"/>
                </a:cubicBezTo>
                <a:cubicBezTo>
                  <a:pt x="643957" y="739243"/>
                  <a:pt x="646132" y="736133"/>
                  <a:pt x="646132" y="733023"/>
                </a:cubicBezTo>
                <a:cubicBezTo>
                  <a:pt x="646132" y="723694"/>
                  <a:pt x="648306" y="711255"/>
                  <a:pt x="650480" y="701926"/>
                </a:cubicBezTo>
                <a:cubicBezTo>
                  <a:pt x="659176" y="658390"/>
                  <a:pt x="641783" y="624183"/>
                  <a:pt x="609171" y="621073"/>
                </a:cubicBezTo>
                <a:cubicBezTo>
                  <a:pt x="589604" y="621073"/>
                  <a:pt x="572211" y="627293"/>
                  <a:pt x="556992" y="642841"/>
                </a:cubicBezTo>
                <a:cubicBezTo>
                  <a:pt x="543947" y="655280"/>
                  <a:pt x="530902" y="658390"/>
                  <a:pt x="517857" y="642841"/>
                </a:cubicBezTo>
                <a:cubicBezTo>
                  <a:pt x="511335" y="633512"/>
                  <a:pt x="500464" y="624183"/>
                  <a:pt x="493941" y="639732"/>
                </a:cubicBezTo>
                <a:cubicBezTo>
                  <a:pt x="489593" y="655280"/>
                  <a:pt x="487419" y="670829"/>
                  <a:pt x="498290" y="683268"/>
                </a:cubicBezTo>
                <a:cubicBezTo>
                  <a:pt x="539598" y="720584"/>
                  <a:pt x="552643" y="795218"/>
                  <a:pt x="596126" y="826315"/>
                </a:cubicBezTo>
                <a:cubicBezTo>
                  <a:pt x="606997" y="832534"/>
                  <a:pt x="611345" y="851193"/>
                  <a:pt x="613519" y="866741"/>
                </a:cubicBezTo>
                <a:cubicBezTo>
                  <a:pt x="615693" y="910278"/>
                  <a:pt x="633087" y="941375"/>
                  <a:pt x="652654" y="969362"/>
                </a:cubicBezTo>
                <a:cubicBezTo>
                  <a:pt x="670047" y="991130"/>
                  <a:pt x="687440" y="1016008"/>
                  <a:pt x="698311" y="1050215"/>
                </a:cubicBezTo>
                <a:cubicBezTo>
                  <a:pt x="707008" y="1071983"/>
                  <a:pt x="715704" y="1071983"/>
                  <a:pt x="726575" y="1053325"/>
                </a:cubicBezTo>
                <a:cubicBezTo>
                  <a:pt x="730923" y="1050215"/>
                  <a:pt x="730923" y="1040886"/>
                  <a:pt x="737446" y="1040886"/>
                </a:cubicBezTo>
                <a:cubicBezTo>
                  <a:pt x="741794" y="1050215"/>
                  <a:pt x="737446" y="1056434"/>
                  <a:pt x="737446" y="1065764"/>
                </a:cubicBezTo>
                <a:cubicBezTo>
                  <a:pt x="733097" y="1093751"/>
                  <a:pt x="750490" y="1124848"/>
                  <a:pt x="770058" y="1124848"/>
                </a:cubicBezTo>
                <a:cubicBezTo>
                  <a:pt x="783103" y="1121739"/>
                  <a:pt x="783103" y="1109300"/>
                  <a:pt x="785277" y="1096861"/>
                </a:cubicBezTo>
                <a:cubicBezTo>
                  <a:pt x="785277" y="1084422"/>
                  <a:pt x="785277" y="1068873"/>
                  <a:pt x="793973" y="1071983"/>
                </a:cubicBezTo>
                <a:cubicBezTo>
                  <a:pt x="804844" y="1071983"/>
                  <a:pt x="811367" y="1084422"/>
                  <a:pt x="811367" y="1099971"/>
                </a:cubicBezTo>
                <a:cubicBezTo>
                  <a:pt x="809192" y="1106190"/>
                  <a:pt x="809192" y="1112409"/>
                  <a:pt x="809192" y="1115519"/>
                </a:cubicBezTo>
                <a:cubicBezTo>
                  <a:pt x="807018" y="1140397"/>
                  <a:pt x="813541" y="1159055"/>
                  <a:pt x="830934" y="1165275"/>
                </a:cubicBezTo>
                <a:cubicBezTo>
                  <a:pt x="850501" y="1174604"/>
                  <a:pt x="870068" y="1183933"/>
                  <a:pt x="887462" y="1193262"/>
                </a:cubicBezTo>
                <a:cubicBezTo>
                  <a:pt x="904855" y="1199482"/>
                  <a:pt x="915726" y="1215030"/>
                  <a:pt x="917900" y="1239908"/>
                </a:cubicBezTo>
                <a:cubicBezTo>
                  <a:pt x="920074" y="1258566"/>
                  <a:pt x="924422" y="1261676"/>
                  <a:pt x="935293" y="1252347"/>
                </a:cubicBezTo>
                <a:cubicBezTo>
                  <a:pt x="948338" y="1236798"/>
                  <a:pt x="963557" y="1243018"/>
                  <a:pt x="978776" y="1249237"/>
                </a:cubicBezTo>
                <a:cubicBezTo>
                  <a:pt x="1020085" y="1277225"/>
                  <a:pt x="1061393" y="1286554"/>
                  <a:pt x="1104876" y="1274115"/>
                </a:cubicBezTo>
                <a:cubicBezTo>
                  <a:pt x="1126618" y="1267895"/>
                  <a:pt x="1150533" y="1302102"/>
                  <a:pt x="1150533" y="1336309"/>
                </a:cubicBezTo>
                <a:cubicBezTo>
                  <a:pt x="1150533" y="1345639"/>
                  <a:pt x="1141837" y="1351858"/>
                  <a:pt x="1137488" y="1358077"/>
                </a:cubicBezTo>
                <a:cubicBezTo>
                  <a:pt x="1120095" y="1392284"/>
                  <a:pt x="1096180" y="1404723"/>
                  <a:pt x="1070090" y="1386065"/>
                </a:cubicBezTo>
                <a:cubicBezTo>
                  <a:pt x="1063567" y="1379845"/>
                  <a:pt x="1059219" y="1379845"/>
                  <a:pt x="1054871" y="1389175"/>
                </a:cubicBezTo>
                <a:cubicBezTo>
                  <a:pt x="1050522" y="1395394"/>
                  <a:pt x="1052697" y="1404723"/>
                  <a:pt x="1057045" y="1410943"/>
                </a:cubicBezTo>
                <a:cubicBezTo>
                  <a:pt x="1057045" y="1414052"/>
                  <a:pt x="1059219" y="1414052"/>
                  <a:pt x="1059219" y="1417162"/>
                </a:cubicBezTo>
                <a:cubicBezTo>
                  <a:pt x="1063567" y="1426491"/>
                  <a:pt x="1080961" y="1429601"/>
                  <a:pt x="1067916" y="1445150"/>
                </a:cubicBezTo>
                <a:cubicBezTo>
                  <a:pt x="1057045" y="1460698"/>
                  <a:pt x="1048348" y="1448259"/>
                  <a:pt x="1041826" y="1432711"/>
                </a:cubicBezTo>
                <a:cubicBezTo>
                  <a:pt x="1039652" y="1429601"/>
                  <a:pt x="1037478" y="1423382"/>
                  <a:pt x="1035303" y="1417162"/>
                </a:cubicBezTo>
                <a:cubicBezTo>
                  <a:pt x="1033129" y="1410943"/>
                  <a:pt x="1028781" y="1404723"/>
                  <a:pt x="1022259" y="1404723"/>
                </a:cubicBezTo>
                <a:cubicBezTo>
                  <a:pt x="1015736" y="1407833"/>
                  <a:pt x="1020085" y="1417162"/>
                  <a:pt x="1017910" y="1423382"/>
                </a:cubicBezTo>
                <a:cubicBezTo>
                  <a:pt x="1007040" y="1460698"/>
                  <a:pt x="993995" y="1470027"/>
                  <a:pt x="972253" y="1442040"/>
                </a:cubicBezTo>
                <a:cubicBezTo>
                  <a:pt x="915726" y="1367407"/>
                  <a:pt x="846153" y="1351858"/>
                  <a:pt x="774406" y="1351858"/>
                </a:cubicBezTo>
                <a:cubicBezTo>
                  <a:pt x="757013" y="1351858"/>
                  <a:pt x="739620" y="1351858"/>
                  <a:pt x="724401" y="1351858"/>
                </a:cubicBezTo>
                <a:cubicBezTo>
                  <a:pt x="698311" y="1351858"/>
                  <a:pt x="674395" y="1339419"/>
                  <a:pt x="652654" y="1320761"/>
                </a:cubicBezTo>
                <a:cubicBezTo>
                  <a:pt x="637435" y="1308322"/>
                  <a:pt x="617868" y="1292773"/>
                  <a:pt x="598300" y="1314541"/>
                </a:cubicBezTo>
                <a:cubicBezTo>
                  <a:pt x="583081" y="1333200"/>
                  <a:pt x="576559" y="1389175"/>
                  <a:pt x="583081" y="1414052"/>
                </a:cubicBezTo>
                <a:cubicBezTo>
                  <a:pt x="589604" y="1438930"/>
                  <a:pt x="600474" y="1460698"/>
                  <a:pt x="615693" y="1485576"/>
                </a:cubicBezTo>
                <a:cubicBezTo>
                  <a:pt x="613519" y="1442040"/>
                  <a:pt x="624390" y="1417162"/>
                  <a:pt x="648306" y="1407833"/>
                </a:cubicBezTo>
                <a:cubicBezTo>
                  <a:pt x="661350" y="1401613"/>
                  <a:pt x="670047" y="1410943"/>
                  <a:pt x="667873" y="1429601"/>
                </a:cubicBezTo>
                <a:cubicBezTo>
                  <a:pt x="663525" y="1445150"/>
                  <a:pt x="663525" y="1460698"/>
                  <a:pt x="663525" y="1476247"/>
                </a:cubicBezTo>
                <a:cubicBezTo>
                  <a:pt x="663525" y="1519783"/>
                  <a:pt x="680918" y="1544661"/>
                  <a:pt x="711356" y="1547770"/>
                </a:cubicBezTo>
                <a:cubicBezTo>
                  <a:pt x="717878" y="1547770"/>
                  <a:pt x="724401" y="1547770"/>
                  <a:pt x="730923" y="1547770"/>
                </a:cubicBezTo>
                <a:cubicBezTo>
                  <a:pt x="739620" y="1550880"/>
                  <a:pt x="748316" y="1557100"/>
                  <a:pt x="750490" y="1572648"/>
                </a:cubicBezTo>
                <a:cubicBezTo>
                  <a:pt x="754839" y="1585087"/>
                  <a:pt x="746142" y="1591306"/>
                  <a:pt x="739620" y="1597526"/>
                </a:cubicBezTo>
                <a:cubicBezTo>
                  <a:pt x="733097" y="1606855"/>
                  <a:pt x="722227" y="1613075"/>
                  <a:pt x="724401" y="1628623"/>
                </a:cubicBezTo>
                <a:cubicBezTo>
                  <a:pt x="724401" y="1644172"/>
                  <a:pt x="737446" y="1644172"/>
                  <a:pt x="746142" y="1647281"/>
                </a:cubicBezTo>
                <a:cubicBezTo>
                  <a:pt x="850501" y="1706366"/>
                  <a:pt x="959208" y="1737463"/>
                  <a:pt x="1065742" y="1787219"/>
                </a:cubicBezTo>
                <a:cubicBezTo>
                  <a:pt x="1100528" y="1802768"/>
                  <a:pt x="1135314" y="1818316"/>
                  <a:pt x="1170101" y="1840084"/>
                </a:cubicBezTo>
                <a:cubicBezTo>
                  <a:pt x="1183146" y="1849413"/>
                  <a:pt x="1191842" y="1846304"/>
                  <a:pt x="1204887" y="1840084"/>
                </a:cubicBezTo>
                <a:cubicBezTo>
                  <a:pt x="1235325" y="1818316"/>
                  <a:pt x="1235325" y="1818316"/>
                  <a:pt x="1254892" y="1858742"/>
                </a:cubicBezTo>
                <a:cubicBezTo>
                  <a:pt x="1267937" y="1827645"/>
                  <a:pt x="1254892" y="1790329"/>
                  <a:pt x="1267937" y="1759231"/>
                </a:cubicBezTo>
                <a:cubicBezTo>
                  <a:pt x="1278808" y="1787219"/>
                  <a:pt x="1296201" y="1805877"/>
                  <a:pt x="1313594" y="1824536"/>
                </a:cubicBezTo>
                <a:cubicBezTo>
                  <a:pt x="1333161" y="1843194"/>
                  <a:pt x="1346206" y="1868072"/>
                  <a:pt x="1354903" y="1896059"/>
                </a:cubicBezTo>
                <a:cubicBezTo>
                  <a:pt x="1378819" y="1961363"/>
                  <a:pt x="1422301" y="1976912"/>
                  <a:pt x="1461436" y="1930266"/>
                </a:cubicBezTo>
                <a:cubicBezTo>
                  <a:pt x="1472307" y="1917827"/>
                  <a:pt x="1481003" y="1905388"/>
                  <a:pt x="1489700" y="1892949"/>
                </a:cubicBezTo>
                <a:cubicBezTo>
                  <a:pt x="1500571" y="1877401"/>
                  <a:pt x="1509267" y="1880511"/>
                  <a:pt x="1513616" y="1902279"/>
                </a:cubicBezTo>
                <a:cubicBezTo>
                  <a:pt x="1513616" y="1908498"/>
                  <a:pt x="1515790" y="1911608"/>
                  <a:pt x="1515790" y="1917827"/>
                </a:cubicBezTo>
                <a:cubicBezTo>
                  <a:pt x="1526660" y="1983131"/>
                  <a:pt x="1550576" y="2001790"/>
                  <a:pt x="1591885" y="2008009"/>
                </a:cubicBezTo>
                <a:cubicBezTo>
                  <a:pt x="1622323" y="2011119"/>
                  <a:pt x="1652761" y="2014229"/>
                  <a:pt x="1681025" y="2029777"/>
                </a:cubicBezTo>
                <a:cubicBezTo>
                  <a:pt x="1700592" y="2039106"/>
                  <a:pt x="1722334" y="2035997"/>
                  <a:pt x="1739727" y="2011119"/>
                </a:cubicBezTo>
                <a:cubicBezTo>
                  <a:pt x="1759294" y="2057765"/>
                  <a:pt x="1822344" y="2088862"/>
                  <a:pt x="1859305" y="2070203"/>
                </a:cubicBezTo>
                <a:cubicBezTo>
                  <a:pt x="1868001" y="2063984"/>
                  <a:pt x="1874524" y="2067094"/>
                  <a:pt x="1881046" y="2076423"/>
                </a:cubicBezTo>
                <a:cubicBezTo>
                  <a:pt x="1909310" y="2104410"/>
                  <a:pt x="1937574" y="2104410"/>
                  <a:pt x="1965838" y="2085752"/>
                </a:cubicBezTo>
                <a:cubicBezTo>
                  <a:pt x="1978883" y="2076423"/>
                  <a:pt x="1987579" y="2076423"/>
                  <a:pt x="2000624" y="2088862"/>
                </a:cubicBezTo>
                <a:cubicBezTo>
                  <a:pt x="2033236" y="2123069"/>
                  <a:pt x="2070197" y="2123069"/>
                  <a:pt x="2109331" y="2107520"/>
                </a:cubicBezTo>
                <a:cubicBezTo>
                  <a:pt x="2120202" y="2104410"/>
                  <a:pt x="2124550" y="2104410"/>
                  <a:pt x="2128899" y="2119959"/>
                </a:cubicBezTo>
                <a:cubicBezTo>
                  <a:pt x="2139769" y="2147947"/>
                  <a:pt x="2161511" y="2154166"/>
                  <a:pt x="2183252" y="2163495"/>
                </a:cubicBezTo>
                <a:cubicBezTo>
                  <a:pt x="2207168" y="2169715"/>
                  <a:pt x="2231083" y="2175934"/>
                  <a:pt x="2244128" y="2213251"/>
                </a:cubicBezTo>
                <a:cubicBezTo>
                  <a:pt x="2246303" y="2222580"/>
                  <a:pt x="2252825" y="2222580"/>
                  <a:pt x="2261522" y="2219470"/>
                </a:cubicBezTo>
                <a:cubicBezTo>
                  <a:pt x="2285437" y="2213251"/>
                  <a:pt x="2311527" y="2210141"/>
                  <a:pt x="2333268" y="2185263"/>
                </a:cubicBezTo>
                <a:cubicBezTo>
                  <a:pt x="2346313" y="2166605"/>
                  <a:pt x="2350662" y="2175934"/>
                  <a:pt x="2355010" y="2197702"/>
                </a:cubicBezTo>
                <a:cubicBezTo>
                  <a:pt x="2363706" y="2235019"/>
                  <a:pt x="2374577" y="2272335"/>
                  <a:pt x="2355010" y="2312762"/>
                </a:cubicBezTo>
                <a:cubicBezTo>
                  <a:pt x="2350662" y="2325201"/>
                  <a:pt x="2359358" y="2334530"/>
                  <a:pt x="2365881" y="2340749"/>
                </a:cubicBezTo>
                <a:cubicBezTo>
                  <a:pt x="2376751" y="2346969"/>
                  <a:pt x="2385448" y="2343859"/>
                  <a:pt x="2389796" y="2328311"/>
                </a:cubicBezTo>
                <a:cubicBezTo>
                  <a:pt x="2394144" y="2306542"/>
                  <a:pt x="2400667" y="2284774"/>
                  <a:pt x="2409363" y="2263006"/>
                </a:cubicBezTo>
                <a:cubicBezTo>
                  <a:pt x="2411538" y="2259897"/>
                  <a:pt x="2413712" y="2253677"/>
                  <a:pt x="2415886" y="2250567"/>
                </a:cubicBezTo>
                <a:cubicBezTo>
                  <a:pt x="2422408" y="2235019"/>
                  <a:pt x="2431105" y="2216361"/>
                  <a:pt x="2441976" y="2216361"/>
                </a:cubicBezTo>
                <a:cubicBezTo>
                  <a:pt x="2455021" y="2216361"/>
                  <a:pt x="2444150" y="2244348"/>
                  <a:pt x="2452846" y="2253677"/>
                </a:cubicBezTo>
                <a:cubicBezTo>
                  <a:pt x="2452846" y="2253677"/>
                  <a:pt x="2455021" y="2253677"/>
                  <a:pt x="2457195" y="2253677"/>
                </a:cubicBezTo>
                <a:cubicBezTo>
                  <a:pt x="2481110" y="2200812"/>
                  <a:pt x="2502852" y="2203922"/>
                  <a:pt x="2539812" y="2225690"/>
                </a:cubicBezTo>
                <a:cubicBezTo>
                  <a:pt x="2587643" y="2256787"/>
                  <a:pt x="2635475" y="2284774"/>
                  <a:pt x="2689828" y="2287884"/>
                </a:cubicBezTo>
                <a:cubicBezTo>
                  <a:pt x="2707221" y="2287884"/>
                  <a:pt x="2715918" y="2306542"/>
                  <a:pt x="2711570" y="2328311"/>
                </a:cubicBezTo>
                <a:cubicBezTo>
                  <a:pt x="2707221" y="2359408"/>
                  <a:pt x="2718092" y="2368737"/>
                  <a:pt x="2733311" y="2374956"/>
                </a:cubicBezTo>
                <a:cubicBezTo>
                  <a:pt x="2759401" y="2390505"/>
                  <a:pt x="2785491" y="2384285"/>
                  <a:pt x="2813754" y="2384285"/>
                </a:cubicBezTo>
                <a:cubicBezTo>
                  <a:pt x="2831148" y="2381176"/>
                  <a:pt x="2850715" y="2378066"/>
                  <a:pt x="2870282" y="2378066"/>
                </a:cubicBezTo>
                <a:cubicBezTo>
                  <a:pt x="2900720" y="2378066"/>
                  <a:pt x="2907243" y="2387395"/>
                  <a:pt x="2898546" y="2430931"/>
                </a:cubicBezTo>
                <a:cubicBezTo>
                  <a:pt x="2892024" y="2462028"/>
                  <a:pt x="2898546" y="2477577"/>
                  <a:pt x="2922462" y="2474467"/>
                </a:cubicBezTo>
                <a:cubicBezTo>
                  <a:pt x="2933332" y="2474467"/>
                  <a:pt x="2937681" y="2465138"/>
                  <a:pt x="2939855" y="2449590"/>
                </a:cubicBezTo>
                <a:cubicBezTo>
                  <a:pt x="2942029" y="2424712"/>
                  <a:pt x="2950726" y="2421602"/>
                  <a:pt x="2965945" y="2430931"/>
                </a:cubicBezTo>
                <a:cubicBezTo>
                  <a:pt x="2985512" y="2440260"/>
                  <a:pt x="3007253" y="2449590"/>
                  <a:pt x="3028995" y="2458919"/>
                </a:cubicBezTo>
                <a:cubicBezTo>
                  <a:pt x="3052910" y="2468248"/>
                  <a:pt x="3076826" y="2462028"/>
                  <a:pt x="3098567" y="2443370"/>
                </a:cubicBezTo>
                <a:cubicBezTo>
                  <a:pt x="3109438" y="2434041"/>
                  <a:pt x="3120309" y="2434041"/>
                  <a:pt x="3131180" y="2440260"/>
                </a:cubicBezTo>
                <a:cubicBezTo>
                  <a:pt x="3150747" y="2455809"/>
                  <a:pt x="3170314" y="2471358"/>
                  <a:pt x="3185533" y="2496235"/>
                </a:cubicBezTo>
                <a:cubicBezTo>
                  <a:pt x="3194230" y="2508674"/>
                  <a:pt x="3202926" y="2511784"/>
                  <a:pt x="3211623" y="2502455"/>
                </a:cubicBezTo>
                <a:cubicBezTo>
                  <a:pt x="3239887" y="2477577"/>
                  <a:pt x="3268151" y="2477577"/>
                  <a:pt x="3296414" y="2493126"/>
                </a:cubicBezTo>
                <a:cubicBezTo>
                  <a:pt x="3337723" y="2514894"/>
                  <a:pt x="3379032" y="2536662"/>
                  <a:pt x="3424689" y="2542881"/>
                </a:cubicBezTo>
                <a:cubicBezTo>
                  <a:pt x="3439908" y="2542881"/>
                  <a:pt x="3457301" y="2552210"/>
                  <a:pt x="3468172" y="2573979"/>
                </a:cubicBezTo>
                <a:cubicBezTo>
                  <a:pt x="3461650" y="2586417"/>
                  <a:pt x="3450779" y="2586417"/>
                  <a:pt x="3439908" y="2586417"/>
                </a:cubicBezTo>
                <a:cubicBezTo>
                  <a:pt x="3431211" y="2586417"/>
                  <a:pt x="3420341" y="2586417"/>
                  <a:pt x="3411644" y="2595746"/>
                </a:cubicBezTo>
                <a:cubicBezTo>
                  <a:pt x="3402948" y="2601966"/>
                  <a:pt x="3398600" y="2617514"/>
                  <a:pt x="3400773" y="2629953"/>
                </a:cubicBezTo>
                <a:cubicBezTo>
                  <a:pt x="3402948" y="2645502"/>
                  <a:pt x="3413819" y="2642392"/>
                  <a:pt x="3420341" y="2642392"/>
                </a:cubicBezTo>
                <a:cubicBezTo>
                  <a:pt x="3429038" y="2642392"/>
                  <a:pt x="3439908" y="2633063"/>
                  <a:pt x="3444257" y="2648612"/>
                </a:cubicBezTo>
                <a:cubicBezTo>
                  <a:pt x="3448605" y="2667270"/>
                  <a:pt x="3444257" y="2682819"/>
                  <a:pt x="3433386" y="2695257"/>
                </a:cubicBezTo>
                <a:cubicBezTo>
                  <a:pt x="3422515" y="2707696"/>
                  <a:pt x="3411644" y="2717025"/>
                  <a:pt x="3396425" y="2710806"/>
                </a:cubicBezTo>
                <a:cubicBezTo>
                  <a:pt x="3346420" y="2698367"/>
                  <a:pt x="3298589" y="2682819"/>
                  <a:pt x="3292066" y="2589527"/>
                </a:cubicBezTo>
                <a:cubicBezTo>
                  <a:pt x="3289892" y="2601966"/>
                  <a:pt x="3289892" y="2614405"/>
                  <a:pt x="3287718" y="2626844"/>
                </a:cubicBezTo>
                <a:cubicBezTo>
                  <a:pt x="3283370" y="2664160"/>
                  <a:pt x="3268151" y="2685929"/>
                  <a:pt x="3242061" y="2695257"/>
                </a:cubicBezTo>
                <a:cubicBezTo>
                  <a:pt x="3231190" y="2698367"/>
                  <a:pt x="3218145" y="2701477"/>
                  <a:pt x="3207275" y="2704587"/>
                </a:cubicBezTo>
                <a:cubicBezTo>
                  <a:pt x="3194230" y="2710806"/>
                  <a:pt x="3185533" y="2707696"/>
                  <a:pt x="3183359" y="2685929"/>
                </a:cubicBezTo>
                <a:cubicBezTo>
                  <a:pt x="3179011" y="2664160"/>
                  <a:pt x="3168140" y="2654831"/>
                  <a:pt x="3155095" y="2654831"/>
                </a:cubicBezTo>
                <a:cubicBezTo>
                  <a:pt x="3137702" y="2651722"/>
                  <a:pt x="3120309" y="2648612"/>
                  <a:pt x="3102916" y="2645502"/>
                </a:cubicBezTo>
                <a:cubicBezTo>
                  <a:pt x="3092045" y="2645502"/>
                  <a:pt x="3083348" y="2648612"/>
                  <a:pt x="3076826" y="2657941"/>
                </a:cubicBezTo>
                <a:cubicBezTo>
                  <a:pt x="3052910" y="2679709"/>
                  <a:pt x="3028995" y="2676599"/>
                  <a:pt x="3007253" y="2657941"/>
                </a:cubicBezTo>
                <a:cubicBezTo>
                  <a:pt x="2981164" y="2633063"/>
                  <a:pt x="2952900" y="2614405"/>
                  <a:pt x="2924636" y="2598856"/>
                </a:cubicBezTo>
                <a:cubicBezTo>
                  <a:pt x="2911591" y="2592637"/>
                  <a:pt x="2909417" y="2583307"/>
                  <a:pt x="2915939" y="2567759"/>
                </a:cubicBezTo>
                <a:cubicBezTo>
                  <a:pt x="2924636" y="2542881"/>
                  <a:pt x="2911591" y="2518003"/>
                  <a:pt x="2892024" y="2521113"/>
                </a:cubicBezTo>
                <a:cubicBezTo>
                  <a:pt x="2878979" y="2521113"/>
                  <a:pt x="2883327" y="2539771"/>
                  <a:pt x="2883327" y="2549101"/>
                </a:cubicBezTo>
                <a:cubicBezTo>
                  <a:pt x="2881153" y="2583307"/>
                  <a:pt x="2874631" y="2589527"/>
                  <a:pt x="2850715" y="2583307"/>
                </a:cubicBezTo>
                <a:cubicBezTo>
                  <a:pt x="2831148" y="2577088"/>
                  <a:pt x="2826799" y="2564649"/>
                  <a:pt x="2831148" y="2536662"/>
                </a:cubicBezTo>
                <a:cubicBezTo>
                  <a:pt x="2833322" y="2524223"/>
                  <a:pt x="2837670" y="2514894"/>
                  <a:pt x="2839844" y="2505564"/>
                </a:cubicBezTo>
                <a:cubicBezTo>
                  <a:pt x="2839844" y="2502455"/>
                  <a:pt x="2837670" y="2499345"/>
                  <a:pt x="2837670" y="2499345"/>
                </a:cubicBezTo>
                <a:cubicBezTo>
                  <a:pt x="2792013" y="2561539"/>
                  <a:pt x="2737659" y="2580198"/>
                  <a:pt x="2678957" y="2577088"/>
                </a:cubicBezTo>
                <a:cubicBezTo>
                  <a:pt x="2641997" y="2577088"/>
                  <a:pt x="2607211" y="2577088"/>
                  <a:pt x="2570250" y="2592637"/>
                </a:cubicBezTo>
                <a:cubicBezTo>
                  <a:pt x="2550683" y="2601966"/>
                  <a:pt x="2544160" y="2592637"/>
                  <a:pt x="2541986" y="2564649"/>
                </a:cubicBezTo>
                <a:cubicBezTo>
                  <a:pt x="2541986" y="2549101"/>
                  <a:pt x="2537638" y="2545991"/>
                  <a:pt x="2526767" y="2545991"/>
                </a:cubicBezTo>
                <a:cubicBezTo>
                  <a:pt x="2511548" y="2542881"/>
                  <a:pt x="2496329" y="2549101"/>
                  <a:pt x="2481110" y="2558430"/>
                </a:cubicBezTo>
                <a:cubicBezTo>
                  <a:pt x="2420234" y="2601966"/>
                  <a:pt x="2368055" y="2573979"/>
                  <a:pt x="2337617" y="2486906"/>
                </a:cubicBezTo>
                <a:cubicBezTo>
                  <a:pt x="2331094" y="2462028"/>
                  <a:pt x="2324572" y="2434041"/>
                  <a:pt x="2300656" y="2427821"/>
                </a:cubicBezTo>
                <a:cubicBezTo>
                  <a:pt x="2291960" y="2424712"/>
                  <a:pt x="2278915" y="2418492"/>
                  <a:pt x="2276741" y="2434041"/>
                </a:cubicBezTo>
                <a:cubicBezTo>
                  <a:pt x="2274566" y="2452699"/>
                  <a:pt x="2281089" y="2471358"/>
                  <a:pt x="2296308" y="2471358"/>
                </a:cubicBezTo>
                <a:cubicBezTo>
                  <a:pt x="2309353" y="2471358"/>
                  <a:pt x="2318049" y="2480687"/>
                  <a:pt x="2322398" y="2499345"/>
                </a:cubicBezTo>
                <a:cubicBezTo>
                  <a:pt x="2324572" y="2508674"/>
                  <a:pt x="2326746" y="2514894"/>
                  <a:pt x="2315875" y="2518003"/>
                </a:cubicBezTo>
                <a:cubicBezTo>
                  <a:pt x="2311527" y="2521113"/>
                  <a:pt x="2307179" y="2527333"/>
                  <a:pt x="2302830" y="2533552"/>
                </a:cubicBezTo>
                <a:cubicBezTo>
                  <a:pt x="2291960" y="2545991"/>
                  <a:pt x="2283263" y="2549101"/>
                  <a:pt x="2272392" y="2539771"/>
                </a:cubicBezTo>
                <a:cubicBezTo>
                  <a:pt x="2220213" y="2499345"/>
                  <a:pt x="2159337" y="2499345"/>
                  <a:pt x="2102809" y="2480687"/>
                </a:cubicBezTo>
                <a:cubicBezTo>
                  <a:pt x="2085416" y="2477577"/>
                  <a:pt x="2070197" y="2490016"/>
                  <a:pt x="2054978" y="2502455"/>
                </a:cubicBezTo>
                <a:cubicBezTo>
                  <a:pt x="2022366" y="2527333"/>
                  <a:pt x="1989753" y="2542881"/>
                  <a:pt x="1952793" y="2555320"/>
                </a:cubicBezTo>
                <a:cubicBezTo>
                  <a:pt x="1926703" y="2561539"/>
                  <a:pt x="1902787" y="2558430"/>
                  <a:pt x="1883220" y="2530442"/>
                </a:cubicBezTo>
                <a:cubicBezTo>
                  <a:pt x="1874524" y="2521113"/>
                  <a:pt x="1865827" y="2518003"/>
                  <a:pt x="1854956" y="2521113"/>
                </a:cubicBezTo>
                <a:cubicBezTo>
                  <a:pt x="1787558" y="2539771"/>
                  <a:pt x="1726682" y="2524223"/>
                  <a:pt x="1672328" y="2458919"/>
                </a:cubicBezTo>
                <a:cubicBezTo>
                  <a:pt x="1661457" y="2446480"/>
                  <a:pt x="1652761" y="2452699"/>
                  <a:pt x="1639716" y="2449590"/>
                </a:cubicBezTo>
                <a:cubicBezTo>
                  <a:pt x="1617975" y="2446480"/>
                  <a:pt x="1611452" y="2468248"/>
                  <a:pt x="1600581" y="2486906"/>
                </a:cubicBezTo>
                <a:cubicBezTo>
                  <a:pt x="1591885" y="2502455"/>
                  <a:pt x="1581014" y="2499345"/>
                  <a:pt x="1572317" y="2493126"/>
                </a:cubicBezTo>
                <a:cubicBezTo>
                  <a:pt x="1559272" y="2483796"/>
                  <a:pt x="1546228" y="2471358"/>
                  <a:pt x="1533183" y="2462028"/>
                </a:cubicBezTo>
                <a:cubicBezTo>
                  <a:pt x="1504919" y="2440260"/>
                  <a:pt x="1491874" y="2446480"/>
                  <a:pt x="1476655" y="2486906"/>
                </a:cubicBezTo>
                <a:cubicBezTo>
                  <a:pt x="1472307" y="2502455"/>
                  <a:pt x="1465784" y="2514894"/>
                  <a:pt x="1457088" y="2524223"/>
                </a:cubicBezTo>
                <a:cubicBezTo>
                  <a:pt x="1452739" y="2527333"/>
                  <a:pt x="1450565" y="2536662"/>
                  <a:pt x="1444043" y="2530442"/>
                </a:cubicBezTo>
                <a:cubicBezTo>
                  <a:pt x="1439695" y="2524223"/>
                  <a:pt x="1439695" y="2514894"/>
                  <a:pt x="1444043" y="2508674"/>
                </a:cubicBezTo>
                <a:cubicBezTo>
                  <a:pt x="1446217" y="2502455"/>
                  <a:pt x="1448391" y="2499345"/>
                  <a:pt x="1450565" y="2493126"/>
                </a:cubicBezTo>
                <a:cubicBezTo>
                  <a:pt x="1459262" y="2480687"/>
                  <a:pt x="1461436" y="2465138"/>
                  <a:pt x="1448391" y="2455809"/>
                </a:cubicBezTo>
                <a:cubicBezTo>
                  <a:pt x="1435346" y="2443370"/>
                  <a:pt x="1426650" y="2446480"/>
                  <a:pt x="1417953" y="2465138"/>
                </a:cubicBezTo>
                <a:cubicBezTo>
                  <a:pt x="1415779" y="2477577"/>
                  <a:pt x="1411431" y="2486906"/>
                  <a:pt x="1407082" y="2499345"/>
                </a:cubicBezTo>
                <a:cubicBezTo>
                  <a:pt x="1400560" y="2518003"/>
                  <a:pt x="1389689" y="2511784"/>
                  <a:pt x="1378819" y="2508674"/>
                </a:cubicBezTo>
                <a:cubicBezTo>
                  <a:pt x="1367948" y="2502455"/>
                  <a:pt x="1374470" y="2490016"/>
                  <a:pt x="1376644" y="2480687"/>
                </a:cubicBezTo>
                <a:cubicBezTo>
                  <a:pt x="1376644" y="2477577"/>
                  <a:pt x="1376644" y="2474467"/>
                  <a:pt x="1376644" y="2471358"/>
                </a:cubicBezTo>
                <a:cubicBezTo>
                  <a:pt x="1383167" y="2412273"/>
                  <a:pt x="1374470" y="2399834"/>
                  <a:pt x="1333161" y="2409163"/>
                </a:cubicBezTo>
                <a:cubicBezTo>
                  <a:pt x="1302723" y="2415383"/>
                  <a:pt x="1270111" y="2415383"/>
                  <a:pt x="1239673" y="2409163"/>
                </a:cubicBezTo>
                <a:cubicBezTo>
                  <a:pt x="1207061" y="2406054"/>
                  <a:pt x="1198364" y="2415383"/>
                  <a:pt x="1189668" y="2462028"/>
                </a:cubicBezTo>
                <a:cubicBezTo>
                  <a:pt x="1187494" y="2471358"/>
                  <a:pt x="1185319" y="2483796"/>
                  <a:pt x="1178797" y="2483796"/>
                </a:cubicBezTo>
                <a:cubicBezTo>
                  <a:pt x="1167926" y="2483796"/>
                  <a:pt x="1161404" y="2471358"/>
                  <a:pt x="1157056" y="2455809"/>
                </a:cubicBezTo>
                <a:cubicBezTo>
                  <a:pt x="1174449" y="2452699"/>
                  <a:pt x="1185319" y="2440260"/>
                  <a:pt x="1180971" y="2412273"/>
                </a:cubicBezTo>
                <a:cubicBezTo>
                  <a:pt x="1178797" y="2399834"/>
                  <a:pt x="1174449" y="2393614"/>
                  <a:pt x="1163578" y="2406054"/>
                </a:cubicBezTo>
                <a:cubicBezTo>
                  <a:pt x="1148359" y="2421602"/>
                  <a:pt x="1133140" y="2440260"/>
                  <a:pt x="1128792" y="2471358"/>
                </a:cubicBezTo>
                <a:cubicBezTo>
                  <a:pt x="1128792" y="2474467"/>
                  <a:pt x="1128792" y="2477577"/>
                  <a:pt x="1126618" y="2477577"/>
                </a:cubicBezTo>
                <a:cubicBezTo>
                  <a:pt x="1111399" y="2502455"/>
                  <a:pt x="1113573" y="2518003"/>
                  <a:pt x="1135314" y="2533552"/>
                </a:cubicBezTo>
                <a:cubicBezTo>
                  <a:pt x="1172275" y="2552210"/>
                  <a:pt x="1207061" y="2567759"/>
                  <a:pt x="1246196" y="2580198"/>
                </a:cubicBezTo>
                <a:cubicBezTo>
                  <a:pt x="1267937" y="2586417"/>
                  <a:pt x="1278808" y="2601966"/>
                  <a:pt x="1278808" y="2636173"/>
                </a:cubicBezTo>
                <a:cubicBezTo>
                  <a:pt x="1276634" y="2648612"/>
                  <a:pt x="1280982" y="2657941"/>
                  <a:pt x="1283156" y="2670380"/>
                </a:cubicBezTo>
                <a:cubicBezTo>
                  <a:pt x="1285330" y="2685929"/>
                  <a:pt x="1285330" y="2698367"/>
                  <a:pt x="1274460" y="2707696"/>
                </a:cubicBezTo>
                <a:cubicBezTo>
                  <a:pt x="1263589" y="2717025"/>
                  <a:pt x="1259240" y="2704587"/>
                  <a:pt x="1252718" y="2695257"/>
                </a:cubicBezTo>
                <a:cubicBezTo>
                  <a:pt x="1239673" y="2679709"/>
                  <a:pt x="1224454" y="2664160"/>
                  <a:pt x="1207061" y="2657941"/>
                </a:cubicBezTo>
                <a:cubicBezTo>
                  <a:pt x="1187494" y="2651722"/>
                  <a:pt x="1167926" y="2651722"/>
                  <a:pt x="1148359" y="2664160"/>
                </a:cubicBezTo>
                <a:cubicBezTo>
                  <a:pt x="1111399" y="2682819"/>
                  <a:pt x="1072264" y="2682819"/>
                  <a:pt x="1035303" y="2664160"/>
                </a:cubicBezTo>
                <a:cubicBezTo>
                  <a:pt x="1026607" y="2657941"/>
                  <a:pt x="1022259" y="2654831"/>
                  <a:pt x="1022259" y="2642392"/>
                </a:cubicBezTo>
                <a:cubicBezTo>
                  <a:pt x="1024433" y="2623734"/>
                  <a:pt x="1020085" y="2617514"/>
                  <a:pt x="1009214" y="2633063"/>
                </a:cubicBezTo>
                <a:cubicBezTo>
                  <a:pt x="993995" y="2654831"/>
                  <a:pt x="976602" y="2648612"/>
                  <a:pt x="961383" y="2629953"/>
                </a:cubicBezTo>
                <a:cubicBezTo>
                  <a:pt x="946164" y="2608185"/>
                  <a:pt x="930944" y="2589527"/>
                  <a:pt x="904855" y="2592637"/>
                </a:cubicBezTo>
                <a:cubicBezTo>
                  <a:pt x="898332" y="2592637"/>
                  <a:pt x="891810" y="2586417"/>
                  <a:pt x="891810" y="2573979"/>
                </a:cubicBezTo>
                <a:cubicBezTo>
                  <a:pt x="893984" y="2555320"/>
                  <a:pt x="889636" y="2549101"/>
                  <a:pt x="878765" y="2542881"/>
                </a:cubicBezTo>
                <a:cubicBezTo>
                  <a:pt x="863546" y="2539771"/>
                  <a:pt x="854849" y="2542881"/>
                  <a:pt x="846153" y="2558430"/>
                </a:cubicBezTo>
                <a:cubicBezTo>
                  <a:pt x="830934" y="2586417"/>
                  <a:pt x="828760" y="2620624"/>
                  <a:pt x="824411" y="2654831"/>
                </a:cubicBezTo>
                <a:cubicBezTo>
                  <a:pt x="822237" y="2673489"/>
                  <a:pt x="839630" y="2689038"/>
                  <a:pt x="854849" y="2692148"/>
                </a:cubicBezTo>
                <a:cubicBezTo>
                  <a:pt x="872243" y="2698367"/>
                  <a:pt x="885287" y="2707696"/>
                  <a:pt x="878765" y="2745013"/>
                </a:cubicBezTo>
                <a:cubicBezTo>
                  <a:pt x="891810" y="2726355"/>
                  <a:pt x="891810" y="2707696"/>
                  <a:pt x="896158" y="2692148"/>
                </a:cubicBezTo>
                <a:cubicBezTo>
                  <a:pt x="902681" y="2676599"/>
                  <a:pt x="909203" y="2661050"/>
                  <a:pt x="924422" y="2667270"/>
                </a:cubicBezTo>
                <a:cubicBezTo>
                  <a:pt x="939641" y="2670380"/>
                  <a:pt x="954860" y="2679709"/>
                  <a:pt x="952686" y="2707696"/>
                </a:cubicBezTo>
                <a:cubicBezTo>
                  <a:pt x="950512" y="2723245"/>
                  <a:pt x="954860" y="2738794"/>
                  <a:pt x="961383" y="2748123"/>
                </a:cubicBezTo>
                <a:cubicBezTo>
                  <a:pt x="983124" y="2779220"/>
                  <a:pt x="993995" y="2776110"/>
                  <a:pt x="1009214" y="2738794"/>
                </a:cubicBezTo>
                <a:cubicBezTo>
                  <a:pt x="1024433" y="2779220"/>
                  <a:pt x="1041826" y="2816537"/>
                  <a:pt x="1065742" y="2844524"/>
                </a:cubicBezTo>
                <a:cubicBezTo>
                  <a:pt x="1107050" y="2891170"/>
                  <a:pt x="1152707" y="2906718"/>
                  <a:pt x="1202713" y="2916048"/>
                </a:cubicBezTo>
                <a:cubicBezTo>
                  <a:pt x="1265763" y="2925377"/>
                  <a:pt x="1326639" y="2944035"/>
                  <a:pt x="1383167" y="2981352"/>
                </a:cubicBezTo>
                <a:cubicBezTo>
                  <a:pt x="1389689" y="2984461"/>
                  <a:pt x="1396212" y="2987571"/>
                  <a:pt x="1398386" y="2993791"/>
                </a:cubicBezTo>
                <a:cubicBezTo>
                  <a:pt x="1411431" y="3015559"/>
                  <a:pt x="1409257" y="3027998"/>
                  <a:pt x="1389689" y="3031107"/>
                </a:cubicBezTo>
                <a:cubicBezTo>
                  <a:pt x="1370122" y="3034217"/>
                  <a:pt x="1357077" y="3043546"/>
                  <a:pt x="1361425" y="3077753"/>
                </a:cubicBezTo>
                <a:cubicBezTo>
                  <a:pt x="1363599" y="3090192"/>
                  <a:pt x="1357077" y="3090192"/>
                  <a:pt x="1350555" y="3090192"/>
                </a:cubicBezTo>
                <a:cubicBezTo>
                  <a:pt x="1344032" y="3087083"/>
                  <a:pt x="1335336" y="3093302"/>
                  <a:pt x="1335336" y="3077753"/>
                </a:cubicBezTo>
                <a:cubicBezTo>
                  <a:pt x="1335336" y="3062205"/>
                  <a:pt x="1337510" y="3040436"/>
                  <a:pt x="1324465" y="3034217"/>
                </a:cubicBezTo>
                <a:cubicBezTo>
                  <a:pt x="1311420" y="3027998"/>
                  <a:pt x="1304898" y="3049766"/>
                  <a:pt x="1294027" y="3062205"/>
                </a:cubicBezTo>
                <a:cubicBezTo>
                  <a:pt x="1289678" y="3068424"/>
                  <a:pt x="1283156" y="3077753"/>
                  <a:pt x="1276634" y="3087083"/>
                </a:cubicBezTo>
                <a:cubicBezTo>
                  <a:pt x="1265763" y="3102631"/>
                  <a:pt x="1252718" y="3105741"/>
                  <a:pt x="1239673" y="3090192"/>
                </a:cubicBezTo>
                <a:cubicBezTo>
                  <a:pt x="1217932" y="3065314"/>
                  <a:pt x="1194016" y="3065314"/>
                  <a:pt x="1170101" y="3074643"/>
                </a:cubicBezTo>
                <a:cubicBezTo>
                  <a:pt x="1150533" y="3077753"/>
                  <a:pt x="1135314" y="3077753"/>
                  <a:pt x="1117921" y="3065314"/>
                </a:cubicBezTo>
                <a:cubicBezTo>
                  <a:pt x="1104876" y="3055985"/>
                  <a:pt x="1096180" y="3068424"/>
                  <a:pt x="1094005" y="3087083"/>
                </a:cubicBezTo>
                <a:cubicBezTo>
                  <a:pt x="1091831" y="3099521"/>
                  <a:pt x="1102702" y="3121289"/>
                  <a:pt x="1085309" y="3124399"/>
                </a:cubicBezTo>
                <a:cubicBezTo>
                  <a:pt x="1070090" y="3124399"/>
                  <a:pt x="1054871" y="3115070"/>
                  <a:pt x="1048348" y="3090192"/>
                </a:cubicBezTo>
                <a:cubicBezTo>
                  <a:pt x="1041826" y="3071534"/>
                  <a:pt x="1044000" y="3055985"/>
                  <a:pt x="1044000" y="3034217"/>
                </a:cubicBezTo>
                <a:cubicBezTo>
                  <a:pt x="1030955" y="3090192"/>
                  <a:pt x="1002691" y="3090192"/>
                  <a:pt x="970079" y="3083973"/>
                </a:cubicBezTo>
                <a:cubicBezTo>
                  <a:pt x="950512" y="3080863"/>
                  <a:pt x="933119" y="3083973"/>
                  <a:pt x="915726" y="3080863"/>
                </a:cubicBezTo>
                <a:cubicBezTo>
                  <a:pt x="880939" y="3077753"/>
                  <a:pt x="848327" y="3065314"/>
                  <a:pt x="822237" y="3027998"/>
                </a:cubicBezTo>
                <a:cubicBezTo>
                  <a:pt x="811367" y="3009340"/>
                  <a:pt x="800496" y="3015559"/>
                  <a:pt x="791799" y="3034217"/>
                </a:cubicBezTo>
                <a:cubicBezTo>
                  <a:pt x="761361" y="3102631"/>
                  <a:pt x="728749" y="3105741"/>
                  <a:pt x="687440" y="3049766"/>
                </a:cubicBezTo>
                <a:cubicBezTo>
                  <a:pt x="676570" y="3034217"/>
                  <a:pt x="663525" y="3031107"/>
                  <a:pt x="650480" y="3027998"/>
                </a:cubicBezTo>
                <a:cubicBezTo>
                  <a:pt x="626564" y="3027998"/>
                  <a:pt x="604823" y="3027998"/>
                  <a:pt x="587430" y="2993791"/>
                </a:cubicBezTo>
                <a:cubicBezTo>
                  <a:pt x="580907" y="2975132"/>
                  <a:pt x="572211" y="2996900"/>
                  <a:pt x="565688" y="3006230"/>
                </a:cubicBezTo>
                <a:cubicBezTo>
                  <a:pt x="561340" y="3012449"/>
                  <a:pt x="561340" y="3024888"/>
                  <a:pt x="561340" y="3034217"/>
                </a:cubicBezTo>
                <a:cubicBezTo>
                  <a:pt x="563514" y="3040436"/>
                  <a:pt x="561340" y="3052875"/>
                  <a:pt x="556992" y="3052875"/>
                </a:cubicBezTo>
                <a:cubicBezTo>
                  <a:pt x="539598" y="3059095"/>
                  <a:pt x="524379" y="3052875"/>
                  <a:pt x="509160" y="3043546"/>
                </a:cubicBezTo>
                <a:cubicBezTo>
                  <a:pt x="500464" y="3037327"/>
                  <a:pt x="498290" y="3024888"/>
                  <a:pt x="498290" y="3009340"/>
                </a:cubicBezTo>
                <a:cubicBezTo>
                  <a:pt x="496115" y="2962694"/>
                  <a:pt x="485245" y="2950255"/>
                  <a:pt x="452633" y="2950255"/>
                </a:cubicBezTo>
                <a:cubicBezTo>
                  <a:pt x="443936" y="2953364"/>
                  <a:pt x="439588" y="2959584"/>
                  <a:pt x="443936" y="2968913"/>
                </a:cubicBezTo>
                <a:cubicBezTo>
                  <a:pt x="454807" y="3000010"/>
                  <a:pt x="439588" y="3006230"/>
                  <a:pt x="426543" y="3012449"/>
                </a:cubicBezTo>
                <a:cubicBezTo>
                  <a:pt x="411324" y="3018668"/>
                  <a:pt x="396105" y="3012449"/>
                  <a:pt x="383060" y="3009340"/>
                </a:cubicBezTo>
                <a:cubicBezTo>
                  <a:pt x="367841" y="3006230"/>
                  <a:pt x="352622" y="3006230"/>
                  <a:pt x="337403" y="2996900"/>
                </a:cubicBezTo>
                <a:cubicBezTo>
                  <a:pt x="326532" y="2987571"/>
                  <a:pt x="320010" y="3006230"/>
                  <a:pt x="317836" y="3018668"/>
                </a:cubicBezTo>
                <a:cubicBezTo>
                  <a:pt x="315661" y="3040436"/>
                  <a:pt x="309139" y="3043546"/>
                  <a:pt x="296094" y="3037327"/>
                </a:cubicBezTo>
                <a:cubicBezTo>
                  <a:pt x="291746" y="3034217"/>
                  <a:pt x="287398" y="3031107"/>
                  <a:pt x="280875" y="3031107"/>
                </a:cubicBezTo>
                <a:cubicBezTo>
                  <a:pt x="274353" y="3027998"/>
                  <a:pt x="265656" y="3024888"/>
                  <a:pt x="259134" y="3034217"/>
                </a:cubicBezTo>
                <a:cubicBezTo>
                  <a:pt x="254785" y="3043546"/>
                  <a:pt x="263482" y="3049766"/>
                  <a:pt x="265656" y="3059095"/>
                </a:cubicBezTo>
                <a:cubicBezTo>
                  <a:pt x="274353" y="3087083"/>
                  <a:pt x="267830" y="3102631"/>
                  <a:pt x="237392" y="3105741"/>
                </a:cubicBezTo>
                <a:cubicBezTo>
                  <a:pt x="237392" y="3164826"/>
                  <a:pt x="237392" y="3220800"/>
                  <a:pt x="237392" y="3279885"/>
                </a:cubicBezTo>
                <a:cubicBezTo>
                  <a:pt x="254785" y="3282995"/>
                  <a:pt x="265656" y="3270556"/>
                  <a:pt x="272179" y="3245678"/>
                </a:cubicBezTo>
                <a:cubicBezTo>
                  <a:pt x="289572" y="3183484"/>
                  <a:pt x="313487" y="3167935"/>
                  <a:pt x="356970" y="3199033"/>
                </a:cubicBezTo>
                <a:cubicBezTo>
                  <a:pt x="376538" y="3211471"/>
                  <a:pt x="391756" y="3217691"/>
                  <a:pt x="411324" y="3217691"/>
                </a:cubicBezTo>
                <a:cubicBezTo>
                  <a:pt x="420020" y="3214581"/>
                  <a:pt x="430891" y="3214581"/>
                  <a:pt x="433065" y="3227020"/>
                </a:cubicBezTo>
                <a:cubicBezTo>
                  <a:pt x="437414" y="3239459"/>
                  <a:pt x="426543" y="3245678"/>
                  <a:pt x="422195" y="3251898"/>
                </a:cubicBezTo>
                <a:cubicBezTo>
                  <a:pt x="417846" y="3258117"/>
                  <a:pt x="413498" y="3261227"/>
                  <a:pt x="409150" y="3267446"/>
                </a:cubicBezTo>
                <a:cubicBezTo>
                  <a:pt x="402627" y="3276775"/>
                  <a:pt x="391756" y="3286105"/>
                  <a:pt x="393931" y="3298543"/>
                </a:cubicBezTo>
                <a:cubicBezTo>
                  <a:pt x="398279" y="3314092"/>
                  <a:pt x="411324" y="3314092"/>
                  <a:pt x="420020" y="3314092"/>
                </a:cubicBezTo>
                <a:cubicBezTo>
                  <a:pt x="435239" y="3317202"/>
                  <a:pt x="450459" y="3317202"/>
                  <a:pt x="465677" y="3314092"/>
                </a:cubicBezTo>
                <a:cubicBezTo>
                  <a:pt x="498290" y="3310982"/>
                  <a:pt x="526553" y="3326531"/>
                  <a:pt x="550469" y="3360738"/>
                </a:cubicBezTo>
                <a:cubicBezTo>
                  <a:pt x="554818" y="3366957"/>
                  <a:pt x="559166" y="3366957"/>
                  <a:pt x="563514" y="3360738"/>
                </a:cubicBezTo>
                <a:cubicBezTo>
                  <a:pt x="567862" y="3354518"/>
                  <a:pt x="572211" y="3354518"/>
                  <a:pt x="578733" y="3354518"/>
                </a:cubicBezTo>
                <a:cubicBezTo>
                  <a:pt x="583081" y="3354518"/>
                  <a:pt x="589604" y="3351409"/>
                  <a:pt x="591778" y="3357628"/>
                </a:cubicBezTo>
                <a:cubicBezTo>
                  <a:pt x="593952" y="3366957"/>
                  <a:pt x="589604" y="3370067"/>
                  <a:pt x="585256" y="3373177"/>
                </a:cubicBezTo>
                <a:cubicBezTo>
                  <a:pt x="576559" y="3382506"/>
                  <a:pt x="574385" y="3394945"/>
                  <a:pt x="567862" y="3407384"/>
                </a:cubicBezTo>
                <a:cubicBezTo>
                  <a:pt x="561340" y="3416713"/>
                  <a:pt x="561340" y="3429152"/>
                  <a:pt x="567862" y="3438481"/>
                </a:cubicBezTo>
                <a:cubicBezTo>
                  <a:pt x="576559" y="3450920"/>
                  <a:pt x="583081" y="3447810"/>
                  <a:pt x="589604" y="3438481"/>
                </a:cubicBezTo>
                <a:cubicBezTo>
                  <a:pt x="596126" y="3435371"/>
                  <a:pt x="600474" y="3429152"/>
                  <a:pt x="604823" y="3422932"/>
                </a:cubicBezTo>
                <a:cubicBezTo>
                  <a:pt x="620042" y="3398054"/>
                  <a:pt x="630912" y="3388725"/>
                  <a:pt x="652654" y="3410493"/>
                </a:cubicBezTo>
                <a:cubicBezTo>
                  <a:pt x="670047" y="3429152"/>
                  <a:pt x="693963" y="3419822"/>
                  <a:pt x="715704" y="3410493"/>
                </a:cubicBezTo>
                <a:cubicBezTo>
                  <a:pt x="726575" y="3407384"/>
                  <a:pt x="737446" y="3394945"/>
                  <a:pt x="743968" y="3413603"/>
                </a:cubicBezTo>
                <a:cubicBezTo>
                  <a:pt x="752665" y="3432261"/>
                  <a:pt x="743968" y="3441591"/>
                  <a:pt x="735271" y="3454029"/>
                </a:cubicBezTo>
                <a:cubicBezTo>
                  <a:pt x="730923" y="3460249"/>
                  <a:pt x="726575" y="3466468"/>
                  <a:pt x="724401" y="3472688"/>
                </a:cubicBezTo>
                <a:cubicBezTo>
                  <a:pt x="720052" y="3485127"/>
                  <a:pt x="717878" y="3494456"/>
                  <a:pt x="730923" y="3497565"/>
                </a:cubicBezTo>
                <a:cubicBezTo>
                  <a:pt x="789625" y="3513114"/>
                  <a:pt x="817889" y="3575309"/>
                  <a:pt x="846153" y="3640613"/>
                </a:cubicBezTo>
                <a:cubicBezTo>
                  <a:pt x="848327" y="3646832"/>
                  <a:pt x="848327" y="3656161"/>
                  <a:pt x="848327" y="3665490"/>
                </a:cubicBezTo>
                <a:cubicBezTo>
                  <a:pt x="848327" y="3693478"/>
                  <a:pt x="854849" y="3699697"/>
                  <a:pt x="874417" y="3693478"/>
                </a:cubicBezTo>
                <a:cubicBezTo>
                  <a:pt x="926596" y="3671710"/>
                  <a:pt x="974427" y="3690368"/>
                  <a:pt x="1013562" y="3743233"/>
                </a:cubicBezTo>
                <a:cubicBezTo>
                  <a:pt x="1039652" y="3780550"/>
                  <a:pt x="1070090" y="3802318"/>
                  <a:pt x="1107050" y="3789879"/>
                </a:cubicBezTo>
                <a:cubicBezTo>
                  <a:pt x="1124443" y="3783660"/>
                  <a:pt x="1135314" y="3805428"/>
                  <a:pt x="1144011" y="3824086"/>
                </a:cubicBezTo>
                <a:cubicBezTo>
                  <a:pt x="1150533" y="3839635"/>
                  <a:pt x="1159230" y="3845854"/>
                  <a:pt x="1174449" y="3842745"/>
                </a:cubicBezTo>
                <a:cubicBezTo>
                  <a:pt x="1213584" y="3833415"/>
                  <a:pt x="1250544" y="3848964"/>
                  <a:pt x="1287504" y="3867622"/>
                </a:cubicBezTo>
                <a:cubicBezTo>
                  <a:pt x="1328813" y="3886281"/>
                  <a:pt x="1370122" y="3911158"/>
                  <a:pt x="1415779" y="3914268"/>
                </a:cubicBezTo>
                <a:cubicBezTo>
                  <a:pt x="1428824" y="3914268"/>
                  <a:pt x="1439695" y="3926707"/>
                  <a:pt x="1448391" y="3945365"/>
                </a:cubicBezTo>
                <a:cubicBezTo>
                  <a:pt x="1472307" y="3992011"/>
                  <a:pt x="1483178" y="3995121"/>
                  <a:pt x="1520138" y="3973353"/>
                </a:cubicBezTo>
                <a:cubicBezTo>
                  <a:pt x="1537531" y="3960914"/>
                  <a:pt x="1554924" y="3964024"/>
                  <a:pt x="1572317" y="3976463"/>
                </a:cubicBezTo>
                <a:cubicBezTo>
                  <a:pt x="1624497" y="4007560"/>
                  <a:pt x="1683199" y="4013779"/>
                  <a:pt x="1735378" y="4038657"/>
                </a:cubicBezTo>
                <a:cubicBezTo>
                  <a:pt x="1752772" y="4047986"/>
                  <a:pt x="1770165" y="4044876"/>
                  <a:pt x="1785384" y="4035547"/>
                </a:cubicBezTo>
                <a:cubicBezTo>
                  <a:pt x="1796254" y="4029328"/>
                  <a:pt x="1804951" y="4032438"/>
                  <a:pt x="1811473" y="4044876"/>
                </a:cubicBezTo>
                <a:cubicBezTo>
                  <a:pt x="1831041" y="4079083"/>
                  <a:pt x="1852782" y="4091522"/>
                  <a:pt x="1883220" y="4082193"/>
                </a:cubicBezTo>
                <a:cubicBezTo>
                  <a:pt x="1918007" y="4069754"/>
                  <a:pt x="1950619" y="4088413"/>
                  <a:pt x="1983231" y="4097742"/>
                </a:cubicBezTo>
                <a:cubicBezTo>
                  <a:pt x="2004972" y="4103961"/>
                  <a:pt x="2024540" y="4107071"/>
                  <a:pt x="2044107" y="4097742"/>
                </a:cubicBezTo>
                <a:cubicBezTo>
                  <a:pt x="2074545" y="4085303"/>
                  <a:pt x="2104983" y="4088413"/>
                  <a:pt x="2128899" y="4113290"/>
                </a:cubicBezTo>
                <a:cubicBezTo>
                  <a:pt x="2189775" y="4178594"/>
                  <a:pt x="2259347" y="4187924"/>
                  <a:pt x="2333268" y="4187924"/>
                </a:cubicBezTo>
                <a:cubicBezTo>
                  <a:pt x="2398493" y="4184814"/>
                  <a:pt x="2463717" y="4215911"/>
                  <a:pt x="2528941" y="4231460"/>
                </a:cubicBezTo>
                <a:cubicBezTo>
                  <a:pt x="2733311" y="4287435"/>
                  <a:pt x="2935507" y="4349629"/>
                  <a:pt x="3142050" y="4390056"/>
                </a:cubicBezTo>
                <a:cubicBezTo>
                  <a:pt x="3309460" y="4421153"/>
                  <a:pt x="3476869" y="4449140"/>
                  <a:pt x="3644278" y="4467799"/>
                </a:cubicBezTo>
                <a:cubicBezTo>
                  <a:pt x="3835602" y="4492676"/>
                  <a:pt x="4026927" y="4511335"/>
                  <a:pt x="4220427" y="4523774"/>
                </a:cubicBezTo>
                <a:cubicBezTo>
                  <a:pt x="4520459" y="4542432"/>
                  <a:pt x="4820490" y="4542432"/>
                  <a:pt x="5120522" y="4539322"/>
                </a:cubicBezTo>
                <a:cubicBezTo>
                  <a:pt x="5446644" y="4533103"/>
                  <a:pt x="5774940" y="4514444"/>
                  <a:pt x="6101062" y="4502006"/>
                </a:cubicBezTo>
                <a:cubicBezTo>
                  <a:pt x="6116281" y="4502006"/>
                  <a:pt x="6131500" y="4498896"/>
                  <a:pt x="6146719" y="4498896"/>
                </a:cubicBezTo>
                <a:cubicBezTo>
                  <a:pt x="6161938" y="4498896"/>
                  <a:pt x="6168460" y="4511335"/>
                  <a:pt x="6168460" y="4533103"/>
                </a:cubicBezTo>
                <a:cubicBezTo>
                  <a:pt x="6168460" y="4548651"/>
                  <a:pt x="6164112" y="4554871"/>
                  <a:pt x="6153241" y="4551761"/>
                </a:cubicBezTo>
                <a:cubicBezTo>
                  <a:pt x="6077146" y="4523774"/>
                  <a:pt x="6003225" y="4548651"/>
                  <a:pt x="5927130" y="4557981"/>
                </a:cubicBezTo>
                <a:cubicBezTo>
                  <a:pt x="5879299" y="4564200"/>
                  <a:pt x="5831468" y="4570419"/>
                  <a:pt x="5781463" y="4573529"/>
                </a:cubicBezTo>
                <a:cubicBezTo>
                  <a:pt x="5698845" y="4582858"/>
                  <a:pt x="5616228" y="4592187"/>
                  <a:pt x="5533611" y="4601517"/>
                </a:cubicBezTo>
                <a:cubicBezTo>
                  <a:pt x="5472734" y="4607736"/>
                  <a:pt x="5411858" y="4610846"/>
                  <a:pt x="5348808" y="4617065"/>
                </a:cubicBezTo>
                <a:cubicBezTo>
                  <a:pt x="5303151" y="4620175"/>
                  <a:pt x="5257494" y="4626394"/>
                  <a:pt x="5214011" y="4641943"/>
                </a:cubicBezTo>
                <a:cubicBezTo>
                  <a:pt x="5177050" y="4651272"/>
                  <a:pt x="5142264" y="4648162"/>
                  <a:pt x="5105303" y="4635724"/>
                </a:cubicBezTo>
                <a:cubicBezTo>
                  <a:pt x="5072691" y="4626394"/>
                  <a:pt x="5037905" y="4623285"/>
                  <a:pt x="5003119" y="4635724"/>
                </a:cubicBezTo>
                <a:cubicBezTo>
                  <a:pt x="4948765" y="4654382"/>
                  <a:pt x="4892237" y="4641943"/>
                  <a:pt x="4837884" y="4648162"/>
                </a:cubicBezTo>
                <a:cubicBezTo>
                  <a:pt x="4790052" y="4651272"/>
                  <a:pt x="4744395" y="4641943"/>
                  <a:pt x="4698739" y="4635724"/>
                </a:cubicBezTo>
                <a:cubicBezTo>
                  <a:pt x="4607425" y="4629504"/>
                  <a:pt x="4516110" y="4617065"/>
                  <a:pt x="4422622" y="4635724"/>
                </a:cubicBezTo>
                <a:cubicBezTo>
                  <a:pt x="4363920" y="4645053"/>
                  <a:pt x="4305218" y="4629504"/>
                  <a:pt x="4246516" y="4620175"/>
                </a:cubicBezTo>
                <a:cubicBezTo>
                  <a:pt x="4161724" y="4610846"/>
                  <a:pt x="4074758" y="4613956"/>
                  <a:pt x="3987793" y="4610846"/>
                </a:cubicBezTo>
                <a:cubicBezTo>
                  <a:pt x="3900827" y="4607736"/>
                  <a:pt x="3813861" y="4598407"/>
                  <a:pt x="3729070" y="4579749"/>
                </a:cubicBezTo>
                <a:cubicBezTo>
                  <a:pt x="3689935" y="4573529"/>
                  <a:pt x="3650800" y="4567310"/>
                  <a:pt x="3609491" y="4567310"/>
                </a:cubicBezTo>
                <a:cubicBezTo>
                  <a:pt x="3544267" y="4567310"/>
                  <a:pt x="3481217" y="4557981"/>
                  <a:pt x="3418167" y="4539322"/>
                </a:cubicBezTo>
                <a:cubicBezTo>
                  <a:pt x="3376858" y="4523774"/>
                  <a:pt x="3333375" y="4520664"/>
                  <a:pt x="3292066" y="4526883"/>
                </a:cubicBezTo>
                <a:cubicBezTo>
                  <a:pt x="3244235" y="4529993"/>
                  <a:pt x="3198578" y="4517554"/>
                  <a:pt x="3157269" y="4489567"/>
                </a:cubicBezTo>
                <a:cubicBezTo>
                  <a:pt x="3135528" y="4474018"/>
                  <a:pt x="3115961" y="4467799"/>
                  <a:pt x="3094219" y="4480237"/>
                </a:cubicBezTo>
                <a:cubicBezTo>
                  <a:pt x="3039866" y="4508225"/>
                  <a:pt x="2987686" y="4495786"/>
                  <a:pt x="2933332" y="4477128"/>
                </a:cubicBezTo>
                <a:cubicBezTo>
                  <a:pt x="2861586" y="4449140"/>
                  <a:pt x="2792013" y="4418043"/>
                  <a:pt x="2718092" y="4405604"/>
                </a:cubicBezTo>
                <a:cubicBezTo>
                  <a:pt x="2657216" y="4396275"/>
                  <a:pt x="2594166" y="4386946"/>
                  <a:pt x="2533290" y="4374507"/>
                </a:cubicBezTo>
                <a:cubicBezTo>
                  <a:pt x="2437627" y="4352739"/>
                  <a:pt x="2339791" y="4334080"/>
                  <a:pt x="2244128" y="4306093"/>
                </a:cubicBezTo>
                <a:cubicBezTo>
                  <a:pt x="2222387" y="4296764"/>
                  <a:pt x="2213690" y="4306093"/>
                  <a:pt x="2207168" y="4337190"/>
                </a:cubicBezTo>
                <a:cubicBezTo>
                  <a:pt x="2207168" y="4340300"/>
                  <a:pt x="2204994" y="4340300"/>
                  <a:pt x="2204994" y="4340300"/>
                </a:cubicBezTo>
                <a:cubicBezTo>
                  <a:pt x="2194123" y="4427372"/>
                  <a:pt x="2187601" y="4421153"/>
                  <a:pt x="2131073" y="4418043"/>
                </a:cubicBezTo>
                <a:cubicBezTo>
                  <a:pt x="2115854" y="4418043"/>
                  <a:pt x="2098461" y="4414933"/>
                  <a:pt x="2081067" y="4414933"/>
                </a:cubicBezTo>
                <a:cubicBezTo>
                  <a:pt x="2065848" y="4414933"/>
                  <a:pt x="2057152" y="4396275"/>
                  <a:pt x="2048455" y="4377617"/>
                </a:cubicBezTo>
                <a:cubicBezTo>
                  <a:pt x="2039759" y="4390056"/>
                  <a:pt x="2033236" y="4399385"/>
                  <a:pt x="2024540" y="4408714"/>
                </a:cubicBezTo>
                <a:cubicBezTo>
                  <a:pt x="2004972" y="4433592"/>
                  <a:pt x="1991928" y="4430482"/>
                  <a:pt x="1981057" y="4399385"/>
                </a:cubicBezTo>
                <a:cubicBezTo>
                  <a:pt x="1970186" y="4368288"/>
                  <a:pt x="1957141" y="4358958"/>
                  <a:pt x="1937574" y="4374507"/>
                </a:cubicBezTo>
                <a:cubicBezTo>
                  <a:pt x="1931051" y="4377617"/>
                  <a:pt x="1924529" y="4377617"/>
                  <a:pt x="1920181" y="4374507"/>
                </a:cubicBezTo>
                <a:cubicBezTo>
                  <a:pt x="1857131" y="4343410"/>
                  <a:pt x="1791906" y="4334080"/>
                  <a:pt x="1726682" y="4330971"/>
                </a:cubicBezTo>
                <a:cubicBezTo>
                  <a:pt x="1709289" y="4330971"/>
                  <a:pt x="1694069" y="4324751"/>
                  <a:pt x="1687547" y="4296764"/>
                </a:cubicBezTo>
                <a:cubicBezTo>
                  <a:pt x="1685373" y="4290544"/>
                  <a:pt x="1685373" y="4284325"/>
                  <a:pt x="1678851" y="4284325"/>
                </a:cubicBezTo>
                <a:cubicBezTo>
                  <a:pt x="1648413" y="4293654"/>
                  <a:pt x="1624497" y="4278105"/>
                  <a:pt x="1596233" y="4265667"/>
                </a:cubicBezTo>
                <a:cubicBezTo>
                  <a:pt x="1583188" y="4262557"/>
                  <a:pt x="1570143" y="4256337"/>
                  <a:pt x="1557098" y="4256337"/>
                </a:cubicBezTo>
                <a:cubicBezTo>
                  <a:pt x="1544054" y="4256337"/>
                  <a:pt x="1537531" y="4262557"/>
                  <a:pt x="1544054" y="4281215"/>
                </a:cubicBezTo>
                <a:cubicBezTo>
                  <a:pt x="1546228" y="4293654"/>
                  <a:pt x="1552750" y="4306093"/>
                  <a:pt x="1544054" y="4318532"/>
                </a:cubicBezTo>
                <a:cubicBezTo>
                  <a:pt x="1535357" y="4327861"/>
                  <a:pt x="1526660" y="4315422"/>
                  <a:pt x="1520138" y="4309203"/>
                </a:cubicBezTo>
                <a:cubicBezTo>
                  <a:pt x="1509267" y="4302983"/>
                  <a:pt x="1498396" y="4296764"/>
                  <a:pt x="1485352" y="4306093"/>
                </a:cubicBezTo>
                <a:cubicBezTo>
                  <a:pt x="1400560" y="4358958"/>
                  <a:pt x="1330987" y="4315422"/>
                  <a:pt x="1270111" y="4228350"/>
                </a:cubicBezTo>
                <a:cubicBezTo>
                  <a:pt x="1257066" y="4209692"/>
                  <a:pt x="1248370" y="4203472"/>
                  <a:pt x="1233151" y="4222131"/>
                </a:cubicBezTo>
                <a:cubicBezTo>
                  <a:pt x="1204887" y="4250118"/>
                  <a:pt x="1172275" y="4250118"/>
                  <a:pt x="1139663" y="4237679"/>
                </a:cubicBezTo>
                <a:cubicBezTo>
                  <a:pt x="1102702" y="4225240"/>
                  <a:pt x="1065742" y="4200362"/>
                  <a:pt x="1026607" y="4191033"/>
                </a:cubicBezTo>
                <a:cubicBezTo>
                  <a:pt x="1004865" y="4184814"/>
                  <a:pt x="989646" y="4191033"/>
                  <a:pt x="972253" y="4209692"/>
                </a:cubicBezTo>
                <a:cubicBezTo>
                  <a:pt x="948338" y="4240789"/>
                  <a:pt x="937467" y="4237679"/>
                  <a:pt x="917900" y="4200362"/>
                </a:cubicBezTo>
                <a:cubicBezTo>
                  <a:pt x="904855" y="4178594"/>
                  <a:pt x="887462" y="4169265"/>
                  <a:pt x="867894" y="4166156"/>
                </a:cubicBezTo>
                <a:cubicBezTo>
                  <a:pt x="848327" y="4159936"/>
                  <a:pt x="830934" y="4150607"/>
                  <a:pt x="813541" y="4128839"/>
                </a:cubicBezTo>
                <a:cubicBezTo>
                  <a:pt x="791799" y="4100851"/>
                  <a:pt x="763535" y="4113290"/>
                  <a:pt x="757013" y="4156826"/>
                </a:cubicBezTo>
                <a:cubicBezTo>
                  <a:pt x="754839" y="4172375"/>
                  <a:pt x="754839" y="4187924"/>
                  <a:pt x="757013" y="4203472"/>
                </a:cubicBezTo>
                <a:cubicBezTo>
                  <a:pt x="759187" y="4234569"/>
                  <a:pt x="772232" y="4243899"/>
                  <a:pt x="791799" y="4228350"/>
                </a:cubicBezTo>
                <a:cubicBezTo>
                  <a:pt x="828760" y="4203472"/>
                  <a:pt x="854849" y="4212801"/>
                  <a:pt x="872243" y="4265667"/>
                </a:cubicBezTo>
                <a:cubicBezTo>
                  <a:pt x="874417" y="4268776"/>
                  <a:pt x="876591" y="4274996"/>
                  <a:pt x="878765" y="4281215"/>
                </a:cubicBezTo>
                <a:cubicBezTo>
                  <a:pt x="896158" y="4324751"/>
                  <a:pt x="896158" y="4324751"/>
                  <a:pt x="876591" y="4365178"/>
                </a:cubicBezTo>
                <a:cubicBezTo>
                  <a:pt x="876591" y="4368288"/>
                  <a:pt x="878765" y="4368288"/>
                  <a:pt x="878765" y="4371397"/>
                </a:cubicBezTo>
                <a:cubicBezTo>
                  <a:pt x="893984" y="4365178"/>
                  <a:pt x="907029" y="4349629"/>
                  <a:pt x="920074" y="4337190"/>
                </a:cubicBezTo>
                <a:cubicBezTo>
                  <a:pt x="941815" y="4318532"/>
                  <a:pt x="946164" y="4321642"/>
                  <a:pt x="952686" y="4352739"/>
                </a:cubicBezTo>
                <a:cubicBezTo>
                  <a:pt x="954860" y="4368288"/>
                  <a:pt x="959208" y="4377617"/>
                  <a:pt x="972253" y="4377617"/>
                </a:cubicBezTo>
                <a:cubicBezTo>
                  <a:pt x="980950" y="4377617"/>
                  <a:pt x="991821" y="4386946"/>
                  <a:pt x="1000517" y="4390056"/>
                </a:cubicBezTo>
                <a:cubicBezTo>
                  <a:pt x="1013562" y="4399385"/>
                  <a:pt x="1026607" y="4396275"/>
                  <a:pt x="1037478" y="4380726"/>
                </a:cubicBezTo>
                <a:cubicBezTo>
                  <a:pt x="1048348" y="4368288"/>
                  <a:pt x="1057045" y="4368288"/>
                  <a:pt x="1065742" y="4380726"/>
                </a:cubicBezTo>
                <a:cubicBezTo>
                  <a:pt x="1080961" y="4393165"/>
                  <a:pt x="1094005" y="4396275"/>
                  <a:pt x="1111399" y="4383836"/>
                </a:cubicBezTo>
                <a:cubicBezTo>
                  <a:pt x="1133140" y="4368288"/>
                  <a:pt x="1150533" y="4386946"/>
                  <a:pt x="1148359" y="4421153"/>
                </a:cubicBezTo>
                <a:cubicBezTo>
                  <a:pt x="1144011" y="4449140"/>
                  <a:pt x="1152707" y="4458469"/>
                  <a:pt x="1167926" y="4467799"/>
                </a:cubicBezTo>
                <a:cubicBezTo>
                  <a:pt x="1191842" y="4480237"/>
                  <a:pt x="1215758" y="4477128"/>
                  <a:pt x="1239673" y="4483347"/>
                </a:cubicBezTo>
                <a:cubicBezTo>
                  <a:pt x="1304898" y="4505115"/>
                  <a:pt x="1370122" y="4526883"/>
                  <a:pt x="1435346" y="4548651"/>
                </a:cubicBezTo>
                <a:cubicBezTo>
                  <a:pt x="1454914" y="4554871"/>
                  <a:pt x="1463610" y="4573529"/>
                  <a:pt x="1459262" y="4604626"/>
                </a:cubicBezTo>
                <a:cubicBezTo>
                  <a:pt x="1457088" y="4620175"/>
                  <a:pt x="1454914" y="4632614"/>
                  <a:pt x="1452739" y="4648162"/>
                </a:cubicBezTo>
                <a:cubicBezTo>
                  <a:pt x="1463610" y="4645053"/>
                  <a:pt x="1467958" y="4629504"/>
                  <a:pt x="1476655" y="4623285"/>
                </a:cubicBezTo>
                <a:cubicBezTo>
                  <a:pt x="1526660" y="4579749"/>
                  <a:pt x="1578840" y="4557981"/>
                  <a:pt x="1637542" y="4582858"/>
                </a:cubicBezTo>
                <a:cubicBezTo>
                  <a:pt x="1657109" y="4589078"/>
                  <a:pt x="1674502" y="4595297"/>
                  <a:pt x="1691895" y="4582858"/>
                </a:cubicBezTo>
                <a:cubicBezTo>
                  <a:pt x="1698418" y="4579749"/>
                  <a:pt x="1704940" y="4576639"/>
                  <a:pt x="1709289" y="4585968"/>
                </a:cubicBezTo>
                <a:cubicBezTo>
                  <a:pt x="1715811" y="4592187"/>
                  <a:pt x="1711463" y="4601517"/>
                  <a:pt x="1707114" y="4607736"/>
                </a:cubicBezTo>
                <a:cubicBezTo>
                  <a:pt x="1698418" y="4626394"/>
                  <a:pt x="1700592" y="4635724"/>
                  <a:pt x="1715811" y="4635724"/>
                </a:cubicBezTo>
                <a:cubicBezTo>
                  <a:pt x="1722334" y="4635724"/>
                  <a:pt x="1728856" y="4641943"/>
                  <a:pt x="1735378" y="4645053"/>
                </a:cubicBezTo>
                <a:cubicBezTo>
                  <a:pt x="1752772" y="4648162"/>
                  <a:pt x="1759294" y="4660601"/>
                  <a:pt x="1748423" y="4685479"/>
                </a:cubicBezTo>
                <a:cubicBezTo>
                  <a:pt x="1744075" y="4694808"/>
                  <a:pt x="1739727" y="4707247"/>
                  <a:pt x="1746249" y="4716576"/>
                </a:cubicBezTo>
                <a:cubicBezTo>
                  <a:pt x="1752772" y="4725905"/>
                  <a:pt x="1761468" y="4722796"/>
                  <a:pt x="1770165" y="4719686"/>
                </a:cubicBezTo>
                <a:cubicBezTo>
                  <a:pt x="1791906" y="4710357"/>
                  <a:pt x="1815822" y="4697918"/>
                  <a:pt x="1837563" y="4682369"/>
                </a:cubicBezTo>
                <a:cubicBezTo>
                  <a:pt x="1857131" y="4666821"/>
                  <a:pt x="1859305" y="4666821"/>
                  <a:pt x="1857131" y="4701028"/>
                </a:cubicBezTo>
                <a:cubicBezTo>
                  <a:pt x="1857131" y="4707247"/>
                  <a:pt x="1857131" y="4713467"/>
                  <a:pt x="1857131" y="4722796"/>
                </a:cubicBezTo>
                <a:cubicBezTo>
                  <a:pt x="1857131" y="4735235"/>
                  <a:pt x="1861479" y="4744564"/>
                  <a:pt x="1872349" y="4738344"/>
                </a:cubicBezTo>
                <a:cubicBezTo>
                  <a:pt x="1894091" y="4732125"/>
                  <a:pt x="1913658" y="4744564"/>
                  <a:pt x="1931051" y="4757003"/>
                </a:cubicBezTo>
                <a:cubicBezTo>
                  <a:pt x="1965838" y="4784990"/>
                  <a:pt x="1998450" y="4797429"/>
                  <a:pt x="2037584" y="4763222"/>
                </a:cubicBezTo>
                <a:cubicBezTo>
                  <a:pt x="2059326" y="4744564"/>
                  <a:pt x="2089764" y="4757003"/>
                  <a:pt x="2111506" y="4781880"/>
                </a:cubicBezTo>
                <a:cubicBezTo>
                  <a:pt x="2148466" y="4822307"/>
                  <a:pt x="2189775" y="4837855"/>
                  <a:pt x="2235432" y="4834746"/>
                </a:cubicBezTo>
                <a:cubicBezTo>
                  <a:pt x="2265870" y="4831636"/>
                  <a:pt x="2291960" y="4837855"/>
                  <a:pt x="2315875" y="4865843"/>
                </a:cubicBezTo>
                <a:cubicBezTo>
                  <a:pt x="2333268" y="4890721"/>
                  <a:pt x="2352836" y="4881392"/>
                  <a:pt x="2372403" y="4865843"/>
                </a:cubicBezTo>
                <a:cubicBezTo>
                  <a:pt x="2381100" y="4856514"/>
                  <a:pt x="2387622" y="4856514"/>
                  <a:pt x="2396319" y="4868953"/>
                </a:cubicBezTo>
                <a:cubicBezTo>
                  <a:pt x="2422408" y="4906269"/>
                  <a:pt x="2455021" y="4924928"/>
                  <a:pt x="2491981" y="4924928"/>
                </a:cubicBezTo>
                <a:cubicBezTo>
                  <a:pt x="2574598" y="4928037"/>
                  <a:pt x="2652868" y="4956025"/>
                  <a:pt x="2733311" y="4977793"/>
                </a:cubicBezTo>
                <a:cubicBezTo>
                  <a:pt x="2781142" y="4990232"/>
                  <a:pt x="2828973" y="4990232"/>
                  <a:pt x="2876805" y="4987122"/>
                </a:cubicBezTo>
                <a:cubicBezTo>
                  <a:pt x="2926810" y="4984012"/>
                  <a:pt x="2972467" y="4990232"/>
                  <a:pt x="3011602" y="5039987"/>
                </a:cubicBezTo>
                <a:cubicBezTo>
                  <a:pt x="3018124" y="5049316"/>
                  <a:pt x="3024647" y="5049316"/>
                  <a:pt x="3033343" y="5049316"/>
                </a:cubicBezTo>
                <a:cubicBezTo>
                  <a:pt x="3120309" y="5043097"/>
                  <a:pt x="3207275" y="5061755"/>
                  <a:pt x="3294241" y="5086633"/>
                </a:cubicBezTo>
                <a:cubicBezTo>
                  <a:pt x="3387729" y="5111511"/>
                  <a:pt x="3481217" y="5117730"/>
                  <a:pt x="3574705" y="5123950"/>
                </a:cubicBezTo>
                <a:cubicBezTo>
                  <a:pt x="3694283" y="5133279"/>
                  <a:pt x="3811687" y="5145718"/>
                  <a:pt x="3931265" y="5164376"/>
                </a:cubicBezTo>
                <a:cubicBezTo>
                  <a:pt x="3985619" y="5173705"/>
                  <a:pt x="4039972" y="5173705"/>
                  <a:pt x="4094326" y="5179925"/>
                </a:cubicBezTo>
                <a:cubicBezTo>
                  <a:pt x="4300870" y="5204803"/>
                  <a:pt x="4507413" y="5189254"/>
                  <a:pt x="4713957" y="5204803"/>
                </a:cubicBezTo>
                <a:cubicBezTo>
                  <a:pt x="4716131" y="5204803"/>
                  <a:pt x="4718306" y="5207912"/>
                  <a:pt x="4722654" y="5207912"/>
                </a:cubicBezTo>
                <a:cubicBezTo>
                  <a:pt x="4735699" y="5207912"/>
                  <a:pt x="4748744" y="5207912"/>
                  <a:pt x="4763963" y="5207912"/>
                </a:cubicBezTo>
                <a:cubicBezTo>
                  <a:pt x="4807446" y="5204803"/>
                  <a:pt x="4853103" y="5204803"/>
                  <a:pt x="4896585" y="5204803"/>
                </a:cubicBezTo>
                <a:cubicBezTo>
                  <a:pt x="4968332" y="5198583"/>
                  <a:pt x="5037905" y="5195473"/>
                  <a:pt x="5107478" y="5192364"/>
                </a:cubicBezTo>
                <a:cubicBezTo>
                  <a:pt x="5205314" y="5186144"/>
                  <a:pt x="5303151" y="5173705"/>
                  <a:pt x="5400987" y="5161266"/>
                </a:cubicBezTo>
                <a:cubicBezTo>
                  <a:pt x="5529262" y="5145718"/>
                  <a:pt x="5657536" y="5136389"/>
                  <a:pt x="5785811" y="5136389"/>
                </a:cubicBezTo>
                <a:cubicBezTo>
                  <a:pt x="5953220" y="5136389"/>
                  <a:pt x="6120629" y="5120840"/>
                  <a:pt x="6288038" y="5095962"/>
                </a:cubicBezTo>
                <a:cubicBezTo>
                  <a:pt x="6464144" y="5071085"/>
                  <a:pt x="6638076" y="5036878"/>
                  <a:pt x="6814182" y="5005780"/>
                </a:cubicBezTo>
                <a:cubicBezTo>
                  <a:pt x="6972894" y="4980903"/>
                  <a:pt x="7133781" y="4949805"/>
                  <a:pt x="7296842" y="4934257"/>
                </a:cubicBezTo>
                <a:cubicBezTo>
                  <a:pt x="7335976" y="4928037"/>
                  <a:pt x="7375111" y="4921818"/>
                  <a:pt x="7414246" y="4906269"/>
                </a:cubicBezTo>
                <a:cubicBezTo>
                  <a:pt x="7468599" y="4884501"/>
                  <a:pt x="7522953" y="4884501"/>
                  <a:pt x="7577307" y="4881392"/>
                </a:cubicBezTo>
                <a:cubicBezTo>
                  <a:pt x="7636008" y="4875172"/>
                  <a:pt x="7692536" y="4865843"/>
                  <a:pt x="7746890" y="4837855"/>
                </a:cubicBezTo>
                <a:cubicBezTo>
                  <a:pt x="7814288" y="4806758"/>
                  <a:pt x="7881687" y="4809868"/>
                  <a:pt x="7949085" y="4806758"/>
                </a:cubicBezTo>
                <a:cubicBezTo>
                  <a:pt x="7999091" y="4803648"/>
                  <a:pt x="8049096" y="4794319"/>
                  <a:pt x="8099101" y="4781880"/>
                </a:cubicBezTo>
                <a:cubicBezTo>
                  <a:pt x="8129539" y="4772551"/>
                  <a:pt x="8159977" y="4775661"/>
                  <a:pt x="8190416" y="4788100"/>
                </a:cubicBezTo>
                <a:cubicBezTo>
                  <a:pt x="8273033" y="4822307"/>
                  <a:pt x="8353476" y="4809868"/>
                  <a:pt x="8436094" y="4781880"/>
                </a:cubicBezTo>
                <a:cubicBezTo>
                  <a:pt x="8468706" y="4772551"/>
                  <a:pt x="8496970" y="4766332"/>
                  <a:pt x="8525234" y="4797429"/>
                </a:cubicBezTo>
                <a:cubicBezTo>
                  <a:pt x="8536104" y="4809868"/>
                  <a:pt x="8544801" y="4803648"/>
                  <a:pt x="8553498" y="4791210"/>
                </a:cubicBezTo>
                <a:cubicBezTo>
                  <a:pt x="8564368" y="4769442"/>
                  <a:pt x="8579587" y="4763222"/>
                  <a:pt x="8596980" y="4760112"/>
                </a:cubicBezTo>
                <a:cubicBezTo>
                  <a:pt x="8640463" y="4747674"/>
                  <a:pt x="8681772" y="4732125"/>
                  <a:pt x="8723081" y="4716576"/>
                </a:cubicBezTo>
                <a:cubicBezTo>
                  <a:pt x="8729603" y="4713467"/>
                  <a:pt x="8736126" y="4713467"/>
                  <a:pt x="8742648" y="4713467"/>
                </a:cubicBezTo>
                <a:cubicBezTo>
                  <a:pt x="8757867" y="4713467"/>
                  <a:pt x="8766564" y="4707247"/>
                  <a:pt x="8773086" y="4688589"/>
                </a:cubicBezTo>
                <a:cubicBezTo>
                  <a:pt x="8781783" y="4666821"/>
                  <a:pt x="8797002" y="4651272"/>
                  <a:pt x="8814395" y="4638833"/>
                </a:cubicBezTo>
                <a:cubicBezTo>
                  <a:pt x="8829614" y="4629504"/>
                  <a:pt x="8838311" y="4641943"/>
                  <a:pt x="8844833" y="4657492"/>
                </a:cubicBezTo>
                <a:cubicBezTo>
                  <a:pt x="8855704" y="4676150"/>
                  <a:pt x="8864400" y="4676150"/>
                  <a:pt x="8870923" y="4654382"/>
                </a:cubicBezTo>
                <a:cubicBezTo>
                  <a:pt x="8881793" y="4626394"/>
                  <a:pt x="8897012" y="4620175"/>
                  <a:pt x="8918754" y="4617065"/>
                </a:cubicBezTo>
                <a:cubicBezTo>
                  <a:pt x="8988327" y="4610846"/>
                  <a:pt x="9057899" y="4595297"/>
                  <a:pt x="9118775" y="4539322"/>
                </a:cubicBezTo>
                <a:cubicBezTo>
                  <a:pt x="9129646" y="4529993"/>
                  <a:pt x="9144865" y="4533103"/>
                  <a:pt x="9157910" y="4536212"/>
                </a:cubicBezTo>
                <a:cubicBezTo>
                  <a:pt x="9170955" y="4539322"/>
                  <a:pt x="9186174" y="4551761"/>
                  <a:pt x="9201393" y="4542432"/>
                </a:cubicBezTo>
                <a:cubicBezTo>
                  <a:pt x="9207915" y="4536212"/>
                  <a:pt x="9212264" y="4542432"/>
                  <a:pt x="9216612" y="4548651"/>
                </a:cubicBezTo>
                <a:cubicBezTo>
                  <a:pt x="9220960" y="4554871"/>
                  <a:pt x="9218786" y="4564200"/>
                  <a:pt x="9216612" y="4570419"/>
                </a:cubicBezTo>
                <a:cubicBezTo>
                  <a:pt x="9210089" y="4582858"/>
                  <a:pt x="9203567" y="4595297"/>
                  <a:pt x="9199219" y="4607736"/>
                </a:cubicBezTo>
                <a:cubicBezTo>
                  <a:pt x="9184000" y="4645053"/>
                  <a:pt x="9184000" y="4645053"/>
                  <a:pt x="9155736" y="4626394"/>
                </a:cubicBezTo>
                <a:cubicBezTo>
                  <a:pt x="9140517" y="4617065"/>
                  <a:pt x="9127472" y="4623285"/>
                  <a:pt x="9120949" y="4641943"/>
                </a:cubicBezTo>
                <a:cubicBezTo>
                  <a:pt x="9114427" y="4654382"/>
                  <a:pt x="9092686" y="4657492"/>
                  <a:pt x="9105730" y="4685479"/>
                </a:cubicBezTo>
                <a:cubicBezTo>
                  <a:pt x="9114427" y="4707247"/>
                  <a:pt x="9129646" y="4707247"/>
                  <a:pt x="9147039" y="4701028"/>
                </a:cubicBezTo>
                <a:cubicBezTo>
                  <a:pt x="9205741" y="4685479"/>
                  <a:pt x="9262269" y="4654382"/>
                  <a:pt x="9305752" y="4595297"/>
                </a:cubicBezTo>
                <a:cubicBezTo>
                  <a:pt x="9312274" y="4585968"/>
                  <a:pt x="9318797" y="4582858"/>
                  <a:pt x="9327493" y="4582858"/>
                </a:cubicBezTo>
                <a:cubicBezTo>
                  <a:pt x="9349235" y="4582858"/>
                  <a:pt x="9366628" y="4567310"/>
                  <a:pt x="9381847" y="4548651"/>
                </a:cubicBezTo>
                <a:cubicBezTo>
                  <a:pt x="9420981" y="4498896"/>
                  <a:pt x="9464464" y="4461579"/>
                  <a:pt x="9518818" y="4458469"/>
                </a:cubicBezTo>
                <a:cubicBezTo>
                  <a:pt x="9551430" y="4458469"/>
                  <a:pt x="9579694" y="4439811"/>
                  <a:pt x="9603610" y="4411824"/>
                </a:cubicBezTo>
                <a:cubicBezTo>
                  <a:pt x="9666660" y="4340300"/>
                  <a:pt x="9736233" y="4284325"/>
                  <a:pt x="9810153" y="4240789"/>
                </a:cubicBezTo>
                <a:cubicBezTo>
                  <a:pt x="9834069" y="4225240"/>
                  <a:pt x="9857985" y="4203472"/>
                  <a:pt x="9881900" y="4178594"/>
                </a:cubicBezTo>
                <a:cubicBezTo>
                  <a:pt x="9897119" y="4163046"/>
                  <a:pt x="9912338" y="4159936"/>
                  <a:pt x="9931906" y="4166156"/>
                </a:cubicBezTo>
                <a:cubicBezTo>
                  <a:pt x="9968866" y="4178594"/>
                  <a:pt x="10001478" y="4166156"/>
                  <a:pt x="10025394" y="4122619"/>
                </a:cubicBezTo>
                <a:cubicBezTo>
                  <a:pt x="10038439" y="4100851"/>
                  <a:pt x="10049309" y="4075974"/>
                  <a:pt x="10055832" y="4051096"/>
                </a:cubicBezTo>
                <a:cubicBezTo>
                  <a:pt x="10077573" y="3970243"/>
                  <a:pt x="10123230" y="3936036"/>
                  <a:pt x="10177584" y="3911158"/>
                </a:cubicBezTo>
                <a:cubicBezTo>
                  <a:pt x="10227589" y="3892500"/>
                  <a:pt x="10277595" y="3886281"/>
                  <a:pt x="10325426" y="3923597"/>
                </a:cubicBezTo>
                <a:cubicBezTo>
                  <a:pt x="10351516" y="3945365"/>
                  <a:pt x="10360212" y="3936036"/>
                  <a:pt x="10371083" y="3892500"/>
                </a:cubicBezTo>
                <a:cubicBezTo>
                  <a:pt x="10373257" y="3883171"/>
                  <a:pt x="10375431" y="3876951"/>
                  <a:pt x="10377605" y="3867622"/>
                </a:cubicBezTo>
                <a:cubicBezTo>
                  <a:pt x="10379779" y="3867622"/>
                  <a:pt x="10381954" y="3864513"/>
                  <a:pt x="10381954" y="3864513"/>
                </a:cubicBezTo>
                <a:cubicBezTo>
                  <a:pt x="10416740" y="3895610"/>
                  <a:pt x="10431959" y="3886281"/>
                  <a:pt x="10449352" y="3833415"/>
                </a:cubicBezTo>
                <a:cubicBezTo>
                  <a:pt x="10455875" y="3811647"/>
                  <a:pt x="10462397" y="3789879"/>
                  <a:pt x="10471094" y="3768111"/>
                </a:cubicBezTo>
                <a:cubicBezTo>
                  <a:pt x="10492835" y="3727685"/>
                  <a:pt x="10518925" y="3715246"/>
                  <a:pt x="10553711" y="3730795"/>
                </a:cubicBezTo>
                <a:cubicBezTo>
                  <a:pt x="10573278" y="3743233"/>
                  <a:pt x="10590672" y="3758782"/>
                  <a:pt x="10608065" y="3780550"/>
                </a:cubicBezTo>
                <a:cubicBezTo>
                  <a:pt x="10614587" y="3789879"/>
                  <a:pt x="10618935" y="3789879"/>
                  <a:pt x="10627632" y="3783660"/>
                </a:cubicBezTo>
                <a:cubicBezTo>
                  <a:pt x="10664593" y="3746343"/>
                  <a:pt x="10690682" y="3696588"/>
                  <a:pt x="10716772" y="3646832"/>
                </a:cubicBezTo>
                <a:cubicBezTo>
                  <a:pt x="10736339" y="3606406"/>
                  <a:pt x="10755907" y="3569089"/>
                  <a:pt x="10773300" y="3531772"/>
                </a:cubicBezTo>
                <a:cubicBezTo>
                  <a:pt x="10801564" y="3472688"/>
                  <a:pt x="10840698" y="3447810"/>
                  <a:pt x="10888529" y="3447810"/>
                </a:cubicBezTo>
                <a:cubicBezTo>
                  <a:pt x="10949406" y="3450920"/>
                  <a:pt x="10999411" y="3422932"/>
                  <a:pt x="11045068" y="3363848"/>
                </a:cubicBezTo>
                <a:cubicBezTo>
                  <a:pt x="11064635" y="3335860"/>
                  <a:pt x="11090725" y="3317202"/>
                  <a:pt x="11116815" y="3301653"/>
                </a:cubicBezTo>
                <a:cubicBezTo>
                  <a:pt x="11155949" y="3282995"/>
                  <a:pt x="11188562" y="3255007"/>
                  <a:pt x="11216825" y="3214581"/>
                </a:cubicBezTo>
                <a:cubicBezTo>
                  <a:pt x="11251612" y="3161716"/>
                  <a:pt x="11288572" y="3118180"/>
                  <a:pt x="11327707" y="3071534"/>
                </a:cubicBezTo>
                <a:cubicBezTo>
                  <a:pt x="11382060" y="3009340"/>
                  <a:pt x="11421195" y="2925377"/>
                  <a:pt x="11469026" y="2850744"/>
                </a:cubicBezTo>
                <a:cubicBezTo>
                  <a:pt x="11499464" y="2804098"/>
                  <a:pt x="11512509" y="2757452"/>
                  <a:pt x="11503813" y="2695257"/>
                </a:cubicBezTo>
                <a:cubicBezTo>
                  <a:pt x="11501638" y="2679709"/>
                  <a:pt x="11503813" y="2661050"/>
                  <a:pt x="11510335" y="2648612"/>
                </a:cubicBezTo>
                <a:cubicBezTo>
                  <a:pt x="11521206" y="2629953"/>
                  <a:pt x="11512509" y="2620624"/>
                  <a:pt x="11501638" y="2623734"/>
                </a:cubicBezTo>
                <a:cubicBezTo>
                  <a:pt x="11451633" y="2633063"/>
                  <a:pt x="11405976" y="2601966"/>
                  <a:pt x="11355971" y="2598856"/>
                </a:cubicBezTo>
                <a:cubicBezTo>
                  <a:pt x="11358145" y="2577088"/>
                  <a:pt x="11369016" y="2561539"/>
                  <a:pt x="11375538" y="2542881"/>
                </a:cubicBezTo>
                <a:cubicBezTo>
                  <a:pt x="11379886" y="2536662"/>
                  <a:pt x="11382060" y="2530442"/>
                  <a:pt x="11386409" y="2524223"/>
                </a:cubicBezTo>
                <a:cubicBezTo>
                  <a:pt x="11390757" y="2511784"/>
                  <a:pt x="11397279" y="2496235"/>
                  <a:pt x="11392931" y="2483796"/>
                </a:cubicBezTo>
                <a:cubicBezTo>
                  <a:pt x="11388583" y="2474467"/>
                  <a:pt x="11375538" y="2480687"/>
                  <a:pt x="11366841" y="2480687"/>
                </a:cubicBezTo>
                <a:cubicBezTo>
                  <a:pt x="11292920" y="2490016"/>
                  <a:pt x="11225522" y="2527333"/>
                  <a:pt x="11160298" y="2577088"/>
                </a:cubicBezTo>
                <a:cubicBezTo>
                  <a:pt x="11099422" y="2623734"/>
                  <a:pt x="11040720" y="2673489"/>
                  <a:pt x="10982018" y="2720135"/>
                </a:cubicBezTo>
                <a:cubicBezTo>
                  <a:pt x="10975495" y="2726355"/>
                  <a:pt x="10966799" y="2738794"/>
                  <a:pt x="10958102" y="2726355"/>
                </a:cubicBezTo>
                <a:cubicBezTo>
                  <a:pt x="10947231" y="2713916"/>
                  <a:pt x="10947231" y="2701477"/>
                  <a:pt x="10949406" y="2682819"/>
                </a:cubicBezTo>
                <a:cubicBezTo>
                  <a:pt x="10955928" y="2651722"/>
                  <a:pt x="10966799" y="2623734"/>
                  <a:pt x="10968973" y="2589527"/>
                </a:cubicBezTo>
                <a:cubicBezTo>
                  <a:pt x="10968973" y="2580198"/>
                  <a:pt x="10977669" y="2577088"/>
                  <a:pt x="10984192" y="2573979"/>
                </a:cubicBezTo>
                <a:cubicBezTo>
                  <a:pt x="11055939" y="2545991"/>
                  <a:pt x="11118989" y="2496235"/>
                  <a:pt x="11168994" y="2415383"/>
                </a:cubicBezTo>
                <a:cubicBezTo>
                  <a:pt x="11182039" y="2393614"/>
                  <a:pt x="11201606" y="2381176"/>
                  <a:pt x="11219000" y="2368737"/>
                </a:cubicBezTo>
                <a:cubicBezTo>
                  <a:pt x="11290746" y="2309652"/>
                  <a:pt x="11366841" y="2259897"/>
                  <a:pt x="11442937" y="2216361"/>
                </a:cubicBezTo>
                <a:cubicBezTo>
                  <a:pt x="11466852" y="2203922"/>
                  <a:pt x="11488594" y="2188373"/>
                  <a:pt x="11510335" y="2169715"/>
                </a:cubicBezTo>
                <a:cubicBezTo>
                  <a:pt x="11536425" y="2151056"/>
                  <a:pt x="11538599" y="2119959"/>
                  <a:pt x="11519032" y="2088862"/>
                </a:cubicBezTo>
                <a:cubicBezTo>
                  <a:pt x="11512509" y="2076423"/>
                  <a:pt x="11505987" y="2067094"/>
                  <a:pt x="11497290" y="2060874"/>
                </a:cubicBezTo>
                <a:cubicBezTo>
                  <a:pt x="11460330" y="2042216"/>
                  <a:pt x="11427717" y="2008009"/>
                  <a:pt x="11386409" y="2008009"/>
                </a:cubicBezTo>
                <a:cubicBezTo>
                  <a:pt x="11369016" y="2004899"/>
                  <a:pt x="11364667" y="1989351"/>
                  <a:pt x="11369016" y="1967583"/>
                </a:cubicBezTo>
                <a:cubicBezTo>
                  <a:pt x="11371190" y="1961363"/>
                  <a:pt x="11373364" y="1955144"/>
                  <a:pt x="11375538" y="1945815"/>
                </a:cubicBezTo>
                <a:cubicBezTo>
                  <a:pt x="11379886" y="1920937"/>
                  <a:pt x="11373364" y="1911608"/>
                  <a:pt x="11355971" y="1914717"/>
                </a:cubicBezTo>
                <a:cubicBezTo>
                  <a:pt x="11327707" y="1917827"/>
                  <a:pt x="11321184" y="1911608"/>
                  <a:pt x="11319010" y="1871181"/>
                </a:cubicBezTo>
                <a:cubicBezTo>
                  <a:pt x="11316836" y="1840084"/>
                  <a:pt x="11308140" y="1833865"/>
                  <a:pt x="11288572" y="1849413"/>
                </a:cubicBezTo>
                <a:cubicBezTo>
                  <a:pt x="11277701" y="1855633"/>
                  <a:pt x="11271179" y="1868072"/>
                  <a:pt x="11264657" y="1880511"/>
                </a:cubicBezTo>
                <a:cubicBezTo>
                  <a:pt x="11260308" y="1886730"/>
                  <a:pt x="11251612" y="1896059"/>
                  <a:pt x="11245089" y="1889840"/>
                </a:cubicBezTo>
                <a:cubicBezTo>
                  <a:pt x="11238567" y="1883620"/>
                  <a:pt x="11242915" y="1871181"/>
                  <a:pt x="11245089" y="1861852"/>
                </a:cubicBezTo>
                <a:cubicBezTo>
                  <a:pt x="11255960" y="1836974"/>
                  <a:pt x="11264657" y="1812097"/>
                  <a:pt x="11275527" y="1787219"/>
                </a:cubicBezTo>
                <a:cubicBezTo>
                  <a:pt x="11245089" y="1790329"/>
                  <a:pt x="11216825" y="1771670"/>
                  <a:pt x="11186387" y="1774780"/>
                </a:cubicBezTo>
                <a:cubicBezTo>
                  <a:pt x="11151601" y="1777890"/>
                  <a:pt x="11142904" y="1787219"/>
                  <a:pt x="11147253" y="1840084"/>
                </a:cubicBezTo>
                <a:cubicBezTo>
                  <a:pt x="11147253" y="1849413"/>
                  <a:pt x="11147253" y="1855633"/>
                  <a:pt x="11145079" y="1864962"/>
                </a:cubicBezTo>
                <a:cubicBezTo>
                  <a:pt x="11145079" y="1874291"/>
                  <a:pt x="11138556" y="1880511"/>
                  <a:pt x="11132034" y="1877401"/>
                </a:cubicBezTo>
                <a:cubicBezTo>
                  <a:pt x="11125511" y="1877401"/>
                  <a:pt x="11123337" y="1871181"/>
                  <a:pt x="11121163" y="1861852"/>
                </a:cubicBezTo>
                <a:cubicBezTo>
                  <a:pt x="11112466" y="1815206"/>
                  <a:pt x="11125511" y="1762341"/>
                  <a:pt x="11153775" y="1731244"/>
                </a:cubicBezTo>
                <a:cubicBezTo>
                  <a:pt x="11171168" y="1712585"/>
                  <a:pt x="11182039" y="1687708"/>
                  <a:pt x="11188562" y="1656611"/>
                </a:cubicBezTo>
                <a:cubicBezTo>
                  <a:pt x="11205955" y="1581977"/>
                  <a:pt x="11223348" y="1563319"/>
                  <a:pt x="11277701" y="1566429"/>
                </a:cubicBezTo>
                <a:cubicBezTo>
                  <a:pt x="11297269" y="1569538"/>
                  <a:pt x="11314662" y="1566429"/>
                  <a:pt x="11332055" y="1560209"/>
                </a:cubicBezTo>
                <a:cubicBezTo>
                  <a:pt x="11392931" y="1535331"/>
                  <a:pt x="11460330" y="1535331"/>
                  <a:pt x="11519032" y="1494905"/>
                </a:cubicBezTo>
                <a:cubicBezTo>
                  <a:pt x="11529902" y="1485576"/>
                  <a:pt x="11540773" y="1476247"/>
                  <a:pt x="11551644" y="1473137"/>
                </a:cubicBezTo>
                <a:cubicBezTo>
                  <a:pt x="11573385" y="1457588"/>
                  <a:pt x="11586430" y="1438930"/>
                  <a:pt x="11590778" y="1401613"/>
                </a:cubicBezTo>
                <a:cubicBezTo>
                  <a:pt x="11597301" y="1351858"/>
                  <a:pt x="11612520" y="1342529"/>
                  <a:pt x="11649480" y="1354968"/>
                </a:cubicBezTo>
                <a:cubicBezTo>
                  <a:pt x="11669048" y="1361187"/>
                  <a:pt x="11690789" y="1358077"/>
                  <a:pt x="11712531" y="1345639"/>
                </a:cubicBezTo>
                <a:cubicBezTo>
                  <a:pt x="11732098" y="1336309"/>
                  <a:pt x="11753839" y="1320761"/>
                  <a:pt x="11777755" y="1317651"/>
                </a:cubicBezTo>
                <a:cubicBezTo>
                  <a:pt x="11799496" y="1314541"/>
                  <a:pt x="11810367" y="1292773"/>
                  <a:pt x="11819064" y="1264786"/>
                </a:cubicBezTo>
                <a:cubicBezTo>
                  <a:pt x="11829934" y="1215030"/>
                  <a:pt x="11842979" y="1193262"/>
                  <a:pt x="11877766" y="1165275"/>
                </a:cubicBezTo>
                <a:cubicBezTo>
                  <a:pt x="11882114" y="1180823"/>
                  <a:pt x="11879940" y="1193262"/>
                  <a:pt x="11882114" y="1211920"/>
                </a:cubicBezTo>
                <a:cubicBezTo>
                  <a:pt x="11906029" y="1202591"/>
                  <a:pt x="11925597" y="1180823"/>
                  <a:pt x="11938642" y="1152836"/>
                </a:cubicBezTo>
                <a:cubicBezTo>
                  <a:pt x="11956035" y="1112409"/>
                  <a:pt x="11971254" y="1068873"/>
                  <a:pt x="11986473" y="1025337"/>
                </a:cubicBezTo>
                <a:cubicBezTo>
                  <a:pt x="12019085" y="944484"/>
                  <a:pt x="12001692" y="876071"/>
                  <a:pt x="11966906" y="810766"/>
                </a:cubicBezTo>
                <a:cubicBezTo>
                  <a:pt x="11936467" y="751682"/>
                  <a:pt x="11897333" y="705036"/>
                  <a:pt x="11877766" y="636622"/>
                </a:cubicBezTo>
                <a:cubicBezTo>
                  <a:pt x="11860372" y="645951"/>
                  <a:pt x="11856024" y="667719"/>
                  <a:pt x="11845153" y="683268"/>
                </a:cubicBezTo>
                <a:cubicBezTo>
                  <a:pt x="11832109" y="711255"/>
                  <a:pt x="11814715" y="714365"/>
                  <a:pt x="11806019" y="683268"/>
                </a:cubicBezTo>
                <a:cubicBezTo>
                  <a:pt x="11788626" y="627293"/>
                  <a:pt x="11769058" y="621073"/>
                  <a:pt x="11732098" y="642841"/>
                </a:cubicBezTo>
                <a:cubicBezTo>
                  <a:pt x="11706008" y="658390"/>
                  <a:pt x="11677744" y="658390"/>
                  <a:pt x="11649480" y="664610"/>
                </a:cubicBezTo>
                <a:cubicBezTo>
                  <a:pt x="11619042" y="670829"/>
                  <a:pt x="11597301" y="695707"/>
                  <a:pt x="11584256" y="733023"/>
                </a:cubicBezTo>
                <a:cubicBezTo>
                  <a:pt x="11577734" y="748572"/>
                  <a:pt x="11573385" y="770340"/>
                  <a:pt x="11555992" y="776560"/>
                </a:cubicBezTo>
                <a:cubicBezTo>
                  <a:pt x="11555992" y="748572"/>
                  <a:pt x="11562515" y="723694"/>
                  <a:pt x="11575559" y="701926"/>
                </a:cubicBezTo>
                <a:cubicBezTo>
                  <a:pt x="11588604" y="673939"/>
                  <a:pt x="11603823" y="645951"/>
                  <a:pt x="11619042" y="617964"/>
                </a:cubicBezTo>
                <a:cubicBezTo>
                  <a:pt x="11629913" y="602415"/>
                  <a:pt x="11634261" y="586867"/>
                  <a:pt x="11623391" y="565098"/>
                </a:cubicBezTo>
                <a:cubicBezTo>
                  <a:pt x="11610346" y="543330"/>
                  <a:pt x="11599475" y="540221"/>
                  <a:pt x="11588604" y="565098"/>
                </a:cubicBezTo>
                <a:cubicBezTo>
                  <a:pt x="11571211" y="596196"/>
                  <a:pt x="11547295" y="608634"/>
                  <a:pt x="11523380" y="621073"/>
                </a:cubicBezTo>
                <a:cubicBezTo>
                  <a:pt x="11503813" y="633512"/>
                  <a:pt x="11482071" y="645951"/>
                  <a:pt x="11462504" y="658390"/>
                </a:cubicBezTo>
                <a:cubicBezTo>
                  <a:pt x="11460330" y="658390"/>
                  <a:pt x="11458156" y="661500"/>
                  <a:pt x="11458156" y="661500"/>
                </a:cubicBezTo>
                <a:cubicBezTo>
                  <a:pt x="11455981" y="661500"/>
                  <a:pt x="11453807" y="661500"/>
                  <a:pt x="11451633" y="661500"/>
                </a:cubicBezTo>
                <a:cubicBezTo>
                  <a:pt x="11453807" y="661500"/>
                  <a:pt x="11453807" y="658390"/>
                  <a:pt x="11455981" y="658390"/>
                </a:cubicBezTo>
                <a:cubicBezTo>
                  <a:pt x="11455981" y="655280"/>
                  <a:pt x="11455981" y="652171"/>
                  <a:pt x="11458156" y="652171"/>
                </a:cubicBezTo>
                <a:cubicBezTo>
                  <a:pt x="11471200" y="627293"/>
                  <a:pt x="11486419" y="602415"/>
                  <a:pt x="11499464" y="577537"/>
                </a:cubicBezTo>
                <a:cubicBezTo>
                  <a:pt x="11503813" y="568208"/>
                  <a:pt x="11510335" y="558879"/>
                  <a:pt x="11510335" y="543330"/>
                </a:cubicBezTo>
                <a:cubicBezTo>
                  <a:pt x="11510335" y="530891"/>
                  <a:pt x="11505987" y="524672"/>
                  <a:pt x="11499464" y="518453"/>
                </a:cubicBezTo>
                <a:cubicBezTo>
                  <a:pt x="11490768" y="512233"/>
                  <a:pt x="11486419" y="518453"/>
                  <a:pt x="11479897" y="524672"/>
                </a:cubicBezTo>
                <a:cubicBezTo>
                  <a:pt x="11477723" y="527782"/>
                  <a:pt x="11477723" y="530891"/>
                  <a:pt x="11475549" y="530891"/>
                </a:cubicBezTo>
                <a:cubicBezTo>
                  <a:pt x="11466852" y="596196"/>
                  <a:pt x="11423369" y="617964"/>
                  <a:pt x="11397279" y="661500"/>
                </a:cubicBezTo>
                <a:cubicBezTo>
                  <a:pt x="11384235" y="680158"/>
                  <a:pt x="11371190" y="683268"/>
                  <a:pt x="11358145" y="664610"/>
                </a:cubicBezTo>
                <a:cubicBezTo>
                  <a:pt x="11347274" y="652171"/>
                  <a:pt x="11340752" y="658390"/>
                  <a:pt x="11338578" y="677048"/>
                </a:cubicBezTo>
                <a:cubicBezTo>
                  <a:pt x="11336403" y="708146"/>
                  <a:pt x="11325533" y="720584"/>
                  <a:pt x="11303791" y="717475"/>
                </a:cubicBezTo>
                <a:cubicBezTo>
                  <a:pt x="11277701" y="717475"/>
                  <a:pt x="11253786" y="729914"/>
                  <a:pt x="11234219" y="751682"/>
                </a:cubicBezTo>
                <a:cubicBezTo>
                  <a:pt x="11195084" y="785889"/>
                  <a:pt x="11155949" y="810766"/>
                  <a:pt x="11110292" y="823205"/>
                </a:cubicBezTo>
                <a:cubicBezTo>
                  <a:pt x="11110292" y="823205"/>
                  <a:pt x="11108118" y="823205"/>
                  <a:pt x="11105944" y="823205"/>
                </a:cubicBezTo>
                <a:cubicBezTo>
                  <a:pt x="11105944" y="820096"/>
                  <a:pt x="11108118" y="820096"/>
                  <a:pt x="11108118" y="820096"/>
                </a:cubicBezTo>
                <a:cubicBezTo>
                  <a:pt x="11108118" y="804547"/>
                  <a:pt x="11110292" y="792108"/>
                  <a:pt x="11108118" y="776560"/>
                </a:cubicBezTo>
                <a:cubicBezTo>
                  <a:pt x="11103770" y="736133"/>
                  <a:pt x="11116815" y="711255"/>
                  <a:pt x="11138556" y="686378"/>
                </a:cubicBezTo>
                <a:cubicBezTo>
                  <a:pt x="11149427" y="670829"/>
                  <a:pt x="11158123" y="670829"/>
                  <a:pt x="11166820" y="692597"/>
                </a:cubicBezTo>
                <a:cubicBezTo>
                  <a:pt x="11175517" y="711255"/>
                  <a:pt x="11175517" y="739243"/>
                  <a:pt x="11190736" y="745462"/>
                </a:cubicBezTo>
                <a:cubicBezTo>
                  <a:pt x="11208129" y="754791"/>
                  <a:pt x="11214651" y="723694"/>
                  <a:pt x="11229870" y="717475"/>
                </a:cubicBezTo>
                <a:cubicBezTo>
                  <a:pt x="11251612" y="705036"/>
                  <a:pt x="11258134" y="680158"/>
                  <a:pt x="11253786" y="649061"/>
                </a:cubicBezTo>
                <a:cubicBezTo>
                  <a:pt x="11251612" y="630403"/>
                  <a:pt x="11249438" y="611744"/>
                  <a:pt x="11247263" y="593086"/>
                </a:cubicBezTo>
                <a:cubicBezTo>
                  <a:pt x="11245089" y="561989"/>
                  <a:pt x="11229870" y="546440"/>
                  <a:pt x="11210303" y="552660"/>
                </a:cubicBezTo>
                <a:cubicBezTo>
                  <a:pt x="11199432" y="555769"/>
                  <a:pt x="11190736" y="568208"/>
                  <a:pt x="11177691" y="558879"/>
                </a:cubicBezTo>
                <a:cubicBezTo>
                  <a:pt x="11162472" y="543330"/>
                  <a:pt x="11149427" y="527782"/>
                  <a:pt x="11140730" y="502904"/>
                </a:cubicBezTo>
                <a:cubicBezTo>
                  <a:pt x="11134208" y="487355"/>
                  <a:pt x="11127685" y="468697"/>
                  <a:pt x="11118989" y="453148"/>
                </a:cubicBezTo>
                <a:cubicBezTo>
                  <a:pt x="11095073" y="412722"/>
                  <a:pt x="11062461" y="403393"/>
                  <a:pt x="11029849" y="403393"/>
                </a:cubicBezTo>
                <a:cubicBezTo>
                  <a:pt x="11003759" y="403393"/>
                  <a:pt x="11001585" y="394064"/>
                  <a:pt x="11010282" y="362967"/>
                </a:cubicBezTo>
                <a:cubicBezTo>
                  <a:pt x="11016804" y="344308"/>
                  <a:pt x="11025501" y="328760"/>
                  <a:pt x="11027675" y="303882"/>
                </a:cubicBezTo>
                <a:cubicBezTo>
                  <a:pt x="10986366" y="353637"/>
                  <a:pt x="10940709" y="356747"/>
                  <a:pt x="10895052" y="372296"/>
                </a:cubicBezTo>
                <a:cubicBezTo>
                  <a:pt x="10860266" y="381625"/>
                  <a:pt x="10829828" y="403393"/>
                  <a:pt x="10810260" y="446929"/>
                </a:cubicBezTo>
                <a:cubicBezTo>
                  <a:pt x="10808086" y="446929"/>
                  <a:pt x="10805912" y="446929"/>
                  <a:pt x="10805912" y="446929"/>
                </a:cubicBezTo>
                <a:cubicBezTo>
                  <a:pt x="10784171" y="397174"/>
                  <a:pt x="10775474" y="397174"/>
                  <a:pt x="10747210" y="437600"/>
                </a:cubicBezTo>
                <a:cubicBezTo>
                  <a:pt x="10738513" y="450039"/>
                  <a:pt x="10729817" y="462478"/>
                  <a:pt x="10721120" y="474917"/>
                </a:cubicBezTo>
                <a:cubicBezTo>
                  <a:pt x="10714598" y="481136"/>
                  <a:pt x="10708075" y="481136"/>
                  <a:pt x="10708075" y="465587"/>
                </a:cubicBezTo>
                <a:cubicBezTo>
                  <a:pt x="10705901" y="428271"/>
                  <a:pt x="10714598" y="400283"/>
                  <a:pt x="10734165" y="375405"/>
                </a:cubicBezTo>
                <a:cubicBezTo>
                  <a:pt x="10749384" y="356747"/>
                  <a:pt x="10766777" y="341198"/>
                  <a:pt x="10779822" y="319430"/>
                </a:cubicBezTo>
                <a:cubicBezTo>
                  <a:pt x="10758081" y="297662"/>
                  <a:pt x="10736339" y="294553"/>
                  <a:pt x="10714598" y="313211"/>
                </a:cubicBezTo>
                <a:cubicBezTo>
                  <a:pt x="10714598" y="288333"/>
                  <a:pt x="10725469" y="272785"/>
                  <a:pt x="10734165" y="254126"/>
                </a:cubicBezTo>
                <a:cubicBezTo>
                  <a:pt x="10742862" y="238578"/>
                  <a:pt x="10749384" y="223029"/>
                  <a:pt x="10749384" y="204371"/>
                </a:cubicBezTo>
                <a:cubicBezTo>
                  <a:pt x="10749384" y="188822"/>
                  <a:pt x="10745036" y="182603"/>
                  <a:pt x="10734165" y="188822"/>
                </a:cubicBezTo>
                <a:cubicBezTo>
                  <a:pt x="10710250" y="204371"/>
                  <a:pt x="10695031" y="229249"/>
                  <a:pt x="10681986" y="260346"/>
                </a:cubicBezTo>
                <a:cubicBezTo>
                  <a:pt x="10668941" y="291443"/>
                  <a:pt x="10658070" y="322540"/>
                  <a:pt x="10642851" y="353637"/>
                </a:cubicBezTo>
                <a:cubicBezTo>
                  <a:pt x="10645025" y="338089"/>
                  <a:pt x="10645025" y="319430"/>
                  <a:pt x="10647199" y="300772"/>
                </a:cubicBezTo>
                <a:cubicBezTo>
                  <a:pt x="10649374" y="288333"/>
                  <a:pt x="10647199" y="272785"/>
                  <a:pt x="10636329" y="269675"/>
                </a:cubicBezTo>
                <a:cubicBezTo>
                  <a:pt x="10623284" y="266565"/>
                  <a:pt x="10610239" y="269675"/>
                  <a:pt x="10608065" y="291443"/>
                </a:cubicBezTo>
                <a:cubicBezTo>
                  <a:pt x="10605891" y="316321"/>
                  <a:pt x="10597194" y="341198"/>
                  <a:pt x="10603716" y="369186"/>
                </a:cubicBezTo>
                <a:cubicBezTo>
                  <a:pt x="10603716" y="372296"/>
                  <a:pt x="10605891" y="381625"/>
                  <a:pt x="10599368" y="378515"/>
                </a:cubicBezTo>
                <a:cubicBezTo>
                  <a:pt x="10581975" y="372296"/>
                  <a:pt x="10573278" y="394064"/>
                  <a:pt x="10564582" y="406503"/>
                </a:cubicBezTo>
                <a:cubicBezTo>
                  <a:pt x="10553711" y="425161"/>
                  <a:pt x="10542840" y="428271"/>
                  <a:pt x="10531970" y="403393"/>
                </a:cubicBezTo>
                <a:cubicBezTo>
                  <a:pt x="10521099" y="375405"/>
                  <a:pt x="10516751" y="378515"/>
                  <a:pt x="10503706" y="403393"/>
                </a:cubicBezTo>
                <a:cubicBezTo>
                  <a:pt x="10488487" y="434490"/>
                  <a:pt x="10466745" y="437600"/>
                  <a:pt x="10442830" y="443819"/>
                </a:cubicBezTo>
                <a:cubicBezTo>
                  <a:pt x="10431959" y="443819"/>
                  <a:pt x="10421088" y="446929"/>
                  <a:pt x="10410218" y="450039"/>
                </a:cubicBezTo>
                <a:cubicBezTo>
                  <a:pt x="10384128" y="453148"/>
                  <a:pt x="10364560" y="474917"/>
                  <a:pt x="10351516" y="506014"/>
                </a:cubicBezTo>
                <a:cubicBezTo>
                  <a:pt x="10316729" y="599305"/>
                  <a:pt x="10260202" y="630403"/>
                  <a:pt x="10190629" y="636622"/>
                </a:cubicBezTo>
                <a:cubicBezTo>
                  <a:pt x="10181932" y="636622"/>
                  <a:pt x="10171062" y="633512"/>
                  <a:pt x="10162365" y="633512"/>
                </a:cubicBezTo>
                <a:cubicBezTo>
                  <a:pt x="10131927" y="636622"/>
                  <a:pt x="10114534" y="655280"/>
                  <a:pt x="10108011" y="695707"/>
                </a:cubicBezTo>
                <a:cubicBezTo>
                  <a:pt x="10099315" y="739243"/>
                  <a:pt x="10090618" y="748572"/>
                  <a:pt x="10058006" y="751682"/>
                </a:cubicBezTo>
                <a:cubicBezTo>
                  <a:pt x="10047135" y="754791"/>
                  <a:pt x="10034090" y="751682"/>
                  <a:pt x="10023220" y="761011"/>
                </a:cubicBezTo>
                <a:cubicBezTo>
                  <a:pt x="10018871" y="764121"/>
                  <a:pt x="10014523" y="761011"/>
                  <a:pt x="10010175" y="754791"/>
                </a:cubicBezTo>
                <a:cubicBezTo>
                  <a:pt x="9999304" y="733023"/>
                  <a:pt x="9988433" y="742353"/>
                  <a:pt x="9979737" y="761011"/>
                </a:cubicBezTo>
                <a:cubicBezTo>
                  <a:pt x="9971040" y="773450"/>
                  <a:pt x="9964518" y="785889"/>
                  <a:pt x="9955821" y="798327"/>
                </a:cubicBezTo>
                <a:cubicBezTo>
                  <a:pt x="9947125" y="813876"/>
                  <a:pt x="9938428" y="807657"/>
                  <a:pt x="9934080" y="788998"/>
                </a:cubicBezTo>
                <a:cubicBezTo>
                  <a:pt x="9929731" y="773450"/>
                  <a:pt x="9934080" y="754791"/>
                  <a:pt x="9938428" y="739243"/>
                </a:cubicBezTo>
                <a:cubicBezTo>
                  <a:pt x="9942776" y="720584"/>
                  <a:pt x="9947125" y="701926"/>
                  <a:pt x="9947125" y="683268"/>
                </a:cubicBezTo>
                <a:cubicBezTo>
                  <a:pt x="9949299" y="673939"/>
                  <a:pt x="9947125" y="664610"/>
                  <a:pt x="9940602" y="658390"/>
                </a:cubicBezTo>
                <a:cubicBezTo>
                  <a:pt x="9934080" y="652171"/>
                  <a:pt x="9929731" y="661500"/>
                  <a:pt x="9925383" y="664610"/>
                </a:cubicBezTo>
                <a:cubicBezTo>
                  <a:pt x="9871030" y="717475"/>
                  <a:pt x="9825372" y="785889"/>
                  <a:pt x="9775367" y="844973"/>
                </a:cubicBezTo>
                <a:cubicBezTo>
                  <a:pt x="9740581" y="885400"/>
                  <a:pt x="9703620" y="919607"/>
                  <a:pt x="9664486" y="941375"/>
                </a:cubicBezTo>
                <a:cubicBezTo>
                  <a:pt x="9660137" y="944484"/>
                  <a:pt x="9653615" y="953814"/>
                  <a:pt x="9649267" y="944484"/>
                </a:cubicBezTo>
                <a:cubicBezTo>
                  <a:pt x="9644918" y="938265"/>
                  <a:pt x="9651441" y="932045"/>
                  <a:pt x="9653615" y="925826"/>
                </a:cubicBezTo>
                <a:cubicBezTo>
                  <a:pt x="9657963" y="913387"/>
                  <a:pt x="9666660" y="900948"/>
                  <a:pt x="9657963" y="888509"/>
                </a:cubicBezTo>
                <a:cubicBezTo>
                  <a:pt x="9651441" y="876071"/>
                  <a:pt x="9640570" y="885400"/>
                  <a:pt x="9634048" y="891619"/>
                </a:cubicBezTo>
                <a:cubicBezTo>
                  <a:pt x="9623177" y="897839"/>
                  <a:pt x="9610132" y="907168"/>
                  <a:pt x="9599261" y="913387"/>
                </a:cubicBezTo>
                <a:cubicBezTo>
                  <a:pt x="9590565" y="916497"/>
                  <a:pt x="9581868" y="919607"/>
                  <a:pt x="9575346" y="907168"/>
                </a:cubicBezTo>
                <a:cubicBezTo>
                  <a:pt x="9568823" y="891619"/>
                  <a:pt x="9570997" y="882290"/>
                  <a:pt x="9579694" y="869851"/>
                </a:cubicBezTo>
                <a:cubicBezTo>
                  <a:pt x="9592739" y="857412"/>
                  <a:pt x="9605784" y="844973"/>
                  <a:pt x="9605784" y="820096"/>
                </a:cubicBezTo>
                <a:cubicBezTo>
                  <a:pt x="9607958" y="804547"/>
                  <a:pt x="9605784" y="798327"/>
                  <a:pt x="9592739" y="798327"/>
                </a:cubicBezTo>
                <a:cubicBezTo>
                  <a:pt x="9547082" y="804547"/>
                  <a:pt x="9507947" y="832534"/>
                  <a:pt x="9470987" y="869851"/>
                </a:cubicBezTo>
                <a:cubicBezTo>
                  <a:pt x="9444897" y="894729"/>
                  <a:pt x="9420981" y="932045"/>
                  <a:pt x="9388369" y="941375"/>
                </a:cubicBezTo>
                <a:cubicBezTo>
                  <a:pt x="9377499" y="944484"/>
                  <a:pt x="9373150" y="956923"/>
                  <a:pt x="9379673" y="972472"/>
                </a:cubicBezTo>
                <a:cubicBezTo>
                  <a:pt x="9384021" y="981801"/>
                  <a:pt x="9386195" y="994240"/>
                  <a:pt x="9392718" y="1009789"/>
                </a:cubicBezTo>
                <a:cubicBezTo>
                  <a:pt x="9364454" y="994240"/>
                  <a:pt x="9340538" y="1000459"/>
                  <a:pt x="9314448" y="1003569"/>
                </a:cubicBezTo>
                <a:cubicBezTo>
                  <a:pt x="9294881" y="1006679"/>
                  <a:pt x="9275314" y="997350"/>
                  <a:pt x="9264443" y="972472"/>
                </a:cubicBezTo>
                <a:cubicBezTo>
                  <a:pt x="9260095" y="960033"/>
                  <a:pt x="9255746" y="956923"/>
                  <a:pt x="9247050" y="963143"/>
                </a:cubicBezTo>
                <a:cubicBezTo>
                  <a:pt x="9225308" y="975582"/>
                  <a:pt x="9203567" y="981801"/>
                  <a:pt x="9181825" y="981801"/>
                </a:cubicBezTo>
                <a:cubicBezTo>
                  <a:pt x="9151387" y="981801"/>
                  <a:pt x="9123124" y="984911"/>
                  <a:pt x="9094860" y="1003569"/>
                </a:cubicBezTo>
                <a:cubicBezTo>
                  <a:pt x="9075292" y="1019118"/>
                  <a:pt x="9068770" y="1009789"/>
                  <a:pt x="9062247" y="978691"/>
                </a:cubicBezTo>
                <a:cubicBezTo>
                  <a:pt x="9060073" y="969362"/>
                  <a:pt x="9064422" y="953814"/>
                  <a:pt x="9051377" y="953814"/>
                </a:cubicBezTo>
                <a:cubicBezTo>
                  <a:pt x="9040506" y="953814"/>
                  <a:pt x="9033984" y="960033"/>
                  <a:pt x="9027461" y="972472"/>
                </a:cubicBezTo>
                <a:cubicBezTo>
                  <a:pt x="9025287" y="972472"/>
                  <a:pt x="9025287" y="975582"/>
                  <a:pt x="9025287" y="978691"/>
                </a:cubicBezTo>
                <a:cubicBezTo>
                  <a:pt x="9007894" y="1016008"/>
                  <a:pt x="9003546" y="1019118"/>
                  <a:pt x="8975282" y="1009789"/>
                </a:cubicBezTo>
                <a:cubicBezTo>
                  <a:pt x="8964411" y="1006679"/>
                  <a:pt x="8960063" y="1003569"/>
                  <a:pt x="8955714" y="1022227"/>
                </a:cubicBezTo>
                <a:cubicBezTo>
                  <a:pt x="8944844" y="1059544"/>
                  <a:pt x="8899187" y="1075093"/>
                  <a:pt x="8873097" y="1056434"/>
                </a:cubicBezTo>
                <a:cubicBezTo>
                  <a:pt x="8823092" y="1016008"/>
                  <a:pt x="8810047" y="1016008"/>
                  <a:pt x="8768738" y="1071983"/>
                </a:cubicBezTo>
                <a:cubicBezTo>
                  <a:pt x="8757867" y="1084422"/>
                  <a:pt x="8746996" y="1084422"/>
                  <a:pt x="8736126" y="1071983"/>
                </a:cubicBezTo>
                <a:cubicBezTo>
                  <a:pt x="8725255" y="1059544"/>
                  <a:pt x="8716558" y="1047105"/>
                  <a:pt x="8703514" y="1034666"/>
                </a:cubicBezTo>
                <a:cubicBezTo>
                  <a:pt x="8703514" y="1056434"/>
                  <a:pt x="8712210" y="1071983"/>
                  <a:pt x="8714384" y="1093751"/>
                </a:cubicBezTo>
                <a:cubicBezTo>
                  <a:pt x="8714384" y="1115519"/>
                  <a:pt x="8707862" y="1127958"/>
                  <a:pt x="8692643" y="1134177"/>
                </a:cubicBezTo>
                <a:cubicBezTo>
                  <a:pt x="8679598" y="1140397"/>
                  <a:pt x="8668727" y="1143507"/>
                  <a:pt x="8655682" y="1146616"/>
                </a:cubicBezTo>
                <a:cubicBezTo>
                  <a:pt x="8638289" y="1152836"/>
                  <a:pt x="8631767" y="1146616"/>
                  <a:pt x="8631767" y="1118629"/>
                </a:cubicBezTo>
                <a:cubicBezTo>
                  <a:pt x="8633941" y="1106190"/>
                  <a:pt x="8633941" y="1093751"/>
                  <a:pt x="8633941" y="1081312"/>
                </a:cubicBezTo>
                <a:cubicBezTo>
                  <a:pt x="8625244" y="1093751"/>
                  <a:pt x="8616548" y="1106190"/>
                  <a:pt x="8607851" y="1115519"/>
                </a:cubicBezTo>
                <a:cubicBezTo>
                  <a:pt x="8577413" y="1159055"/>
                  <a:pt x="8533930" y="1165275"/>
                  <a:pt x="8496970" y="1131068"/>
                </a:cubicBezTo>
                <a:cubicBezTo>
                  <a:pt x="8488273" y="1121739"/>
                  <a:pt x="8488273" y="1109300"/>
                  <a:pt x="8483925" y="1096861"/>
                </a:cubicBezTo>
                <a:cubicBezTo>
                  <a:pt x="8479576" y="1081312"/>
                  <a:pt x="8473054" y="1078202"/>
                  <a:pt x="8466532" y="1090641"/>
                </a:cubicBezTo>
                <a:cubicBezTo>
                  <a:pt x="8457835" y="1103080"/>
                  <a:pt x="8451312" y="1115519"/>
                  <a:pt x="8442616" y="1127958"/>
                </a:cubicBezTo>
                <a:cubicBezTo>
                  <a:pt x="8436094" y="1137287"/>
                  <a:pt x="8429571" y="1140397"/>
                  <a:pt x="8420874" y="1131068"/>
                </a:cubicBezTo>
                <a:cubicBezTo>
                  <a:pt x="8412178" y="1121739"/>
                  <a:pt x="8416526" y="1109300"/>
                  <a:pt x="8423049" y="1099971"/>
                </a:cubicBezTo>
                <a:cubicBezTo>
                  <a:pt x="8429571" y="1093751"/>
                  <a:pt x="8429571" y="1081312"/>
                  <a:pt x="8431746" y="1071983"/>
                </a:cubicBezTo>
                <a:cubicBezTo>
                  <a:pt x="8436094" y="1047105"/>
                  <a:pt x="8442616" y="1028447"/>
                  <a:pt x="8460010" y="1009789"/>
                </a:cubicBezTo>
                <a:cubicBezTo>
                  <a:pt x="8416526" y="1016008"/>
                  <a:pt x="8377392" y="994240"/>
                  <a:pt x="8338257" y="1000459"/>
                </a:cubicBezTo>
                <a:cubicBezTo>
                  <a:pt x="8331735" y="1003569"/>
                  <a:pt x="8323038" y="1003569"/>
                  <a:pt x="8316516" y="1006679"/>
                </a:cubicBezTo>
                <a:cubicBezTo>
                  <a:pt x="8290426" y="1028447"/>
                  <a:pt x="8268685" y="1050215"/>
                  <a:pt x="8233898" y="1025337"/>
                </a:cubicBezTo>
                <a:cubicBezTo>
                  <a:pt x="8218679" y="1012898"/>
                  <a:pt x="8192590" y="1037776"/>
                  <a:pt x="8183893" y="1065764"/>
                </a:cubicBezTo>
                <a:cubicBezTo>
                  <a:pt x="8177371" y="1087532"/>
                  <a:pt x="8170848" y="1109300"/>
                  <a:pt x="8151281" y="1112409"/>
                </a:cubicBezTo>
                <a:cubicBezTo>
                  <a:pt x="8127365" y="1115519"/>
                  <a:pt x="8107798" y="1109300"/>
                  <a:pt x="8090405" y="1084422"/>
                </a:cubicBezTo>
                <a:cubicBezTo>
                  <a:pt x="8086057" y="1078202"/>
                  <a:pt x="8081708" y="1068873"/>
                  <a:pt x="8075186" y="1062654"/>
                </a:cubicBezTo>
                <a:cubicBezTo>
                  <a:pt x="8055618" y="1034666"/>
                  <a:pt x="8042574" y="1034666"/>
                  <a:pt x="8020832" y="1059544"/>
                </a:cubicBezTo>
                <a:cubicBezTo>
                  <a:pt x="8005613" y="1081312"/>
                  <a:pt x="7994742" y="1090641"/>
                  <a:pt x="7975175" y="1065764"/>
                </a:cubicBezTo>
                <a:cubicBezTo>
                  <a:pt x="7957782" y="1040886"/>
                  <a:pt x="7933866" y="1043995"/>
                  <a:pt x="7912125" y="1050215"/>
                </a:cubicBezTo>
                <a:cubicBezTo>
                  <a:pt x="7892558" y="1053325"/>
                  <a:pt x="7872990" y="1053325"/>
                  <a:pt x="7853423" y="1043995"/>
                </a:cubicBezTo>
                <a:cubicBezTo>
                  <a:pt x="7833856" y="1034666"/>
                  <a:pt x="7816463" y="1040886"/>
                  <a:pt x="7799069" y="1053325"/>
                </a:cubicBezTo>
                <a:cubicBezTo>
                  <a:pt x="7775154" y="1075093"/>
                  <a:pt x="7749064" y="1093751"/>
                  <a:pt x="7731671" y="1131068"/>
                </a:cubicBezTo>
                <a:cubicBezTo>
                  <a:pt x="7725148" y="1149726"/>
                  <a:pt x="7716452" y="1149726"/>
                  <a:pt x="7705581" y="1137287"/>
                </a:cubicBezTo>
                <a:cubicBezTo>
                  <a:pt x="7692536" y="1124848"/>
                  <a:pt x="7692536" y="1109300"/>
                  <a:pt x="7703407" y="1093751"/>
                </a:cubicBezTo>
                <a:cubicBezTo>
                  <a:pt x="7707755" y="1087532"/>
                  <a:pt x="7714278" y="1081312"/>
                  <a:pt x="7720800" y="1071983"/>
                </a:cubicBezTo>
                <a:cubicBezTo>
                  <a:pt x="7701233" y="1053325"/>
                  <a:pt x="7688188" y="1062654"/>
                  <a:pt x="7675143" y="1081312"/>
                </a:cubicBezTo>
                <a:cubicBezTo>
                  <a:pt x="7666447" y="1096861"/>
                  <a:pt x="7659924" y="1099971"/>
                  <a:pt x="7655576" y="1075093"/>
                </a:cubicBezTo>
                <a:cubicBezTo>
                  <a:pt x="7649053" y="1028447"/>
                  <a:pt x="7631660" y="1019118"/>
                  <a:pt x="7601222" y="1043995"/>
                </a:cubicBezTo>
                <a:cubicBezTo>
                  <a:pt x="7590351" y="1053325"/>
                  <a:pt x="7579481" y="1062654"/>
                  <a:pt x="7566436" y="1056434"/>
                </a:cubicBezTo>
                <a:cubicBezTo>
                  <a:pt x="7538172" y="1047105"/>
                  <a:pt x="7514256" y="1050215"/>
                  <a:pt x="7499037" y="1096861"/>
                </a:cubicBezTo>
                <a:cubicBezTo>
                  <a:pt x="7503386" y="1040886"/>
                  <a:pt x="7479470" y="1028447"/>
                  <a:pt x="7451206" y="1022227"/>
                </a:cubicBezTo>
                <a:cubicBezTo>
                  <a:pt x="7431639" y="1016008"/>
                  <a:pt x="7422942" y="994240"/>
                  <a:pt x="7427291" y="963143"/>
                </a:cubicBezTo>
                <a:cubicBezTo>
                  <a:pt x="7414246" y="978691"/>
                  <a:pt x="7412072" y="994240"/>
                  <a:pt x="7416420" y="1016008"/>
                </a:cubicBezTo>
                <a:cubicBezTo>
                  <a:pt x="7420768" y="1053325"/>
                  <a:pt x="7420768" y="1056434"/>
                  <a:pt x="7394678" y="1062654"/>
                </a:cubicBezTo>
                <a:cubicBezTo>
                  <a:pt x="7364240" y="1068873"/>
                  <a:pt x="7335976" y="1059544"/>
                  <a:pt x="7309887" y="1037776"/>
                </a:cubicBezTo>
                <a:cubicBezTo>
                  <a:pt x="7303364" y="1031557"/>
                  <a:pt x="7292494" y="1019118"/>
                  <a:pt x="7294668" y="1006679"/>
                </a:cubicBezTo>
                <a:cubicBezTo>
                  <a:pt x="7299016" y="978691"/>
                  <a:pt x="7283797" y="981801"/>
                  <a:pt x="7272926" y="975582"/>
                </a:cubicBezTo>
                <a:cubicBezTo>
                  <a:pt x="7257707" y="972472"/>
                  <a:pt x="7242488" y="966252"/>
                  <a:pt x="7229443" y="963143"/>
                </a:cubicBezTo>
                <a:cubicBezTo>
                  <a:pt x="7188135" y="947594"/>
                  <a:pt x="7155522" y="972472"/>
                  <a:pt x="7125084" y="1009789"/>
                </a:cubicBezTo>
                <a:cubicBezTo>
                  <a:pt x="7107691" y="1031557"/>
                  <a:pt x="7105517" y="1031557"/>
                  <a:pt x="7092472" y="1000459"/>
                </a:cubicBezTo>
                <a:cubicBezTo>
                  <a:pt x="7085950" y="984911"/>
                  <a:pt x="7079427" y="981801"/>
                  <a:pt x="7070731" y="994240"/>
                </a:cubicBezTo>
                <a:cubicBezTo>
                  <a:pt x="7048989" y="1025337"/>
                  <a:pt x="7022900" y="1028447"/>
                  <a:pt x="6994636" y="1025337"/>
                </a:cubicBezTo>
                <a:cubicBezTo>
                  <a:pt x="6966372" y="1022227"/>
                  <a:pt x="6935934" y="1016008"/>
                  <a:pt x="6909844" y="1043995"/>
                </a:cubicBezTo>
                <a:cubicBezTo>
                  <a:pt x="6903322" y="1050215"/>
                  <a:pt x="6903322" y="1043995"/>
                  <a:pt x="6901147" y="1037776"/>
                </a:cubicBezTo>
                <a:cubicBezTo>
                  <a:pt x="6894625" y="1022227"/>
                  <a:pt x="6883754" y="1016008"/>
                  <a:pt x="6872883" y="1016008"/>
                </a:cubicBezTo>
                <a:cubicBezTo>
                  <a:pt x="6853316" y="1019118"/>
                  <a:pt x="6835923" y="1012898"/>
                  <a:pt x="6818530" y="1009789"/>
                </a:cubicBezTo>
                <a:cubicBezTo>
                  <a:pt x="6790266" y="1000459"/>
                  <a:pt x="6775047" y="1012898"/>
                  <a:pt x="6768525" y="1053325"/>
                </a:cubicBezTo>
                <a:cubicBezTo>
                  <a:pt x="6759828" y="1087532"/>
                  <a:pt x="6748957" y="1093751"/>
                  <a:pt x="6725042" y="1071983"/>
                </a:cubicBezTo>
                <a:cubicBezTo>
                  <a:pt x="6694604" y="1040886"/>
                  <a:pt x="6659817" y="1022227"/>
                  <a:pt x="6622857" y="1012898"/>
                </a:cubicBezTo>
                <a:cubicBezTo>
                  <a:pt x="6598941" y="1009789"/>
                  <a:pt x="6577200" y="1009789"/>
                  <a:pt x="6553284" y="1012898"/>
                </a:cubicBezTo>
                <a:cubicBezTo>
                  <a:pt x="6518498" y="1012898"/>
                  <a:pt x="6509801" y="994240"/>
                  <a:pt x="6522846" y="947594"/>
                </a:cubicBezTo>
                <a:cubicBezTo>
                  <a:pt x="6525020" y="941375"/>
                  <a:pt x="6527194" y="935155"/>
                  <a:pt x="6531543" y="922716"/>
                </a:cubicBezTo>
                <a:cubicBezTo>
                  <a:pt x="6503279" y="950704"/>
                  <a:pt x="6461970" y="932045"/>
                  <a:pt x="6451099" y="997350"/>
                </a:cubicBezTo>
                <a:cubicBezTo>
                  <a:pt x="6442403" y="972472"/>
                  <a:pt x="6448925" y="950704"/>
                  <a:pt x="6433706" y="947594"/>
                </a:cubicBezTo>
                <a:cubicBezTo>
                  <a:pt x="6422835" y="941375"/>
                  <a:pt x="6411965" y="950704"/>
                  <a:pt x="6401094" y="956923"/>
                </a:cubicBezTo>
                <a:cubicBezTo>
                  <a:pt x="6390223" y="963143"/>
                  <a:pt x="6377178" y="969362"/>
                  <a:pt x="6370656" y="950704"/>
                </a:cubicBezTo>
                <a:cubicBezTo>
                  <a:pt x="6359785" y="922716"/>
                  <a:pt x="6342392" y="922716"/>
                  <a:pt x="6324999" y="928936"/>
                </a:cubicBezTo>
                <a:cubicBezTo>
                  <a:pt x="6311954" y="935155"/>
                  <a:pt x="6301083" y="935155"/>
                  <a:pt x="6288038" y="916497"/>
                </a:cubicBezTo>
                <a:cubicBezTo>
                  <a:pt x="6270645" y="894729"/>
                  <a:pt x="6224988" y="904058"/>
                  <a:pt x="6205421" y="938265"/>
                </a:cubicBezTo>
                <a:cubicBezTo>
                  <a:pt x="6190202" y="960033"/>
                  <a:pt x="6181505" y="966252"/>
                  <a:pt x="6166286" y="947594"/>
                </a:cubicBezTo>
                <a:cubicBezTo>
                  <a:pt x="6157590" y="935155"/>
                  <a:pt x="6151067" y="938265"/>
                  <a:pt x="6148893" y="953814"/>
                </a:cubicBezTo>
                <a:cubicBezTo>
                  <a:pt x="6142371" y="981801"/>
                  <a:pt x="6151067" y="1016008"/>
                  <a:pt x="6170635" y="1034666"/>
                </a:cubicBezTo>
                <a:cubicBezTo>
                  <a:pt x="6188028" y="1053325"/>
                  <a:pt x="6205421" y="1050215"/>
                  <a:pt x="6224988" y="1028447"/>
                </a:cubicBezTo>
                <a:cubicBezTo>
                  <a:pt x="6227162" y="1025337"/>
                  <a:pt x="6229337" y="1016008"/>
                  <a:pt x="6233685" y="1022227"/>
                </a:cubicBezTo>
                <a:cubicBezTo>
                  <a:pt x="6240207" y="1031557"/>
                  <a:pt x="6240207" y="1043995"/>
                  <a:pt x="6242381" y="1053325"/>
                </a:cubicBezTo>
                <a:cubicBezTo>
                  <a:pt x="6244556" y="1062654"/>
                  <a:pt x="6240207" y="1062654"/>
                  <a:pt x="6235859" y="1065764"/>
                </a:cubicBezTo>
                <a:cubicBezTo>
                  <a:pt x="6198898" y="1075093"/>
                  <a:pt x="6159764" y="1090641"/>
                  <a:pt x="6124978" y="1047105"/>
                </a:cubicBezTo>
                <a:cubicBezTo>
                  <a:pt x="6118455" y="1037776"/>
                  <a:pt x="6109759" y="1040886"/>
                  <a:pt x="6101062" y="1043995"/>
                </a:cubicBezTo>
                <a:cubicBezTo>
                  <a:pt x="6092365" y="1047105"/>
                  <a:pt x="6083669" y="1053325"/>
                  <a:pt x="6074972" y="1053325"/>
                </a:cubicBezTo>
                <a:cubicBezTo>
                  <a:pt x="6038012" y="1056434"/>
                  <a:pt x="6016270" y="1019118"/>
                  <a:pt x="6031489" y="969362"/>
                </a:cubicBezTo>
                <a:cubicBezTo>
                  <a:pt x="6035838" y="953814"/>
                  <a:pt x="6042360" y="941375"/>
                  <a:pt x="6046708" y="928936"/>
                </a:cubicBezTo>
                <a:cubicBezTo>
                  <a:pt x="6053231" y="910278"/>
                  <a:pt x="6046708" y="900948"/>
                  <a:pt x="6038012" y="891619"/>
                </a:cubicBezTo>
                <a:cubicBezTo>
                  <a:pt x="6027141" y="882290"/>
                  <a:pt x="6022793" y="894729"/>
                  <a:pt x="6018444" y="907168"/>
                </a:cubicBezTo>
                <a:cubicBezTo>
                  <a:pt x="6009748" y="932045"/>
                  <a:pt x="6001051" y="941375"/>
                  <a:pt x="5983658" y="922716"/>
                </a:cubicBezTo>
                <a:cubicBezTo>
                  <a:pt x="5968439" y="907168"/>
                  <a:pt x="5951046" y="913387"/>
                  <a:pt x="5935827" y="916497"/>
                </a:cubicBezTo>
                <a:cubicBezTo>
                  <a:pt x="5907563" y="916497"/>
                  <a:pt x="5883647" y="913387"/>
                  <a:pt x="5866254" y="872961"/>
                </a:cubicBezTo>
                <a:cubicBezTo>
                  <a:pt x="5855384" y="851193"/>
                  <a:pt x="5816249" y="866741"/>
                  <a:pt x="5803204" y="897839"/>
                </a:cubicBezTo>
                <a:cubicBezTo>
                  <a:pt x="5785811" y="938265"/>
                  <a:pt x="5785811" y="938265"/>
                  <a:pt x="5764069" y="907168"/>
                </a:cubicBezTo>
                <a:cubicBezTo>
                  <a:pt x="5720587" y="841864"/>
                  <a:pt x="5668407" y="835644"/>
                  <a:pt x="5614053" y="863632"/>
                </a:cubicBezTo>
                <a:cubicBezTo>
                  <a:pt x="5594486" y="872961"/>
                  <a:pt x="5574919" y="876071"/>
                  <a:pt x="5553177" y="872961"/>
                </a:cubicBezTo>
                <a:cubicBezTo>
                  <a:pt x="5505346" y="866741"/>
                  <a:pt x="5487953" y="888509"/>
                  <a:pt x="5481431" y="956923"/>
                </a:cubicBezTo>
                <a:cubicBezTo>
                  <a:pt x="5479256" y="969362"/>
                  <a:pt x="5479256" y="981801"/>
                  <a:pt x="5470560" y="991130"/>
                </a:cubicBezTo>
                <a:cubicBezTo>
                  <a:pt x="5457515" y="1006679"/>
                  <a:pt x="5444470" y="1025337"/>
                  <a:pt x="5427077" y="1012898"/>
                </a:cubicBezTo>
                <a:cubicBezTo>
                  <a:pt x="5411858" y="1003569"/>
                  <a:pt x="5405335" y="960033"/>
                  <a:pt x="5414032" y="932045"/>
                </a:cubicBezTo>
                <a:cubicBezTo>
                  <a:pt x="5422729" y="904058"/>
                  <a:pt x="5440122" y="885400"/>
                  <a:pt x="5450993" y="860522"/>
                </a:cubicBezTo>
                <a:cubicBezTo>
                  <a:pt x="5455341" y="851193"/>
                  <a:pt x="5459689" y="841864"/>
                  <a:pt x="5459689" y="832534"/>
                </a:cubicBezTo>
                <a:cubicBezTo>
                  <a:pt x="5459689" y="813876"/>
                  <a:pt x="5453167" y="804547"/>
                  <a:pt x="5444470" y="795218"/>
                </a:cubicBezTo>
                <a:cubicBezTo>
                  <a:pt x="5435773" y="788998"/>
                  <a:pt x="5427077" y="795218"/>
                  <a:pt x="5420554" y="801437"/>
                </a:cubicBezTo>
                <a:cubicBezTo>
                  <a:pt x="5366201" y="882290"/>
                  <a:pt x="5296628" y="882290"/>
                  <a:pt x="5222707" y="885400"/>
                </a:cubicBezTo>
                <a:cubicBezTo>
                  <a:pt x="5235752" y="863632"/>
                  <a:pt x="5253145" y="854303"/>
                  <a:pt x="5266190" y="838754"/>
                </a:cubicBezTo>
                <a:cubicBezTo>
                  <a:pt x="5279235" y="826315"/>
                  <a:pt x="5290106" y="813876"/>
                  <a:pt x="5298802" y="795218"/>
                </a:cubicBezTo>
                <a:cubicBezTo>
                  <a:pt x="5307499" y="773450"/>
                  <a:pt x="5305325" y="757901"/>
                  <a:pt x="5287932" y="745462"/>
                </a:cubicBezTo>
                <a:cubicBezTo>
                  <a:pt x="5244449" y="711255"/>
                  <a:pt x="5196618" y="692597"/>
                  <a:pt x="5148786" y="677048"/>
                </a:cubicBezTo>
                <a:cubicBezTo>
                  <a:pt x="5131393" y="670829"/>
                  <a:pt x="5116175" y="667719"/>
                  <a:pt x="5100955" y="661500"/>
                </a:cubicBezTo>
                <a:cubicBezTo>
                  <a:pt x="5079214" y="655280"/>
                  <a:pt x="5057472" y="658390"/>
                  <a:pt x="5037905" y="677048"/>
                </a:cubicBezTo>
                <a:cubicBezTo>
                  <a:pt x="5016163" y="695707"/>
                  <a:pt x="5003119" y="689487"/>
                  <a:pt x="4990074" y="658390"/>
                </a:cubicBezTo>
                <a:cubicBezTo>
                  <a:pt x="4987900" y="649061"/>
                  <a:pt x="4985725" y="642841"/>
                  <a:pt x="4983551" y="633512"/>
                </a:cubicBezTo>
                <a:cubicBezTo>
                  <a:pt x="4970506" y="652171"/>
                  <a:pt x="4972681" y="677048"/>
                  <a:pt x="4968332" y="695707"/>
                </a:cubicBezTo>
                <a:cubicBezTo>
                  <a:pt x="4966158" y="708146"/>
                  <a:pt x="4966158" y="717475"/>
                  <a:pt x="4957462" y="720584"/>
                </a:cubicBezTo>
                <a:cubicBezTo>
                  <a:pt x="4935720" y="726804"/>
                  <a:pt x="4924849" y="748572"/>
                  <a:pt x="4913979" y="773450"/>
                </a:cubicBezTo>
                <a:cubicBezTo>
                  <a:pt x="4909630" y="785889"/>
                  <a:pt x="4903108" y="795218"/>
                  <a:pt x="4898760" y="804547"/>
                </a:cubicBezTo>
                <a:cubicBezTo>
                  <a:pt x="4874844" y="857412"/>
                  <a:pt x="4853103" y="860522"/>
                  <a:pt x="4818316" y="820096"/>
                </a:cubicBezTo>
                <a:cubicBezTo>
                  <a:pt x="4837884" y="798327"/>
                  <a:pt x="4868322" y="792108"/>
                  <a:pt x="4872670" y="748572"/>
                </a:cubicBezTo>
                <a:cubicBezTo>
                  <a:pt x="4874844" y="726804"/>
                  <a:pt x="4870496" y="708146"/>
                  <a:pt x="4859625" y="686378"/>
                </a:cubicBezTo>
                <a:cubicBezTo>
                  <a:pt x="4853103" y="711255"/>
                  <a:pt x="4859625" y="739243"/>
                  <a:pt x="4846581" y="754791"/>
                </a:cubicBezTo>
                <a:cubicBezTo>
                  <a:pt x="4831361" y="773450"/>
                  <a:pt x="4816143" y="754791"/>
                  <a:pt x="4800923" y="754791"/>
                </a:cubicBezTo>
                <a:cubicBezTo>
                  <a:pt x="4787878" y="754791"/>
                  <a:pt x="4781356" y="754791"/>
                  <a:pt x="4779182" y="776560"/>
                </a:cubicBezTo>
                <a:cubicBezTo>
                  <a:pt x="4772660" y="813876"/>
                  <a:pt x="4761788" y="826315"/>
                  <a:pt x="4733525" y="826315"/>
                </a:cubicBezTo>
                <a:cubicBezTo>
                  <a:pt x="4716131" y="826315"/>
                  <a:pt x="4696564" y="826315"/>
                  <a:pt x="4679171" y="835644"/>
                </a:cubicBezTo>
                <a:cubicBezTo>
                  <a:pt x="4670474" y="841864"/>
                  <a:pt x="4661778" y="841864"/>
                  <a:pt x="4657430" y="823205"/>
                </a:cubicBezTo>
                <a:cubicBezTo>
                  <a:pt x="4655255" y="798327"/>
                  <a:pt x="4642210" y="801437"/>
                  <a:pt x="4631340" y="810766"/>
                </a:cubicBezTo>
                <a:cubicBezTo>
                  <a:pt x="4596553" y="838754"/>
                  <a:pt x="4559593" y="841864"/>
                  <a:pt x="4522632" y="857412"/>
                </a:cubicBezTo>
                <a:cubicBezTo>
                  <a:pt x="4500891" y="866741"/>
                  <a:pt x="4485672" y="851193"/>
                  <a:pt x="4476975" y="820096"/>
                </a:cubicBezTo>
                <a:cubicBezTo>
                  <a:pt x="4474801" y="810766"/>
                  <a:pt x="4472628" y="801437"/>
                  <a:pt x="4470453" y="792108"/>
                </a:cubicBezTo>
                <a:cubicBezTo>
                  <a:pt x="4463931" y="773450"/>
                  <a:pt x="4455234" y="770340"/>
                  <a:pt x="4446537" y="785889"/>
                </a:cubicBezTo>
                <a:cubicBezTo>
                  <a:pt x="4444363" y="785889"/>
                  <a:pt x="4444363" y="788998"/>
                  <a:pt x="4442189" y="788998"/>
                </a:cubicBezTo>
                <a:cubicBezTo>
                  <a:pt x="4422622" y="820096"/>
                  <a:pt x="4422622" y="820096"/>
                  <a:pt x="4407403" y="785889"/>
                </a:cubicBezTo>
                <a:cubicBezTo>
                  <a:pt x="4392184" y="745462"/>
                  <a:pt x="4368268" y="742353"/>
                  <a:pt x="4346527" y="776560"/>
                </a:cubicBezTo>
                <a:cubicBezTo>
                  <a:pt x="4326959" y="804547"/>
                  <a:pt x="4316089" y="807657"/>
                  <a:pt x="4289999" y="788998"/>
                </a:cubicBezTo>
                <a:cubicBezTo>
                  <a:pt x="4263909" y="770340"/>
                  <a:pt x="4237820" y="751682"/>
                  <a:pt x="4209555" y="745462"/>
                </a:cubicBezTo>
                <a:cubicBezTo>
                  <a:pt x="4189988" y="739243"/>
                  <a:pt x="4172595" y="742353"/>
                  <a:pt x="4157376" y="757901"/>
                </a:cubicBezTo>
                <a:cubicBezTo>
                  <a:pt x="4139983" y="776560"/>
                  <a:pt x="4129112" y="770340"/>
                  <a:pt x="4120416" y="745462"/>
                </a:cubicBezTo>
                <a:cubicBezTo>
                  <a:pt x="4109545" y="717475"/>
                  <a:pt x="4109545" y="717475"/>
                  <a:pt x="4096500" y="745462"/>
                </a:cubicBezTo>
                <a:cubicBezTo>
                  <a:pt x="4087803" y="770340"/>
                  <a:pt x="4076933" y="795218"/>
                  <a:pt x="4068236" y="816986"/>
                </a:cubicBezTo>
                <a:cubicBezTo>
                  <a:pt x="4061714" y="813876"/>
                  <a:pt x="4063888" y="804547"/>
                  <a:pt x="4061714" y="798327"/>
                </a:cubicBezTo>
                <a:cubicBezTo>
                  <a:pt x="4055191" y="767230"/>
                  <a:pt x="4042147" y="751682"/>
                  <a:pt x="4018231" y="754791"/>
                </a:cubicBezTo>
                <a:cubicBezTo>
                  <a:pt x="3998664" y="754791"/>
                  <a:pt x="3979096" y="757901"/>
                  <a:pt x="3959529" y="757901"/>
                </a:cubicBezTo>
                <a:cubicBezTo>
                  <a:pt x="3920394" y="761011"/>
                  <a:pt x="3894305" y="736133"/>
                  <a:pt x="3876911" y="686378"/>
                </a:cubicBezTo>
                <a:cubicBezTo>
                  <a:pt x="3870389" y="664610"/>
                  <a:pt x="3863867" y="642841"/>
                  <a:pt x="3857344" y="617964"/>
                </a:cubicBezTo>
                <a:cubicBezTo>
                  <a:pt x="3855170" y="608634"/>
                  <a:pt x="3850822" y="596196"/>
                  <a:pt x="3842125" y="599305"/>
                </a:cubicBezTo>
                <a:cubicBezTo>
                  <a:pt x="3833429" y="602415"/>
                  <a:pt x="3835602" y="614854"/>
                  <a:pt x="3835602" y="624183"/>
                </a:cubicBezTo>
                <a:cubicBezTo>
                  <a:pt x="3835602" y="642841"/>
                  <a:pt x="3837777" y="661500"/>
                  <a:pt x="3826906" y="673939"/>
                </a:cubicBezTo>
                <a:cubicBezTo>
                  <a:pt x="3820384" y="683268"/>
                  <a:pt x="3826906" y="689487"/>
                  <a:pt x="3829080" y="698816"/>
                </a:cubicBezTo>
                <a:cubicBezTo>
                  <a:pt x="3837777" y="729914"/>
                  <a:pt x="3833429" y="742353"/>
                  <a:pt x="3809513" y="742353"/>
                </a:cubicBezTo>
                <a:cubicBezTo>
                  <a:pt x="3781249" y="742353"/>
                  <a:pt x="3752985" y="736133"/>
                  <a:pt x="3726895" y="726804"/>
                </a:cubicBezTo>
                <a:cubicBezTo>
                  <a:pt x="3711676" y="723694"/>
                  <a:pt x="3696457" y="711255"/>
                  <a:pt x="3687761" y="689487"/>
                </a:cubicBezTo>
                <a:cubicBezTo>
                  <a:pt x="3681238" y="670829"/>
                  <a:pt x="3670367" y="661500"/>
                  <a:pt x="3652975" y="664610"/>
                </a:cubicBezTo>
                <a:cubicBezTo>
                  <a:pt x="3602969" y="673939"/>
                  <a:pt x="3555138" y="655280"/>
                  <a:pt x="3509481" y="624183"/>
                </a:cubicBezTo>
                <a:cubicBezTo>
                  <a:pt x="3507307" y="621073"/>
                  <a:pt x="3507307" y="621073"/>
                  <a:pt x="3505132" y="621073"/>
                </a:cubicBezTo>
                <a:cubicBezTo>
                  <a:pt x="3446431" y="583757"/>
                  <a:pt x="3429038" y="589976"/>
                  <a:pt x="3392077" y="658390"/>
                </a:cubicBezTo>
                <a:cubicBezTo>
                  <a:pt x="3385555" y="652171"/>
                  <a:pt x="3389903" y="645951"/>
                  <a:pt x="3389903" y="639732"/>
                </a:cubicBezTo>
                <a:cubicBezTo>
                  <a:pt x="3392077" y="621073"/>
                  <a:pt x="3387729" y="611744"/>
                  <a:pt x="3372510" y="621073"/>
                </a:cubicBezTo>
                <a:cubicBezTo>
                  <a:pt x="3368162" y="621073"/>
                  <a:pt x="3361639" y="630403"/>
                  <a:pt x="3359465" y="624183"/>
                </a:cubicBezTo>
                <a:cubicBezTo>
                  <a:pt x="3355117" y="614854"/>
                  <a:pt x="3357291" y="605525"/>
                  <a:pt x="3359465" y="596196"/>
                </a:cubicBezTo>
                <a:cubicBezTo>
                  <a:pt x="3361639" y="589976"/>
                  <a:pt x="3361639" y="583757"/>
                  <a:pt x="3363813" y="577537"/>
                </a:cubicBezTo>
                <a:cubicBezTo>
                  <a:pt x="3365987" y="561989"/>
                  <a:pt x="3359465" y="558879"/>
                  <a:pt x="3352942" y="565098"/>
                </a:cubicBezTo>
                <a:cubicBezTo>
                  <a:pt x="3335549" y="574428"/>
                  <a:pt x="3320330" y="593086"/>
                  <a:pt x="3300763" y="580647"/>
                </a:cubicBezTo>
                <a:cubicBezTo>
                  <a:pt x="3283370" y="568208"/>
                  <a:pt x="3276847" y="540221"/>
                  <a:pt x="3268151" y="521562"/>
                </a:cubicBezTo>
                <a:cubicBezTo>
                  <a:pt x="3242061" y="568208"/>
                  <a:pt x="3246409" y="602415"/>
                  <a:pt x="3279022" y="636622"/>
                </a:cubicBezTo>
                <a:cubicBezTo>
                  <a:pt x="3281196" y="636622"/>
                  <a:pt x="3283370" y="639732"/>
                  <a:pt x="3285544" y="642841"/>
                </a:cubicBezTo>
                <a:cubicBezTo>
                  <a:pt x="3296414" y="652171"/>
                  <a:pt x="3313808" y="661500"/>
                  <a:pt x="3309460" y="680158"/>
                </a:cubicBezTo>
                <a:cubicBezTo>
                  <a:pt x="3305111" y="692597"/>
                  <a:pt x="3287718" y="692597"/>
                  <a:pt x="3274673" y="695707"/>
                </a:cubicBezTo>
                <a:cubicBezTo>
                  <a:pt x="3244235" y="698816"/>
                  <a:pt x="3213797" y="689487"/>
                  <a:pt x="3183359" y="686378"/>
                </a:cubicBezTo>
                <a:cubicBezTo>
                  <a:pt x="3176837" y="686378"/>
                  <a:pt x="3170314" y="683268"/>
                  <a:pt x="3163792" y="686378"/>
                </a:cubicBezTo>
                <a:cubicBezTo>
                  <a:pt x="3146399" y="686378"/>
                  <a:pt x="3131180" y="692597"/>
                  <a:pt x="3122483" y="664610"/>
                </a:cubicBezTo>
                <a:cubicBezTo>
                  <a:pt x="3118135" y="652171"/>
                  <a:pt x="3105090" y="652171"/>
                  <a:pt x="3094219" y="645951"/>
                </a:cubicBezTo>
                <a:cubicBezTo>
                  <a:pt x="3081174" y="639732"/>
                  <a:pt x="3070304" y="630403"/>
                  <a:pt x="3070304" y="605525"/>
                </a:cubicBezTo>
                <a:cubicBezTo>
                  <a:pt x="3068129" y="580647"/>
                  <a:pt x="3052910" y="583757"/>
                  <a:pt x="3042040" y="577537"/>
                </a:cubicBezTo>
                <a:cubicBezTo>
                  <a:pt x="3033343" y="571318"/>
                  <a:pt x="3024647" y="568208"/>
                  <a:pt x="3020298" y="583757"/>
                </a:cubicBezTo>
                <a:cubicBezTo>
                  <a:pt x="3015950" y="593086"/>
                  <a:pt x="3011602" y="596196"/>
                  <a:pt x="3005079" y="596196"/>
                </a:cubicBezTo>
                <a:cubicBezTo>
                  <a:pt x="2987686" y="593086"/>
                  <a:pt x="2970293" y="589976"/>
                  <a:pt x="2952900" y="605525"/>
                </a:cubicBezTo>
                <a:cubicBezTo>
                  <a:pt x="2944203" y="611744"/>
                  <a:pt x="2937681" y="602415"/>
                  <a:pt x="2931158" y="593086"/>
                </a:cubicBezTo>
                <a:cubicBezTo>
                  <a:pt x="2894198" y="537111"/>
                  <a:pt x="2846367" y="521562"/>
                  <a:pt x="2796361" y="524672"/>
                </a:cubicBezTo>
                <a:cubicBezTo>
                  <a:pt x="2772446" y="527782"/>
                  <a:pt x="2748530" y="530891"/>
                  <a:pt x="2724615" y="521562"/>
                </a:cubicBezTo>
                <a:cubicBezTo>
                  <a:pt x="2705047" y="515343"/>
                  <a:pt x="2687654" y="527782"/>
                  <a:pt x="2676783" y="555769"/>
                </a:cubicBezTo>
                <a:cubicBezTo>
                  <a:pt x="2668087" y="540221"/>
                  <a:pt x="2668087" y="515343"/>
                  <a:pt x="2648519" y="515343"/>
                </a:cubicBezTo>
                <a:cubicBezTo>
                  <a:pt x="2624604" y="518453"/>
                  <a:pt x="2600688" y="524672"/>
                  <a:pt x="2583295" y="552660"/>
                </a:cubicBezTo>
                <a:cubicBezTo>
                  <a:pt x="2578947" y="558879"/>
                  <a:pt x="2574598" y="568208"/>
                  <a:pt x="2570250" y="577537"/>
                </a:cubicBezTo>
                <a:cubicBezTo>
                  <a:pt x="2563728" y="586867"/>
                  <a:pt x="2559379" y="602415"/>
                  <a:pt x="2546335" y="593086"/>
                </a:cubicBezTo>
                <a:cubicBezTo>
                  <a:pt x="2533290" y="586867"/>
                  <a:pt x="2533290" y="574428"/>
                  <a:pt x="2533290" y="561989"/>
                </a:cubicBezTo>
                <a:cubicBezTo>
                  <a:pt x="2533290" y="509123"/>
                  <a:pt x="2522419" y="462478"/>
                  <a:pt x="2502852" y="422051"/>
                </a:cubicBezTo>
                <a:cubicBezTo>
                  <a:pt x="2491981" y="400283"/>
                  <a:pt x="2481110" y="384735"/>
                  <a:pt x="2459369" y="397174"/>
                </a:cubicBezTo>
                <a:cubicBezTo>
                  <a:pt x="2441976" y="406503"/>
                  <a:pt x="2422408" y="394064"/>
                  <a:pt x="2407189" y="381625"/>
                </a:cubicBezTo>
                <a:cubicBezTo>
                  <a:pt x="2387622" y="366076"/>
                  <a:pt x="2363706" y="356747"/>
                  <a:pt x="2339791" y="353637"/>
                </a:cubicBezTo>
                <a:cubicBezTo>
                  <a:pt x="2309353" y="347418"/>
                  <a:pt x="2278915" y="328760"/>
                  <a:pt x="2250651" y="310101"/>
                </a:cubicBezTo>
                <a:cubicBezTo>
                  <a:pt x="2226735" y="297662"/>
                  <a:pt x="2204994" y="285224"/>
                  <a:pt x="2178904" y="288333"/>
                </a:cubicBezTo>
                <a:cubicBezTo>
                  <a:pt x="2154988" y="294553"/>
                  <a:pt x="2133247" y="313211"/>
                  <a:pt x="2118028" y="341198"/>
                </a:cubicBezTo>
                <a:cubicBezTo>
                  <a:pt x="2076719" y="409612"/>
                  <a:pt x="2046281" y="406503"/>
                  <a:pt x="2015843" y="325650"/>
                </a:cubicBezTo>
                <a:cubicBezTo>
                  <a:pt x="2015843" y="322540"/>
                  <a:pt x="2013669" y="319430"/>
                  <a:pt x="2013669" y="316321"/>
                </a:cubicBezTo>
                <a:cubicBezTo>
                  <a:pt x="2000624" y="282114"/>
                  <a:pt x="2000624" y="282114"/>
                  <a:pt x="1985405" y="313211"/>
                </a:cubicBezTo>
                <a:cubicBezTo>
                  <a:pt x="1970186" y="341198"/>
                  <a:pt x="1957141" y="344308"/>
                  <a:pt x="1931051" y="325650"/>
                </a:cubicBezTo>
                <a:cubicBezTo>
                  <a:pt x="1889743" y="297662"/>
                  <a:pt x="1889743" y="297662"/>
                  <a:pt x="1861479" y="306992"/>
                </a:cubicBezTo>
                <a:cubicBezTo>
                  <a:pt x="1874524" y="328760"/>
                  <a:pt x="1891917" y="341198"/>
                  <a:pt x="1909310" y="350528"/>
                </a:cubicBezTo>
                <a:cubicBezTo>
                  <a:pt x="1926703" y="362967"/>
                  <a:pt x="1946270" y="369186"/>
                  <a:pt x="1965838" y="378515"/>
                </a:cubicBezTo>
                <a:cubicBezTo>
                  <a:pt x="1950619" y="390954"/>
                  <a:pt x="1948445" y="403393"/>
                  <a:pt x="1954967" y="422051"/>
                </a:cubicBezTo>
                <a:cubicBezTo>
                  <a:pt x="1963663" y="440710"/>
                  <a:pt x="1957141" y="443819"/>
                  <a:pt x="1944096" y="443819"/>
                </a:cubicBezTo>
                <a:cubicBezTo>
                  <a:pt x="1920181" y="443819"/>
                  <a:pt x="1896265" y="440710"/>
                  <a:pt x="1872349" y="456258"/>
                </a:cubicBezTo>
                <a:cubicBezTo>
                  <a:pt x="1857131" y="462478"/>
                  <a:pt x="1844086" y="453148"/>
                  <a:pt x="1837563" y="428271"/>
                </a:cubicBezTo>
                <a:cubicBezTo>
                  <a:pt x="1835389" y="418941"/>
                  <a:pt x="1833215" y="412722"/>
                  <a:pt x="1824518" y="422051"/>
                </a:cubicBezTo>
                <a:cubicBezTo>
                  <a:pt x="1800603" y="440710"/>
                  <a:pt x="1800603" y="440710"/>
                  <a:pt x="1798428" y="403393"/>
                </a:cubicBezTo>
                <a:cubicBezTo>
                  <a:pt x="1798428" y="400283"/>
                  <a:pt x="1798428" y="397174"/>
                  <a:pt x="1796254" y="390954"/>
                </a:cubicBezTo>
                <a:cubicBezTo>
                  <a:pt x="1785384" y="412722"/>
                  <a:pt x="1772339" y="434490"/>
                  <a:pt x="1761468" y="456258"/>
                </a:cubicBezTo>
                <a:cubicBezTo>
                  <a:pt x="1757120" y="459368"/>
                  <a:pt x="1754946" y="474917"/>
                  <a:pt x="1748423" y="468697"/>
                </a:cubicBezTo>
                <a:cubicBezTo>
                  <a:pt x="1739727" y="462478"/>
                  <a:pt x="1731030" y="456258"/>
                  <a:pt x="1731030" y="437600"/>
                </a:cubicBezTo>
                <a:cubicBezTo>
                  <a:pt x="1733204" y="418941"/>
                  <a:pt x="1737552" y="403393"/>
                  <a:pt x="1741901" y="387844"/>
                </a:cubicBezTo>
                <a:cubicBezTo>
                  <a:pt x="1746249" y="375405"/>
                  <a:pt x="1746249" y="362967"/>
                  <a:pt x="1735378" y="356747"/>
                </a:cubicBezTo>
                <a:cubicBezTo>
                  <a:pt x="1696244" y="341198"/>
                  <a:pt x="1657109" y="313211"/>
                  <a:pt x="1615800" y="303882"/>
                </a:cubicBezTo>
                <a:cubicBezTo>
                  <a:pt x="1596233" y="297662"/>
                  <a:pt x="1576666" y="291443"/>
                  <a:pt x="1567969" y="331869"/>
                </a:cubicBezTo>
                <a:cubicBezTo>
                  <a:pt x="1563621" y="356747"/>
                  <a:pt x="1524486" y="369186"/>
                  <a:pt x="1513616" y="353637"/>
                </a:cubicBezTo>
                <a:cubicBezTo>
                  <a:pt x="1509267" y="344308"/>
                  <a:pt x="1504919" y="338089"/>
                  <a:pt x="1511441" y="325650"/>
                </a:cubicBezTo>
                <a:cubicBezTo>
                  <a:pt x="1517964" y="313211"/>
                  <a:pt x="1522312" y="319430"/>
                  <a:pt x="1528834" y="322540"/>
                </a:cubicBezTo>
                <a:cubicBezTo>
                  <a:pt x="1537531" y="331869"/>
                  <a:pt x="1548402" y="338089"/>
                  <a:pt x="1554924" y="325650"/>
                </a:cubicBezTo>
                <a:cubicBezTo>
                  <a:pt x="1561447" y="316321"/>
                  <a:pt x="1563621" y="303882"/>
                  <a:pt x="1557098" y="291443"/>
                </a:cubicBezTo>
                <a:cubicBezTo>
                  <a:pt x="1550576" y="275894"/>
                  <a:pt x="1544054" y="266565"/>
                  <a:pt x="1531009" y="275894"/>
                </a:cubicBezTo>
                <a:cubicBezTo>
                  <a:pt x="1517964" y="282114"/>
                  <a:pt x="1511441" y="275894"/>
                  <a:pt x="1511441" y="254126"/>
                </a:cubicBezTo>
                <a:cubicBezTo>
                  <a:pt x="1511441" y="247907"/>
                  <a:pt x="1511441" y="244797"/>
                  <a:pt x="1511441" y="238578"/>
                </a:cubicBezTo>
                <a:cubicBezTo>
                  <a:pt x="1509267" y="232358"/>
                  <a:pt x="1509267" y="223029"/>
                  <a:pt x="1504919" y="219919"/>
                </a:cubicBezTo>
                <a:cubicBezTo>
                  <a:pt x="1498396" y="216810"/>
                  <a:pt x="1496222" y="226139"/>
                  <a:pt x="1491874" y="229249"/>
                </a:cubicBezTo>
                <a:cubicBezTo>
                  <a:pt x="1476655" y="251017"/>
                  <a:pt x="1459262" y="266565"/>
                  <a:pt x="1435346" y="263456"/>
                </a:cubicBezTo>
                <a:cubicBezTo>
                  <a:pt x="1424475" y="263456"/>
                  <a:pt x="1417953" y="260346"/>
                  <a:pt x="1420127" y="241687"/>
                </a:cubicBezTo>
                <a:cubicBezTo>
                  <a:pt x="1420127" y="229249"/>
                  <a:pt x="1420127" y="216810"/>
                  <a:pt x="1420127" y="204371"/>
                </a:cubicBezTo>
                <a:cubicBezTo>
                  <a:pt x="1415779" y="173274"/>
                  <a:pt x="1409257" y="167054"/>
                  <a:pt x="1387515" y="173274"/>
                </a:cubicBezTo>
                <a:cubicBezTo>
                  <a:pt x="1374470" y="176383"/>
                  <a:pt x="1363599" y="170164"/>
                  <a:pt x="1350555" y="170164"/>
                </a:cubicBezTo>
                <a:close/>
                <a:moveTo>
                  <a:pt x="0" y="0"/>
                </a:moveTo>
                <a:lnTo>
                  <a:pt x="12192000" y="0"/>
                </a:lnTo>
                <a:lnTo>
                  <a:pt x="12192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5" name="Group 34">
            <a:extLst>
              <a:ext uri="{FF2B5EF4-FFF2-40B4-BE49-F238E27FC236}">
                <a16:creationId xmlns:a16="http://schemas.microsoft.com/office/drawing/2014/main" id="{D9550BA2-D88B-43B1-AC2B-6A1178F678CC}"/>
              </a:ext>
            </a:extLst>
          </p:cNvPr>
          <p:cNvGrpSpPr/>
          <p:nvPr/>
        </p:nvGrpSpPr>
        <p:grpSpPr>
          <a:xfrm flipH="1">
            <a:off x="180527" y="3731683"/>
            <a:ext cx="2055251" cy="1995256"/>
            <a:chOff x="10112869" y="1087963"/>
            <a:chExt cx="3418944" cy="3319139"/>
          </a:xfrm>
          <a:solidFill>
            <a:schemeClr val="bg1"/>
          </a:solidFill>
        </p:grpSpPr>
        <p:sp>
          <p:nvSpPr>
            <p:cNvPr id="36" name="Rectangle: Rounded Corners 35">
              <a:extLst>
                <a:ext uri="{FF2B5EF4-FFF2-40B4-BE49-F238E27FC236}">
                  <a16:creationId xmlns:a16="http://schemas.microsoft.com/office/drawing/2014/main" id="{A7E45E0D-1F3A-4A8F-B1CA-F184F44DAA66}"/>
                </a:ext>
              </a:extLst>
            </p:cNvPr>
            <p:cNvSpPr/>
            <p:nvPr/>
          </p:nvSpPr>
          <p:spPr>
            <a:xfrm>
              <a:off x="10147853" y="2407464"/>
              <a:ext cx="3383960" cy="8694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ADA993F6-6EA8-45A5-BB24-B8E86BEDE346}"/>
                </a:ext>
              </a:extLst>
            </p:cNvPr>
            <p:cNvSpPr/>
            <p:nvPr/>
          </p:nvSpPr>
          <p:spPr>
            <a:xfrm>
              <a:off x="11772474" y="3314205"/>
              <a:ext cx="1343744" cy="92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tangle 37">
              <a:extLst>
                <a:ext uri="{FF2B5EF4-FFF2-40B4-BE49-F238E27FC236}">
                  <a16:creationId xmlns:a16="http://schemas.microsoft.com/office/drawing/2014/main" id="{3260A9A8-F7D1-4D91-B640-03E666DF2FE1}"/>
                </a:ext>
              </a:extLst>
            </p:cNvPr>
            <p:cNvSpPr/>
            <p:nvPr/>
          </p:nvSpPr>
          <p:spPr>
            <a:xfrm>
              <a:off x="11766760" y="2239508"/>
              <a:ext cx="80436" cy="21675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38">
              <a:extLst>
                <a:ext uri="{FF2B5EF4-FFF2-40B4-BE49-F238E27FC236}">
                  <a16:creationId xmlns:a16="http://schemas.microsoft.com/office/drawing/2014/main" id="{17CE3743-70CA-411B-A8C6-EE5BFF97B682}"/>
                </a:ext>
              </a:extLst>
            </p:cNvPr>
            <p:cNvSpPr/>
            <p:nvPr/>
          </p:nvSpPr>
          <p:spPr>
            <a:xfrm>
              <a:off x="12239858" y="2239508"/>
              <a:ext cx="80436" cy="21675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Rectangle 39">
              <a:extLst>
                <a:ext uri="{FF2B5EF4-FFF2-40B4-BE49-F238E27FC236}">
                  <a16:creationId xmlns:a16="http://schemas.microsoft.com/office/drawing/2014/main" id="{43B378A0-9FC0-4824-AADD-E9498A3EBB13}"/>
                </a:ext>
              </a:extLst>
            </p:cNvPr>
            <p:cNvSpPr/>
            <p:nvPr/>
          </p:nvSpPr>
          <p:spPr>
            <a:xfrm>
              <a:off x="13026688" y="2239508"/>
              <a:ext cx="80436" cy="21675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EE8387CA-EC1E-4CC4-A5CF-4F8C177E1D94}"/>
                </a:ext>
              </a:extLst>
            </p:cNvPr>
            <p:cNvSpPr/>
            <p:nvPr/>
          </p:nvSpPr>
          <p:spPr>
            <a:xfrm>
              <a:off x="12523779" y="2239508"/>
              <a:ext cx="77841" cy="21675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Rectangle 41">
              <a:extLst>
                <a:ext uri="{FF2B5EF4-FFF2-40B4-BE49-F238E27FC236}">
                  <a16:creationId xmlns:a16="http://schemas.microsoft.com/office/drawing/2014/main" id="{478FAEBB-F2FD-4F6B-8CAB-C9F9BD5F9789}"/>
                </a:ext>
              </a:extLst>
            </p:cNvPr>
            <p:cNvSpPr/>
            <p:nvPr/>
          </p:nvSpPr>
          <p:spPr>
            <a:xfrm rot="2465944">
              <a:off x="12622677" y="2284600"/>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Rectangle 42">
              <a:extLst>
                <a:ext uri="{FF2B5EF4-FFF2-40B4-BE49-F238E27FC236}">
                  <a16:creationId xmlns:a16="http://schemas.microsoft.com/office/drawing/2014/main" id="{A530D947-0873-436D-ABD7-FEB76D8BCF33}"/>
                </a:ext>
              </a:extLst>
            </p:cNvPr>
            <p:cNvSpPr/>
            <p:nvPr/>
          </p:nvSpPr>
          <p:spPr>
            <a:xfrm rot="658490">
              <a:off x="11863647" y="1255476"/>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ectangle 43">
              <a:extLst>
                <a:ext uri="{FF2B5EF4-FFF2-40B4-BE49-F238E27FC236}">
                  <a16:creationId xmlns:a16="http://schemas.microsoft.com/office/drawing/2014/main" id="{6F5EA5B6-143C-466D-B226-A6AB0763AC0B}"/>
                </a:ext>
              </a:extLst>
            </p:cNvPr>
            <p:cNvSpPr/>
            <p:nvPr/>
          </p:nvSpPr>
          <p:spPr>
            <a:xfrm rot="20633081">
              <a:off x="12106628" y="1224307"/>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ectangle 44">
              <a:extLst>
                <a:ext uri="{FF2B5EF4-FFF2-40B4-BE49-F238E27FC236}">
                  <a16:creationId xmlns:a16="http://schemas.microsoft.com/office/drawing/2014/main" id="{5560F30E-3979-415E-B21D-DD1197566BD6}"/>
                </a:ext>
              </a:extLst>
            </p:cNvPr>
            <p:cNvSpPr/>
            <p:nvPr/>
          </p:nvSpPr>
          <p:spPr>
            <a:xfrm rot="19505308">
              <a:off x="12382395" y="1087963"/>
              <a:ext cx="47366" cy="14536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Rectangle 45">
              <a:extLst>
                <a:ext uri="{FF2B5EF4-FFF2-40B4-BE49-F238E27FC236}">
                  <a16:creationId xmlns:a16="http://schemas.microsoft.com/office/drawing/2014/main" id="{6A474CA5-5780-44ED-91EB-2FA92A78105B}"/>
                </a:ext>
              </a:extLst>
            </p:cNvPr>
            <p:cNvSpPr/>
            <p:nvPr/>
          </p:nvSpPr>
          <p:spPr>
            <a:xfrm>
              <a:off x="12417111" y="2056336"/>
              <a:ext cx="962547" cy="3621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44E2D8B7-6A4A-4996-B995-3D6A6E4D4894}"/>
                </a:ext>
              </a:extLst>
            </p:cNvPr>
            <p:cNvSpPr/>
            <p:nvPr/>
          </p:nvSpPr>
          <p:spPr>
            <a:xfrm rot="3295761" flipH="1">
              <a:off x="11139455" y="771268"/>
              <a:ext cx="36576" cy="208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angle 47">
              <a:extLst>
                <a:ext uri="{FF2B5EF4-FFF2-40B4-BE49-F238E27FC236}">
                  <a16:creationId xmlns:a16="http://schemas.microsoft.com/office/drawing/2014/main" id="{BBCC8E53-7807-4424-956F-9AD0E884D179}"/>
                </a:ext>
              </a:extLst>
            </p:cNvPr>
            <p:cNvSpPr/>
            <p:nvPr/>
          </p:nvSpPr>
          <p:spPr>
            <a:xfrm>
              <a:off x="11766760" y="2239508"/>
              <a:ext cx="521564" cy="758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Rectangle: Top Corners Rounded 48">
              <a:extLst>
                <a:ext uri="{FF2B5EF4-FFF2-40B4-BE49-F238E27FC236}">
                  <a16:creationId xmlns:a16="http://schemas.microsoft.com/office/drawing/2014/main" id="{D96E3358-0B5D-4539-8080-94EB7D090B39}"/>
                </a:ext>
              </a:extLst>
            </p:cNvPr>
            <p:cNvSpPr/>
            <p:nvPr/>
          </p:nvSpPr>
          <p:spPr>
            <a:xfrm>
              <a:off x="11734844" y="423396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Rectangle: Top Corners Rounded 49">
              <a:extLst>
                <a:ext uri="{FF2B5EF4-FFF2-40B4-BE49-F238E27FC236}">
                  <a16:creationId xmlns:a16="http://schemas.microsoft.com/office/drawing/2014/main" id="{3A094B07-2192-4547-87A1-E0CCF6AD9117}"/>
                </a:ext>
              </a:extLst>
            </p:cNvPr>
            <p:cNvSpPr/>
            <p:nvPr/>
          </p:nvSpPr>
          <p:spPr>
            <a:xfrm>
              <a:off x="12200132" y="423396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Rectangle: Top Corners Rounded 50">
              <a:extLst>
                <a:ext uri="{FF2B5EF4-FFF2-40B4-BE49-F238E27FC236}">
                  <a16:creationId xmlns:a16="http://schemas.microsoft.com/office/drawing/2014/main" id="{B007900E-11A4-458C-A654-892E909B64EE}"/>
                </a:ext>
              </a:extLst>
            </p:cNvPr>
            <p:cNvSpPr/>
            <p:nvPr/>
          </p:nvSpPr>
          <p:spPr>
            <a:xfrm>
              <a:off x="12490568" y="423396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Top Corners Rounded 51">
              <a:extLst>
                <a:ext uri="{FF2B5EF4-FFF2-40B4-BE49-F238E27FC236}">
                  <a16:creationId xmlns:a16="http://schemas.microsoft.com/office/drawing/2014/main" id="{EE0764B4-43C9-4390-B161-BD27157C70E1}"/>
                </a:ext>
              </a:extLst>
            </p:cNvPr>
            <p:cNvSpPr/>
            <p:nvPr/>
          </p:nvSpPr>
          <p:spPr>
            <a:xfrm>
              <a:off x="12994775" y="423396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a:extLst>
                <a:ext uri="{FF2B5EF4-FFF2-40B4-BE49-F238E27FC236}">
                  <a16:creationId xmlns:a16="http://schemas.microsoft.com/office/drawing/2014/main" id="{9DAD9E23-E681-4390-A26F-394F17ECCC48}"/>
                </a:ext>
              </a:extLst>
            </p:cNvPr>
            <p:cNvSpPr/>
            <p:nvPr/>
          </p:nvSpPr>
          <p:spPr>
            <a:xfrm rot="2465944">
              <a:off x="12155656" y="2331293"/>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Rectangle 54">
              <a:extLst>
                <a:ext uri="{FF2B5EF4-FFF2-40B4-BE49-F238E27FC236}">
                  <a16:creationId xmlns:a16="http://schemas.microsoft.com/office/drawing/2014/main" id="{140F0685-8021-4BCB-9BA9-1B6B2910D1EA}"/>
                </a:ext>
              </a:extLst>
            </p:cNvPr>
            <p:cNvSpPr/>
            <p:nvPr/>
          </p:nvSpPr>
          <p:spPr>
            <a:xfrm flipV="1">
              <a:off x="11921107" y="1202428"/>
              <a:ext cx="164311" cy="61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Rectangle 1">
            <a:extLst>
              <a:ext uri="{FF2B5EF4-FFF2-40B4-BE49-F238E27FC236}">
                <a16:creationId xmlns:a16="http://schemas.microsoft.com/office/drawing/2014/main" id="{331220B6-3F9D-488C-8DB2-8B62E2A85FB9}"/>
              </a:ext>
            </a:extLst>
          </p:cNvPr>
          <p:cNvSpPr/>
          <p:nvPr/>
        </p:nvSpPr>
        <p:spPr>
          <a:xfrm>
            <a:off x="1050008" y="4804998"/>
            <a:ext cx="788519" cy="9188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66BB562F-DC15-43C0-9FDE-534278A3A491}"/>
              </a:ext>
            </a:extLst>
          </p:cNvPr>
          <p:cNvSpPr txBox="1"/>
          <p:nvPr/>
        </p:nvSpPr>
        <p:spPr>
          <a:xfrm>
            <a:off x="1095406" y="5029603"/>
            <a:ext cx="3476594" cy="715581"/>
          </a:xfrm>
          <a:prstGeom prst="rect">
            <a:avLst/>
          </a:prstGeom>
          <a:noFill/>
        </p:spPr>
        <p:txBody>
          <a:bodyPr wrap="square" rtlCol="0" anchor="ctr">
            <a:spAutoFit/>
          </a:bodyPr>
          <a:lstStyle/>
          <a:p>
            <a:pPr algn="dist"/>
            <a:r>
              <a:rPr lang="en-US" altLang="ko-KR" sz="4050" b="1" dirty="0">
                <a:solidFill>
                  <a:schemeClr val="bg1"/>
                </a:solidFill>
                <a:cs typeface="Arial" pitchFamily="34" charset="0"/>
              </a:rPr>
              <a:t>GRACIAS</a:t>
            </a:r>
          </a:p>
        </p:txBody>
      </p:sp>
      <p:sp>
        <p:nvSpPr>
          <p:cNvPr id="34" name="Freeform: Shape 33">
            <a:extLst>
              <a:ext uri="{FF2B5EF4-FFF2-40B4-BE49-F238E27FC236}">
                <a16:creationId xmlns:a16="http://schemas.microsoft.com/office/drawing/2014/main" id="{92E33BEA-1CF5-4985-8CF9-863B3CAABFA1}"/>
              </a:ext>
            </a:extLst>
          </p:cNvPr>
          <p:cNvSpPr/>
          <p:nvPr/>
        </p:nvSpPr>
        <p:spPr>
          <a:xfrm flipH="1">
            <a:off x="2050844" y="4552189"/>
            <a:ext cx="363611" cy="390041"/>
          </a:xfrm>
          <a:custGeom>
            <a:avLst/>
            <a:gdLst>
              <a:gd name="connsiteX0" fmla="*/ 597314 w 638668"/>
              <a:gd name="connsiteY0" fmla="*/ 306119 h 685090"/>
              <a:gd name="connsiteX1" fmla="*/ 597314 w 638668"/>
              <a:gd name="connsiteY1" fmla="*/ 577205 h 685090"/>
              <a:gd name="connsiteX2" fmla="*/ 616698 w 638668"/>
              <a:gd name="connsiteY2" fmla="*/ 572897 h 685090"/>
              <a:gd name="connsiteX3" fmla="*/ 616698 w 638668"/>
              <a:gd name="connsiteY3" fmla="*/ 313155 h 685090"/>
              <a:gd name="connsiteX4" fmla="*/ 561418 w 638668"/>
              <a:gd name="connsiteY4" fmla="*/ 292910 h 685090"/>
              <a:gd name="connsiteX5" fmla="*/ 561418 w 638668"/>
              <a:gd name="connsiteY5" fmla="*/ 585245 h 685090"/>
              <a:gd name="connsiteX6" fmla="*/ 582094 w 638668"/>
              <a:gd name="connsiteY6" fmla="*/ 580651 h 685090"/>
              <a:gd name="connsiteX7" fmla="*/ 582094 w 638668"/>
              <a:gd name="connsiteY7" fmla="*/ 300520 h 685090"/>
              <a:gd name="connsiteX8" fmla="*/ 525522 w 638668"/>
              <a:gd name="connsiteY8" fmla="*/ 279844 h 685090"/>
              <a:gd name="connsiteX9" fmla="*/ 525522 w 638668"/>
              <a:gd name="connsiteY9" fmla="*/ 593286 h 685090"/>
              <a:gd name="connsiteX10" fmla="*/ 546198 w 638668"/>
              <a:gd name="connsiteY10" fmla="*/ 588691 h 685090"/>
              <a:gd name="connsiteX11" fmla="*/ 546198 w 638668"/>
              <a:gd name="connsiteY11" fmla="*/ 287454 h 685090"/>
              <a:gd name="connsiteX12" fmla="*/ 489626 w 638668"/>
              <a:gd name="connsiteY12" fmla="*/ 266778 h 685090"/>
              <a:gd name="connsiteX13" fmla="*/ 489626 w 638668"/>
              <a:gd name="connsiteY13" fmla="*/ 601327 h 685090"/>
              <a:gd name="connsiteX14" fmla="*/ 510303 w 638668"/>
              <a:gd name="connsiteY14" fmla="*/ 596732 h 685090"/>
              <a:gd name="connsiteX15" fmla="*/ 510303 w 638668"/>
              <a:gd name="connsiteY15" fmla="*/ 274244 h 685090"/>
              <a:gd name="connsiteX16" fmla="*/ 453730 w 638668"/>
              <a:gd name="connsiteY16" fmla="*/ 253568 h 685090"/>
              <a:gd name="connsiteX17" fmla="*/ 453730 w 638668"/>
              <a:gd name="connsiteY17" fmla="*/ 609224 h 685090"/>
              <a:gd name="connsiteX18" fmla="*/ 474407 w 638668"/>
              <a:gd name="connsiteY18" fmla="*/ 604629 h 685090"/>
              <a:gd name="connsiteX19" fmla="*/ 474407 w 638668"/>
              <a:gd name="connsiteY19" fmla="*/ 261178 h 685090"/>
              <a:gd name="connsiteX20" fmla="*/ 417835 w 638668"/>
              <a:gd name="connsiteY20" fmla="*/ 240502 h 685090"/>
              <a:gd name="connsiteX21" fmla="*/ 417835 w 638668"/>
              <a:gd name="connsiteY21" fmla="*/ 617265 h 685090"/>
              <a:gd name="connsiteX22" fmla="*/ 438367 w 638668"/>
              <a:gd name="connsiteY22" fmla="*/ 612670 h 685090"/>
              <a:gd name="connsiteX23" fmla="*/ 438367 w 638668"/>
              <a:gd name="connsiteY23" fmla="*/ 248112 h 685090"/>
              <a:gd name="connsiteX24" fmla="*/ 381939 w 638668"/>
              <a:gd name="connsiteY24" fmla="*/ 227436 h 685090"/>
              <a:gd name="connsiteX25" fmla="*/ 381939 w 638668"/>
              <a:gd name="connsiteY25" fmla="*/ 625305 h 685090"/>
              <a:gd name="connsiteX26" fmla="*/ 402471 w 638668"/>
              <a:gd name="connsiteY26" fmla="*/ 620710 h 685090"/>
              <a:gd name="connsiteX27" fmla="*/ 402471 w 638668"/>
              <a:gd name="connsiteY27" fmla="*/ 234902 h 685090"/>
              <a:gd name="connsiteX28" fmla="*/ 345899 w 638668"/>
              <a:gd name="connsiteY28" fmla="*/ 214370 h 685090"/>
              <a:gd name="connsiteX29" fmla="*/ 345899 w 638668"/>
              <a:gd name="connsiteY29" fmla="*/ 633346 h 685090"/>
              <a:gd name="connsiteX30" fmla="*/ 366575 w 638668"/>
              <a:gd name="connsiteY30" fmla="*/ 628751 h 685090"/>
              <a:gd name="connsiteX31" fmla="*/ 366575 w 638668"/>
              <a:gd name="connsiteY31" fmla="*/ 221836 h 685090"/>
              <a:gd name="connsiteX32" fmla="*/ 296650 w 638668"/>
              <a:gd name="connsiteY32" fmla="*/ 196278 h 685090"/>
              <a:gd name="connsiteX33" fmla="*/ 296650 w 638668"/>
              <a:gd name="connsiteY33" fmla="*/ 644258 h 685090"/>
              <a:gd name="connsiteX34" fmla="*/ 330679 w 638668"/>
              <a:gd name="connsiteY34" fmla="*/ 636648 h 685090"/>
              <a:gd name="connsiteX35" fmla="*/ 330679 w 638668"/>
              <a:gd name="connsiteY35" fmla="*/ 208770 h 685090"/>
              <a:gd name="connsiteX36" fmla="*/ 313736 w 638668"/>
              <a:gd name="connsiteY36" fmla="*/ 20102 h 685090"/>
              <a:gd name="connsiteX37" fmla="*/ 122196 w 638668"/>
              <a:gd name="connsiteY37" fmla="*/ 196278 h 685090"/>
              <a:gd name="connsiteX38" fmla="*/ 246827 w 638668"/>
              <a:gd name="connsiteY38" fmla="*/ 152916 h 685090"/>
              <a:gd name="connsiteX39" fmla="*/ 277553 w 638668"/>
              <a:gd name="connsiteY39" fmla="*/ 151768 h 685090"/>
              <a:gd name="connsiteX40" fmla="*/ 396440 w 638668"/>
              <a:gd name="connsiteY40" fmla="*/ 201878 h 685090"/>
              <a:gd name="connsiteX41" fmla="*/ 537152 w 638668"/>
              <a:gd name="connsiteY41" fmla="*/ 262470 h 685090"/>
              <a:gd name="connsiteX42" fmla="*/ 313736 w 638668"/>
              <a:gd name="connsiteY42" fmla="*/ 20102 h 685090"/>
              <a:gd name="connsiteX43" fmla="*/ 311439 w 638668"/>
              <a:gd name="connsiteY43" fmla="*/ 0 h 685090"/>
              <a:gd name="connsiteX44" fmla="*/ 561417 w 638668"/>
              <a:gd name="connsiteY44" fmla="*/ 273526 h 685090"/>
              <a:gd name="connsiteX45" fmla="*/ 622010 w 638668"/>
              <a:gd name="connsiteY45" fmla="*/ 298653 h 685090"/>
              <a:gd name="connsiteX46" fmla="*/ 638665 w 638668"/>
              <a:gd name="connsiteY46" fmla="*/ 324068 h 685090"/>
              <a:gd name="connsiteX47" fmla="*/ 638522 w 638668"/>
              <a:gd name="connsiteY47" fmla="*/ 575913 h 685090"/>
              <a:gd name="connsiteX48" fmla="*/ 625025 w 638668"/>
              <a:gd name="connsiteY48" fmla="*/ 598168 h 685090"/>
              <a:gd name="connsiteX49" fmla="*/ 403763 w 638668"/>
              <a:gd name="connsiteY49" fmla="*/ 657324 h 685090"/>
              <a:gd name="connsiteX50" fmla="*/ 303398 w 638668"/>
              <a:gd name="connsiteY50" fmla="*/ 684174 h 685090"/>
              <a:gd name="connsiteX51" fmla="*/ 282722 w 638668"/>
              <a:gd name="connsiteY51" fmla="*/ 683313 h 685090"/>
              <a:gd name="connsiteX52" fmla="*/ 26713 w 638668"/>
              <a:gd name="connsiteY52" fmla="*/ 587543 h 685090"/>
              <a:gd name="connsiteX53" fmla="*/ 7 w 638668"/>
              <a:gd name="connsiteY53" fmla="*/ 552652 h 685090"/>
              <a:gd name="connsiteX54" fmla="*/ 581 w 638668"/>
              <a:gd name="connsiteY54" fmla="*/ 264337 h 685090"/>
              <a:gd name="connsiteX55" fmla="*/ 22406 w 638668"/>
              <a:gd name="connsiteY55" fmla="*/ 235333 h 685090"/>
              <a:gd name="connsiteX56" fmla="*/ 92044 w 638668"/>
              <a:gd name="connsiteY56" fmla="*/ 206760 h 685090"/>
              <a:gd name="connsiteX57" fmla="*/ 311439 w 638668"/>
              <a:gd name="connsiteY57" fmla="*/ 0 h 6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8668" h="685090">
                <a:moveTo>
                  <a:pt x="597314" y="306119"/>
                </a:moveTo>
                <a:lnTo>
                  <a:pt x="597314" y="577205"/>
                </a:lnTo>
                <a:lnTo>
                  <a:pt x="616698" y="572897"/>
                </a:lnTo>
                <a:lnTo>
                  <a:pt x="616698" y="313155"/>
                </a:lnTo>
                <a:close/>
                <a:moveTo>
                  <a:pt x="561418" y="292910"/>
                </a:moveTo>
                <a:lnTo>
                  <a:pt x="561418" y="585245"/>
                </a:lnTo>
                <a:lnTo>
                  <a:pt x="582094" y="580651"/>
                </a:lnTo>
                <a:lnTo>
                  <a:pt x="582094" y="300520"/>
                </a:lnTo>
                <a:close/>
                <a:moveTo>
                  <a:pt x="525522" y="279844"/>
                </a:moveTo>
                <a:lnTo>
                  <a:pt x="525522" y="593286"/>
                </a:lnTo>
                <a:lnTo>
                  <a:pt x="546198" y="588691"/>
                </a:lnTo>
                <a:lnTo>
                  <a:pt x="546198" y="287454"/>
                </a:lnTo>
                <a:close/>
                <a:moveTo>
                  <a:pt x="489626" y="266778"/>
                </a:moveTo>
                <a:lnTo>
                  <a:pt x="489626" y="601327"/>
                </a:lnTo>
                <a:lnTo>
                  <a:pt x="510303" y="596732"/>
                </a:lnTo>
                <a:lnTo>
                  <a:pt x="510303" y="274244"/>
                </a:lnTo>
                <a:close/>
                <a:moveTo>
                  <a:pt x="453730" y="253568"/>
                </a:moveTo>
                <a:lnTo>
                  <a:pt x="453730" y="609224"/>
                </a:lnTo>
                <a:lnTo>
                  <a:pt x="474407" y="604629"/>
                </a:lnTo>
                <a:lnTo>
                  <a:pt x="474407" y="261178"/>
                </a:lnTo>
                <a:close/>
                <a:moveTo>
                  <a:pt x="417835" y="240502"/>
                </a:moveTo>
                <a:lnTo>
                  <a:pt x="417835" y="617265"/>
                </a:lnTo>
                <a:lnTo>
                  <a:pt x="438367" y="612670"/>
                </a:lnTo>
                <a:lnTo>
                  <a:pt x="438367" y="248112"/>
                </a:lnTo>
                <a:close/>
                <a:moveTo>
                  <a:pt x="381939" y="227436"/>
                </a:moveTo>
                <a:lnTo>
                  <a:pt x="381939" y="625305"/>
                </a:lnTo>
                <a:lnTo>
                  <a:pt x="402471" y="620710"/>
                </a:lnTo>
                <a:lnTo>
                  <a:pt x="402471" y="234902"/>
                </a:lnTo>
                <a:close/>
                <a:moveTo>
                  <a:pt x="345899" y="214370"/>
                </a:moveTo>
                <a:lnTo>
                  <a:pt x="345899" y="633346"/>
                </a:lnTo>
                <a:lnTo>
                  <a:pt x="366575" y="628751"/>
                </a:lnTo>
                <a:lnTo>
                  <a:pt x="366575" y="221836"/>
                </a:lnTo>
                <a:close/>
                <a:moveTo>
                  <a:pt x="296650" y="196278"/>
                </a:moveTo>
                <a:lnTo>
                  <a:pt x="296650" y="644258"/>
                </a:lnTo>
                <a:lnTo>
                  <a:pt x="330679" y="636648"/>
                </a:lnTo>
                <a:lnTo>
                  <a:pt x="330679" y="208770"/>
                </a:lnTo>
                <a:close/>
                <a:moveTo>
                  <a:pt x="313736" y="20102"/>
                </a:moveTo>
                <a:cubicBezTo>
                  <a:pt x="250129" y="80263"/>
                  <a:pt x="184081" y="137696"/>
                  <a:pt x="122196" y="196278"/>
                </a:cubicBezTo>
                <a:cubicBezTo>
                  <a:pt x="164410" y="185940"/>
                  <a:pt x="206767" y="165982"/>
                  <a:pt x="246827" y="152916"/>
                </a:cubicBezTo>
                <a:cubicBezTo>
                  <a:pt x="256303" y="149901"/>
                  <a:pt x="268651" y="148178"/>
                  <a:pt x="277553" y="151768"/>
                </a:cubicBezTo>
                <a:cubicBezTo>
                  <a:pt x="317613" y="167275"/>
                  <a:pt x="356811" y="185079"/>
                  <a:pt x="396440" y="201878"/>
                </a:cubicBezTo>
                <a:cubicBezTo>
                  <a:pt x="444253" y="222123"/>
                  <a:pt x="489339" y="242225"/>
                  <a:pt x="537152" y="262470"/>
                </a:cubicBezTo>
                <a:cubicBezTo>
                  <a:pt x="537870" y="261465"/>
                  <a:pt x="391128" y="102949"/>
                  <a:pt x="313736" y="20102"/>
                </a:cubicBezTo>
                <a:close/>
                <a:moveTo>
                  <a:pt x="311439" y="0"/>
                </a:moveTo>
                <a:cubicBezTo>
                  <a:pt x="311439" y="0"/>
                  <a:pt x="522219" y="228872"/>
                  <a:pt x="561417" y="273526"/>
                </a:cubicBezTo>
                <a:cubicBezTo>
                  <a:pt x="590134" y="286592"/>
                  <a:pt x="591857" y="288459"/>
                  <a:pt x="622010" y="298653"/>
                </a:cubicBezTo>
                <a:cubicBezTo>
                  <a:pt x="635076" y="303104"/>
                  <a:pt x="638809" y="310571"/>
                  <a:pt x="638665" y="324068"/>
                </a:cubicBezTo>
                <a:cubicBezTo>
                  <a:pt x="638091" y="408064"/>
                  <a:pt x="638378" y="491916"/>
                  <a:pt x="638522" y="575913"/>
                </a:cubicBezTo>
                <a:cubicBezTo>
                  <a:pt x="638522" y="586394"/>
                  <a:pt x="638953" y="594578"/>
                  <a:pt x="625025" y="598168"/>
                </a:cubicBezTo>
                <a:cubicBezTo>
                  <a:pt x="550075" y="617264"/>
                  <a:pt x="478426" y="637366"/>
                  <a:pt x="403763" y="657324"/>
                </a:cubicBezTo>
                <a:cubicBezTo>
                  <a:pt x="370308" y="666226"/>
                  <a:pt x="336997" y="675703"/>
                  <a:pt x="303398" y="684174"/>
                </a:cubicBezTo>
                <a:cubicBezTo>
                  <a:pt x="296937" y="685754"/>
                  <a:pt x="288753" y="685179"/>
                  <a:pt x="282722" y="683313"/>
                </a:cubicBezTo>
                <a:cubicBezTo>
                  <a:pt x="187527" y="652730"/>
                  <a:pt x="118319" y="617983"/>
                  <a:pt x="26713" y="587543"/>
                </a:cubicBezTo>
                <a:cubicBezTo>
                  <a:pt x="8765" y="581512"/>
                  <a:pt x="-281" y="573184"/>
                  <a:pt x="7" y="552652"/>
                </a:cubicBezTo>
                <a:cubicBezTo>
                  <a:pt x="1012" y="456595"/>
                  <a:pt x="1012" y="360538"/>
                  <a:pt x="581" y="264337"/>
                </a:cubicBezTo>
                <a:cubicBezTo>
                  <a:pt x="581" y="247968"/>
                  <a:pt x="6899" y="239784"/>
                  <a:pt x="22406" y="235333"/>
                </a:cubicBezTo>
                <a:cubicBezTo>
                  <a:pt x="47102" y="228010"/>
                  <a:pt x="68783" y="217529"/>
                  <a:pt x="92044" y="206760"/>
                </a:cubicBezTo>
                <a:cubicBezTo>
                  <a:pt x="106258" y="200155"/>
                  <a:pt x="311726" y="4308"/>
                  <a:pt x="311439" y="0"/>
                </a:cubicBezTo>
                <a:close/>
              </a:path>
            </a:pathLst>
          </a:custGeom>
          <a:solidFill>
            <a:schemeClr val="bg1"/>
          </a:solidFill>
          <a:ln w="5501" cap="flat">
            <a:noFill/>
            <a:prstDash val="solid"/>
            <a:miter/>
          </a:ln>
        </p:spPr>
        <p:txBody>
          <a:bodyPr rtlCol="0" anchor="ctr"/>
          <a:lstStyle/>
          <a:p>
            <a:endParaRPr lang="en-US" sz="1350"/>
          </a:p>
        </p:txBody>
      </p:sp>
      <p:grpSp>
        <p:nvGrpSpPr>
          <p:cNvPr id="155" name="Group 154">
            <a:extLst>
              <a:ext uri="{FF2B5EF4-FFF2-40B4-BE49-F238E27FC236}">
                <a16:creationId xmlns:a16="http://schemas.microsoft.com/office/drawing/2014/main" id="{FF565249-859B-436B-9A10-D5618149E9FA}"/>
              </a:ext>
            </a:extLst>
          </p:cNvPr>
          <p:cNvGrpSpPr/>
          <p:nvPr/>
        </p:nvGrpSpPr>
        <p:grpSpPr>
          <a:xfrm>
            <a:off x="4351103" y="3581797"/>
            <a:ext cx="3596700" cy="1187488"/>
            <a:chOff x="9429" y="1179464"/>
            <a:chExt cx="4775449" cy="1555339"/>
          </a:xfrm>
          <a:solidFill>
            <a:schemeClr val="accent2"/>
          </a:solidFill>
        </p:grpSpPr>
        <p:sp>
          <p:nvSpPr>
            <p:cNvPr id="156" name="Freeform: Shape 155">
              <a:extLst>
                <a:ext uri="{FF2B5EF4-FFF2-40B4-BE49-F238E27FC236}">
                  <a16:creationId xmlns:a16="http://schemas.microsoft.com/office/drawing/2014/main" id="{31999888-A6F7-4377-9F98-FFD4BD453573}"/>
                </a:ext>
              </a:extLst>
            </p:cNvPr>
            <p:cNvSpPr/>
            <p:nvPr/>
          </p:nvSpPr>
          <p:spPr>
            <a:xfrm>
              <a:off x="3135508" y="1318921"/>
              <a:ext cx="67351" cy="321789"/>
            </a:xfrm>
            <a:custGeom>
              <a:avLst/>
              <a:gdLst>
                <a:gd name="connsiteX0" fmla="*/ 173355 w 171450"/>
                <a:gd name="connsiteY0" fmla="*/ 763928 h 819150"/>
                <a:gd name="connsiteX1" fmla="*/ 136207 w 171450"/>
                <a:gd name="connsiteY1" fmla="*/ 821078 h 819150"/>
                <a:gd name="connsiteX2" fmla="*/ 113348 w 171450"/>
                <a:gd name="connsiteY2" fmla="*/ 763928 h 819150"/>
                <a:gd name="connsiteX3" fmla="*/ 115252 w 171450"/>
                <a:gd name="connsiteY3" fmla="*/ 374356 h 819150"/>
                <a:gd name="connsiteX4" fmla="*/ 81915 w 171450"/>
                <a:gd name="connsiteY4" fmla="*/ 343876 h 819150"/>
                <a:gd name="connsiteX5" fmla="*/ 15240 w 171450"/>
                <a:gd name="connsiteY5" fmla="*/ 343876 h 819150"/>
                <a:gd name="connsiteX6" fmla="*/ 0 w 171450"/>
                <a:gd name="connsiteY6" fmla="*/ 329588 h 819150"/>
                <a:gd name="connsiteX7" fmla="*/ 16193 w 171450"/>
                <a:gd name="connsiteY7" fmla="*/ 318158 h 819150"/>
                <a:gd name="connsiteX8" fmla="*/ 59055 w 171450"/>
                <a:gd name="connsiteY8" fmla="*/ 318158 h 819150"/>
                <a:gd name="connsiteX9" fmla="*/ 116205 w 171450"/>
                <a:gd name="connsiteY9" fmla="*/ 261961 h 819150"/>
                <a:gd name="connsiteX10" fmla="*/ 58102 w 171450"/>
                <a:gd name="connsiteY10" fmla="*/ 206716 h 819150"/>
                <a:gd name="connsiteX11" fmla="*/ 20002 w 171450"/>
                <a:gd name="connsiteY11" fmla="*/ 206716 h 819150"/>
                <a:gd name="connsiteX12" fmla="*/ 952 w 171450"/>
                <a:gd name="connsiteY12" fmla="*/ 192428 h 819150"/>
                <a:gd name="connsiteX13" fmla="*/ 20002 w 171450"/>
                <a:gd name="connsiteY13" fmla="*/ 182903 h 819150"/>
                <a:gd name="connsiteX14" fmla="*/ 29527 w 171450"/>
                <a:gd name="connsiteY14" fmla="*/ 182903 h 819150"/>
                <a:gd name="connsiteX15" fmla="*/ 114300 w 171450"/>
                <a:gd name="connsiteY15" fmla="*/ 95273 h 819150"/>
                <a:gd name="connsiteX16" fmla="*/ 114300 w 171450"/>
                <a:gd name="connsiteY16" fmla="*/ 47648 h 819150"/>
                <a:gd name="connsiteX17" fmla="*/ 143827 w 171450"/>
                <a:gd name="connsiteY17" fmla="*/ 23 h 819150"/>
                <a:gd name="connsiteX18" fmla="*/ 170498 w 171450"/>
                <a:gd name="connsiteY18" fmla="*/ 50506 h 819150"/>
                <a:gd name="connsiteX19" fmla="*/ 173355 w 171450"/>
                <a:gd name="connsiteY19" fmla="*/ 763928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50" h="819150">
                  <a:moveTo>
                    <a:pt x="173355" y="763928"/>
                  </a:moveTo>
                  <a:cubicBezTo>
                    <a:pt x="167640" y="786788"/>
                    <a:pt x="187643" y="828698"/>
                    <a:pt x="136207" y="821078"/>
                  </a:cubicBezTo>
                  <a:cubicBezTo>
                    <a:pt x="98107" y="815363"/>
                    <a:pt x="122873" y="782026"/>
                    <a:pt x="113348" y="763928"/>
                  </a:cubicBezTo>
                  <a:cubicBezTo>
                    <a:pt x="113348" y="634388"/>
                    <a:pt x="113348" y="503896"/>
                    <a:pt x="115252" y="374356"/>
                  </a:cubicBezTo>
                  <a:cubicBezTo>
                    <a:pt x="115252" y="346733"/>
                    <a:pt x="104775" y="342923"/>
                    <a:pt x="81915" y="343876"/>
                  </a:cubicBezTo>
                  <a:cubicBezTo>
                    <a:pt x="60007" y="344828"/>
                    <a:pt x="37148" y="343876"/>
                    <a:pt x="15240" y="343876"/>
                  </a:cubicBezTo>
                  <a:cubicBezTo>
                    <a:pt x="5715" y="343876"/>
                    <a:pt x="0" y="339113"/>
                    <a:pt x="0" y="329588"/>
                  </a:cubicBezTo>
                  <a:cubicBezTo>
                    <a:pt x="0" y="318158"/>
                    <a:pt x="8573" y="318158"/>
                    <a:pt x="16193" y="318158"/>
                  </a:cubicBezTo>
                  <a:cubicBezTo>
                    <a:pt x="30480" y="318158"/>
                    <a:pt x="44768" y="316253"/>
                    <a:pt x="59055" y="318158"/>
                  </a:cubicBezTo>
                  <a:cubicBezTo>
                    <a:pt x="105727" y="326731"/>
                    <a:pt x="115252" y="307681"/>
                    <a:pt x="116205" y="261961"/>
                  </a:cubicBezTo>
                  <a:cubicBezTo>
                    <a:pt x="117157" y="214336"/>
                    <a:pt x="102870" y="199096"/>
                    <a:pt x="58102" y="206716"/>
                  </a:cubicBezTo>
                  <a:cubicBezTo>
                    <a:pt x="45720" y="208621"/>
                    <a:pt x="32385" y="206716"/>
                    <a:pt x="20002" y="206716"/>
                  </a:cubicBezTo>
                  <a:cubicBezTo>
                    <a:pt x="10477" y="206716"/>
                    <a:pt x="0" y="205763"/>
                    <a:pt x="952" y="192428"/>
                  </a:cubicBezTo>
                  <a:cubicBezTo>
                    <a:pt x="1905" y="181951"/>
                    <a:pt x="12382" y="183856"/>
                    <a:pt x="20002" y="182903"/>
                  </a:cubicBezTo>
                  <a:cubicBezTo>
                    <a:pt x="22860" y="182903"/>
                    <a:pt x="26670" y="182903"/>
                    <a:pt x="29527" y="182903"/>
                  </a:cubicBezTo>
                  <a:cubicBezTo>
                    <a:pt x="114300" y="179093"/>
                    <a:pt x="114300" y="179093"/>
                    <a:pt x="114300" y="95273"/>
                  </a:cubicBezTo>
                  <a:cubicBezTo>
                    <a:pt x="114300" y="79081"/>
                    <a:pt x="113348" y="63841"/>
                    <a:pt x="114300" y="47648"/>
                  </a:cubicBezTo>
                  <a:cubicBezTo>
                    <a:pt x="116205" y="27646"/>
                    <a:pt x="100013" y="-929"/>
                    <a:pt x="143827" y="23"/>
                  </a:cubicBezTo>
                  <a:cubicBezTo>
                    <a:pt x="188595" y="976"/>
                    <a:pt x="170498" y="32408"/>
                    <a:pt x="170498" y="50506"/>
                  </a:cubicBezTo>
                  <a:cubicBezTo>
                    <a:pt x="172402" y="288631"/>
                    <a:pt x="172402" y="525803"/>
                    <a:pt x="173355" y="763928"/>
                  </a:cubicBezTo>
                  <a:close/>
                </a:path>
              </a:pathLst>
            </a:custGeom>
            <a:solidFill>
              <a:schemeClr val="bg1"/>
            </a:solidFill>
            <a:ln w="9525" cap="flat">
              <a:noFill/>
              <a:prstDash val="solid"/>
              <a:miter/>
            </a:ln>
          </p:spPr>
          <p:txBody>
            <a:bodyPr rtlCol="0" anchor="ctr"/>
            <a:lstStyle/>
            <a:p>
              <a:endParaRPr lang="en-US" sz="1350"/>
            </a:p>
          </p:txBody>
        </p:sp>
        <p:sp>
          <p:nvSpPr>
            <p:cNvPr id="157" name="Freeform: Shape 156">
              <a:extLst>
                <a:ext uri="{FF2B5EF4-FFF2-40B4-BE49-F238E27FC236}">
                  <a16:creationId xmlns:a16="http://schemas.microsoft.com/office/drawing/2014/main" id="{186B7949-59AD-47FC-9AD4-F5F41C539C32}"/>
                </a:ext>
              </a:extLst>
            </p:cNvPr>
            <p:cNvSpPr/>
            <p:nvPr/>
          </p:nvSpPr>
          <p:spPr>
            <a:xfrm>
              <a:off x="4186547" y="1406100"/>
              <a:ext cx="22450" cy="359207"/>
            </a:xfrm>
            <a:custGeom>
              <a:avLst/>
              <a:gdLst>
                <a:gd name="connsiteX0" fmla="*/ 60997 w 57150"/>
                <a:gd name="connsiteY0" fmla="*/ 827752 h 914400"/>
                <a:gd name="connsiteX1" fmla="*/ 60043 w 57150"/>
                <a:gd name="connsiteY1" fmla="*/ 888713 h 914400"/>
                <a:gd name="connsiteX2" fmla="*/ 30516 w 57150"/>
                <a:gd name="connsiteY2" fmla="*/ 915383 h 914400"/>
                <a:gd name="connsiteX3" fmla="*/ 1941 w 57150"/>
                <a:gd name="connsiteY3" fmla="*/ 888713 h 914400"/>
                <a:gd name="connsiteX4" fmla="*/ 37 w 57150"/>
                <a:gd name="connsiteY4" fmla="*/ 827752 h 914400"/>
                <a:gd name="connsiteX5" fmla="*/ 989 w 57150"/>
                <a:gd name="connsiteY5" fmla="*/ 38130 h 914400"/>
                <a:gd name="connsiteX6" fmla="*/ 25754 w 57150"/>
                <a:gd name="connsiteY6" fmla="*/ 30 h 914400"/>
                <a:gd name="connsiteX7" fmla="*/ 60043 w 57150"/>
                <a:gd name="connsiteY7" fmla="*/ 34320 h 914400"/>
                <a:gd name="connsiteX8" fmla="*/ 59091 w 57150"/>
                <a:gd name="connsiteY8" fmla="*/ 458183 h 914400"/>
                <a:gd name="connsiteX9" fmla="*/ 60997 w 57150"/>
                <a:gd name="connsiteY9" fmla="*/ 827752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914400">
                  <a:moveTo>
                    <a:pt x="60997" y="827752"/>
                  </a:moveTo>
                  <a:cubicBezTo>
                    <a:pt x="60043" y="847755"/>
                    <a:pt x="59091" y="868710"/>
                    <a:pt x="60043" y="888713"/>
                  </a:cubicBezTo>
                  <a:cubicBezTo>
                    <a:pt x="60997" y="909668"/>
                    <a:pt x="49566" y="915383"/>
                    <a:pt x="30516" y="915383"/>
                  </a:cubicBezTo>
                  <a:cubicBezTo>
                    <a:pt x="11466" y="915383"/>
                    <a:pt x="989" y="909668"/>
                    <a:pt x="1941" y="888713"/>
                  </a:cubicBezTo>
                  <a:cubicBezTo>
                    <a:pt x="1941" y="868710"/>
                    <a:pt x="989" y="848708"/>
                    <a:pt x="37" y="827752"/>
                  </a:cubicBezTo>
                  <a:cubicBezTo>
                    <a:pt x="37" y="564863"/>
                    <a:pt x="989" y="301020"/>
                    <a:pt x="989" y="38130"/>
                  </a:cubicBezTo>
                  <a:cubicBezTo>
                    <a:pt x="989" y="20985"/>
                    <a:pt x="-7584" y="-922"/>
                    <a:pt x="25754" y="30"/>
                  </a:cubicBezTo>
                  <a:cubicBezTo>
                    <a:pt x="52424" y="30"/>
                    <a:pt x="60043" y="6698"/>
                    <a:pt x="60043" y="34320"/>
                  </a:cubicBezTo>
                  <a:cubicBezTo>
                    <a:pt x="59091" y="175290"/>
                    <a:pt x="59091" y="316260"/>
                    <a:pt x="59091" y="458183"/>
                  </a:cubicBezTo>
                  <a:cubicBezTo>
                    <a:pt x="60043" y="580103"/>
                    <a:pt x="60043" y="703927"/>
                    <a:pt x="60997" y="827752"/>
                  </a:cubicBezTo>
                  <a:close/>
                </a:path>
              </a:pathLst>
            </a:custGeom>
            <a:solidFill>
              <a:schemeClr val="bg1"/>
            </a:solidFill>
            <a:ln w="9525" cap="flat">
              <a:noFill/>
              <a:prstDash val="solid"/>
              <a:miter/>
            </a:ln>
          </p:spPr>
          <p:txBody>
            <a:bodyPr rtlCol="0" anchor="ctr"/>
            <a:lstStyle/>
            <a:p>
              <a:endParaRPr lang="en-US" sz="1350" dirty="0"/>
            </a:p>
          </p:txBody>
        </p:sp>
        <p:sp>
          <p:nvSpPr>
            <p:cNvPr id="158" name="Freeform: Shape 157">
              <a:extLst>
                <a:ext uri="{FF2B5EF4-FFF2-40B4-BE49-F238E27FC236}">
                  <a16:creationId xmlns:a16="http://schemas.microsoft.com/office/drawing/2014/main" id="{17C9BF84-7AC8-4C97-BD2A-8F13EC200742}"/>
                </a:ext>
              </a:extLst>
            </p:cNvPr>
            <p:cNvSpPr/>
            <p:nvPr/>
          </p:nvSpPr>
          <p:spPr>
            <a:xfrm>
              <a:off x="3943348" y="1731246"/>
              <a:ext cx="467717" cy="613645"/>
            </a:xfrm>
            <a:custGeom>
              <a:avLst/>
              <a:gdLst>
                <a:gd name="connsiteX0" fmla="*/ 142875 w 1190625"/>
                <a:gd name="connsiteY0" fmla="*/ 1424047 h 1562100"/>
                <a:gd name="connsiteX1" fmla="*/ 0 w 1190625"/>
                <a:gd name="connsiteY1" fmla="*/ 1392614 h 1562100"/>
                <a:gd name="connsiteX2" fmla="*/ 88582 w 1190625"/>
                <a:gd name="connsiteY2" fmla="*/ 913507 h 1562100"/>
                <a:gd name="connsiteX3" fmla="*/ 257175 w 1190625"/>
                <a:gd name="connsiteY3" fmla="*/ 34349 h 1562100"/>
                <a:gd name="connsiteX4" fmla="*/ 300038 w 1190625"/>
                <a:gd name="connsiteY4" fmla="*/ 59 h 1562100"/>
                <a:gd name="connsiteX5" fmla="*/ 941069 w 1190625"/>
                <a:gd name="connsiteY5" fmla="*/ 59 h 1562100"/>
                <a:gd name="connsiteX6" fmla="*/ 982980 w 1190625"/>
                <a:gd name="connsiteY6" fmla="*/ 36254 h 1562100"/>
                <a:gd name="connsiteX7" fmla="*/ 1162050 w 1190625"/>
                <a:gd name="connsiteY7" fmla="*/ 1344037 h 1562100"/>
                <a:gd name="connsiteX8" fmla="*/ 1192530 w 1190625"/>
                <a:gd name="connsiteY8" fmla="*/ 1564064 h 1562100"/>
                <a:gd name="connsiteX9" fmla="*/ 1038225 w 1190625"/>
                <a:gd name="connsiteY9" fmla="*/ 1533584 h 1562100"/>
                <a:gd name="connsiteX10" fmla="*/ 1020127 w 1190625"/>
                <a:gd name="connsiteY10" fmla="*/ 1405949 h 1562100"/>
                <a:gd name="connsiteX11" fmla="*/ 909638 w 1190625"/>
                <a:gd name="connsiteY11" fmla="*/ 603944 h 1562100"/>
                <a:gd name="connsiteX12" fmla="*/ 855344 w 1190625"/>
                <a:gd name="connsiteY12" fmla="*/ 207704 h 1562100"/>
                <a:gd name="connsiteX13" fmla="*/ 786765 w 1190625"/>
                <a:gd name="connsiteY13" fmla="*/ 147697 h 1562100"/>
                <a:gd name="connsiteX14" fmla="*/ 453390 w 1190625"/>
                <a:gd name="connsiteY14" fmla="*/ 147697 h 1562100"/>
                <a:gd name="connsiteX15" fmla="*/ 376238 w 1190625"/>
                <a:gd name="connsiteY15" fmla="*/ 212467 h 1562100"/>
                <a:gd name="connsiteX16" fmla="*/ 160019 w 1190625"/>
                <a:gd name="connsiteY16" fmla="*/ 1339274 h 1562100"/>
                <a:gd name="connsiteX17" fmla="*/ 142875 w 1190625"/>
                <a:gd name="connsiteY17" fmla="*/ 1424047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0625" h="1562100">
                  <a:moveTo>
                    <a:pt x="142875" y="1424047"/>
                  </a:moveTo>
                  <a:cubicBezTo>
                    <a:pt x="97155" y="1424999"/>
                    <a:pt x="43815" y="1404997"/>
                    <a:pt x="0" y="1392614"/>
                  </a:cubicBezTo>
                  <a:cubicBezTo>
                    <a:pt x="29527" y="1232594"/>
                    <a:pt x="58102" y="1072574"/>
                    <a:pt x="88582" y="913507"/>
                  </a:cubicBezTo>
                  <a:cubicBezTo>
                    <a:pt x="144780" y="620137"/>
                    <a:pt x="201930" y="327719"/>
                    <a:pt x="257175" y="34349"/>
                  </a:cubicBezTo>
                  <a:cubicBezTo>
                    <a:pt x="262890" y="4822"/>
                    <a:pt x="274319" y="59"/>
                    <a:pt x="300038" y="59"/>
                  </a:cubicBezTo>
                  <a:cubicBezTo>
                    <a:pt x="405765" y="1012"/>
                    <a:pt x="853440" y="1964"/>
                    <a:pt x="941069" y="59"/>
                  </a:cubicBezTo>
                  <a:cubicBezTo>
                    <a:pt x="969644" y="-893"/>
                    <a:pt x="979169" y="9584"/>
                    <a:pt x="982980" y="36254"/>
                  </a:cubicBezTo>
                  <a:cubicBezTo>
                    <a:pt x="1042035" y="472499"/>
                    <a:pt x="1102042" y="908744"/>
                    <a:pt x="1162050" y="1344037"/>
                  </a:cubicBezTo>
                  <a:cubicBezTo>
                    <a:pt x="1174432" y="1436429"/>
                    <a:pt x="1180148" y="1471672"/>
                    <a:pt x="1192530" y="1564064"/>
                  </a:cubicBezTo>
                  <a:cubicBezTo>
                    <a:pt x="1194435" y="1579304"/>
                    <a:pt x="1043940" y="1547872"/>
                    <a:pt x="1038225" y="1533584"/>
                  </a:cubicBezTo>
                  <a:cubicBezTo>
                    <a:pt x="1023938" y="1451669"/>
                    <a:pt x="1031557" y="1487864"/>
                    <a:pt x="1020127" y="1405949"/>
                  </a:cubicBezTo>
                  <a:cubicBezTo>
                    <a:pt x="982980" y="1139249"/>
                    <a:pt x="945832" y="871597"/>
                    <a:pt x="909638" y="603944"/>
                  </a:cubicBezTo>
                  <a:cubicBezTo>
                    <a:pt x="891540" y="471547"/>
                    <a:pt x="872490" y="340102"/>
                    <a:pt x="855344" y="207704"/>
                  </a:cubicBezTo>
                  <a:cubicBezTo>
                    <a:pt x="847725" y="150554"/>
                    <a:pt x="843915" y="147697"/>
                    <a:pt x="786765" y="147697"/>
                  </a:cubicBezTo>
                  <a:cubicBezTo>
                    <a:pt x="675323" y="147697"/>
                    <a:pt x="564832" y="147697"/>
                    <a:pt x="453390" y="147697"/>
                  </a:cubicBezTo>
                  <a:cubicBezTo>
                    <a:pt x="391477" y="147697"/>
                    <a:pt x="387667" y="150554"/>
                    <a:pt x="376238" y="212467"/>
                  </a:cubicBezTo>
                  <a:cubicBezTo>
                    <a:pt x="304800" y="587752"/>
                    <a:pt x="233363" y="963989"/>
                    <a:pt x="160019" y="1339274"/>
                  </a:cubicBezTo>
                  <a:cubicBezTo>
                    <a:pt x="154305" y="1364039"/>
                    <a:pt x="156210" y="1396424"/>
                    <a:pt x="142875" y="1424047"/>
                  </a:cubicBezTo>
                  <a:close/>
                </a:path>
              </a:pathLst>
            </a:custGeom>
            <a:solidFill>
              <a:schemeClr val="bg1"/>
            </a:solidFill>
            <a:ln w="9525" cap="flat">
              <a:noFill/>
              <a:prstDash val="solid"/>
              <a:miter/>
            </a:ln>
          </p:spPr>
          <p:txBody>
            <a:bodyPr rtlCol="0" anchor="ctr"/>
            <a:lstStyle/>
            <a:p>
              <a:endParaRPr lang="en-US" sz="1350"/>
            </a:p>
          </p:txBody>
        </p:sp>
        <p:sp>
          <p:nvSpPr>
            <p:cNvPr id="159" name="Freeform: Shape 158">
              <a:extLst>
                <a:ext uri="{FF2B5EF4-FFF2-40B4-BE49-F238E27FC236}">
                  <a16:creationId xmlns:a16="http://schemas.microsoft.com/office/drawing/2014/main" id="{AE5581B8-714E-438D-87EC-189CC36E8038}"/>
                </a:ext>
              </a:extLst>
            </p:cNvPr>
            <p:cNvSpPr/>
            <p:nvPr/>
          </p:nvSpPr>
          <p:spPr>
            <a:xfrm>
              <a:off x="2939815" y="1618619"/>
              <a:ext cx="463975" cy="598678"/>
            </a:xfrm>
            <a:custGeom>
              <a:avLst/>
              <a:gdLst>
                <a:gd name="connsiteX0" fmla="*/ 984885 w 1181100"/>
                <a:gd name="connsiteY0" fmla="*/ 36254 h 1524000"/>
                <a:gd name="connsiteX1" fmla="*/ 942975 w 1181100"/>
                <a:gd name="connsiteY1" fmla="*/ 59 h 1524000"/>
                <a:gd name="connsiteX2" fmla="*/ 307657 w 1181100"/>
                <a:gd name="connsiteY2" fmla="*/ 59 h 1524000"/>
                <a:gd name="connsiteX3" fmla="*/ 258127 w 1181100"/>
                <a:gd name="connsiteY3" fmla="*/ 38159 h 1524000"/>
                <a:gd name="connsiteX4" fmla="*/ 51435 w 1181100"/>
                <a:gd name="connsiteY4" fmla="*/ 1122104 h 1524000"/>
                <a:gd name="connsiteX5" fmla="*/ 0 w 1181100"/>
                <a:gd name="connsiteY5" fmla="*/ 1398329 h 1524000"/>
                <a:gd name="connsiteX6" fmla="*/ 148590 w 1181100"/>
                <a:gd name="connsiteY6" fmla="*/ 1398329 h 1524000"/>
                <a:gd name="connsiteX7" fmla="*/ 378143 w 1181100"/>
                <a:gd name="connsiteY7" fmla="*/ 208657 h 1524000"/>
                <a:gd name="connsiteX8" fmla="*/ 449580 w 1181100"/>
                <a:gd name="connsiteY8" fmla="*/ 148649 h 1524000"/>
                <a:gd name="connsiteX9" fmla="*/ 782955 w 1181100"/>
                <a:gd name="connsiteY9" fmla="*/ 148649 h 1524000"/>
                <a:gd name="connsiteX10" fmla="*/ 857250 w 1181100"/>
                <a:gd name="connsiteY10" fmla="*/ 213419 h 1524000"/>
                <a:gd name="connsiteX11" fmla="*/ 1019175 w 1181100"/>
                <a:gd name="connsiteY11" fmla="*/ 1391662 h 1524000"/>
                <a:gd name="connsiteX12" fmla="*/ 1049655 w 1181100"/>
                <a:gd name="connsiteY12" fmla="*/ 1529774 h 1524000"/>
                <a:gd name="connsiteX13" fmla="*/ 1185863 w 1181100"/>
                <a:gd name="connsiteY13" fmla="*/ 1512629 h 1524000"/>
                <a:gd name="connsiteX14" fmla="*/ 984885 w 1181100"/>
                <a:gd name="connsiteY14" fmla="*/ 36254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1100" h="1524000">
                  <a:moveTo>
                    <a:pt x="984885" y="36254"/>
                  </a:moveTo>
                  <a:cubicBezTo>
                    <a:pt x="981075" y="9584"/>
                    <a:pt x="971550" y="-893"/>
                    <a:pt x="942975" y="59"/>
                  </a:cubicBezTo>
                  <a:cubicBezTo>
                    <a:pt x="852488" y="1964"/>
                    <a:pt x="409575" y="1012"/>
                    <a:pt x="307657" y="59"/>
                  </a:cubicBezTo>
                  <a:cubicBezTo>
                    <a:pt x="279082" y="59"/>
                    <a:pt x="264795" y="3869"/>
                    <a:pt x="258127" y="38159"/>
                  </a:cubicBezTo>
                  <a:cubicBezTo>
                    <a:pt x="190500" y="400109"/>
                    <a:pt x="120015" y="761107"/>
                    <a:pt x="51435" y="1122104"/>
                  </a:cubicBezTo>
                  <a:cubicBezTo>
                    <a:pt x="34290" y="1214497"/>
                    <a:pt x="17145" y="1305937"/>
                    <a:pt x="0" y="1398329"/>
                  </a:cubicBezTo>
                  <a:lnTo>
                    <a:pt x="148590" y="1398329"/>
                  </a:lnTo>
                  <a:cubicBezTo>
                    <a:pt x="153352" y="1382137"/>
                    <a:pt x="303847" y="588704"/>
                    <a:pt x="378143" y="208657"/>
                  </a:cubicBezTo>
                  <a:cubicBezTo>
                    <a:pt x="389572" y="151507"/>
                    <a:pt x="393382" y="148649"/>
                    <a:pt x="449580" y="148649"/>
                  </a:cubicBezTo>
                  <a:cubicBezTo>
                    <a:pt x="561022" y="148649"/>
                    <a:pt x="671513" y="148649"/>
                    <a:pt x="782955" y="148649"/>
                  </a:cubicBezTo>
                  <a:cubicBezTo>
                    <a:pt x="846772" y="148649"/>
                    <a:pt x="848677" y="150554"/>
                    <a:pt x="857250" y="213419"/>
                  </a:cubicBezTo>
                  <a:cubicBezTo>
                    <a:pt x="911543" y="605849"/>
                    <a:pt x="963930" y="999232"/>
                    <a:pt x="1019175" y="1391662"/>
                  </a:cubicBezTo>
                  <a:cubicBezTo>
                    <a:pt x="1025843" y="1438334"/>
                    <a:pt x="1023938" y="1486912"/>
                    <a:pt x="1049655" y="1529774"/>
                  </a:cubicBezTo>
                  <a:cubicBezTo>
                    <a:pt x="1087755" y="1528822"/>
                    <a:pt x="1177290" y="1511677"/>
                    <a:pt x="1185863" y="1512629"/>
                  </a:cubicBezTo>
                  <a:cubicBezTo>
                    <a:pt x="1173480" y="1424999"/>
                    <a:pt x="1039177" y="440114"/>
                    <a:pt x="984885" y="36254"/>
                  </a:cubicBezTo>
                  <a:close/>
                </a:path>
              </a:pathLst>
            </a:custGeom>
            <a:solidFill>
              <a:schemeClr val="bg1"/>
            </a:solidFill>
            <a:ln w="9525" cap="flat">
              <a:noFill/>
              <a:prstDash val="solid"/>
              <a:miter/>
            </a:ln>
          </p:spPr>
          <p:txBody>
            <a:bodyPr rtlCol="0" anchor="ctr"/>
            <a:lstStyle/>
            <a:p>
              <a:endParaRPr lang="en-US" sz="1350"/>
            </a:p>
          </p:txBody>
        </p:sp>
        <p:sp>
          <p:nvSpPr>
            <p:cNvPr id="160" name="Freeform: Shape 159">
              <a:extLst>
                <a:ext uri="{FF2B5EF4-FFF2-40B4-BE49-F238E27FC236}">
                  <a16:creationId xmlns:a16="http://schemas.microsoft.com/office/drawing/2014/main" id="{417C44FC-A56C-482E-8502-C54EB5BEE26A}"/>
                </a:ext>
              </a:extLst>
            </p:cNvPr>
            <p:cNvSpPr/>
            <p:nvPr/>
          </p:nvSpPr>
          <p:spPr>
            <a:xfrm>
              <a:off x="3994984" y="1775780"/>
              <a:ext cx="355465" cy="538810"/>
            </a:xfrm>
            <a:custGeom>
              <a:avLst/>
              <a:gdLst>
                <a:gd name="connsiteX0" fmla="*/ 0 w 904875"/>
                <a:gd name="connsiteY0" fmla="*/ 1277342 h 1371600"/>
                <a:gd name="connsiteX1" fmla="*/ 230506 w 904875"/>
                <a:gd name="connsiteY1" fmla="*/ 60047 h 1371600"/>
                <a:gd name="connsiteX2" fmla="*/ 300991 w 904875"/>
                <a:gd name="connsiteY2" fmla="*/ 39 h 1371600"/>
                <a:gd name="connsiteX3" fmla="*/ 691516 w 904875"/>
                <a:gd name="connsiteY3" fmla="*/ 992 h 1371600"/>
                <a:gd name="connsiteX4" fmla="*/ 729616 w 904875"/>
                <a:gd name="connsiteY4" fmla="*/ 33377 h 1371600"/>
                <a:gd name="connsiteX5" fmla="*/ 911543 w 904875"/>
                <a:gd name="connsiteY5" fmla="*/ 1356400 h 1371600"/>
                <a:gd name="connsiteX6" fmla="*/ 560070 w 904875"/>
                <a:gd name="connsiteY6" fmla="*/ 1334492 h 1371600"/>
                <a:gd name="connsiteX7" fmla="*/ 0 w 904875"/>
                <a:gd name="connsiteY7" fmla="*/ 1277342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5" h="1371600">
                  <a:moveTo>
                    <a:pt x="0" y="1277342"/>
                  </a:moveTo>
                  <a:cubicBezTo>
                    <a:pt x="37148" y="1081127"/>
                    <a:pt x="192406" y="270549"/>
                    <a:pt x="230506" y="60047"/>
                  </a:cubicBezTo>
                  <a:cubicBezTo>
                    <a:pt x="238125" y="15279"/>
                    <a:pt x="253366" y="-913"/>
                    <a:pt x="300991" y="39"/>
                  </a:cubicBezTo>
                  <a:cubicBezTo>
                    <a:pt x="431483" y="3849"/>
                    <a:pt x="561023" y="1944"/>
                    <a:pt x="691516" y="992"/>
                  </a:cubicBezTo>
                  <a:cubicBezTo>
                    <a:pt x="717233" y="992"/>
                    <a:pt x="726758" y="6707"/>
                    <a:pt x="729616" y="33377"/>
                  </a:cubicBezTo>
                  <a:cubicBezTo>
                    <a:pt x="752475" y="207684"/>
                    <a:pt x="876300" y="1088747"/>
                    <a:pt x="911543" y="1356400"/>
                  </a:cubicBezTo>
                  <a:cubicBezTo>
                    <a:pt x="918210" y="1409739"/>
                    <a:pt x="600075" y="1338302"/>
                    <a:pt x="560070" y="1334492"/>
                  </a:cubicBezTo>
                  <a:cubicBezTo>
                    <a:pt x="373381" y="1317347"/>
                    <a:pt x="186691" y="1296392"/>
                    <a:pt x="0" y="1277342"/>
                  </a:cubicBezTo>
                  <a:close/>
                </a:path>
              </a:pathLst>
            </a:custGeom>
            <a:grpFill/>
            <a:ln w="9525" cap="flat">
              <a:noFill/>
              <a:prstDash val="solid"/>
              <a:miter/>
            </a:ln>
          </p:spPr>
          <p:txBody>
            <a:bodyPr rtlCol="0" anchor="ctr"/>
            <a:lstStyle/>
            <a:p>
              <a:endParaRPr lang="en-US" sz="1350"/>
            </a:p>
          </p:txBody>
        </p:sp>
        <p:sp>
          <p:nvSpPr>
            <p:cNvPr id="161" name="Freeform: Shape 160">
              <a:extLst>
                <a:ext uri="{FF2B5EF4-FFF2-40B4-BE49-F238E27FC236}">
                  <a16:creationId xmlns:a16="http://schemas.microsoft.com/office/drawing/2014/main" id="{0E2C6B1B-B6B8-4EF3-B3DC-3E7A2381FD2E}"/>
                </a:ext>
              </a:extLst>
            </p:cNvPr>
            <p:cNvSpPr/>
            <p:nvPr/>
          </p:nvSpPr>
          <p:spPr>
            <a:xfrm>
              <a:off x="2989580" y="1663485"/>
              <a:ext cx="359207" cy="538810"/>
            </a:xfrm>
            <a:custGeom>
              <a:avLst/>
              <a:gdLst>
                <a:gd name="connsiteX0" fmla="*/ 0 w 914400"/>
                <a:gd name="connsiteY0" fmla="*/ 1304122 h 1371600"/>
                <a:gd name="connsiteX1" fmla="*/ 238125 w 914400"/>
                <a:gd name="connsiteY1" fmla="*/ 52537 h 1371600"/>
                <a:gd name="connsiteX2" fmla="*/ 300038 w 914400"/>
                <a:gd name="connsiteY2" fmla="*/ 150 h 1371600"/>
                <a:gd name="connsiteX3" fmla="*/ 675323 w 914400"/>
                <a:gd name="connsiteY3" fmla="*/ 150 h 1371600"/>
                <a:gd name="connsiteX4" fmla="*/ 741045 w 914400"/>
                <a:gd name="connsiteY4" fmla="*/ 58252 h 1371600"/>
                <a:gd name="connsiteX5" fmla="*/ 921068 w 914400"/>
                <a:gd name="connsiteY5" fmla="*/ 1374607 h 1371600"/>
                <a:gd name="connsiteX6" fmla="*/ 0 w 914400"/>
                <a:gd name="connsiteY6" fmla="*/ 1304122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1371600">
                  <a:moveTo>
                    <a:pt x="0" y="1304122"/>
                  </a:moveTo>
                  <a:cubicBezTo>
                    <a:pt x="39052" y="1099335"/>
                    <a:pt x="199073" y="264945"/>
                    <a:pt x="238125" y="52537"/>
                  </a:cubicBezTo>
                  <a:cubicBezTo>
                    <a:pt x="244793" y="14437"/>
                    <a:pt x="257175" y="-1755"/>
                    <a:pt x="300038" y="150"/>
                  </a:cubicBezTo>
                  <a:cubicBezTo>
                    <a:pt x="424815" y="3960"/>
                    <a:pt x="550545" y="4912"/>
                    <a:pt x="675323" y="150"/>
                  </a:cubicBezTo>
                  <a:cubicBezTo>
                    <a:pt x="722948" y="-1755"/>
                    <a:pt x="736282" y="15390"/>
                    <a:pt x="741045" y="58252"/>
                  </a:cubicBezTo>
                  <a:cubicBezTo>
                    <a:pt x="764857" y="244942"/>
                    <a:pt x="886777" y="1122195"/>
                    <a:pt x="921068" y="1374607"/>
                  </a:cubicBezTo>
                  <a:cubicBezTo>
                    <a:pt x="922973" y="1381275"/>
                    <a:pt x="5715" y="1302217"/>
                    <a:pt x="0" y="1304122"/>
                  </a:cubicBezTo>
                  <a:close/>
                </a:path>
              </a:pathLst>
            </a:custGeom>
            <a:grpFill/>
            <a:ln w="9525" cap="flat">
              <a:noFill/>
              <a:prstDash val="solid"/>
              <a:miter/>
            </a:ln>
          </p:spPr>
          <p:txBody>
            <a:bodyPr rtlCol="0" anchor="ctr"/>
            <a:lstStyle/>
            <a:p>
              <a:endParaRPr lang="en-US" sz="1350"/>
            </a:p>
          </p:txBody>
        </p:sp>
        <p:sp>
          <p:nvSpPr>
            <p:cNvPr id="162" name="Freeform: Shape 161">
              <a:extLst>
                <a:ext uri="{FF2B5EF4-FFF2-40B4-BE49-F238E27FC236}">
                  <a16:creationId xmlns:a16="http://schemas.microsoft.com/office/drawing/2014/main" id="{4274A594-B76F-4111-8CF2-C0C157E047F2}"/>
                </a:ext>
              </a:extLst>
            </p:cNvPr>
            <p:cNvSpPr/>
            <p:nvPr/>
          </p:nvSpPr>
          <p:spPr>
            <a:xfrm>
              <a:off x="9429" y="1603676"/>
              <a:ext cx="4752721" cy="1131127"/>
            </a:xfrm>
            <a:custGeom>
              <a:avLst/>
              <a:gdLst>
                <a:gd name="connsiteX0" fmla="*/ 4574879 w 4752721"/>
                <a:gd name="connsiteY0" fmla="*/ 766307 h 1131127"/>
                <a:gd name="connsiteX1" fmla="*/ 4555422 w 4752721"/>
                <a:gd name="connsiteY1" fmla="*/ 785764 h 1131127"/>
                <a:gd name="connsiteX2" fmla="*/ 4555422 w 4752721"/>
                <a:gd name="connsiteY2" fmla="*/ 807092 h 1131127"/>
                <a:gd name="connsiteX3" fmla="*/ 4574879 w 4752721"/>
                <a:gd name="connsiteY3" fmla="*/ 826549 h 1131127"/>
                <a:gd name="connsiteX4" fmla="*/ 4639986 w 4752721"/>
                <a:gd name="connsiteY4" fmla="*/ 826549 h 1131127"/>
                <a:gd name="connsiteX5" fmla="*/ 4659443 w 4752721"/>
                <a:gd name="connsiteY5" fmla="*/ 807092 h 1131127"/>
                <a:gd name="connsiteX6" fmla="*/ 4659443 w 4752721"/>
                <a:gd name="connsiteY6" fmla="*/ 785764 h 1131127"/>
                <a:gd name="connsiteX7" fmla="*/ 4639986 w 4752721"/>
                <a:gd name="connsiteY7" fmla="*/ 766307 h 1131127"/>
                <a:gd name="connsiteX8" fmla="*/ 2344805 w 4752721"/>
                <a:gd name="connsiteY8" fmla="*/ 0 h 1131127"/>
                <a:gd name="connsiteX9" fmla="*/ 2409538 w 4752721"/>
                <a:gd name="connsiteY9" fmla="*/ 1871 h 1131127"/>
                <a:gd name="connsiteX10" fmla="*/ 2549478 w 4752721"/>
                <a:gd name="connsiteY10" fmla="*/ 81944 h 1131127"/>
                <a:gd name="connsiteX11" fmla="*/ 2593257 w 4752721"/>
                <a:gd name="connsiteY11" fmla="*/ 199809 h 1131127"/>
                <a:gd name="connsiteX12" fmla="*/ 2602611 w 4752721"/>
                <a:gd name="connsiteY12" fmla="*/ 225253 h 1131127"/>
                <a:gd name="connsiteX13" fmla="*/ 2649383 w 4752721"/>
                <a:gd name="connsiteY13" fmla="*/ 297468 h 1131127"/>
                <a:gd name="connsiteX14" fmla="*/ 2671833 w 4752721"/>
                <a:gd name="connsiteY14" fmla="*/ 314680 h 1131127"/>
                <a:gd name="connsiteX15" fmla="*/ 2879499 w 4752721"/>
                <a:gd name="connsiteY15" fmla="*/ 336756 h 1131127"/>
                <a:gd name="connsiteX16" fmla="*/ 2893718 w 4752721"/>
                <a:gd name="connsiteY16" fmla="*/ 353594 h 1131127"/>
                <a:gd name="connsiteX17" fmla="*/ 2886983 w 4752721"/>
                <a:gd name="connsiteY17" fmla="*/ 543674 h 1131127"/>
                <a:gd name="connsiteX18" fmla="*/ 4216421 w 4752721"/>
                <a:gd name="connsiteY18" fmla="*/ 698208 h 1131127"/>
                <a:gd name="connsiteX19" fmla="*/ 4508651 w 4752721"/>
                <a:gd name="connsiteY19" fmla="*/ 731509 h 1131127"/>
                <a:gd name="connsiteX20" fmla="*/ 4518753 w 4752721"/>
                <a:gd name="connsiteY20" fmla="*/ 739741 h 1131127"/>
                <a:gd name="connsiteX21" fmla="*/ 4531476 w 4752721"/>
                <a:gd name="connsiteY21" fmla="*/ 776784 h 1131127"/>
                <a:gd name="connsiteX22" fmla="*/ 4548313 w 4752721"/>
                <a:gd name="connsiteY22" fmla="*/ 738619 h 1131127"/>
                <a:gd name="connsiteX23" fmla="*/ 4669171 w 4752721"/>
                <a:gd name="connsiteY23" fmla="*/ 738619 h 1131127"/>
                <a:gd name="connsiteX24" fmla="*/ 4681893 w 4752721"/>
                <a:gd name="connsiteY24" fmla="*/ 744231 h 1131127"/>
                <a:gd name="connsiteX25" fmla="*/ 4686757 w 4752721"/>
                <a:gd name="connsiteY25" fmla="*/ 756205 h 1131127"/>
                <a:gd name="connsiteX26" fmla="*/ 4686009 w 4752721"/>
                <a:gd name="connsiteY26" fmla="*/ 836652 h 1131127"/>
                <a:gd name="connsiteX27" fmla="*/ 4726794 w 4752721"/>
                <a:gd name="connsiteY27" fmla="*/ 842265 h 1131127"/>
                <a:gd name="connsiteX28" fmla="*/ 4751864 w 4752721"/>
                <a:gd name="connsiteY28" fmla="*/ 864341 h 1131127"/>
                <a:gd name="connsiteX29" fmla="*/ 4689002 w 4752721"/>
                <a:gd name="connsiteY29" fmla="*/ 1131127 h 1131127"/>
                <a:gd name="connsiteX30" fmla="*/ 506116 w 4752721"/>
                <a:gd name="connsiteY30" fmla="*/ 1117282 h 1131127"/>
                <a:gd name="connsiteX31" fmla="*/ 478428 w 4752721"/>
                <a:gd name="connsiteY31" fmla="*/ 966116 h 1131127"/>
                <a:gd name="connsiteX32" fmla="*/ 290966 w 4752721"/>
                <a:gd name="connsiteY32" fmla="*/ 526088 h 1131127"/>
                <a:gd name="connsiteX33" fmla="*/ 56734 w 4752721"/>
                <a:gd name="connsiteY33" fmla="*/ 243961 h 1131127"/>
                <a:gd name="connsiteX34" fmla="*/ 2104 w 4752721"/>
                <a:gd name="connsiteY34" fmla="*/ 182971 h 1131127"/>
                <a:gd name="connsiteX35" fmla="*/ 12956 w 4752721"/>
                <a:gd name="connsiteY35" fmla="*/ 159772 h 1131127"/>
                <a:gd name="connsiteX36" fmla="*/ 1746502 w 4752721"/>
                <a:gd name="connsiteY36" fmla="*/ 393631 h 1131127"/>
                <a:gd name="connsiteX37" fmla="*/ 1850522 w 4752721"/>
                <a:gd name="connsiteY37" fmla="*/ 464724 h 1131127"/>
                <a:gd name="connsiteX38" fmla="*/ 1885694 w 4752721"/>
                <a:gd name="connsiteY38" fmla="*/ 462479 h 1131127"/>
                <a:gd name="connsiteX39" fmla="*/ 1979986 w 4752721"/>
                <a:gd name="connsiteY39" fmla="*/ 353594 h 1131127"/>
                <a:gd name="connsiteX40" fmla="*/ 2021519 w 4752721"/>
                <a:gd name="connsiteY40" fmla="*/ 291855 h 1131127"/>
                <a:gd name="connsiteX41" fmla="*/ 2098225 w 4752721"/>
                <a:gd name="connsiteY41" fmla="*/ 105891 h 1131127"/>
                <a:gd name="connsiteX42" fmla="*/ 2131901 w 4752721"/>
                <a:gd name="connsiteY42" fmla="*/ 72590 h 1131127"/>
                <a:gd name="connsiteX43" fmla="*/ 2313375 w 4752721"/>
                <a:gd name="connsiteY43" fmla="*/ 69596 h 1131127"/>
                <a:gd name="connsiteX44" fmla="*/ 2323103 w 4752721"/>
                <a:gd name="connsiteY44" fmla="*/ 60616 h 1131127"/>
                <a:gd name="connsiteX45" fmla="*/ 2322729 w 4752721"/>
                <a:gd name="connsiteY45" fmla="*/ 25069 h 1131127"/>
                <a:gd name="connsiteX46" fmla="*/ 2344805 w 4752721"/>
                <a:gd name="connsiteY46" fmla="*/ 0 h 113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752721" h="1131127">
                  <a:moveTo>
                    <a:pt x="4574879" y="766307"/>
                  </a:moveTo>
                  <a:cubicBezTo>
                    <a:pt x="4564028" y="766307"/>
                    <a:pt x="4555422" y="774913"/>
                    <a:pt x="4555422" y="785764"/>
                  </a:cubicBezTo>
                  <a:lnTo>
                    <a:pt x="4555422" y="807092"/>
                  </a:lnTo>
                  <a:cubicBezTo>
                    <a:pt x="4555422" y="817943"/>
                    <a:pt x="4564028" y="826549"/>
                    <a:pt x="4574879" y="826549"/>
                  </a:cubicBezTo>
                  <a:lnTo>
                    <a:pt x="4639986" y="826549"/>
                  </a:lnTo>
                  <a:cubicBezTo>
                    <a:pt x="4650462" y="826549"/>
                    <a:pt x="4659443" y="817943"/>
                    <a:pt x="4659443" y="807092"/>
                  </a:cubicBezTo>
                  <a:lnTo>
                    <a:pt x="4659443" y="785764"/>
                  </a:lnTo>
                  <a:cubicBezTo>
                    <a:pt x="4659443" y="774913"/>
                    <a:pt x="4650837" y="766307"/>
                    <a:pt x="4639986" y="766307"/>
                  </a:cubicBezTo>
                  <a:close/>
                  <a:moveTo>
                    <a:pt x="2344805" y="0"/>
                  </a:moveTo>
                  <a:cubicBezTo>
                    <a:pt x="2351166" y="0"/>
                    <a:pt x="2393073" y="0"/>
                    <a:pt x="2409538" y="1871"/>
                  </a:cubicBezTo>
                  <a:cubicBezTo>
                    <a:pt x="2464541" y="13844"/>
                    <a:pt x="2512809" y="40785"/>
                    <a:pt x="2549478" y="81944"/>
                  </a:cubicBezTo>
                  <a:cubicBezTo>
                    <a:pt x="2577916" y="113749"/>
                    <a:pt x="2592508" y="155656"/>
                    <a:pt x="2593257" y="199809"/>
                  </a:cubicBezTo>
                  <a:cubicBezTo>
                    <a:pt x="2593631" y="209537"/>
                    <a:pt x="2594753" y="216646"/>
                    <a:pt x="2602611" y="225253"/>
                  </a:cubicBezTo>
                  <a:cubicBezTo>
                    <a:pt x="2622068" y="246580"/>
                    <a:pt x="2637035" y="271276"/>
                    <a:pt x="2649383" y="297468"/>
                  </a:cubicBezTo>
                  <a:cubicBezTo>
                    <a:pt x="2654995" y="309067"/>
                    <a:pt x="2660982" y="313557"/>
                    <a:pt x="2671833" y="314680"/>
                  </a:cubicBezTo>
                  <a:cubicBezTo>
                    <a:pt x="2748538" y="322163"/>
                    <a:pt x="2802794" y="330021"/>
                    <a:pt x="2879499" y="336756"/>
                  </a:cubicBezTo>
                  <a:cubicBezTo>
                    <a:pt x="2892595" y="337879"/>
                    <a:pt x="2894092" y="342369"/>
                    <a:pt x="2893718" y="353594"/>
                  </a:cubicBezTo>
                  <a:cubicBezTo>
                    <a:pt x="2892221" y="413462"/>
                    <a:pt x="2887731" y="483807"/>
                    <a:pt x="2886983" y="543674"/>
                  </a:cubicBezTo>
                  <a:cubicBezTo>
                    <a:pt x="2886983" y="548539"/>
                    <a:pt x="4204074" y="697086"/>
                    <a:pt x="4216421" y="698208"/>
                  </a:cubicBezTo>
                  <a:cubicBezTo>
                    <a:pt x="4232511" y="701201"/>
                    <a:pt x="4463002" y="726645"/>
                    <a:pt x="4508651" y="731509"/>
                  </a:cubicBezTo>
                  <a:cubicBezTo>
                    <a:pt x="4513515" y="731884"/>
                    <a:pt x="4517257" y="735251"/>
                    <a:pt x="4518753" y="739741"/>
                  </a:cubicBezTo>
                  <a:cubicBezTo>
                    <a:pt x="4524366" y="756579"/>
                    <a:pt x="4531476" y="776784"/>
                    <a:pt x="4531476" y="776784"/>
                  </a:cubicBezTo>
                  <a:cubicBezTo>
                    <a:pt x="4532224" y="743483"/>
                    <a:pt x="4538585" y="738619"/>
                    <a:pt x="4548313" y="738619"/>
                  </a:cubicBezTo>
                  <a:lnTo>
                    <a:pt x="4669171" y="738619"/>
                  </a:lnTo>
                  <a:cubicBezTo>
                    <a:pt x="4674036" y="738619"/>
                    <a:pt x="4678526" y="740864"/>
                    <a:pt x="4681893" y="744231"/>
                  </a:cubicBezTo>
                  <a:cubicBezTo>
                    <a:pt x="4681893" y="744231"/>
                    <a:pt x="4686757" y="749096"/>
                    <a:pt x="4686757" y="756205"/>
                  </a:cubicBezTo>
                  <a:lnTo>
                    <a:pt x="4686009" y="836652"/>
                  </a:lnTo>
                  <a:cubicBezTo>
                    <a:pt x="4686383" y="837400"/>
                    <a:pt x="4716691" y="842265"/>
                    <a:pt x="4726794" y="842265"/>
                  </a:cubicBezTo>
                  <a:cubicBezTo>
                    <a:pt x="4742509" y="840768"/>
                    <a:pt x="4756354" y="841517"/>
                    <a:pt x="4751864" y="864341"/>
                  </a:cubicBezTo>
                  <a:cubicBezTo>
                    <a:pt x="4751116" y="869205"/>
                    <a:pt x="4727169" y="1131127"/>
                    <a:pt x="4689002" y="1131127"/>
                  </a:cubicBezTo>
                  <a:cubicBezTo>
                    <a:pt x="4296120" y="1131127"/>
                    <a:pt x="1472607" y="1117282"/>
                    <a:pt x="506116" y="1117282"/>
                  </a:cubicBezTo>
                  <a:cubicBezTo>
                    <a:pt x="496762" y="1070885"/>
                    <a:pt x="488156" y="1012139"/>
                    <a:pt x="478428" y="966116"/>
                  </a:cubicBezTo>
                  <a:cubicBezTo>
                    <a:pt x="444752" y="807093"/>
                    <a:pt x="391245" y="656674"/>
                    <a:pt x="290966" y="526088"/>
                  </a:cubicBezTo>
                  <a:cubicBezTo>
                    <a:pt x="285354" y="518605"/>
                    <a:pt x="128949" y="330769"/>
                    <a:pt x="56734" y="243961"/>
                  </a:cubicBezTo>
                  <a:cubicBezTo>
                    <a:pt x="39148" y="223007"/>
                    <a:pt x="22310" y="201679"/>
                    <a:pt x="2104" y="182971"/>
                  </a:cubicBezTo>
                  <a:cubicBezTo>
                    <a:pt x="-4256" y="175487"/>
                    <a:pt x="5098" y="158650"/>
                    <a:pt x="12956" y="159772"/>
                  </a:cubicBezTo>
                  <a:cubicBezTo>
                    <a:pt x="106499" y="172494"/>
                    <a:pt x="1659319" y="382031"/>
                    <a:pt x="1746502" y="393631"/>
                  </a:cubicBezTo>
                  <a:cubicBezTo>
                    <a:pt x="1762966" y="395876"/>
                    <a:pt x="1834059" y="453498"/>
                    <a:pt x="1850522" y="464724"/>
                  </a:cubicBezTo>
                  <a:cubicBezTo>
                    <a:pt x="1862870" y="473330"/>
                    <a:pt x="1874843" y="468091"/>
                    <a:pt x="1885694" y="462479"/>
                  </a:cubicBezTo>
                  <a:cubicBezTo>
                    <a:pt x="1931344" y="438906"/>
                    <a:pt x="1961652" y="400740"/>
                    <a:pt x="1979986" y="353594"/>
                  </a:cubicBezTo>
                  <a:cubicBezTo>
                    <a:pt x="1989715" y="329273"/>
                    <a:pt x="2000940" y="310190"/>
                    <a:pt x="2021519" y="291855"/>
                  </a:cubicBezTo>
                  <a:cubicBezTo>
                    <a:pt x="2075775" y="243213"/>
                    <a:pt x="2096354" y="177733"/>
                    <a:pt x="2098225" y="105891"/>
                  </a:cubicBezTo>
                  <a:cubicBezTo>
                    <a:pt x="2098973" y="73338"/>
                    <a:pt x="2098599" y="73338"/>
                    <a:pt x="2131901" y="72590"/>
                  </a:cubicBezTo>
                  <a:cubicBezTo>
                    <a:pt x="2192517" y="71467"/>
                    <a:pt x="2252759" y="70345"/>
                    <a:pt x="2313375" y="69596"/>
                  </a:cubicBezTo>
                  <a:cubicBezTo>
                    <a:pt x="2320484" y="69596"/>
                    <a:pt x="2323478" y="68100"/>
                    <a:pt x="2323103" y="60616"/>
                  </a:cubicBezTo>
                  <a:cubicBezTo>
                    <a:pt x="2322729" y="48643"/>
                    <a:pt x="2324226" y="36669"/>
                    <a:pt x="2322729" y="25069"/>
                  </a:cubicBezTo>
                  <a:cubicBezTo>
                    <a:pt x="2320484" y="7484"/>
                    <a:pt x="2327593" y="0"/>
                    <a:pt x="2344805" y="0"/>
                  </a:cubicBezTo>
                  <a:close/>
                </a:path>
              </a:pathLst>
            </a:custGeom>
            <a:solidFill>
              <a:schemeClr val="bg1"/>
            </a:solidFill>
            <a:ln w="9525" cap="flat">
              <a:noFill/>
              <a:prstDash val="solid"/>
              <a:miter/>
            </a:ln>
          </p:spPr>
          <p:txBody>
            <a:bodyPr rtlCol="0" anchor="ctr"/>
            <a:lstStyle/>
            <a:p>
              <a:endParaRPr lang="en-US" sz="1350"/>
            </a:p>
          </p:txBody>
        </p:sp>
        <p:sp>
          <p:nvSpPr>
            <p:cNvPr id="163" name="Freeform: Shape 162">
              <a:extLst>
                <a:ext uri="{FF2B5EF4-FFF2-40B4-BE49-F238E27FC236}">
                  <a16:creationId xmlns:a16="http://schemas.microsoft.com/office/drawing/2014/main" id="{DD0580C5-9117-4340-A2F9-77B0093BEA12}"/>
                </a:ext>
              </a:extLst>
            </p:cNvPr>
            <p:cNvSpPr/>
            <p:nvPr/>
          </p:nvSpPr>
          <p:spPr>
            <a:xfrm>
              <a:off x="55312" y="1794504"/>
              <a:ext cx="1986861" cy="396624"/>
            </a:xfrm>
            <a:custGeom>
              <a:avLst/>
              <a:gdLst>
                <a:gd name="connsiteX0" fmla="*/ 4358640 w 5057775"/>
                <a:gd name="connsiteY0" fmla="*/ 589597 h 1009650"/>
                <a:gd name="connsiteX1" fmla="*/ 0 w 5057775"/>
                <a:gd name="connsiteY1" fmla="*/ 0 h 1009650"/>
                <a:gd name="connsiteX2" fmla="*/ 481965 w 5057775"/>
                <a:gd name="connsiteY2" fmla="*/ 557213 h 1009650"/>
                <a:gd name="connsiteX3" fmla="*/ 5060633 w 5057775"/>
                <a:gd name="connsiteY3" fmla="*/ 1012508 h 1009650"/>
                <a:gd name="connsiteX4" fmla="*/ 4358640 w 5057775"/>
                <a:gd name="connsiteY4" fmla="*/ 589597 h 1009650"/>
                <a:gd name="connsiteX5" fmla="*/ 204787 w 5057775"/>
                <a:gd name="connsiteY5" fmla="*/ 231458 h 1009650"/>
                <a:gd name="connsiteX6" fmla="*/ 208598 w 5057775"/>
                <a:gd name="connsiteY6" fmla="*/ 228600 h 1009650"/>
                <a:gd name="connsiteX7" fmla="*/ 204787 w 5057775"/>
                <a:gd name="connsiteY7" fmla="*/ 231458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7775" h="1009650">
                  <a:moveTo>
                    <a:pt x="4358640" y="589597"/>
                  </a:moveTo>
                  <a:cubicBezTo>
                    <a:pt x="4037648" y="546735"/>
                    <a:pt x="586740" y="85725"/>
                    <a:pt x="0" y="0"/>
                  </a:cubicBezTo>
                  <a:cubicBezTo>
                    <a:pt x="63818" y="71438"/>
                    <a:pt x="317182" y="379095"/>
                    <a:pt x="481965" y="557213"/>
                  </a:cubicBezTo>
                  <a:cubicBezTo>
                    <a:pt x="1908810" y="706755"/>
                    <a:pt x="3591878" y="891540"/>
                    <a:pt x="5060633" y="1012508"/>
                  </a:cubicBezTo>
                  <a:cubicBezTo>
                    <a:pt x="4962525" y="964883"/>
                    <a:pt x="4516755" y="703897"/>
                    <a:pt x="4358640" y="589597"/>
                  </a:cubicBezTo>
                  <a:close/>
                  <a:moveTo>
                    <a:pt x="204787" y="231458"/>
                  </a:moveTo>
                  <a:cubicBezTo>
                    <a:pt x="206693" y="230505"/>
                    <a:pt x="207645" y="229552"/>
                    <a:pt x="208598" y="228600"/>
                  </a:cubicBezTo>
                  <a:cubicBezTo>
                    <a:pt x="207645" y="229552"/>
                    <a:pt x="206693" y="230505"/>
                    <a:pt x="204787" y="231458"/>
                  </a:cubicBezTo>
                  <a:close/>
                </a:path>
              </a:pathLst>
            </a:custGeom>
            <a:grpFill/>
            <a:ln w="9525" cap="flat">
              <a:noFill/>
              <a:prstDash val="solid"/>
              <a:miter/>
            </a:ln>
          </p:spPr>
          <p:txBody>
            <a:bodyPr rtlCol="0" anchor="ctr"/>
            <a:lstStyle/>
            <a:p>
              <a:endParaRPr lang="en-US" sz="1350"/>
            </a:p>
          </p:txBody>
        </p:sp>
        <p:sp>
          <p:nvSpPr>
            <p:cNvPr id="164" name="Freeform: Shape 163">
              <a:extLst>
                <a:ext uri="{FF2B5EF4-FFF2-40B4-BE49-F238E27FC236}">
                  <a16:creationId xmlns:a16="http://schemas.microsoft.com/office/drawing/2014/main" id="{2A5C743B-755D-4487-92F3-5F8FCE650419}"/>
                </a:ext>
              </a:extLst>
            </p:cNvPr>
            <p:cNvSpPr/>
            <p:nvPr/>
          </p:nvSpPr>
          <p:spPr>
            <a:xfrm>
              <a:off x="286590" y="2055379"/>
              <a:ext cx="4448923" cy="651062"/>
            </a:xfrm>
            <a:custGeom>
              <a:avLst/>
              <a:gdLst>
                <a:gd name="connsiteX0" fmla="*/ 5639654 w 11325225"/>
                <a:gd name="connsiteY0" fmla="*/ 1631440 h 1657350"/>
                <a:gd name="connsiteX1" fmla="*/ 673318 w 11325225"/>
                <a:gd name="connsiteY1" fmla="*/ 1596198 h 1657350"/>
                <a:gd name="connsiteX2" fmla="*/ 627598 w 11325225"/>
                <a:gd name="connsiteY2" fmla="*/ 1543810 h 1657350"/>
                <a:gd name="connsiteX3" fmla="*/ 539968 w 11325225"/>
                <a:gd name="connsiteY3" fmla="*/ 1132330 h 1657350"/>
                <a:gd name="connsiteX4" fmla="*/ 278983 w 11325225"/>
                <a:gd name="connsiteY4" fmla="*/ 437005 h 1657350"/>
                <a:gd name="connsiteX5" fmla="*/ 38953 w 11325225"/>
                <a:gd name="connsiteY5" fmla="*/ 88390 h 1657350"/>
                <a:gd name="connsiteX6" fmla="*/ 2758 w 11325225"/>
                <a:gd name="connsiteY6" fmla="*/ 16000 h 1657350"/>
                <a:gd name="connsiteX7" fmla="*/ 81816 w 11325225"/>
                <a:gd name="connsiteY7" fmla="*/ 5523 h 1657350"/>
                <a:gd name="connsiteX8" fmla="*/ 5390099 w 11325225"/>
                <a:gd name="connsiteY8" fmla="*/ 518920 h 1657350"/>
                <a:gd name="connsiteX9" fmla="*/ 10836494 w 11325225"/>
                <a:gd name="connsiteY9" fmla="*/ 1014220 h 1657350"/>
                <a:gd name="connsiteX10" fmla="*/ 11326078 w 11325225"/>
                <a:gd name="connsiteY10" fmla="*/ 1055178 h 1657350"/>
                <a:gd name="connsiteX11" fmla="*/ 11153676 w 11325225"/>
                <a:gd name="connsiteY11" fmla="*/ 1661920 h 1657350"/>
                <a:gd name="connsiteX12" fmla="*/ 5639654 w 11325225"/>
                <a:gd name="connsiteY12" fmla="*/ 163144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225" h="1657350">
                  <a:moveTo>
                    <a:pt x="5639654" y="1631440"/>
                  </a:moveTo>
                  <a:cubicBezTo>
                    <a:pt x="5152926" y="1618105"/>
                    <a:pt x="830481" y="1597150"/>
                    <a:pt x="673318" y="1596198"/>
                  </a:cubicBezTo>
                  <a:cubicBezTo>
                    <a:pt x="631408" y="1596198"/>
                    <a:pt x="631408" y="1567623"/>
                    <a:pt x="627598" y="1543810"/>
                  </a:cubicBezTo>
                  <a:cubicBezTo>
                    <a:pt x="605691" y="1404745"/>
                    <a:pt x="574258" y="1268538"/>
                    <a:pt x="539968" y="1132330"/>
                  </a:cubicBezTo>
                  <a:cubicBezTo>
                    <a:pt x="479961" y="890395"/>
                    <a:pt x="399951" y="655128"/>
                    <a:pt x="278983" y="437005"/>
                  </a:cubicBezTo>
                  <a:cubicBezTo>
                    <a:pt x="217071" y="324610"/>
                    <a:pt x="116106" y="190308"/>
                    <a:pt x="38953" y="88390"/>
                  </a:cubicBezTo>
                  <a:cubicBezTo>
                    <a:pt x="22761" y="66483"/>
                    <a:pt x="-9624" y="41718"/>
                    <a:pt x="2758" y="16000"/>
                  </a:cubicBezTo>
                  <a:cubicBezTo>
                    <a:pt x="16093" y="-10670"/>
                    <a:pt x="55146" y="3618"/>
                    <a:pt x="81816" y="5523"/>
                  </a:cubicBezTo>
                  <a:cubicBezTo>
                    <a:pt x="200878" y="15048"/>
                    <a:pt x="5310088" y="511300"/>
                    <a:pt x="5390099" y="518920"/>
                  </a:cubicBezTo>
                  <a:cubicBezTo>
                    <a:pt x="5520591" y="531303"/>
                    <a:pt x="10736481" y="1004695"/>
                    <a:pt x="10836494" y="1014220"/>
                  </a:cubicBezTo>
                  <a:cubicBezTo>
                    <a:pt x="11004134" y="1036128"/>
                    <a:pt x="11326078" y="1055178"/>
                    <a:pt x="11326078" y="1055178"/>
                  </a:cubicBezTo>
                  <a:cubicBezTo>
                    <a:pt x="11326078" y="1055178"/>
                    <a:pt x="11284169" y="1661920"/>
                    <a:pt x="11153676" y="1661920"/>
                  </a:cubicBezTo>
                  <a:cubicBezTo>
                    <a:pt x="11013659" y="1661920"/>
                    <a:pt x="6147336" y="1645728"/>
                    <a:pt x="5639654" y="1631440"/>
                  </a:cubicBezTo>
                  <a:close/>
                </a:path>
              </a:pathLst>
            </a:custGeom>
            <a:grpFill/>
            <a:ln w="9525" cap="flat">
              <a:noFill/>
              <a:prstDash val="solid"/>
              <a:miter/>
            </a:ln>
          </p:spPr>
          <p:txBody>
            <a:bodyPr rtlCol="0" anchor="ctr"/>
            <a:lstStyle/>
            <a:p>
              <a:endParaRPr lang="en-US" sz="1350"/>
            </a:p>
          </p:txBody>
        </p:sp>
        <p:sp>
          <p:nvSpPr>
            <p:cNvPr id="165" name="Freeform: Shape 164">
              <a:extLst>
                <a:ext uri="{FF2B5EF4-FFF2-40B4-BE49-F238E27FC236}">
                  <a16:creationId xmlns:a16="http://schemas.microsoft.com/office/drawing/2014/main" id="{B7428054-09BC-4264-8C1D-B0E20D8A0FA0}"/>
                </a:ext>
              </a:extLst>
            </p:cNvPr>
            <p:cNvSpPr/>
            <p:nvPr/>
          </p:nvSpPr>
          <p:spPr>
            <a:xfrm>
              <a:off x="4701424" y="2253615"/>
              <a:ext cx="18709" cy="190829"/>
            </a:xfrm>
            <a:custGeom>
              <a:avLst/>
              <a:gdLst>
                <a:gd name="connsiteX0" fmla="*/ 0 w 47625"/>
                <a:gd name="connsiteY0" fmla="*/ 0 h 485775"/>
                <a:gd name="connsiteX1" fmla="*/ 49530 w 47625"/>
                <a:gd name="connsiteY1" fmla="*/ 0 h 485775"/>
                <a:gd name="connsiteX2" fmla="*/ 49530 w 47625"/>
                <a:gd name="connsiteY2" fmla="*/ 489585 h 485775"/>
                <a:gd name="connsiteX3" fmla="*/ 0 w 47625"/>
                <a:gd name="connsiteY3" fmla="*/ 489585 h 485775"/>
              </a:gdLst>
              <a:ahLst/>
              <a:cxnLst>
                <a:cxn ang="0">
                  <a:pos x="connsiteX0" y="connsiteY0"/>
                </a:cxn>
                <a:cxn ang="0">
                  <a:pos x="connsiteX1" y="connsiteY1"/>
                </a:cxn>
                <a:cxn ang="0">
                  <a:pos x="connsiteX2" y="connsiteY2"/>
                </a:cxn>
                <a:cxn ang="0">
                  <a:pos x="connsiteX3" y="connsiteY3"/>
                </a:cxn>
              </a:cxnLst>
              <a:rect l="l" t="t" r="r" b="b"/>
              <a:pathLst>
                <a:path w="47625" h="485775">
                  <a:moveTo>
                    <a:pt x="0" y="0"/>
                  </a:moveTo>
                  <a:lnTo>
                    <a:pt x="49530" y="0"/>
                  </a:lnTo>
                  <a:lnTo>
                    <a:pt x="49530" y="489585"/>
                  </a:lnTo>
                  <a:lnTo>
                    <a:pt x="0" y="489585"/>
                  </a:lnTo>
                  <a:close/>
                </a:path>
              </a:pathLst>
            </a:custGeom>
            <a:solidFill>
              <a:schemeClr val="bg1"/>
            </a:solidFill>
            <a:ln w="9525" cap="flat">
              <a:noFill/>
              <a:prstDash val="solid"/>
              <a:miter/>
            </a:ln>
          </p:spPr>
          <p:txBody>
            <a:bodyPr rtlCol="0" anchor="ctr"/>
            <a:lstStyle/>
            <a:p>
              <a:endParaRPr lang="en-US" sz="1350"/>
            </a:p>
          </p:txBody>
        </p:sp>
        <p:sp>
          <p:nvSpPr>
            <p:cNvPr id="166" name="Freeform: Shape 165">
              <a:extLst>
                <a:ext uri="{FF2B5EF4-FFF2-40B4-BE49-F238E27FC236}">
                  <a16:creationId xmlns:a16="http://schemas.microsoft.com/office/drawing/2014/main" id="{72D270D5-B9F9-49C1-97E1-CCA5DC100843}"/>
                </a:ext>
              </a:extLst>
            </p:cNvPr>
            <p:cNvSpPr/>
            <p:nvPr/>
          </p:nvSpPr>
          <p:spPr>
            <a:xfrm>
              <a:off x="1916076" y="1699304"/>
              <a:ext cx="2614725" cy="727179"/>
            </a:xfrm>
            <a:custGeom>
              <a:avLst/>
              <a:gdLst>
                <a:gd name="connsiteX0" fmla="*/ 873322 w 2614725"/>
                <a:gd name="connsiteY0" fmla="*/ 386306 h 727179"/>
                <a:gd name="connsiteX1" fmla="*/ 837027 w 2614725"/>
                <a:gd name="connsiteY1" fmla="*/ 422601 h 727179"/>
                <a:gd name="connsiteX2" fmla="*/ 873322 w 2614725"/>
                <a:gd name="connsiteY2" fmla="*/ 458896 h 727179"/>
                <a:gd name="connsiteX3" fmla="*/ 909617 w 2614725"/>
                <a:gd name="connsiteY3" fmla="*/ 422601 h 727179"/>
                <a:gd name="connsiteX4" fmla="*/ 873322 w 2614725"/>
                <a:gd name="connsiteY4" fmla="*/ 386306 h 727179"/>
                <a:gd name="connsiteX5" fmla="*/ 767056 w 2614725"/>
                <a:gd name="connsiteY5" fmla="*/ 376578 h 727179"/>
                <a:gd name="connsiteX6" fmla="*/ 730761 w 2614725"/>
                <a:gd name="connsiteY6" fmla="*/ 412873 h 727179"/>
                <a:gd name="connsiteX7" fmla="*/ 767056 w 2614725"/>
                <a:gd name="connsiteY7" fmla="*/ 449168 h 727179"/>
                <a:gd name="connsiteX8" fmla="*/ 803351 w 2614725"/>
                <a:gd name="connsiteY8" fmla="*/ 412873 h 727179"/>
                <a:gd name="connsiteX9" fmla="*/ 767056 w 2614725"/>
                <a:gd name="connsiteY9" fmla="*/ 376578 h 727179"/>
                <a:gd name="connsiteX10" fmla="*/ 660417 w 2614725"/>
                <a:gd name="connsiteY10" fmla="*/ 366849 h 727179"/>
                <a:gd name="connsiteX11" fmla="*/ 624122 w 2614725"/>
                <a:gd name="connsiteY11" fmla="*/ 403144 h 727179"/>
                <a:gd name="connsiteX12" fmla="*/ 660417 w 2614725"/>
                <a:gd name="connsiteY12" fmla="*/ 439439 h 727179"/>
                <a:gd name="connsiteX13" fmla="*/ 696712 w 2614725"/>
                <a:gd name="connsiteY13" fmla="*/ 403144 h 727179"/>
                <a:gd name="connsiteX14" fmla="*/ 660417 w 2614725"/>
                <a:gd name="connsiteY14" fmla="*/ 366849 h 727179"/>
                <a:gd name="connsiteX15" fmla="*/ 554151 w 2614725"/>
                <a:gd name="connsiteY15" fmla="*/ 357121 h 727179"/>
                <a:gd name="connsiteX16" fmla="*/ 517856 w 2614725"/>
                <a:gd name="connsiteY16" fmla="*/ 393416 h 727179"/>
                <a:gd name="connsiteX17" fmla="*/ 554151 w 2614725"/>
                <a:gd name="connsiteY17" fmla="*/ 429711 h 727179"/>
                <a:gd name="connsiteX18" fmla="*/ 590446 w 2614725"/>
                <a:gd name="connsiteY18" fmla="*/ 393416 h 727179"/>
                <a:gd name="connsiteX19" fmla="*/ 554151 w 2614725"/>
                <a:gd name="connsiteY19" fmla="*/ 357121 h 727179"/>
                <a:gd name="connsiteX20" fmla="*/ 447886 w 2614725"/>
                <a:gd name="connsiteY20" fmla="*/ 347392 h 727179"/>
                <a:gd name="connsiteX21" fmla="*/ 411591 w 2614725"/>
                <a:gd name="connsiteY21" fmla="*/ 383687 h 727179"/>
                <a:gd name="connsiteX22" fmla="*/ 447886 w 2614725"/>
                <a:gd name="connsiteY22" fmla="*/ 419982 h 727179"/>
                <a:gd name="connsiteX23" fmla="*/ 484181 w 2614725"/>
                <a:gd name="connsiteY23" fmla="*/ 383687 h 727179"/>
                <a:gd name="connsiteX24" fmla="*/ 447886 w 2614725"/>
                <a:gd name="connsiteY24" fmla="*/ 347392 h 727179"/>
                <a:gd name="connsiteX25" fmla="*/ 341621 w 2614725"/>
                <a:gd name="connsiteY25" fmla="*/ 337664 h 727179"/>
                <a:gd name="connsiteX26" fmla="*/ 305326 w 2614725"/>
                <a:gd name="connsiteY26" fmla="*/ 373959 h 727179"/>
                <a:gd name="connsiteX27" fmla="*/ 341621 w 2614725"/>
                <a:gd name="connsiteY27" fmla="*/ 410254 h 727179"/>
                <a:gd name="connsiteX28" fmla="*/ 377916 w 2614725"/>
                <a:gd name="connsiteY28" fmla="*/ 373959 h 727179"/>
                <a:gd name="connsiteX29" fmla="*/ 341621 w 2614725"/>
                <a:gd name="connsiteY29" fmla="*/ 337664 h 727179"/>
                <a:gd name="connsiteX30" fmla="*/ 385399 w 2614725"/>
                <a:gd name="connsiteY30" fmla="*/ 165544 h 727179"/>
                <a:gd name="connsiteX31" fmla="*/ 349104 w 2614725"/>
                <a:gd name="connsiteY31" fmla="*/ 201839 h 727179"/>
                <a:gd name="connsiteX32" fmla="*/ 385399 w 2614725"/>
                <a:gd name="connsiteY32" fmla="*/ 238134 h 727179"/>
                <a:gd name="connsiteX33" fmla="*/ 421694 w 2614725"/>
                <a:gd name="connsiteY33" fmla="*/ 201839 h 727179"/>
                <a:gd name="connsiteX34" fmla="*/ 385399 w 2614725"/>
                <a:gd name="connsiteY34" fmla="*/ 165544 h 727179"/>
                <a:gd name="connsiteX35" fmla="*/ 280631 w 2614725"/>
                <a:gd name="connsiteY35" fmla="*/ 165544 h 727179"/>
                <a:gd name="connsiteX36" fmla="*/ 244336 w 2614725"/>
                <a:gd name="connsiteY36" fmla="*/ 201839 h 727179"/>
                <a:gd name="connsiteX37" fmla="*/ 280631 w 2614725"/>
                <a:gd name="connsiteY37" fmla="*/ 238134 h 727179"/>
                <a:gd name="connsiteX38" fmla="*/ 316926 w 2614725"/>
                <a:gd name="connsiteY38" fmla="*/ 201839 h 727179"/>
                <a:gd name="connsiteX39" fmla="*/ 280631 w 2614725"/>
                <a:gd name="connsiteY39" fmla="*/ 165544 h 727179"/>
                <a:gd name="connsiteX40" fmla="*/ 453873 w 2614725"/>
                <a:gd name="connsiteY40" fmla="*/ 120269 h 727179"/>
                <a:gd name="connsiteX41" fmla="*/ 453873 w 2614725"/>
                <a:gd name="connsiteY41" fmla="*/ 192485 h 727179"/>
                <a:gd name="connsiteX42" fmla="*/ 512618 w 2614725"/>
                <a:gd name="connsiteY42" fmla="*/ 192485 h 727179"/>
                <a:gd name="connsiteX43" fmla="*/ 512618 w 2614725"/>
                <a:gd name="connsiteY43" fmla="*/ 120269 h 727179"/>
                <a:gd name="connsiteX44" fmla="*/ 453873 w 2614725"/>
                <a:gd name="connsiteY44" fmla="*/ 31590 h 727179"/>
                <a:gd name="connsiteX45" fmla="*/ 453873 w 2614725"/>
                <a:gd name="connsiteY45" fmla="*/ 103806 h 727179"/>
                <a:gd name="connsiteX46" fmla="*/ 512618 w 2614725"/>
                <a:gd name="connsiteY46" fmla="*/ 103806 h 727179"/>
                <a:gd name="connsiteX47" fmla="*/ 512618 w 2614725"/>
                <a:gd name="connsiteY47" fmla="*/ 31590 h 727179"/>
                <a:gd name="connsiteX48" fmla="*/ 383902 w 2614725"/>
                <a:gd name="connsiteY48" fmla="*/ 31590 h 727179"/>
                <a:gd name="connsiteX49" fmla="*/ 383902 w 2614725"/>
                <a:gd name="connsiteY49" fmla="*/ 103806 h 727179"/>
                <a:gd name="connsiteX50" fmla="*/ 442647 w 2614725"/>
                <a:gd name="connsiteY50" fmla="*/ 103806 h 727179"/>
                <a:gd name="connsiteX51" fmla="*/ 442647 w 2614725"/>
                <a:gd name="connsiteY51" fmla="*/ 31590 h 727179"/>
                <a:gd name="connsiteX52" fmla="*/ 311313 w 2614725"/>
                <a:gd name="connsiteY52" fmla="*/ 31590 h 727179"/>
                <a:gd name="connsiteX53" fmla="*/ 311313 w 2614725"/>
                <a:gd name="connsiteY53" fmla="*/ 103806 h 727179"/>
                <a:gd name="connsiteX54" fmla="*/ 370058 w 2614725"/>
                <a:gd name="connsiteY54" fmla="*/ 103806 h 727179"/>
                <a:gd name="connsiteX55" fmla="*/ 370058 w 2614725"/>
                <a:gd name="connsiteY55" fmla="*/ 31590 h 727179"/>
                <a:gd name="connsiteX56" fmla="*/ 236478 w 2614725"/>
                <a:gd name="connsiteY56" fmla="*/ 31590 h 727179"/>
                <a:gd name="connsiteX57" fmla="*/ 236478 w 2614725"/>
                <a:gd name="connsiteY57" fmla="*/ 103806 h 727179"/>
                <a:gd name="connsiteX58" fmla="*/ 295223 w 2614725"/>
                <a:gd name="connsiteY58" fmla="*/ 103806 h 727179"/>
                <a:gd name="connsiteX59" fmla="*/ 295223 w 2614725"/>
                <a:gd name="connsiteY59" fmla="*/ 31590 h 727179"/>
                <a:gd name="connsiteX60" fmla="*/ 296843 w 2614725"/>
                <a:gd name="connsiteY60" fmla="*/ 937 h 727179"/>
                <a:gd name="connsiteX61" fmla="*/ 607658 w 2614725"/>
                <a:gd name="connsiteY61" fmla="*/ 56660 h 727179"/>
                <a:gd name="connsiteX62" fmla="*/ 735999 w 2614725"/>
                <a:gd name="connsiteY62" fmla="*/ 244495 h 727179"/>
                <a:gd name="connsiteX63" fmla="*/ 959007 w 2614725"/>
                <a:gd name="connsiteY63" fmla="*/ 268442 h 727179"/>
                <a:gd name="connsiteX64" fmla="*/ 955265 w 2614725"/>
                <a:gd name="connsiteY64" fmla="*/ 468626 h 727179"/>
                <a:gd name="connsiteX65" fmla="*/ 2592274 w 2614725"/>
                <a:gd name="connsiteY65" fmla="*/ 656835 h 727179"/>
                <a:gd name="connsiteX66" fmla="*/ 2614725 w 2614725"/>
                <a:gd name="connsiteY66" fmla="*/ 727179 h 727179"/>
                <a:gd name="connsiteX67" fmla="*/ 199060 w 2614725"/>
                <a:gd name="connsiteY67" fmla="*/ 498933 h 727179"/>
                <a:gd name="connsiteX68" fmla="*/ 0 w 2614725"/>
                <a:gd name="connsiteY68" fmla="*/ 386307 h 727179"/>
                <a:gd name="connsiteX69" fmla="*/ 117865 w 2614725"/>
                <a:gd name="connsiteY69" fmla="*/ 236638 h 727179"/>
                <a:gd name="connsiteX70" fmla="*/ 221137 w 2614725"/>
                <a:gd name="connsiteY70" fmla="*/ 5772 h 727179"/>
                <a:gd name="connsiteX71" fmla="*/ 296843 w 2614725"/>
                <a:gd name="connsiteY71" fmla="*/ 937 h 72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14725" h="727179">
                  <a:moveTo>
                    <a:pt x="873322" y="386306"/>
                  </a:moveTo>
                  <a:cubicBezTo>
                    <a:pt x="853277" y="386306"/>
                    <a:pt x="837027" y="402556"/>
                    <a:pt x="837027" y="422601"/>
                  </a:cubicBezTo>
                  <a:cubicBezTo>
                    <a:pt x="837027" y="442646"/>
                    <a:pt x="853277" y="458896"/>
                    <a:pt x="873322" y="458896"/>
                  </a:cubicBezTo>
                  <a:cubicBezTo>
                    <a:pt x="893367" y="458896"/>
                    <a:pt x="909617" y="442646"/>
                    <a:pt x="909617" y="422601"/>
                  </a:cubicBezTo>
                  <a:cubicBezTo>
                    <a:pt x="909617" y="402556"/>
                    <a:pt x="893367" y="386306"/>
                    <a:pt x="873322" y="386306"/>
                  </a:cubicBezTo>
                  <a:close/>
                  <a:moveTo>
                    <a:pt x="767056" y="376578"/>
                  </a:moveTo>
                  <a:cubicBezTo>
                    <a:pt x="747010" y="376578"/>
                    <a:pt x="730761" y="392828"/>
                    <a:pt x="730761" y="412873"/>
                  </a:cubicBezTo>
                  <a:cubicBezTo>
                    <a:pt x="730761" y="432918"/>
                    <a:pt x="747010" y="449168"/>
                    <a:pt x="767056" y="449168"/>
                  </a:cubicBezTo>
                  <a:cubicBezTo>
                    <a:pt x="787101" y="449168"/>
                    <a:pt x="803351" y="432918"/>
                    <a:pt x="803351" y="412873"/>
                  </a:cubicBezTo>
                  <a:cubicBezTo>
                    <a:pt x="803351" y="392828"/>
                    <a:pt x="787101" y="376578"/>
                    <a:pt x="767056" y="376578"/>
                  </a:cubicBezTo>
                  <a:close/>
                  <a:moveTo>
                    <a:pt x="660417" y="366849"/>
                  </a:moveTo>
                  <a:cubicBezTo>
                    <a:pt x="640371" y="366849"/>
                    <a:pt x="624122" y="383099"/>
                    <a:pt x="624122" y="403144"/>
                  </a:cubicBezTo>
                  <a:cubicBezTo>
                    <a:pt x="624122" y="423189"/>
                    <a:pt x="640371" y="439439"/>
                    <a:pt x="660417" y="439439"/>
                  </a:cubicBezTo>
                  <a:cubicBezTo>
                    <a:pt x="680462" y="439439"/>
                    <a:pt x="696712" y="423189"/>
                    <a:pt x="696712" y="403144"/>
                  </a:cubicBezTo>
                  <a:cubicBezTo>
                    <a:pt x="696712" y="383099"/>
                    <a:pt x="680462" y="366849"/>
                    <a:pt x="660417" y="366849"/>
                  </a:cubicBezTo>
                  <a:close/>
                  <a:moveTo>
                    <a:pt x="554151" y="357121"/>
                  </a:moveTo>
                  <a:cubicBezTo>
                    <a:pt x="534106" y="357121"/>
                    <a:pt x="517856" y="373371"/>
                    <a:pt x="517856" y="393416"/>
                  </a:cubicBezTo>
                  <a:cubicBezTo>
                    <a:pt x="517856" y="413461"/>
                    <a:pt x="534106" y="429711"/>
                    <a:pt x="554151" y="429711"/>
                  </a:cubicBezTo>
                  <a:cubicBezTo>
                    <a:pt x="574196" y="429711"/>
                    <a:pt x="590446" y="413461"/>
                    <a:pt x="590446" y="393416"/>
                  </a:cubicBezTo>
                  <a:cubicBezTo>
                    <a:pt x="590446" y="373371"/>
                    <a:pt x="574196" y="357121"/>
                    <a:pt x="554151" y="357121"/>
                  </a:cubicBezTo>
                  <a:close/>
                  <a:moveTo>
                    <a:pt x="447886" y="347392"/>
                  </a:moveTo>
                  <a:cubicBezTo>
                    <a:pt x="427840" y="347392"/>
                    <a:pt x="411591" y="363641"/>
                    <a:pt x="411591" y="383687"/>
                  </a:cubicBezTo>
                  <a:cubicBezTo>
                    <a:pt x="411591" y="403732"/>
                    <a:pt x="427840" y="419982"/>
                    <a:pt x="447886" y="419982"/>
                  </a:cubicBezTo>
                  <a:cubicBezTo>
                    <a:pt x="467931" y="419982"/>
                    <a:pt x="484181" y="403732"/>
                    <a:pt x="484181" y="383687"/>
                  </a:cubicBezTo>
                  <a:cubicBezTo>
                    <a:pt x="484181" y="363641"/>
                    <a:pt x="467931" y="347392"/>
                    <a:pt x="447886" y="347392"/>
                  </a:cubicBezTo>
                  <a:close/>
                  <a:moveTo>
                    <a:pt x="341621" y="337664"/>
                  </a:moveTo>
                  <a:cubicBezTo>
                    <a:pt x="321575" y="337664"/>
                    <a:pt x="305326" y="353914"/>
                    <a:pt x="305326" y="373959"/>
                  </a:cubicBezTo>
                  <a:cubicBezTo>
                    <a:pt x="305326" y="394004"/>
                    <a:pt x="321575" y="410254"/>
                    <a:pt x="341621" y="410254"/>
                  </a:cubicBezTo>
                  <a:cubicBezTo>
                    <a:pt x="361666" y="410254"/>
                    <a:pt x="377916" y="394004"/>
                    <a:pt x="377916" y="373959"/>
                  </a:cubicBezTo>
                  <a:cubicBezTo>
                    <a:pt x="377916" y="353914"/>
                    <a:pt x="361666" y="337664"/>
                    <a:pt x="341621" y="337664"/>
                  </a:cubicBezTo>
                  <a:close/>
                  <a:moveTo>
                    <a:pt x="385399" y="165544"/>
                  </a:moveTo>
                  <a:cubicBezTo>
                    <a:pt x="365353" y="165544"/>
                    <a:pt x="349104" y="181794"/>
                    <a:pt x="349104" y="201839"/>
                  </a:cubicBezTo>
                  <a:cubicBezTo>
                    <a:pt x="349104" y="221884"/>
                    <a:pt x="365353" y="238134"/>
                    <a:pt x="385399" y="238134"/>
                  </a:cubicBezTo>
                  <a:cubicBezTo>
                    <a:pt x="405444" y="238134"/>
                    <a:pt x="421694" y="221884"/>
                    <a:pt x="421694" y="201839"/>
                  </a:cubicBezTo>
                  <a:cubicBezTo>
                    <a:pt x="421694" y="181794"/>
                    <a:pt x="405444" y="165544"/>
                    <a:pt x="385399" y="165544"/>
                  </a:cubicBezTo>
                  <a:close/>
                  <a:moveTo>
                    <a:pt x="280631" y="165544"/>
                  </a:moveTo>
                  <a:cubicBezTo>
                    <a:pt x="260585" y="165544"/>
                    <a:pt x="244336" y="181794"/>
                    <a:pt x="244336" y="201839"/>
                  </a:cubicBezTo>
                  <a:cubicBezTo>
                    <a:pt x="244336" y="221884"/>
                    <a:pt x="260585" y="238134"/>
                    <a:pt x="280631" y="238134"/>
                  </a:cubicBezTo>
                  <a:cubicBezTo>
                    <a:pt x="300676" y="238134"/>
                    <a:pt x="316926" y="221884"/>
                    <a:pt x="316926" y="201839"/>
                  </a:cubicBezTo>
                  <a:cubicBezTo>
                    <a:pt x="316926" y="181794"/>
                    <a:pt x="300676" y="165544"/>
                    <a:pt x="280631" y="165544"/>
                  </a:cubicBezTo>
                  <a:close/>
                  <a:moveTo>
                    <a:pt x="453873" y="120269"/>
                  </a:moveTo>
                  <a:lnTo>
                    <a:pt x="453873" y="192485"/>
                  </a:lnTo>
                  <a:lnTo>
                    <a:pt x="512618" y="192485"/>
                  </a:lnTo>
                  <a:lnTo>
                    <a:pt x="512618" y="120269"/>
                  </a:lnTo>
                  <a:close/>
                  <a:moveTo>
                    <a:pt x="453873" y="31590"/>
                  </a:moveTo>
                  <a:lnTo>
                    <a:pt x="453873" y="103806"/>
                  </a:lnTo>
                  <a:lnTo>
                    <a:pt x="512618" y="103806"/>
                  </a:lnTo>
                  <a:lnTo>
                    <a:pt x="512618" y="31590"/>
                  </a:lnTo>
                  <a:close/>
                  <a:moveTo>
                    <a:pt x="383902" y="31590"/>
                  </a:moveTo>
                  <a:lnTo>
                    <a:pt x="383902" y="103806"/>
                  </a:lnTo>
                  <a:lnTo>
                    <a:pt x="442647" y="103806"/>
                  </a:lnTo>
                  <a:lnTo>
                    <a:pt x="442647" y="31590"/>
                  </a:lnTo>
                  <a:close/>
                  <a:moveTo>
                    <a:pt x="311313" y="31590"/>
                  </a:moveTo>
                  <a:lnTo>
                    <a:pt x="311313" y="103806"/>
                  </a:lnTo>
                  <a:lnTo>
                    <a:pt x="370058" y="103806"/>
                  </a:lnTo>
                  <a:lnTo>
                    <a:pt x="370058" y="31590"/>
                  </a:lnTo>
                  <a:close/>
                  <a:moveTo>
                    <a:pt x="236478" y="31590"/>
                  </a:moveTo>
                  <a:lnTo>
                    <a:pt x="236478" y="103806"/>
                  </a:lnTo>
                  <a:lnTo>
                    <a:pt x="295223" y="103806"/>
                  </a:lnTo>
                  <a:lnTo>
                    <a:pt x="295223" y="31590"/>
                  </a:lnTo>
                  <a:close/>
                  <a:moveTo>
                    <a:pt x="296843" y="937"/>
                  </a:moveTo>
                  <a:cubicBezTo>
                    <a:pt x="397185" y="-2693"/>
                    <a:pt x="553777" y="1937"/>
                    <a:pt x="607658" y="56660"/>
                  </a:cubicBezTo>
                  <a:cubicBezTo>
                    <a:pt x="658172" y="116902"/>
                    <a:pt x="697460" y="188744"/>
                    <a:pt x="735999" y="244495"/>
                  </a:cubicBezTo>
                  <a:cubicBezTo>
                    <a:pt x="773043" y="250482"/>
                    <a:pt x="917848" y="268068"/>
                    <a:pt x="959007" y="268442"/>
                  </a:cubicBezTo>
                  <a:cubicBezTo>
                    <a:pt x="958259" y="314840"/>
                    <a:pt x="948156" y="460768"/>
                    <a:pt x="955265" y="468626"/>
                  </a:cubicBezTo>
                  <a:cubicBezTo>
                    <a:pt x="975470" y="490702"/>
                    <a:pt x="2540264" y="650100"/>
                    <a:pt x="2592274" y="656835"/>
                  </a:cubicBezTo>
                  <a:cubicBezTo>
                    <a:pt x="2600880" y="679285"/>
                    <a:pt x="2610983" y="715580"/>
                    <a:pt x="2614725" y="727179"/>
                  </a:cubicBezTo>
                  <a:cubicBezTo>
                    <a:pt x="2336339" y="704729"/>
                    <a:pt x="341246" y="510533"/>
                    <a:pt x="199060" y="498933"/>
                  </a:cubicBezTo>
                  <a:cubicBezTo>
                    <a:pt x="139193" y="462639"/>
                    <a:pt x="105517" y="447297"/>
                    <a:pt x="0" y="386307"/>
                  </a:cubicBezTo>
                  <a:cubicBezTo>
                    <a:pt x="70719" y="346645"/>
                    <a:pt x="70719" y="300247"/>
                    <a:pt x="117865" y="236638"/>
                  </a:cubicBezTo>
                  <a:cubicBezTo>
                    <a:pt x="148173" y="194730"/>
                    <a:pt x="225253" y="120644"/>
                    <a:pt x="221137" y="5772"/>
                  </a:cubicBezTo>
                  <a:cubicBezTo>
                    <a:pt x="236197" y="4276"/>
                    <a:pt x="263395" y="2148"/>
                    <a:pt x="296843" y="937"/>
                  </a:cubicBezTo>
                  <a:close/>
                </a:path>
              </a:pathLst>
            </a:custGeom>
            <a:grpFill/>
            <a:ln w="9525" cap="flat">
              <a:noFill/>
              <a:prstDash val="solid"/>
              <a:miter/>
            </a:ln>
          </p:spPr>
          <p:txBody>
            <a:bodyPr rtlCol="0" anchor="ctr"/>
            <a:lstStyle/>
            <a:p>
              <a:endParaRPr lang="en-US" sz="1350"/>
            </a:p>
          </p:txBody>
        </p:sp>
        <p:sp>
          <p:nvSpPr>
            <p:cNvPr id="167" name="Freeform: Shape 166">
              <a:extLst>
                <a:ext uri="{FF2B5EF4-FFF2-40B4-BE49-F238E27FC236}">
                  <a16:creationId xmlns:a16="http://schemas.microsoft.com/office/drawing/2014/main" id="{A0C193CC-5FF5-40FE-B2A9-CBEDD180A180}"/>
                </a:ext>
              </a:extLst>
            </p:cNvPr>
            <p:cNvSpPr/>
            <p:nvPr/>
          </p:nvSpPr>
          <p:spPr>
            <a:xfrm>
              <a:off x="4663433" y="2249498"/>
              <a:ext cx="121445" cy="152458"/>
            </a:xfrm>
            <a:custGeom>
              <a:avLst/>
              <a:gdLst>
                <a:gd name="connsiteX0" fmla="*/ 3800 w 121445"/>
                <a:gd name="connsiteY0" fmla="*/ 108651 h 152458"/>
                <a:gd name="connsiteX1" fmla="*/ 113986 w 121445"/>
                <a:gd name="connsiteY1" fmla="*/ 138369 h 152458"/>
                <a:gd name="connsiteX2" fmla="*/ 110186 w 121445"/>
                <a:gd name="connsiteY2" fmla="*/ 152458 h 152458"/>
                <a:gd name="connsiteX3" fmla="*/ 0 w 121445"/>
                <a:gd name="connsiteY3" fmla="*/ 122740 h 152458"/>
                <a:gd name="connsiteX4" fmla="*/ 84014 w 121445"/>
                <a:gd name="connsiteY4" fmla="*/ 0 h 152458"/>
                <a:gd name="connsiteX5" fmla="*/ 95239 w 121445"/>
                <a:gd name="connsiteY5" fmla="*/ 0 h 152458"/>
                <a:gd name="connsiteX6" fmla="*/ 95239 w 121445"/>
                <a:gd name="connsiteY6" fmla="*/ 52714 h 152458"/>
                <a:gd name="connsiteX7" fmla="*/ 121445 w 121445"/>
                <a:gd name="connsiteY7" fmla="*/ 59782 h 152458"/>
                <a:gd name="connsiteX8" fmla="*/ 117645 w 121445"/>
                <a:gd name="connsiteY8" fmla="*/ 73871 h 152458"/>
                <a:gd name="connsiteX9" fmla="*/ 7459 w 121445"/>
                <a:gd name="connsiteY9" fmla="*/ 44153 h 152458"/>
                <a:gd name="connsiteX10" fmla="*/ 11260 w 121445"/>
                <a:gd name="connsiteY10" fmla="*/ 30064 h 152458"/>
                <a:gd name="connsiteX11" fmla="*/ 84014 w 121445"/>
                <a:gd name="connsiteY11" fmla="*/ 49686 h 15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445" h="152458">
                  <a:moveTo>
                    <a:pt x="3800" y="108651"/>
                  </a:moveTo>
                  <a:lnTo>
                    <a:pt x="113986" y="138369"/>
                  </a:lnTo>
                  <a:lnTo>
                    <a:pt x="110186" y="152458"/>
                  </a:lnTo>
                  <a:lnTo>
                    <a:pt x="0" y="122740"/>
                  </a:lnTo>
                  <a:close/>
                  <a:moveTo>
                    <a:pt x="84014" y="0"/>
                  </a:moveTo>
                  <a:lnTo>
                    <a:pt x="95239" y="0"/>
                  </a:lnTo>
                  <a:lnTo>
                    <a:pt x="95239" y="52714"/>
                  </a:lnTo>
                  <a:lnTo>
                    <a:pt x="121445" y="59782"/>
                  </a:lnTo>
                  <a:lnTo>
                    <a:pt x="117645" y="73871"/>
                  </a:lnTo>
                  <a:lnTo>
                    <a:pt x="7459" y="44153"/>
                  </a:lnTo>
                  <a:lnTo>
                    <a:pt x="11260" y="30064"/>
                  </a:lnTo>
                  <a:lnTo>
                    <a:pt x="84014" y="49686"/>
                  </a:lnTo>
                  <a:close/>
                </a:path>
              </a:pathLst>
            </a:custGeom>
            <a:solidFill>
              <a:schemeClr val="bg1"/>
            </a:solidFill>
            <a:ln w="9525" cap="flat">
              <a:noFill/>
              <a:prstDash val="solid"/>
              <a:miter/>
            </a:ln>
          </p:spPr>
          <p:txBody>
            <a:bodyPr rtlCol="0" anchor="ctr"/>
            <a:lstStyle/>
            <a:p>
              <a:endParaRPr lang="en-US" sz="1350"/>
            </a:p>
          </p:txBody>
        </p:sp>
        <p:sp>
          <p:nvSpPr>
            <p:cNvPr id="168" name="Freeform: Shape 167">
              <a:extLst>
                <a:ext uri="{FF2B5EF4-FFF2-40B4-BE49-F238E27FC236}">
                  <a16:creationId xmlns:a16="http://schemas.microsoft.com/office/drawing/2014/main" id="{D9A7579F-EC9A-4EF0-B08D-24F1745395A6}"/>
                </a:ext>
              </a:extLst>
            </p:cNvPr>
            <p:cNvSpPr/>
            <p:nvPr/>
          </p:nvSpPr>
          <p:spPr>
            <a:xfrm>
              <a:off x="2308941" y="1179464"/>
              <a:ext cx="115994" cy="523843"/>
            </a:xfrm>
            <a:custGeom>
              <a:avLst/>
              <a:gdLst>
                <a:gd name="connsiteX0" fmla="*/ 287700 w 295275"/>
                <a:gd name="connsiteY0" fmla="*/ 1141789 h 1333500"/>
                <a:gd name="connsiteX1" fmla="*/ 286748 w 295275"/>
                <a:gd name="connsiteY1" fmla="*/ 1303714 h 1333500"/>
                <a:gd name="connsiteX2" fmla="*/ 252458 w 295275"/>
                <a:gd name="connsiteY2" fmla="*/ 1338956 h 1333500"/>
                <a:gd name="connsiteX3" fmla="*/ 172448 w 295275"/>
                <a:gd name="connsiteY3" fmla="*/ 1259899 h 1333500"/>
                <a:gd name="connsiteX4" fmla="*/ 170543 w 295275"/>
                <a:gd name="connsiteY4" fmla="*/ 1131311 h 1333500"/>
                <a:gd name="connsiteX5" fmla="*/ 172448 w 295275"/>
                <a:gd name="connsiteY5" fmla="*/ 736024 h 1333500"/>
                <a:gd name="connsiteX6" fmla="*/ 144825 w 295275"/>
                <a:gd name="connsiteY6" fmla="*/ 709354 h 1333500"/>
                <a:gd name="connsiteX7" fmla="*/ 25763 w 295275"/>
                <a:gd name="connsiteY7" fmla="*/ 705544 h 1333500"/>
                <a:gd name="connsiteX8" fmla="*/ 45 w 295275"/>
                <a:gd name="connsiteY8" fmla="*/ 687446 h 1333500"/>
                <a:gd name="connsiteX9" fmla="*/ 27668 w 295275"/>
                <a:gd name="connsiteY9" fmla="*/ 673159 h 1333500"/>
                <a:gd name="connsiteX10" fmla="*/ 72436 w 295275"/>
                <a:gd name="connsiteY10" fmla="*/ 661729 h 1333500"/>
                <a:gd name="connsiteX11" fmla="*/ 70530 w 295275"/>
                <a:gd name="connsiteY11" fmla="*/ 581719 h 1333500"/>
                <a:gd name="connsiteX12" fmla="*/ 31478 w 295275"/>
                <a:gd name="connsiteY12" fmla="*/ 575051 h 1333500"/>
                <a:gd name="connsiteX13" fmla="*/ 10523 w 295275"/>
                <a:gd name="connsiteY13" fmla="*/ 561716 h 1333500"/>
                <a:gd name="connsiteX14" fmla="*/ 30525 w 295275"/>
                <a:gd name="connsiteY14" fmla="*/ 549334 h 1333500"/>
                <a:gd name="connsiteX15" fmla="*/ 140063 w 295275"/>
                <a:gd name="connsiteY15" fmla="*/ 549334 h 1333500"/>
                <a:gd name="connsiteX16" fmla="*/ 160066 w 295275"/>
                <a:gd name="connsiteY16" fmla="*/ 561716 h 1333500"/>
                <a:gd name="connsiteX17" fmla="*/ 139111 w 295275"/>
                <a:gd name="connsiteY17" fmla="*/ 575051 h 1333500"/>
                <a:gd name="connsiteX18" fmla="*/ 97200 w 295275"/>
                <a:gd name="connsiteY18" fmla="*/ 584576 h 1333500"/>
                <a:gd name="connsiteX19" fmla="*/ 101011 w 295275"/>
                <a:gd name="connsiteY19" fmla="*/ 668396 h 1333500"/>
                <a:gd name="connsiteX20" fmla="*/ 158161 w 295275"/>
                <a:gd name="connsiteY20" fmla="*/ 676016 h 1333500"/>
                <a:gd name="connsiteX21" fmla="*/ 170543 w 295275"/>
                <a:gd name="connsiteY21" fmla="*/ 641726 h 1333500"/>
                <a:gd name="connsiteX22" fmla="*/ 175305 w 295275"/>
                <a:gd name="connsiteY22" fmla="*/ 229294 h 1333500"/>
                <a:gd name="connsiteX23" fmla="*/ 188641 w 295275"/>
                <a:gd name="connsiteY23" fmla="*/ 201671 h 1333500"/>
                <a:gd name="connsiteX24" fmla="*/ 174353 w 295275"/>
                <a:gd name="connsiteY24" fmla="*/ 184526 h 1333500"/>
                <a:gd name="connsiteX25" fmla="*/ 191498 w 295275"/>
                <a:gd name="connsiteY25" fmla="*/ 119756 h 1333500"/>
                <a:gd name="connsiteX26" fmla="*/ 220073 w 295275"/>
                <a:gd name="connsiteY26" fmla="*/ 5456 h 1333500"/>
                <a:gd name="connsiteX27" fmla="*/ 244838 w 295275"/>
                <a:gd name="connsiteY27" fmla="*/ 10219 h 1333500"/>
                <a:gd name="connsiteX28" fmla="*/ 279128 w 295275"/>
                <a:gd name="connsiteY28" fmla="*/ 119756 h 1333500"/>
                <a:gd name="connsiteX29" fmla="*/ 288653 w 295275"/>
                <a:gd name="connsiteY29" fmla="*/ 189289 h 1333500"/>
                <a:gd name="connsiteX30" fmla="*/ 284843 w 295275"/>
                <a:gd name="connsiteY30" fmla="*/ 213101 h 1333500"/>
                <a:gd name="connsiteX31" fmla="*/ 287700 w 295275"/>
                <a:gd name="connsiteY31" fmla="*/ 1141789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275" h="1333500">
                  <a:moveTo>
                    <a:pt x="287700" y="1141789"/>
                  </a:moveTo>
                  <a:cubicBezTo>
                    <a:pt x="286748" y="1196081"/>
                    <a:pt x="285795" y="1249421"/>
                    <a:pt x="286748" y="1303714"/>
                  </a:cubicBezTo>
                  <a:cubicBezTo>
                    <a:pt x="287700" y="1330384"/>
                    <a:pt x="279128" y="1338956"/>
                    <a:pt x="252458" y="1338956"/>
                  </a:cubicBezTo>
                  <a:cubicBezTo>
                    <a:pt x="172448" y="1339909"/>
                    <a:pt x="172448" y="1340861"/>
                    <a:pt x="172448" y="1259899"/>
                  </a:cubicBezTo>
                  <a:cubicBezTo>
                    <a:pt x="172448" y="1217036"/>
                    <a:pt x="171495" y="1174174"/>
                    <a:pt x="170543" y="1131311"/>
                  </a:cubicBezTo>
                  <a:cubicBezTo>
                    <a:pt x="171495" y="999866"/>
                    <a:pt x="171495" y="868421"/>
                    <a:pt x="172448" y="736024"/>
                  </a:cubicBezTo>
                  <a:cubicBezTo>
                    <a:pt x="172448" y="715069"/>
                    <a:pt x="165780" y="709354"/>
                    <a:pt x="144825" y="709354"/>
                  </a:cubicBezTo>
                  <a:cubicBezTo>
                    <a:pt x="104820" y="709354"/>
                    <a:pt x="65768" y="707449"/>
                    <a:pt x="25763" y="705544"/>
                  </a:cubicBezTo>
                  <a:cubicBezTo>
                    <a:pt x="13380" y="704591"/>
                    <a:pt x="-907" y="707449"/>
                    <a:pt x="45" y="687446"/>
                  </a:cubicBezTo>
                  <a:cubicBezTo>
                    <a:pt x="998" y="665539"/>
                    <a:pt x="17191" y="675064"/>
                    <a:pt x="27668" y="673159"/>
                  </a:cubicBezTo>
                  <a:cubicBezTo>
                    <a:pt x="42908" y="669349"/>
                    <a:pt x="67673" y="684589"/>
                    <a:pt x="72436" y="661729"/>
                  </a:cubicBezTo>
                  <a:cubicBezTo>
                    <a:pt x="77198" y="636011"/>
                    <a:pt x="76245" y="607436"/>
                    <a:pt x="70530" y="581719"/>
                  </a:cubicBezTo>
                  <a:cubicBezTo>
                    <a:pt x="66720" y="567431"/>
                    <a:pt x="44813" y="576956"/>
                    <a:pt x="31478" y="575051"/>
                  </a:cubicBezTo>
                  <a:cubicBezTo>
                    <a:pt x="21953" y="574099"/>
                    <a:pt x="11475" y="574099"/>
                    <a:pt x="10523" y="561716"/>
                  </a:cubicBezTo>
                  <a:cubicBezTo>
                    <a:pt x="9570" y="547429"/>
                    <a:pt x="21953" y="549334"/>
                    <a:pt x="30525" y="549334"/>
                  </a:cubicBezTo>
                  <a:cubicBezTo>
                    <a:pt x="66720" y="549334"/>
                    <a:pt x="103868" y="549334"/>
                    <a:pt x="140063" y="549334"/>
                  </a:cubicBezTo>
                  <a:cubicBezTo>
                    <a:pt x="148636" y="549334"/>
                    <a:pt x="161018" y="548381"/>
                    <a:pt x="160066" y="561716"/>
                  </a:cubicBezTo>
                  <a:cubicBezTo>
                    <a:pt x="159113" y="574099"/>
                    <a:pt x="148636" y="573146"/>
                    <a:pt x="139111" y="575051"/>
                  </a:cubicBezTo>
                  <a:cubicBezTo>
                    <a:pt x="124823" y="576956"/>
                    <a:pt x="101011" y="565526"/>
                    <a:pt x="97200" y="584576"/>
                  </a:cubicBezTo>
                  <a:cubicBezTo>
                    <a:pt x="92438" y="612199"/>
                    <a:pt x="90533" y="643631"/>
                    <a:pt x="101011" y="668396"/>
                  </a:cubicBezTo>
                  <a:cubicBezTo>
                    <a:pt x="106725" y="683636"/>
                    <a:pt x="139111" y="676969"/>
                    <a:pt x="158161" y="676016"/>
                  </a:cubicBezTo>
                  <a:cubicBezTo>
                    <a:pt x="180068" y="675064"/>
                    <a:pt x="169591" y="654109"/>
                    <a:pt x="170543" y="641726"/>
                  </a:cubicBezTo>
                  <a:cubicBezTo>
                    <a:pt x="171495" y="519806"/>
                    <a:pt x="172448" y="351214"/>
                    <a:pt x="175305" y="229294"/>
                  </a:cubicBezTo>
                  <a:cubicBezTo>
                    <a:pt x="176258" y="206434"/>
                    <a:pt x="176258" y="206434"/>
                    <a:pt x="188641" y="201671"/>
                  </a:cubicBezTo>
                  <a:cubicBezTo>
                    <a:pt x="197213" y="198814"/>
                    <a:pt x="180068" y="189289"/>
                    <a:pt x="174353" y="184526"/>
                  </a:cubicBezTo>
                  <a:cubicBezTo>
                    <a:pt x="152445" y="165476"/>
                    <a:pt x="166733" y="137854"/>
                    <a:pt x="191498" y="119756"/>
                  </a:cubicBezTo>
                  <a:cubicBezTo>
                    <a:pt x="230550" y="89276"/>
                    <a:pt x="209595" y="48319"/>
                    <a:pt x="220073" y="5456"/>
                  </a:cubicBezTo>
                  <a:cubicBezTo>
                    <a:pt x="221978" y="-4069"/>
                    <a:pt x="244838" y="-259"/>
                    <a:pt x="244838" y="10219"/>
                  </a:cubicBezTo>
                  <a:cubicBezTo>
                    <a:pt x="241028" y="69274"/>
                    <a:pt x="252458" y="99754"/>
                    <a:pt x="279128" y="119756"/>
                  </a:cubicBezTo>
                  <a:cubicBezTo>
                    <a:pt x="315323" y="146426"/>
                    <a:pt x="307703" y="177859"/>
                    <a:pt x="288653" y="189289"/>
                  </a:cubicBezTo>
                  <a:cubicBezTo>
                    <a:pt x="265793" y="202624"/>
                    <a:pt x="280080" y="202624"/>
                    <a:pt x="284843" y="213101"/>
                  </a:cubicBezTo>
                  <a:cubicBezTo>
                    <a:pt x="289605" y="225484"/>
                    <a:pt x="286748" y="844609"/>
                    <a:pt x="287700" y="1141789"/>
                  </a:cubicBezTo>
                  <a:close/>
                </a:path>
              </a:pathLst>
            </a:custGeom>
            <a:solidFill>
              <a:schemeClr val="bg1"/>
            </a:solidFill>
            <a:ln w="9525" cap="flat">
              <a:noFill/>
              <a:prstDash val="solid"/>
              <a:miter/>
            </a:ln>
          </p:spPr>
          <p:txBody>
            <a:bodyPr rtlCol="0" anchor="ctr"/>
            <a:lstStyle/>
            <a:p>
              <a:endParaRPr lang="en-US" sz="1350"/>
            </a:p>
          </p:txBody>
        </p:sp>
        <p:sp>
          <p:nvSpPr>
            <p:cNvPr id="169" name="Freeform: Shape 168">
              <a:extLst>
                <a:ext uri="{FF2B5EF4-FFF2-40B4-BE49-F238E27FC236}">
                  <a16:creationId xmlns:a16="http://schemas.microsoft.com/office/drawing/2014/main" id="{40806F1F-9A35-4E19-9A1E-4B5AF12CA481}"/>
                </a:ext>
              </a:extLst>
            </p:cNvPr>
            <p:cNvSpPr/>
            <p:nvPr/>
          </p:nvSpPr>
          <p:spPr>
            <a:xfrm>
              <a:off x="2994975" y="2040585"/>
              <a:ext cx="265663" cy="149669"/>
            </a:xfrm>
            <a:custGeom>
              <a:avLst/>
              <a:gdLst>
                <a:gd name="connsiteX0" fmla="*/ 35765 w 676275"/>
                <a:gd name="connsiteY0" fmla="*/ 0 h 381000"/>
                <a:gd name="connsiteX1" fmla="*/ 682159 w 676275"/>
                <a:gd name="connsiteY1" fmla="*/ 73578 h 381000"/>
                <a:gd name="connsiteX2" fmla="*/ 646394 w 676275"/>
                <a:gd name="connsiteY2" fmla="*/ 387784 h 381000"/>
                <a:gd name="connsiteX3" fmla="*/ 0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5" y="0"/>
                  </a:moveTo>
                  <a:lnTo>
                    <a:pt x="682159" y="73578"/>
                  </a:lnTo>
                  <a:lnTo>
                    <a:pt x="646394" y="387784"/>
                  </a:lnTo>
                  <a:lnTo>
                    <a:pt x="0" y="314206"/>
                  </a:lnTo>
                  <a:close/>
                </a:path>
              </a:pathLst>
            </a:custGeom>
            <a:solidFill>
              <a:schemeClr val="accent2"/>
            </a:solidFill>
            <a:ln w="22225" cap="flat">
              <a:solidFill>
                <a:schemeClr val="bg1"/>
              </a:solidFill>
              <a:prstDash val="solid"/>
              <a:miter/>
            </a:ln>
          </p:spPr>
          <p:txBody>
            <a:bodyPr rtlCol="0" anchor="ctr"/>
            <a:lstStyle/>
            <a:p>
              <a:endParaRPr lang="en-US" sz="1350"/>
            </a:p>
          </p:txBody>
        </p:sp>
        <p:sp>
          <p:nvSpPr>
            <p:cNvPr id="170" name="Freeform: Shape 169">
              <a:extLst>
                <a:ext uri="{FF2B5EF4-FFF2-40B4-BE49-F238E27FC236}">
                  <a16:creationId xmlns:a16="http://schemas.microsoft.com/office/drawing/2014/main" id="{0D853501-AC3E-4D13-8E10-43E2D4FD82A4}"/>
                </a:ext>
              </a:extLst>
            </p:cNvPr>
            <p:cNvSpPr/>
            <p:nvPr/>
          </p:nvSpPr>
          <p:spPr>
            <a:xfrm>
              <a:off x="3523347" y="2100454"/>
              <a:ext cx="265663" cy="149669"/>
            </a:xfrm>
            <a:custGeom>
              <a:avLst/>
              <a:gdLst>
                <a:gd name="connsiteX0" fmla="*/ 35765 w 676275"/>
                <a:gd name="connsiteY0" fmla="*/ 0 h 381000"/>
                <a:gd name="connsiteX1" fmla="*/ 682159 w 676275"/>
                <a:gd name="connsiteY1" fmla="*/ 73578 h 381000"/>
                <a:gd name="connsiteX2" fmla="*/ 646394 w 676275"/>
                <a:gd name="connsiteY2" fmla="*/ 387784 h 381000"/>
                <a:gd name="connsiteX3" fmla="*/ 0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5" y="0"/>
                  </a:moveTo>
                  <a:lnTo>
                    <a:pt x="682159" y="73578"/>
                  </a:lnTo>
                  <a:lnTo>
                    <a:pt x="646394" y="387784"/>
                  </a:lnTo>
                  <a:lnTo>
                    <a:pt x="0" y="314206"/>
                  </a:lnTo>
                  <a:close/>
                </a:path>
              </a:pathLst>
            </a:custGeom>
            <a:solidFill>
              <a:schemeClr val="accent2"/>
            </a:solidFill>
            <a:ln w="22225" cap="flat">
              <a:solidFill>
                <a:schemeClr val="bg1"/>
              </a:solidFill>
              <a:prstDash val="solid"/>
              <a:miter/>
            </a:ln>
          </p:spPr>
          <p:txBody>
            <a:bodyPr rtlCol="0" anchor="ctr"/>
            <a:lstStyle/>
            <a:p>
              <a:endParaRPr lang="en-US" sz="1350"/>
            </a:p>
          </p:txBody>
        </p:sp>
        <p:sp>
          <p:nvSpPr>
            <p:cNvPr id="171" name="Freeform: Shape 170">
              <a:extLst>
                <a:ext uri="{FF2B5EF4-FFF2-40B4-BE49-F238E27FC236}">
                  <a16:creationId xmlns:a16="http://schemas.microsoft.com/office/drawing/2014/main" id="{09A4B1F6-D69E-474F-B8CC-B450FB16DCE6}"/>
                </a:ext>
              </a:extLst>
            </p:cNvPr>
            <p:cNvSpPr/>
            <p:nvPr/>
          </p:nvSpPr>
          <p:spPr>
            <a:xfrm>
              <a:off x="3787490" y="2130758"/>
              <a:ext cx="265663" cy="149669"/>
            </a:xfrm>
            <a:custGeom>
              <a:avLst/>
              <a:gdLst>
                <a:gd name="connsiteX0" fmla="*/ 35766 w 676275"/>
                <a:gd name="connsiteY0" fmla="*/ 0 h 381000"/>
                <a:gd name="connsiteX1" fmla="*/ 682160 w 676275"/>
                <a:gd name="connsiteY1" fmla="*/ 73578 h 381000"/>
                <a:gd name="connsiteX2" fmla="*/ 646395 w 676275"/>
                <a:gd name="connsiteY2" fmla="*/ 387784 h 381000"/>
                <a:gd name="connsiteX3" fmla="*/ 1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6" y="0"/>
                  </a:moveTo>
                  <a:lnTo>
                    <a:pt x="682160" y="73578"/>
                  </a:lnTo>
                  <a:lnTo>
                    <a:pt x="646395" y="387784"/>
                  </a:lnTo>
                  <a:lnTo>
                    <a:pt x="1" y="314206"/>
                  </a:lnTo>
                  <a:close/>
                </a:path>
              </a:pathLst>
            </a:custGeom>
            <a:solidFill>
              <a:schemeClr val="accent2"/>
            </a:solidFill>
            <a:ln w="22225" cap="flat">
              <a:solidFill>
                <a:schemeClr val="bg1"/>
              </a:solidFill>
              <a:prstDash val="solid"/>
              <a:miter/>
            </a:ln>
          </p:spPr>
          <p:txBody>
            <a:bodyPr rtlCol="0" anchor="ctr"/>
            <a:lstStyle/>
            <a:p>
              <a:endParaRPr lang="en-US" sz="1350"/>
            </a:p>
          </p:txBody>
        </p:sp>
        <p:sp>
          <p:nvSpPr>
            <p:cNvPr id="172" name="Freeform: Shape 171">
              <a:extLst>
                <a:ext uri="{FF2B5EF4-FFF2-40B4-BE49-F238E27FC236}">
                  <a16:creationId xmlns:a16="http://schemas.microsoft.com/office/drawing/2014/main" id="{C009A53D-2C36-4B1B-B674-B0001A22F985}"/>
                </a:ext>
              </a:extLst>
            </p:cNvPr>
            <p:cNvSpPr/>
            <p:nvPr/>
          </p:nvSpPr>
          <p:spPr>
            <a:xfrm>
              <a:off x="4051676" y="2160694"/>
              <a:ext cx="265663" cy="149669"/>
            </a:xfrm>
            <a:custGeom>
              <a:avLst/>
              <a:gdLst>
                <a:gd name="connsiteX0" fmla="*/ 35766 w 676275"/>
                <a:gd name="connsiteY0" fmla="*/ 0 h 381000"/>
                <a:gd name="connsiteX1" fmla="*/ 682160 w 676275"/>
                <a:gd name="connsiteY1" fmla="*/ 73578 h 381000"/>
                <a:gd name="connsiteX2" fmla="*/ 646394 w 676275"/>
                <a:gd name="connsiteY2" fmla="*/ 387784 h 381000"/>
                <a:gd name="connsiteX3" fmla="*/ 0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6" y="0"/>
                  </a:moveTo>
                  <a:lnTo>
                    <a:pt x="682160" y="73578"/>
                  </a:lnTo>
                  <a:lnTo>
                    <a:pt x="646394" y="387784"/>
                  </a:lnTo>
                  <a:lnTo>
                    <a:pt x="0" y="314206"/>
                  </a:lnTo>
                  <a:close/>
                </a:path>
              </a:pathLst>
            </a:custGeom>
            <a:solidFill>
              <a:schemeClr val="accent2"/>
            </a:solidFill>
            <a:ln w="22225" cap="flat">
              <a:solidFill>
                <a:schemeClr val="bg1"/>
              </a:solidFill>
              <a:prstDash val="solid"/>
              <a:miter/>
            </a:ln>
          </p:spPr>
          <p:txBody>
            <a:bodyPr rtlCol="0" anchor="ctr"/>
            <a:lstStyle/>
            <a:p>
              <a:endParaRPr lang="en-US" sz="1350"/>
            </a:p>
          </p:txBody>
        </p:sp>
        <p:sp>
          <p:nvSpPr>
            <p:cNvPr id="173" name="Freeform: Shape 172">
              <a:extLst>
                <a:ext uri="{FF2B5EF4-FFF2-40B4-BE49-F238E27FC236}">
                  <a16:creationId xmlns:a16="http://schemas.microsoft.com/office/drawing/2014/main" id="{B543E8F8-17E5-4AAB-9BC5-27837CB9D10C}"/>
                </a:ext>
              </a:extLst>
            </p:cNvPr>
            <p:cNvSpPr/>
            <p:nvPr/>
          </p:nvSpPr>
          <p:spPr>
            <a:xfrm>
              <a:off x="3259161" y="2070518"/>
              <a:ext cx="265663" cy="149669"/>
            </a:xfrm>
            <a:custGeom>
              <a:avLst/>
              <a:gdLst>
                <a:gd name="connsiteX0" fmla="*/ 35766 w 676275"/>
                <a:gd name="connsiteY0" fmla="*/ 0 h 381000"/>
                <a:gd name="connsiteX1" fmla="*/ 682160 w 676275"/>
                <a:gd name="connsiteY1" fmla="*/ 73578 h 381000"/>
                <a:gd name="connsiteX2" fmla="*/ 646394 w 676275"/>
                <a:gd name="connsiteY2" fmla="*/ 387784 h 381000"/>
                <a:gd name="connsiteX3" fmla="*/ 0 w 676275"/>
                <a:gd name="connsiteY3" fmla="*/ 314206 h 381000"/>
              </a:gdLst>
              <a:ahLst/>
              <a:cxnLst>
                <a:cxn ang="0">
                  <a:pos x="connsiteX0" y="connsiteY0"/>
                </a:cxn>
                <a:cxn ang="0">
                  <a:pos x="connsiteX1" y="connsiteY1"/>
                </a:cxn>
                <a:cxn ang="0">
                  <a:pos x="connsiteX2" y="connsiteY2"/>
                </a:cxn>
                <a:cxn ang="0">
                  <a:pos x="connsiteX3" y="connsiteY3"/>
                </a:cxn>
              </a:cxnLst>
              <a:rect l="l" t="t" r="r" b="b"/>
              <a:pathLst>
                <a:path w="676275" h="381000">
                  <a:moveTo>
                    <a:pt x="35766" y="0"/>
                  </a:moveTo>
                  <a:lnTo>
                    <a:pt x="682160" y="73578"/>
                  </a:lnTo>
                  <a:lnTo>
                    <a:pt x="646394" y="387784"/>
                  </a:lnTo>
                  <a:lnTo>
                    <a:pt x="0" y="314206"/>
                  </a:lnTo>
                  <a:close/>
                </a:path>
              </a:pathLst>
            </a:custGeom>
            <a:solidFill>
              <a:schemeClr val="accent2"/>
            </a:solidFill>
            <a:ln w="22225" cap="flat">
              <a:solidFill>
                <a:schemeClr val="bg1"/>
              </a:solidFill>
              <a:prstDash val="solid"/>
              <a:miter/>
            </a:ln>
          </p:spPr>
          <p:txBody>
            <a:bodyPr rtlCol="0" anchor="ctr"/>
            <a:lstStyle/>
            <a:p>
              <a:endParaRPr lang="en-US" sz="1350"/>
            </a:p>
          </p:txBody>
        </p:sp>
      </p:grpSp>
      <p:sp>
        <p:nvSpPr>
          <p:cNvPr id="57" name="Freeform: Shape 56">
            <a:extLst>
              <a:ext uri="{FF2B5EF4-FFF2-40B4-BE49-F238E27FC236}">
                <a16:creationId xmlns:a16="http://schemas.microsoft.com/office/drawing/2014/main" id="{EDC254A6-FEF3-4305-9B4E-43BA2B078CFD}"/>
              </a:ext>
            </a:extLst>
          </p:cNvPr>
          <p:cNvSpPr/>
          <p:nvPr/>
        </p:nvSpPr>
        <p:spPr>
          <a:xfrm>
            <a:off x="4617456" y="4913945"/>
            <a:ext cx="547584" cy="761748"/>
          </a:xfrm>
          <a:custGeom>
            <a:avLst/>
            <a:gdLst>
              <a:gd name="connsiteX0" fmla="*/ 1022274 w 4159710"/>
              <a:gd name="connsiteY0" fmla="*/ 5419078 h 5786598"/>
              <a:gd name="connsiteX1" fmla="*/ 976163 w 4159710"/>
              <a:gd name="connsiteY1" fmla="*/ 5507455 h 5786598"/>
              <a:gd name="connsiteX2" fmla="*/ 1068385 w 4159710"/>
              <a:gd name="connsiteY2" fmla="*/ 5507455 h 5786598"/>
              <a:gd name="connsiteX3" fmla="*/ 1318025 w 4159710"/>
              <a:gd name="connsiteY3" fmla="*/ 5289802 h 5786598"/>
              <a:gd name="connsiteX4" fmla="*/ 1204463 w 4159710"/>
              <a:gd name="connsiteY4" fmla="*/ 5507455 h 5786598"/>
              <a:gd name="connsiteX5" fmla="*/ 1431587 w 4159710"/>
              <a:gd name="connsiteY5" fmla="*/ 5507455 h 5786598"/>
              <a:gd name="connsiteX6" fmla="*/ 708685 w 4159710"/>
              <a:gd name="connsiteY6" fmla="*/ 5255614 h 5786598"/>
              <a:gd name="connsiteX7" fmla="*/ 577286 w 4159710"/>
              <a:gd name="connsiteY7" fmla="*/ 5507455 h 5786598"/>
              <a:gd name="connsiteX8" fmla="*/ 840085 w 4159710"/>
              <a:gd name="connsiteY8" fmla="*/ 5507455 h 5786598"/>
              <a:gd name="connsiteX9" fmla="*/ 1203875 w 4159710"/>
              <a:gd name="connsiteY9" fmla="*/ 5071022 h 5786598"/>
              <a:gd name="connsiteX10" fmla="*/ 1053938 w 4159710"/>
              <a:gd name="connsiteY10" fmla="*/ 5358390 h 5786598"/>
              <a:gd name="connsiteX11" fmla="*/ 1131714 w 4159710"/>
              <a:gd name="connsiteY11" fmla="*/ 5507455 h 5786598"/>
              <a:gd name="connsiteX12" fmla="*/ 1141134 w 4159710"/>
              <a:gd name="connsiteY12" fmla="*/ 5507455 h 5786598"/>
              <a:gd name="connsiteX13" fmla="*/ 1286361 w 4159710"/>
              <a:gd name="connsiteY13" fmla="*/ 5229113 h 5786598"/>
              <a:gd name="connsiteX14" fmla="*/ 822835 w 4159710"/>
              <a:gd name="connsiteY14" fmla="*/ 5036834 h 5786598"/>
              <a:gd name="connsiteX15" fmla="*/ 740350 w 4159710"/>
              <a:gd name="connsiteY15" fmla="*/ 5194926 h 5786598"/>
              <a:gd name="connsiteX16" fmla="*/ 903414 w 4159710"/>
              <a:gd name="connsiteY16" fmla="*/ 5507455 h 5786598"/>
              <a:gd name="connsiteX17" fmla="*/ 912834 w 4159710"/>
              <a:gd name="connsiteY17" fmla="*/ 5507455 h 5786598"/>
              <a:gd name="connsiteX18" fmla="*/ 990609 w 4159710"/>
              <a:gd name="connsiteY18" fmla="*/ 5358390 h 5786598"/>
              <a:gd name="connsiteX19" fmla="*/ 1451724 w 4159710"/>
              <a:gd name="connsiteY19" fmla="*/ 5033553 h 5786598"/>
              <a:gd name="connsiteX20" fmla="*/ 1355112 w 4159710"/>
              <a:gd name="connsiteY20" fmla="*/ 5218720 h 5786598"/>
              <a:gd name="connsiteX21" fmla="*/ 1505762 w 4159710"/>
              <a:gd name="connsiteY21" fmla="*/ 5507455 h 5786598"/>
              <a:gd name="connsiteX22" fmla="*/ 1698986 w 4159710"/>
              <a:gd name="connsiteY22" fmla="*/ 5507455 h 5786598"/>
              <a:gd name="connsiteX23" fmla="*/ 574986 w 4159710"/>
              <a:gd name="connsiteY23" fmla="*/ 4999366 h 5786598"/>
              <a:gd name="connsiteX24" fmla="*/ 309887 w 4159710"/>
              <a:gd name="connsiteY24" fmla="*/ 5507455 h 5786598"/>
              <a:gd name="connsiteX25" fmla="*/ 503111 w 4159710"/>
              <a:gd name="connsiteY25" fmla="*/ 5507455 h 5786598"/>
              <a:gd name="connsiteX26" fmla="*/ 671598 w 4159710"/>
              <a:gd name="connsiteY26" fmla="*/ 5184533 h 5786598"/>
              <a:gd name="connsiteX27" fmla="*/ 1290352 w 4159710"/>
              <a:gd name="connsiteY27" fmla="*/ 4905281 h 5786598"/>
              <a:gd name="connsiteX28" fmla="*/ 1240962 w 4159710"/>
              <a:gd name="connsiteY28" fmla="*/ 4999940 h 5786598"/>
              <a:gd name="connsiteX29" fmla="*/ 1323448 w 4159710"/>
              <a:gd name="connsiteY29" fmla="*/ 5158032 h 5786598"/>
              <a:gd name="connsiteX30" fmla="*/ 1420060 w 4159710"/>
              <a:gd name="connsiteY30" fmla="*/ 4972866 h 5786598"/>
              <a:gd name="connsiteX31" fmla="*/ 1384797 w 4159710"/>
              <a:gd name="connsiteY31" fmla="*/ 4905281 h 5786598"/>
              <a:gd name="connsiteX32" fmla="*/ 1191573 w 4159710"/>
              <a:gd name="connsiteY32" fmla="*/ 4905281 h 5786598"/>
              <a:gd name="connsiteX33" fmla="*/ 1209298 w 4159710"/>
              <a:gd name="connsiteY33" fmla="*/ 4939252 h 5786598"/>
              <a:gd name="connsiteX34" fmla="*/ 1227023 w 4159710"/>
              <a:gd name="connsiteY34" fmla="*/ 4905281 h 5786598"/>
              <a:gd name="connsiteX35" fmla="*/ 891474 w 4159710"/>
              <a:gd name="connsiteY35" fmla="*/ 4905281 h 5786598"/>
              <a:gd name="connsiteX36" fmla="*/ 854499 w 4159710"/>
              <a:gd name="connsiteY36" fmla="*/ 4976146 h 5786598"/>
              <a:gd name="connsiteX37" fmla="*/ 1022274 w 4159710"/>
              <a:gd name="connsiteY37" fmla="*/ 5297702 h 5786598"/>
              <a:gd name="connsiteX38" fmla="*/ 1172210 w 4159710"/>
              <a:gd name="connsiteY38" fmla="*/ 5010334 h 5786598"/>
              <a:gd name="connsiteX39" fmla="*/ 1117398 w 4159710"/>
              <a:gd name="connsiteY39" fmla="*/ 4905281 h 5786598"/>
              <a:gd name="connsiteX40" fmla="*/ 624075 w 4159710"/>
              <a:gd name="connsiteY40" fmla="*/ 4905281 h 5786598"/>
              <a:gd name="connsiteX41" fmla="*/ 606650 w 4159710"/>
              <a:gd name="connsiteY41" fmla="*/ 4938678 h 5786598"/>
              <a:gd name="connsiteX42" fmla="*/ 703262 w 4159710"/>
              <a:gd name="connsiteY42" fmla="*/ 5123845 h 5786598"/>
              <a:gd name="connsiteX43" fmla="*/ 785748 w 4159710"/>
              <a:gd name="connsiteY43" fmla="*/ 4965752 h 5786598"/>
              <a:gd name="connsiteX44" fmla="*/ 754196 w 4159710"/>
              <a:gd name="connsiteY44" fmla="*/ 4905281 h 5786598"/>
              <a:gd name="connsiteX45" fmla="*/ 1286363 w 4159710"/>
              <a:gd name="connsiteY45" fmla="*/ 4716622 h 5786598"/>
              <a:gd name="connsiteX46" fmla="*/ 1286363 w 4159710"/>
              <a:gd name="connsiteY46" fmla="*/ 4742928 h 5786598"/>
              <a:gd name="connsiteX47" fmla="*/ 1280308 w 4159710"/>
              <a:gd name="connsiteY47" fmla="*/ 4772921 h 5786598"/>
              <a:gd name="connsiteX48" fmla="*/ 1315738 w 4159710"/>
              <a:gd name="connsiteY48" fmla="*/ 4772921 h 5786598"/>
              <a:gd name="connsiteX49" fmla="*/ 760478 w 4159710"/>
              <a:gd name="connsiteY49" fmla="*/ 4643851 h 5786598"/>
              <a:gd name="connsiteX50" fmla="*/ 693135 w 4159710"/>
              <a:gd name="connsiteY50" fmla="*/ 4772921 h 5786598"/>
              <a:gd name="connsiteX51" fmla="*/ 766533 w 4159710"/>
              <a:gd name="connsiteY51" fmla="*/ 4772921 h 5786598"/>
              <a:gd name="connsiteX52" fmla="*/ 760478 w 4159710"/>
              <a:gd name="connsiteY52" fmla="*/ 4742928 h 5786598"/>
              <a:gd name="connsiteX53" fmla="*/ 1286363 w 4159710"/>
              <a:gd name="connsiteY53" fmla="*/ 4116690 h 5786598"/>
              <a:gd name="connsiteX54" fmla="*/ 1286363 w 4159710"/>
              <a:gd name="connsiteY54" fmla="*/ 4574458 h 5786598"/>
              <a:gd name="connsiteX55" fmla="*/ 1389913 w 4159710"/>
              <a:gd name="connsiteY55" fmla="*/ 4772921 h 5786598"/>
              <a:gd name="connsiteX56" fmla="*/ 1441619 w 4159710"/>
              <a:gd name="connsiteY56" fmla="*/ 4772921 h 5786598"/>
              <a:gd name="connsiteX57" fmla="*/ 1441619 w 4159710"/>
              <a:gd name="connsiteY57" fmla="*/ 4116690 h 5786598"/>
              <a:gd name="connsiteX58" fmla="*/ 582362 w 4159710"/>
              <a:gd name="connsiteY58" fmla="*/ 4116689 h 5786598"/>
              <a:gd name="connsiteX59" fmla="*/ 582362 w 4159710"/>
              <a:gd name="connsiteY59" fmla="*/ 4772921 h 5786598"/>
              <a:gd name="connsiteX60" fmla="*/ 618960 w 4159710"/>
              <a:gd name="connsiteY60" fmla="*/ 4772921 h 5786598"/>
              <a:gd name="connsiteX61" fmla="*/ 760478 w 4159710"/>
              <a:gd name="connsiteY61" fmla="*/ 4501687 h 5786598"/>
              <a:gd name="connsiteX62" fmla="*/ 760478 w 4159710"/>
              <a:gd name="connsiteY62" fmla="*/ 4116689 h 5786598"/>
              <a:gd name="connsiteX63" fmla="*/ 1286363 w 4159710"/>
              <a:gd name="connsiteY63" fmla="*/ 3949802 h 5786598"/>
              <a:gd name="connsiteX64" fmla="*/ 1286363 w 4159710"/>
              <a:gd name="connsiteY64" fmla="*/ 4070970 h 5786598"/>
              <a:gd name="connsiteX65" fmla="*/ 1441619 w 4159710"/>
              <a:gd name="connsiteY65" fmla="*/ 4070970 h 5786598"/>
              <a:gd name="connsiteX66" fmla="*/ 1441619 w 4159710"/>
              <a:gd name="connsiteY66" fmla="*/ 3949802 h 5786598"/>
              <a:gd name="connsiteX67" fmla="*/ 582362 w 4159710"/>
              <a:gd name="connsiteY67" fmla="*/ 3949801 h 5786598"/>
              <a:gd name="connsiteX68" fmla="*/ 582362 w 4159710"/>
              <a:gd name="connsiteY68" fmla="*/ 4070970 h 5786598"/>
              <a:gd name="connsiteX69" fmla="*/ 760478 w 4159710"/>
              <a:gd name="connsiteY69" fmla="*/ 4070970 h 5786598"/>
              <a:gd name="connsiteX70" fmla="*/ 760478 w 4159710"/>
              <a:gd name="connsiteY70" fmla="*/ 3949801 h 5786598"/>
              <a:gd name="connsiteX71" fmla="*/ 1286363 w 4159710"/>
              <a:gd name="connsiteY71" fmla="*/ 3781025 h 5786598"/>
              <a:gd name="connsiteX72" fmla="*/ 1286363 w 4159710"/>
              <a:gd name="connsiteY72" fmla="*/ 3904082 h 5786598"/>
              <a:gd name="connsiteX73" fmla="*/ 1441619 w 4159710"/>
              <a:gd name="connsiteY73" fmla="*/ 3904082 h 5786598"/>
              <a:gd name="connsiteX74" fmla="*/ 1441619 w 4159710"/>
              <a:gd name="connsiteY74" fmla="*/ 3781025 h 5786598"/>
              <a:gd name="connsiteX75" fmla="*/ 582362 w 4159710"/>
              <a:gd name="connsiteY75" fmla="*/ 3781025 h 5786598"/>
              <a:gd name="connsiteX76" fmla="*/ 582362 w 4159710"/>
              <a:gd name="connsiteY76" fmla="*/ 3904082 h 5786598"/>
              <a:gd name="connsiteX77" fmla="*/ 760478 w 4159710"/>
              <a:gd name="connsiteY77" fmla="*/ 3904082 h 5786598"/>
              <a:gd name="connsiteX78" fmla="*/ 760478 w 4159710"/>
              <a:gd name="connsiteY78" fmla="*/ 3781025 h 5786598"/>
              <a:gd name="connsiteX79" fmla="*/ 1174823 w 4159710"/>
              <a:gd name="connsiteY79" fmla="*/ 2986866 h 5786598"/>
              <a:gd name="connsiteX80" fmla="*/ 1154863 w 4159710"/>
              <a:gd name="connsiteY80" fmla="*/ 3006826 h 5786598"/>
              <a:gd name="connsiteX81" fmla="*/ 1154863 w 4159710"/>
              <a:gd name="connsiteY81" fmla="*/ 3388285 h 5786598"/>
              <a:gd name="connsiteX82" fmla="*/ 1174823 w 4159710"/>
              <a:gd name="connsiteY82" fmla="*/ 3408245 h 5786598"/>
              <a:gd name="connsiteX83" fmla="*/ 1254662 w 4159710"/>
              <a:gd name="connsiteY83" fmla="*/ 3408245 h 5786598"/>
              <a:gd name="connsiteX84" fmla="*/ 1274622 w 4159710"/>
              <a:gd name="connsiteY84" fmla="*/ 3388285 h 5786598"/>
              <a:gd name="connsiteX85" fmla="*/ 1274622 w 4159710"/>
              <a:gd name="connsiteY85" fmla="*/ 3006826 h 5786598"/>
              <a:gd name="connsiteX86" fmla="*/ 1254662 w 4159710"/>
              <a:gd name="connsiteY86" fmla="*/ 2986866 h 5786598"/>
              <a:gd name="connsiteX87" fmla="*/ 694919 w 4159710"/>
              <a:gd name="connsiteY87" fmla="*/ 2986866 h 5786598"/>
              <a:gd name="connsiteX88" fmla="*/ 678402 w 4159710"/>
              <a:gd name="connsiteY88" fmla="*/ 3003383 h 5786598"/>
              <a:gd name="connsiteX89" fmla="*/ 678402 w 4159710"/>
              <a:gd name="connsiteY89" fmla="*/ 3391728 h 5786598"/>
              <a:gd name="connsiteX90" fmla="*/ 694919 w 4159710"/>
              <a:gd name="connsiteY90" fmla="*/ 3408245 h 5786598"/>
              <a:gd name="connsiteX91" fmla="*/ 760984 w 4159710"/>
              <a:gd name="connsiteY91" fmla="*/ 3408245 h 5786598"/>
              <a:gd name="connsiteX92" fmla="*/ 777501 w 4159710"/>
              <a:gd name="connsiteY92" fmla="*/ 3391728 h 5786598"/>
              <a:gd name="connsiteX93" fmla="*/ 777501 w 4159710"/>
              <a:gd name="connsiteY93" fmla="*/ 3003383 h 5786598"/>
              <a:gd name="connsiteX94" fmla="*/ 760984 w 4159710"/>
              <a:gd name="connsiteY94" fmla="*/ 2986866 h 5786598"/>
              <a:gd name="connsiteX95" fmla="*/ 502584 w 4159710"/>
              <a:gd name="connsiteY95" fmla="*/ 2986866 h 5786598"/>
              <a:gd name="connsiteX96" fmla="*/ 486067 w 4159710"/>
              <a:gd name="connsiteY96" fmla="*/ 3003383 h 5786598"/>
              <a:gd name="connsiteX97" fmla="*/ 486067 w 4159710"/>
              <a:gd name="connsiteY97" fmla="*/ 3391728 h 5786598"/>
              <a:gd name="connsiteX98" fmla="*/ 502584 w 4159710"/>
              <a:gd name="connsiteY98" fmla="*/ 3408245 h 5786598"/>
              <a:gd name="connsiteX99" fmla="*/ 568649 w 4159710"/>
              <a:gd name="connsiteY99" fmla="*/ 3408245 h 5786598"/>
              <a:gd name="connsiteX100" fmla="*/ 585166 w 4159710"/>
              <a:gd name="connsiteY100" fmla="*/ 3391728 h 5786598"/>
              <a:gd name="connsiteX101" fmla="*/ 585166 w 4159710"/>
              <a:gd name="connsiteY101" fmla="*/ 3003383 h 5786598"/>
              <a:gd name="connsiteX102" fmla="*/ 568649 w 4159710"/>
              <a:gd name="connsiteY102" fmla="*/ 2986866 h 5786598"/>
              <a:gd name="connsiteX103" fmla="*/ 310249 w 4159710"/>
              <a:gd name="connsiteY103" fmla="*/ 2986866 h 5786598"/>
              <a:gd name="connsiteX104" fmla="*/ 293732 w 4159710"/>
              <a:gd name="connsiteY104" fmla="*/ 3003383 h 5786598"/>
              <a:gd name="connsiteX105" fmla="*/ 293732 w 4159710"/>
              <a:gd name="connsiteY105" fmla="*/ 3391728 h 5786598"/>
              <a:gd name="connsiteX106" fmla="*/ 310249 w 4159710"/>
              <a:gd name="connsiteY106" fmla="*/ 3408245 h 5786598"/>
              <a:gd name="connsiteX107" fmla="*/ 376314 w 4159710"/>
              <a:gd name="connsiteY107" fmla="*/ 3408245 h 5786598"/>
              <a:gd name="connsiteX108" fmla="*/ 392831 w 4159710"/>
              <a:gd name="connsiteY108" fmla="*/ 3391728 h 5786598"/>
              <a:gd name="connsiteX109" fmla="*/ 392831 w 4159710"/>
              <a:gd name="connsiteY109" fmla="*/ 3003383 h 5786598"/>
              <a:gd name="connsiteX110" fmla="*/ 376314 w 4159710"/>
              <a:gd name="connsiteY110" fmla="*/ 2986866 h 5786598"/>
              <a:gd name="connsiteX111" fmla="*/ 871284 w 4159710"/>
              <a:gd name="connsiteY111" fmla="*/ 2156869 h 5786598"/>
              <a:gd name="connsiteX112" fmla="*/ 249133 w 4159710"/>
              <a:gd name="connsiteY112" fmla="*/ 2819733 h 5786598"/>
              <a:gd name="connsiteX113" fmla="*/ 830389 w 4159710"/>
              <a:gd name="connsiteY113" fmla="*/ 2819733 h 5786598"/>
              <a:gd name="connsiteX114" fmla="*/ 1322149 w 4159710"/>
              <a:gd name="connsiteY114" fmla="*/ 1457297 h 5786598"/>
              <a:gd name="connsiteX115" fmla="*/ 1134233 w 4159710"/>
              <a:gd name="connsiteY115" fmla="*/ 1473712 h 5786598"/>
              <a:gd name="connsiteX116" fmla="*/ 1155963 w 4159710"/>
              <a:gd name="connsiteY116" fmla="*/ 1825935 h 5786598"/>
              <a:gd name="connsiteX117" fmla="*/ 1248284 w 4159710"/>
              <a:gd name="connsiteY117" fmla="*/ 1825935 h 5786598"/>
              <a:gd name="connsiteX118" fmla="*/ 1257606 w 4159710"/>
              <a:gd name="connsiteY118" fmla="*/ 1835257 h 5786598"/>
              <a:gd name="connsiteX119" fmla="*/ 1257606 w 4159710"/>
              <a:gd name="connsiteY119" fmla="*/ 1872543 h 5786598"/>
              <a:gd name="connsiteX120" fmla="*/ 1248284 w 4159710"/>
              <a:gd name="connsiteY120" fmla="*/ 1881866 h 5786598"/>
              <a:gd name="connsiteX121" fmla="*/ 1159414 w 4159710"/>
              <a:gd name="connsiteY121" fmla="*/ 1881866 h 5786598"/>
              <a:gd name="connsiteX122" fmla="*/ 1170086 w 4159710"/>
              <a:gd name="connsiteY122" fmla="*/ 2054855 h 5786598"/>
              <a:gd name="connsiteX123" fmla="*/ 1233364 w 4159710"/>
              <a:gd name="connsiteY123" fmla="*/ 2054855 h 5786598"/>
              <a:gd name="connsiteX124" fmla="*/ 1247840 w 4159710"/>
              <a:gd name="connsiteY124" fmla="*/ 2069332 h 5786598"/>
              <a:gd name="connsiteX125" fmla="*/ 1247840 w 4159710"/>
              <a:gd name="connsiteY125" fmla="*/ 2127235 h 5786598"/>
              <a:gd name="connsiteX126" fmla="*/ 1233364 w 4159710"/>
              <a:gd name="connsiteY126" fmla="*/ 2141711 h 5786598"/>
              <a:gd name="connsiteX127" fmla="*/ 1175445 w 4159710"/>
              <a:gd name="connsiteY127" fmla="*/ 2141711 h 5786598"/>
              <a:gd name="connsiteX128" fmla="*/ 1217275 w 4159710"/>
              <a:gd name="connsiteY128" fmla="*/ 2819733 h 5786598"/>
              <a:gd name="connsiteX129" fmla="*/ 1538655 w 4159710"/>
              <a:gd name="connsiteY129" fmla="*/ 2819733 h 5786598"/>
              <a:gd name="connsiteX130" fmla="*/ 1538655 w 4159710"/>
              <a:gd name="connsiteY130" fmla="*/ 2916015 h 5786598"/>
              <a:gd name="connsiteX131" fmla="*/ 1834975 w 4159710"/>
              <a:gd name="connsiteY131" fmla="*/ 2426775 h 5786598"/>
              <a:gd name="connsiteX132" fmla="*/ 2470117 w 4159710"/>
              <a:gd name="connsiteY132" fmla="*/ 140636 h 5786598"/>
              <a:gd name="connsiteX133" fmla="*/ 2450688 w 4159710"/>
              <a:gd name="connsiteY133" fmla="*/ 169453 h 5786598"/>
              <a:gd name="connsiteX134" fmla="*/ 2380499 w 4159710"/>
              <a:gd name="connsiteY134" fmla="*/ 198526 h 5786598"/>
              <a:gd name="connsiteX135" fmla="*/ 2341862 w 4159710"/>
              <a:gd name="connsiteY135" fmla="*/ 190726 h 5786598"/>
              <a:gd name="connsiteX136" fmla="*/ 2319689 w 4159710"/>
              <a:gd name="connsiteY136" fmla="*/ 175776 h 5786598"/>
              <a:gd name="connsiteX137" fmla="*/ 1188989 w 4159710"/>
              <a:gd name="connsiteY137" fmla="*/ 1308426 h 5786598"/>
              <a:gd name="connsiteX138" fmla="*/ 1342990 w 4159710"/>
              <a:gd name="connsiteY138" fmla="*/ 1294974 h 5786598"/>
              <a:gd name="connsiteX139" fmla="*/ 1353866 w 4159710"/>
              <a:gd name="connsiteY139" fmla="*/ 1419480 h 5786598"/>
              <a:gd name="connsiteX140" fmla="*/ 1862584 w 4159710"/>
              <a:gd name="connsiteY140" fmla="*/ 2381191 h 5786598"/>
              <a:gd name="connsiteX141" fmla="*/ 3029209 w 4159710"/>
              <a:gd name="connsiteY141" fmla="*/ 455030 h 5786598"/>
              <a:gd name="connsiteX142" fmla="*/ 2380499 w 4159710"/>
              <a:gd name="connsiteY142" fmla="*/ 0 h 5786598"/>
              <a:gd name="connsiteX143" fmla="*/ 2479762 w 4159710"/>
              <a:gd name="connsiteY143" fmla="*/ 99263 h 5786598"/>
              <a:gd name="connsiteX144" fmla="*/ 2478311 w 4159710"/>
              <a:gd name="connsiteY144" fmla="*/ 106448 h 5786598"/>
              <a:gd name="connsiteX145" fmla="*/ 3219890 w 4159710"/>
              <a:gd name="connsiteY145" fmla="*/ 215733 h 5786598"/>
              <a:gd name="connsiteX146" fmla="*/ 3217054 w 4159710"/>
              <a:gd name="connsiteY146" fmla="*/ 220776 h 5786598"/>
              <a:gd name="connsiteX147" fmla="*/ 4067223 w 4159710"/>
              <a:gd name="connsiteY147" fmla="*/ 1004298 h 5786598"/>
              <a:gd name="connsiteX148" fmla="*/ 4069653 w 4159710"/>
              <a:gd name="connsiteY148" fmla="*/ 1000693 h 5786598"/>
              <a:gd name="connsiteX149" fmla="*/ 4106956 w 4159710"/>
              <a:gd name="connsiteY149" fmla="*/ 985242 h 5786598"/>
              <a:gd name="connsiteX150" fmla="*/ 4159710 w 4159710"/>
              <a:gd name="connsiteY150" fmla="*/ 1037996 h 5786598"/>
              <a:gd name="connsiteX151" fmla="*/ 4106956 w 4159710"/>
              <a:gd name="connsiteY151" fmla="*/ 1090750 h 5786598"/>
              <a:gd name="connsiteX152" fmla="*/ 4054202 w 4159710"/>
              <a:gd name="connsiteY152" fmla="*/ 1037996 h 5786598"/>
              <a:gd name="connsiteX153" fmla="*/ 4058348 w 4159710"/>
              <a:gd name="connsiteY153" fmla="*/ 1017462 h 5786598"/>
              <a:gd name="connsiteX154" fmla="*/ 4060261 w 4159710"/>
              <a:gd name="connsiteY154" fmla="*/ 1014623 h 5786598"/>
              <a:gd name="connsiteX155" fmla="*/ 3137412 w 4159710"/>
              <a:gd name="connsiteY155" fmla="*/ 519074 h 5786598"/>
              <a:gd name="connsiteX156" fmla="*/ 1538655 w 4159710"/>
              <a:gd name="connsiteY156" fmla="*/ 3357254 h 5786598"/>
              <a:gd name="connsiteX157" fmla="*/ 1538655 w 4159710"/>
              <a:gd name="connsiteY157" fmla="*/ 3364856 h 5786598"/>
              <a:gd name="connsiteX158" fmla="*/ 1696915 w 4159710"/>
              <a:gd name="connsiteY158" fmla="*/ 3364856 h 5786598"/>
              <a:gd name="connsiteX159" fmla="*/ 1696915 w 4159710"/>
              <a:gd name="connsiteY159" fmla="*/ 3781025 h 5786598"/>
              <a:gd name="connsiteX160" fmla="*/ 1487338 w 4159710"/>
              <a:gd name="connsiteY160" fmla="*/ 3781025 h 5786598"/>
              <a:gd name="connsiteX161" fmla="*/ 1487338 w 4159710"/>
              <a:gd name="connsiteY161" fmla="*/ 3904082 h 5786598"/>
              <a:gd name="connsiteX162" fmla="*/ 1563403 w 4159710"/>
              <a:gd name="connsiteY162" fmla="*/ 3904082 h 5786598"/>
              <a:gd name="connsiteX163" fmla="*/ 1586263 w 4159710"/>
              <a:gd name="connsiteY163" fmla="*/ 3926942 h 5786598"/>
              <a:gd name="connsiteX164" fmla="*/ 1586262 w 4159710"/>
              <a:gd name="connsiteY164" fmla="*/ 3926942 h 5786598"/>
              <a:gd name="connsiteX165" fmla="*/ 1563402 w 4159710"/>
              <a:gd name="connsiteY165" fmla="*/ 3949802 h 5786598"/>
              <a:gd name="connsiteX166" fmla="*/ 1487338 w 4159710"/>
              <a:gd name="connsiteY166" fmla="*/ 3949802 h 5786598"/>
              <a:gd name="connsiteX167" fmla="*/ 1487338 w 4159710"/>
              <a:gd name="connsiteY167" fmla="*/ 4070970 h 5786598"/>
              <a:gd name="connsiteX168" fmla="*/ 1563403 w 4159710"/>
              <a:gd name="connsiteY168" fmla="*/ 4070970 h 5786598"/>
              <a:gd name="connsiteX169" fmla="*/ 1586263 w 4159710"/>
              <a:gd name="connsiteY169" fmla="*/ 4093830 h 5786598"/>
              <a:gd name="connsiteX170" fmla="*/ 1586262 w 4159710"/>
              <a:gd name="connsiteY170" fmla="*/ 4093830 h 5786598"/>
              <a:gd name="connsiteX171" fmla="*/ 1563402 w 4159710"/>
              <a:gd name="connsiteY171" fmla="*/ 4116690 h 5786598"/>
              <a:gd name="connsiteX172" fmla="*/ 1487338 w 4159710"/>
              <a:gd name="connsiteY172" fmla="*/ 4116690 h 5786598"/>
              <a:gd name="connsiteX173" fmla="*/ 1487338 w 4159710"/>
              <a:gd name="connsiteY173" fmla="*/ 4772921 h 5786598"/>
              <a:gd name="connsiteX174" fmla="*/ 1529674 w 4159710"/>
              <a:gd name="connsiteY174" fmla="*/ 4772921 h 5786598"/>
              <a:gd name="connsiteX175" fmla="*/ 1586262 w 4159710"/>
              <a:gd name="connsiteY175" fmla="*/ 4829509 h 5786598"/>
              <a:gd name="connsiteX176" fmla="*/ 1586262 w 4159710"/>
              <a:gd name="connsiteY176" fmla="*/ 4848693 h 5786598"/>
              <a:gd name="connsiteX177" fmla="*/ 1529674 w 4159710"/>
              <a:gd name="connsiteY177" fmla="*/ 4905281 h 5786598"/>
              <a:gd name="connsiteX178" fmla="*/ 1518652 w 4159710"/>
              <a:gd name="connsiteY178" fmla="*/ 4905281 h 5786598"/>
              <a:gd name="connsiteX179" fmla="*/ 1488812 w 4159710"/>
              <a:gd name="connsiteY179" fmla="*/ 4962472 h 5786598"/>
              <a:gd name="connsiteX180" fmla="*/ 1773161 w 4159710"/>
              <a:gd name="connsiteY180" fmla="*/ 5507455 h 5786598"/>
              <a:gd name="connsiteX181" fmla="*/ 1945385 w 4159710"/>
              <a:gd name="connsiteY181" fmla="*/ 5507455 h 5786598"/>
              <a:gd name="connsiteX182" fmla="*/ 2015377 w 4159710"/>
              <a:gd name="connsiteY182" fmla="*/ 5577447 h 5786598"/>
              <a:gd name="connsiteX183" fmla="*/ 2015377 w 4159710"/>
              <a:gd name="connsiteY183" fmla="*/ 5716606 h 5786598"/>
              <a:gd name="connsiteX184" fmla="*/ 1945385 w 4159710"/>
              <a:gd name="connsiteY184" fmla="*/ 5786598 h 5786598"/>
              <a:gd name="connsiteX185" fmla="*/ 166286 w 4159710"/>
              <a:gd name="connsiteY185" fmla="*/ 5786598 h 5786598"/>
              <a:gd name="connsiteX186" fmla="*/ 96294 w 4159710"/>
              <a:gd name="connsiteY186" fmla="*/ 5716606 h 5786598"/>
              <a:gd name="connsiteX187" fmla="*/ 96294 w 4159710"/>
              <a:gd name="connsiteY187" fmla="*/ 5577447 h 5786598"/>
              <a:gd name="connsiteX188" fmla="*/ 166286 w 4159710"/>
              <a:gd name="connsiteY188" fmla="*/ 5507455 h 5786598"/>
              <a:gd name="connsiteX189" fmla="*/ 235712 w 4159710"/>
              <a:gd name="connsiteY189" fmla="*/ 5507455 h 5786598"/>
              <a:gd name="connsiteX190" fmla="*/ 537898 w 4159710"/>
              <a:gd name="connsiteY190" fmla="*/ 4928284 h 5786598"/>
              <a:gd name="connsiteX191" fmla="*/ 525896 w 4159710"/>
              <a:gd name="connsiteY191" fmla="*/ 4905281 h 5786598"/>
              <a:gd name="connsiteX192" fmla="*/ 517166 w 4159710"/>
              <a:gd name="connsiteY192" fmla="*/ 4905281 h 5786598"/>
              <a:gd name="connsiteX193" fmla="*/ 460578 w 4159710"/>
              <a:gd name="connsiteY193" fmla="*/ 4848693 h 5786598"/>
              <a:gd name="connsiteX194" fmla="*/ 460578 w 4159710"/>
              <a:gd name="connsiteY194" fmla="*/ 4829509 h 5786598"/>
              <a:gd name="connsiteX195" fmla="*/ 517166 w 4159710"/>
              <a:gd name="connsiteY195" fmla="*/ 4772921 h 5786598"/>
              <a:gd name="connsiteX196" fmla="*/ 536643 w 4159710"/>
              <a:gd name="connsiteY196" fmla="*/ 4772921 h 5786598"/>
              <a:gd name="connsiteX197" fmla="*/ 536643 w 4159710"/>
              <a:gd name="connsiteY197" fmla="*/ 4116689 h 5786598"/>
              <a:gd name="connsiteX198" fmla="*/ 483438 w 4159710"/>
              <a:gd name="connsiteY198" fmla="*/ 4116689 h 5786598"/>
              <a:gd name="connsiteX199" fmla="*/ 467274 w 4159710"/>
              <a:gd name="connsiteY199" fmla="*/ 4109993 h 5786598"/>
              <a:gd name="connsiteX200" fmla="*/ 460578 w 4159710"/>
              <a:gd name="connsiteY200" fmla="*/ 4093829 h 5786598"/>
              <a:gd name="connsiteX201" fmla="*/ 467274 w 4159710"/>
              <a:gd name="connsiteY201" fmla="*/ 4077665 h 5786598"/>
              <a:gd name="connsiteX202" fmla="*/ 483438 w 4159710"/>
              <a:gd name="connsiteY202" fmla="*/ 4070970 h 5786598"/>
              <a:gd name="connsiteX203" fmla="*/ 536643 w 4159710"/>
              <a:gd name="connsiteY203" fmla="*/ 4070970 h 5786598"/>
              <a:gd name="connsiteX204" fmla="*/ 536643 w 4159710"/>
              <a:gd name="connsiteY204" fmla="*/ 3949801 h 5786598"/>
              <a:gd name="connsiteX205" fmla="*/ 483438 w 4159710"/>
              <a:gd name="connsiteY205" fmla="*/ 3949801 h 5786598"/>
              <a:gd name="connsiteX206" fmla="*/ 467274 w 4159710"/>
              <a:gd name="connsiteY206" fmla="*/ 3943105 h 5786598"/>
              <a:gd name="connsiteX207" fmla="*/ 460578 w 4159710"/>
              <a:gd name="connsiteY207" fmla="*/ 3926941 h 5786598"/>
              <a:gd name="connsiteX208" fmla="*/ 467274 w 4159710"/>
              <a:gd name="connsiteY208" fmla="*/ 3910777 h 5786598"/>
              <a:gd name="connsiteX209" fmla="*/ 483438 w 4159710"/>
              <a:gd name="connsiteY209" fmla="*/ 3904082 h 5786598"/>
              <a:gd name="connsiteX210" fmla="*/ 536643 w 4159710"/>
              <a:gd name="connsiteY210" fmla="*/ 3904082 h 5786598"/>
              <a:gd name="connsiteX211" fmla="*/ 536643 w 4159710"/>
              <a:gd name="connsiteY211" fmla="*/ 3781025 h 5786598"/>
              <a:gd name="connsiteX212" fmla="*/ 0 w 4159710"/>
              <a:gd name="connsiteY212" fmla="*/ 3781025 h 5786598"/>
              <a:gd name="connsiteX213" fmla="*/ 0 w 4159710"/>
              <a:gd name="connsiteY213" fmla="*/ 3364856 h 5786598"/>
              <a:gd name="connsiteX214" fmla="*/ 1 w 4159710"/>
              <a:gd name="connsiteY214" fmla="*/ 3364856 h 5786598"/>
              <a:gd name="connsiteX215" fmla="*/ 1 w 4159710"/>
              <a:gd name="connsiteY215" fmla="*/ 2819733 h 5786598"/>
              <a:gd name="connsiteX216" fmla="*/ 186431 w 4159710"/>
              <a:gd name="connsiteY216" fmla="*/ 2819733 h 5786598"/>
              <a:gd name="connsiteX217" fmla="*/ 823097 w 4159710"/>
              <a:gd name="connsiteY217" fmla="*/ 2141404 h 5786598"/>
              <a:gd name="connsiteX218" fmla="*/ 813602 w 4159710"/>
              <a:gd name="connsiteY218" fmla="*/ 2137471 h 5786598"/>
              <a:gd name="connsiteX219" fmla="*/ 809362 w 4159710"/>
              <a:gd name="connsiteY219" fmla="*/ 2127235 h 5786598"/>
              <a:gd name="connsiteX220" fmla="*/ 809362 w 4159710"/>
              <a:gd name="connsiteY220" fmla="*/ 2069332 h 5786598"/>
              <a:gd name="connsiteX221" fmla="*/ 823838 w 4159710"/>
              <a:gd name="connsiteY221" fmla="*/ 2054855 h 5786598"/>
              <a:gd name="connsiteX222" fmla="*/ 877577 w 4159710"/>
              <a:gd name="connsiteY222" fmla="*/ 2054855 h 5786598"/>
              <a:gd name="connsiteX223" fmla="*/ 888250 w 4159710"/>
              <a:gd name="connsiteY223" fmla="*/ 1881866 h 5786598"/>
              <a:gd name="connsiteX224" fmla="*/ 828450 w 4159710"/>
              <a:gd name="connsiteY224" fmla="*/ 1881866 h 5786598"/>
              <a:gd name="connsiteX225" fmla="*/ 819128 w 4159710"/>
              <a:gd name="connsiteY225" fmla="*/ 1872543 h 5786598"/>
              <a:gd name="connsiteX226" fmla="*/ 819128 w 4159710"/>
              <a:gd name="connsiteY226" fmla="*/ 1835257 h 5786598"/>
              <a:gd name="connsiteX227" fmla="*/ 828450 w 4159710"/>
              <a:gd name="connsiteY227" fmla="*/ 1825935 h 5786598"/>
              <a:gd name="connsiteX228" fmla="*/ 891700 w 4159710"/>
              <a:gd name="connsiteY228" fmla="*/ 1825935 h 5786598"/>
              <a:gd name="connsiteX229" fmla="*/ 912234 w 4159710"/>
              <a:gd name="connsiteY229" fmla="*/ 1493103 h 5786598"/>
              <a:gd name="connsiteX230" fmla="*/ 860727 w 4159710"/>
              <a:gd name="connsiteY230" fmla="*/ 1497602 h 5786598"/>
              <a:gd name="connsiteX231" fmla="*/ 861169 w 4159710"/>
              <a:gd name="connsiteY231" fmla="*/ 1501090 h 5786598"/>
              <a:gd name="connsiteX232" fmla="*/ 562355 w 4159710"/>
              <a:gd name="connsiteY232" fmla="*/ 1538964 h 5786598"/>
              <a:gd name="connsiteX233" fmla="*/ 573819 w 4159710"/>
              <a:gd name="connsiteY233" fmla="*/ 1582489 h 5786598"/>
              <a:gd name="connsiteX234" fmla="*/ 537257 w 4159710"/>
              <a:gd name="connsiteY234" fmla="*/ 1645198 h 5786598"/>
              <a:gd name="connsiteX235" fmla="*/ 530211 w 4159710"/>
              <a:gd name="connsiteY235" fmla="*/ 1647053 h 5786598"/>
              <a:gd name="connsiteX236" fmla="*/ 476492 w 4159710"/>
              <a:gd name="connsiteY236" fmla="*/ 1628784 h 5786598"/>
              <a:gd name="connsiteX237" fmla="*/ 469491 w 4159710"/>
              <a:gd name="connsiteY237" fmla="*/ 1614538 h 5786598"/>
              <a:gd name="connsiteX238" fmla="*/ 470721 w 4159710"/>
              <a:gd name="connsiteY238" fmla="*/ 1635605 h 5786598"/>
              <a:gd name="connsiteX239" fmla="*/ 430195 w 4159710"/>
              <a:gd name="connsiteY239" fmla="*/ 1681081 h 5786598"/>
              <a:gd name="connsiteX240" fmla="*/ 422631 w 4159710"/>
              <a:gd name="connsiteY240" fmla="*/ 1683073 h 5786598"/>
              <a:gd name="connsiteX241" fmla="*/ 355310 w 4159710"/>
              <a:gd name="connsiteY241" fmla="*/ 1643823 h 5786598"/>
              <a:gd name="connsiteX242" fmla="*/ 315776 w 4159710"/>
              <a:gd name="connsiteY242" fmla="*/ 1493723 h 5786598"/>
              <a:gd name="connsiteX243" fmla="*/ 355027 w 4159710"/>
              <a:gd name="connsiteY243" fmla="*/ 1426402 h 5786598"/>
              <a:gd name="connsiteX244" fmla="*/ 362591 w 4159710"/>
              <a:gd name="connsiteY244" fmla="*/ 1424410 h 5786598"/>
              <a:gd name="connsiteX245" fmla="*/ 420261 w 4159710"/>
              <a:gd name="connsiteY245" fmla="*/ 1444022 h 5786598"/>
              <a:gd name="connsiteX246" fmla="*/ 427578 w 4159710"/>
              <a:gd name="connsiteY246" fmla="*/ 1458912 h 5786598"/>
              <a:gd name="connsiteX247" fmla="*/ 426045 w 4159710"/>
              <a:gd name="connsiteY247" fmla="*/ 1453091 h 5786598"/>
              <a:gd name="connsiteX248" fmla="*/ 462607 w 4159710"/>
              <a:gd name="connsiteY248" fmla="*/ 1390382 h 5786598"/>
              <a:gd name="connsiteX249" fmla="*/ 469653 w 4159710"/>
              <a:gd name="connsiteY249" fmla="*/ 1388526 h 5786598"/>
              <a:gd name="connsiteX250" fmla="*/ 532361 w 4159710"/>
              <a:gd name="connsiteY250" fmla="*/ 1425088 h 5786598"/>
              <a:gd name="connsiteX251" fmla="*/ 549415 w 4159710"/>
              <a:gd name="connsiteY251" fmla="*/ 1489834 h 5786598"/>
              <a:gd name="connsiteX252" fmla="*/ 840002 w 4159710"/>
              <a:gd name="connsiteY252" fmla="*/ 1334084 h 5786598"/>
              <a:gd name="connsiteX253" fmla="*/ 840607 w 4159710"/>
              <a:gd name="connsiteY253" fmla="*/ 1338857 h 5786598"/>
              <a:gd name="connsiteX254" fmla="*/ 1112835 w 4159710"/>
              <a:gd name="connsiteY254" fmla="*/ 1315078 h 5786598"/>
              <a:gd name="connsiteX255" fmla="*/ 2288860 w 4159710"/>
              <a:gd name="connsiteY255" fmla="*/ 137025 h 5786598"/>
              <a:gd name="connsiteX256" fmla="*/ 2281236 w 4159710"/>
              <a:gd name="connsiteY256" fmla="*/ 99263 h 5786598"/>
              <a:gd name="connsiteX257" fmla="*/ 2380499 w 4159710"/>
              <a:gd name="connsiteY257" fmla="*/ 0 h 57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4159710" h="5786598">
                <a:moveTo>
                  <a:pt x="1022274" y="5419078"/>
                </a:moveTo>
                <a:lnTo>
                  <a:pt x="976163" y="5507455"/>
                </a:lnTo>
                <a:lnTo>
                  <a:pt x="1068385" y="5507455"/>
                </a:lnTo>
                <a:close/>
                <a:moveTo>
                  <a:pt x="1318025" y="5289802"/>
                </a:moveTo>
                <a:lnTo>
                  <a:pt x="1204463" y="5507455"/>
                </a:lnTo>
                <a:lnTo>
                  <a:pt x="1431587" y="5507455"/>
                </a:lnTo>
                <a:close/>
                <a:moveTo>
                  <a:pt x="708685" y="5255614"/>
                </a:moveTo>
                <a:lnTo>
                  <a:pt x="577286" y="5507455"/>
                </a:lnTo>
                <a:lnTo>
                  <a:pt x="840085" y="5507455"/>
                </a:lnTo>
                <a:close/>
                <a:moveTo>
                  <a:pt x="1203875" y="5071022"/>
                </a:moveTo>
                <a:lnTo>
                  <a:pt x="1053938" y="5358390"/>
                </a:lnTo>
                <a:lnTo>
                  <a:pt x="1131714" y="5507455"/>
                </a:lnTo>
                <a:lnTo>
                  <a:pt x="1141134" y="5507455"/>
                </a:lnTo>
                <a:lnTo>
                  <a:pt x="1286361" y="5229113"/>
                </a:lnTo>
                <a:close/>
                <a:moveTo>
                  <a:pt x="822835" y="5036834"/>
                </a:moveTo>
                <a:lnTo>
                  <a:pt x="740350" y="5194926"/>
                </a:lnTo>
                <a:lnTo>
                  <a:pt x="903414" y="5507455"/>
                </a:lnTo>
                <a:lnTo>
                  <a:pt x="912834" y="5507455"/>
                </a:lnTo>
                <a:lnTo>
                  <a:pt x="990609" y="5358390"/>
                </a:lnTo>
                <a:close/>
                <a:moveTo>
                  <a:pt x="1451724" y="5033553"/>
                </a:moveTo>
                <a:lnTo>
                  <a:pt x="1355112" y="5218720"/>
                </a:lnTo>
                <a:lnTo>
                  <a:pt x="1505762" y="5507455"/>
                </a:lnTo>
                <a:lnTo>
                  <a:pt x="1698986" y="5507455"/>
                </a:lnTo>
                <a:close/>
                <a:moveTo>
                  <a:pt x="574986" y="4999366"/>
                </a:moveTo>
                <a:lnTo>
                  <a:pt x="309887" y="5507455"/>
                </a:lnTo>
                <a:lnTo>
                  <a:pt x="503111" y="5507455"/>
                </a:lnTo>
                <a:lnTo>
                  <a:pt x="671598" y="5184533"/>
                </a:lnTo>
                <a:close/>
                <a:moveTo>
                  <a:pt x="1290352" y="4905281"/>
                </a:moveTo>
                <a:lnTo>
                  <a:pt x="1240962" y="4999940"/>
                </a:lnTo>
                <a:lnTo>
                  <a:pt x="1323448" y="5158032"/>
                </a:lnTo>
                <a:lnTo>
                  <a:pt x="1420060" y="4972866"/>
                </a:lnTo>
                <a:lnTo>
                  <a:pt x="1384797" y="4905281"/>
                </a:lnTo>
                <a:close/>
                <a:moveTo>
                  <a:pt x="1191573" y="4905281"/>
                </a:moveTo>
                <a:lnTo>
                  <a:pt x="1209298" y="4939252"/>
                </a:lnTo>
                <a:lnTo>
                  <a:pt x="1227023" y="4905281"/>
                </a:lnTo>
                <a:close/>
                <a:moveTo>
                  <a:pt x="891474" y="4905281"/>
                </a:moveTo>
                <a:lnTo>
                  <a:pt x="854499" y="4976146"/>
                </a:lnTo>
                <a:lnTo>
                  <a:pt x="1022274" y="5297702"/>
                </a:lnTo>
                <a:lnTo>
                  <a:pt x="1172210" y="5010334"/>
                </a:lnTo>
                <a:lnTo>
                  <a:pt x="1117398" y="4905281"/>
                </a:lnTo>
                <a:close/>
                <a:moveTo>
                  <a:pt x="624075" y="4905281"/>
                </a:moveTo>
                <a:lnTo>
                  <a:pt x="606650" y="4938678"/>
                </a:lnTo>
                <a:lnTo>
                  <a:pt x="703262" y="5123845"/>
                </a:lnTo>
                <a:lnTo>
                  <a:pt x="785748" y="4965752"/>
                </a:lnTo>
                <a:lnTo>
                  <a:pt x="754196" y="4905281"/>
                </a:lnTo>
                <a:close/>
                <a:moveTo>
                  <a:pt x="1286363" y="4716622"/>
                </a:moveTo>
                <a:lnTo>
                  <a:pt x="1286363" y="4742928"/>
                </a:lnTo>
                <a:lnTo>
                  <a:pt x="1280308" y="4772921"/>
                </a:lnTo>
                <a:lnTo>
                  <a:pt x="1315738" y="4772921"/>
                </a:lnTo>
                <a:close/>
                <a:moveTo>
                  <a:pt x="760478" y="4643851"/>
                </a:moveTo>
                <a:lnTo>
                  <a:pt x="693135" y="4772921"/>
                </a:lnTo>
                <a:lnTo>
                  <a:pt x="766533" y="4772921"/>
                </a:lnTo>
                <a:lnTo>
                  <a:pt x="760478" y="4742928"/>
                </a:lnTo>
                <a:close/>
                <a:moveTo>
                  <a:pt x="1286363" y="4116690"/>
                </a:moveTo>
                <a:lnTo>
                  <a:pt x="1286363" y="4574458"/>
                </a:lnTo>
                <a:lnTo>
                  <a:pt x="1389913" y="4772921"/>
                </a:lnTo>
                <a:lnTo>
                  <a:pt x="1441619" y="4772921"/>
                </a:lnTo>
                <a:lnTo>
                  <a:pt x="1441619" y="4116690"/>
                </a:lnTo>
                <a:close/>
                <a:moveTo>
                  <a:pt x="582362" y="4116689"/>
                </a:moveTo>
                <a:lnTo>
                  <a:pt x="582362" y="4772921"/>
                </a:lnTo>
                <a:lnTo>
                  <a:pt x="618960" y="4772921"/>
                </a:lnTo>
                <a:lnTo>
                  <a:pt x="760478" y="4501687"/>
                </a:lnTo>
                <a:lnTo>
                  <a:pt x="760478" y="4116689"/>
                </a:lnTo>
                <a:close/>
                <a:moveTo>
                  <a:pt x="1286363" y="3949802"/>
                </a:moveTo>
                <a:lnTo>
                  <a:pt x="1286363" y="4070970"/>
                </a:lnTo>
                <a:lnTo>
                  <a:pt x="1441619" y="4070970"/>
                </a:lnTo>
                <a:lnTo>
                  <a:pt x="1441619" y="3949802"/>
                </a:lnTo>
                <a:close/>
                <a:moveTo>
                  <a:pt x="582362" y="3949801"/>
                </a:moveTo>
                <a:lnTo>
                  <a:pt x="582362" y="4070970"/>
                </a:lnTo>
                <a:lnTo>
                  <a:pt x="760478" y="4070970"/>
                </a:lnTo>
                <a:lnTo>
                  <a:pt x="760478" y="3949801"/>
                </a:lnTo>
                <a:close/>
                <a:moveTo>
                  <a:pt x="1286363" y="3781025"/>
                </a:moveTo>
                <a:lnTo>
                  <a:pt x="1286363" y="3904082"/>
                </a:lnTo>
                <a:lnTo>
                  <a:pt x="1441619" y="3904082"/>
                </a:lnTo>
                <a:lnTo>
                  <a:pt x="1441619" y="3781025"/>
                </a:lnTo>
                <a:close/>
                <a:moveTo>
                  <a:pt x="582362" y="3781025"/>
                </a:moveTo>
                <a:lnTo>
                  <a:pt x="582362" y="3904082"/>
                </a:lnTo>
                <a:lnTo>
                  <a:pt x="760478" y="3904082"/>
                </a:lnTo>
                <a:lnTo>
                  <a:pt x="760478" y="3781025"/>
                </a:lnTo>
                <a:close/>
                <a:moveTo>
                  <a:pt x="1174823" y="2986866"/>
                </a:moveTo>
                <a:cubicBezTo>
                  <a:pt x="1163799" y="2986866"/>
                  <a:pt x="1154863" y="2995802"/>
                  <a:pt x="1154863" y="3006826"/>
                </a:cubicBezTo>
                <a:lnTo>
                  <a:pt x="1154863" y="3388285"/>
                </a:lnTo>
                <a:cubicBezTo>
                  <a:pt x="1154863" y="3399309"/>
                  <a:pt x="1163799" y="3408245"/>
                  <a:pt x="1174823" y="3408245"/>
                </a:cubicBezTo>
                <a:lnTo>
                  <a:pt x="1254662" y="3408245"/>
                </a:lnTo>
                <a:cubicBezTo>
                  <a:pt x="1265686" y="3408245"/>
                  <a:pt x="1274622" y="3399309"/>
                  <a:pt x="1274622" y="3388285"/>
                </a:cubicBezTo>
                <a:lnTo>
                  <a:pt x="1274622" y="3006826"/>
                </a:lnTo>
                <a:cubicBezTo>
                  <a:pt x="1274622" y="2995802"/>
                  <a:pt x="1265686" y="2986866"/>
                  <a:pt x="1254662" y="2986866"/>
                </a:cubicBezTo>
                <a:close/>
                <a:moveTo>
                  <a:pt x="694919" y="2986866"/>
                </a:moveTo>
                <a:cubicBezTo>
                  <a:pt x="685797" y="2986866"/>
                  <a:pt x="678402" y="2994261"/>
                  <a:pt x="678402" y="3003383"/>
                </a:cubicBezTo>
                <a:lnTo>
                  <a:pt x="678402" y="3391728"/>
                </a:lnTo>
                <a:cubicBezTo>
                  <a:pt x="678402" y="3400850"/>
                  <a:pt x="685797" y="3408245"/>
                  <a:pt x="694919" y="3408245"/>
                </a:cubicBezTo>
                <a:lnTo>
                  <a:pt x="760984" y="3408245"/>
                </a:lnTo>
                <a:cubicBezTo>
                  <a:pt x="770106" y="3408245"/>
                  <a:pt x="777501" y="3400850"/>
                  <a:pt x="777501" y="3391728"/>
                </a:cubicBezTo>
                <a:lnTo>
                  <a:pt x="777501" y="3003383"/>
                </a:lnTo>
                <a:cubicBezTo>
                  <a:pt x="777501" y="2994261"/>
                  <a:pt x="770106" y="2986866"/>
                  <a:pt x="760984" y="2986866"/>
                </a:cubicBezTo>
                <a:close/>
                <a:moveTo>
                  <a:pt x="502584" y="2986866"/>
                </a:moveTo>
                <a:cubicBezTo>
                  <a:pt x="493462" y="2986866"/>
                  <a:pt x="486067" y="2994261"/>
                  <a:pt x="486067" y="3003383"/>
                </a:cubicBezTo>
                <a:lnTo>
                  <a:pt x="486067" y="3391728"/>
                </a:lnTo>
                <a:cubicBezTo>
                  <a:pt x="486067" y="3400850"/>
                  <a:pt x="493462" y="3408245"/>
                  <a:pt x="502584" y="3408245"/>
                </a:cubicBezTo>
                <a:lnTo>
                  <a:pt x="568649" y="3408245"/>
                </a:lnTo>
                <a:cubicBezTo>
                  <a:pt x="577771" y="3408245"/>
                  <a:pt x="585166" y="3400850"/>
                  <a:pt x="585166" y="3391728"/>
                </a:cubicBezTo>
                <a:lnTo>
                  <a:pt x="585166" y="3003383"/>
                </a:lnTo>
                <a:cubicBezTo>
                  <a:pt x="585166" y="2994261"/>
                  <a:pt x="577771" y="2986866"/>
                  <a:pt x="568649" y="2986866"/>
                </a:cubicBezTo>
                <a:close/>
                <a:moveTo>
                  <a:pt x="310249" y="2986866"/>
                </a:moveTo>
                <a:cubicBezTo>
                  <a:pt x="301127" y="2986866"/>
                  <a:pt x="293732" y="2994261"/>
                  <a:pt x="293732" y="3003383"/>
                </a:cubicBezTo>
                <a:lnTo>
                  <a:pt x="293732" y="3391728"/>
                </a:lnTo>
                <a:cubicBezTo>
                  <a:pt x="293732" y="3400850"/>
                  <a:pt x="301127" y="3408245"/>
                  <a:pt x="310249" y="3408245"/>
                </a:cubicBezTo>
                <a:lnTo>
                  <a:pt x="376314" y="3408245"/>
                </a:lnTo>
                <a:cubicBezTo>
                  <a:pt x="385436" y="3408245"/>
                  <a:pt x="392831" y="3400850"/>
                  <a:pt x="392831" y="3391728"/>
                </a:cubicBezTo>
                <a:lnTo>
                  <a:pt x="392831" y="3003383"/>
                </a:lnTo>
                <a:cubicBezTo>
                  <a:pt x="392831" y="2994261"/>
                  <a:pt x="385436" y="2986866"/>
                  <a:pt x="376314" y="2986866"/>
                </a:cubicBezTo>
                <a:close/>
                <a:moveTo>
                  <a:pt x="871284" y="2156869"/>
                </a:moveTo>
                <a:lnTo>
                  <a:pt x="249133" y="2819733"/>
                </a:lnTo>
                <a:lnTo>
                  <a:pt x="830389" y="2819733"/>
                </a:lnTo>
                <a:close/>
                <a:moveTo>
                  <a:pt x="1322149" y="1457297"/>
                </a:moveTo>
                <a:lnTo>
                  <a:pt x="1134233" y="1473712"/>
                </a:lnTo>
                <a:lnTo>
                  <a:pt x="1155963" y="1825935"/>
                </a:lnTo>
                <a:lnTo>
                  <a:pt x="1248284" y="1825935"/>
                </a:lnTo>
                <a:cubicBezTo>
                  <a:pt x="1253432" y="1825935"/>
                  <a:pt x="1257606" y="1830109"/>
                  <a:pt x="1257606" y="1835257"/>
                </a:cubicBezTo>
                <a:lnTo>
                  <a:pt x="1257606" y="1872543"/>
                </a:lnTo>
                <a:cubicBezTo>
                  <a:pt x="1257606" y="1877691"/>
                  <a:pt x="1253432" y="1881866"/>
                  <a:pt x="1248284" y="1881866"/>
                </a:cubicBezTo>
                <a:lnTo>
                  <a:pt x="1159414" y="1881866"/>
                </a:lnTo>
                <a:lnTo>
                  <a:pt x="1170086" y="2054855"/>
                </a:lnTo>
                <a:lnTo>
                  <a:pt x="1233364" y="2054855"/>
                </a:lnTo>
                <a:cubicBezTo>
                  <a:pt x="1241359" y="2054855"/>
                  <a:pt x="1247840" y="2061336"/>
                  <a:pt x="1247840" y="2069332"/>
                </a:cubicBezTo>
                <a:lnTo>
                  <a:pt x="1247840" y="2127235"/>
                </a:lnTo>
                <a:cubicBezTo>
                  <a:pt x="1247840" y="2135230"/>
                  <a:pt x="1241359" y="2141711"/>
                  <a:pt x="1233364" y="2141711"/>
                </a:cubicBezTo>
                <a:lnTo>
                  <a:pt x="1175445" y="2141711"/>
                </a:lnTo>
                <a:lnTo>
                  <a:pt x="1217275" y="2819733"/>
                </a:lnTo>
                <a:lnTo>
                  <a:pt x="1538655" y="2819733"/>
                </a:lnTo>
                <a:lnTo>
                  <a:pt x="1538655" y="2916015"/>
                </a:lnTo>
                <a:lnTo>
                  <a:pt x="1834975" y="2426775"/>
                </a:lnTo>
                <a:close/>
                <a:moveTo>
                  <a:pt x="2470117" y="140636"/>
                </a:moveTo>
                <a:lnTo>
                  <a:pt x="2450688" y="169453"/>
                </a:lnTo>
                <a:cubicBezTo>
                  <a:pt x="2432725" y="187416"/>
                  <a:pt x="2407910" y="198526"/>
                  <a:pt x="2380499" y="198526"/>
                </a:cubicBezTo>
                <a:cubicBezTo>
                  <a:pt x="2366794" y="198526"/>
                  <a:pt x="2353737" y="195749"/>
                  <a:pt x="2341862" y="190726"/>
                </a:cubicBezTo>
                <a:lnTo>
                  <a:pt x="2319689" y="175776"/>
                </a:lnTo>
                <a:lnTo>
                  <a:pt x="1188989" y="1308426"/>
                </a:lnTo>
                <a:lnTo>
                  <a:pt x="1342990" y="1294974"/>
                </a:lnTo>
                <a:lnTo>
                  <a:pt x="1353866" y="1419480"/>
                </a:lnTo>
                <a:lnTo>
                  <a:pt x="1862584" y="2381191"/>
                </a:lnTo>
                <a:lnTo>
                  <a:pt x="3029209" y="455030"/>
                </a:lnTo>
                <a:close/>
                <a:moveTo>
                  <a:pt x="2380499" y="0"/>
                </a:moveTo>
                <a:cubicBezTo>
                  <a:pt x="2435320" y="0"/>
                  <a:pt x="2479762" y="44442"/>
                  <a:pt x="2479762" y="99263"/>
                </a:cubicBezTo>
                <a:lnTo>
                  <a:pt x="2478311" y="106448"/>
                </a:lnTo>
                <a:lnTo>
                  <a:pt x="3219890" y="215733"/>
                </a:lnTo>
                <a:lnTo>
                  <a:pt x="3217054" y="220776"/>
                </a:lnTo>
                <a:lnTo>
                  <a:pt x="4067223" y="1004298"/>
                </a:lnTo>
                <a:lnTo>
                  <a:pt x="4069653" y="1000693"/>
                </a:lnTo>
                <a:cubicBezTo>
                  <a:pt x="4079200" y="991147"/>
                  <a:pt x="4092388" y="985242"/>
                  <a:pt x="4106956" y="985242"/>
                </a:cubicBezTo>
                <a:cubicBezTo>
                  <a:pt x="4136091" y="985242"/>
                  <a:pt x="4159710" y="1008861"/>
                  <a:pt x="4159710" y="1037996"/>
                </a:cubicBezTo>
                <a:cubicBezTo>
                  <a:pt x="4159710" y="1067131"/>
                  <a:pt x="4136091" y="1090750"/>
                  <a:pt x="4106956" y="1090750"/>
                </a:cubicBezTo>
                <a:cubicBezTo>
                  <a:pt x="4077821" y="1090750"/>
                  <a:pt x="4054202" y="1067131"/>
                  <a:pt x="4054202" y="1037996"/>
                </a:cubicBezTo>
                <a:cubicBezTo>
                  <a:pt x="4054202" y="1030713"/>
                  <a:pt x="4055678" y="1023773"/>
                  <a:pt x="4058348" y="1017462"/>
                </a:cubicBezTo>
                <a:lnTo>
                  <a:pt x="4060261" y="1014623"/>
                </a:lnTo>
                <a:lnTo>
                  <a:pt x="3137412" y="519074"/>
                </a:lnTo>
                <a:lnTo>
                  <a:pt x="1538655" y="3357254"/>
                </a:lnTo>
                <a:lnTo>
                  <a:pt x="1538655" y="3364856"/>
                </a:lnTo>
                <a:lnTo>
                  <a:pt x="1696915" y="3364856"/>
                </a:lnTo>
                <a:lnTo>
                  <a:pt x="1696915" y="3781025"/>
                </a:lnTo>
                <a:lnTo>
                  <a:pt x="1487338" y="3781025"/>
                </a:lnTo>
                <a:lnTo>
                  <a:pt x="1487338" y="3904082"/>
                </a:lnTo>
                <a:lnTo>
                  <a:pt x="1563403" y="3904082"/>
                </a:lnTo>
                <a:cubicBezTo>
                  <a:pt x="1576028" y="3904082"/>
                  <a:pt x="1586263" y="3914317"/>
                  <a:pt x="1586263" y="3926942"/>
                </a:cubicBezTo>
                <a:lnTo>
                  <a:pt x="1586262" y="3926942"/>
                </a:lnTo>
                <a:cubicBezTo>
                  <a:pt x="1586262" y="3939567"/>
                  <a:pt x="1576027" y="3949802"/>
                  <a:pt x="1563402" y="3949802"/>
                </a:cubicBezTo>
                <a:lnTo>
                  <a:pt x="1487338" y="3949802"/>
                </a:lnTo>
                <a:lnTo>
                  <a:pt x="1487338" y="4070970"/>
                </a:lnTo>
                <a:lnTo>
                  <a:pt x="1563403" y="4070970"/>
                </a:lnTo>
                <a:cubicBezTo>
                  <a:pt x="1576028" y="4070970"/>
                  <a:pt x="1586263" y="4081205"/>
                  <a:pt x="1586263" y="4093830"/>
                </a:cubicBezTo>
                <a:lnTo>
                  <a:pt x="1586262" y="4093830"/>
                </a:lnTo>
                <a:cubicBezTo>
                  <a:pt x="1586262" y="4106455"/>
                  <a:pt x="1576027" y="4116690"/>
                  <a:pt x="1563402" y="4116690"/>
                </a:cubicBezTo>
                <a:lnTo>
                  <a:pt x="1487338" y="4116690"/>
                </a:lnTo>
                <a:lnTo>
                  <a:pt x="1487338" y="4772921"/>
                </a:lnTo>
                <a:lnTo>
                  <a:pt x="1529674" y="4772921"/>
                </a:lnTo>
                <a:cubicBezTo>
                  <a:pt x="1560927" y="4772921"/>
                  <a:pt x="1586262" y="4798256"/>
                  <a:pt x="1586262" y="4829509"/>
                </a:cubicBezTo>
                <a:lnTo>
                  <a:pt x="1586262" y="4848693"/>
                </a:lnTo>
                <a:cubicBezTo>
                  <a:pt x="1586262" y="4879946"/>
                  <a:pt x="1560927" y="4905281"/>
                  <a:pt x="1529674" y="4905281"/>
                </a:cubicBezTo>
                <a:lnTo>
                  <a:pt x="1518652" y="4905281"/>
                </a:lnTo>
                <a:lnTo>
                  <a:pt x="1488812" y="4962472"/>
                </a:lnTo>
                <a:lnTo>
                  <a:pt x="1773161" y="5507455"/>
                </a:lnTo>
                <a:lnTo>
                  <a:pt x="1945385" y="5507455"/>
                </a:lnTo>
                <a:cubicBezTo>
                  <a:pt x="1984041" y="5507455"/>
                  <a:pt x="2015377" y="5538791"/>
                  <a:pt x="2015377" y="5577447"/>
                </a:cubicBezTo>
                <a:lnTo>
                  <a:pt x="2015377" y="5716606"/>
                </a:lnTo>
                <a:cubicBezTo>
                  <a:pt x="2015377" y="5755262"/>
                  <a:pt x="1984041" y="5786598"/>
                  <a:pt x="1945385" y="5786598"/>
                </a:cubicBezTo>
                <a:lnTo>
                  <a:pt x="166286" y="5786598"/>
                </a:lnTo>
                <a:cubicBezTo>
                  <a:pt x="127630" y="5786598"/>
                  <a:pt x="96294" y="5755262"/>
                  <a:pt x="96294" y="5716606"/>
                </a:cubicBezTo>
                <a:lnTo>
                  <a:pt x="96294" y="5577447"/>
                </a:lnTo>
                <a:cubicBezTo>
                  <a:pt x="96294" y="5538791"/>
                  <a:pt x="127630" y="5507455"/>
                  <a:pt x="166286" y="5507455"/>
                </a:cubicBezTo>
                <a:lnTo>
                  <a:pt x="235712" y="5507455"/>
                </a:lnTo>
                <a:lnTo>
                  <a:pt x="537898" y="4928284"/>
                </a:lnTo>
                <a:lnTo>
                  <a:pt x="525896" y="4905281"/>
                </a:lnTo>
                <a:lnTo>
                  <a:pt x="517166" y="4905281"/>
                </a:lnTo>
                <a:cubicBezTo>
                  <a:pt x="485913" y="4905281"/>
                  <a:pt x="460578" y="4879946"/>
                  <a:pt x="460578" y="4848693"/>
                </a:cubicBezTo>
                <a:lnTo>
                  <a:pt x="460578" y="4829509"/>
                </a:lnTo>
                <a:cubicBezTo>
                  <a:pt x="460578" y="4798256"/>
                  <a:pt x="485913" y="4772921"/>
                  <a:pt x="517166" y="4772921"/>
                </a:cubicBezTo>
                <a:lnTo>
                  <a:pt x="536643" y="4772921"/>
                </a:lnTo>
                <a:lnTo>
                  <a:pt x="536643" y="4116689"/>
                </a:lnTo>
                <a:lnTo>
                  <a:pt x="483438" y="4116689"/>
                </a:lnTo>
                <a:cubicBezTo>
                  <a:pt x="477126" y="4116689"/>
                  <a:pt x="471411" y="4114130"/>
                  <a:pt x="467274" y="4109993"/>
                </a:cubicBezTo>
                <a:lnTo>
                  <a:pt x="460578" y="4093829"/>
                </a:lnTo>
                <a:lnTo>
                  <a:pt x="467274" y="4077665"/>
                </a:lnTo>
                <a:cubicBezTo>
                  <a:pt x="471411" y="4073529"/>
                  <a:pt x="477126" y="4070970"/>
                  <a:pt x="483438" y="4070970"/>
                </a:cubicBezTo>
                <a:lnTo>
                  <a:pt x="536643" y="4070970"/>
                </a:lnTo>
                <a:lnTo>
                  <a:pt x="536643" y="3949801"/>
                </a:lnTo>
                <a:lnTo>
                  <a:pt x="483438" y="3949801"/>
                </a:lnTo>
                <a:cubicBezTo>
                  <a:pt x="477126" y="3949801"/>
                  <a:pt x="471411" y="3947242"/>
                  <a:pt x="467274" y="3943105"/>
                </a:cubicBezTo>
                <a:lnTo>
                  <a:pt x="460578" y="3926941"/>
                </a:lnTo>
                <a:lnTo>
                  <a:pt x="467274" y="3910777"/>
                </a:lnTo>
                <a:cubicBezTo>
                  <a:pt x="471411" y="3906640"/>
                  <a:pt x="477126" y="3904082"/>
                  <a:pt x="483438" y="3904082"/>
                </a:cubicBezTo>
                <a:lnTo>
                  <a:pt x="536643" y="3904082"/>
                </a:lnTo>
                <a:lnTo>
                  <a:pt x="536643" y="3781025"/>
                </a:lnTo>
                <a:lnTo>
                  <a:pt x="0" y="3781025"/>
                </a:lnTo>
                <a:lnTo>
                  <a:pt x="0" y="3364856"/>
                </a:lnTo>
                <a:lnTo>
                  <a:pt x="1" y="3364856"/>
                </a:lnTo>
                <a:lnTo>
                  <a:pt x="1" y="2819733"/>
                </a:lnTo>
                <a:lnTo>
                  <a:pt x="186431" y="2819733"/>
                </a:lnTo>
                <a:lnTo>
                  <a:pt x="823097" y="2141404"/>
                </a:lnTo>
                <a:lnTo>
                  <a:pt x="813602" y="2137471"/>
                </a:lnTo>
                <a:cubicBezTo>
                  <a:pt x="810982" y="2134852"/>
                  <a:pt x="809362" y="2131233"/>
                  <a:pt x="809362" y="2127235"/>
                </a:cubicBezTo>
                <a:lnTo>
                  <a:pt x="809362" y="2069332"/>
                </a:lnTo>
                <a:cubicBezTo>
                  <a:pt x="809362" y="2061336"/>
                  <a:pt x="815843" y="2054855"/>
                  <a:pt x="823838" y="2054855"/>
                </a:cubicBezTo>
                <a:lnTo>
                  <a:pt x="877577" y="2054855"/>
                </a:lnTo>
                <a:lnTo>
                  <a:pt x="888250" y="1881866"/>
                </a:lnTo>
                <a:lnTo>
                  <a:pt x="828450" y="1881866"/>
                </a:lnTo>
                <a:cubicBezTo>
                  <a:pt x="823302" y="1881866"/>
                  <a:pt x="819128" y="1877691"/>
                  <a:pt x="819128" y="1872543"/>
                </a:cubicBezTo>
                <a:lnTo>
                  <a:pt x="819128" y="1835257"/>
                </a:lnTo>
                <a:cubicBezTo>
                  <a:pt x="819128" y="1830109"/>
                  <a:pt x="823302" y="1825935"/>
                  <a:pt x="828450" y="1825935"/>
                </a:cubicBezTo>
                <a:lnTo>
                  <a:pt x="891700" y="1825935"/>
                </a:lnTo>
                <a:lnTo>
                  <a:pt x="912234" y="1493103"/>
                </a:lnTo>
                <a:lnTo>
                  <a:pt x="860727" y="1497602"/>
                </a:lnTo>
                <a:lnTo>
                  <a:pt x="861169" y="1501090"/>
                </a:lnTo>
                <a:lnTo>
                  <a:pt x="562355" y="1538964"/>
                </a:lnTo>
                <a:lnTo>
                  <a:pt x="573819" y="1582489"/>
                </a:lnTo>
                <a:cubicBezTo>
                  <a:pt x="581039" y="1609902"/>
                  <a:pt x="564670" y="1637977"/>
                  <a:pt x="537257" y="1645198"/>
                </a:cubicBezTo>
                <a:lnTo>
                  <a:pt x="530211" y="1647053"/>
                </a:lnTo>
                <a:cubicBezTo>
                  <a:pt x="509651" y="1652468"/>
                  <a:pt x="488719" y="1644615"/>
                  <a:pt x="476492" y="1628784"/>
                </a:cubicBezTo>
                <a:lnTo>
                  <a:pt x="469491" y="1614538"/>
                </a:lnTo>
                <a:lnTo>
                  <a:pt x="470721" y="1635605"/>
                </a:lnTo>
                <a:cubicBezTo>
                  <a:pt x="467670" y="1656861"/>
                  <a:pt x="452267" y="1675268"/>
                  <a:pt x="430195" y="1681081"/>
                </a:cubicBezTo>
                <a:lnTo>
                  <a:pt x="422631" y="1683073"/>
                </a:lnTo>
                <a:cubicBezTo>
                  <a:pt x="393202" y="1690825"/>
                  <a:pt x="363062" y="1673252"/>
                  <a:pt x="355310" y="1643823"/>
                </a:cubicBezTo>
                <a:lnTo>
                  <a:pt x="315776" y="1493723"/>
                </a:lnTo>
                <a:cubicBezTo>
                  <a:pt x="308025" y="1464294"/>
                  <a:pt x="325598" y="1434153"/>
                  <a:pt x="355027" y="1426402"/>
                </a:cubicBezTo>
                <a:lnTo>
                  <a:pt x="362591" y="1424410"/>
                </a:lnTo>
                <a:cubicBezTo>
                  <a:pt x="384663" y="1418597"/>
                  <a:pt x="407134" y="1427028"/>
                  <a:pt x="420261" y="1444022"/>
                </a:cubicBezTo>
                <a:lnTo>
                  <a:pt x="427578" y="1458912"/>
                </a:lnTo>
                <a:lnTo>
                  <a:pt x="426045" y="1453091"/>
                </a:lnTo>
                <a:cubicBezTo>
                  <a:pt x="418825" y="1425678"/>
                  <a:pt x="435194" y="1397602"/>
                  <a:pt x="462607" y="1390382"/>
                </a:cubicBezTo>
                <a:lnTo>
                  <a:pt x="469653" y="1388526"/>
                </a:lnTo>
                <a:cubicBezTo>
                  <a:pt x="497066" y="1381306"/>
                  <a:pt x="525141" y="1397675"/>
                  <a:pt x="532361" y="1425088"/>
                </a:cubicBezTo>
                <a:lnTo>
                  <a:pt x="549415" y="1489834"/>
                </a:lnTo>
                <a:lnTo>
                  <a:pt x="840002" y="1334084"/>
                </a:lnTo>
                <a:lnTo>
                  <a:pt x="840607" y="1338857"/>
                </a:lnTo>
                <a:lnTo>
                  <a:pt x="1112835" y="1315078"/>
                </a:lnTo>
                <a:lnTo>
                  <a:pt x="2288860" y="137025"/>
                </a:lnTo>
                <a:lnTo>
                  <a:pt x="2281236" y="99263"/>
                </a:lnTo>
                <a:cubicBezTo>
                  <a:pt x="2281236" y="44442"/>
                  <a:pt x="2325678" y="0"/>
                  <a:pt x="23804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Freeform: Shape 57">
            <a:extLst>
              <a:ext uri="{FF2B5EF4-FFF2-40B4-BE49-F238E27FC236}">
                <a16:creationId xmlns:a16="http://schemas.microsoft.com/office/drawing/2014/main" id="{1D8FF448-62BF-4641-8907-9231B421AE95}"/>
              </a:ext>
            </a:extLst>
          </p:cNvPr>
          <p:cNvSpPr/>
          <p:nvPr/>
        </p:nvSpPr>
        <p:spPr>
          <a:xfrm>
            <a:off x="4908547" y="5115416"/>
            <a:ext cx="402757" cy="560278"/>
          </a:xfrm>
          <a:custGeom>
            <a:avLst/>
            <a:gdLst>
              <a:gd name="connsiteX0" fmla="*/ 1022274 w 4159710"/>
              <a:gd name="connsiteY0" fmla="*/ 5419078 h 5786598"/>
              <a:gd name="connsiteX1" fmla="*/ 976163 w 4159710"/>
              <a:gd name="connsiteY1" fmla="*/ 5507455 h 5786598"/>
              <a:gd name="connsiteX2" fmla="*/ 1068385 w 4159710"/>
              <a:gd name="connsiteY2" fmla="*/ 5507455 h 5786598"/>
              <a:gd name="connsiteX3" fmla="*/ 1318025 w 4159710"/>
              <a:gd name="connsiteY3" fmla="*/ 5289802 h 5786598"/>
              <a:gd name="connsiteX4" fmla="*/ 1204463 w 4159710"/>
              <a:gd name="connsiteY4" fmla="*/ 5507455 h 5786598"/>
              <a:gd name="connsiteX5" fmla="*/ 1431587 w 4159710"/>
              <a:gd name="connsiteY5" fmla="*/ 5507455 h 5786598"/>
              <a:gd name="connsiteX6" fmla="*/ 708685 w 4159710"/>
              <a:gd name="connsiteY6" fmla="*/ 5255614 h 5786598"/>
              <a:gd name="connsiteX7" fmla="*/ 577286 w 4159710"/>
              <a:gd name="connsiteY7" fmla="*/ 5507455 h 5786598"/>
              <a:gd name="connsiteX8" fmla="*/ 840085 w 4159710"/>
              <a:gd name="connsiteY8" fmla="*/ 5507455 h 5786598"/>
              <a:gd name="connsiteX9" fmla="*/ 1203875 w 4159710"/>
              <a:gd name="connsiteY9" fmla="*/ 5071022 h 5786598"/>
              <a:gd name="connsiteX10" fmla="*/ 1053938 w 4159710"/>
              <a:gd name="connsiteY10" fmla="*/ 5358390 h 5786598"/>
              <a:gd name="connsiteX11" fmla="*/ 1131714 w 4159710"/>
              <a:gd name="connsiteY11" fmla="*/ 5507455 h 5786598"/>
              <a:gd name="connsiteX12" fmla="*/ 1141134 w 4159710"/>
              <a:gd name="connsiteY12" fmla="*/ 5507455 h 5786598"/>
              <a:gd name="connsiteX13" fmla="*/ 1286361 w 4159710"/>
              <a:gd name="connsiteY13" fmla="*/ 5229113 h 5786598"/>
              <a:gd name="connsiteX14" fmla="*/ 822835 w 4159710"/>
              <a:gd name="connsiteY14" fmla="*/ 5036834 h 5786598"/>
              <a:gd name="connsiteX15" fmla="*/ 740350 w 4159710"/>
              <a:gd name="connsiteY15" fmla="*/ 5194926 h 5786598"/>
              <a:gd name="connsiteX16" fmla="*/ 903414 w 4159710"/>
              <a:gd name="connsiteY16" fmla="*/ 5507455 h 5786598"/>
              <a:gd name="connsiteX17" fmla="*/ 912834 w 4159710"/>
              <a:gd name="connsiteY17" fmla="*/ 5507455 h 5786598"/>
              <a:gd name="connsiteX18" fmla="*/ 990609 w 4159710"/>
              <a:gd name="connsiteY18" fmla="*/ 5358390 h 5786598"/>
              <a:gd name="connsiteX19" fmla="*/ 1451724 w 4159710"/>
              <a:gd name="connsiteY19" fmla="*/ 5033553 h 5786598"/>
              <a:gd name="connsiteX20" fmla="*/ 1355112 w 4159710"/>
              <a:gd name="connsiteY20" fmla="*/ 5218720 h 5786598"/>
              <a:gd name="connsiteX21" fmla="*/ 1505762 w 4159710"/>
              <a:gd name="connsiteY21" fmla="*/ 5507455 h 5786598"/>
              <a:gd name="connsiteX22" fmla="*/ 1698986 w 4159710"/>
              <a:gd name="connsiteY22" fmla="*/ 5507455 h 5786598"/>
              <a:gd name="connsiteX23" fmla="*/ 574986 w 4159710"/>
              <a:gd name="connsiteY23" fmla="*/ 4999366 h 5786598"/>
              <a:gd name="connsiteX24" fmla="*/ 309887 w 4159710"/>
              <a:gd name="connsiteY24" fmla="*/ 5507455 h 5786598"/>
              <a:gd name="connsiteX25" fmla="*/ 503111 w 4159710"/>
              <a:gd name="connsiteY25" fmla="*/ 5507455 h 5786598"/>
              <a:gd name="connsiteX26" fmla="*/ 671598 w 4159710"/>
              <a:gd name="connsiteY26" fmla="*/ 5184533 h 5786598"/>
              <a:gd name="connsiteX27" fmla="*/ 1290352 w 4159710"/>
              <a:gd name="connsiteY27" fmla="*/ 4905281 h 5786598"/>
              <a:gd name="connsiteX28" fmla="*/ 1240962 w 4159710"/>
              <a:gd name="connsiteY28" fmla="*/ 4999940 h 5786598"/>
              <a:gd name="connsiteX29" fmla="*/ 1323448 w 4159710"/>
              <a:gd name="connsiteY29" fmla="*/ 5158032 h 5786598"/>
              <a:gd name="connsiteX30" fmla="*/ 1420060 w 4159710"/>
              <a:gd name="connsiteY30" fmla="*/ 4972866 h 5786598"/>
              <a:gd name="connsiteX31" fmla="*/ 1384797 w 4159710"/>
              <a:gd name="connsiteY31" fmla="*/ 4905281 h 5786598"/>
              <a:gd name="connsiteX32" fmla="*/ 1191573 w 4159710"/>
              <a:gd name="connsiteY32" fmla="*/ 4905281 h 5786598"/>
              <a:gd name="connsiteX33" fmla="*/ 1209298 w 4159710"/>
              <a:gd name="connsiteY33" fmla="*/ 4939252 h 5786598"/>
              <a:gd name="connsiteX34" fmla="*/ 1227023 w 4159710"/>
              <a:gd name="connsiteY34" fmla="*/ 4905281 h 5786598"/>
              <a:gd name="connsiteX35" fmla="*/ 891474 w 4159710"/>
              <a:gd name="connsiteY35" fmla="*/ 4905281 h 5786598"/>
              <a:gd name="connsiteX36" fmla="*/ 854499 w 4159710"/>
              <a:gd name="connsiteY36" fmla="*/ 4976146 h 5786598"/>
              <a:gd name="connsiteX37" fmla="*/ 1022274 w 4159710"/>
              <a:gd name="connsiteY37" fmla="*/ 5297702 h 5786598"/>
              <a:gd name="connsiteX38" fmla="*/ 1172210 w 4159710"/>
              <a:gd name="connsiteY38" fmla="*/ 5010334 h 5786598"/>
              <a:gd name="connsiteX39" fmla="*/ 1117398 w 4159710"/>
              <a:gd name="connsiteY39" fmla="*/ 4905281 h 5786598"/>
              <a:gd name="connsiteX40" fmla="*/ 624075 w 4159710"/>
              <a:gd name="connsiteY40" fmla="*/ 4905281 h 5786598"/>
              <a:gd name="connsiteX41" fmla="*/ 606650 w 4159710"/>
              <a:gd name="connsiteY41" fmla="*/ 4938678 h 5786598"/>
              <a:gd name="connsiteX42" fmla="*/ 703262 w 4159710"/>
              <a:gd name="connsiteY42" fmla="*/ 5123845 h 5786598"/>
              <a:gd name="connsiteX43" fmla="*/ 785748 w 4159710"/>
              <a:gd name="connsiteY43" fmla="*/ 4965752 h 5786598"/>
              <a:gd name="connsiteX44" fmla="*/ 754196 w 4159710"/>
              <a:gd name="connsiteY44" fmla="*/ 4905281 h 5786598"/>
              <a:gd name="connsiteX45" fmla="*/ 1286363 w 4159710"/>
              <a:gd name="connsiteY45" fmla="*/ 4716622 h 5786598"/>
              <a:gd name="connsiteX46" fmla="*/ 1286363 w 4159710"/>
              <a:gd name="connsiteY46" fmla="*/ 4742928 h 5786598"/>
              <a:gd name="connsiteX47" fmla="*/ 1280308 w 4159710"/>
              <a:gd name="connsiteY47" fmla="*/ 4772921 h 5786598"/>
              <a:gd name="connsiteX48" fmla="*/ 1315738 w 4159710"/>
              <a:gd name="connsiteY48" fmla="*/ 4772921 h 5786598"/>
              <a:gd name="connsiteX49" fmla="*/ 760478 w 4159710"/>
              <a:gd name="connsiteY49" fmla="*/ 4643851 h 5786598"/>
              <a:gd name="connsiteX50" fmla="*/ 693135 w 4159710"/>
              <a:gd name="connsiteY50" fmla="*/ 4772921 h 5786598"/>
              <a:gd name="connsiteX51" fmla="*/ 766533 w 4159710"/>
              <a:gd name="connsiteY51" fmla="*/ 4772921 h 5786598"/>
              <a:gd name="connsiteX52" fmla="*/ 760478 w 4159710"/>
              <a:gd name="connsiteY52" fmla="*/ 4742928 h 5786598"/>
              <a:gd name="connsiteX53" fmla="*/ 1286363 w 4159710"/>
              <a:gd name="connsiteY53" fmla="*/ 4116690 h 5786598"/>
              <a:gd name="connsiteX54" fmla="*/ 1286363 w 4159710"/>
              <a:gd name="connsiteY54" fmla="*/ 4574458 h 5786598"/>
              <a:gd name="connsiteX55" fmla="*/ 1389913 w 4159710"/>
              <a:gd name="connsiteY55" fmla="*/ 4772921 h 5786598"/>
              <a:gd name="connsiteX56" fmla="*/ 1441619 w 4159710"/>
              <a:gd name="connsiteY56" fmla="*/ 4772921 h 5786598"/>
              <a:gd name="connsiteX57" fmla="*/ 1441619 w 4159710"/>
              <a:gd name="connsiteY57" fmla="*/ 4116690 h 5786598"/>
              <a:gd name="connsiteX58" fmla="*/ 582362 w 4159710"/>
              <a:gd name="connsiteY58" fmla="*/ 4116689 h 5786598"/>
              <a:gd name="connsiteX59" fmla="*/ 582362 w 4159710"/>
              <a:gd name="connsiteY59" fmla="*/ 4772921 h 5786598"/>
              <a:gd name="connsiteX60" fmla="*/ 618960 w 4159710"/>
              <a:gd name="connsiteY60" fmla="*/ 4772921 h 5786598"/>
              <a:gd name="connsiteX61" fmla="*/ 760478 w 4159710"/>
              <a:gd name="connsiteY61" fmla="*/ 4501687 h 5786598"/>
              <a:gd name="connsiteX62" fmla="*/ 760478 w 4159710"/>
              <a:gd name="connsiteY62" fmla="*/ 4116689 h 5786598"/>
              <a:gd name="connsiteX63" fmla="*/ 1286363 w 4159710"/>
              <a:gd name="connsiteY63" fmla="*/ 3949802 h 5786598"/>
              <a:gd name="connsiteX64" fmla="*/ 1286363 w 4159710"/>
              <a:gd name="connsiteY64" fmla="*/ 4070970 h 5786598"/>
              <a:gd name="connsiteX65" fmla="*/ 1441619 w 4159710"/>
              <a:gd name="connsiteY65" fmla="*/ 4070970 h 5786598"/>
              <a:gd name="connsiteX66" fmla="*/ 1441619 w 4159710"/>
              <a:gd name="connsiteY66" fmla="*/ 3949802 h 5786598"/>
              <a:gd name="connsiteX67" fmla="*/ 582362 w 4159710"/>
              <a:gd name="connsiteY67" fmla="*/ 3949801 h 5786598"/>
              <a:gd name="connsiteX68" fmla="*/ 582362 w 4159710"/>
              <a:gd name="connsiteY68" fmla="*/ 4070970 h 5786598"/>
              <a:gd name="connsiteX69" fmla="*/ 760478 w 4159710"/>
              <a:gd name="connsiteY69" fmla="*/ 4070970 h 5786598"/>
              <a:gd name="connsiteX70" fmla="*/ 760478 w 4159710"/>
              <a:gd name="connsiteY70" fmla="*/ 3949801 h 5786598"/>
              <a:gd name="connsiteX71" fmla="*/ 1286363 w 4159710"/>
              <a:gd name="connsiteY71" fmla="*/ 3781025 h 5786598"/>
              <a:gd name="connsiteX72" fmla="*/ 1286363 w 4159710"/>
              <a:gd name="connsiteY72" fmla="*/ 3904082 h 5786598"/>
              <a:gd name="connsiteX73" fmla="*/ 1441619 w 4159710"/>
              <a:gd name="connsiteY73" fmla="*/ 3904082 h 5786598"/>
              <a:gd name="connsiteX74" fmla="*/ 1441619 w 4159710"/>
              <a:gd name="connsiteY74" fmla="*/ 3781025 h 5786598"/>
              <a:gd name="connsiteX75" fmla="*/ 582362 w 4159710"/>
              <a:gd name="connsiteY75" fmla="*/ 3781025 h 5786598"/>
              <a:gd name="connsiteX76" fmla="*/ 582362 w 4159710"/>
              <a:gd name="connsiteY76" fmla="*/ 3904082 h 5786598"/>
              <a:gd name="connsiteX77" fmla="*/ 760478 w 4159710"/>
              <a:gd name="connsiteY77" fmla="*/ 3904082 h 5786598"/>
              <a:gd name="connsiteX78" fmla="*/ 760478 w 4159710"/>
              <a:gd name="connsiteY78" fmla="*/ 3781025 h 5786598"/>
              <a:gd name="connsiteX79" fmla="*/ 1174823 w 4159710"/>
              <a:gd name="connsiteY79" fmla="*/ 2986866 h 5786598"/>
              <a:gd name="connsiteX80" fmla="*/ 1154863 w 4159710"/>
              <a:gd name="connsiteY80" fmla="*/ 3006826 h 5786598"/>
              <a:gd name="connsiteX81" fmla="*/ 1154863 w 4159710"/>
              <a:gd name="connsiteY81" fmla="*/ 3388285 h 5786598"/>
              <a:gd name="connsiteX82" fmla="*/ 1174823 w 4159710"/>
              <a:gd name="connsiteY82" fmla="*/ 3408245 h 5786598"/>
              <a:gd name="connsiteX83" fmla="*/ 1254662 w 4159710"/>
              <a:gd name="connsiteY83" fmla="*/ 3408245 h 5786598"/>
              <a:gd name="connsiteX84" fmla="*/ 1274622 w 4159710"/>
              <a:gd name="connsiteY84" fmla="*/ 3388285 h 5786598"/>
              <a:gd name="connsiteX85" fmla="*/ 1274622 w 4159710"/>
              <a:gd name="connsiteY85" fmla="*/ 3006826 h 5786598"/>
              <a:gd name="connsiteX86" fmla="*/ 1254662 w 4159710"/>
              <a:gd name="connsiteY86" fmla="*/ 2986866 h 5786598"/>
              <a:gd name="connsiteX87" fmla="*/ 694919 w 4159710"/>
              <a:gd name="connsiteY87" fmla="*/ 2986866 h 5786598"/>
              <a:gd name="connsiteX88" fmla="*/ 678402 w 4159710"/>
              <a:gd name="connsiteY88" fmla="*/ 3003383 h 5786598"/>
              <a:gd name="connsiteX89" fmla="*/ 678402 w 4159710"/>
              <a:gd name="connsiteY89" fmla="*/ 3391728 h 5786598"/>
              <a:gd name="connsiteX90" fmla="*/ 694919 w 4159710"/>
              <a:gd name="connsiteY90" fmla="*/ 3408245 h 5786598"/>
              <a:gd name="connsiteX91" fmla="*/ 760984 w 4159710"/>
              <a:gd name="connsiteY91" fmla="*/ 3408245 h 5786598"/>
              <a:gd name="connsiteX92" fmla="*/ 777501 w 4159710"/>
              <a:gd name="connsiteY92" fmla="*/ 3391728 h 5786598"/>
              <a:gd name="connsiteX93" fmla="*/ 777501 w 4159710"/>
              <a:gd name="connsiteY93" fmla="*/ 3003383 h 5786598"/>
              <a:gd name="connsiteX94" fmla="*/ 760984 w 4159710"/>
              <a:gd name="connsiteY94" fmla="*/ 2986866 h 5786598"/>
              <a:gd name="connsiteX95" fmla="*/ 502584 w 4159710"/>
              <a:gd name="connsiteY95" fmla="*/ 2986866 h 5786598"/>
              <a:gd name="connsiteX96" fmla="*/ 486067 w 4159710"/>
              <a:gd name="connsiteY96" fmla="*/ 3003383 h 5786598"/>
              <a:gd name="connsiteX97" fmla="*/ 486067 w 4159710"/>
              <a:gd name="connsiteY97" fmla="*/ 3391728 h 5786598"/>
              <a:gd name="connsiteX98" fmla="*/ 502584 w 4159710"/>
              <a:gd name="connsiteY98" fmla="*/ 3408245 h 5786598"/>
              <a:gd name="connsiteX99" fmla="*/ 568649 w 4159710"/>
              <a:gd name="connsiteY99" fmla="*/ 3408245 h 5786598"/>
              <a:gd name="connsiteX100" fmla="*/ 585166 w 4159710"/>
              <a:gd name="connsiteY100" fmla="*/ 3391728 h 5786598"/>
              <a:gd name="connsiteX101" fmla="*/ 585166 w 4159710"/>
              <a:gd name="connsiteY101" fmla="*/ 3003383 h 5786598"/>
              <a:gd name="connsiteX102" fmla="*/ 568649 w 4159710"/>
              <a:gd name="connsiteY102" fmla="*/ 2986866 h 5786598"/>
              <a:gd name="connsiteX103" fmla="*/ 310249 w 4159710"/>
              <a:gd name="connsiteY103" fmla="*/ 2986866 h 5786598"/>
              <a:gd name="connsiteX104" fmla="*/ 293732 w 4159710"/>
              <a:gd name="connsiteY104" fmla="*/ 3003383 h 5786598"/>
              <a:gd name="connsiteX105" fmla="*/ 293732 w 4159710"/>
              <a:gd name="connsiteY105" fmla="*/ 3391728 h 5786598"/>
              <a:gd name="connsiteX106" fmla="*/ 310249 w 4159710"/>
              <a:gd name="connsiteY106" fmla="*/ 3408245 h 5786598"/>
              <a:gd name="connsiteX107" fmla="*/ 376314 w 4159710"/>
              <a:gd name="connsiteY107" fmla="*/ 3408245 h 5786598"/>
              <a:gd name="connsiteX108" fmla="*/ 392831 w 4159710"/>
              <a:gd name="connsiteY108" fmla="*/ 3391728 h 5786598"/>
              <a:gd name="connsiteX109" fmla="*/ 392831 w 4159710"/>
              <a:gd name="connsiteY109" fmla="*/ 3003383 h 5786598"/>
              <a:gd name="connsiteX110" fmla="*/ 376314 w 4159710"/>
              <a:gd name="connsiteY110" fmla="*/ 2986866 h 5786598"/>
              <a:gd name="connsiteX111" fmla="*/ 871284 w 4159710"/>
              <a:gd name="connsiteY111" fmla="*/ 2156869 h 5786598"/>
              <a:gd name="connsiteX112" fmla="*/ 249133 w 4159710"/>
              <a:gd name="connsiteY112" fmla="*/ 2819733 h 5786598"/>
              <a:gd name="connsiteX113" fmla="*/ 830389 w 4159710"/>
              <a:gd name="connsiteY113" fmla="*/ 2819733 h 5786598"/>
              <a:gd name="connsiteX114" fmla="*/ 1322149 w 4159710"/>
              <a:gd name="connsiteY114" fmla="*/ 1457297 h 5786598"/>
              <a:gd name="connsiteX115" fmla="*/ 1134233 w 4159710"/>
              <a:gd name="connsiteY115" fmla="*/ 1473712 h 5786598"/>
              <a:gd name="connsiteX116" fmla="*/ 1155963 w 4159710"/>
              <a:gd name="connsiteY116" fmla="*/ 1825935 h 5786598"/>
              <a:gd name="connsiteX117" fmla="*/ 1248284 w 4159710"/>
              <a:gd name="connsiteY117" fmla="*/ 1825935 h 5786598"/>
              <a:gd name="connsiteX118" fmla="*/ 1257606 w 4159710"/>
              <a:gd name="connsiteY118" fmla="*/ 1835257 h 5786598"/>
              <a:gd name="connsiteX119" fmla="*/ 1257606 w 4159710"/>
              <a:gd name="connsiteY119" fmla="*/ 1872543 h 5786598"/>
              <a:gd name="connsiteX120" fmla="*/ 1248284 w 4159710"/>
              <a:gd name="connsiteY120" fmla="*/ 1881866 h 5786598"/>
              <a:gd name="connsiteX121" fmla="*/ 1159414 w 4159710"/>
              <a:gd name="connsiteY121" fmla="*/ 1881866 h 5786598"/>
              <a:gd name="connsiteX122" fmla="*/ 1170086 w 4159710"/>
              <a:gd name="connsiteY122" fmla="*/ 2054855 h 5786598"/>
              <a:gd name="connsiteX123" fmla="*/ 1233364 w 4159710"/>
              <a:gd name="connsiteY123" fmla="*/ 2054855 h 5786598"/>
              <a:gd name="connsiteX124" fmla="*/ 1247840 w 4159710"/>
              <a:gd name="connsiteY124" fmla="*/ 2069332 h 5786598"/>
              <a:gd name="connsiteX125" fmla="*/ 1247840 w 4159710"/>
              <a:gd name="connsiteY125" fmla="*/ 2127235 h 5786598"/>
              <a:gd name="connsiteX126" fmla="*/ 1233364 w 4159710"/>
              <a:gd name="connsiteY126" fmla="*/ 2141711 h 5786598"/>
              <a:gd name="connsiteX127" fmla="*/ 1175445 w 4159710"/>
              <a:gd name="connsiteY127" fmla="*/ 2141711 h 5786598"/>
              <a:gd name="connsiteX128" fmla="*/ 1217275 w 4159710"/>
              <a:gd name="connsiteY128" fmla="*/ 2819733 h 5786598"/>
              <a:gd name="connsiteX129" fmla="*/ 1538655 w 4159710"/>
              <a:gd name="connsiteY129" fmla="*/ 2819733 h 5786598"/>
              <a:gd name="connsiteX130" fmla="*/ 1538655 w 4159710"/>
              <a:gd name="connsiteY130" fmla="*/ 2916015 h 5786598"/>
              <a:gd name="connsiteX131" fmla="*/ 1834975 w 4159710"/>
              <a:gd name="connsiteY131" fmla="*/ 2426775 h 5786598"/>
              <a:gd name="connsiteX132" fmla="*/ 2470117 w 4159710"/>
              <a:gd name="connsiteY132" fmla="*/ 140636 h 5786598"/>
              <a:gd name="connsiteX133" fmla="*/ 2450688 w 4159710"/>
              <a:gd name="connsiteY133" fmla="*/ 169453 h 5786598"/>
              <a:gd name="connsiteX134" fmla="*/ 2380499 w 4159710"/>
              <a:gd name="connsiteY134" fmla="*/ 198526 h 5786598"/>
              <a:gd name="connsiteX135" fmla="*/ 2341862 w 4159710"/>
              <a:gd name="connsiteY135" fmla="*/ 190726 h 5786598"/>
              <a:gd name="connsiteX136" fmla="*/ 2319689 w 4159710"/>
              <a:gd name="connsiteY136" fmla="*/ 175776 h 5786598"/>
              <a:gd name="connsiteX137" fmla="*/ 1188989 w 4159710"/>
              <a:gd name="connsiteY137" fmla="*/ 1308426 h 5786598"/>
              <a:gd name="connsiteX138" fmla="*/ 1342990 w 4159710"/>
              <a:gd name="connsiteY138" fmla="*/ 1294974 h 5786598"/>
              <a:gd name="connsiteX139" fmla="*/ 1353866 w 4159710"/>
              <a:gd name="connsiteY139" fmla="*/ 1419480 h 5786598"/>
              <a:gd name="connsiteX140" fmla="*/ 1862584 w 4159710"/>
              <a:gd name="connsiteY140" fmla="*/ 2381191 h 5786598"/>
              <a:gd name="connsiteX141" fmla="*/ 3029209 w 4159710"/>
              <a:gd name="connsiteY141" fmla="*/ 455030 h 5786598"/>
              <a:gd name="connsiteX142" fmla="*/ 2380499 w 4159710"/>
              <a:gd name="connsiteY142" fmla="*/ 0 h 5786598"/>
              <a:gd name="connsiteX143" fmla="*/ 2479762 w 4159710"/>
              <a:gd name="connsiteY143" fmla="*/ 99263 h 5786598"/>
              <a:gd name="connsiteX144" fmla="*/ 2478311 w 4159710"/>
              <a:gd name="connsiteY144" fmla="*/ 106448 h 5786598"/>
              <a:gd name="connsiteX145" fmla="*/ 3219890 w 4159710"/>
              <a:gd name="connsiteY145" fmla="*/ 215733 h 5786598"/>
              <a:gd name="connsiteX146" fmla="*/ 3217054 w 4159710"/>
              <a:gd name="connsiteY146" fmla="*/ 220776 h 5786598"/>
              <a:gd name="connsiteX147" fmla="*/ 4067223 w 4159710"/>
              <a:gd name="connsiteY147" fmla="*/ 1004298 h 5786598"/>
              <a:gd name="connsiteX148" fmla="*/ 4069653 w 4159710"/>
              <a:gd name="connsiteY148" fmla="*/ 1000693 h 5786598"/>
              <a:gd name="connsiteX149" fmla="*/ 4106956 w 4159710"/>
              <a:gd name="connsiteY149" fmla="*/ 985242 h 5786598"/>
              <a:gd name="connsiteX150" fmla="*/ 4159710 w 4159710"/>
              <a:gd name="connsiteY150" fmla="*/ 1037996 h 5786598"/>
              <a:gd name="connsiteX151" fmla="*/ 4106956 w 4159710"/>
              <a:gd name="connsiteY151" fmla="*/ 1090750 h 5786598"/>
              <a:gd name="connsiteX152" fmla="*/ 4054202 w 4159710"/>
              <a:gd name="connsiteY152" fmla="*/ 1037996 h 5786598"/>
              <a:gd name="connsiteX153" fmla="*/ 4058348 w 4159710"/>
              <a:gd name="connsiteY153" fmla="*/ 1017462 h 5786598"/>
              <a:gd name="connsiteX154" fmla="*/ 4060261 w 4159710"/>
              <a:gd name="connsiteY154" fmla="*/ 1014623 h 5786598"/>
              <a:gd name="connsiteX155" fmla="*/ 3137412 w 4159710"/>
              <a:gd name="connsiteY155" fmla="*/ 519074 h 5786598"/>
              <a:gd name="connsiteX156" fmla="*/ 1538655 w 4159710"/>
              <a:gd name="connsiteY156" fmla="*/ 3357254 h 5786598"/>
              <a:gd name="connsiteX157" fmla="*/ 1538655 w 4159710"/>
              <a:gd name="connsiteY157" fmla="*/ 3364856 h 5786598"/>
              <a:gd name="connsiteX158" fmla="*/ 1696915 w 4159710"/>
              <a:gd name="connsiteY158" fmla="*/ 3364856 h 5786598"/>
              <a:gd name="connsiteX159" fmla="*/ 1696915 w 4159710"/>
              <a:gd name="connsiteY159" fmla="*/ 3781025 h 5786598"/>
              <a:gd name="connsiteX160" fmla="*/ 1487338 w 4159710"/>
              <a:gd name="connsiteY160" fmla="*/ 3781025 h 5786598"/>
              <a:gd name="connsiteX161" fmla="*/ 1487338 w 4159710"/>
              <a:gd name="connsiteY161" fmla="*/ 3904082 h 5786598"/>
              <a:gd name="connsiteX162" fmla="*/ 1563403 w 4159710"/>
              <a:gd name="connsiteY162" fmla="*/ 3904082 h 5786598"/>
              <a:gd name="connsiteX163" fmla="*/ 1586263 w 4159710"/>
              <a:gd name="connsiteY163" fmla="*/ 3926942 h 5786598"/>
              <a:gd name="connsiteX164" fmla="*/ 1586262 w 4159710"/>
              <a:gd name="connsiteY164" fmla="*/ 3926942 h 5786598"/>
              <a:gd name="connsiteX165" fmla="*/ 1563402 w 4159710"/>
              <a:gd name="connsiteY165" fmla="*/ 3949802 h 5786598"/>
              <a:gd name="connsiteX166" fmla="*/ 1487338 w 4159710"/>
              <a:gd name="connsiteY166" fmla="*/ 3949802 h 5786598"/>
              <a:gd name="connsiteX167" fmla="*/ 1487338 w 4159710"/>
              <a:gd name="connsiteY167" fmla="*/ 4070970 h 5786598"/>
              <a:gd name="connsiteX168" fmla="*/ 1563403 w 4159710"/>
              <a:gd name="connsiteY168" fmla="*/ 4070970 h 5786598"/>
              <a:gd name="connsiteX169" fmla="*/ 1586263 w 4159710"/>
              <a:gd name="connsiteY169" fmla="*/ 4093830 h 5786598"/>
              <a:gd name="connsiteX170" fmla="*/ 1586262 w 4159710"/>
              <a:gd name="connsiteY170" fmla="*/ 4093830 h 5786598"/>
              <a:gd name="connsiteX171" fmla="*/ 1563402 w 4159710"/>
              <a:gd name="connsiteY171" fmla="*/ 4116690 h 5786598"/>
              <a:gd name="connsiteX172" fmla="*/ 1487338 w 4159710"/>
              <a:gd name="connsiteY172" fmla="*/ 4116690 h 5786598"/>
              <a:gd name="connsiteX173" fmla="*/ 1487338 w 4159710"/>
              <a:gd name="connsiteY173" fmla="*/ 4772921 h 5786598"/>
              <a:gd name="connsiteX174" fmla="*/ 1529674 w 4159710"/>
              <a:gd name="connsiteY174" fmla="*/ 4772921 h 5786598"/>
              <a:gd name="connsiteX175" fmla="*/ 1586262 w 4159710"/>
              <a:gd name="connsiteY175" fmla="*/ 4829509 h 5786598"/>
              <a:gd name="connsiteX176" fmla="*/ 1586262 w 4159710"/>
              <a:gd name="connsiteY176" fmla="*/ 4848693 h 5786598"/>
              <a:gd name="connsiteX177" fmla="*/ 1529674 w 4159710"/>
              <a:gd name="connsiteY177" fmla="*/ 4905281 h 5786598"/>
              <a:gd name="connsiteX178" fmla="*/ 1518652 w 4159710"/>
              <a:gd name="connsiteY178" fmla="*/ 4905281 h 5786598"/>
              <a:gd name="connsiteX179" fmla="*/ 1488812 w 4159710"/>
              <a:gd name="connsiteY179" fmla="*/ 4962472 h 5786598"/>
              <a:gd name="connsiteX180" fmla="*/ 1773161 w 4159710"/>
              <a:gd name="connsiteY180" fmla="*/ 5507455 h 5786598"/>
              <a:gd name="connsiteX181" fmla="*/ 1945385 w 4159710"/>
              <a:gd name="connsiteY181" fmla="*/ 5507455 h 5786598"/>
              <a:gd name="connsiteX182" fmla="*/ 2015377 w 4159710"/>
              <a:gd name="connsiteY182" fmla="*/ 5577447 h 5786598"/>
              <a:gd name="connsiteX183" fmla="*/ 2015377 w 4159710"/>
              <a:gd name="connsiteY183" fmla="*/ 5716606 h 5786598"/>
              <a:gd name="connsiteX184" fmla="*/ 1945385 w 4159710"/>
              <a:gd name="connsiteY184" fmla="*/ 5786598 h 5786598"/>
              <a:gd name="connsiteX185" fmla="*/ 166286 w 4159710"/>
              <a:gd name="connsiteY185" fmla="*/ 5786598 h 5786598"/>
              <a:gd name="connsiteX186" fmla="*/ 96294 w 4159710"/>
              <a:gd name="connsiteY186" fmla="*/ 5716606 h 5786598"/>
              <a:gd name="connsiteX187" fmla="*/ 96294 w 4159710"/>
              <a:gd name="connsiteY187" fmla="*/ 5577447 h 5786598"/>
              <a:gd name="connsiteX188" fmla="*/ 166286 w 4159710"/>
              <a:gd name="connsiteY188" fmla="*/ 5507455 h 5786598"/>
              <a:gd name="connsiteX189" fmla="*/ 235712 w 4159710"/>
              <a:gd name="connsiteY189" fmla="*/ 5507455 h 5786598"/>
              <a:gd name="connsiteX190" fmla="*/ 537898 w 4159710"/>
              <a:gd name="connsiteY190" fmla="*/ 4928284 h 5786598"/>
              <a:gd name="connsiteX191" fmla="*/ 525896 w 4159710"/>
              <a:gd name="connsiteY191" fmla="*/ 4905281 h 5786598"/>
              <a:gd name="connsiteX192" fmla="*/ 517166 w 4159710"/>
              <a:gd name="connsiteY192" fmla="*/ 4905281 h 5786598"/>
              <a:gd name="connsiteX193" fmla="*/ 460578 w 4159710"/>
              <a:gd name="connsiteY193" fmla="*/ 4848693 h 5786598"/>
              <a:gd name="connsiteX194" fmla="*/ 460578 w 4159710"/>
              <a:gd name="connsiteY194" fmla="*/ 4829509 h 5786598"/>
              <a:gd name="connsiteX195" fmla="*/ 517166 w 4159710"/>
              <a:gd name="connsiteY195" fmla="*/ 4772921 h 5786598"/>
              <a:gd name="connsiteX196" fmla="*/ 536643 w 4159710"/>
              <a:gd name="connsiteY196" fmla="*/ 4772921 h 5786598"/>
              <a:gd name="connsiteX197" fmla="*/ 536643 w 4159710"/>
              <a:gd name="connsiteY197" fmla="*/ 4116689 h 5786598"/>
              <a:gd name="connsiteX198" fmla="*/ 483438 w 4159710"/>
              <a:gd name="connsiteY198" fmla="*/ 4116689 h 5786598"/>
              <a:gd name="connsiteX199" fmla="*/ 467274 w 4159710"/>
              <a:gd name="connsiteY199" fmla="*/ 4109993 h 5786598"/>
              <a:gd name="connsiteX200" fmla="*/ 460578 w 4159710"/>
              <a:gd name="connsiteY200" fmla="*/ 4093829 h 5786598"/>
              <a:gd name="connsiteX201" fmla="*/ 467274 w 4159710"/>
              <a:gd name="connsiteY201" fmla="*/ 4077665 h 5786598"/>
              <a:gd name="connsiteX202" fmla="*/ 483438 w 4159710"/>
              <a:gd name="connsiteY202" fmla="*/ 4070970 h 5786598"/>
              <a:gd name="connsiteX203" fmla="*/ 536643 w 4159710"/>
              <a:gd name="connsiteY203" fmla="*/ 4070970 h 5786598"/>
              <a:gd name="connsiteX204" fmla="*/ 536643 w 4159710"/>
              <a:gd name="connsiteY204" fmla="*/ 3949801 h 5786598"/>
              <a:gd name="connsiteX205" fmla="*/ 483438 w 4159710"/>
              <a:gd name="connsiteY205" fmla="*/ 3949801 h 5786598"/>
              <a:gd name="connsiteX206" fmla="*/ 467274 w 4159710"/>
              <a:gd name="connsiteY206" fmla="*/ 3943105 h 5786598"/>
              <a:gd name="connsiteX207" fmla="*/ 460578 w 4159710"/>
              <a:gd name="connsiteY207" fmla="*/ 3926941 h 5786598"/>
              <a:gd name="connsiteX208" fmla="*/ 467274 w 4159710"/>
              <a:gd name="connsiteY208" fmla="*/ 3910777 h 5786598"/>
              <a:gd name="connsiteX209" fmla="*/ 483438 w 4159710"/>
              <a:gd name="connsiteY209" fmla="*/ 3904082 h 5786598"/>
              <a:gd name="connsiteX210" fmla="*/ 536643 w 4159710"/>
              <a:gd name="connsiteY210" fmla="*/ 3904082 h 5786598"/>
              <a:gd name="connsiteX211" fmla="*/ 536643 w 4159710"/>
              <a:gd name="connsiteY211" fmla="*/ 3781025 h 5786598"/>
              <a:gd name="connsiteX212" fmla="*/ 0 w 4159710"/>
              <a:gd name="connsiteY212" fmla="*/ 3781025 h 5786598"/>
              <a:gd name="connsiteX213" fmla="*/ 0 w 4159710"/>
              <a:gd name="connsiteY213" fmla="*/ 3364856 h 5786598"/>
              <a:gd name="connsiteX214" fmla="*/ 1 w 4159710"/>
              <a:gd name="connsiteY214" fmla="*/ 3364856 h 5786598"/>
              <a:gd name="connsiteX215" fmla="*/ 1 w 4159710"/>
              <a:gd name="connsiteY215" fmla="*/ 2819733 h 5786598"/>
              <a:gd name="connsiteX216" fmla="*/ 186431 w 4159710"/>
              <a:gd name="connsiteY216" fmla="*/ 2819733 h 5786598"/>
              <a:gd name="connsiteX217" fmla="*/ 823097 w 4159710"/>
              <a:gd name="connsiteY217" fmla="*/ 2141404 h 5786598"/>
              <a:gd name="connsiteX218" fmla="*/ 813602 w 4159710"/>
              <a:gd name="connsiteY218" fmla="*/ 2137471 h 5786598"/>
              <a:gd name="connsiteX219" fmla="*/ 809362 w 4159710"/>
              <a:gd name="connsiteY219" fmla="*/ 2127235 h 5786598"/>
              <a:gd name="connsiteX220" fmla="*/ 809362 w 4159710"/>
              <a:gd name="connsiteY220" fmla="*/ 2069332 h 5786598"/>
              <a:gd name="connsiteX221" fmla="*/ 823838 w 4159710"/>
              <a:gd name="connsiteY221" fmla="*/ 2054855 h 5786598"/>
              <a:gd name="connsiteX222" fmla="*/ 877577 w 4159710"/>
              <a:gd name="connsiteY222" fmla="*/ 2054855 h 5786598"/>
              <a:gd name="connsiteX223" fmla="*/ 888250 w 4159710"/>
              <a:gd name="connsiteY223" fmla="*/ 1881866 h 5786598"/>
              <a:gd name="connsiteX224" fmla="*/ 828450 w 4159710"/>
              <a:gd name="connsiteY224" fmla="*/ 1881866 h 5786598"/>
              <a:gd name="connsiteX225" fmla="*/ 819128 w 4159710"/>
              <a:gd name="connsiteY225" fmla="*/ 1872543 h 5786598"/>
              <a:gd name="connsiteX226" fmla="*/ 819128 w 4159710"/>
              <a:gd name="connsiteY226" fmla="*/ 1835257 h 5786598"/>
              <a:gd name="connsiteX227" fmla="*/ 828450 w 4159710"/>
              <a:gd name="connsiteY227" fmla="*/ 1825935 h 5786598"/>
              <a:gd name="connsiteX228" fmla="*/ 891700 w 4159710"/>
              <a:gd name="connsiteY228" fmla="*/ 1825935 h 5786598"/>
              <a:gd name="connsiteX229" fmla="*/ 912234 w 4159710"/>
              <a:gd name="connsiteY229" fmla="*/ 1493103 h 5786598"/>
              <a:gd name="connsiteX230" fmla="*/ 860727 w 4159710"/>
              <a:gd name="connsiteY230" fmla="*/ 1497602 h 5786598"/>
              <a:gd name="connsiteX231" fmla="*/ 861169 w 4159710"/>
              <a:gd name="connsiteY231" fmla="*/ 1501090 h 5786598"/>
              <a:gd name="connsiteX232" fmla="*/ 562355 w 4159710"/>
              <a:gd name="connsiteY232" fmla="*/ 1538964 h 5786598"/>
              <a:gd name="connsiteX233" fmla="*/ 573819 w 4159710"/>
              <a:gd name="connsiteY233" fmla="*/ 1582489 h 5786598"/>
              <a:gd name="connsiteX234" fmla="*/ 537257 w 4159710"/>
              <a:gd name="connsiteY234" fmla="*/ 1645198 h 5786598"/>
              <a:gd name="connsiteX235" fmla="*/ 530211 w 4159710"/>
              <a:gd name="connsiteY235" fmla="*/ 1647053 h 5786598"/>
              <a:gd name="connsiteX236" fmla="*/ 476492 w 4159710"/>
              <a:gd name="connsiteY236" fmla="*/ 1628784 h 5786598"/>
              <a:gd name="connsiteX237" fmla="*/ 469491 w 4159710"/>
              <a:gd name="connsiteY237" fmla="*/ 1614538 h 5786598"/>
              <a:gd name="connsiteX238" fmla="*/ 470721 w 4159710"/>
              <a:gd name="connsiteY238" fmla="*/ 1635605 h 5786598"/>
              <a:gd name="connsiteX239" fmla="*/ 430195 w 4159710"/>
              <a:gd name="connsiteY239" fmla="*/ 1681081 h 5786598"/>
              <a:gd name="connsiteX240" fmla="*/ 422631 w 4159710"/>
              <a:gd name="connsiteY240" fmla="*/ 1683073 h 5786598"/>
              <a:gd name="connsiteX241" fmla="*/ 355310 w 4159710"/>
              <a:gd name="connsiteY241" fmla="*/ 1643823 h 5786598"/>
              <a:gd name="connsiteX242" fmla="*/ 315776 w 4159710"/>
              <a:gd name="connsiteY242" fmla="*/ 1493723 h 5786598"/>
              <a:gd name="connsiteX243" fmla="*/ 355027 w 4159710"/>
              <a:gd name="connsiteY243" fmla="*/ 1426402 h 5786598"/>
              <a:gd name="connsiteX244" fmla="*/ 362591 w 4159710"/>
              <a:gd name="connsiteY244" fmla="*/ 1424410 h 5786598"/>
              <a:gd name="connsiteX245" fmla="*/ 420261 w 4159710"/>
              <a:gd name="connsiteY245" fmla="*/ 1444022 h 5786598"/>
              <a:gd name="connsiteX246" fmla="*/ 427578 w 4159710"/>
              <a:gd name="connsiteY246" fmla="*/ 1458912 h 5786598"/>
              <a:gd name="connsiteX247" fmla="*/ 426045 w 4159710"/>
              <a:gd name="connsiteY247" fmla="*/ 1453091 h 5786598"/>
              <a:gd name="connsiteX248" fmla="*/ 462607 w 4159710"/>
              <a:gd name="connsiteY248" fmla="*/ 1390382 h 5786598"/>
              <a:gd name="connsiteX249" fmla="*/ 469653 w 4159710"/>
              <a:gd name="connsiteY249" fmla="*/ 1388526 h 5786598"/>
              <a:gd name="connsiteX250" fmla="*/ 532361 w 4159710"/>
              <a:gd name="connsiteY250" fmla="*/ 1425088 h 5786598"/>
              <a:gd name="connsiteX251" fmla="*/ 549415 w 4159710"/>
              <a:gd name="connsiteY251" fmla="*/ 1489834 h 5786598"/>
              <a:gd name="connsiteX252" fmla="*/ 840002 w 4159710"/>
              <a:gd name="connsiteY252" fmla="*/ 1334084 h 5786598"/>
              <a:gd name="connsiteX253" fmla="*/ 840607 w 4159710"/>
              <a:gd name="connsiteY253" fmla="*/ 1338857 h 5786598"/>
              <a:gd name="connsiteX254" fmla="*/ 1112835 w 4159710"/>
              <a:gd name="connsiteY254" fmla="*/ 1315078 h 5786598"/>
              <a:gd name="connsiteX255" fmla="*/ 2288860 w 4159710"/>
              <a:gd name="connsiteY255" fmla="*/ 137025 h 5786598"/>
              <a:gd name="connsiteX256" fmla="*/ 2281236 w 4159710"/>
              <a:gd name="connsiteY256" fmla="*/ 99263 h 5786598"/>
              <a:gd name="connsiteX257" fmla="*/ 2380499 w 4159710"/>
              <a:gd name="connsiteY257" fmla="*/ 0 h 57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4159710" h="5786598">
                <a:moveTo>
                  <a:pt x="1022274" y="5419078"/>
                </a:moveTo>
                <a:lnTo>
                  <a:pt x="976163" y="5507455"/>
                </a:lnTo>
                <a:lnTo>
                  <a:pt x="1068385" y="5507455"/>
                </a:lnTo>
                <a:close/>
                <a:moveTo>
                  <a:pt x="1318025" y="5289802"/>
                </a:moveTo>
                <a:lnTo>
                  <a:pt x="1204463" y="5507455"/>
                </a:lnTo>
                <a:lnTo>
                  <a:pt x="1431587" y="5507455"/>
                </a:lnTo>
                <a:close/>
                <a:moveTo>
                  <a:pt x="708685" y="5255614"/>
                </a:moveTo>
                <a:lnTo>
                  <a:pt x="577286" y="5507455"/>
                </a:lnTo>
                <a:lnTo>
                  <a:pt x="840085" y="5507455"/>
                </a:lnTo>
                <a:close/>
                <a:moveTo>
                  <a:pt x="1203875" y="5071022"/>
                </a:moveTo>
                <a:lnTo>
                  <a:pt x="1053938" y="5358390"/>
                </a:lnTo>
                <a:lnTo>
                  <a:pt x="1131714" y="5507455"/>
                </a:lnTo>
                <a:lnTo>
                  <a:pt x="1141134" y="5507455"/>
                </a:lnTo>
                <a:lnTo>
                  <a:pt x="1286361" y="5229113"/>
                </a:lnTo>
                <a:close/>
                <a:moveTo>
                  <a:pt x="822835" y="5036834"/>
                </a:moveTo>
                <a:lnTo>
                  <a:pt x="740350" y="5194926"/>
                </a:lnTo>
                <a:lnTo>
                  <a:pt x="903414" y="5507455"/>
                </a:lnTo>
                <a:lnTo>
                  <a:pt x="912834" y="5507455"/>
                </a:lnTo>
                <a:lnTo>
                  <a:pt x="990609" y="5358390"/>
                </a:lnTo>
                <a:close/>
                <a:moveTo>
                  <a:pt x="1451724" y="5033553"/>
                </a:moveTo>
                <a:lnTo>
                  <a:pt x="1355112" y="5218720"/>
                </a:lnTo>
                <a:lnTo>
                  <a:pt x="1505762" y="5507455"/>
                </a:lnTo>
                <a:lnTo>
                  <a:pt x="1698986" y="5507455"/>
                </a:lnTo>
                <a:close/>
                <a:moveTo>
                  <a:pt x="574986" y="4999366"/>
                </a:moveTo>
                <a:lnTo>
                  <a:pt x="309887" y="5507455"/>
                </a:lnTo>
                <a:lnTo>
                  <a:pt x="503111" y="5507455"/>
                </a:lnTo>
                <a:lnTo>
                  <a:pt x="671598" y="5184533"/>
                </a:lnTo>
                <a:close/>
                <a:moveTo>
                  <a:pt x="1290352" y="4905281"/>
                </a:moveTo>
                <a:lnTo>
                  <a:pt x="1240962" y="4999940"/>
                </a:lnTo>
                <a:lnTo>
                  <a:pt x="1323448" y="5158032"/>
                </a:lnTo>
                <a:lnTo>
                  <a:pt x="1420060" y="4972866"/>
                </a:lnTo>
                <a:lnTo>
                  <a:pt x="1384797" y="4905281"/>
                </a:lnTo>
                <a:close/>
                <a:moveTo>
                  <a:pt x="1191573" y="4905281"/>
                </a:moveTo>
                <a:lnTo>
                  <a:pt x="1209298" y="4939252"/>
                </a:lnTo>
                <a:lnTo>
                  <a:pt x="1227023" y="4905281"/>
                </a:lnTo>
                <a:close/>
                <a:moveTo>
                  <a:pt x="891474" y="4905281"/>
                </a:moveTo>
                <a:lnTo>
                  <a:pt x="854499" y="4976146"/>
                </a:lnTo>
                <a:lnTo>
                  <a:pt x="1022274" y="5297702"/>
                </a:lnTo>
                <a:lnTo>
                  <a:pt x="1172210" y="5010334"/>
                </a:lnTo>
                <a:lnTo>
                  <a:pt x="1117398" y="4905281"/>
                </a:lnTo>
                <a:close/>
                <a:moveTo>
                  <a:pt x="624075" y="4905281"/>
                </a:moveTo>
                <a:lnTo>
                  <a:pt x="606650" y="4938678"/>
                </a:lnTo>
                <a:lnTo>
                  <a:pt x="703262" y="5123845"/>
                </a:lnTo>
                <a:lnTo>
                  <a:pt x="785748" y="4965752"/>
                </a:lnTo>
                <a:lnTo>
                  <a:pt x="754196" y="4905281"/>
                </a:lnTo>
                <a:close/>
                <a:moveTo>
                  <a:pt x="1286363" y="4716622"/>
                </a:moveTo>
                <a:lnTo>
                  <a:pt x="1286363" y="4742928"/>
                </a:lnTo>
                <a:lnTo>
                  <a:pt x="1280308" y="4772921"/>
                </a:lnTo>
                <a:lnTo>
                  <a:pt x="1315738" y="4772921"/>
                </a:lnTo>
                <a:close/>
                <a:moveTo>
                  <a:pt x="760478" y="4643851"/>
                </a:moveTo>
                <a:lnTo>
                  <a:pt x="693135" y="4772921"/>
                </a:lnTo>
                <a:lnTo>
                  <a:pt x="766533" y="4772921"/>
                </a:lnTo>
                <a:lnTo>
                  <a:pt x="760478" y="4742928"/>
                </a:lnTo>
                <a:close/>
                <a:moveTo>
                  <a:pt x="1286363" y="4116690"/>
                </a:moveTo>
                <a:lnTo>
                  <a:pt x="1286363" y="4574458"/>
                </a:lnTo>
                <a:lnTo>
                  <a:pt x="1389913" y="4772921"/>
                </a:lnTo>
                <a:lnTo>
                  <a:pt x="1441619" y="4772921"/>
                </a:lnTo>
                <a:lnTo>
                  <a:pt x="1441619" y="4116690"/>
                </a:lnTo>
                <a:close/>
                <a:moveTo>
                  <a:pt x="582362" y="4116689"/>
                </a:moveTo>
                <a:lnTo>
                  <a:pt x="582362" y="4772921"/>
                </a:lnTo>
                <a:lnTo>
                  <a:pt x="618960" y="4772921"/>
                </a:lnTo>
                <a:lnTo>
                  <a:pt x="760478" y="4501687"/>
                </a:lnTo>
                <a:lnTo>
                  <a:pt x="760478" y="4116689"/>
                </a:lnTo>
                <a:close/>
                <a:moveTo>
                  <a:pt x="1286363" y="3949802"/>
                </a:moveTo>
                <a:lnTo>
                  <a:pt x="1286363" y="4070970"/>
                </a:lnTo>
                <a:lnTo>
                  <a:pt x="1441619" y="4070970"/>
                </a:lnTo>
                <a:lnTo>
                  <a:pt x="1441619" y="3949802"/>
                </a:lnTo>
                <a:close/>
                <a:moveTo>
                  <a:pt x="582362" y="3949801"/>
                </a:moveTo>
                <a:lnTo>
                  <a:pt x="582362" y="4070970"/>
                </a:lnTo>
                <a:lnTo>
                  <a:pt x="760478" y="4070970"/>
                </a:lnTo>
                <a:lnTo>
                  <a:pt x="760478" y="3949801"/>
                </a:lnTo>
                <a:close/>
                <a:moveTo>
                  <a:pt x="1286363" y="3781025"/>
                </a:moveTo>
                <a:lnTo>
                  <a:pt x="1286363" y="3904082"/>
                </a:lnTo>
                <a:lnTo>
                  <a:pt x="1441619" y="3904082"/>
                </a:lnTo>
                <a:lnTo>
                  <a:pt x="1441619" y="3781025"/>
                </a:lnTo>
                <a:close/>
                <a:moveTo>
                  <a:pt x="582362" y="3781025"/>
                </a:moveTo>
                <a:lnTo>
                  <a:pt x="582362" y="3904082"/>
                </a:lnTo>
                <a:lnTo>
                  <a:pt x="760478" y="3904082"/>
                </a:lnTo>
                <a:lnTo>
                  <a:pt x="760478" y="3781025"/>
                </a:lnTo>
                <a:close/>
                <a:moveTo>
                  <a:pt x="1174823" y="2986866"/>
                </a:moveTo>
                <a:cubicBezTo>
                  <a:pt x="1163799" y="2986866"/>
                  <a:pt x="1154863" y="2995802"/>
                  <a:pt x="1154863" y="3006826"/>
                </a:cubicBezTo>
                <a:lnTo>
                  <a:pt x="1154863" y="3388285"/>
                </a:lnTo>
                <a:cubicBezTo>
                  <a:pt x="1154863" y="3399309"/>
                  <a:pt x="1163799" y="3408245"/>
                  <a:pt x="1174823" y="3408245"/>
                </a:cubicBezTo>
                <a:lnTo>
                  <a:pt x="1254662" y="3408245"/>
                </a:lnTo>
                <a:cubicBezTo>
                  <a:pt x="1265686" y="3408245"/>
                  <a:pt x="1274622" y="3399309"/>
                  <a:pt x="1274622" y="3388285"/>
                </a:cubicBezTo>
                <a:lnTo>
                  <a:pt x="1274622" y="3006826"/>
                </a:lnTo>
                <a:cubicBezTo>
                  <a:pt x="1274622" y="2995802"/>
                  <a:pt x="1265686" y="2986866"/>
                  <a:pt x="1254662" y="2986866"/>
                </a:cubicBezTo>
                <a:close/>
                <a:moveTo>
                  <a:pt x="694919" y="2986866"/>
                </a:moveTo>
                <a:cubicBezTo>
                  <a:pt x="685797" y="2986866"/>
                  <a:pt x="678402" y="2994261"/>
                  <a:pt x="678402" y="3003383"/>
                </a:cubicBezTo>
                <a:lnTo>
                  <a:pt x="678402" y="3391728"/>
                </a:lnTo>
                <a:cubicBezTo>
                  <a:pt x="678402" y="3400850"/>
                  <a:pt x="685797" y="3408245"/>
                  <a:pt x="694919" y="3408245"/>
                </a:cubicBezTo>
                <a:lnTo>
                  <a:pt x="760984" y="3408245"/>
                </a:lnTo>
                <a:cubicBezTo>
                  <a:pt x="770106" y="3408245"/>
                  <a:pt x="777501" y="3400850"/>
                  <a:pt x="777501" y="3391728"/>
                </a:cubicBezTo>
                <a:lnTo>
                  <a:pt x="777501" y="3003383"/>
                </a:lnTo>
                <a:cubicBezTo>
                  <a:pt x="777501" y="2994261"/>
                  <a:pt x="770106" y="2986866"/>
                  <a:pt x="760984" y="2986866"/>
                </a:cubicBezTo>
                <a:close/>
                <a:moveTo>
                  <a:pt x="502584" y="2986866"/>
                </a:moveTo>
                <a:cubicBezTo>
                  <a:pt x="493462" y="2986866"/>
                  <a:pt x="486067" y="2994261"/>
                  <a:pt x="486067" y="3003383"/>
                </a:cubicBezTo>
                <a:lnTo>
                  <a:pt x="486067" y="3391728"/>
                </a:lnTo>
                <a:cubicBezTo>
                  <a:pt x="486067" y="3400850"/>
                  <a:pt x="493462" y="3408245"/>
                  <a:pt x="502584" y="3408245"/>
                </a:cubicBezTo>
                <a:lnTo>
                  <a:pt x="568649" y="3408245"/>
                </a:lnTo>
                <a:cubicBezTo>
                  <a:pt x="577771" y="3408245"/>
                  <a:pt x="585166" y="3400850"/>
                  <a:pt x="585166" y="3391728"/>
                </a:cubicBezTo>
                <a:lnTo>
                  <a:pt x="585166" y="3003383"/>
                </a:lnTo>
                <a:cubicBezTo>
                  <a:pt x="585166" y="2994261"/>
                  <a:pt x="577771" y="2986866"/>
                  <a:pt x="568649" y="2986866"/>
                </a:cubicBezTo>
                <a:close/>
                <a:moveTo>
                  <a:pt x="310249" y="2986866"/>
                </a:moveTo>
                <a:cubicBezTo>
                  <a:pt x="301127" y="2986866"/>
                  <a:pt x="293732" y="2994261"/>
                  <a:pt x="293732" y="3003383"/>
                </a:cubicBezTo>
                <a:lnTo>
                  <a:pt x="293732" y="3391728"/>
                </a:lnTo>
                <a:cubicBezTo>
                  <a:pt x="293732" y="3400850"/>
                  <a:pt x="301127" y="3408245"/>
                  <a:pt x="310249" y="3408245"/>
                </a:cubicBezTo>
                <a:lnTo>
                  <a:pt x="376314" y="3408245"/>
                </a:lnTo>
                <a:cubicBezTo>
                  <a:pt x="385436" y="3408245"/>
                  <a:pt x="392831" y="3400850"/>
                  <a:pt x="392831" y="3391728"/>
                </a:cubicBezTo>
                <a:lnTo>
                  <a:pt x="392831" y="3003383"/>
                </a:lnTo>
                <a:cubicBezTo>
                  <a:pt x="392831" y="2994261"/>
                  <a:pt x="385436" y="2986866"/>
                  <a:pt x="376314" y="2986866"/>
                </a:cubicBezTo>
                <a:close/>
                <a:moveTo>
                  <a:pt x="871284" y="2156869"/>
                </a:moveTo>
                <a:lnTo>
                  <a:pt x="249133" y="2819733"/>
                </a:lnTo>
                <a:lnTo>
                  <a:pt x="830389" y="2819733"/>
                </a:lnTo>
                <a:close/>
                <a:moveTo>
                  <a:pt x="1322149" y="1457297"/>
                </a:moveTo>
                <a:lnTo>
                  <a:pt x="1134233" y="1473712"/>
                </a:lnTo>
                <a:lnTo>
                  <a:pt x="1155963" y="1825935"/>
                </a:lnTo>
                <a:lnTo>
                  <a:pt x="1248284" y="1825935"/>
                </a:lnTo>
                <a:cubicBezTo>
                  <a:pt x="1253432" y="1825935"/>
                  <a:pt x="1257606" y="1830109"/>
                  <a:pt x="1257606" y="1835257"/>
                </a:cubicBezTo>
                <a:lnTo>
                  <a:pt x="1257606" y="1872543"/>
                </a:lnTo>
                <a:cubicBezTo>
                  <a:pt x="1257606" y="1877691"/>
                  <a:pt x="1253432" y="1881866"/>
                  <a:pt x="1248284" y="1881866"/>
                </a:cubicBezTo>
                <a:lnTo>
                  <a:pt x="1159414" y="1881866"/>
                </a:lnTo>
                <a:lnTo>
                  <a:pt x="1170086" y="2054855"/>
                </a:lnTo>
                <a:lnTo>
                  <a:pt x="1233364" y="2054855"/>
                </a:lnTo>
                <a:cubicBezTo>
                  <a:pt x="1241359" y="2054855"/>
                  <a:pt x="1247840" y="2061336"/>
                  <a:pt x="1247840" y="2069332"/>
                </a:cubicBezTo>
                <a:lnTo>
                  <a:pt x="1247840" y="2127235"/>
                </a:lnTo>
                <a:cubicBezTo>
                  <a:pt x="1247840" y="2135230"/>
                  <a:pt x="1241359" y="2141711"/>
                  <a:pt x="1233364" y="2141711"/>
                </a:cubicBezTo>
                <a:lnTo>
                  <a:pt x="1175445" y="2141711"/>
                </a:lnTo>
                <a:lnTo>
                  <a:pt x="1217275" y="2819733"/>
                </a:lnTo>
                <a:lnTo>
                  <a:pt x="1538655" y="2819733"/>
                </a:lnTo>
                <a:lnTo>
                  <a:pt x="1538655" y="2916015"/>
                </a:lnTo>
                <a:lnTo>
                  <a:pt x="1834975" y="2426775"/>
                </a:lnTo>
                <a:close/>
                <a:moveTo>
                  <a:pt x="2470117" y="140636"/>
                </a:moveTo>
                <a:lnTo>
                  <a:pt x="2450688" y="169453"/>
                </a:lnTo>
                <a:cubicBezTo>
                  <a:pt x="2432725" y="187416"/>
                  <a:pt x="2407910" y="198526"/>
                  <a:pt x="2380499" y="198526"/>
                </a:cubicBezTo>
                <a:cubicBezTo>
                  <a:pt x="2366794" y="198526"/>
                  <a:pt x="2353737" y="195749"/>
                  <a:pt x="2341862" y="190726"/>
                </a:cubicBezTo>
                <a:lnTo>
                  <a:pt x="2319689" y="175776"/>
                </a:lnTo>
                <a:lnTo>
                  <a:pt x="1188989" y="1308426"/>
                </a:lnTo>
                <a:lnTo>
                  <a:pt x="1342990" y="1294974"/>
                </a:lnTo>
                <a:lnTo>
                  <a:pt x="1353866" y="1419480"/>
                </a:lnTo>
                <a:lnTo>
                  <a:pt x="1862584" y="2381191"/>
                </a:lnTo>
                <a:lnTo>
                  <a:pt x="3029209" y="455030"/>
                </a:lnTo>
                <a:close/>
                <a:moveTo>
                  <a:pt x="2380499" y="0"/>
                </a:moveTo>
                <a:cubicBezTo>
                  <a:pt x="2435320" y="0"/>
                  <a:pt x="2479762" y="44442"/>
                  <a:pt x="2479762" y="99263"/>
                </a:cubicBezTo>
                <a:lnTo>
                  <a:pt x="2478311" y="106448"/>
                </a:lnTo>
                <a:lnTo>
                  <a:pt x="3219890" y="215733"/>
                </a:lnTo>
                <a:lnTo>
                  <a:pt x="3217054" y="220776"/>
                </a:lnTo>
                <a:lnTo>
                  <a:pt x="4067223" y="1004298"/>
                </a:lnTo>
                <a:lnTo>
                  <a:pt x="4069653" y="1000693"/>
                </a:lnTo>
                <a:cubicBezTo>
                  <a:pt x="4079200" y="991147"/>
                  <a:pt x="4092388" y="985242"/>
                  <a:pt x="4106956" y="985242"/>
                </a:cubicBezTo>
                <a:cubicBezTo>
                  <a:pt x="4136091" y="985242"/>
                  <a:pt x="4159710" y="1008861"/>
                  <a:pt x="4159710" y="1037996"/>
                </a:cubicBezTo>
                <a:cubicBezTo>
                  <a:pt x="4159710" y="1067131"/>
                  <a:pt x="4136091" y="1090750"/>
                  <a:pt x="4106956" y="1090750"/>
                </a:cubicBezTo>
                <a:cubicBezTo>
                  <a:pt x="4077821" y="1090750"/>
                  <a:pt x="4054202" y="1067131"/>
                  <a:pt x="4054202" y="1037996"/>
                </a:cubicBezTo>
                <a:cubicBezTo>
                  <a:pt x="4054202" y="1030713"/>
                  <a:pt x="4055678" y="1023773"/>
                  <a:pt x="4058348" y="1017462"/>
                </a:cubicBezTo>
                <a:lnTo>
                  <a:pt x="4060261" y="1014623"/>
                </a:lnTo>
                <a:lnTo>
                  <a:pt x="3137412" y="519074"/>
                </a:lnTo>
                <a:lnTo>
                  <a:pt x="1538655" y="3357254"/>
                </a:lnTo>
                <a:lnTo>
                  <a:pt x="1538655" y="3364856"/>
                </a:lnTo>
                <a:lnTo>
                  <a:pt x="1696915" y="3364856"/>
                </a:lnTo>
                <a:lnTo>
                  <a:pt x="1696915" y="3781025"/>
                </a:lnTo>
                <a:lnTo>
                  <a:pt x="1487338" y="3781025"/>
                </a:lnTo>
                <a:lnTo>
                  <a:pt x="1487338" y="3904082"/>
                </a:lnTo>
                <a:lnTo>
                  <a:pt x="1563403" y="3904082"/>
                </a:lnTo>
                <a:cubicBezTo>
                  <a:pt x="1576028" y="3904082"/>
                  <a:pt x="1586263" y="3914317"/>
                  <a:pt x="1586263" y="3926942"/>
                </a:cubicBezTo>
                <a:lnTo>
                  <a:pt x="1586262" y="3926942"/>
                </a:lnTo>
                <a:cubicBezTo>
                  <a:pt x="1586262" y="3939567"/>
                  <a:pt x="1576027" y="3949802"/>
                  <a:pt x="1563402" y="3949802"/>
                </a:cubicBezTo>
                <a:lnTo>
                  <a:pt x="1487338" y="3949802"/>
                </a:lnTo>
                <a:lnTo>
                  <a:pt x="1487338" y="4070970"/>
                </a:lnTo>
                <a:lnTo>
                  <a:pt x="1563403" y="4070970"/>
                </a:lnTo>
                <a:cubicBezTo>
                  <a:pt x="1576028" y="4070970"/>
                  <a:pt x="1586263" y="4081205"/>
                  <a:pt x="1586263" y="4093830"/>
                </a:cubicBezTo>
                <a:lnTo>
                  <a:pt x="1586262" y="4093830"/>
                </a:lnTo>
                <a:cubicBezTo>
                  <a:pt x="1586262" y="4106455"/>
                  <a:pt x="1576027" y="4116690"/>
                  <a:pt x="1563402" y="4116690"/>
                </a:cubicBezTo>
                <a:lnTo>
                  <a:pt x="1487338" y="4116690"/>
                </a:lnTo>
                <a:lnTo>
                  <a:pt x="1487338" y="4772921"/>
                </a:lnTo>
                <a:lnTo>
                  <a:pt x="1529674" y="4772921"/>
                </a:lnTo>
                <a:cubicBezTo>
                  <a:pt x="1560927" y="4772921"/>
                  <a:pt x="1586262" y="4798256"/>
                  <a:pt x="1586262" y="4829509"/>
                </a:cubicBezTo>
                <a:lnTo>
                  <a:pt x="1586262" y="4848693"/>
                </a:lnTo>
                <a:cubicBezTo>
                  <a:pt x="1586262" y="4879946"/>
                  <a:pt x="1560927" y="4905281"/>
                  <a:pt x="1529674" y="4905281"/>
                </a:cubicBezTo>
                <a:lnTo>
                  <a:pt x="1518652" y="4905281"/>
                </a:lnTo>
                <a:lnTo>
                  <a:pt x="1488812" y="4962472"/>
                </a:lnTo>
                <a:lnTo>
                  <a:pt x="1773161" y="5507455"/>
                </a:lnTo>
                <a:lnTo>
                  <a:pt x="1945385" y="5507455"/>
                </a:lnTo>
                <a:cubicBezTo>
                  <a:pt x="1984041" y="5507455"/>
                  <a:pt x="2015377" y="5538791"/>
                  <a:pt x="2015377" y="5577447"/>
                </a:cubicBezTo>
                <a:lnTo>
                  <a:pt x="2015377" y="5716606"/>
                </a:lnTo>
                <a:cubicBezTo>
                  <a:pt x="2015377" y="5755262"/>
                  <a:pt x="1984041" y="5786598"/>
                  <a:pt x="1945385" y="5786598"/>
                </a:cubicBezTo>
                <a:lnTo>
                  <a:pt x="166286" y="5786598"/>
                </a:lnTo>
                <a:cubicBezTo>
                  <a:pt x="127630" y="5786598"/>
                  <a:pt x="96294" y="5755262"/>
                  <a:pt x="96294" y="5716606"/>
                </a:cubicBezTo>
                <a:lnTo>
                  <a:pt x="96294" y="5577447"/>
                </a:lnTo>
                <a:cubicBezTo>
                  <a:pt x="96294" y="5538791"/>
                  <a:pt x="127630" y="5507455"/>
                  <a:pt x="166286" y="5507455"/>
                </a:cubicBezTo>
                <a:lnTo>
                  <a:pt x="235712" y="5507455"/>
                </a:lnTo>
                <a:lnTo>
                  <a:pt x="537898" y="4928284"/>
                </a:lnTo>
                <a:lnTo>
                  <a:pt x="525896" y="4905281"/>
                </a:lnTo>
                <a:lnTo>
                  <a:pt x="517166" y="4905281"/>
                </a:lnTo>
                <a:cubicBezTo>
                  <a:pt x="485913" y="4905281"/>
                  <a:pt x="460578" y="4879946"/>
                  <a:pt x="460578" y="4848693"/>
                </a:cubicBezTo>
                <a:lnTo>
                  <a:pt x="460578" y="4829509"/>
                </a:lnTo>
                <a:cubicBezTo>
                  <a:pt x="460578" y="4798256"/>
                  <a:pt x="485913" y="4772921"/>
                  <a:pt x="517166" y="4772921"/>
                </a:cubicBezTo>
                <a:lnTo>
                  <a:pt x="536643" y="4772921"/>
                </a:lnTo>
                <a:lnTo>
                  <a:pt x="536643" y="4116689"/>
                </a:lnTo>
                <a:lnTo>
                  <a:pt x="483438" y="4116689"/>
                </a:lnTo>
                <a:cubicBezTo>
                  <a:pt x="477126" y="4116689"/>
                  <a:pt x="471411" y="4114130"/>
                  <a:pt x="467274" y="4109993"/>
                </a:cubicBezTo>
                <a:lnTo>
                  <a:pt x="460578" y="4093829"/>
                </a:lnTo>
                <a:lnTo>
                  <a:pt x="467274" y="4077665"/>
                </a:lnTo>
                <a:cubicBezTo>
                  <a:pt x="471411" y="4073529"/>
                  <a:pt x="477126" y="4070970"/>
                  <a:pt x="483438" y="4070970"/>
                </a:cubicBezTo>
                <a:lnTo>
                  <a:pt x="536643" y="4070970"/>
                </a:lnTo>
                <a:lnTo>
                  <a:pt x="536643" y="3949801"/>
                </a:lnTo>
                <a:lnTo>
                  <a:pt x="483438" y="3949801"/>
                </a:lnTo>
                <a:cubicBezTo>
                  <a:pt x="477126" y="3949801"/>
                  <a:pt x="471411" y="3947242"/>
                  <a:pt x="467274" y="3943105"/>
                </a:cubicBezTo>
                <a:lnTo>
                  <a:pt x="460578" y="3926941"/>
                </a:lnTo>
                <a:lnTo>
                  <a:pt x="467274" y="3910777"/>
                </a:lnTo>
                <a:cubicBezTo>
                  <a:pt x="471411" y="3906640"/>
                  <a:pt x="477126" y="3904082"/>
                  <a:pt x="483438" y="3904082"/>
                </a:cubicBezTo>
                <a:lnTo>
                  <a:pt x="536643" y="3904082"/>
                </a:lnTo>
                <a:lnTo>
                  <a:pt x="536643" y="3781025"/>
                </a:lnTo>
                <a:lnTo>
                  <a:pt x="0" y="3781025"/>
                </a:lnTo>
                <a:lnTo>
                  <a:pt x="0" y="3364856"/>
                </a:lnTo>
                <a:lnTo>
                  <a:pt x="1" y="3364856"/>
                </a:lnTo>
                <a:lnTo>
                  <a:pt x="1" y="2819733"/>
                </a:lnTo>
                <a:lnTo>
                  <a:pt x="186431" y="2819733"/>
                </a:lnTo>
                <a:lnTo>
                  <a:pt x="823097" y="2141404"/>
                </a:lnTo>
                <a:lnTo>
                  <a:pt x="813602" y="2137471"/>
                </a:lnTo>
                <a:cubicBezTo>
                  <a:pt x="810982" y="2134852"/>
                  <a:pt x="809362" y="2131233"/>
                  <a:pt x="809362" y="2127235"/>
                </a:cubicBezTo>
                <a:lnTo>
                  <a:pt x="809362" y="2069332"/>
                </a:lnTo>
                <a:cubicBezTo>
                  <a:pt x="809362" y="2061336"/>
                  <a:pt x="815843" y="2054855"/>
                  <a:pt x="823838" y="2054855"/>
                </a:cubicBezTo>
                <a:lnTo>
                  <a:pt x="877577" y="2054855"/>
                </a:lnTo>
                <a:lnTo>
                  <a:pt x="888250" y="1881866"/>
                </a:lnTo>
                <a:lnTo>
                  <a:pt x="828450" y="1881866"/>
                </a:lnTo>
                <a:cubicBezTo>
                  <a:pt x="823302" y="1881866"/>
                  <a:pt x="819128" y="1877691"/>
                  <a:pt x="819128" y="1872543"/>
                </a:cubicBezTo>
                <a:lnTo>
                  <a:pt x="819128" y="1835257"/>
                </a:lnTo>
                <a:cubicBezTo>
                  <a:pt x="819128" y="1830109"/>
                  <a:pt x="823302" y="1825935"/>
                  <a:pt x="828450" y="1825935"/>
                </a:cubicBezTo>
                <a:lnTo>
                  <a:pt x="891700" y="1825935"/>
                </a:lnTo>
                <a:lnTo>
                  <a:pt x="912234" y="1493103"/>
                </a:lnTo>
                <a:lnTo>
                  <a:pt x="860727" y="1497602"/>
                </a:lnTo>
                <a:lnTo>
                  <a:pt x="861169" y="1501090"/>
                </a:lnTo>
                <a:lnTo>
                  <a:pt x="562355" y="1538964"/>
                </a:lnTo>
                <a:lnTo>
                  <a:pt x="573819" y="1582489"/>
                </a:lnTo>
                <a:cubicBezTo>
                  <a:pt x="581039" y="1609902"/>
                  <a:pt x="564670" y="1637977"/>
                  <a:pt x="537257" y="1645198"/>
                </a:cubicBezTo>
                <a:lnTo>
                  <a:pt x="530211" y="1647053"/>
                </a:lnTo>
                <a:cubicBezTo>
                  <a:pt x="509651" y="1652468"/>
                  <a:pt x="488719" y="1644615"/>
                  <a:pt x="476492" y="1628784"/>
                </a:cubicBezTo>
                <a:lnTo>
                  <a:pt x="469491" y="1614538"/>
                </a:lnTo>
                <a:lnTo>
                  <a:pt x="470721" y="1635605"/>
                </a:lnTo>
                <a:cubicBezTo>
                  <a:pt x="467670" y="1656861"/>
                  <a:pt x="452267" y="1675268"/>
                  <a:pt x="430195" y="1681081"/>
                </a:cubicBezTo>
                <a:lnTo>
                  <a:pt x="422631" y="1683073"/>
                </a:lnTo>
                <a:cubicBezTo>
                  <a:pt x="393202" y="1690825"/>
                  <a:pt x="363062" y="1673252"/>
                  <a:pt x="355310" y="1643823"/>
                </a:cubicBezTo>
                <a:lnTo>
                  <a:pt x="315776" y="1493723"/>
                </a:lnTo>
                <a:cubicBezTo>
                  <a:pt x="308025" y="1464294"/>
                  <a:pt x="325598" y="1434153"/>
                  <a:pt x="355027" y="1426402"/>
                </a:cubicBezTo>
                <a:lnTo>
                  <a:pt x="362591" y="1424410"/>
                </a:lnTo>
                <a:cubicBezTo>
                  <a:pt x="384663" y="1418597"/>
                  <a:pt x="407134" y="1427028"/>
                  <a:pt x="420261" y="1444022"/>
                </a:cubicBezTo>
                <a:lnTo>
                  <a:pt x="427578" y="1458912"/>
                </a:lnTo>
                <a:lnTo>
                  <a:pt x="426045" y="1453091"/>
                </a:lnTo>
                <a:cubicBezTo>
                  <a:pt x="418825" y="1425678"/>
                  <a:pt x="435194" y="1397602"/>
                  <a:pt x="462607" y="1390382"/>
                </a:cubicBezTo>
                <a:lnTo>
                  <a:pt x="469653" y="1388526"/>
                </a:lnTo>
                <a:cubicBezTo>
                  <a:pt x="497066" y="1381306"/>
                  <a:pt x="525141" y="1397675"/>
                  <a:pt x="532361" y="1425088"/>
                </a:cubicBezTo>
                <a:lnTo>
                  <a:pt x="549415" y="1489834"/>
                </a:lnTo>
                <a:lnTo>
                  <a:pt x="840002" y="1334084"/>
                </a:lnTo>
                <a:lnTo>
                  <a:pt x="840607" y="1338857"/>
                </a:lnTo>
                <a:lnTo>
                  <a:pt x="1112835" y="1315078"/>
                </a:lnTo>
                <a:lnTo>
                  <a:pt x="2288860" y="137025"/>
                </a:lnTo>
                <a:lnTo>
                  <a:pt x="2281236" y="99263"/>
                </a:lnTo>
                <a:cubicBezTo>
                  <a:pt x="2281236" y="44442"/>
                  <a:pt x="2325678" y="0"/>
                  <a:pt x="23804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CuadroTexto 6">
            <a:extLst>
              <a:ext uri="{FF2B5EF4-FFF2-40B4-BE49-F238E27FC236}">
                <a16:creationId xmlns:a16="http://schemas.microsoft.com/office/drawing/2014/main" id="{3A5B7D0B-9243-480D-F978-03E9CD41B40C}"/>
              </a:ext>
            </a:extLst>
          </p:cNvPr>
          <p:cNvSpPr txBox="1"/>
          <p:nvPr/>
        </p:nvSpPr>
        <p:spPr>
          <a:xfrm>
            <a:off x="5311304" y="6115572"/>
            <a:ext cx="3325097" cy="461665"/>
          </a:xfrm>
          <a:prstGeom prst="rect">
            <a:avLst/>
          </a:prstGeom>
          <a:noFill/>
        </p:spPr>
        <p:txBody>
          <a:bodyPr wrap="square" rtlCol="0">
            <a:spAutoFit/>
          </a:bodyPr>
          <a:lstStyle/>
          <a:p>
            <a:r>
              <a:rPr lang="es-ES_tradnl" sz="2400" dirty="0" err="1">
                <a:solidFill>
                  <a:schemeClr val="bg1"/>
                </a:solidFill>
              </a:rPr>
              <a:t>gtunon@mpbureau.com</a:t>
            </a:r>
            <a:endParaRPr lang="es-ES_tradnl" sz="2400" dirty="0">
              <a:solidFill>
                <a:schemeClr val="bg1"/>
              </a:solidFill>
            </a:endParaRPr>
          </a:p>
        </p:txBody>
      </p:sp>
    </p:spTree>
    <p:extLst>
      <p:ext uri="{BB962C8B-B14F-4D97-AF65-F5344CB8AC3E}">
        <p14:creationId xmlns:p14="http://schemas.microsoft.com/office/powerpoint/2010/main" val="1155126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776DD4E-066A-4FB1-BC04-45F499B979E8}"/>
              </a:ext>
            </a:extLst>
          </p:cNvPr>
          <p:cNvSpPr/>
          <p:nvPr/>
        </p:nvSpPr>
        <p:spPr>
          <a:xfrm>
            <a:off x="0" y="-1"/>
            <a:ext cx="1987202" cy="69886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1" name="TextBox 10"/>
          <p:cNvSpPr txBox="1"/>
          <p:nvPr/>
        </p:nvSpPr>
        <p:spPr>
          <a:xfrm rot="16200000">
            <a:off x="-2318497" y="2627193"/>
            <a:ext cx="6776356" cy="1815882"/>
          </a:xfrm>
          <a:prstGeom prst="rect">
            <a:avLst/>
          </a:prstGeom>
          <a:noFill/>
        </p:spPr>
        <p:txBody>
          <a:bodyPr wrap="square" rtlCol="0">
            <a:spAutoFit/>
          </a:bodyPr>
          <a:lstStyle/>
          <a:p>
            <a:pPr algn="ctr"/>
            <a:r>
              <a:rPr lang="es-PA" sz="2800" b="1" dirty="0">
                <a:solidFill>
                  <a:schemeClr val="bg1"/>
                </a:solidFill>
              </a:rPr>
              <a:t>“RESPONSABILIDAD SOCIAL CORPORATIVA EN LA INDUSTRIA PORTUARIA: OPERACIONES RESPONSABLES  Y SU RELACIÓN”</a:t>
            </a:r>
            <a:endParaRPr lang="es-PA" sz="2800" dirty="0">
              <a:solidFill>
                <a:schemeClr val="bg1"/>
              </a:solidFill>
            </a:endParaRPr>
          </a:p>
        </p:txBody>
      </p:sp>
      <p:sp>
        <p:nvSpPr>
          <p:cNvPr id="41" name="Rectangle 12">
            <a:extLst>
              <a:ext uri="{FF2B5EF4-FFF2-40B4-BE49-F238E27FC236}">
                <a16:creationId xmlns:a16="http://schemas.microsoft.com/office/drawing/2014/main" id="{9287099C-5872-4EBE-B8C6-AC6C44C95399}"/>
              </a:ext>
            </a:extLst>
          </p:cNvPr>
          <p:cNvSpPr/>
          <p:nvPr/>
        </p:nvSpPr>
        <p:spPr>
          <a:xfrm>
            <a:off x="4110341" y="315768"/>
            <a:ext cx="4440421" cy="27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_tradnl" altLang="ko-KR"/>
          </a:p>
        </p:txBody>
      </p:sp>
      <p:sp>
        <p:nvSpPr>
          <p:cNvPr id="42" name="Rectangle 13">
            <a:extLst>
              <a:ext uri="{FF2B5EF4-FFF2-40B4-BE49-F238E27FC236}">
                <a16:creationId xmlns:a16="http://schemas.microsoft.com/office/drawing/2014/main" id="{118A4AC8-C68A-42EF-9875-9688024B5701}"/>
              </a:ext>
            </a:extLst>
          </p:cNvPr>
          <p:cNvSpPr/>
          <p:nvPr/>
        </p:nvSpPr>
        <p:spPr>
          <a:xfrm>
            <a:off x="3981915" y="2478122"/>
            <a:ext cx="4440421" cy="27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ko-KR"/>
          </a:p>
        </p:txBody>
      </p:sp>
      <p:sp>
        <p:nvSpPr>
          <p:cNvPr id="51" name="Rectangle 14">
            <a:extLst>
              <a:ext uri="{FF2B5EF4-FFF2-40B4-BE49-F238E27FC236}">
                <a16:creationId xmlns:a16="http://schemas.microsoft.com/office/drawing/2014/main" id="{1F457674-F9CB-4E0D-9326-BCCFEEA3624C}"/>
              </a:ext>
            </a:extLst>
          </p:cNvPr>
          <p:cNvSpPr/>
          <p:nvPr/>
        </p:nvSpPr>
        <p:spPr>
          <a:xfrm>
            <a:off x="3981915" y="3954384"/>
            <a:ext cx="4440421" cy="27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ko-KR"/>
          </a:p>
        </p:txBody>
      </p:sp>
      <p:sp>
        <p:nvSpPr>
          <p:cNvPr id="60" name="Text Placeholder 15">
            <a:extLst>
              <a:ext uri="{FF2B5EF4-FFF2-40B4-BE49-F238E27FC236}">
                <a16:creationId xmlns:a16="http://schemas.microsoft.com/office/drawing/2014/main" id="{98793EA4-A764-46E5-902D-E608B4010477}"/>
              </a:ext>
            </a:extLst>
          </p:cNvPr>
          <p:cNvSpPr txBox="1">
            <a:spLocks/>
          </p:cNvSpPr>
          <p:nvPr/>
        </p:nvSpPr>
        <p:spPr>
          <a:xfrm>
            <a:off x="4164341" y="375404"/>
            <a:ext cx="2484276" cy="216024"/>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altLang="ko-KR" sz="1800" b="1" dirty="0">
                <a:solidFill>
                  <a:schemeClr val="bg1"/>
                </a:solidFill>
                <a:cs typeface="Arial" pitchFamily="34" charset="0"/>
              </a:rPr>
              <a:t>Consideraciones</a:t>
            </a:r>
          </a:p>
        </p:txBody>
      </p:sp>
      <p:sp>
        <p:nvSpPr>
          <p:cNvPr id="61" name="Text Placeholder 15">
            <a:extLst>
              <a:ext uri="{FF2B5EF4-FFF2-40B4-BE49-F238E27FC236}">
                <a16:creationId xmlns:a16="http://schemas.microsoft.com/office/drawing/2014/main" id="{549D0D55-170F-4A6A-B81C-A60AF8B25AAA}"/>
              </a:ext>
            </a:extLst>
          </p:cNvPr>
          <p:cNvSpPr txBox="1">
            <a:spLocks/>
          </p:cNvSpPr>
          <p:nvPr/>
        </p:nvSpPr>
        <p:spPr>
          <a:xfrm>
            <a:off x="4074784" y="2505110"/>
            <a:ext cx="4347552" cy="212835"/>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altLang="ko-KR" sz="1800" b="1" dirty="0">
                <a:solidFill>
                  <a:schemeClr val="bg1"/>
                </a:solidFill>
                <a:cs typeface="Arial" pitchFamily="34" charset="0"/>
              </a:rPr>
              <a:t>GUÍAS REGULATORIAS INTERNACIONALES</a:t>
            </a:r>
          </a:p>
        </p:txBody>
      </p:sp>
      <p:sp>
        <p:nvSpPr>
          <p:cNvPr id="62" name="Text Placeholder 15">
            <a:extLst>
              <a:ext uri="{FF2B5EF4-FFF2-40B4-BE49-F238E27FC236}">
                <a16:creationId xmlns:a16="http://schemas.microsoft.com/office/drawing/2014/main" id="{4CC8FFC1-F641-49B1-948F-ED207961F305}"/>
              </a:ext>
            </a:extLst>
          </p:cNvPr>
          <p:cNvSpPr txBox="1">
            <a:spLocks/>
          </p:cNvSpPr>
          <p:nvPr/>
        </p:nvSpPr>
        <p:spPr>
          <a:xfrm>
            <a:off x="4074784" y="3981372"/>
            <a:ext cx="4105830" cy="264630"/>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altLang="ko-KR" sz="1800" b="1" dirty="0">
                <a:solidFill>
                  <a:schemeClr val="bg1"/>
                </a:solidFill>
                <a:cs typeface="Arial" pitchFamily="34" charset="0"/>
              </a:rPr>
              <a:t>¿CÓMO REGULAR?</a:t>
            </a:r>
          </a:p>
        </p:txBody>
      </p:sp>
      <p:sp>
        <p:nvSpPr>
          <p:cNvPr id="63" name="TextBox 62">
            <a:extLst>
              <a:ext uri="{FF2B5EF4-FFF2-40B4-BE49-F238E27FC236}">
                <a16:creationId xmlns:a16="http://schemas.microsoft.com/office/drawing/2014/main" id="{8A3982F8-35F1-406C-BCE8-1751087AB0C6}"/>
              </a:ext>
            </a:extLst>
          </p:cNvPr>
          <p:cNvSpPr txBox="1"/>
          <p:nvPr/>
        </p:nvSpPr>
        <p:spPr>
          <a:xfrm>
            <a:off x="4204693" y="805715"/>
            <a:ext cx="4708734" cy="369332"/>
          </a:xfrm>
          <a:prstGeom prst="rect">
            <a:avLst/>
          </a:prstGeom>
          <a:noFill/>
        </p:spPr>
        <p:txBody>
          <a:bodyPr wrap="square" rtlCol="0">
            <a:spAutoFit/>
          </a:bodyPr>
          <a:lstStyle/>
          <a:p>
            <a:pPr algn="just"/>
            <a:r>
              <a:rPr lang="es-ES_tradnl" altLang="ko-KR" dirty="0">
                <a:cs typeface="Arial" pitchFamily="34" charset="0"/>
              </a:rPr>
              <a:t>Responsabilidad Social Corporativa</a:t>
            </a:r>
            <a:endParaRPr lang="es-ES_tradnl" altLang="ko-KR" dirty="0">
              <a:solidFill>
                <a:schemeClr val="tx1">
                  <a:lumMod val="75000"/>
                  <a:lumOff val="25000"/>
                </a:schemeClr>
              </a:solidFill>
              <a:cs typeface="Arial" pitchFamily="34" charset="0"/>
            </a:endParaRPr>
          </a:p>
        </p:txBody>
      </p:sp>
      <p:sp>
        <p:nvSpPr>
          <p:cNvPr id="65" name="TextBox 64">
            <a:extLst>
              <a:ext uri="{FF2B5EF4-FFF2-40B4-BE49-F238E27FC236}">
                <a16:creationId xmlns:a16="http://schemas.microsoft.com/office/drawing/2014/main" id="{682A89ED-C573-4B0B-BBDE-3A29287FBE0B}"/>
              </a:ext>
            </a:extLst>
          </p:cNvPr>
          <p:cNvSpPr txBox="1"/>
          <p:nvPr/>
        </p:nvSpPr>
        <p:spPr>
          <a:xfrm>
            <a:off x="4198723" y="1355722"/>
            <a:ext cx="4478058" cy="369332"/>
          </a:xfrm>
          <a:prstGeom prst="rect">
            <a:avLst/>
          </a:prstGeom>
          <a:noFill/>
        </p:spPr>
        <p:txBody>
          <a:bodyPr wrap="square" rtlCol="0">
            <a:spAutoFit/>
          </a:bodyPr>
          <a:lstStyle/>
          <a:p>
            <a:r>
              <a:rPr lang="es-ES_tradnl" altLang="ko-KR" dirty="0">
                <a:solidFill>
                  <a:schemeClr val="tx1">
                    <a:lumMod val="75000"/>
                    <a:lumOff val="25000"/>
                  </a:schemeClr>
                </a:solidFill>
                <a:cs typeface="Arial" pitchFamily="34" charset="0"/>
              </a:rPr>
              <a:t>Apoyo a Proyectos sociales</a:t>
            </a:r>
          </a:p>
        </p:txBody>
      </p:sp>
      <p:sp>
        <p:nvSpPr>
          <p:cNvPr id="66" name="Oval 20">
            <a:extLst>
              <a:ext uri="{FF2B5EF4-FFF2-40B4-BE49-F238E27FC236}">
                <a16:creationId xmlns:a16="http://schemas.microsoft.com/office/drawing/2014/main" id="{4274AFEF-EA3B-4183-AFB9-8E6575FB3FF6}"/>
              </a:ext>
            </a:extLst>
          </p:cNvPr>
          <p:cNvSpPr/>
          <p:nvPr/>
        </p:nvSpPr>
        <p:spPr>
          <a:xfrm>
            <a:off x="4056341" y="930549"/>
            <a:ext cx="108000" cy="10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ko-KR"/>
          </a:p>
        </p:txBody>
      </p:sp>
      <p:sp>
        <p:nvSpPr>
          <p:cNvPr id="67" name="Oval 21">
            <a:extLst>
              <a:ext uri="{FF2B5EF4-FFF2-40B4-BE49-F238E27FC236}">
                <a16:creationId xmlns:a16="http://schemas.microsoft.com/office/drawing/2014/main" id="{281E0BB2-0320-4DC6-AF93-89A000BBFA9A}"/>
              </a:ext>
            </a:extLst>
          </p:cNvPr>
          <p:cNvSpPr/>
          <p:nvPr/>
        </p:nvSpPr>
        <p:spPr>
          <a:xfrm>
            <a:off x="4056341" y="1465073"/>
            <a:ext cx="108000" cy="10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ko-KR"/>
          </a:p>
        </p:txBody>
      </p:sp>
      <p:sp>
        <p:nvSpPr>
          <p:cNvPr id="70" name="Oval 39">
            <a:extLst>
              <a:ext uri="{FF2B5EF4-FFF2-40B4-BE49-F238E27FC236}">
                <a16:creationId xmlns:a16="http://schemas.microsoft.com/office/drawing/2014/main" id="{9B979A8C-9158-414D-A98C-043414F3F84B}"/>
              </a:ext>
            </a:extLst>
          </p:cNvPr>
          <p:cNvSpPr/>
          <p:nvPr/>
        </p:nvSpPr>
        <p:spPr>
          <a:xfrm>
            <a:off x="4056341" y="1929050"/>
            <a:ext cx="108000" cy="10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ko-KR"/>
          </a:p>
        </p:txBody>
      </p:sp>
      <p:sp>
        <p:nvSpPr>
          <p:cNvPr id="72" name="TextBox 71">
            <a:extLst>
              <a:ext uri="{FF2B5EF4-FFF2-40B4-BE49-F238E27FC236}">
                <a16:creationId xmlns:a16="http://schemas.microsoft.com/office/drawing/2014/main" id="{C38807E8-2E3C-4B0B-A9F5-15E12C6F35A0}"/>
              </a:ext>
            </a:extLst>
          </p:cNvPr>
          <p:cNvSpPr txBox="1"/>
          <p:nvPr/>
        </p:nvSpPr>
        <p:spPr>
          <a:xfrm>
            <a:off x="4198723" y="2808097"/>
            <a:ext cx="4714704" cy="369332"/>
          </a:xfrm>
          <a:prstGeom prst="rect">
            <a:avLst/>
          </a:prstGeom>
          <a:noFill/>
        </p:spPr>
        <p:txBody>
          <a:bodyPr wrap="square" rtlCol="0">
            <a:spAutoFit/>
          </a:bodyPr>
          <a:lstStyle/>
          <a:p>
            <a:r>
              <a:rPr lang="es-ES_tradnl" altLang="ko-KR" dirty="0">
                <a:solidFill>
                  <a:schemeClr val="tx1">
                    <a:lumMod val="65000"/>
                    <a:lumOff val="35000"/>
                  </a:schemeClr>
                </a:solidFill>
                <a:cs typeface="Arial" pitchFamily="34" charset="0"/>
              </a:rPr>
              <a:t>Ley Modelo de Puertos CIP/OEA</a:t>
            </a:r>
            <a:endParaRPr lang="es-ES_tradnl" altLang="ko-KR" dirty="0">
              <a:solidFill>
                <a:schemeClr val="tx1">
                  <a:lumMod val="75000"/>
                  <a:lumOff val="25000"/>
                </a:schemeClr>
              </a:solidFill>
              <a:cs typeface="Arial" pitchFamily="34" charset="0"/>
            </a:endParaRPr>
          </a:p>
        </p:txBody>
      </p:sp>
      <p:sp>
        <p:nvSpPr>
          <p:cNvPr id="73" name="TextBox 72">
            <a:extLst>
              <a:ext uri="{FF2B5EF4-FFF2-40B4-BE49-F238E27FC236}">
                <a16:creationId xmlns:a16="http://schemas.microsoft.com/office/drawing/2014/main" id="{9CA5A8C7-986F-446D-BDAF-AD4AED75BCEB}"/>
              </a:ext>
            </a:extLst>
          </p:cNvPr>
          <p:cNvSpPr txBox="1"/>
          <p:nvPr/>
        </p:nvSpPr>
        <p:spPr>
          <a:xfrm>
            <a:off x="4198723" y="3342381"/>
            <a:ext cx="4304534" cy="369332"/>
          </a:xfrm>
          <a:prstGeom prst="rect">
            <a:avLst/>
          </a:prstGeom>
          <a:noFill/>
        </p:spPr>
        <p:txBody>
          <a:bodyPr wrap="square" rtlCol="0">
            <a:spAutoFit/>
          </a:bodyPr>
          <a:lstStyle/>
          <a:p>
            <a:r>
              <a:rPr lang="es-ES_tradnl" altLang="ko-KR" dirty="0">
                <a:solidFill>
                  <a:schemeClr val="tx1">
                    <a:lumMod val="75000"/>
                    <a:lumOff val="25000"/>
                  </a:schemeClr>
                </a:solidFill>
                <a:cs typeface="Arial" pitchFamily="34" charset="0"/>
              </a:rPr>
              <a:t>ISO 26000 Guía de Responsabilidad Social</a:t>
            </a:r>
          </a:p>
        </p:txBody>
      </p:sp>
      <p:sp>
        <p:nvSpPr>
          <p:cNvPr id="75" name="Oval 46">
            <a:extLst>
              <a:ext uri="{FF2B5EF4-FFF2-40B4-BE49-F238E27FC236}">
                <a16:creationId xmlns:a16="http://schemas.microsoft.com/office/drawing/2014/main" id="{F80C60C4-0599-4334-81E2-B1684F900171}"/>
              </a:ext>
            </a:extLst>
          </p:cNvPr>
          <p:cNvSpPr/>
          <p:nvPr/>
        </p:nvSpPr>
        <p:spPr>
          <a:xfrm>
            <a:off x="4056341" y="2931740"/>
            <a:ext cx="108000" cy="10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ko-KR"/>
          </a:p>
        </p:txBody>
      </p:sp>
      <p:sp>
        <p:nvSpPr>
          <p:cNvPr id="76" name="Oval 47">
            <a:extLst>
              <a:ext uri="{FF2B5EF4-FFF2-40B4-BE49-F238E27FC236}">
                <a16:creationId xmlns:a16="http://schemas.microsoft.com/office/drawing/2014/main" id="{86EF37B6-CC1C-4C86-88F7-1D74059E6E1D}"/>
              </a:ext>
            </a:extLst>
          </p:cNvPr>
          <p:cNvSpPr/>
          <p:nvPr/>
        </p:nvSpPr>
        <p:spPr>
          <a:xfrm>
            <a:off x="4056341" y="3482908"/>
            <a:ext cx="108000" cy="10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ko-KR"/>
          </a:p>
        </p:txBody>
      </p:sp>
      <p:sp>
        <p:nvSpPr>
          <p:cNvPr id="79" name="TextBox 78">
            <a:extLst>
              <a:ext uri="{FF2B5EF4-FFF2-40B4-BE49-F238E27FC236}">
                <a16:creationId xmlns:a16="http://schemas.microsoft.com/office/drawing/2014/main" id="{A26FC33E-7873-4B88-B3F0-AF00A2B465BA}"/>
              </a:ext>
            </a:extLst>
          </p:cNvPr>
          <p:cNvSpPr txBox="1"/>
          <p:nvPr/>
        </p:nvSpPr>
        <p:spPr>
          <a:xfrm>
            <a:off x="4198723" y="4348497"/>
            <a:ext cx="4304534" cy="369332"/>
          </a:xfrm>
          <a:prstGeom prst="rect">
            <a:avLst/>
          </a:prstGeom>
          <a:noFill/>
        </p:spPr>
        <p:txBody>
          <a:bodyPr wrap="square" rtlCol="0">
            <a:spAutoFit/>
          </a:bodyPr>
          <a:lstStyle/>
          <a:p>
            <a:r>
              <a:rPr lang="es-ES_tradnl" altLang="ko-KR" dirty="0">
                <a:cs typeface="Arial" pitchFamily="34" charset="0"/>
              </a:rPr>
              <a:t>Estandarizar</a:t>
            </a:r>
            <a:endParaRPr lang="es-ES_tradnl" altLang="ko-KR" dirty="0">
              <a:solidFill>
                <a:schemeClr val="tx1">
                  <a:lumMod val="75000"/>
                  <a:lumOff val="25000"/>
                </a:schemeClr>
              </a:solidFill>
              <a:cs typeface="Arial" pitchFamily="34" charset="0"/>
            </a:endParaRPr>
          </a:p>
        </p:txBody>
      </p:sp>
      <p:sp>
        <p:nvSpPr>
          <p:cNvPr id="83" name="Oval 55">
            <a:extLst>
              <a:ext uri="{FF2B5EF4-FFF2-40B4-BE49-F238E27FC236}">
                <a16:creationId xmlns:a16="http://schemas.microsoft.com/office/drawing/2014/main" id="{6BA69DEE-82EC-4111-AA7D-C1CA1420C6E5}"/>
              </a:ext>
            </a:extLst>
          </p:cNvPr>
          <p:cNvSpPr/>
          <p:nvPr/>
        </p:nvSpPr>
        <p:spPr>
          <a:xfrm>
            <a:off x="4056341" y="4479860"/>
            <a:ext cx="108000" cy="10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ko-KR"/>
          </a:p>
        </p:txBody>
      </p:sp>
      <p:sp>
        <p:nvSpPr>
          <p:cNvPr id="84" name="Oval 56">
            <a:extLst>
              <a:ext uri="{FF2B5EF4-FFF2-40B4-BE49-F238E27FC236}">
                <a16:creationId xmlns:a16="http://schemas.microsoft.com/office/drawing/2014/main" id="{ECADC11E-FFFC-4CFC-99DC-82F38635466E}"/>
              </a:ext>
            </a:extLst>
          </p:cNvPr>
          <p:cNvSpPr/>
          <p:nvPr/>
        </p:nvSpPr>
        <p:spPr>
          <a:xfrm>
            <a:off x="4056341" y="4883672"/>
            <a:ext cx="108000" cy="10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ko-KR"/>
          </a:p>
        </p:txBody>
      </p:sp>
      <p:sp>
        <p:nvSpPr>
          <p:cNvPr id="86" name="Oval 58">
            <a:extLst>
              <a:ext uri="{FF2B5EF4-FFF2-40B4-BE49-F238E27FC236}">
                <a16:creationId xmlns:a16="http://schemas.microsoft.com/office/drawing/2014/main" id="{573DA22E-CC32-4608-9463-C01ED000DFE0}"/>
              </a:ext>
            </a:extLst>
          </p:cNvPr>
          <p:cNvSpPr/>
          <p:nvPr/>
        </p:nvSpPr>
        <p:spPr>
          <a:xfrm>
            <a:off x="4056341" y="5337486"/>
            <a:ext cx="108000" cy="10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ko-KR"/>
          </a:p>
        </p:txBody>
      </p:sp>
      <p:pic>
        <p:nvPicPr>
          <p:cNvPr id="19" name="Marcador de posición de imagen 18">
            <a:extLst>
              <a:ext uri="{FF2B5EF4-FFF2-40B4-BE49-F238E27FC236}">
                <a16:creationId xmlns:a16="http://schemas.microsoft.com/office/drawing/2014/main" id="{BC54516D-D936-EF7D-5028-539E53A69B9E}"/>
              </a:ext>
            </a:extLst>
          </p:cNvPr>
          <p:cNvPicPr>
            <a:picLocks noGrp="1" noChangeAspect="1"/>
          </p:cNvPicPr>
          <p:nvPr>
            <p:ph type="pic" idx="14"/>
          </p:nvPr>
        </p:nvPicPr>
        <p:blipFill>
          <a:blip r:embed="rId2"/>
          <a:srcRect t="6269" b="6269"/>
          <a:stretch>
            <a:fillRect/>
          </a:stretch>
        </p:blipFill>
        <p:spPr>
          <a:xfrm>
            <a:off x="2109788" y="1004888"/>
            <a:ext cx="1755775" cy="1150937"/>
          </a:xfrm>
        </p:spPr>
      </p:pic>
      <p:pic>
        <p:nvPicPr>
          <p:cNvPr id="21" name="Marcador de posición de imagen 20">
            <a:extLst>
              <a:ext uri="{FF2B5EF4-FFF2-40B4-BE49-F238E27FC236}">
                <a16:creationId xmlns:a16="http://schemas.microsoft.com/office/drawing/2014/main" id="{FBF3D219-D975-D3E8-8DF2-13257CCEBED4}"/>
              </a:ext>
            </a:extLst>
          </p:cNvPr>
          <p:cNvPicPr>
            <a:picLocks noGrp="1" noChangeAspect="1"/>
          </p:cNvPicPr>
          <p:nvPr>
            <p:ph type="pic" idx="15"/>
          </p:nvPr>
        </p:nvPicPr>
        <p:blipFill>
          <a:blip r:embed="rId3"/>
          <a:srcRect l="4217" r="4217"/>
          <a:stretch>
            <a:fillRect/>
          </a:stretch>
        </p:blipFill>
        <p:spPr>
          <a:xfrm>
            <a:off x="2079625" y="2700338"/>
            <a:ext cx="1663700" cy="1149350"/>
          </a:xfrm>
        </p:spPr>
      </p:pic>
      <p:pic>
        <p:nvPicPr>
          <p:cNvPr id="23" name="Marcador de posición de imagen 22">
            <a:extLst>
              <a:ext uri="{FF2B5EF4-FFF2-40B4-BE49-F238E27FC236}">
                <a16:creationId xmlns:a16="http://schemas.microsoft.com/office/drawing/2014/main" id="{33D4EB65-983F-8127-8254-00E2B1D914FB}"/>
              </a:ext>
            </a:extLst>
          </p:cNvPr>
          <p:cNvPicPr>
            <a:picLocks noGrp="1" noChangeAspect="1"/>
          </p:cNvPicPr>
          <p:nvPr>
            <p:ph type="pic" idx="16"/>
          </p:nvPr>
        </p:nvPicPr>
        <p:blipFill>
          <a:blip r:embed="rId4"/>
          <a:srcRect t="5791" b="5791"/>
          <a:stretch>
            <a:fillRect/>
          </a:stretch>
        </p:blipFill>
        <p:spPr>
          <a:xfrm>
            <a:off x="2143125" y="4510088"/>
            <a:ext cx="1722438" cy="1141412"/>
          </a:xfrm>
        </p:spPr>
      </p:pic>
      <p:sp>
        <p:nvSpPr>
          <p:cNvPr id="12" name="TextBox 64">
            <a:extLst>
              <a:ext uri="{FF2B5EF4-FFF2-40B4-BE49-F238E27FC236}">
                <a16:creationId xmlns:a16="http://schemas.microsoft.com/office/drawing/2014/main" id="{2DF71BEA-0643-B62C-4306-71639BA8C079}"/>
              </a:ext>
            </a:extLst>
          </p:cNvPr>
          <p:cNvSpPr txBox="1"/>
          <p:nvPr/>
        </p:nvSpPr>
        <p:spPr>
          <a:xfrm>
            <a:off x="4181841" y="1804578"/>
            <a:ext cx="4478058" cy="646331"/>
          </a:xfrm>
          <a:prstGeom prst="rect">
            <a:avLst/>
          </a:prstGeom>
          <a:noFill/>
        </p:spPr>
        <p:txBody>
          <a:bodyPr wrap="square" rtlCol="0">
            <a:spAutoFit/>
          </a:bodyPr>
          <a:lstStyle/>
          <a:p>
            <a:r>
              <a:rPr lang="es-ES_tradnl" altLang="ko-KR" dirty="0">
                <a:solidFill>
                  <a:schemeClr val="tx1">
                    <a:lumMod val="75000"/>
                    <a:lumOff val="25000"/>
                  </a:schemeClr>
                </a:solidFill>
                <a:cs typeface="Arial" pitchFamily="34" charset="0"/>
              </a:rPr>
              <a:t>Estrategia relacionada con el compromiso y aporte</a:t>
            </a:r>
          </a:p>
        </p:txBody>
      </p:sp>
      <p:sp>
        <p:nvSpPr>
          <p:cNvPr id="14" name="TextBox 78">
            <a:extLst>
              <a:ext uri="{FF2B5EF4-FFF2-40B4-BE49-F238E27FC236}">
                <a16:creationId xmlns:a16="http://schemas.microsoft.com/office/drawing/2014/main" id="{E3BD0FED-CBD1-FBCA-AD91-FABB8A2D1AC6}"/>
              </a:ext>
            </a:extLst>
          </p:cNvPr>
          <p:cNvSpPr txBox="1"/>
          <p:nvPr/>
        </p:nvSpPr>
        <p:spPr>
          <a:xfrm>
            <a:off x="4198723" y="4769696"/>
            <a:ext cx="4304534" cy="369332"/>
          </a:xfrm>
          <a:prstGeom prst="rect">
            <a:avLst/>
          </a:prstGeom>
          <a:noFill/>
        </p:spPr>
        <p:txBody>
          <a:bodyPr wrap="square" rtlCol="0">
            <a:spAutoFit/>
          </a:bodyPr>
          <a:lstStyle/>
          <a:p>
            <a:r>
              <a:rPr lang="es-ES_tradnl" altLang="ko-KR" dirty="0">
                <a:cs typeface="Arial" pitchFamily="34" charset="0"/>
              </a:rPr>
              <a:t>Planificación</a:t>
            </a:r>
            <a:endParaRPr lang="es-ES_tradnl" altLang="ko-KR" dirty="0">
              <a:solidFill>
                <a:schemeClr val="tx1">
                  <a:lumMod val="75000"/>
                  <a:lumOff val="25000"/>
                </a:schemeClr>
              </a:solidFill>
              <a:cs typeface="Arial" pitchFamily="34" charset="0"/>
            </a:endParaRPr>
          </a:p>
        </p:txBody>
      </p:sp>
      <p:sp>
        <p:nvSpPr>
          <p:cNvPr id="15" name="TextBox 78">
            <a:extLst>
              <a:ext uri="{FF2B5EF4-FFF2-40B4-BE49-F238E27FC236}">
                <a16:creationId xmlns:a16="http://schemas.microsoft.com/office/drawing/2014/main" id="{B4E40EE1-4BB2-F98E-BD12-E9819B92AF3B}"/>
              </a:ext>
            </a:extLst>
          </p:cNvPr>
          <p:cNvSpPr txBox="1"/>
          <p:nvPr/>
        </p:nvSpPr>
        <p:spPr>
          <a:xfrm>
            <a:off x="4198723" y="5211867"/>
            <a:ext cx="4304534" cy="369332"/>
          </a:xfrm>
          <a:prstGeom prst="rect">
            <a:avLst/>
          </a:prstGeom>
          <a:noFill/>
        </p:spPr>
        <p:txBody>
          <a:bodyPr wrap="square" rtlCol="0">
            <a:spAutoFit/>
          </a:bodyPr>
          <a:lstStyle/>
          <a:p>
            <a:r>
              <a:rPr lang="es-ES_tradnl" altLang="ko-KR" dirty="0">
                <a:cs typeface="Arial" pitchFamily="34" charset="0"/>
              </a:rPr>
              <a:t>Medición</a:t>
            </a:r>
            <a:endParaRPr lang="es-ES_tradnl" altLang="ko-KR" dirty="0">
              <a:solidFill>
                <a:schemeClr val="tx1">
                  <a:lumMod val="75000"/>
                  <a:lumOff val="25000"/>
                </a:schemeClr>
              </a:solidFill>
              <a:cs typeface="Arial" pitchFamily="34" charset="0"/>
            </a:endParaRPr>
          </a:p>
        </p:txBody>
      </p:sp>
      <p:sp>
        <p:nvSpPr>
          <p:cNvPr id="16" name="Oval 58">
            <a:extLst>
              <a:ext uri="{FF2B5EF4-FFF2-40B4-BE49-F238E27FC236}">
                <a16:creationId xmlns:a16="http://schemas.microsoft.com/office/drawing/2014/main" id="{DE59D2D7-195F-7322-3EC5-80928BA2918B}"/>
              </a:ext>
            </a:extLst>
          </p:cNvPr>
          <p:cNvSpPr/>
          <p:nvPr/>
        </p:nvSpPr>
        <p:spPr>
          <a:xfrm>
            <a:off x="4029122" y="5751142"/>
            <a:ext cx="108000" cy="10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ko-KR"/>
          </a:p>
        </p:txBody>
      </p:sp>
      <p:sp>
        <p:nvSpPr>
          <p:cNvPr id="17" name="TextBox 78">
            <a:extLst>
              <a:ext uri="{FF2B5EF4-FFF2-40B4-BE49-F238E27FC236}">
                <a16:creationId xmlns:a16="http://schemas.microsoft.com/office/drawing/2014/main" id="{2D7FA896-1386-845A-D533-5ACFCDAEA202}"/>
              </a:ext>
            </a:extLst>
          </p:cNvPr>
          <p:cNvSpPr txBox="1"/>
          <p:nvPr/>
        </p:nvSpPr>
        <p:spPr>
          <a:xfrm>
            <a:off x="4198723" y="5615463"/>
            <a:ext cx="4304534" cy="369332"/>
          </a:xfrm>
          <a:prstGeom prst="rect">
            <a:avLst/>
          </a:prstGeom>
          <a:noFill/>
        </p:spPr>
        <p:txBody>
          <a:bodyPr wrap="square" rtlCol="0">
            <a:spAutoFit/>
          </a:bodyPr>
          <a:lstStyle/>
          <a:p>
            <a:r>
              <a:rPr lang="es-ES_tradnl" altLang="ko-KR" dirty="0">
                <a:cs typeface="Arial" pitchFamily="34" charset="0"/>
              </a:rPr>
              <a:t>Competitividad</a:t>
            </a:r>
            <a:endParaRPr lang="es-ES_tradnl" altLang="ko-KR" dirty="0">
              <a:solidFill>
                <a:schemeClr val="tx1">
                  <a:lumMod val="75000"/>
                  <a:lumOff val="25000"/>
                </a:schemeClr>
              </a:solidFill>
              <a:cs typeface="Arial" pitchFamily="34" charset="0"/>
            </a:endParaRPr>
          </a:p>
        </p:txBody>
      </p:sp>
    </p:spTree>
    <p:extLst>
      <p:ext uri="{BB962C8B-B14F-4D97-AF65-F5344CB8AC3E}">
        <p14:creationId xmlns:p14="http://schemas.microsoft.com/office/powerpoint/2010/main" val="4227590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RESPONSABILIDAD SOCIAL CORPORATIVA </a:t>
            </a:r>
          </a:p>
        </p:txBody>
      </p:sp>
      <p:grpSp>
        <p:nvGrpSpPr>
          <p:cNvPr id="3" name="Group 2">
            <a:extLst>
              <a:ext uri="{FF2B5EF4-FFF2-40B4-BE49-F238E27FC236}">
                <a16:creationId xmlns:a16="http://schemas.microsoft.com/office/drawing/2014/main" id="{EEC1FEC2-9744-4438-9680-083C4314D7EC}"/>
              </a:ext>
            </a:extLst>
          </p:cNvPr>
          <p:cNvGrpSpPr/>
          <p:nvPr/>
        </p:nvGrpSpPr>
        <p:grpSpPr>
          <a:xfrm flipV="1">
            <a:off x="6844767" y="2751261"/>
            <a:ext cx="1610603" cy="1151369"/>
            <a:chOff x="8567658" y="3512928"/>
            <a:chExt cx="2147470" cy="1535158"/>
          </a:xfrm>
          <a:solidFill>
            <a:srgbClr val="F8A432"/>
          </a:solidFill>
        </p:grpSpPr>
        <p:sp>
          <p:nvSpPr>
            <p:cNvPr id="4" name="Pentagon 37">
              <a:extLst>
                <a:ext uri="{FF2B5EF4-FFF2-40B4-BE49-F238E27FC236}">
                  <a16:creationId xmlns:a16="http://schemas.microsoft.com/office/drawing/2014/main" id="{C8091DB2-C62E-4A4B-9F69-C7BCE41CA845}"/>
                </a:ext>
              </a:extLst>
            </p:cNvPr>
            <p:cNvSpPr/>
            <p:nvPr/>
          </p:nvSpPr>
          <p:spPr>
            <a:xfrm>
              <a:off x="8567658" y="3512928"/>
              <a:ext cx="2147470" cy="3240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_tradnl" altLang="ko-KR" sz="2025">
                <a:solidFill>
                  <a:schemeClr val="tx1">
                    <a:lumMod val="75000"/>
                    <a:lumOff val="25000"/>
                  </a:schemeClr>
                </a:solidFill>
              </a:endParaRPr>
            </a:p>
          </p:txBody>
        </p:sp>
        <p:sp>
          <p:nvSpPr>
            <p:cNvPr id="5" name="Donut 38">
              <a:extLst>
                <a:ext uri="{FF2B5EF4-FFF2-40B4-BE49-F238E27FC236}">
                  <a16:creationId xmlns:a16="http://schemas.microsoft.com/office/drawing/2014/main" id="{7EF9BDC0-CCFC-4DD6-9BC6-2590CB66D27E}"/>
                </a:ext>
              </a:extLst>
            </p:cNvPr>
            <p:cNvSpPr/>
            <p:nvPr/>
          </p:nvSpPr>
          <p:spPr>
            <a:xfrm>
              <a:off x="8832402" y="3596351"/>
              <a:ext cx="1451735" cy="1451735"/>
            </a:xfrm>
            <a:prstGeom prst="donut">
              <a:avLst>
                <a:gd name="adj" fmla="val 1762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ko-KR" sz="2025">
                <a:solidFill>
                  <a:schemeClr val="tx1">
                    <a:lumMod val="75000"/>
                    <a:lumOff val="25000"/>
                  </a:schemeClr>
                </a:solidFill>
              </a:endParaRPr>
            </a:p>
          </p:txBody>
        </p:sp>
      </p:grpSp>
      <p:grpSp>
        <p:nvGrpSpPr>
          <p:cNvPr id="6" name="Group 5">
            <a:extLst>
              <a:ext uri="{FF2B5EF4-FFF2-40B4-BE49-F238E27FC236}">
                <a16:creationId xmlns:a16="http://schemas.microsoft.com/office/drawing/2014/main" id="{21F8BA50-56C5-4D36-9BFE-25F4756DEA35}"/>
              </a:ext>
            </a:extLst>
          </p:cNvPr>
          <p:cNvGrpSpPr/>
          <p:nvPr/>
        </p:nvGrpSpPr>
        <p:grpSpPr>
          <a:xfrm>
            <a:off x="5356102" y="3659629"/>
            <a:ext cx="1610603" cy="1151369"/>
            <a:chOff x="4559990" y="3542972"/>
            <a:chExt cx="2147470" cy="1535158"/>
          </a:xfrm>
          <a:solidFill>
            <a:srgbClr val="8EC043"/>
          </a:solidFill>
        </p:grpSpPr>
        <p:sp>
          <p:nvSpPr>
            <p:cNvPr id="7" name="Pentagon 40">
              <a:extLst>
                <a:ext uri="{FF2B5EF4-FFF2-40B4-BE49-F238E27FC236}">
                  <a16:creationId xmlns:a16="http://schemas.microsoft.com/office/drawing/2014/main" id="{A2433D54-C1E6-4696-B7D2-818BEA9B9176}"/>
                </a:ext>
              </a:extLst>
            </p:cNvPr>
            <p:cNvSpPr/>
            <p:nvPr/>
          </p:nvSpPr>
          <p:spPr>
            <a:xfrm>
              <a:off x="4559990" y="3542972"/>
              <a:ext cx="2147470" cy="32400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_tradnl" altLang="ko-KR" sz="2025">
                <a:solidFill>
                  <a:schemeClr val="tx1">
                    <a:lumMod val="75000"/>
                    <a:lumOff val="25000"/>
                  </a:schemeClr>
                </a:solidFill>
              </a:endParaRPr>
            </a:p>
          </p:txBody>
        </p:sp>
        <p:sp>
          <p:nvSpPr>
            <p:cNvPr id="8" name="Donut 41">
              <a:extLst>
                <a:ext uri="{FF2B5EF4-FFF2-40B4-BE49-F238E27FC236}">
                  <a16:creationId xmlns:a16="http://schemas.microsoft.com/office/drawing/2014/main" id="{9849360B-03F9-4CA9-A672-EE732135116D}"/>
                </a:ext>
              </a:extLst>
            </p:cNvPr>
            <p:cNvSpPr/>
            <p:nvPr/>
          </p:nvSpPr>
          <p:spPr>
            <a:xfrm>
              <a:off x="4824734" y="3626395"/>
              <a:ext cx="1451735" cy="1451735"/>
            </a:xfrm>
            <a:prstGeom prst="donut">
              <a:avLst>
                <a:gd name="adj" fmla="val 1762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ko-KR" sz="2025">
                <a:solidFill>
                  <a:schemeClr val="tx1">
                    <a:lumMod val="75000"/>
                    <a:lumOff val="25000"/>
                  </a:schemeClr>
                </a:solidFill>
              </a:endParaRPr>
            </a:p>
          </p:txBody>
        </p:sp>
      </p:grpSp>
      <p:grpSp>
        <p:nvGrpSpPr>
          <p:cNvPr id="9" name="Group 8">
            <a:extLst>
              <a:ext uri="{FF2B5EF4-FFF2-40B4-BE49-F238E27FC236}">
                <a16:creationId xmlns:a16="http://schemas.microsoft.com/office/drawing/2014/main" id="{385B6898-4597-4599-B8E2-0A97800D921A}"/>
              </a:ext>
            </a:extLst>
          </p:cNvPr>
          <p:cNvGrpSpPr/>
          <p:nvPr/>
        </p:nvGrpSpPr>
        <p:grpSpPr>
          <a:xfrm flipV="1">
            <a:off x="3867438" y="2749642"/>
            <a:ext cx="1610603" cy="1151369"/>
            <a:chOff x="8567658" y="3512928"/>
            <a:chExt cx="2147470" cy="1535158"/>
          </a:xfrm>
          <a:solidFill>
            <a:srgbClr val="229878"/>
          </a:solidFill>
        </p:grpSpPr>
        <p:sp>
          <p:nvSpPr>
            <p:cNvPr id="10" name="Pentagon 43">
              <a:extLst>
                <a:ext uri="{FF2B5EF4-FFF2-40B4-BE49-F238E27FC236}">
                  <a16:creationId xmlns:a16="http://schemas.microsoft.com/office/drawing/2014/main" id="{A5D0D1BA-2674-48A3-88C1-C3EC6E1BD934}"/>
                </a:ext>
              </a:extLst>
            </p:cNvPr>
            <p:cNvSpPr/>
            <p:nvPr/>
          </p:nvSpPr>
          <p:spPr>
            <a:xfrm>
              <a:off x="8567658" y="3512928"/>
              <a:ext cx="2147470" cy="32400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_tradnl" altLang="ko-KR" sz="2025">
                <a:solidFill>
                  <a:schemeClr val="tx1">
                    <a:lumMod val="75000"/>
                    <a:lumOff val="25000"/>
                  </a:schemeClr>
                </a:solidFill>
              </a:endParaRPr>
            </a:p>
          </p:txBody>
        </p:sp>
        <p:sp>
          <p:nvSpPr>
            <p:cNvPr id="11" name="Donut 44">
              <a:extLst>
                <a:ext uri="{FF2B5EF4-FFF2-40B4-BE49-F238E27FC236}">
                  <a16:creationId xmlns:a16="http://schemas.microsoft.com/office/drawing/2014/main" id="{A6E9C795-F329-47A2-A02A-B58C7FA9DDFD}"/>
                </a:ext>
              </a:extLst>
            </p:cNvPr>
            <p:cNvSpPr/>
            <p:nvPr/>
          </p:nvSpPr>
          <p:spPr>
            <a:xfrm>
              <a:off x="8832402" y="3596351"/>
              <a:ext cx="1451735" cy="1451735"/>
            </a:xfrm>
            <a:prstGeom prst="donut">
              <a:avLst>
                <a:gd name="adj" fmla="val 176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ko-KR" sz="2025">
                <a:solidFill>
                  <a:schemeClr val="tx1">
                    <a:lumMod val="75000"/>
                    <a:lumOff val="25000"/>
                  </a:schemeClr>
                </a:solidFill>
              </a:endParaRPr>
            </a:p>
          </p:txBody>
        </p:sp>
      </p:grpSp>
      <p:grpSp>
        <p:nvGrpSpPr>
          <p:cNvPr id="12" name="Group 11">
            <a:extLst>
              <a:ext uri="{FF2B5EF4-FFF2-40B4-BE49-F238E27FC236}">
                <a16:creationId xmlns:a16="http://schemas.microsoft.com/office/drawing/2014/main" id="{ACA4FFE0-E438-431B-A695-31A32EE57C97}"/>
              </a:ext>
            </a:extLst>
          </p:cNvPr>
          <p:cNvGrpSpPr/>
          <p:nvPr/>
        </p:nvGrpSpPr>
        <p:grpSpPr>
          <a:xfrm>
            <a:off x="2378773" y="3654238"/>
            <a:ext cx="1610603" cy="1151369"/>
            <a:chOff x="552322" y="3573016"/>
            <a:chExt cx="2147470" cy="1535158"/>
          </a:xfrm>
        </p:grpSpPr>
        <p:sp>
          <p:nvSpPr>
            <p:cNvPr id="13" name="Pentagon 46">
              <a:extLst>
                <a:ext uri="{FF2B5EF4-FFF2-40B4-BE49-F238E27FC236}">
                  <a16:creationId xmlns:a16="http://schemas.microsoft.com/office/drawing/2014/main" id="{F1C8D809-3243-442D-A14D-DBD5D215E635}"/>
                </a:ext>
              </a:extLst>
            </p:cNvPr>
            <p:cNvSpPr/>
            <p:nvPr/>
          </p:nvSpPr>
          <p:spPr>
            <a:xfrm>
              <a:off x="552322" y="3573016"/>
              <a:ext cx="2147470" cy="324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_tradnl" altLang="ko-KR" sz="2025">
                <a:solidFill>
                  <a:schemeClr val="tx1">
                    <a:lumMod val="75000"/>
                    <a:lumOff val="25000"/>
                  </a:schemeClr>
                </a:solidFill>
              </a:endParaRPr>
            </a:p>
          </p:txBody>
        </p:sp>
        <p:sp>
          <p:nvSpPr>
            <p:cNvPr id="14" name="Donut 47">
              <a:extLst>
                <a:ext uri="{FF2B5EF4-FFF2-40B4-BE49-F238E27FC236}">
                  <a16:creationId xmlns:a16="http://schemas.microsoft.com/office/drawing/2014/main" id="{10BA42E6-FAD1-45B7-B9F3-9C69B7C0D2EA}"/>
                </a:ext>
              </a:extLst>
            </p:cNvPr>
            <p:cNvSpPr/>
            <p:nvPr/>
          </p:nvSpPr>
          <p:spPr>
            <a:xfrm>
              <a:off x="817066" y="3656439"/>
              <a:ext cx="1451735" cy="1451735"/>
            </a:xfrm>
            <a:prstGeom prst="donut">
              <a:avLst>
                <a:gd name="adj" fmla="val 176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ko-KR" sz="2025">
                <a:solidFill>
                  <a:schemeClr val="tx1">
                    <a:lumMod val="75000"/>
                    <a:lumOff val="25000"/>
                  </a:schemeClr>
                </a:solidFill>
              </a:endParaRPr>
            </a:p>
          </p:txBody>
        </p:sp>
      </p:grpSp>
      <p:grpSp>
        <p:nvGrpSpPr>
          <p:cNvPr id="19" name="Group 18">
            <a:extLst>
              <a:ext uri="{FF2B5EF4-FFF2-40B4-BE49-F238E27FC236}">
                <a16:creationId xmlns:a16="http://schemas.microsoft.com/office/drawing/2014/main" id="{B66E25E1-4493-4FE7-A8F1-5DC30C03F895}"/>
              </a:ext>
            </a:extLst>
          </p:cNvPr>
          <p:cNvGrpSpPr/>
          <p:nvPr/>
        </p:nvGrpSpPr>
        <p:grpSpPr>
          <a:xfrm>
            <a:off x="6769076" y="4023282"/>
            <a:ext cx="2153469" cy="1596908"/>
            <a:chOff x="2205532" y="4388490"/>
            <a:chExt cx="3446617" cy="1666216"/>
          </a:xfrm>
        </p:grpSpPr>
        <p:sp>
          <p:nvSpPr>
            <p:cNvPr id="20" name="TextBox 19">
              <a:extLst>
                <a:ext uri="{FF2B5EF4-FFF2-40B4-BE49-F238E27FC236}">
                  <a16:creationId xmlns:a16="http://schemas.microsoft.com/office/drawing/2014/main" id="{6EA431BF-0C9C-43D5-AEB0-D60DEB1EC40C}"/>
                </a:ext>
              </a:extLst>
            </p:cNvPr>
            <p:cNvSpPr txBox="1"/>
            <p:nvPr/>
          </p:nvSpPr>
          <p:spPr>
            <a:xfrm>
              <a:off x="2205532" y="4673828"/>
              <a:ext cx="3446617" cy="1380878"/>
            </a:xfrm>
            <a:prstGeom prst="rect">
              <a:avLst/>
            </a:prstGeom>
            <a:noFill/>
          </p:spPr>
          <p:txBody>
            <a:bodyPr wrap="square" rtlCol="0">
              <a:spAutoFit/>
            </a:bodyPr>
            <a:lstStyle/>
            <a:p>
              <a:pPr marL="285750" indent="-285750">
                <a:buFont typeface="Arial" panose="020B0604020202020204" pitchFamily="34" charset="0"/>
                <a:buChar char="•"/>
              </a:pPr>
              <a:r>
                <a:rPr lang="es-ES_tradnl" altLang="ko-KR" sz="1600" dirty="0">
                  <a:solidFill>
                    <a:schemeClr val="tx1">
                      <a:lumMod val="75000"/>
                      <a:lumOff val="25000"/>
                    </a:schemeClr>
                  </a:solidFill>
                  <a:cs typeface="Arial" pitchFamily="34" charset="0"/>
                </a:rPr>
                <a:t>Mejores prácticas</a:t>
              </a:r>
            </a:p>
            <a:p>
              <a:pPr marL="285750" indent="-285750">
                <a:buFont typeface="Arial" panose="020B0604020202020204" pitchFamily="34" charset="0"/>
                <a:buChar char="•"/>
              </a:pPr>
              <a:r>
                <a:rPr lang="es-ES_tradnl" altLang="ko-KR" sz="1600" dirty="0">
                  <a:solidFill>
                    <a:schemeClr val="tx1">
                      <a:lumMod val="75000"/>
                      <a:lumOff val="25000"/>
                    </a:schemeClr>
                  </a:solidFill>
                  <a:cs typeface="Arial" pitchFamily="34" charset="0"/>
                </a:rPr>
                <a:t>Reducción de costos </a:t>
              </a:r>
            </a:p>
            <a:p>
              <a:pPr marL="285750" indent="-285750">
                <a:buFont typeface="Arial" panose="020B0604020202020204" pitchFamily="34" charset="0"/>
                <a:buChar char="•"/>
              </a:pPr>
              <a:r>
                <a:rPr lang="es-ES_tradnl" altLang="ko-KR" sz="1600" dirty="0">
                  <a:solidFill>
                    <a:schemeClr val="tx1">
                      <a:lumMod val="75000"/>
                      <a:lumOff val="25000"/>
                    </a:schemeClr>
                  </a:solidFill>
                  <a:cs typeface="Arial" pitchFamily="34" charset="0"/>
                </a:rPr>
                <a:t>Mejora de imagen</a:t>
              </a:r>
            </a:p>
            <a:p>
              <a:pPr marL="285750" indent="-285750">
                <a:buFont typeface="Arial" panose="020B0604020202020204" pitchFamily="34" charset="0"/>
                <a:buChar char="•"/>
              </a:pPr>
              <a:r>
                <a:rPr lang="es-ES_tradnl" altLang="ko-KR" sz="1600" dirty="0">
                  <a:solidFill>
                    <a:schemeClr val="tx1">
                      <a:lumMod val="75000"/>
                      <a:lumOff val="25000"/>
                    </a:schemeClr>
                  </a:solidFill>
                  <a:cs typeface="Arial" pitchFamily="34" charset="0"/>
                </a:rPr>
                <a:t>Equilibrio entre el entorno y el puerto </a:t>
              </a:r>
            </a:p>
          </p:txBody>
        </p:sp>
        <p:sp>
          <p:nvSpPr>
            <p:cNvPr id="21" name="TextBox 20">
              <a:extLst>
                <a:ext uri="{FF2B5EF4-FFF2-40B4-BE49-F238E27FC236}">
                  <a16:creationId xmlns:a16="http://schemas.microsoft.com/office/drawing/2014/main" id="{14EE1544-F335-467E-8639-468625051918}"/>
                </a:ext>
              </a:extLst>
            </p:cNvPr>
            <p:cNvSpPr txBox="1"/>
            <p:nvPr/>
          </p:nvSpPr>
          <p:spPr>
            <a:xfrm>
              <a:off x="2543198" y="4388490"/>
              <a:ext cx="2577763" cy="353248"/>
            </a:xfrm>
            <a:prstGeom prst="rect">
              <a:avLst/>
            </a:prstGeom>
            <a:noFill/>
          </p:spPr>
          <p:txBody>
            <a:bodyPr wrap="square" rtlCol="0">
              <a:spAutoFit/>
            </a:bodyPr>
            <a:lstStyle/>
            <a:p>
              <a:pPr algn="ctr"/>
              <a:r>
                <a:rPr lang="es-ES_tradnl" altLang="ko-KR" sz="1600" b="1" dirty="0">
                  <a:solidFill>
                    <a:schemeClr val="tx1">
                      <a:lumMod val="75000"/>
                      <a:lumOff val="25000"/>
                    </a:schemeClr>
                  </a:solidFill>
                  <a:cs typeface="Arial" pitchFamily="34" charset="0"/>
                </a:rPr>
                <a:t>IMPACTOS</a:t>
              </a:r>
            </a:p>
          </p:txBody>
        </p:sp>
      </p:grpSp>
      <p:grpSp>
        <p:nvGrpSpPr>
          <p:cNvPr id="22" name="Group 21">
            <a:extLst>
              <a:ext uri="{FF2B5EF4-FFF2-40B4-BE49-F238E27FC236}">
                <a16:creationId xmlns:a16="http://schemas.microsoft.com/office/drawing/2014/main" id="{F630E7BE-78A9-469A-B7CA-763DE59028B0}"/>
              </a:ext>
            </a:extLst>
          </p:cNvPr>
          <p:cNvGrpSpPr/>
          <p:nvPr/>
        </p:nvGrpSpPr>
        <p:grpSpPr>
          <a:xfrm>
            <a:off x="3638372" y="4023269"/>
            <a:ext cx="2004441" cy="2089351"/>
            <a:chOff x="1962238" y="4388490"/>
            <a:chExt cx="3855856" cy="2180038"/>
          </a:xfrm>
        </p:grpSpPr>
        <p:sp>
          <p:nvSpPr>
            <p:cNvPr id="23" name="TextBox 22">
              <a:extLst>
                <a:ext uri="{FF2B5EF4-FFF2-40B4-BE49-F238E27FC236}">
                  <a16:creationId xmlns:a16="http://schemas.microsoft.com/office/drawing/2014/main" id="{17E7B2B0-7439-4CDE-B393-FC7F5613890F}"/>
                </a:ext>
              </a:extLst>
            </p:cNvPr>
            <p:cNvSpPr txBox="1"/>
            <p:nvPr/>
          </p:nvSpPr>
          <p:spPr>
            <a:xfrm>
              <a:off x="1962238" y="4673829"/>
              <a:ext cx="3855856" cy="1894699"/>
            </a:xfrm>
            <a:prstGeom prst="rect">
              <a:avLst/>
            </a:prstGeom>
            <a:noFill/>
          </p:spPr>
          <p:txBody>
            <a:bodyPr wrap="square" rtlCol="0">
              <a:spAutoFit/>
            </a:bodyPr>
            <a:lstStyle/>
            <a:p>
              <a:pPr marL="285750" indent="-285750">
                <a:buFont typeface="Arial" panose="020B0604020202020204" pitchFamily="34" charset="0"/>
                <a:buChar char="•"/>
              </a:pPr>
              <a:r>
                <a:rPr lang="es-ES_tradnl" altLang="ko-KR" sz="1600" dirty="0">
                  <a:solidFill>
                    <a:schemeClr val="tx1">
                      <a:lumMod val="75000"/>
                      <a:lumOff val="25000"/>
                    </a:schemeClr>
                  </a:solidFill>
                  <a:cs typeface="Arial" pitchFamily="34" charset="0"/>
                </a:rPr>
                <a:t>Direccionamiento Estratégico</a:t>
              </a:r>
            </a:p>
            <a:p>
              <a:pPr marL="285750" indent="-285750">
                <a:buFont typeface="Arial" panose="020B0604020202020204" pitchFamily="34" charset="0"/>
                <a:buChar char="•"/>
              </a:pPr>
              <a:r>
                <a:rPr lang="es-ES_tradnl" altLang="ko-KR" sz="1600" dirty="0">
                  <a:solidFill>
                    <a:schemeClr val="tx1">
                      <a:lumMod val="75000"/>
                      <a:lumOff val="25000"/>
                    </a:schemeClr>
                  </a:solidFill>
                  <a:cs typeface="Arial" pitchFamily="34" charset="0"/>
                </a:rPr>
                <a:t>Conciencia</a:t>
              </a:r>
            </a:p>
            <a:p>
              <a:pPr marL="285750" indent="-285750">
                <a:buFont typeface="Arial" panose="020B0604020202020204" pitchFamily="34" charset="0"/>
                <a:buChar char="•"/>
              </a:pPr>
              <a:r>
                <a:rPr lang="es-ES_tradnl" altLang="ko-KR" sz="1600" dirty="0">
                  <a:solidFill>
                    <a:schemeClr val="tx1">
                      <a:lumMod val="75000"/>
                      <a:lumOff val="25000"/>
                    </a:schemeClr>
                  </a:solidFill>
                  <a:cs typeface="Arial" pitchFamily="34" charset="0"/>
                </a:rPr>
                <a:t>Iniciativas</a:t>
              </a:r>
            </a:p>
            <a:p>
              <a:pPr marL="285750" indent="-285750">
                <a:buFont typeface="Arial" panose="020B0604020202020204" pitchFamily="34" charset="0"/>
                <a:buChar char="•"/>
              </a:pPr>
              <a:r>
                <a:rPr lang="es-ES_tradnl" altLang="ko-KR" sz="1600" dirty="0">
                  <a:solidFill>
                    <a:schemeClr val="tx1">
                      <a:lumMod val="75000"/>
                      <a:lumOff val="25000"/>
                    </a:schemeClr>
                  </a:solidFill>
                  <a:cs typeface="Arial" pitchFamily="34" charset="0"/>
                </a:rPr>
                <a:t>Generar Valor social, económico, ambiental</a:t>
              </a:r>
            </a:p>
          </p:txBody>
        </p:sp>
        <p:sp>
          <p:nvSpPr>
            <p:cNvPr id="24" name="TextBox 23">
              <a:extLst>
                <a:ext uri="{FF2B5EF4-FFF2-40B4-BE49-F238E27FC236}">
                  <a16:creationId xmlns:a16="http://schemas.microsoft.com/office/drawing/2014/main" id="{13CD5101-2729-4C5B-9CA9-BE2011CEA78F}"/>
                </a:ext>
              </a:extLst>
            </p:cNvPr>
            <p:cNvSpPr txBox="1"/>
            <p:nvPr/>
          </p:nvSpPr>
          <p:spPr>
            <a:xfrm>
              <a:off x="2543198" y="4388490"/>
              <a:ext cx="2577763" cy="353249"/>
            </a:xfrm>
            <a:prstGeom prst="rect">
              <a:avLst/>
            </a:prstGeom>
            <a:noFill/>
          </p:spPr>
          <p:txBody>
            <a:bodyPr wrap="square" rtlCol="0">
              <a:spAutoFit/>
            </a:bodyPr>
            <a:lstStyle/>
            <a:p>
              <a:pPr algn="ctr"/>
              <a:r>
                <a:rPr lang="es-ES_tradnl" altLang="ko-KR" sz="1600" b="1" dirty="0">
                  <a:solidFill>
                    <a:schemeClr val="tx1">
                      <a:lumMod val="75000"/>
                      <a:lumOff val="25000"/>
                    </a:schemeClr>
                  </a:solidFill>
                  <a:cs typeface="Arial" pitchFamily="34" charset="0"/>
                </a:rPr>
                <a:t>OBJETIVO</a:t>
              </a:r>
            </a:p>
          </p:txBody>
        </p:sp>
      </p:grpSp>
      <p:grpSp>
        <p:nvGrpSpPr>
          <p:cNvPr id="25" name="Group 24">
            <a:extLst>
              <a:ext uri="{FF2B5EF4-FFF2-40B4-BE49-F238E27FC236}">
                <a16:creationId xmlns:a16="http://schemas.microsoft.com/office/drawing/2014/main" id="{939A4991-C970-402A-B00A-345B103CD1B0}"/>
              </a:ext>
            </a:extLst>
          </p:cNvPr>
          <p:cNvGrpSpPr/>
          <p:nvPr/>
        </p:nvGrpSpPr>
        <p:grpSpPr>
          <a:xfrm>
            <a:off x="2500370" y="2009652"/>
            <a:ext cx="1367406" cy="1674747"/>
            <a:chOff x="2516867" y="4151901"/>
            <a:chExt cx="2630419" cy="1747440"/>
          </a:xfrm>
        </p:grpSpPr>
        <p:sp>
          <p:nvSpPr>
            <p:cNvPr id="26" name="TextBox 25">
              <a:extLst>
                <a:ext uri="{FF2B5EF4-FFF2-40B4-BE49-F238E27FC236}">
                  <a16:creationId xmlns:a16="http://schemas.microsoft.com/office/drawing/2014/main" id="{2935DC37-2B3E-4669-91E1-02AE9B63EAC1}"/>
                </a:ext>
              </a:extLst>
            </p:cNvPr>
            <p:cNvSpPr txBox="1"/>
            <p:nvPr/>
          </p:nvSpPr>
          <p:spPr>
            <a:xfrm>
              <a:off x="2516867" y="4518457"/>
              <a:ext cx="2569255" cy="1380884"/>
            </a:xfrm>
            <a:prstGeom prst="rect">
              <a:avLst/>
            </a:prstGeom>
            <a:noFill/>
          </p:spPr>
          <p:txBody>
            <a:bodyPr wrap="square" rtlCol="0">
              <a:spAutoFit/>
            </a:bodyPr>
            <a:lstStyle/>
            <a:p>
              <a:pPr algn="ctr"/>
              <a:r>
                <a:rPr lang="es-ES_tradnl" altLang="ko-KR" sz="1600" dirty="0">
                  <a:solidFill>
                    <a:schemeClr val="tx1">
                      <a:lumMod val="75000"/>
                      <a:lumOff val="25000"/>
                    </a:schemeClr>
                  </a:solidFill>
                  <a:cs typeface="Arial" pitchFamily="34" charset="0"/>
                </a:rPr>
                <a:t>Promover el desarrollo sostenible del Sistema Portuario</a:t>
              </a:r>
            </a:p>
          </p:txBody>
        </p:sp>
        <p:sp>
          <p:nvSpPr>
            <p:cNvPr id="27" name="TextBox 26">
              <a:extLst>
                <a:ext uri="{FF2B5EF4-FFF2-40B4-BE49-F238E27FC236}">
                  <a16:creationId xmlns:a16="http://schemas.microsoft.com/office/drawing/2014/main" id="{06857704-CE89-4F34-BAD9-90A76FBD50B4}"/>
                </a:ext>
              </a:extLst>
            </p:cNvPr>
            <p:cNvSpPr txBox="1"/>
            <p:nvPr/>
          </p:nvSpPr>
          <p:spPr>
            <a:xfrm>
              <a:off x="2569523" y="4151901"/>
              <a:ext cx="2577763" cy="353249"/>
            </a:xfrm>
            <a:prstGeom prst="rect">
              <a:avLst/>
            </a:prstGeom>
            <a:noFill/>
          </p:spPr>
          <p:txBody>
            <a:bodyPr wrap="square" rtlCol="0">
              <a:spAutoFit/>
            </a:bodyPr>
            <a:lstStyle/>
            <a:p>
              <a:pPr algn="ctr"/>
              <a:r>
                <a:rPr lang="es-ES_tradnl" altLang="ko-KR" sz="1600" b="1" dirty="0">
                  <a:solidFill>
                    <a:schemeClr val="tx1">
                      <a:lumMod val="75000"/>
                      <a:lumOff val="25000"/>
                    </a:schemeClr>
                  </a:solidFill>
                  <a:cs typeface="Arial" pitchFamily="34" charset="0"/>
                </a:rPr>
                <a:t>Importancia</a:t>
              </a:r>
            </a:p>
          </p:txBody>
        </p:sp>
      </p:grpSp>
      <p:grpSp>
        <p:nvGrpSpPr>
          <p:cNvPr id="28" name="Group 27">
            <a:extLst>
              <a:ext uri="{FF2B5EF4-FFF2-40B4-BE49-F238E27FC236}">
                <a16:creationId xmlns:a16="http://schemas.microsoft.com/office/drawing/2014/main" id="{664975C6-92CA-46D1-87C2-B0BDA6107452}"/>
              </a:ext>
            </a:extLst>
          </p:cNvPr>
          <p:cNvGrpSpPr/>
          <p:nvPr/>
        </p:nvGrpSpPr>
        <p:grpSpPr>
          <a:xfrm>
            <a:off x="5429044" y="2167392"/>
            <a:ext cx="1425407" cy="1454005"/>
            <a:chOff x="2543193" y="4316464"/>
            <a:chExt cx="2741994" cy="1517108"/>
          </a:xfrm>
        </p:grpSpPr>
        <p:sp>
          <p:nvSpPr>
            <p:cNvPr id="29" name="TextBox 28">
              <a:extLst>
                <a:ext uri="{FF2B5EF4-FFF2-40B4-BE49-F238E27FC236}">
                  <a16:creationId xmlns:a16="http://schemas.microsoft.com/office/drawing/2014/main" id="{96B5253A-F081-4415-BDEB-17F0DECBD9B1}"/>
                </a:ext>
              </a:extLst>
            </p:cNvPr>
            <p:cNvSpPr txBox="1"/>
            <p:nvPr/>
          </p:nvSpPr>
          <p:spPr>
            <a:xfrm>
              <a:off x="2715932" y="4709603"/>
              <a:ext cx="2569255" cy="1123969"/>
            </a:xfrm>
            <a:prstGeom prst="rect">
              <a:avLst/>
            </a:prstGeom>
            <a:noFill/>
          </p:spPr>
          <p:txBody>
            <a:bodyPr wrap="square" rtlCol="0">
              <a:spAutoFit/>
            </a:bodyPr>
            <a:lstStyle/>
            <a:p>
              <a:pPr marL="285750" indent="-285750">
                <a:buFont typeface="Arial" panose="020B0604020202020204" pitchFamily="34" charset="0"/>
                <a:buChar char="•"/>
              </a:pPr>
              <a:r>
                <a:rPr lang="es-ES_tradnl" altLang="ko-KR" sz="1600" dirty="0">
                  <a:solidFill>
                    <a:schemeClr val="tx1">
                      <a:lumMod val="75000"/>
                      <a:lumOff val="25000"/>
                    </a:schemeClr>
                  </a:solidFill>
                  <a:cs typeface="Arial" pitchFamily="34" charset="0"/>
                </a:rPr>
                <a:t>Aporte Voluntario</a:t>
              </a:r>
            </a:p>
            <a:p>
              <a:pPr marL="285750" indent="-285750">
                <a:buFont typeface="Arial" panose="020B0604020202020204" pitchFamily="34" charset="0"/>
                <a:buChar char="•"/>
              </a:pPr>
              <a:r>
                <a:rPr lang="es-ES_tradnl" altLang="ko-KR" sz="1600" dirty="0">
                  <a:solidFill>
                    <a:schemeClr val="tx1">
                      <a:lumMod val="75000"/>
                      <a:lumOff val="25000"/>
                    </a:schemeClr>
                  </a:solidFill>
                  <a:cs typeface="Arial" pitchFamily="34" charset="0"/>
                </a:rPr>
                <a:t>Mandato legal</a:t>
              </a:r>
            </a:p>
          </p:txBody>
        </p:sp>
        <p:sp>
          <p:nvSpPr>
            <p:cNvPr id="30" name="TextBox 29">
              <a:extLst>
                <a:ext uri="{FF2B5EF4-FFF2-40B4-BE49-F238E27FC236}">
                  <a16:creationId xmlns:a16="http://schemas.microsoft.com/office/drawing/2014/main" id="{1B222454-9A58-40EB-BCBC-F2D13739CA9E}"/>
                </a:ext>
              </a:extLst>
            </p:cNvPr>
            <p:cNvSpPr txBox="1"/>
            <p:nvPr/>
          </p:nvSpPr>
          <p:spPr>
            <a:xfrm>
              <a:off x="2543193" y="4316464"/>
              <a:ext cx="2577762" cy="353247"/>
            </a:xfrm>
            <a:prstGeom prst="rect">
              <a:avLst/>
            </a:prstGeom>
            <a:noFill/>
          </p:spPr>
          <p:txBody>
            <a:bodyPr wrap="square" rtlCol="0">
              <a:spAutoFit/>
            </a:bodyPr>
            <a:lstStyle/>
            <a:p>
              <a:pPr algn="ctr"/>
              <a:r>
                <a:rPr lang="es-ES_tradnl" altLang="ko-KR" sz="1600" b="1" dirty="0">
                  <a:solidFill>
                    <a:schemeClr val="tx1">
                      <a:lumMod val="75000"/>
                      <a:lumOff val="25000"/>
                    </a:schemeClr>
                  </a:solidFill>
                  <a:cs typeface="Arial" pitchFamily="34" charset="0"/>
                </a:rPr>
                <a:t>Distinguir</a:t>
              </a:r>
            </a:p>
          </p:txBody>
        </p:sp>
      </p:grpSp>
      <p:grpSp>
        <p:nvGrpSpPr>
          <p:cNvPr id="31" name="Group 42">
            <a:extLst>
              <a:ext uri="{FF2B5EF4-FFF2-40B4-BE49-F238E27FC236}">
                <a16:creationId xmlns:a16="http://schemas.microsoft.com/office/drawing/2014/main" id="{8AAC6898-9D51-45CF-8E9D-71F842981AAF}"/>
              </a:ext>
            </a:extLst>
          </p:cNvPr>
          <p:cNvGrpSpPr/>
          <p:nvPr/>
        </p:nvGrpSpPr>
        <p:grpSpPr>
          <a:xfrm flipV="1">
            <a:off x="889767" y="2749642"/>
            <a:ext cx="1610603" cy="1151369"/>
            <a:chOff x="8567658" y="3512928"/>
            <a:chExt cx="2147470" cy="1535158"/>
          </a:xfrm>
          <a:solidFill>
            <a:schemeClr val="accent6"/>
          </a:solidFill>
        </p:grpSpPr>
        <p:sp>
          <p:nvSpPr>
            <p:cNvPr id="32" name="Pentagon 43">
              <a:extLst>
                <a:ext uri="{FF2B5EF4-FFF2-40B4-BE49-F238E27FC236}">
                  <a16:creationId xmlns:a16="http://schemas.microsoft.com/office/drawing/2014/main" id="{E8C2A46A-814B-4BCC-A605-8565E61A03A1}"/>
                </a:ext>
              </a:extLst>
            </p:cNvPr>
            <p:cNvSpPr/>
            <p:nvPr/>
          </p:nvSpPr>
          <p:spPr>
            <a:xfrm>
              <a:off x="8567658" y="3512928"/>
              <a:ext cx="2147470" cy="3240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_tradnl" altLang="ko-KR" sz="2025">
                <a:solidFill>
                  <a:schemeClr val="tx1">
                    <a:lumMod val="75000"/>
                    <a:lumOff val="25000"/>
                  </a:schemeClr>
                </a:solidFill>
              </a:endParaRPr>
            </a:p>
          </p:txBody>
        </p:sp>
        <p:sp>
          <p:nvSpPr>
            <p:cNvPr id="33" name="Donut 44">
              <a:extLst>
                <a:ext uri="{FF2B5EF4-FFF2-40B4-BE49-F238E27FC236}">
                  <a16:creationId xmlns:a16="http://schemas.microsoft.com/office/drawing/2014/main" id="{AE2A8C97-0F12-48FD-86FB-B2C8FF47E29A}"/>
                </a:ext>
              </a:extLst>
            </p:cNvPr>
            <p:cNvSpPr/>
            <p:nvPr/>
          </p:nvSpPr>
          <p:spPr>
            <a:xfrm>
              <a:off x="8832402" y="3596351"/>
              <a:ext cx="1451735" cy="1451735"/>
            </a:xfrm>
            <a:prstGeom prst="donut">
              <a:avLst>
                <a:gd name="adj" fmla="val 1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tLang="ko-KR" sz="2025">
                <a:solidFill>
                  <a:schemeClr val="tx1">
                    <a:lumMod val="75000"/>
                    <a:lumOff val="25000"/>
                  </a:schemeClr>
                </a:solidFill>
              </a:endParaRPr>
            </a:p>
          </p:txBody>
        </p:sp>
      </p:grpSp>
      <p:grpSp>
        <p:nvGrpSpPr>
          <p:cNvPr id="35" name="Group 55">
            <a:extLst>
              <a:ext uri="{FF2B5EF4-FFF2-40B4-BE49-F238E27FC236}">
                <a16:creationId xmlns:a16="http://schemas.microsoft.com/office/drawing/2014/main" id="{8CEDDC67-EE91-4301-86EF-B3FDA472C0AA}"/>
              </a:ext>
            </a:extLst>
          </p:cNvPr>
          <p:cNvGrpSpPr/>
          <p:nvPr/>
        </p:nvGrpSpPr>
        <p:grpSpPr>
          <a:xfrm>
            <a:off x="118696" y="3954422"/>
            <a:ext cx="2500369" cy="2348759"/>
            <a:chOff x="919608" y="4316643"/>
            <a:chExt cx="4809852" cy="2450700"/>
          </a:xfrm>
        </p:grpSpPr>
        <p:sp>
          <p:nvSpPr>
            <p:cNvPr id="36" name="TextBox 35">
              <a:extLst>
                <a:ext uri="{FF2B5EF4-FFF2-40B4-BE49-F238E27FC236}">
                  <a16:creationId xmlns:a16="http://schemas.microsoft.com/office/drawing/2014/main" id="{1A034F7E-ECE4-448E-9D7D-1A6748116648}"/>
                </a:ext>
              </a:extLst>
            </p:cNvPr>
            <p:cNvSpPr txBox="1"/>
            <p:nvPr/>
          </p:nvSpPr>
          <p:spPr>
            <a:xfrm>
              <a:off x="919608" y="4615741"/>
              <a:ext cx="4809852" cy="2151602"/>
            </a:xfrm>
            <a:prstGeom prst="rect">
              <a:avLst/>
            </a:prstGeom>
            <a:noFill/>
          </p:spPr>
          <p:txBody>
            <a:bodyPr wrap="square" rtlCol="0">
              <a:spAutoFit/>
            </a:bodyPr>
            <a:lstStyle/>
            <a:p>
              <a:pPr algn="just"/>
              <a:r>
                <a:rPr lang="es-ES_tradnl" altLang="ko-KR" sz="1600" dirty="0">
                  <a:solidFill>
                    <a:schemeClr val="tx1">
                      <a:lumMod val="75000"/>
                      <a:lumOff val="25000"/>
                    </a:schemeClr>
                  </a:solidFill>
                  <a:cs typeface="Arial" pitchFamily="34" charset="0"/>
                </a:rPr>
                <a:t>Desarrollo de Objetivos y Normas que permitan identificar el funcionamiento y la participación del sector portuario en en la mejora del entorno en el que se desarrolla la actividad.</a:t>
              </a:r>
            </a:p>
          </p:txBody>
        </p:sp>
        <p:sp>
          <p:nvSpPr>
            <p:cNvPr id="37" name="TextBox 36">
              <a:extLst>
                <a:ext uri="{FF2B5EF4-FFF2-40B4-BE49-F238E27FC236}">
                  <a16:creationId xmlns:a16="http://schemas.microsoft.com/office/drawing/2014/main" id="{8A1F8C92-F004-4CFB-86D5-E55AF7907CAF}"/>
                </a:ext>
              </a:extLst>
            </p:cNvPr>
            <p:cNvSpPr txBox="1"/>
            <p:nvPr/>
          </p:nvSpPr>
          <p:spPr>
            <a:xfrm>
              <a:off x="1863029" y="4316643"/>
              <a:ext cx="3638103" cy="353249"/>
            </a:xfrm>
            <a:prstGeom prst="rect">
              <a:avLst/>
            </a:prstGeom>
            <a:noFill/>
          </p:spPr>
          <p:txBody>
            <a:bodyPr wrap="square" rtlCol="0">
              <a:spAutoFit/>
            </a:bodyPr>
            <a:lstStyle/>
            <a:p>
              <a:pPr algn="ctr"/>
              <a:r>
                <a:rPr lang="es-ES_tradnl" altLang="ko-KR" sz="1600" b="1" dirty="0">
                  <a:solidFill>
                    <a:schemeClr val="tx1">
                      <a:lumMod val="75000"/>
                      <a:lumOff val="25000"/>
                    </a:schemeClr>
                  </a:solidFill>
                  <a:cs typeface="Arial" pitchFamily="34" charset="0"/>
                </a:rPr>
                <a:t>Políticas y Acciones</a:t>
              </a:r>
            </a:p>
          </p:txBody>
        </p:sp>
      </p:grpSp>
      <p:sp>
        <p:nvSpPr>
          <p:cNvPr id="38" name="Rounded Rectangle 5">
            <a:extLst>
              <a:ext uri="{FF2B5EF4-FFF2-40B4-BE49-F238E27FC236}">
                <a16:creationId xmlns:a16="http://schemas.microsoft.com/office/drawing/2014/main" id="{6810C2E0-50C1-4D8E-A498-C3AD3C38C5B4}"/>
              </a:ext>
            </a:extLst>
          </p:cNvPr>
          <p:cNvSpPr/>
          <p:nvPr/>
        </p:nvSpPr>
        <p:spPr>
          <a:xfrm flipH="1">
            <a:off x="2960971" y="4162632"/>
            <a:ext cx="293762" cy="242336"/>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s-ES_tradnl" altLang="ko-KR" sz="1350"/>
          </a:p>
        </p:txBody>
      </p:sp>
      <p:sp>
        <p:nvSpPr>
          <p:cNvPr id="39" name="Teardrop 1">
            <a:extLst>
              <a:ext uri="{FF2B5EF4-FFF2-40B4-BE49-F238E27FC236}">
                <a16:creationId xmlns:a16="http://schemas.microsoft.com/office/drawing/2014/main" id="{658E43C2-9344-49B0-BA8D-2A05156D4515}"/>
              </a:ext>
            </a:extLst>
          </p:cNvPr>
          <p:cNvSpPr/>
          <p:nvPr/>
        </p:nvSpPr>
        <p:spPr>
          <a:xfrm rot="18805991">
            <a:off x="1484790" y="3153672"/>
            <a:ext cx="282647" cy="279698"/>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s-ES_tradnl" altLang="ko-KR" sz="1350">
              <a:solidFill>
                <a:schemeClr val="tx1"/>
              </a:solidFill>
            </a:endParaRPr>
          </a:p>
        </p:txBody>
      </p:sp>
      <p:sp>
        <p:nvSpPr>
          <p:cNvPr id="40" name="Rectangle 130">
            <a:extLst>
              <a:ext uri="{FF2B5EF4-FFF2-40B4-BE49-F238E27FC236}">
                <a16:creationId xmlns:a16="http://schemas.microsoft.com/office/drawing/2014/main" id="{4E5FD1FA-F71C-4D87-B4EC-7191E07DE441}"/>
              </a:ext>
            </a:extLst>
          </p:cNvPr>
          <p:cNvSpPr/>
          <p:nvPr/>
        </p:nvSpPr>
        <p:spPr>
          <a:xfrm>
            <a:off x="4483497" y="3154064"/>
            <a:ext cx="253798" cy="254950"/>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s-ES_tradnl" altLang="ko-KR" sz="1350">
              <a:solidFill>
                <a:schemeClr val="tx1"/>
              </a:solidFill>
            </a:endParaRPr>
          </a:p>
        </p:txBody>
      </p:sp>
      <p:sp>
        <p:nvSpPr>
          <p:cNvPr id="41" name="Oval 7">
            <a:extLst>
              <a:ext uri="{FF2B5EF4-FFF2-40B4-BE49-F238E27FC236}">
                <a16:creationId xmlns:a16="http://schemas.microsoft.com/office/drawing/2014/main" id="{58C95432-7173-4289-8E4B-2BAC6BCC028C}"/>
              </a:ext>
            </a:extLst>
          </p:cNvPr>
          <p:cNvSpPr/>
          <p:nvPr/>
        </p:nvSpPr>
        <p:spPr>
          <a:xfrm>
            <a:off x="7452246" y="3158043"/>
            <a:ext cx="270958" cy="270958"/>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s-ES_tradnl" altLang="ko-KR" sz="1350"/>
          </a:p>
        </p:txBody>
      </p:sp>
      <p:sp>
        <p:nvSpPr>
          <p:cNvPr id="42" name="Oval 21">
            <a:extLst>
              <a:ext uri="{FF2B5EF4-FFF2-40B4-BE49-F238E27FC236}">
                <a16:creationId xmlns:a16="http://schemas.microsoft.com/office/drawing/2014/main" id="{15A5A05D-C1E5-4C88-82AD-825169EB669B}"/>
              </a:ext>
            </a:extLst>
          </p:cNvPr>
          <p:cNvSpPr>
            <a:spLocks noChangeAspect="1"/>
          </p:cNvSpPr>
          <p:nvPr/>
        </p:nvSpPr>
        <p:spPr>
          <a:xfrm>
            <a:off x="5966057" y="4162632"/>
            <a:ext cx="266007" cy="26822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s-ES_tradnl" altLang="ko-KR" sz="1350"/>
          </a:p>
        </p:txBody>
      </p:sp>
      <p:sp>
        <p:nvSpPr>
          <p:cNvPr id="45" name="CuadroTexto 44">
            <a:extLst>
              <a:ext uri="{FF2B5EF4-FFF2-40B4-BE49-F238E27FC236}">
                <a16:creationId xmlns:a16="http://schemas.microsoft.com/office/drawing/2014/main" id="{2BE4CB70-0683-1CF9-E3AB-87BAEF80D7BC}"/>
              </a:ext>
            </a:extLst>
          </p:cNvPr>
          <p:cNvSpPr txBox="1"/>
          <p:nvPr/>
        </p:nvSpPr>
        <p:spPr>
          <a:xfrm>
            <a:off x="336657" y="1063757"/>
            <a:ext cx="8801276" cy="461665"/>
          </a:xfrm>
          <a:prstGeom prst="rect">
            <a:avLst/>
          </a:prstGeom>
          <a:noFill/>
        </p:spPr>
        <p:txBody>
          <a:bodyPr wrap="square">
            <a:spAutoFit/>
          </a:bodyPr>
          <a:lstStyle/>
          <a:p>
            <a:pPr algn="just"/>
            <a:r>
              <a:rPr lang="es-PA" sz="2400" i="1" dirty="0">
                <a:latin typeface="Calibri" panose="020F0502020204030204" pitchFamily="34" charset="0"/>
              </a:rPr>
              <a:t>Responsabilidad Social Empresarial Vs Apoyo a Proyectos Sociales</a:t>
            </a:r>
            <a:endParaRPr lang="es-PA" sz="2400" dirty="0"/>
          </a:p>
        </p:txBody>
      </p:sp>
    </p:spTree>
    <p:extLst>
      <p:ext uri="{BB962C8B-B14F-4D97-AF65-F5344CB8AC3E}">
        <p14:creationId xmlns:p14="http://schemas.microsoft.com/office/powerpoint/2010/main" val="624062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a:extLst>
              <a:ext uri="{FF2B5EF4-FFF2-40B4-BE49-F238E27FC236}">
                <a16:creationId xmlns:a16="http://schemas.microsoft.com/office/drawing/2014/main" id="{21C2804B-9995-4A02-9709-74DD85247E50}"/>
              </a:ext>
            </a:extLst>
          </p:cNvPr>
          <p:cNvGrpSpPr/>
          <p:nvPr/>
        </p:nvGrpSpPr>
        <p:grpSpPr>
          <a:xfrm>
            <a:off x="4" y="1914625"/>
            <a:ext cx="9143999" cy="870485"/>
            <a:chOff x="5" y="1409832"/>
            <a:chExt cx="12191999" cy="1160647"/>
          </a:xfrm>
        </p:grpSpPr>
        <p:grpSp>
          <p:nvGrpSpPr>
            <p:cNvPr id="3" name="그룹 8">
              <a:extLst>
                <a:ext uri="{FF2B5EF4-FFF2-40B4-BE49-F238E27FC236}">
                  <a16:creationId xmlns:a16="http://schemas.microsoft.com/office/drawing/2014/main" id="{E71EC0C4-7E58-4C9D-B2BA-487F09577103}"/>
                </a:ext>
              </a:extLst>
            </p:cNvPr>
            <p:cNvGrpSpPr/>
            <p:nvPr/>
          </p:nvGrpSpPr>
          <p:grpSpPr>
            <a:xfrm>
              <a:off x="5" y="1409832"/>
              <a:ext cx="12191999" cy="1160647"/>
              <a:chOff x="1" y="1412530"/>
              <a:chExt cx="12191999" cy="1160647"/>
            </a:xfrm>
          </p:grpSpPr>
          <p:sp>
            <p:nvSpPr>
              <p:cNvPr id="4" name="Rectangle 35">
                <a:extLst>
                  <a:ext uri="{FF2B5EF4-FFF2-40B4-BE49-F238E27FC236}">
                    <a16:creationId xmlns:a16="http://schemas.microsoft.com/office/drawing/2014/main" id="{8C0BBBF0-247A-412A-B0B6-F42F1E86DA83}"/>
                  </a:ext>
                </a:extLst>
              </p:cNvPr>
              <p:cNvSpPr/>
              <p:nvPr/>
            </p:nvSpPr>
            <p:spPr>
              <a:xfrm>
                <a:off x="1" y="1412530"/>
                <a:ext cx="3032161" cy="1160647"/>
              </a:xfrm>
              <a:custGeom>
                <a:avLst/>
                <a:gdLst>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924638 h 1160647"/>
                  <a:gd name="connsiteX403" fmla="*/ 3079941 w 3079941"/>
                  <a:gd name="connsiteY403" fmla="*/ 1030409 h 1160647"/>
                  <a:gd name="connsiteX404" fmla="*/ 3079941 w 3079941"/>
                  <a:gd name="connsiteY404" fmla="*/ 1160647 h 1160647"/>
                  <a:gd name="connsiteX405" fmla="*/ 2842946 w 3079941"/>
                  <a:gd name="connsiteY405" fmla="*/ 1160647 h 1160647"/>
                  <a:gd name="connsiteX406" fmla="*/ 200958 w 3079941"/>
                  <a:gd name="connsiteY406" fmla="*/ 1160647 h 1160647"/>
                  <a:gd name="connsiteX407" fmla="*/ 200958 w 3079941"/>
                  <a:gd name="connsiteY407" fmla="*/ 1126882 h 1160647"/>
                  <a:gd name="connsiteX408" fmla="*/ 0 w 3079941"/>
                  <a:gd name="connsiteY408" fmla="*/ 1126882 h 1160647"/>
                  <a:gd name="connsiteX409" fmla="*/ 0 w 3079941"/>
                  <a:gd name="connsiteY409" fmla="*/ 915339 h 1160647"/>
                  <a:gd name="connsiteX410" fmla="*/ 103377 w 3079941"/>
                  <a:gd name="connsiteY410" fmla="*/ 915339 h 1160647"/>
                  <a:gd name="connsiteX411" fmla="*/ 103377 w 3079941"/>
                  <a:gd name="connsiteY411" fmla="*/ 886329 h 1160647"/>
                  <a:gd name="connsiteX412" fmla="*/ 55096 w 3079941"/>
                  <a:gd name="connsiteY412" fmla="*/ 886329 h 1160647"/>
                  <a:gd name="connsiteX413" fmla="*/ 55096 w 3079941"/>
                  <a:gd name="connsiteY413" fmla="*/ 724196 h 1160647"/>
                  <a:gd name="connsiteX414" fmla="*/ 75363 w 3079941"/>
                  <a:gd name="connsiteY414" fmla="*/ 724196 h 1160647"/>
                  <a:gd name="connsiteX415" fmla="*/ 75870 w 3079941"/>
                  <a:gd name="connsiteY415" fmla="*/ 723115 h 1160647"/>
                  <a:gd name="connsiteX416" fmla="*/ 79416 w 3079941"/>
                  <a:gd name="connsiteY416" fmla="*/ 715549 h 1160647"/>
                  <a:gd name="connsiteX417" fmla="*/ 81190 w 3079941"/>
                  <a:gd name="connsiteY417" fmla="*/ 715819 h 1160647"/>
                  <a:gd name="connsiteX418" fmla="*/ 93603 w 3079941"/>
                  <a:gd name="connsiteY418" fmla="*/ 717710 h 1160647"/>
                  <a:gd name="connsiteX419" fmla="*/ 94110 w 3079941"/>
                  <a:gd name="connsiteY419" fmla="*/ 719062 h 1160647"/>
                  <a:gd name="connsiteX420" fmla="*/ 97656 w 3079941"/>
                  <a:gd name="connsiteY420" fmla="*/ 728519 h 1160647"/>
                  <a:gd name="connsiteX421" fmla="*/ 124003 w 3079941"/>
                  <a:gd name="connsiteY421" fmla="*/ 730681 h 1160647"/>
                  <a:gd name="connsiteX422" fmla="*/ 124003 w 3079941"/>
                  <a:gd name="connsiteY422" fmla="*/ 607460 h 1160647"/>
                  <a:gd name="connsiteX423" fmla="*/ 126030 w 3079941"/>
                  <a:gd name="connsiteY423" fmla="*/ 607460 h 1160647"/>
                  <a:gd name="connsiteX424" fmla="*/ 140217 w 3079941"/>
                  <a:gd name="connsiteY424" fmla="*/ 607460 h 1160647"/>
                  <a:gd name="connsiteX425" fmla="*/ 140217 w 3079941"/>
                  <a:gd name="connsiteY425" fmla="*/ 471268 h 1160647"/>
                  <a:gd name="connsiteX426" fmla="*/ 141990 w 3079941"/>
                  <a:gd name="connsiteY426" fmla="*/ 471268 h 1160647"/>
                  <a:gd name="connsiteX427" fmla="*/ 154404 w 3079941"/>
                  <a:gd name="connsiteY427" fmla="*/ 471268 h 1160647"/>
                  <a:gd name="connsiteX428" fmla="*/ 154404 w 3079941"/>
                  <a:gd name="connsiteY428" fmla="*/ 356694 h 1160647"/>
                  <a:gd name="connsiteX429" fmla="*/ 158457 w 3079941"/>
                  <a:gd name="connsiteY429" fmla="*/ 328590 h 1160647"/>
                  <a:gd name="connsiteX430" fmla="*/ 160484 w 3079941"/>
                  <a:gd name="connsiteY430" fmla="*/ 328590 h 1160647"/>
                  <a:gd name="connsiteX431" fmla="*/ 174671 w 3079941"/>
                  <a:gd name="connsiteY431" fmla="*/ 328590 h 1160647"/>
                  <a:gd name="connsiteX432" fmla="*/ 211151 w 3079941"/>
                  <a:gd name="connsiteY432" fmla="*/ 246443 h 1160647"/>
                  <a:gd name="connsiteX433" fmla="*/ 215205 w 3079941"/>
                  <a:gd name="connsiteY433"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924638 h 1160647"/>
                  <a:gd name="connsiteX403" fmla="*/ 3079941 w 3079941"/>
                  <a:gd name="connsiteY403" fmla="*/ 1030409 h 1160647"/>
                  <a:gd name="connsiteX404" fmla="*/ 3079941 w 3079941"/>
                  <a:gd name="connsiteY404" fmla="*/ 1160647 h 1160647"/>
                  <a:gd name="connsiteX405" fmla="*/ 200958 w 3079941"/>
                  <a:gd name="connsiteY405" fmla="*/ 1160647 h 1160647"/>
                  <a:gd name="connsiteX406" fmla="*/ 200958 w 3079941"/>
                  <a:gd name="connsiteY406" fmla="*/ 1126882 h 1160647"/>
                  <a:gd name="connsiteX407" fmla="*/ 0 w 3079941"/>
                  <a:gd name="connsiteY407" fmla="*/ 1126882 h 1160647"/>
                  <a:gd name="connsiteX408" fmla="*/ 0 w 3079941"/>
                  <a:gd name="connsiteY408" fmla="*/ 915339 h 1160647"/>
                  <a:gd name="connsiteX409" fmla="*/ 103377 w 3079941"/>
                  <a:gd name="connsiteY409" fmla="*/ 915339 h 1160647"/>
                  <a:gd name="connsiteX410" fmla="*/ 103377 w 3079941"/>
                  <a:gd name="connsiteY410" fmla="*/ 886329 h 1160647"/>
                  <a:gd name="connsiteX411" fmla="*/ 55096 w 3079941"/>
                  <a:gd name="connsiteY411" fmla="*/ 886329 h 1160647"/>
                  <a:gd name="connsiteX412" fmla="*/ 55096 w 3079941"/>
                  <a:gd name="connsiteY412" fmla="*/ 724196 h 1160647"/>
                  <a:gd name="connsiteX413" fmla="*/ 75363 w 3079941"/>
                  <a:gd name="connsiteY413" fmla="*/ 724196 h 1160647"/>
                  <a:gd name="connsiteX414" fmla="*/ 75870 w 3079941"/>
                  <a:gd name="connsiteY414" fmla="*/ 723115 h 1160647"/>
                  <a:gd name="connsiteX415" fmla="*/ 79416 w 3079941"/>
                  <a:gd name="connsiteY415" fmla="*/ 715549 h 1160647"/>
                  <a:gd name="connsiteX416" fmla="*/ 81190 w 3079941"/>
                  <a:gd name="connsiteY416" fmla="*/ 715819 h 1160647"/>
                  <a:gd name="connsiteX417" fmla="*/ 93603 w 3079941"/>
                  <a:gd name="connsiteY417" fmla="*/ 717710 h 1160647"/>
                  <a:gd name="connsiteX418" fmla="*/ 94110 w 3079941"/>
                  <a:gd name="connsiteY418" fmla="*/ 719062 h 1160647"/>
                  <a:gd name="connsiteX419" fmla="*/ 97656 w 3079941"/>
                  <a:gd name="connsiteY419" fmla="*/ 728519 h 1160647"/>
                  <a:gd name="connsiteX420" fmla="*/ 124003 w 3079941"/>
                  <a:gd name="connsiteY420" fmla="*/ 730681 h 1160647"/>
                  <a:gd name="connsiteX421" fmla="*/ 124003 w 3079941"/>
                  <a:gd name="connsiteY421" fmla="*/ 607460 h 1160647"/>
                  <a:gd name="connsiteX422" fmla="*/ 126030 w 3079941"/>
                  <a:gd name="connsiteY422" fmla="*/ 607460 h 1160647"/>
                  <a:gd name="connsiteX423" fmla="*/ 140217 w 3079941"/>
                  <a:gd name="connsiteY423" fmla="*/ 607460 h 1160647"/>
                  <a:gd name="connsiteX424" fmla="*/ 140217 w 3079941"/>
                  <a:gd name="connsiteY424" fmla="*/ 471268 h 1160647"/>
                  <a:gd name="connsiteX425" fmla="*/ 141990 w 3079941"/>
                  <a:gd name="connsiteY425" fmla="*/ 471268 h 1160647"/>
                  <a:gd name="connsiteX426" fmla="*/ 154404 w 3079941"/>
                  <a:gd name="connsiteY426" fmla="*/ 471268 h 1160647"/>
                  <a:gd name="connsiteX427" fmla="*/ 154404 w 3079941"/>
                  <a:gd name="connsiteY427" fmla="*/ 356694 h 1160647"/>
                  <a:gd name="connsiteX428" fmla="*/ 158457 w 3079941"/>
                  <a:gd name="connsiteY428" fmla="*/ 328590 h 1160647"/>
                  <a:gd name="connsiteX429" fmla="*/ 160484 w 3079941"/>
                  <a:gd name="connsiteY429" fmla="*/ 328590 h 1160647"/>
                  <a:gd name="connsiteX430" fmla="*/ 174671 w 3079941"/>
                  <a:gd name="connsiteY430" fmla="*/ 328590 h 1160647"/>
                  <a:gd name="connsiteX431" fmla="*/ 211151 w 3079941"/>
                  <a:gd name="connsiteY431" fmla="*/ 246443 h 1160647"/>
                  <a:gd name="connsiteX432" fmla="*/ 215205 w 3079941"/>
                  <a:gd name="connsiteY432"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030409 h 1160647"/>
                  <a:gd name="connsiteX403" fmla="*/ 3079941 w 3079941"/>
                  <a:gd name="connsiteY403" fmla="*/ 1160647 h 1160647"/>
                  <a:gd name="connsiteX404" fmla="*/ 200958 w 3079941"/>
                  <a:gd name="connsiteY404" fmla="*/ 1160647 h 1160647"/>
                  <a:gd name="connsiteX405" fmla="*/ 200958 w 3079941"/>
                  <a:gd name="connsiteY405" fmla="*/ 1126882 h 1160647"/>
                  <a:gd name="connsiteX406" fmla="*/ 0 w 3079941"/>
                  <a:gd name="connsiteY406" fmla="*/ 1126882 h 1160647"/>
                  <a:gd name="connsiteX407" fmla="*/ 0 w 3079941"/>
                  <a:gd name="connsiteY407" fmla="*/ 915339 h 1160647"/>
                  <a:gd name="connsiteX408" fmla="*/ 103377 w 3079941"/>
                  <a:gd name="connsiteY408" fmla="*/ 915339 h 1160647"/>
                  <a:gd name="connsiteX409" fmla="*/ 103377 w 3079941"/>
                  <a:gd name="connsiteY409" fmla="*/ 886329 h 1160647"/>
                  <a:gd name="connsiteX410" fmla="*/ 55096 w 3079941"/>
                  <a:gd name="connsiteY410" fmla="*/ 886329 h 1160647"/>
                  <a:gd name="connsiteX411" fmla="*/ 55096 w 3079941"/>
                  <a:gd name="connsiteY411" fmla="*/ 724196 h 1160647"/>
                  <a:gd name="connsiteX412" fmla="*/ 75363 w 3079941"/>
                  <a:gd name="connsiteY412" fmla="*/ 724196 h 1160647"/>
                  <a:gd name="connsiteX413" fmla="*/ 75870 w 3079941"/>
                  <a:gd name="connsiteY413" fmla="*/ 723115 h 1160647"/>
                  <a:gd name="connsiteX414" fmla="*/ 79416 w 3079941"/>
                  <a:gd name="connsiteY414" fmla="*/ 715549 h 1160647"/>
                  <a:gd name="connsiteX415" fmla="*/ 81190 w 3079941"/>
                  <a:gd name="connsiteY415" fmla="*/ 715819 h 1160647"/>
                  <a:gd name="connsiteX416" fmla="*/ 93603 w 3079941"/>
                  <a:gd name="connsiteY416" fmla="*/ 717710 h 1160647"/>
                  <a:gd name="connsiteX417" fmla="*/ 94110 w 3079941"/>
                  <a:gd name="connsiteY417" fmla="*/ 719062 h 1160647"/>
                  <a:gd name="connsiteX418" fmla="*/ 97656 w 3079941"/>
                  <a:gd name="connsiteY418" fmla="*/ 728519 h 1160647"/>
                  <a:gd name="connsiteX419" fmla="*/ 124003 w 3079941"/>
                  <a:gd name="connsiteY419" fmla="*/ 730681 h 1160647"/>
                  <a:gd name="connsiteX420" fmla="*/ 124003 w 3079941"/>
                  <a:gd name="connsiteY420" fmla="*/ 607460 h 1160647"/>
                  <a:gd name="connsiteX421" fmla="*/ 126030 w 3079941"/>
                  <a:gd name="connsiteY421" fmla="*/ 607460 h 1160647"/>
                  <a:gd name="connsiteX422" fmla="*/ 140217 w 3079941"/>
                  <a:gd name="connsiteY422" fmla="*/ 607460 h 1160647"/>
                  <a:gd name="connsiteX423" fmla="*/ 140217 w 3079941"/>
                  <a:gd name="connsiteY423" fmla="*/ 471268 h 1160647"/>
                  <a:gd name="connsiteX424" fmla="*/ 141990 w 3079941"/>
                  <a:gd name="connsiteY424" fmla="*/ 471268 h 1160647"/>
                  <a:gd name="connsiteX425" fmla="*/ 154404 w 3079941"/>
                  <a:gd name="connsiteY425" fmla="*/ 471268 h 1160647"/>
                  <a:gd name="connsiteX426" fmla="*/ 154404 w 3079941"/>
                  <a:gd name="connsiteY426" fmla="*/ 356694 h 1160647"/>
                  <a:gd name="connsiteX427" fmla="*/ 158457 w 3079941"/>
                  <a:gd name="connsiteY427" fmla="*/ 328590 h 1160647"/>
                  <a:gd name="connsiteX428" fmla="*/ 160484 w 3079941"/>
                  <a:gd name="connsiteY428" fmla="*/ 328590 h 1160647"/>
                  <a:gd name="connsiteX429" fmla="*/ 174671 w 3079941"/>
                  <a:gd name="connsiteY429" fmla="*/ 328590 h 1160647"/>
                  <a:gd name="connsiteX430" fmla="*/ 211151 w 3079941"/>
                  <a:gd name="connsiteY430" fmla="*/ 246443 h 1160647"/>
                  <a:gd name="connsiteX431" fmla="*/ 215205 w 3079941"/>
                  <a:gd name="connsiteY431"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200958 w 3079941"/>
                  <a:gd name="connsiteY404" fmla="*/ 1126882 h 1160647"/>
                  <a:gd name="connsiteX405" fmla="*/ 0 w 3079941"/>
                  <a:gd name="connsiteY405" fmla="*/ 1126882 h 1160647"/>
                  <a:gd name="connsiteX406" fmla="*/ 0 w 3079941"/>
                  <a:gd name="connsiteY406" fmla="*/ 915339 h 1160647"/>
                  <a:gd name="connsiteX407" fmla="*/ 103377 w 3079941"/>
                  <a:gd name="connsiteY407" fmla="*/ 915339 h 1160647"/>
                  <a:gd name="connsiteX408" fmla="*/ 103377 w 3079941"/>
                  <a:gd name="connsiteY408" fmla="*/ 886329 h 1160647"/>
                  <a:gd name="connsiteX409" fmla="*/ 55096 w 3079941"/>
                  <a:gd name="connsiteY409" fmla="*/ 886329 h 1160647"/>
                  <a:gd name="connsiteX410" fmla="*/ 55096 w 3079941"/>
                  <a:gd name="connsiteY410" fmla="*/ 724196 h 1160647"/>
                  <a:gd name="connsiteX411" fmla="*/ 75363 w 3079941"/>
                  <a:gd name="connsiteY411" fmla="*/ 724196 h 1160647"/>
                  <a:gd name="connsiteX412" fmla="*/ 75870 w 3079941"/>
                  <a:gd name="connsiteY412" fmla="*/ 723115 h 1160647"/>
                  <a:gd name="connsiteX413" fmla="*/ 79416 w 3079941"/>
                  <a:gd name="connsiteY413" fmla="*/ 715549 h 1160647"/>
                  <a:gd name="connsiteX414" fmla="*/ 81190 w 3079941"/>
                  <a:gd name="connsiteY414" fmla="*/ 715819 h 1160647"/>
                  <a:gd name="connsiteX415" fmla="*/ 93603 w 3079941"/>
                  <a:gd name="connsiteY415" fmla="*/ 717710 h 1160647"/>
                  <a:gd name="connsiteX416" fmla="*/ 94110 w 3079941"/>
                  <a:gd name="connsiteY416" fmla="*/ 719062 h 1160647"/>
                  <a:gd name="connsiteX417" fmla="*/ 97656 w 3079941"/>
                  <a:gd name="connsiteY417" fmla="*/ 728519 h 1160647"/>
                  <a:gd name="connsiteX418" fmla="*/ 124003 w 3079941"/>
                  <a:gd name="connsiteY418" fmla="*/ 730681 h 1160647"/>
                  <a:gd name="connsiteX419" fmla="*/ 124003 w 3079941"/>
                  <a:gd name="connsiteY419" fmla="*/ 607460 h 1160647"/>
                  <a:gd name="connsiteX420" fmla="*/ 126030 w 3079941"/>
                  <a:gd name="connsiteY420" fmla="*/ 607460 h 1160647"/>
                  <a:gd name="connsiteX421" fmla="*/ 140217 w 3079941"/>
                  <a:gd name="connsiteY421" fmla="*/ 607460 h 1160647"/>
                  <a:gd name="connsiteX422" fmla="*/ 140217 w 3079941"/>
                  <a:gd name="connsiteY422" fmla="*/ 471268 h 1160647"/>
                  <a:gd name="connsiteX423" fmla="*/ 141990 w 3079941"/>
                  <a:gd name="connsiteY423" fmla="*/ 471268 h 1160647"/>
                  <a:gd name="connsiteX424" fmla="*/ 154404 w 3079941"/>
                  <a:gd name="connsiteY424" fmla="*/ 471268 h 1160647"/>
                  <a:gd name="connsiteX425" fmla="*/ 154404 w 3079941"/>
                  <a:gd name="connsiteY425" fmla="*/ 356694 h 1160647"/>
                  <a:gd name="connsiteX426" fmla="*/ 158457 w 3079941"/>
                  <a:gd name="connsiteY426" fmla="*/ 328590 h 1160647"/>
                  <a:gd name="connsiteX427" fmla="*/ 160484 w 3079941"/>
                  <a:gd name="connsiteY427" fmla="*/ 328590 h 1160647"/>
                  <a:gd name="connsiteX428" fmla="*/ 174671 w 3079941"/>
                  <a:gd name="connsiteY428" fmla="*/ 328590 h 1160647"/>
                  <a:gd name="connsiteX429" fmla="*/ 211151 w 3079941"/>
                  <a:gd name="connsiteY429" fmla="*/ 246443 h 1160647"/>
                  <a:gd name="connsiteX430" fmla="*/ 215205 w 3079941"/>
                  <a:gd name="connsiteY430"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0 w 3079941"/>
                  <a:gd name="connsiteY405" fmla="*/ 915339 h 1160647"/>
                  <a:gd name="connsiteX406" fmla="*/ 103377 w 3079941"/>
                  <a:gd name="connsiteY406" fmla="*/ 915339 h 1160647"/>
                  <a:gd name="connsiteX407" fmla="*/ 103377 w 3079941"/>
                  <a:gd name="connsiteY407" fmla="*/ 886329 h 1160647"/>
                  <a:gd name="connsiteX408" fmla="*/ 55096 w 3079941"/>
                  <a:gd name="connsiteY408" fmla="*/ 886329 h 1160647"/>
                  <a:gd name="connsiteX409" fmla="*/ 55096 w 3079941"/>
                  <a:gd name="connsiteY409" fmla="*/ 724196 h 1160647"/>
                  <a:gd name="connsiteX410" fmla="*/ 75363 w 3079941"/>
                  <a:gd name="connsiteY410" fmla="*/ 724196 h 1160647"/>
                  <a:gd name="connsiteX411" fmla="*/ 75870 w 3079941"/>
                  <a:gd name="connsiteY411" fmla="*/ 723115 h 1160647"/>
                  <a:gd name="connsiteX412" fmla="*/ 79416 w 3079941"/>
                  <a:gd name="connsiteY412" fmla="*/ 715549 h 1160647"/>
                  <a:gd name="connsiteX413" fmla="*/ 81190 w 3079941"/>
                  <a:gd name="connsiteY413" fmla="*/ 715819 h 1160647"/>
                  <a:gd name="connsiteX414" fmla="*/ 93603 w 3079941"/>
                  <a:gd name="connsiteY414" fmla="*/ 717710 h 1160647"/>
                  <a:gd name="connsiteX415" fmla="*/ 94110 w 3079941"/>
                  <a:gd name="connsiteY415" fmla="*/ 719062 h 1160647"/>
                  <a:gd name="connsiteX416" fmla="*/ 97656 w 3079941"/>
                  <a:gd name="connsiteY416" fmla="*/ 728519 h 1160647"/>
                  <a:gd name="connsiteX417" fmla="*/ 124003 w 3079941"/>
                  <a:gd name="connsiteY417" fmla="*/ 730681 h 1160647"/>
                  <a:gd name="connsiteX418" fmla="*/ 124003 w 3079941"/>
                  <a:gd name="connsiteY418" fmla="*/ 607460 h 1160647"/>
                  <a:gd name="connsiteX419" fmla="*/ 126030 w 3079941"/>
                  <a:gd name="connsiteY419" fmla="*/ 607460 h 1160647"/>
                  <a:gd name="connsiteX420" fmla="*/ 140217 w 3079941"/>
                  <a:gd name="connsiteY420" fmla="*/ 607460 h 1160647"/>
                  <a:gd name="connsiteX421" fmla="*/ 140217 w 3079941"/>
                  <a:gd name="connsiteY421" fmla="*/ 471268 h 1160647"/>
                  <a:gd name="connsiteX422" fmla="*/ 141990 w 3079941"/>
                  <a:gd name="connsiteY422" fmla="*/ 471268 h 1160647"/>
                  <a:gd name="connsiteX423" fmla="*/ 154404 w 3079941"/>
                  <a:gd name="connsiteY423" fmla="*/ 471268 h 1160647"/>
                  <a:gd name="connsiteX424" fmla="*/ 154404 w 3079941"/>
                  <a:gd name="connsiteY424" fmla="*/ 356694 h 1160647"/>
                  <a:gd name="connsiteX425" fmla="*/ 158457 w 3079941"/>
                  <a:gd name="connsiteY425" fmla="*/ 328590 h 1160647"/>
                  <a:gd name="connsiteX426" fmla="*/ 160484 w 3079941"/>
                  <a:gd name="connsiteY426" fmla="*/ 328590 h 1160647"/>
                  <a:gd name="connsiteX427" fmla="*/ 174671 w 3079941"/>
                  <a:gd name="connsiteY427" fmla="*/ 328590 h 1160647"/>
                  <a:gd name="connsiteX428" fmla="*/ 211151 w 3079941"/>
                  <a:gd name="connsiteY428" fmla="*/ 246443 h 1160647"/>
                  <a:gd name="connsiteX429" fmla="*/ 215205 w 3079941"/>
                  <a:gd name="connsiteY429"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0 w 3079941"/>
                  <a:gd name="connsiteY405" fmla="*/ 915339 h 1160647"/>
                  <a:gd name="connsiteX406" fmla="*/ 103377 w 3079941"/>
                  <a:gd name="connsiteY406" fmla="*/ 915339 h 1160647"/>
                  <a:gd name="connsiteX407" fmla="*/ 55096 w 3079941"/>
                  <a:gd name="connsiteY407" fmla="*/ 886329 h 1160647"/>
                  <a:gd name="connsiteX408" fmla="*/ 55096 w 3079941"/>
                  <a:gd name="connsiteY408" fmla="*/ 724196 h 1160647"/>
                  <a:gd name="connsiteX409" fmla="*/ 75363 w 3079941"/>
                  <a:gd name="connsiteY409" fmla="*/ 724196 h 1160647"/>
                  <a:gd name="connsiteX410" fmla="*/ 75870 w 3079941"/>
                  <a:gd name="connsiteY410" fmla="*/ 723115 h 1160647"/>
                  <a:gd name="connsiteX411" fmla="*/ 79416 w 3079941"/>
                  <a:gd name="connsiteY411" fmla="*/ 715549 h 1160647"/>
                  <a:gd name="connsiteX412" fmla="*/ 81190 w 3079941"/>
                  <a:gd name="connsiteY412" fmla="*/ 715819 h 1160647"/>
                  <a:gd name="connsiteX413" fmla="*/ 93603 w 3079941"/>
                  <a:gd name="connsiteY413" fmla="*/ 717710 h 1160647"/>
                  <a:gd name="connsiteX414" fmla="*/ 94110 w 3079941"/>
                  <a:gd name="connsiteY414" fmla="*/ 719062 h 1160647"/>
                  <a:gd name="connsiteX415" fmla="*/ 97656 w 3079941"/>
                  <a:gd name="connsiteY415" fmla="*/ 728519 h 1160647"/>
                  <a:gd name="connsiteX416" fmla="*/ 124003 w 3079941"/>
                  <a:gd name="connsiteY416" fmla="*/ 730681 h 1160647"/>
                  <a:gd name="connsiteX417" fmla="*/ 124003 w 3079941"/>
                  <a:gd name="connsiteY417" fmla="*/ 607460 h 1160647"/>
                  <a:gd name="connsiteX418" fmla="*/ 126030 w 3079941"/>
                  <a:gd name="connsiteY418" fmla="*/ 607460 h 1160647"/>
                  <a:gd name="connsiteX419" fmla="*/ 140217 w 3079941"/>
                  <a:gd name="connsiteY419" fmla="*/ 607460 h 1160647"/>
                  <a:gd name="connsiteX420" fmla="*/ 140217 w 3079941"/>
                  <a:gd name="connsiteY420" fmla="*/ 471268 h 1160647"/>
                  <a:gd name="connsiteX421" fmla="*/ 141990 w 3079941"/>
                  <a:gd name="connsiteY421" fmla="*/ 471268 h 1160647"/>
                  <a:gd name="connsiteX422" fmla="*/ 154404 w 3079941"/>
                  <a:gd name="connsiteY422" fmla="*/ 471268 h 1160647"/>
                  <a:gd name="connsiteX423" fmla="*/ 154404 w 3079941"/>
                  <a:gd name="connsiteY423" fmla="*/ 356694 h 1160647"/>
                  <a:gd name="connsiteX424" fmla="*/ 158457 w 3079941"/>
                  <a:gd name="connsiteY424" fmla="*/ 328590 h 1160647"/>
                  <a:gd name="connsiteX425" fmla="*/ 160484 w 3079941"/>
                  <a:gd name="connsiteY425" fmla="*/ 328590 h 1160647"/>
                  <a:gd name="connsiteX426" fmla="*/ 174671 w 3079941"/>
                  <a:gd name="connsiteY426" fmla="*/ 328590 h 1160647"/>
                  <a:gd name="connsiteX427" fmla="*/ 211151 w 3079941"/>
                  <a:gd name="connsiteY427" fmla="*/ 246443 h 1160647"/>
                  <a:gd name="connsiteX428" fmla="*/ 215205 w 3079941"/>
                  <a:gd name="connsiteY428"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0 w 3079941"/>
                  <a:gd name="connsiteY405" fmla="*/ 915339 h 1160647"/>
                  <a:gd name="connsiteX406" fmla="*/ 55096 w 3079941"/>
                  <a:gd name="connsiteY406" fmla="*/ 886329 h 1160647"/>
                  <a:gd name="connsiteX407" fmla="*/ 55096 w 3079941"/>
                  <a:gd name="connsiteY407" fmla="*/ 724196 h 1160647"/>
                  <a:gd name="connsiteX408" fmla="*/ 75363 w 3079941"/>
                  <a:gd name="connsiteY408" fmla="*/ 724196 h 1160647"/>
                  <a:gd name="connsiteX409" fmla="*/ 75870 w 3079941"/>
                  <a:gd name="connsiteY409" fmla="*/ 723115 h 1160647"/>
                  <a:gd name="connsiteX410" fmla="*/ 79416 w 3079941"/>
                  <a:gd name="connsiteY410" fmla="*/ 715549 h 1160647"/>
                  <a:gd name="connsiteX411" fmla="*/ 81190 w 3079941"/>
                  <a:gd name="connsiteY411" fmla="*/ 715819 h 1160647"/>
                  <a:gd name="connsiteX412" fmla="*/ 93603 w 3079941"/>
                  <a:gd name="connsiteY412" fmla="*/ 717710 h 1160647"/>
                  <a:gd name="connsiteX413" fmla="*/ 94110 w 3079941"/>
                  <a:gd name="connsiteY413" fmla="*/ 719062 h 1160647"/>
                  <a:gd name="connsiteX414" fmla="*/ 97656 w 3079941"/>
                  <a:gd name="connsiteY414" fmla="*/ 728519 h 1160647"/>
                  <a:gd name="connsiteX415" fmla="*/ 124003 w 3079941"/>
                  <a:gd name="connsiteY415" fmla="*/ 730681 h 1160647"/>
                  <a:gd name="connsiteX416" fmla="*/ 124003 w 3079941"/>
                  <a:gd name="connsiteY416" fmla="*/ 607460 h 1160647"/>
                  <a:gd name="connsiteX417" fmla="*/ 126030 w 3079941"/>
                  <a:gd name="connsiteY417" fmla="*/ 607460 h 1160647"/>
                  <a:gd name="connsiteX418" fmla="*/ 140217 w 3079941"/>
                  <a:gd name="connsiteY418" fmla="*/ 607460 h 1160647"/>
                  <a:gd name="connsiteX419" fmla="*/ 140217 w 3079941"/>
                  <a:gd name="connsiteY419" fmla="*/ 471268 h 1160647"/>
                  <a:gd name="connsiteX420" fmla="*/ 141990 w 3079941"/>
                  <a:gd name="connsiteY420" fmla="*/ 471268 h 1160647"/>
                  <a:gd name="connsiteX421" fmla="*/ 154404 w 3079941"/>
                  <a:gd name="connsiteY421" fmla="*/ 471268 h 1160647"/>
                  <a:gd name="connsiteX422" fmla="*/ 154404 w 3079941"/>
                  <a:gd name="connsiteY422" fmla="*/ 356694 h 1160647"/>
                  <a:gd name="connsiteX423" fmla="*/ 158457 w 3079941"/>
                  <a:gd name="connsiteY423" fmla="*/ 328590 h 1160647"/>
                  <a:gd name="connsiteX424" fmla="*/ 160484 w 3079941"/>
                  <a:gd name="connsiteY424" fmla="*/ 328590 h 1160647"/>
                  <a:gd name="connsiteX425" fmla="*/ 174671 w 3079941"/>
                  <a:gd name="connsiteY425" fmla="*/ 328590 h 1160647"/>
                  <a:gd name="connsiteX426" fmla="*/ 211151 w 3079941"/>
                  <a:gd name="connsiteY426" fmla="*/ 246443 h 1160647"/>
                  <a:gd name="connsiteX427" fmla="*/ 215205 w 3079941"/>
                  <a:gd name="connsiteY427"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55096 w 3079941"/>
                  <a:gd name="connsiteY405" fmla="*/ 886329 h 1160647"/>
                  <a:gd name="connsiteX406" fmla="*/ 55096 w 3079941"/>
                  <a:gd name="connsiteY406" fmla="*/ 724196 h 1160647"/>
                  <a:gd name="connsiteX407" fmla="*/ 75363 w 3079941"/>
                  <a:gd name="connsiteY407" fmla="*/ 724196 h 1160647"/>
                  <a:gd name="connsiteX408" fmla="*/ 75870 w 3079941"/>
                  <a:gd name="connsiteY408" fmla="*/ 723115 h 1160647"/>
                  <a:gd name="connsiteX409" fmla="*/ 79416 w 3079941"/>
                  <a:gd name="connsiteY409" fmla="*/ 715549 h 1160647"/>
                  <a:gd name="connsiteX410" fmla="*/ 81190 w 3079941"/>
                  <a:gd name="connsiteY410" fmla="*/ 715819 h 1160647"/>
                  <a:gd name="connsiteX411" fmla="*/ 93603 w 3079941"/>
                  <a:gd name="connsiteY411" fmla="*/ 717710 h 1160647"/>
                  <a:gd name="connsiteX412" fmla="*/ 94110 w 3079941"/>
                  <a:gd name="connsiteY412" fmla="*/ 719062 h 1160647"/>
                  <a:gd name="connsiteX413" fmla="*/ 97656 w 3079941"/>
                  <a:gd name="connsiteY413" fmla="*/ 728519 h 1160647"/>
                  <a:gd name="connsiteX414" fmla="*/ 124003 w 3079941"/>
                  <a:gd name="connsiteY414" fmla="*/ 730681 h 1160647"/>
                  <a:gd name="connsiteX415" fmla="*/ 124003 w 3079941"/>
                  <a:gd name="connsiteY415" fmla="*/ 607460 h 1160647"/>
                  <a:gd name="connsiteX416" fmla="*/ 126030 w 3079941"/>
                  <a:gd name="connsiteY416" fmla="*/ 607460 h 1160647"/>
                  <a:gd name="connsiteX417" fmla="*/ 140217 w 3079941"/>
                  <a:gd name="connsiteY417" fmla="*/ 607460 h 1160647"/>
                  <a:gd name="connsiteX418" fmla="*/ 140217 w 3079941"/>
                  <a:gd name="connsiteY418" fmla="*/ 471268 h 1160647"/>
                  <a:gd name="connsiteX419" fmla="*/ 141990 w 3079941"/>
                  <a:gd name="connsiteY419" fmla="*/ 471268 h 1160647"/>
                  <a:gd name="connsiteX420" fmla="*/ 154404 w 3079941"/>
                  <a:gd name="connsiteY420" fmla="*/ 471268 h 1160647"/>
                  <a:gd name="connsiteX421" fmla="*/ 154404 w 3079941"/>
                  <a:gd name="connsiteY421" fmla="*/ 356694 h 1160647"/>
                  <a:gd name="connsiteX422" fmla="*/ 158457 w 3079941"/>
                  <a:gd name="connsiteY422" fmla="*/ 328590 h 1160647"/>
                  <a:gd name="connsiteX423" fmla="*/ 160484 w 3079941"/>
                  <a:gd name="connsiteY423" fmla="*/ 328590 h 1160647"/>
                  <a:gd name="connsiteX424" fmla="*/ 174671 w 3079941"/>
                  <a:gd name="connsiteY424" fmla="*/ 328590 h 1160647"/>
                  <a:gd name="connsiteX425" fmla="*/ 211151 w 3079941"/>
                  <a:gd name="connsiteY425" fmla="*/ 246443 h 1160647"/>
                  <a:gd name="connsiteX426" fmla="*/ 215205 w 3079941"/>
                  <a:gd name="connsiteY426"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55096 w 3079941"/>
                  <a:gd name="connsiteY405" fmla="*/ 724196 h 1160647"/>
                  <a:gd name="connsiteX406" fmla="*/ 75363 w 3079941"/>
                  <a:gd name="connsiteY406" fmla="*/ 724196 h 1160647"/>
                  <a:gd name="connsiteX407" fmla="*/ 75870 w 3079941"/>
                  <a:gd name="connsiteY407" fmla="*/ 723115 h 1160647"/>
                  <a:gd name="connsiteX408" fmla="*/ 79416 w 3079941"/>
                  <a:gd name="connsiteY408" fmla="*/ 715549 h 1160647"/>
                  <a:gd name="connsiteX409" fmla="*/ 81190 w 3079941"/>
                  <a:gd name="connsiteY409" fmla="*/ 715819 h 1160647"/>
                  <a:gd name="connsiteX410" fmla="*/ 93603 w 3079941"/>
                  <a:gd name="connsiteY410" fmla="*/ 717710 h 1160647"/>
                  <a:gd name="connsiteX411" fmla="*/ 94110 w 3079941"/>
                  <a:gd name="connsiteY411" fmla="*/ 719062 h 1160647"/>
                  <a:gd name="connsiteX412" fmla="*/ 97656 w 3079941"/>
                  <a:gd name="connsiteY412" fmla="*/ 728519 h 1160647"/>
                  <a:gd name="connsiteX413" fmla="*/ 124003 w 3079941"/>
                  <a:gd name="connsiteY413" fmla="*/ 730681 h 1160647"/>
                  <a:gd name="connsiteX414" fmla="*/ 124003 w 3079941"/>
                  <a:gd name="connsiteY414" fmla="*/ 607460 h 1160647"/>
                  <a:gd name="connsiteX415" fmla="*/ 126030 w 3079941"/>
                  <a:gd name="connsiteY415" fmla="*/ 607460 h 1160647"/>
                  <a:gd name="connsiteX416" fmla="*/ 140217 w 3079941"/>
                  <a:gd name="connsiteY416" fmla="*/ 607460 h 1160647"/>
                  <a:gd name="connsiteX417" fmla="*/ 140217 w 3079941"/>
                  <a:gd name="connsiteY417" fmla="*/ 471268 h 1160647"/>
                  <a:gd name="connsiteX418" fmla="*/ 141990 w 3079941"/>
                  <a:gd name="connsiteY418" fmla="*/ 471268 h 1160647"/>
                  <a:gd name="connsiteX419" fmla="*/ 154404 w 3079941"/>
                  <a:gd name="connsiteY419" fmla="*/ 471268 h 1160647"/>
                  <a:gd name="connsiteX420" fmla="*/ 154404 w 3079941"/>
                  <a:gd name="connsiteY420" fmla="*/ 356694 h 1160647"/>
                  <a:gd name="connsiteX421" fmla="*/ 158457 w 3079941"/>
                  <a:gd name="connsiteY421" fmla="*/ 328590 h 1160647"/>
                  <a:gd name="connsiteX422" fmla="*/ 160484 w 3079941"/>
                  <a:gd name="connsiteY422" fmla="*/ 328590 h 1160647"/>
                  <a:gd name="connsiteX423" fmla="*/ 174671 w 3079941"/>
                  <a:gd name="connsiteY423" fmla="*/ 328590 h 1160647"/>
                  <a:gd name="connsiteX424" fmla="*/ 211151 w 3079941"/>
                  <a:gd name="connsiteY424" fmla="*/ 246443 h 1160647"/>
                  <a:gd name="connsiteX425" fmla="*/ 215205 w 3079941"/>
                  <a:gd name="connsiteY425" fmla="*/ 0 h 1160647"/>
                  <a:gd name="connsiteX0" fmla="*/ 160109 w 3024845"/>
                  <a:gd name="connsiteY0" fmla="*/ 0 h 1166887"/>
                  <a:gd name="connsiteX1" fmla="*/ 162135 w 3024845"/>
                  <a:gd name="connsiteY1" fmla="*/ 246443 h 1166887"/>
                  <a:gd name="connsiteX2" fmla="*/ 200642 w 3024845"/>
                  <a:gd name="connsiteY2" fmla="*/ 326429 h 1166887"/>
                  <a:gd name="connsiteX3" fmla="*/ 202669 w 3024845"/>
                  <a:gd name="connsiteY3" fmla="*/ 326429 h 1166887"/>
                  <a:gd name="connsiteX4" fmla="*/ 216856 w 3024845"/>
                  <a:gd name="connsiteY4" fmla="*/ 326429 h 1166887"/>
                  <a:gd name="connsiteX5" fmla="*/ 216856 w 3024845"/>
                  <a:gd name="connsiteY5" fmla="*/ 350208 h 1166887"/>
                  <a:gd name="connsiteX6" fmla="*/ 217363 w 3024845"/>
                  <a:gd name="connsiteY6" fmla="*/ 351019 h 1166887"/>
                  <a:gd name="connsiteX7" fmla="*/ 220909 w 3024845"/>
                  <a:gd name="connsiteY7" fmla="*/ 356694 h 1166887"/>
                  <a:gd name="connsiteX8" fmla="*/ 220909 w 3024845"/>
                  <a:gd name="connsiteY8" fmla="*/ 471268 h 1166887"/>
                  <a:gd name="connsiteX9" fmla="*/ 223189 w 3024845"/>
                  <a:gd name="connsiteY9" fmla="*/ 471268 h 1166887"/>
                  <a:gd name="connsiteX10" fmla="*/ 239150 w 3024845"/>
                  <a:gd name="connsiteY10" fmla="*/ 471268 h 1166887"/>
                  <a:gd name="connsiteX11" fmla="*/ 239150 w 3024845"/>
                  <a:gd name="connsiteY11" fmla="*/ 611783 h 1166887"/>
                  <a:gd name="connsiteX12" fmla="*/ 240670 w 3024845"/>
                  <a:gd name="connsiteY12" fmla="*/ 611513 h 1166887"/>
                  <a:gd name="connsiteX13" fmla="*/ 251310 w 3024845"/>
                  <a:gd name="connsiteY13" fmla="*/ 609622 h 1166887"/>
                  <a:gd name="connsiteX14" fmla="*/ 249283 w 3024845"/>
                  <a:gd name="connsiteY14" fmla="*/ 698254 h 1166887"/>
                  <a:gd name="connsiteX15" fmla="*/ 250803 w 3024845"/>
                  <a:gd name="connsiteY15" fmla="*/ 698525 h 1166887"/>
                  <a:gd name="connsiteX16" fmla="*/ 261443 w 3024845"/>
                  <a:gd name="connsiteY16" fmla="*/ 700416 h 1166887"/>
                  <a:gd name="connsiteX17" fmla="*/ 261696 w 3024845"/>
                  <a:gd name="connsiteY17" fmla="*/ 701227 h 1166887"/>
                  <a:gd name="connsiteX18" fmla="*/ 263470 w 3024845"/>
                  <a:gd name="connsiteY18" fmla="*/ 706902 h 1166887"/>
                  <a:gd name="connsiteX19" fmla="*/ 264230 w 3024845"/>
                  <a:gd name="connsiteY19" fmla="*/ 704470 h 1166887"/>
                  <a:gd name="connsiteX20" fmla="*/ 269550 w 3024845"/>
                  <a:gd name="connsiteY20" fmla="*/ 687446 h 1166887"/>
                  <a:gd name="connsiteX21" fmla="*/ 271323 w 3024845"/>
                  <a:gd name="connsiteY21" fmla="*/ 687446 h 1166887"/>
                  <a:gd name="connsiteX22" fmla="*/ 283737 w 3024845"/>
                  <a:gd name="connsiteY22" fmla="*/ 687446 h 1166887"/>
                  <a:gd name="connsiteX23" fmla="*/ 283737 w 3024845"/>
                  <a:gd name="connsiteY23" fmla="*/ 719872 h 1166887"/>
                  <a:gd name="connsiteX24" fmla="*/ 284750 w 3024845"/>
                  <a:gd name="connsiteY24" fmla="*/ 720413 h 1166887"/>
                  <a:gd name="connsiteX25" fmla="*/ 291844 w 3024845"/>
                  <a:gd name="connsiteY25" fmla="*/ 724196 h 1166887"/>
                  <a:gd name="connsiteX26" fmla="*/ 291844 w 3024845"/>
                  <a:gd name="connsiteY26" fmla="*/ 725547 h 1166887"/>
                  <a:gd name="connsiteX27" fmla="*/ 291844 w 3024845"/>
                  <a:gd name="connsiteY27" fmla="*/ 735005 h 1166887"/>
                  <a:gd name="connsiteX28" fmla="*/ 336431 w 3024845"/>
                  <a:gd name="connsiteY28" fmla="*/ 735005 h 1166887"/>
                  <a:gd name="connsiteX29" fmla="*/ 336431 w 3024845"/>
                  <a:gd name="connsiteY29" fmla="*/ 736086 h 1166887"/>
                  <a:gd name="connsiteX30" fmla="*/ 336431 w 3024845"/>
                  <a:gd name="connsiteY30" fmla="*/ 743652 h 1166887"/>
                  <a:gd name="connsiteX31" fmla="*/ 338457 w 3024845"/>
                  <a:gd name="connsiteY31" fmla="*/ 743652 h 1166887"/>
                  <a:gd name="connsiteX32" fmla="*/ 352644 w 3024845"/>
                  <a:gd name="connsiteY32" fmla="*/ 743652 h 1166887"/>
                  <a:gd name="connsiteX33" fmla="*/ 352644 w 3024845"/>
                  <a:gd name="connsiteY33" fmla="*/ 713387 h 1166887"/>
                  <a:gd name="connsiteX34" fmla="*/ 397231 w 3024845"/>
                  <a:gd name="connsiteY34" fmla="*/ 713387 h 1166887"/>
                  <a:gd name="connsiteX35" fmla="*/ 397231 w 3024845"/>
                  <a:gd name="connsiteY35" fmla="*/ 712036 h 1166887"/>
                  <a:gd name="connsiteX36" fmla="*/ 397231 w 3024845"/>
                  <a:gd name="connsiteY36" fmla="*/ 702578 h 1166887"/>
                  <a:gd name="connsiteX37" fmla="*/ 398245 w 3024845"/>
                  <a:gd name="connsiteY37" fmla="*/ 702578 h 1166887"/>
                  <a:gd name="connsiteX38" fmla="*/ 405338 w 3024845"/>
                  <a:gd name="connsiteY38" fmla="*/ 702578 h 1166887"/>
                  <a:gd name="connsiteX39" fmla="*/ 405338 w 3024845"/>
                  <a:gd name="connsiteY39" fmla="*/ 700687 h 1166887"/>
                  <a:gd name="connsiteX40" fmla="*/ 405338 w 3024845"/>
                  <a:gd name="connsiteY40" fmla="*/ 687446 h 1166887"/>
                  <a:gd name="connsiteX41" fmla="*/ 406098 w 3024845"/>
                  <a:gd name="connsiteY41" fmla="*/ 687446 h 1166887"/>
                  <a:gd name="connsiteX42" fmla="*/ 411418 w 3024845"/>
                  <a:gd name="connsiteY42" fmla="*/ 687446 h 1166887"/>
                  <a:gd name="connsiteX43" fmla="*/ 411418 w 3024845"/>
                  <a:gd name="connsiteY43" fmla="*/ 686365 h 1166887"/>
                  <a:gd name="connsiteX44" fmla="*/ 411418 w 3024845"/>
                  <a:gd name="connsiteY44" fmla="*/ 678798 h 1166887"/>
                  <a:gd name="connsiteX45" fmla="*/ 413445 w 3024845"/>
                  <a:gd name="connsiteY45" fmla="*/ 678798 h 1166887"/>
                  <a:gd name="connsiteX46" fmla="*/ 427632 w 3024845"/>
                  <a:gd name="connsiteY46" fmla="*/ 678798 h 1166887"/>
                  <a:gd name="connsiteX47" fmla="*/ 427632 w 3024845"/>
                  <a:gd name="connsiteY47" fmla="*/ 679879 h 1166887"/>
                  <a:gd name="connsiteX48" fmla="*/ 427632 w 3024845"/>
                  <a:gd name="connsiteY48" fmla="*/ 687446 h 1166887"/>
                  <a:gd name="connsiteX49" fmla="*/ 449925 w 3024845"/>
                  <a:gd name="connsiteY49" fmla="*/ 687446 h 1166887"/>
                  <a:gd name="connsiteX50" fmla="*/ 449925 w 3024845"/>
                  <a:gd name="connsiteY50" fmla="*/ 685554 h 1166887"/>
                  <a:gd name="connsiteX51" fmla="*/ 449925 w 3024845"/>
                  <a:gd name="connsiteY51" fmla="*/ 672313 h 1166887"/>
                  <a:gd name="connsiteX52" fmla="*/ 451699 w 3024845"/>
                  <a:gd name="connsiteY52" fmla="*/ 672313 h 1166887"/>
                  <a:gd name="connsiteX53" fmla="*/ 464112 w 3024845"/>
                  <a:gd name="connsiteY53" fmla="*/ 672313 h 1166887"/>
                  <a:gd name="connsiteX54" fmla="*/ 464112 w 3024845"/>
                  <a:gd name="connsiteY54" fmla="*/ 696093 h 1166887"/>
                  <a:gd name="connsiteX55" fmla="*/ 465126 w 3024845"/>
                  <a:gd name="connsiteY55" fmla="*/ 696093 h 1166887"/>
                  <a:gd name="connsiteX56" fmla="*/ 472219 w 3024845"/>
                  <a:gd name="connsiteY56" fmla="*/ 696093 h 1166887"/>
                  <a:gd name="connsiteX57" fmla="*/ 472219 w 3024845"/>
                  <a:gd name="connsiteY57" fmla="*/ 695012 h 1166887"/>
                  <a:gd name="connsiteX58" fmla="*/ 472219 w 3024845"/>
                  <a:gd name="connsiteY58" fmla="*/ 687446 h 1166887"/>
                  <a:gd name="connsiteX59" fmla="*/ 473992 w 3024845"/>
                  <a:gd name="connsiteY59" fmla="*/ 687446 h 1166887"/>
                  <a:gd name="connsiteX60" fmla="*/ 486406 w 3024845"/>
                  <a:gd name="connsiteY60" fmla="*/ 687446 h 1166887"/>
                  <a:gd name="connsiteX61" fmla="*/ 486406 w 3024845"/>
                  <a:gd name="connsiteY61" fmla="*/ 713387 h 1166887"/>
                  <a:gd name="connsiteX62" fmla="*/ 488433 w 3024845"/>
                  <a:gd name="connsiteY62" fmla="*/ 713387 h 1166887"/>
                  <a:gd name="connsiteX63" fmla="*/ 502619 w 3024845"/>
                  <a:gd name="connsiteY63" fmla="*/ 713387 h 1166887"/>
                  <a:gd name="connsiteX64" fmla="*/ 502619 w 3024845"/>
                  <a:gd name="connsiteY64" fmla="*/ 715008 h 1166887"/>
                  <a:gd name="connsiteX65" fmla="*/ 502619 w 3024845"/>
                  <a:gd name="connsiteY65" fmla="*/ 726358 h 1166887"/>
                  <a:gd name="connsiteX66" fmla="*/ 503379 w 3024845"/>
                  <a:gd name="connsiteY66" fmla="*/ 726358 h 1166887"/>
                  <a:gd name="connsiteX67" fmla="*/ 508700 w 3024845"/>
                  <a:gd name="connsiteY67" fmla="*/ 726358 h 1166887"/>
                  <a:gd name="connsiteX68" fmla="*/ 508700 w 3024845"/>
                  <a:gd name="connsiteY68" fmla="*/ 725547 h 1166887"/>
                  <a:gd name="connsiteX69" fmla="*/ 508700 w 3024845"/>
                  <a:gd name="connsiteY69" fmla="*/ 719872 h 1166887"/>
                  <a:gd name="connsiteX70" fmla="*/ 539100 w 3024845"/>
                  <a:gd name="connsiteY70" fmla="*/ 719872 h 1166887"/>
                  <a:gd name="connsiteX71" fmla="*/ 539100 w 3024845"/>
                  <a:gd name="connsiteY71" fmla="*/ 743652 h 1166887"/>
                  <a:gd name="connsiteX72" fmla="*/ 540113 w 3024845"/>
                  <a:gd name="connsiteY72" fmla="*/ 743652 h 1166887"/>
                  <a:gd name="connsiteX73" fmla="*/ 547207 w 3024845"/>
                  <a:gd name="connsiteY73" fmla="*/ 743652 h 1166887"/>
                  <a:gd name="connsiteX74" fmla="*/ 547207 w 3024845"/>
                  <a:gd name="connsiteY74" fmla="*/ 744733 h 1166887"/>
                  <a:gd name="connsiteX75" fmla="*/ 547207 w 3024845"/>
                  <a:gd name="connsiteY75" fmla="*/ 752299 h 1166887"/>
                  <a:gd name="connsiteX76" fmla="*/ 547967 w 3024845"/>
                  <a:gd name="connsiteY76" fmla="*/ 752299 h 1166887"/>
                  <a:gd name="connsiteX77" fmla="*/ 553287 w 3024845"/>
                  <a:gd name="connsiteY77" fmla="*/ 752299 h 1166887"/>
                  <a:gd name="connsiteX78" fmla="*/ 553287 w 3024845"/>
                  <a:gd name="connsiteY78" fmla="*/ 750137 h 1166887"/>
                  <a:gd name="connsiteX79" fmla="*/ 553287 w 3024845"/>
                  <a:gd name="connsiteY79" fmla="*/ 735005 h 1166887"/>
                  <a:gd name="connsiteX80" fmla="*/ 554300 w 3024845"/>
                  <a:gd name="connsiteY80" fmla="*/ 735005 h 1166887"/>
                  <a:gd name="connsiteX81" fmla="*/ 561394 w 3024845"/>
                  <a:gd name="connsiteY81" fmla="*/ 735005 h 1166887"/>
                  <a:gd name="connsiteX82" fmla="*/ 561394 w 3024845"/>
                  <a:gd name="connsiteY82" fmla="*/ 736086 h 1166887"/>
                  <a:gd name="connsiteX83" fmla="*/ 561394 w 3024845"/>
                  <a:gd name="connsiteY83" fmla="*/ 743652 h 1166887"/>
                  <a:gd name="connsiteX84" fmla="*/ 566714 w 3024845"/>
                  <a:gd name="connsiteY84" fmla="*/ 741659 h 1166887"/>
                  <a:gd name="connsiteX85" fmla="*/ 567474 w 3024845"/>
                  <a:gd name="connsiteY85" fmla="*/ 740679 h 1166887"/>
                  <a:gd name="connsiteX86" fmla="*/ 567474 w 3024845"/>
                  <a:gd name="connsiteY86" fmla="*/ 735005 h 1166887"/>
                  <a:gd name="connsiteX87" fmla="*/ 605981 w 3024845"/>
                  <a:gd name="connsiteY87" fmla="*/ 735005 h 1166887"/>
                  <a:gd name="connsiteX88" fmla="*/ 605981 w 3024845"/>
                  <a:gd name="connsiteY88" fmla="*/ 758784 h 1166887"/>
                  <a:gd name="connsiteX89" fmla="*/ 608007 w 3024845"/>
                  <a:gd name="connsiteY89" fmla="*/ 758784 h 1166887"/>
                  <a:gd name="connsiteX90" fmla="*/ 622194 w 3024845"/>
                  <a:gd name="connsiteY90" fmla="*/ 758784 h 1166887"/>
                  <a:gd name="connsiteX91" fmla="*/ 622194 w 3024845"/>
                  <a:gd name="connsiteY91" fmla="*/ 759865 h 1166887"/>
                  <a:gd name="connsiteX92" fmla="*/ 622194 w 3024845"/>
                  <a:gd name="connsiteY92" fmla="*/ 767431 h 1166887"/>
                  <a:gd name="connsiteX93" fmla="*/ 623968 w 3024845"/>
                  <a:gd name="connsiteY93" fmla="*/ 767431 h 1166887"/>
                  <a:gd name="connsiteX94" fmla="*/ 636381 w 3024845"/>
                  <a:gd name="connsiteY94" fmla="*/ 767431 h 1166887"/>
                  <a:gd name="connsiteX95" fmla="*/ 636381 w 3024845"/>
                  <a:gd name="connsiteY95" fmla="*/ 743652 h 1166887"/>
                  <a:gd name="connsiteX96" fmla="*/ 637394 w 3024845"/>
                  <a:gd name="connsiteY96" fmla="*/ 743652 h 1166887"/>
                  <a:gd name="connsiteX97" fmla="*/ 644488 w 3024845"/>
                  <a:gd name="connsiteY97" fmla="*/ 743652 h 1166887"/>
                  <a:gd name="connsiteX98" fmla="*/ 644488 w 3024845"/>
                  <a:gd name="connsiteY98" fmla="*/ 711225 h 1166887"/>
                  <a:gd name="connsiteX99" fmla="*/ 645501 w 3024845"/>
                  <a:gd name="connsiteY99" fmla="*/ 711225 h 1166887"/>
                  <a:gd name="connsiteX100" fmla="*/ 652595 w 3024845"/>
                  <a:gd name="connsiteY100" fmla="*/ 711225 h 1166887"/>
                  <a:gd name="connsiteX101" fmla="*/ 652595 w 3024845"/>
                  <a:gd name="connsiteY101" fmla="*/ 709334 h 1166887"/>
                  <a:gd name="connsiteX102" fmla="*/ 652595 w 3024845"/>
                  <a:gd name="connsiteY102" fmla="*/ 696093 h 1166887"/>
                  <a:gd name="connsiteX103" fmla="*/ 651328 w 3024845"/>
                  <a:gd name="connsiteY103" fmla="*/ 694471 h 1166887"/>
                  <a:gd name="connsiteX104" fmla="*/ 656648 w 3024845"/>
                  <a:gd name="connsiteY104" fmla="*/ 683122 h 1166887"/>
                  <a:gd name="connsiteX105" fmla="*/ 664755 w 3024845"/>
                  <a:gd name="connsiteY105" fmla="*/ 711225 h 1166887"/>
                  <a:gd name="connsiteX106" fmla="*/ 665515 w 3024845"/>
                  <a:gd name="connsiteY106" fmla="*/ 711225 h 1166887"/>
                  <a:gd name="connsiteX107" fmla="*/ 670835 w 3024845"/>
                  <a:gd name="connsiteY107" fmla="*/ 711225 h 1166887"/>
                  <a:gd name="connsiteX108" fmla="*/ 670835 w 3024845"/>
                  <a:gd name="connsiteY108" fmla="*/ 605298 h 1166887"/>
                  <a:gd name="connsiteX109" fmla="*/ 672355 w 3024845"/>
                  <a:gd name="connsiteY109" fmla="*/ 605298 h 1166887"/>
                  <a:gd name="connsiteX110" fmla="*/ 682995 w 3024845"/>
                  <a:gd name="connsiteY110" fmla="*/ 605298 h 1166887"/>
                  <a:gd name="connsiteX111" fmla="*/ 682995 w 3024845"/>
                  <a:gd name="connsiteY111" fmla="*/ 557739 h 1166887"/>
                  <a:gd name="connsiteX112" fmla="*/ 709342 w 3024845"/>
                  <a:gd name="connsiteY112" fmla="*/ 557739 h 1166887"/>
                  <a:gd name="connsiteX113" fmla="*/ 709342 w 3024845"/>
                  <a:gd name="connsiteY113" fmla="*/ 536121 h 1166887"/>
                  <a:gd name="connsiteX114" fmla="*/ 743796 w 3024845"/>
                  <a:gd name="connsiteY114" fmla="*/ 536121 h 1166887"/>
                  <a:gd name="connsiteX115" fmla="*/ 743796 w 3024845"/>
                  <a:gd name="connsiteY115" fmla="*/ 538553 h 1166887"/>
                  <a:gd name="connsiteX116" fmla="*/ 743796 w 3024845"/>
                  <a:gd name="connsiteY116" fmla="*/ 555577 h 1166887"/>
                  <a:gd name="connsiteX117" fmla="*/ 746076 w 3024845"/>
                  <a:gd name="connsiteY117" fmla="*/ 555577 h 1166887"/>
                  <a:gd name="connsiteX118" fmla="*/ 762036 w 3024845"/>
                  <a:gd name="connsiteY118" fmla="*/ 555577 h 1166887"/>
                  <a:gd name="connsiteX119" fmla="*/ 762036 w 3024845"/>
                  <a:gd name="connsiteY119" fmla="*/ 603136 h 1166887"/>
                  <a:gd name="connsiteX120" fmla="*/ 763049 w 3024845"/>
                  <a:gd name="connsiteY120" fmla="*/ 603136 h 1166887"/>
                  <a:gd name="connsiteX121" fmla="*/ 770143 w 3024845"/>
                  <a:gd name="connsiteY121" fmla="*/ 603136 h 1166887"/>
                  <a:gd name="connsiteX122" fmla="*/ 784330 w 3024845"/>
                  <a:gd name="connsiteY122" fmla="*/ 607460 h 1166887"/>
                  <a:gd name="connsiteX123" fmla="*/ 784330 w 3024845"/>
                  <a:gd name="connsiteY123" fmla="*/ 646372 h 1166887"/>
                  <a:gd name="connsiteX124" fmla="*/ 785343 w 3024845"/>
                  <a:gd name="connsiteY124" fmla="*/ 646372 h 1166887"/>
                  <a:gd name="connsiteX125" fmla="*/ 792436 w 3024845"/>
                  <a:gd name="connsiteY125" fmla="*/ 646372 h 1166887"/>
                  <a:gd name="connsiteX126" fmla="*/ 792436 w 3024845"/>
                  <a:gd name="connsiteY126" fmla="*/ 647993 h 1166887"/>
                  <a:gd name="connsiteX127" fmla="*/ 792436 w 3024845"/>
                  <a:gd name="connsiteY127" fmla="*/ 659342 h 1166887"/>
                  <a:gd name="connsiteX128" fmla="*/ 794463 w 3024845"/>
                  <a:gd name="connsiteY128" fmla="*/ 659342 h 1166887"/>
                  <a:gd name="connsiteX129" fmla="*/ 808650 w 3024845"/>
                  <a:gd name="connsiteY129" fmla="*/ 659342 h 1166887"/>
                  <a:gd name="connsiteX130" fmla="*/ 814730 w 3024845"/>
                  <a:gd name="connsiteY130" fmla="*/ 665828 h 1166887"/>
                  <a:gd name="connsiteX131" fmla="*/ 814730 w 3024845"/>
                  <a:gd name="connsiteY131" fmla="*/ 687446 h 1166887"/>
                  <a:gd name="connsiteX132" fmla="*/ 817010 w 3024845"/>
                  <a:gd name="connsiteY132" fmla="*/ 687446 h 1166887"/>
                  <a:gd name="connsiteX133" fmla="*/ 832970 w 3024845"/>
                  <a:gd name="connsiteY133" fmla="*/ 687446 h 1166887"/>
                  <a:gd name="connsiteX134" fmla="*/ 832970 w 3024845"/>
                  <a:gd name="connsiteY134" fmla="*/ 688526 h 1166887"/>
                  <a:gd name="connsiteX135" fmla="*/ 832970 w 3024845"/>
                  <a:gd name="connsiteY135" fmla="*/ 696093 h 1166887"/>
                  <a:gd name="connsiteX136" fmla="*/ 834237 w 3024845"/>
                  <a:gd name="connsiteY136" fmla="*/ 696093 h 1166887"/>
                  <a:gd name="connsiteX137" fmla="*/ 843104 w 3024845"/>
                  <a:gd name="connsiteY137" fmla="*/ 696093 h 1166887"/>
                  <a:gd name="connsiteX138" fmla="*/ 843104 w 3024845"/>
                  <a:gd name="connsiteY138" fmla="*/ 698254 h 1166887"/>
                  <a:gd name="connsiteX139" fmla="*/ 843104 w 3024845"/>
                  <a:gd name="connsiteY139" fmla="*/ 713387 h 1166887"/>
                  <a:gd name="connsiteX140" fmla="*/ 847157 w 3024845"/>
                  <a:gd name="connsiteY140" fmla="*/ 711495 h 1166887"/>
                  <a:gd name="connsiteX141" fmla="*/ 847157 w 3024845"/>
                  <a:gd name="connsiteY141" fmla="*/ 698254 h 1166887"/>
                  <a:gd name="connsiteX142" fmla="*/ 848170 w 3024845"/>
                  <a:gd name="connsiteY142" fmla="*/ 698254 h 1166887"/>
                  <a:gd name="connsiteX143" fmla="*/ 855264 w 3024845"/>
                  <a:gd name="connsiteY143" fmla="*/ 698254 h 1166887"/>
                  <a:gd name="connsiteX144" fmla="*/ 855264 w 3024845"/>
                  <a:gd name="connsiteY144" fmla="*/ 699876 h 1166887"/>
                  <a:gd name="connsiteX145" fmla="*/ 855264 w 3024845"/>
                  <a:gd name="connsiteY145" fmla="*/ 711225 h 1166887"/>
                  <a:gd name="connsiteX146" fmla="*/ 856024 w 3024845"/>
                  <a:gd name="connsiteY146" fmla="*/ 711225 h 1166887"/>
                  <a:gd name="connsiteX147" fmla="*/ 861344 w 3024845"/>
                  <a:gd name="connsiteY147" fmla="*/ 711225 h 1166887"/>
                  <a:gd name="connsiteX148" fmla="*/ 909984 w 3024845"/>
                  <a:gd name="connsiteY148" fmla="*/ 706902 h 1166887"/>
                  <a:gd name="connsiteX149" fmla="*/ 909984 w 3024845"/>
                  <a:gd name="connsiteY149" fmla="*/ 708253 h 1166887"/>
                  <a:gd name="connsiteX150" fmla="*/ 909984 w 3024845"/>
                  <a:gd name="connsiteY150" fmla="*/ 717710 h 1166887"/>
                  <a:gd name="connsiteX151" fmla="*/ 910744 w 3024845"/>
                  <a:gd name="connsiteY151" fmla="*/ 717710 h 1166887"/>
                  <a:gd name="connsiteX152" fmla="*/ 916065 w 3024845"/>
                  <a:gd name="connsiteY152" fmla="*/ 717710 h 1166887"/>
                  <a:gd name="connsiteX153" fmla="*/ 916065 w 3024845"/>
                  <a:gd name="connsiteY153" fmla="*/ 719872 h 1166887"/>
                  <a:gd name="connsiteX154" fmla="*/ 916065 w 3024845"/>
                  <a:gd name="connsiteY154" fmla="*/ 735005 h 1166887"/>
                  <a:gd name="connsiteX155" fmla="*/ 918091 w 3024845"/>
                  <a:gd name="connsiteY155" fmla="*/ 733654 h 1166887"/>
                  <a:gd name="connsiteX156" fmla="*/ 932278 w 3024845"/>
                  <a:gd name="connsiteY156" fmla="*/ 724196 h 1166887"/>
                  <a:gd name="connsiteX157" fmla="*/ 938358 w 3024845"/>
                  <a:gd name="connsiteY157" fmla="*/ 683122 h 1166887"/>
                  <a:gd name="connsiteX158" fmla="*/ 939118 w 3024845"/>
                  <a:gd name="connsiteY158" fmla="*/ 682852 h 1166887"/>
                  <a:gd name="connsiteX159" fmla="*/ 944438 w 3024845"/>
                  <a:gd name="connsiteY159" fmla="*/ 680960 h 1166887"/>
                  <a:gd name="connsiteX160" fmla="*/ 946465 w 3024845"/>
                  <a:gd name="connsiteY160" fmla="*/ 611783 h 1166887"/>
                  <a:gd name="connsiteX161" fmla="*/ 948492 w 3024845"/>
                  <a:gd name="connsiteY161" fmla="*/ 680960 h 1166887"/>
                  <a:gd name="connsiteX162" fmla="*/ 949252 w 3024845"/>
                  <a:gd name="connsiteY162" fmla="*/ 681230 h 1166887"/>
                  <a:gd name="connsiteX163" fmla="*/ 954572 w 3024845"/>
                  <a:gd name="connsiteY163" fmla="*/ 683122 h 1166887"/>
                  <a:gd name="connsiteX164" fmla="*/ 954572 w 3024845"/>
                  <a:gd name="connsiteY164" fmla="*/ 596651 h 1166887"/>
                  <a:gd name="connsiteX165" fmla="*/ 958625 w 3024845"/>
                  <a:gd name="connsiteY165" fmla="*/ 564224 h 1166887"/>
                  <a:gd name="connsiteX166" fmla="*/ 997132 w 3024845"/>
                  <a:gd name="connsiteY166" fmla="*/ 564224 h 1166887"/>
                  <a:gd name="connsiteX167" fmla="*/ 997132 w 3024845"/>
                  <a:gd name="connsiteY167" fmla="*/ 596651 h 1166887"/>
                  <a:gd name="connsiteX168" fmla="*/ 997892 w 3024845"/>
                  <a:gd name="connsiteY168" fmla="*/ 596651 h 1166887"/>
                  <a:gd name="connsiteX169" fmla="*/ 1003212 w 3024845"/>
                  <a:gd name="connsiteY169" fmla="*/ 596651 h 1166887"/>
                  <a:gd name="connsiteX170" fmla="*/ 1003212 w 3024845"/>
                  <a:gd name="connsiteY170" fmla="*/ 514503 h 1166887"/>
                  <a:gd name="connsiteX171" fmla="*/ 1004986 w 3024845"/>
                  <a:gd name="connsiteY171" fmla="*/ 514503 h 1166887"/>
                  <a:gd name="connsiteX172" fmla="*/ 1017399 w 3024845"/>
                  <a:gd name="connsiteY172" fmla="*/ 514503 h 1166887"/>
                  <a:gd name="connsiteX173" fmla="*/ 1017399 w 3024845"/>
                  <a:gd name="connsiteY173" fmla="*/ 512612 h 1166887"/>
                  <a:gd name="connsiteX174" fmla="*/ 1017399 w 3024845"/>
                  <a:gd name="connsiteY174" fmla="*/ 499371 h 1166887"/>
                  <a:gd name="connsiteX175" fmla="*/ 1039693 w 3024845"/>
                  <a:gd name="connsiteY175" fmla="*/ 499371 h 1166887"/>
                  <a:gd name="connsiteX176" fmla="*/ 1039693 w 3024845"/>
                  <a:gd name="connsiteY176" fmla="*/ 498290 h 1166887"/>
                  <a:gd name="connsiteX177" fmla="*/ 1039693 w 3024845"/>
                  <a:gd name="connsiteY177" fmla="*/ 490724 h 1166887"/>
                  <a:gd name="connsiteX178" fmla="*/ 1041466 w 3024845"/>
                  <a:gd name="connsiteY178" fmla="*/ 490724 h 1166887"/>
                  <a:gd name="connsiteX179" fmla="*/ 1053880 w 3024845"/>
                  <a:gd name="connsiteY179" fmla="*/ 490724 h 1166887"/>
                  <a:gd name="connsiteX180" fmla="*/ 1053880 w 3024845"/>
                  <a:gd name="connsiteY180" fmla="*/ 491805 h 1166887"/>
                  <a:gd name="connsiteX181" fmla="*/ 1053880 w 3024845"/>
                  <a:gd name="connsiteY181" fmla="*/ 499371 h 1166887"/>
                  <a:gd name="connsiteX182" fmla="*/ 1054640 w 3024845"/>
                  <a:gd name="connsiteY182" fmla="*/ 499371 h 1166887"/>
                  <a:gd name="connsiteX183" fmla="*/ 1059960 w 3024845"/>
                  <a:gd name="connsiteY183" fmla="*/ 499371 h 1166887"/>
                  <a:gd name="connsiteX184" fmla="*/ 1070093 w 3024845"/>
                  <a:gd name="connsiteY184" fmla="*/ 495047 h 1166887"/>
                  <a:gd name="connsiteX185" fmla="*/ 1074146 w 3024845"/>
                  <a:gd name="connsiteY185" fmla="*/ 498290 h 1166887"/>
                  <a:gd name="connsiteX186" fmla="*/ 1074146 w 3024845"/>
                  <a:gd name="connsiteY186" fmla="*/ 490724 h 1166887"/>
                  <a:gd name="connsiteX187" fmla="*/ 1076426 w 3024845"/>
                  <a:gd name="connsiteY187" fmla="*/ 490724 h 1166887"/>
                  <a:gd name="connsiteX188" fmla="*/ 1092387 w 3024845"/>
                  <a:gd name="connsiteY188" fmla="*/ 490724 h 1166887"/>
                  <a:gd name="connsiteX189" fmla="*/ 1092387 w 3024845"/>
                  <a:gd name="connsiteY189" fmla="*/ 491805 h 1166887"/>
                  <a:gd name="connsiteX190" fmla="*/ 1092387 w 3024845"/>
                  <a:gd name="connsiteY190" fmla="*/ 499371 h 1166887"/>
                  <a:gd name="connsiteX191" fmla="*/ 1122787 w 3024845"/>
                  <a:gd name="connsiteY191" fmla="*/ 499371 h 1166887"/>
                  <a:gd name="connsiteX192" fmla="*/ 1122787 w 3024845"/>
                  <a:gd name="connsiteY192" fmla="*/ 500992 h 1166887"/>
                  <a:gd name="connsiteX193" fmla="*/ 1122787 w 3024845"/>
                  <a:gd name="connsiteY193" fmla="*/ 512342 h 1166887"/>
                  <a:gd name="connsiteX194" fmla="*/ 1149134 w 3024845"/>
                  <a:gd name="connsiteY194" fmla="*/ 512342 h 1166887"/>
                  <a:gd name="connsiteX195" fmla="*/ 1149134 w 3024845"/>
                  <a:gd name="connsiteY195" fmla="*/ 542606 h 1166887"/>
                  <a:gd name="connsiteX196" fmla="*/ 1149894 w 3024845"/>
                  <a:gd name="connsiteY196" fmla="*/ 542606 h 1166887"/>
                  <a:gd name="connsiteX197" fmla="*/ 1155214 w 3024845"/>
                  <a:gd name="connsiteY197" fmla="*/ 542606 h 1166887"/>
                  <a:gd name="connsiteX198" fmla="*/ 1155214 w 3024845"/>
                  <a:gd name="connsiteY198" fmla="*/ 543687 h 1166887"/>
                  <a:gd name="connsiteX199" fmla="*/ 1155214 w 3024845"/>
                  <a:gd name="connsiteY199" fmla="*/ 551254 h 1166887"/>
                  <a:gd name="connsiteX200" fmla="*/ 1159268 w 3024845"/>
                  <a:gd name="connsiteY200" fmla="*/ 581518 h 1166887"/>
                  <a:gd name="connsiteX201" fmla="*/ 1160028 w 3024845"/>
                  <a:gd name="connsiteY201" fmla="*/ 581518 h 1166887"/>
                  <a:gd name="connsiteX202" fmla="*/ 1165348 w 3024845"/>
                  <a:gd name="connsiteY202" fmla="*/ 581518 h 1166887"/>
                  <a:gd name="connsiteX203" fmla="*/ 1165348 w 3024845"/>
                  <a:gd name="connsiteY203" fmla="*/ 582329 h 1166887"/>
                  <a:gd name="connsiteX204" fmla="*/ 1165348 w 3024845"/>
                  <a:gd name="connsiteY204" fmla="*/ 588004 h 1166887"/>
                  <a:gd name="connsiteX205" fmla="*/ 1166361 w 3024845"/>
                  <a:gd name="connsiteY205" fmla="*/ 588004 h 1166887"/>
                  <a:gd name="connsiteX206" fmla="*/ 1173454 w 3024845"/>
                  <a:gd name="connsiteY206" fmla="*/ 588004 h 1166887"/>
                  <a:gd name="connsiteX207" fmla="*/ 1173454 w 3024845"/>
                  <a:gd name="connsiteY207" fmla="*/ 618269 h 1166887"/>
                  <a:gd name="connsiteX208" fmla="*/ 1175481 w 3024845"/>
                  <a:gd name="connsiteY208" fmla="*/ 618269 h 1166887"/>
                  <a:gd name="connsiteX209" fmla="*/ 1189668 w 3024845"/>
                  <a:gd name="connsiteY209" fmla="*/ 618269 h 1166887"/>
                  <a:gd name="connsiteX210" fmla="*/ 1189668 w 3024845"/>
                  <a:gd name="connsiteY210" fmla="*/ 642048 h 1166887"/>
                  <a:gd name="connsiteX211" fmla="*/ 1191695 w 3024845"/>
                  <a:gd name="connsiteY211" fmla="*/ 643669 h 1166887"/>
                  <a:gd name="connsiteX212" fmla="*/ 1191695 w 3024845"/>
                  <a:gd name="connsiteY212" fmla="*/ 655019 h 1166887"/>
                  <a:gd name="connsiteX213" fmla="*/ 1192455 w 3024845"/>
                  <a:gd name="connsiteY213" fmla="*/ 655019 h 1166887"/>
                  <a:gd name="connsiteX214" fmla="*/ 1197775 w 3024845"/>
                  <a:gd name="connsiteY214" fmla="*/ 655019 h 1166887"/>
                  <a:gd name="connsiteX215" fmla="*/ 1197775 w 3024845"/>
                  <a:gd name="connsiteY215" fmla="*/ 678798 h 1166887"/>
                  <a:gd name="connsiteX216" fmla="*/ 1199041 w 3024845"/>
                  <a:gd name="connsiteY216" fmla="*/ 678798 h 1166887"/>
                  <a:gd name="connsiteX217" fmla="*/ 1207908 w 3024845"/>
                  <a:gd name="connsiteY217" fmla="*/ 678798 h 1166887"/>
                  <a:gd name="connsiteX218" fmla="*/ 1209935 w 3024845"/>
                  <a:gd name="connsiteY218" fmla="*/ 682852 h 1166887"/>
                  <a:gd name="connsiteX219" fmla="*/ 1209935 w 3024845"/>
                  <a:gd name="connsiteY219" fmla="*/ 696093 h 1166887"/>
                  <a:gd name="connsiteX220" fmla="*/ 1211455 w 3024845"/>
                  <a:gd name="connsiteY220" fmla="*/ 694201 h 1166887"/>
                  <a:gd name="connsiteX221" fmla="*/ 1222095 w 3024845"/>
                  <a:gd name="connsiteY221" fmla="*/ 680960 h 1166887"/>
                  <a:gd name="connsiteX222" fmla="*/ 1250469 w 3024845"/>
                  <a:gd name="connsiteY222" fmla="*/ 680960 h 1166887"/>
                  <a:gd name="connsiteX223" fmla="*/ 1250469 w 3024845"/>
                  <a:gd name="connsiteY223" fmla="*/ 767431 h 1166887"/>
                  <a:gd name="connsiteX224" fmla="*/ 1251229 w 3024845"/>
                  <a:gd name="connsiteY224" fmla="*/ 767431 h 1166887"/>
                  <a:gd name="connsiteX225" fmla="*/ 1256549 w 3024845"/>
                  <a:gd name="connsiteY225" fmla="*/ 767431 h 1166887"/>
                  <a:gd name="connsiteX226" fmla="*/ 1257309 w 3024845"/>
                  <a:gd name="connsiteY226" fmla="*/ 766080 h 1166887"/>
                  <a:gd name="connsiteX227" fmla="*/ 1262629 w 3024845"/>
                  <a:gd name="connsiteY227" fmla="*/ 756622 h 1166887"/>
                  <a:gd name="connsiteX228" fmla="*/ 1262629 w 3024845"/>
                  <a:gd name="connsiteY228" fmla="*/ 758514 h 1166887"/>
                  <a:gd name="connsiteX229" fmla="*/ 1262629 w 3024845"/>
                  <a:gd name="connsiteY229" fmla="*/ 771755 h 1166887"/>
                  <a:gd name="connsiteX230" fmla="*/ 1266682 w 3024845"/>
                  <a:gd name="connsiteY230" fmla="*/ 726358 h 1166887"/>
                  <a:gd name="connsiteX231" fmla="*/ 1267442 w 3024845"/>
                  <a:gd name="connsiteY231" fmla="*/ 726358 h 1166887"/>
                  <a:gd name="connsiteX232" fmla="*/ 1272762 w 3024845"/>
                  <a:gd name="connsiteY232" fmla="*/ 726358 h 1166887"/>
                  <a:gd name="connsiteX233" fmla="*/ 1272762 w 3024845"/>
                  <a:gd name="connsiteY233" fmla="*/ 661504 h 1166887"/>
                  <a:gd name="connsiteX234" fmla="*/ 1273776 w 3024845"/>
                  <a:gd name="connsiteY234" fmla="*/ 661504 h 1166887"/>
                  <a:gd name="connsiteX235" fmla="*/ 1280869 w 3024845"/>
                  <a:gd name="connsiteY235" fmla="*/ 661504 h 1166887"/>
                  <a:gd name="connsiteX236" fmla="*/ 1293029 w 3024845"/>
                  <a:gd name="connsiteY236" fmla="*/ 618269 h 1166887"/>
                  <a:gd name="connsiteX237" fmla="*/ 1294296 w 3024845"/>
                  <a:gd name="connsiteY237" fmla="*/ 618269 h 1166887"/>
                  <a:gd name="connsiteX238" fmla="*/ 1303163 w 3024845"/>
                  <a:gd name="connsiteY238" fmla="*/ 618269 h 1166887"/>
                  <a:gd name="connsiteX239" fmla="*/ 1313296 w 3024845"/>
                  <a:gd name="connsiteY239" fmla="*/ 661504 h 1166887"/>
                  <a:gd name="connsiteX240" fmla="*/ 1314309 w 3024845"/>
                  <a:gd name="connsiteY240" fmla="*/ 661504 h 1166887"/>
                  <a:gd name="connsiteX241" fmla="*/ 1321403 w 3024845"/>
                  <a:gd name="connsiteY241" fmla="*/ 661504 h 1166887"/>
                  <a:gd name="connsiteX242" fmla="*/ 1321403 w 3024845"/>
                  <a:gd name="connsiteY242" fmla="*/ 700416 h 1166887"/>
                  <a:gd name="connsiteX243" fmla="*/ 1323176 w 3024845"/>
                  <a:gd name="connsiteY243" fmla="*/ 700416 h 1166887"/>
                  <a:gd name="connsiteX244" fmla="*/ 1335590 w 3024845"/>
                  <a:gd name="connsiteY244" fmla="*/ 700416 h 1166887"/>
                  <a:gd name="connsiteX245" fmla="*/ 1335590 w 3024845"/>
                  <a:gd name="connsiteY245" fmla="*/ 702578 h 1166887"/>
                  <a:gd name="connsiteX246" fmla="*/ 1335590 w 3024845"/>
                  <a:gd name="connsiteY246" fmla="*/ 717710 h 1166887"/>
                  <a:gd name="connsiteX247" fmla="*/ 1339643 w 3024845"/>
                  <a:gd name="connsiteY247" fmla="*/ 715549 h 1166887"/>
                  <a:gd name="connsiteX248" fmla="*/ 1339643 w 3024845"/>
                  <a:gd name="connsiteY248" fmla="*/ 700416 h 1166887"/>
                  <a:gd name="connsiteX249" fmla="*/ 1341163 w 3024845"/>
                  <a:gd name="connsiteY249" fmla="*/ 700416 h 1166887"/>
                  <a:gd name="connsiteX250" fmla="*/ 1351803 w 3024845"/>
                  <a:gd name="connsiteY250" fmla="*/ 700416 h 1166887"/>
                  <a:gd name="connsiteX251" fmla="*/ 1351803 w 3024845"/>
                  <a:gd name="connsiteY251" fmla="*/ 702037 h 1166887"/>
                  <a:gd name="connsiteX252" fmla="*/ 1351803 w 3024845"/>
                  <a:gd name="connsiteY252" fmla="*/ 713387 h 1166887"/>
                  <a:gd name="connsiteX253" fmla="*/ 1382204 w 3024845"/>
                  <a:gd name="connsiteY253" fmla="*/ 713387 h 1166887"/>
                  <a:gd name="connsiteX254" fmla="*/ 1382204 w 3024845"/>
                  <a:gd name="connsiteY254" fmla="*/ 676637 h 1166887"/>
                  <a:gd name="connsiteX255" fmla="*/ 1383470 w 3024845"/>
                  <a:gd name="connsiteY255" fmla="*/ 676637 h 1166887"/>
                  <a:gd name="connsiteX256" fmla="*/ 1392337 w 3024845"/>
                  <a:gd name="connsiteY256" fmla="*/ 676637 h 1166887"/>
                  <a:gd name="connsiteX257" fmla="*/ 1392337 w 3024845"/>
                  <a:gd name="connsiteY257" fmla="*/ 698254 h 1166887"/>
                  <a:gd name="connsiteX258" fmla="*/ 1394364 w 3024845"/>
                  <a:gd name="connsiteY258" fmla="*/ 665828 h 1166887"/>
                  <a:gd name="connsiteX259" fmla="*/ 1416657 w 3024845"/>
                  <a:gd name="connsiteY259" fmla="*/ 665828 h 1166887"/>
                  <a:gd name="connsiteX260" fmla="*/ 1416657 w 3024845"/>
                  <a:gd name="connsiteY260" fmla="*/ 664206 h 1166887"/>
                  <a:gd name="connsiteX261" fmla="*/ 1416657 w 3024845"/>
                  <a:gd name="connsiteY261" fmla="*/ 652857 h 1166887"/>
                  <a:gd name="connsiteX262" fmla="*/ 1417417 w 3024845"/>
                  <a:gd name="connsiteY262" fmla="*/ 652857 h 1166887"/>
                  <a:gd name="connsiteX263" fmla="*/ 1422737 w 3024845"/>
                  <a:gd name="connsiteY263" fmla="*/ 652857 h 1166887"/>
                  <a:gd name="connsiteX264" fmla="*/ 1422737 w 3024845"/>
                  <a:gd name="connsiteY264" fmla="*/ 650966 h 1166887"/>
                  <a:gd name="connsiteX265" fmla="*/ 1422737 w 3024845"/>
                  <a:gd name="connsiteY265" fmla="*/ 637725 h 1166887"/>
                  <a:gd name="connsiteX266" fmla="*/ 1426791 w 3024845"/>
                  <a:gd name="connsiteY266" fmla="*/ 644210 h 1166887"/>
                  <a:gd name="connsiteX267" fmla="*/ 1429071 w 3024845"/>
                  <a:gd name="connsiteY267" fmla="*/ 644210 h 1166887"/>
                  <a:gd name="connsiteX268" fmla="*/ 1445031 w 3024845"/>
                  <a:gd name="connsiteY268" fmla="*/ 644210 h 1166887"/>
                  <a:gd name="connsiteX269" fmla="*/ 1445031 w 3024845"/>
                  <a:gd name="connsiteY269" fmla="*/ 643399 h 1166887"/>
                  <a:gd name="connsiteX270" fmla="*/ 1445031 w 3024845"/>
                  <a:gd name="connsiteY270" fmla="*/ 637725 h 1166887"/>
                  <a:gd name="connsiteX271" fmla="*/ 1445791 w 3024845"/>
                  <a:gd name="connsiteY271" fmla="*/ 637725 h 1166887"/>
                  <a:gd name="connsiteX272" fmla="*/ 1451111 w 3024845"/>
                  <a:gd name="connsiteY272" fmla="*/ 637725 h 1166887"/>
                  <a:gd name="connsiteX273" fmla="*/ 1451111 w 3024845"/>
                  <a:gd name="connsiteY273" fmla="*/ 639076 h 1166887"/>
                  <a:gd name="connsiteX274" fmla="*/ 1451111 w 3024845"/>
                  <a:gd name="connsiteY274" fmla="*/ 648534 h 1166887"/>
                  <a:gd name="connsiteX275" fmla="*/ 1489618 w 3024845"/>
                  <a:gd name="connsiteY275" fmla="*/ 648534 h 1166887"/>
                  <a:gd name="connsiteX276" fmla="*/ 1489618 w 3024845"/>
                  <a:gd name="connsiteY276" fmla="*/ 786887 h 1166887"/>
                  <a:gd name="connsiteX277" fmla="*/ 1491138 w 3024845"/>
                  <a:gd name="connsiteY277" fmla="*/ 786887 h 1166887"/>
                  <a:gd name="connsiteX278" fmla="*/ 1501778 w 3024845"/>
                  <a:gd name="connsiteY278" fmla="*/ 786887 h 1166887"/>
                  <a:gd name="connsiteX279" fmla="*/ 1501778 w 3024845"/>
                  <a:gd name="connsiteY279" fmla="*/ 773917 h 1166887"/>
                  <a:gd name="connsiteX280" fmla="*/ 1505832 w 3024845"/>
                  <a:gd name="connsiteY280" fmla="*/ 773917 h 1166887"/>
                  <a:gd name="connsiteX281" fmla="*/ 1505832 w 3024845"/>
                  <a:gd name="connsiteY281" fmla="*/ 786887 h 1166887"/>
                  <a:gd name="connsiteX282" fmla="*/ 1536232 w 3024845"/>
                  <a:gd name="connsiteY282" fmla="*/ 786887 h 1166887"/>
                  <a:gd name="connsiteX283" fmla="*/ 1536232 w 3024845"/>
                  <a:gd name="connsiteY283" fmla="*/ 756622 h 1166887"/>
                  <a:gd name="connsiteX284" fmla="*/ 1548392 w 3024845"/>
                  <a:gd name="connsiteY284" fmla="*/ 756622 h 1166887"/>
                  <a:gd name="connsiteX285" fmla="*/ 1560552 w 3024845"/>
                  <a:gd name="connsiteY285" fmla="*/ 754461 h 1166887"/>
                  <a:gd name="connsiteX286" fmla="*/ 1564606 w 3024845"/>
                  <a:gd name="connsiteY286" fmla="*/ 756622 h 1166887"/>
                  <a:gd name="connsiteX287" fmla="*/ 1574739 w 3024845"/>
                  <a:gd name="connsiteY287" fmla="*/ 756622 h 1166887"/>
                  <a:gd name="connsiteX288" fmla="*/ 1574739 w 3024845"/>
                  <a:gd name="connsiteY288" fmla="*/ 786887 h 1166887"/>
                  <a:gd name="connsiteX289" fmla="*/ 1582846 w 3024845"/>
                  <a:gd name="connsiteY289" fmla="*/ 786887 h 1166887"/>
                  <a:gd name="connsiteX290" fmla="*/ 1582846 w 3024845"/>
                  <a:gd name="connsiteY290" fmla="*/ 804182 h 1166887"/>
                  <a:gd name="connsiteX291" fmla="*/ 1592182 w 3024845"/>
                  <a:gd name="connsiteY291" fmla="*/ 805087 h 1166887"/>
                  <a:gd name="connsiteX292" fmla="*/ 1605140 w 3024845"/>
                  <a:gd name="connsiteY292" fmla="*/ 805087 h 1166887"/>
                  <a:gd name="connsiteX293" fmla="*/ 1605140 w 3024845"/>
                  <a:gd name="connsiteY293" fmla="*/ 789049 h 1166887"/>
                  <a:gd name="connsiteX294" fmla="*/ 1673096 w 3024845"/>
                  <a:gd name="connsiteY294" fmla="*/ 789049 h 1166887"/>
                  <a:gd name="connsiteX295" fmla="*/ 1673096 w 3024845"/>
                  <a:gd name="connsiteY295" fmla="*/ 703796 h 1166887"/>
                  <a:gd name="connsiteX296" fmla="*/ 1745104 w 3024845"/>
                  <a:gd name="connsiteY296" fmla="*/ 703796 h 1166887"/>
                  <a:gd name="connsiteX297" fmla="*/ 1745104 w 3024845"/>
                  <a:gd name="connsiteY297" fmla="*/ 782564 h 1166887"/>
                  <a:gd name="connsiteX298" fmla="*/ 1747008 w 3024845"/>
                  <a:gd name="connsiteY298" fmla="*/ 782564 h 1166887"/>
                  <a:gd name="connsiteX299" fmla="*/ 1748250 w 3024845"/>
                  <a:gd name="connsiteY299" fmla="*/ 805087 h 1166887"/>
                  <a:gd name="connsiteX300" fmla="*/ 1757926 w 3024845"/>
                  <a:gd name="connsiteY300" fmla="*/ 805087 h 1166887"/>
                  <a:gd name="connsiteX301" fmla="*/ 1759168 w 3024845"/>
                  <a:gd name="connsiteY301" fmla="*/ 782564 h 1166887"/>
                  <a:gd name="connsiteX302" fmla="*/ 1765248 w 3024845"/>
                  <a:gd name="connsiteY302" fmla="*/ 782564 h 1166887"/>
                  <a:gd name="connsiteX303" fmla="*/ 1766490 w 3024845"/>
                  <a:gd name="connsiteY303" fmla="*/ 805087 h 1166887"/>
                  <a:gd name="connsiteX304" fmla="*/ 1817112 w 3024845"/>
                  <a:gd name="connsiteY304" fmla="*/ 805087 h 1166887"/>
                  <a:gd name="connsiteX305" fmla="*/ 1817112 w 3024845"/>
                  <a:gd name="connsiteY305" fmla="*/ 642059 h 1166887"/>
                  <a:gd name="connsiteX306" fmla="*/ 2014439 w 3024845"/>
                  <a:gd name="connsiteY306" fmla="*/ 642059 h 1166887"/>
                  <a:gd name="connsiteX307" fmla="*/ 2014439 w 3024845"/>
                  <a:gd name="connsiteY307" fmla="*/ 805087 h 1166887"/>
                  <a:gd name="connsiteX308" fmla="*/ 2033136 w 3024845"/>
                  <a:gd name="connsiteY308" fmla="*/ 805087 h 1166887"/>
                  <a:gd name="connsiteX309" fmla="*/ 2033136 w 3024845"/>
                  <a:gd name="connsiteY309" fmla="*/ 722394 h 1166887"/>
                  <a:gd name="connsiteX310" fmla="*/ 2128256 w 3024845"/>
                  <a:gd name="connsiteY310" fmla="*/ 722394 h 1166887"/>
                  <a:gd name="connsiteX311" fmla="*/ 2140186 w 3024845"/>
                  <a:gd name="connsiteY311" fmla="*/ 404253 h 1166887"/>
                  <a:gd name="connsiteX312" fmla="*/ 2128026 w 3024845"/>
                  <a:gd name="connsiteY312" fmla="*/ 382635 h 1166887"/>
                  <a:gd name="connsiteX313" fmla="*/ 2121946 w 3024845"/>
                  <a:gd name="connsiteY313" fmla="*/ 378311 h 1166887"/>
                  <a:gd name="connsiteX314" fmla="*/ 2130053 w 3024845"/>
                  <a:gd name="connsiteY314" fmla="*/ 354532 h 1166887"/>
                  <a:gd name="connsiteX315" fmla="*/ 2130053 w 3024845"/>
                  <a:gd name="connsiteY315" fmla="*/ 337238 h 1166887"/>
                  <a:gd name="connsiteX316" fmla="*/ 2144240 w 3024845"/>
                  <a:gd name="connsiteY316" fmla="*/ 337238 h 1166887"/>
                  <a:gd name="connsiteX317" fmla="*/ 2144240 w 3024845"/>
                  <a:gd name="connsiteY317" fmla="*/ 315620 h 1166887"/>
                  <a:gd name="connsiteX318" fmla="*/ 2146266 w 3024845"/>
                  <a:gd name="connsiteY318" fmla="*/ 311296 h 1166887"/>
                  <a:gd name="connsiteX319" fmla="*/ 2146266 w 3024845"/>
                  <a:gd name="connsiteY319" fmla="*/ 233472 h 1166887"/>
                  <a:gd name="connsiteX320" fmla="*/ 2144240 w 3024845"/>
                  <a:gd name="connsiteY320" fmla="*/ 226987 h 1166887"/>
                  <a:gd name="connsiteX321" fmla="*/ 2150320 w 3024845"/>
                  <a:gd name="connsiteY321" fmla="*/ 220501 h 1166887"/>
                  <a:gd name="connsiteX322" fmla="*/ 2150320 w 3024845"/>
                  <a:gd name="connsiteY322" fmla="*/ 162133 h 1166887"/>
                  <a:gd name="connsiteX323" fmla="*/ 2152346 w 3024845"/>
                  <a:gd name="connsiteY323" fmla="*/ 157810 h 1166887"/>
                  <a:gd name="connsiteX324" fmla="*/ 2152346 w 3024845"/>
                  <a:gd name="connsiteY324" fmla="*/ 101604 h 1166887"/>
                  <a:gd name="connsiteX325" fmla="*/ 2154373 w 3024845"/>
                  <a:gd name="connsiteY325" fmla="*/ 82148 h 1166887"/>
                  <a:gd name="connsiteX326" fmla="*/ 2158427 w 3024845"/>
                  <a:gd name="connsiteY326" fmla="*/ 99442 h 1166887"/>
                  <a:gd name="connsiteX327" fmla="*/ 2160453 w 3024845"/>
                  <a:gd name="connsiteY327" fmla="*/ 157810 h 1166887"/>
                  <a:gd name="connsiteX328" fmla="*/ 2162480 w 3024845"/>
                  <a:gd name="connsiteY328" fmla="*/ 220501 h 1166887"/>
                  <a:gd name="connsiteX329" fmla="*/ 2168560 w 3024845"/>
                  <a:gd name="connsiteY329" fmla="*/ 226987 h 1166887"/>
                  <a:gd name="connsiteX330" fmla="*/ 2166533 w 3024845"/>
                  <a:gd name="connsiteY330" fmla="*/ 233472 h 1166887"/>
                  <a:gd name="connsiteX331" fmla="*/ 2166533 w 3024845"/>
                  <a:gd name="connsiteY331" fmla="*/ 311296 h 1166887"/>
                  <a:gd name="connsiteX332" fmla="*/ 2168560 w 3024845"/>
                  <a:gd name="connsiteY332" fmla="*/ 315620 h 1166887"/>
                  <a:gd name="connsiteX333" fmla="*/ 2168560 w 3024845"/>
                  <a:gd name="connsiteY333" fmla="*/ 337238 h 1166887"/>
                  <a:gd name="connsiteX334" fmla="*/ 2182747 w 3024845"/>
                  <a:gd name="connsiteY334" fmla="*/ 337238 h 1166887"/>
                  <a:gd name="connsiteX335" fmla="*/ 2182747 w 3024845"/>
                  <a:gd name="connsiteY335" fmla="*/ 354532 h 1166887"/>
                  <a:gd name="connsiteX336" fmla="*/ 2190854 w 3024845"/>
                  <a:gd name="connsiteY336" fmla="*/ 378311 h 1166887"/>
                  <a:gd name="connsiteX337" fmla="*/ 2184774 w 3024845"/>
                  <a:gd name="connsiteY337" fmla="*/ 382635 h 1166887"/>
                  <a:gd name="connsiteX338" fmla="*/ 2172613 w 3024845"/>
                  <a:gd name="connsiteY338" fmla="*/ 404253 h 1166887"/>
                  <a:gd name="connsiteX339" fmla="*/ 2180720 w 3024845"/>
                  <a:gd name="connsiteY339" fmla="*/ 657181 h 1166887"/>
                  <a:gd name="connsiteX340" fmla="*/ 2245574 w 3024845"/>
                  <a:gd name="connsiteY340" fmla="*/ 657181 h 1166887"/>
                  <a:gd name="connsiteX341" fmla="*/ 2245574 w 3024845"/>
                  <a:gd name="connsiteY341" fmla="*/ 732843 h 1166887"/>
                  <a:gd name="connsiteX342" fmla="*/ 2253681 w 3024845"/>
                  <a:gd name="connsiteY342" fmla="*/ 732843 h 1166887"/>
                  <a:gd name="connsiteX343" fmla="*/ 2255708 w 3024845"/>
                  <a:gd name="connsiteY343" fmla="*/ 726358 h 1166887"/>
                  <a:gd name="connsiteX344" fmla="*/ 2261788 w 3024845"/>
                  <a:gd name="connsiteY344" fmla="*/ 726358 h 1166887"/>
                  <a:gd name="connsiteX345" fmla="*/ 2263815 w 3024845"/>
                  <a:gd name="connsiteY345" fmla="*/ 735005 h 1166887"/>
                  <a:gd name="connsiteX346" fmla="*/ 2275975 w 3024845"/>
                  <a:gd name="connsiteY346" fmla="*/ 735005 h 1166887"/>
                  <a:gd name="connsiteX347" fmla="*/ 2275975 w 3024845"/>
                  <a:gd name="connsiteY347" fmla="*/ 728519 h 1166887"/>
                  <a:gd name="connsiteX348" fmla="*/ 2298268 w 3024845"/>
                  <a:gd name="connsiteY348" fmla="*/ 728519 h 1166887"/>
                  <a:gd name="connsiteX349" fmla="*/ 2298268 w 3024845"/>
                  <a:gd name="connsiteY349" fmla="*/ 735005 h 1166887"/>
                  <a:gd name="connsiteX350" fmla="*/ 2318535 w 3024845"/>
                  <a:gd name="connsiteY350" fmla="*/ 735005 h 1166887"/>
                  <a:gd name="connsiteX351" fmla="*/ 2318535 w 3024845"/>
                  <a:gd name="connsiteY351" fmla="*/ 780402 h 1166887"/>
                  <a:gd name="connsiteX352" fmla="*/ 2332722 w 3024845"/>
                  <a:gd name="connsiteY352" fmla="*/ 780402 h 1166887"/>
                  <a:gd name="connsiteX353" fmla="*/ 2332722 w 3024845"/>
                  <a:gd name="connsiteY353" fmla="*/ 767431 h 1166887"/>
                  <a:gd name="connsiteX354" fmla="*/ 2348936 w 3024845"/>
                  <a:gd name="connsiteY354" fmla="*/ 767431 h 1166887"/>
                  <a:gd name="connsiteX355" fmla="*/ 2348936 w 3024845"/>
                  <a:gd name="connsiteY355" fmla="*/ 588004 h 1166887"/>
                  <a:gd name="connsiteX356" fmla="*/ 2355016 w 3024845"/>
                  <a:gd name="connsiteY356" fmla="*/ 581518 h 1166887"/>
                  <a:gd name="connsiteX357" fmla="*/ 2427977 w 3024845"/>
                  <a:gd name="connsiteY357" fmla="*/ 581518 h 1166887"/>
                  <a:gd name="connsiteX358" fmla="*/ 2427977 w 3024845"/>
                  <a:gd name="connsiteY358" fmla="*/ 590166 h 1166887"/>
                  <a:gd name="connsiteX359" fmla="*/ 2438110 w 3024845"/>
                  <a:gd name="connsiteY359" fmla="*/ 590166 h 1166887"/>
                  <a:gd name="connsiteX360" fmla="*/ 2438110 w 3024845"/>
                  <a:gd name="connsiteY360" fmla="*/ 704740 h 1166887"/>
                  <a:gd name="connsiteX361" fmla="*/ 2460404 w 3024845"/>
                  <a:gd name="connsiteY361" fmla="*/ 704740 h 1166887"/>
                  <a:gd name="connsiteX362" fmla="*/ 2460404 w 3024845"/>
                  <a:gd name="connsiteY362" fmla="*/ 637725 h 1166887"/>
                  <a:gd name="connsiteX363" fmla="*/ 2486751 w 3024845"/>
                  <a:gd name="connsiteY363" fmla="*/ 637725 h 1166887"/>
                  <a:gd name="connsiteX364" fmla="*/ 2490804 w 3024845"/>
                  <a:gd name="connsiteY364" fmla="*/ 633401 h 1166887"/>
                  <a:gd name="connsiteX365" fmla="*/ 2498911 w 3024845"/>
                  <a:gd name="connsiteY365" fmla="*/ 633401 h 1166887"/>
                  <a:gd name="connsiteX366" fmla="*/ 2502964 w 3024845"/>
                  <a:gd name="connsiteY366" fmla="*/ 637725 h 1166887"/>
                  <a:gd name="connsiteX367" fmla="*/ 2525258 w 3024845"/>
                  <a:gd name="connsiteY367" fmla="*/ 637725 h 1166887"/>
                  <a:gd name="connsiteX368" fmla="*/ 2525258 w 3024845"/>
                  <a:gd name="connsiteY368" fmla="*/ 520989 h 1166887"/>
                  <a:gd name="connsiteX369" fmla="*/ 2582005 w 3024845"/>
                  <a:gd name="connsiteY369" fmla="*/ 510180 h 1166887"/>
                  <a:gd name="connsiteX370" fmla="*/ 2582005 w 3024845"/>
                  <a:gd name="connsiteY370" fmla="*/ 511261 h 1166887"/>
                  <a:gd name="connsiteX371" fmla="*/ 2582005 w 3024845"/>
                  <a:gd name="connsiteY371" fmla="*/ 518827 h 1166887"/>
                  <a:gd name="connsiteX372" fmla="*/ 2608352 w 3024845"/>
                  <a:gd name="connsiteY372" fmla="*/ 518827 h 1166887"/>
                  <a:gd name="connsiteX373" fmla="*/ 2608352 w 3024845"/>
                  <a:gd name="connsiteY373" fmla="*/ 773917 h 1166887"/>
                  <a:gd name="connsiteX374" fmla="*/ 2630646 w 3024845"/>
                  <a:gd name="connsiteY374" fmla="*/ 773917 h 1166887"/>
                  <a:gd name="connsiteX375" fmla="*/ 2630646 w 3024845"/>
                  <a:gd name="connsiteY375" fmla="*/ 769593 h 1166887"/>
                  <a:gd name="connsiteX376" fmla="*/ 2642806 w 3024845"/>
                  <a:gd name="connsiteY376" fmla="*/ 769593 h 1166887"/>
                  <a:gd name="connsiteX377" fmla="*/ 2642806 w 3024845"/>
                  <a:gd name="connsiteY377" fmla="*/ 773917 h 1166887"/>
                  <a:gd name="connsiteX378" fmla="*/ 2667126 w 3024845"/>
                  <a:gd name="connsiteY378" fmla="*/ 773917 h 1166887"/>
                  <a:gd name="connsiteX379" fmla="*/ 2667126 w 3024845"/>
                  <a:gd name="connsiteY379" fmla="*/ 760946 h 1166887"/>
                  <a:gd name="connsiteX380" fmla="*/ 2695500 w 3024845"/>
                  <a:gd name="connsiteY380" fmla="*/ 760946 h 1166887"/>
                  <a:gd name="connsiteX381" fmla="*/ 2707660 w 3024845"/>
                  <a:gd name="connsiteY381" fmla="*/ 756622 h 1166887"/>
                  <a:gd name="connsiteX382" fmla="*/ 2727927 w 3024845"/>
                  <a:gd name="connsiteY382" fmla="*/ 760946 h 1166887"/>
                  <a:gd name="connsiteX383" fmla="*/ 2727927 w 3024845"/>
                  <a:gd name="connsiteY383" fmla="*/ 743652 h 1166887"/>
                  <a:gd name="connsiteX384" fmla="*/ 2736034 w 3024845"/>
                  <a:gd name="connsiteY384" fmla="*/ 743652 h 1166887"/>
                  <a:gd name="connsiteX385" fmla="*/ 2736034 w 3024845"/>
                  <a:gd name="connsiteY385" fmla="*/ 730681 h 1166887"/>
                  <a:gd name="connsiteX386" fmla="*/ 2792781 w 3024845"/>
                  <a:gd name="connsiteY386" fmla="*/ 730681 h 1166887"/>
                  <a:gd name="connsiteX387" fmla="*/ 2792781 w 3024845"/>
                  <a:gd name="connsiteY387" fmla="*/ 700416 h 1166887"/>
                  <a:gd name="connsiteX388" fmla="*/ 2811021 w 3024845"/>
                  <a:gd name="connsiteY388" fmla="*/ 700416 h 1166887"/>
                  <a:gd name="connsiteX389" fmla="*/ 2811021 w 3024845"/>
                  <a:gd name="connsiteY389" fmla="*/ 693931 h 1166887"/>
                  <a:gd name="connsiteX390" fmla="*/ 2823181 w 3024845"/>
                  <a:gd name="connsiteY390" fmla="*/ 693931 h 1166887"/>
                  <a:gd name="connsiteX391" fmla="*/ 2823181 w 3024845"/>
                  <a:gd name="connsiteY391" fmla="*/ 700416 h 1166887"/>
                  <a:gd name="connsiteX392" fmla="*/ 2839395 w 3024845"/>
                  <a:gd name="connsiteY392" fmla="*/ 700416 h 1166887"/>
                  <a:gd name="connsiteX393" fmla="*/ 2839395 w 3024845"/>
                  <a:gd name="connsiteY393" fmla="*/ 750137 h 1166887"/>
                  <a:gd name="connsiteX394" fmla="*/ 2871822 w 3024845"/>
                  <a:gd name="connsiteY394" fmla="*/ 750137 h 1166887"/>
                  <a:gd name="connsiteX395" fmla="*/ 2871822 w 3024845"/>
                  <a:gd name="connsiteY395" fmla="*/ 724196 h 1166887"/>
                  <a:gd name="connsiteX396" fmla="*/ 2910329 w 3024845"/>
                  <a:gd name="connsiteY396" fmla="*/ 724196 h 1166887"/>
                  <a:gd name="connsiteX397" fmla="*/ 2910329 w 3024845"/>
                  <a:gd name="connsiteY397" fmla="*/ 693931 h 1166887"/>
                  <a:gd name="connsiteX398" fmla="*/ 2958970 w 3024845"/>
                  <a:gd name="connsiteY398" fmla="*/ 693931 h 1166887"/>
                  <a:gd name="connsiteX399" fmla="*/ 2958970 w 3024845"/>
                  <a:gd name="connsiteY399" fmla="*/ 805087 h 1166887"/>
                  <a:gd name="connsiteX400" fmla="*/ 2958970 w 3024845"/>
                  <a:gd name="connsiteY400" fmla="*/ 818866 h 1166887"/>
                  <a:gd name="connsiteX401" fmla="*/ 3024845 w 3024845"/>
                  <a:gd name="connsiteY401" fmla="*/ 818866 h 1166887"/>
                  <a:gd name="connsiteX402" fmla="*/ 3024845 w 3024845"/>
                  <a:gd name="connsiteY402" fmla="*/ 1160647 h 1166887"/>
                  <a:gd name="connsiteX403" fmla="*/ 145862 w 3024845"/>
                  <a:gd name="connsiteY403" fmla="*/ 1160647 h 1166887"/>
                  <a:gd name="connsiteX404" fmla="*/ 2054 w 3024845"/>
                  <a:gd name="connsiteY404" fmla="*/ 1166887 h 1166887"/>
                  <a:gd name="connsiteX405" fmla="*/ 0 w 3024845"/>
                  <a:gd name="connsiteY405" fmla="*/ 724196 h 1166887"/>
                  <a:gd name="connsiteX406" fmla="*/ 20267 w 3024845"/>
                  <a:gd name="connsiteY406" fmla="*/ 724196 h 1166887"/>
                  <a:gd name="connsiteX407" fmla="*/ 20774 w 3024845"/>
                  <a:gd name="connsiteY407" fmla="*/ 723115 h 1166887"/>
                  <a:gd name="connsiteX408" fmla="*/ 24320 w 3024845"/>
                  <a:gd name="connsiteY408" fmla="*/ 715549 h 1166887"/>
                  <a:gd name="connsiteX409" fmla="*/ 26094 w 3024845"/>
                  <a:gd name="connsiteY409" fmla="*/ 715819 h 1166887"/>
                  <a:gd name="connsiteX410" fmla="*/ 38507 w 3024845"/>
                  <a:gd name="connsiteY410" fmla="*/ 717710 h 1166887"/>
                  <a:gd name="connsiteX411" fmla="*/ 39014 w 3024845"/>
                  <a:gd name="connsiteY411" fmla="*/ 719062 h 1166887"/>
                  <a:gd name="connsiteX412" fmla="*/ 42560 w 3024845"/>
                  <a:gd name="connsiteY412" fmla="*/ 728519 h 1166887"/>
                  <a:gd name="connsiteX413" fmla="*/ 68907 w 3024845"/>
                  <a:gd name="connsiteY413" fmla="*/ 730681 h 1166887"/>
                  <a:gd name="connsiteX414" fmla="*/ 68907 w 3024845"/>
                  <a:gd name="connsiteY414" fmla="*/ 607460 h 1166887"/>
                  <a:gd name="connsiteX415" fmla="*/ 70934 w 3024845"/>
                  <a:gd name="connsiteY415" fmla="*/ 607460 h 1166887"/>
                  <a:gd name="connsiteX416" fmla="*/ 85121 w 3024845"/>
                  <a:gd name="connsiteY416" fmla="*/ 607460 h 1166887"/>
                  <a:gd name="connsiteX417" fmla="*/ 85121 w 3024845"/>
                  <a:gd name="connsiteY417" fmla="*/ 471268 h 1166887"/>
                  <a:gd name="connsiteX418" fmla="*/ 86894 w 3024845"/>
                  <a:gd name="connsiteY418" fmla="*/ 471268 h 1166887"/>
                  <a:gd name="connsiteX419" fmla="*/ 99308 w 3024845"/>
                  <a:gd name="connsiteY419" fmla="*/ 471268 h 1166887"/>
                  <a:gd name="connsiteX420" fmla="*/ 99308 w 3024845"/>
                  <a:gd name="connsiteY420" fmla="*/ 356694 h 1166887"/>
                  <a:gd name="connsiteX421" fmla="*/ 103361 w 3024845"/>
                  <a:gd name="connsiteY421" fmla="*/ 328590 h 1166887"/>
                  <a:gd name="connsiteX422" fmla="*/ 105388 w 3024845"/>
                  <a:gd name="connsiteY422" fmla="*/ 328590 h 1166887"/>
                  <a:gd name="connsiteX423" fmla="*/ 119575 w 3024845"/>
                  <a:gd name="connsiteY423" fmla="*/ 328590 h 1166887"/>
                  <a:gd name="connsiteX424" fmla="*/ 156055 w 3024845"/>
                  <a:gd name="connsiteY424" fmla="*/ 246443 h 1166887"/>
                  <a:gd name="connsiteX425" fmla="*/ 160109 w 3024845"/>
                  <a:gd name="connsiteY425" fmla="*/ 0 h 116688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145862 w 3024845"/>
                  <a:gd name="connsiteY403" fmla="*/ 1160647 h 1160647"/>
                  <a:gd name="connsiteX404" fmla="*/ 2054 w 3024845"/>
                  <a:gd name="connsiteY404" fmla="*/ 1158314 h 1160647"/>
                  <a:gd name="connsiteX405" fmla="*/ 0 w 3024845"/>
                  <a:gd name="connsiteY405" fmla="*/ 724196 h 1160647"/>
                  <a:gd name="connsiteX406" fmla="*/ 20267 w 3024845"/>
                  <a:gd name="connsiteY406" fmla="*/ 724196 h 1160647"/>
                  <a:gd name="connsiteX407" fmla="*/ 20774 w 3024845"/>
                  <a:gd name="connsiteY407" fmla="*/ 723115 h 1160647"/>
                  <a:gd name="connsiteX408" fmla="*/ 24320 w 3024845"/>
                  <a:gd name="connsiteY408" fmla="*/ 715549 h 1160647"/>
                  <a:gd name="connsiteX409" fmla="*/ 26094 w 3024845"/>
                  <a:gd name="connsiteY409" fmla="*/ 715819 h 1160647"/>
                  <a:gd name="connsiteX410" fmla="*/ 38507 w 3024845"/>
                  <a:gd name="connsiteY410" fmla="*/ 717710 h 1160647"/>
                  <a:gd name="connsiteX411" fmla="*/ 39014 w 3024845"/>
                  <a:gd name="connsiteY411" fmla="*/ 719062 h 1160647"/>
                  <a:gd name="connsiteX412" fmla="*/ 42560 w 3024845"/>
                  <a:gd name="connsiteY412" fmla="*/ 728519 h 1160647"/>
                  <a:gd name="connsiteX413" fmla="*/ 68907 w 3024845"/>
                  <a:gd name="connsiteY413" fmla="*/ 730681 h 1160647"/>
                  <a:gd name="connsiteX414" fmla="*/ 68907 w 3024845"/>
                  <a:gd name="connsiteY414" fmla="*/ 607460 h 1160647"/>
                  <a:gd name="connsiteX415" fmla="*/ 70934 w 3024845"/>
                  <a:gd name="connsiteY415" fmla="*/ 607460 h 1160647"/>
                  <a:gd name="connsiteX416" fmla="*/ 85121 w 3024845"/>
                  <a:gd name="connsiteY416" fmla="*/ 607460 h 1160647"/>
                  <a:gd name="connsiteX417" fmla="*/ 85121 w 3024845"/>
                  <a:gd name="connsiteY417" fmla="*/ 471268 h 1160647"/>
                  <a:gd name="connsiteX418" fmla="*/ 86894 w 3024845"/>
                  <a:gd name="connsiteY418" fmla="*/ 471268 h 1160647"/>
                  <a:gd name="connsiteX419" fmla="*/ 99308 w 3024845"/>
                  <a:gd name="connsiteY419" fmla="*/ 471268 h 1160647"/>
                  <a:gd name="connsiteX420" fmla="*/ 99308 w 3024845"/>
                  <a:gd name="connsiteY420" fmla="*/ 356694 h 1160647"/>
                  <a:gd name="connsiteX421" fmla="*/ 103361 w 3024845"/>
                  <a:gd name="connsiteY421" fmla="*/ 328590 h 1160647"/>
                  <a:gd name="connsiteX422" fmla="*/ 105388 w 3024845"/>
                  <a:gd name="connsiteY422" fmla="*/ 328590 h 1160647"/>
                  <a:gd name="connsiteX423" fmla="*/ 119575 w 3024845"/>
                  <a:gd name="connsiteY423" fmla="*/ 328590 h 1160647"/>
                  <a:gd name="connsiteX424" fmla="*/ 156055 w 3024845"/>
                  <a:gd name="connsiteY424" fmla="*/ 246443 h 1160647"/>
                  <a:gd name="connsiteX425" fmla="*/ 160109 w 3024845"/>
                  <a:gd name="connsiteY425" fmla="*/ 0 h 116064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145862 w 3024845"/>
                  <a:gd name="connsiteY403" fmla="*/ 1160647 h 1160647"/>
                  <a:gd name="connsiteX404" fmla="*/ 2054 w 3024845"/>
                  <a:gd name="connsiteY404" fmla="*/ 1158314 h 1160647"/>
                  <a:gd name="connsiteX405" fmla="*/ 0 w 3024845"/>
                  <a:gd name="connsiteY405" fmla="*/ 724196 h 1160647"/>
                  <a:gd name="connsiteX406" fmla="*/ 20267 w 3024845"/>
                  <a:gd name="connsiteY406" fmla="*/ 724196 h 1160647"/>
                  <a:gd name="connsiteX407" fmla="*/ 20774 w 3024845"/>
                  <a:gd name="connsiteY407" fmla="*/ 723115 h 1160647"/>
                  <a:gd name="connsiteX408" fmla="*/ 24320 w 3024845"/>
                  <a:gd name="connsiteY408" fmla="*/ 715549 h 1160647"/>
                  <a:gd name="connsiteX409" fmla="*/ 26094 w 3024845"/>
                  <a:gd name="connsiteY409" fmla="*/ 715819 h 1160647"/>
                  <a:gd name="connsiteX410" fmla="*/ 38507 w 3024845"/>
                  <a:gd name="connsiteY410" fmla="*/ 717710 h 1160647"/>
                  <a:gd name="connsiteX411" fmla="*/ 39014 w 3024845"/>
                  <a:gd name="connsiteY411" fmla="*/ 719062 h 1160647"/>
                  <a:gd name="connsiteX412" fmla="*/ 42560 w 3024845"/>
                  <a:gd name="connsiteY412" fmla="*/ 728519 h 1160647"/>
                  <a:gd name="connsiteX413" fmla="*/ 68907 w 3024845"/>
                  <a:gd name="connsiteY413" fmla="*/ 730681 h 1160647"/>
                  <a:gd name="connsiteX414" fmla="*/ 68907 w 3024845"/>
                  <a:gd name="connsiteY414" fmla="*/ 607460 h 1160647"/>
                  <a:gd name="connsiteX415" fmla="*/ 70934 w 3024845"/>
                  <a:gd name="connsiteY415" fmla="*/ 607460 h 1160647"/>
                  <a:gd name="connsiteX416" fmla="*/ 85121 w 3024845"/>
                  <a:gd name="connsiteY416" fmla="*/ 607460 h 1160647"/>
                  <a:gd name="connsiteX417" fmla="*/ 85121 w 3024845"/>
                  <a:gd name="connsiteY417" fmla="*/ 471268 h 1160647"/>
                  <a:gd name="connsiteX418" fmla="*/ 86894 w 3024845"/>
                  <a:gd name="connsiteY418" fmla="*/ 471268 h 1160647"/>
                  <a:gd name="connsiteX419" fmla="*/ 99308 w 3024845"/>
                  <a:gd name="connsiteY419" fmla="*/ 471268 h 1160647"/>
                  <a:gd name="connsiteX420" fmla="*/ 99308 w 3024845"/>
                  <a:gd name="connsiteY420" fmla="*/ 356694 h 1160647"/>
                  <a:gd name="connsiteX421" fmla="*/ 103361 w 3024845"/>
                  <a:gd name="connsiteY421" fmla="*/ 328590 h 1160647"/>
                  <a:gd name="connsiteX422" fmla="*/ 105388 w 3024845"/>
                  <a:gd name="connsiteY422" fmla="*/ 328590 h 1160647"/>
                  <a:gd name="connsiteX423" fmla="*/ 119575 w 3024845"/>
                  <a:gd name="connsiteY423" fmla="*/ 328590 h 1160647"/>
                  <a:gd name="connsiteX424" fmla="*/ 156055 w 3024845"/>
                  <a:gd name="connsiteY424" fmla="*/ 246443 h 1160647"/>
                  <a:gd name="connsiteX425" fmla="*/ 160109 w 3024845"/>
                  <a:gd name="connsiteY425" fmla="*/ 0 h 116064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2054 w 3024845"/>
                  <a:gd name="connsiteY403" fmla="*/ 1158314 h 1160647"/>
                  <a:gd name="connsiteX404" fmla="*/ 0 w 3024845"/>
                  <a:gd name="connsiteY404" fmla="*/ 724196 h 1160647"/>
                  <a:gd name="connsiteX405" fmla="*/ 20267 w 3024845"/>
                  <a:gd name="connsiteY405" fmla="*/ 724196 h 1160647"/>
                  <a:gd name="connsiteX406" fmla="*/ 20774 w 3024845"/>
                  <a:gd name="connsiteY406" fmla="*/ 723115 h 1160647"/>
                  <a:gd name="connsiteX407" fmla="*/ 24320 w 3024845"/>
                  <a:gd name="connsiteY407" fmla="*/ 715549 h 1160647"/>
                  <a:gd name="connsiteX408" fmla="*/ 26094 w 3024845"/>
                  <a:gd name="connsiteY408" fmla="*/ 715819 h 1160647"/>
                  <a:gd name="connsiteX409" fmla="*/ 38507 w 3024845"/>
                  <a:gd name="connsiteY409" fmla="*/ 717710 h 1160647"/>
                  <a:gd name="connsiteX410" fmla="*/ 39014 w 3024845"/>
                  <a:gd name="connsiteY410" fmla="*/ 719062 h 1160647"/>
                  <a:gd name="connsiteX411" fmla="*/ 42560 w 3024845"/>
                  <a:gd name="connsiteY411" fmla="*/ 728519 h 1160647"/>
                  <a:gd name="connsiteX412" fmla="*/ 68907 w 3024845"/>
                  <a:gd name="connsiteY412" fmla="*/ 730681 h 1160647"/>
                  <a:gd name="connsiteX413" fmla="*/ 68907 w 3024845"/>
                  <a:gd name="connsiteY413" fmla="*/ 607460 h 1160647"/>
                  <a:gd name="connsiteX414" fmla="*/ 70934 w 3024845"/>
                  <a:gd name="connsiteY414" fmla="*/ 607460 h 1160647"/>
                  <a:gd name="connsiteX415" fmla="*/ 85121 w 3024845"/>
                  <a:gd name="connsiteY415" fmla="*/ 607460 h 1160647"/>
                  <a:gd name="connsiteX416" fmla="*/ 85121 w 3024845"/>
                  <a:gd name="connsiteY416" fmla="*/ 471268 h 1160647"/>
                  <a:gd name="connsiteX417" fmla="*/ 86894 w 3024845"/>
                  <a:gd name="connsiteY417" fmla="*/ 471268 h 1160647"/>
                  <a:gd name="connsiteX418" fmla="*/ 99308 w 3024845"/>
                  <a:gd name="connsiteY418" fmla="*/ 471268 h 1160647"/>
                  <a:gd name="connsiteX419" fmla="*/ 99308 w 3024845"/>
                  <a:gd name="connsiteY419" fmla="*/ 356694 h 1160647"/>
                  <a:gd name="connsiteX420" fmla="*/ 103361 w 3024845"/>
                  <a:gd name="connsiteY420" fmla="*/ 328590 h 1160647"/>
                  <a:gd name="connsiteX421" fmla="*/ 105388 w 3024845"/>
                  <a:gd name="connsiteY421" fmla="*/ 328590 h 1160647"/>
                  <a:gd name="connsiteX422" fmla="*/ 119575 w 3024845"/>
                  <a:gd name="connsiteY422" fmla="*/ 328590 h 1160647"/>
                  <a:gd name="connsiteX423" fmla="*/ 156055 w 3024845"/>
                  <a:gd name="connsiteY423" fmla="*/ 246443 h 1160647"/>
                  <a:gd name="connsiteX424" fmla="*/ 160109 w 3024845"/>
                  <a:gd name="connsiteY424" fmla="*/ 0 h 116064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2054 w 3024845"/>
                  <a:gd name="connsiteY403" fmla="*/ 1158314 h 1160647"/>
                  <a:gd name="connsiteX404" fmla="*/ 0 w 3024845"/>
                  <a:gd name="connsiteY404" fmla="*/ 724196 h 1160647"/>
                  <a:gd name="connsiteX405" fmla="*/ 20267 w 3024845"/>
                  <a:gd name="connsiteY405" fmla="*/ 724196 h 1160647"/>
                  <a:gd name="connsiteX406" fmla="*/ 20774 w 3024845"/>
                  <a:gd name="connsiteY406" fmla="*/ 723115 h 1160647"/>
                  <a:gd name="connsiteX407" fmla="*/ 24320 w 3024845"/>
                  <a:gd name="connsiteY407" fmla="*/ 715549 h 1160647"/>
                  <a:gd name="connsiteX408" fmla="*/ 26094 w 3024845"/>
                  <a:gd name="connsiteY408" fmla="*/ 715819 h 1160647"/>
                  <a:gd name="connsiteX409" fmla="*/ 38507 w 3024845"/>
                  <a:gd name="connsiteY409" fmla="*/ 717710 h 1160647"/>
                  <a:gd name="connsiteX410" fmla="*/ 39014 w 3024845"/>
                  <a:gd name="connsiteY410" fmla="*/ 719062 h 1160647"/>
                  <a:gd name="connsiteX411" fmla="*/ 42560 w 3024845"/>
                  <a:gd name="connsiteY411" fmla="*/ 728519 h 1160647"/>
                  <a:gd name="connsiteX412" fmla="*/ 68907 w 3024845"/>
                  <a:gd name="connsiteY412" fmla="*/ 730681 h 1160647"/>
                  <a:gd name="connsiteX413" fmla="*/ 68907 w 3024845"/>
                  <a:gd name="connsiteY413" fmla="*/ 607460 h 1160647"/>
                  <a:gd name="connsiteX414" fmla="*/ 70934 w 3024845"/>
                  <a:gd name="connsiteY414" fmla="*/ 607460 h 1160647"/>
                  <a:gd name="connsiteX415" fmla="*/ 85121 w 3024845"/>
                  <a:gd name="connsiteY415" fmla="*/ 607460 h 1160647"/>
                  <a:gd name="connsiteX416" fmla="*/ 85121 w 3024845"/>
                  <a:gd name="connsiteY416" fmla="*/ 471268 h 1160647"/>
                  <a:gd name="connsiteX417" fmla="*/ 86894 w 3024845"/>
                  <a:gd name="connsiteY417" fmla="*/ 471268 h 1160647"/>
                  <a:gd name="connsiteX418" fmla="*/ 99308 w 3024845"/>
                  <a:gd name="connsiteY418" fmla="*/ 471268 h 1160647"/>
                  <a:gd name="connsiteX419" fmla="*/ 99308 w 3024845"/>
                  <a:gd name="connsiteY419" fmla="*/ 356694 h 1160647"/>
                  <a:gd name="connsiteX420" fmla="*/ 103361 w 3024845"/>
                  <a:gd name="connsiteY420" fmla="*/ 328590 h 1160647"/>
                  <a:gd name="connsiteX421" fmla="*/ 105388 w 3024845"/>
                  <a:gd name="connsiteY421" fmla="*/ 328590 h 1160647"/>
                  <a:gd name="connsiteX422" fmla="*/ 119575 w 3024845"/>
                  <a:gd name="connsiteY422" fmla="*/ 328590 h 1160647"/>
                  <a:gd name="connsiteX423" fmla="*/ 156055 w 3024845"/>
                  <a:gd name="connsiteY423" fmla="*/ 246443 h 1160647"/>
                  <a:gd name="connsiteX424" fmla="*/ 160109 w 3024845"/>
                  <a:gd name="connsiteY424" fmla="*/ 0 h 1160647"/>
                  <a:gd name="connsiteX0" fmla="*/ 160109 w 3028183"/>
                  <a:gd name="connsiteY0" fmla="*/ 0 h 1160647"/>
                  <a:gd name="connsiteX1" fmla="*/ 162135 w 3028183"/>
                  <a:gd name="connsiteY1" fmla="*/ 246443 h 1160647"/>
                  <a:gd name="connsiteX2" fmla="*/ 200642 w 3028183"/>
                  <a:gd name="connsiteY2" fmla="*/ 326429 h 1160647"/>
                  <a:gd name="connsiteX3" fmla="*/ 202669 w 3028183"/>
                  <a:gd name="connsiteY3" fmla="*/ 326429 h 1160647"/>
                  <a:gd name="connsiteX4" fmla="*/ 216856 w 3028183"/>
                  <a:gd name="connsiteY4" fmla="*/ 326429 h 1160647"/>
                  <a:gd name="connsiteX5" fmla="*/ 216856 w 3028183"/>
                  <a:gd name="connsiteY5" fmla="*/ 350208 h 1160647"/>
                  <a:gd name="connsiteX6" fmla="*/ 217363 w 3028183"/>
                  <a:gd name="connsiteY6" fmla="*/ 351019 h 1160647"/>
                  <a:gd name="connsiteX7" fmla="*/ 220909 w 3028183"/>
                  <a:gd name="connsiteY7" fmla="*/ 356694 h 1160647"/>
                  <a:gd name="connsiteX8" fmla="*/ 220909 w 3028183"/>
                  <a:gd name="connsiteY8" fmla="*/ 471268 h 1160647"/>
                  <a:gd name="connsiteX9" fmla="*/ 223189 w 3028183"/>
                  <a:gd name="connsiteY9" fmla="*/ 471268 h 1160647"/>
                  <a:gd name="connsiteX10" fmla="*/ 239150 w 3028183"/>
                  <a:gd name="connsiteY10" fmla="*/ 471268 h 1160647"/>
                  <a:gd name="connsiteX11" fmla="*/ 239150 w 3028183"/>
                  <a:gd name="connsiteY11" fmla="*/ 611783 h 1160647"/>
                  <a:gd name="connsiteX12" fmla="*/ 240670 w 3028183"/>
                  <a:gd name="connsiteY12" fmla="*/ 611513 h 1160647"/>
                  <a:gd name="connsiteX13" fmla="*/ 251310 w 3028183"/>
                  <a:gd name="connsiteY13" fmla="*/ 609622 h 1160647"/>
                  <a:gd name="connsiteX14" fmla="*/ 249283 w 3028183"/>
                  <a:gd name="connsiteY14" fmla="*/ 698254 h 1160647"/>
                  <a:gd name="connsiteX15" fmla="*/ 250803 w 3028183"/>
                  <a:gd name="connsiteY15" fmla="*/ 698525 h 1160647"/>
                  <a:gd name="connsiteX16" fmla="*/ 261443 w 3028183"/>
                  <a:gd name="connsiteY16" fmla="*/ 700416 h 1160647"/>
                  <a:gd name="connsiteX17" fmla="*/ 261696 w 3028183"/>
                  <a:gd name="connsiteY17" fmla="*/ 701227 h 1160647"/>
                  <a:gd name="connsiteX18" fmla="*/ 263470 w 3028183"/>
                  <a:gd name="connsiteY18" fmla="*/ 706902 h 1160647"/>
                  <a:gd name="connsiteX19" fmla="*/ 264230 w 3028183"/>
                  <a:gd name="connsiteY19" fmla="*/ 704470 h 1160647"/>
                  <a:gd name="connsiteX20" fmla="*/ 269550 w 3028183"/>
                  <a:gd name="connsiteY20" fmla="*/ 687446 h 1160647"/>
                  <a:gd name="connsiteX21" fmla="*/ 271323 w 3028183"/>
                  <a:gd name="connsiteY21" fmla="*/ 687446 h 1160647"/>
                  <a:gd name="connsiteX22" fmla="*/ 283737 w 3028183"/>
                  <a:gd name="connsiteY22" fmla="*/ 687446 h 1160647"/>
                  <a:gd name="connsiteX23" fmla="*/ 283737 w 3028183"/>
                  <a:gd name="connsiteY23" fmla="*/ 719872 h 1160647"/>
                  <a:gd name="connsiteX24" fmla="*/ 284750 w 3028183"/>
                  <a:gd name="connsiteY24" fmla="*/ 720413 h 1160647"/>
                  <a:gd name="connsiteX25" fmla="*/ 291844 w 3028183"/>
                  <a:gd name="connsiteY25" fmla="*/ 724196 h 1160647"/>
                  <a:gd name="connsiteX26" fmla="*/ 291844 w 3028183"/>
                  <a:gd name="connsiteY26" fmla="*/ 725547 h 1160647"/>
                  <a:gd name="connsiteX27" fmla="*/ 291844 w 3028183"/>
                  <a:gd name="connsiteY27" fmla="*/ 735005 h 1160647"/>
                  <a:gd name="connsiteX28" fmla="*/ 336431 w 3028183"/>
                  <a:gd name="connsiteY28" fmla="*/ 735005 h 1160647"/>
                  <a:gd name="connsiteX29" fmla="*/ 336431 w 3028183"/>
                  <a:gd name="connsiteY29" fmla="*/ 736086 h 1160647"/>
                  <a:gd name="connsiteX30" fmla="*/ 336431 w 3028183"/>
                  <a:gd name="connsiteY30" fmla="*/ 743652 h 1160647"/>
                  <a:gd name="connsiteX31" fmla="*/ 338457 w 3028183"/>
                  <a:gd name="connsiteY31" fmla="*/ 743652 h 1160647"/>
                  <a:gd name="connsiteX32" fmla="*/ 352644 w 3028183"/>
                  <a:gd name="connsiteY32" fmla="*/ 743652 h 1160647"/>
                  <a:gd name="connsiteX33" fmla="*/ 352644 w 3028183"/>
                  <a:gd name="connsiteY33" fmla="*/ 713387 h 1160647"/>
                  <a:gd name="connsiteX34" fmla="*/ 397231 w 3028183"/>
                  <a:gd name="connsiteY34" fmla="*/ 713387 h 1160647"/>
                  <a:gd name="connsiteX35" fmla="*/ 397231 w 3028183"/>
                  <a:gd name="connsiteY35" fmla="*/ 712036 h 1160647"/>
                  <a:gd name="connsiteX36" fmla="*/ 397231 w 3028183"/>
                  <a:gd name="connsiteY36" fmla="*/ 702578 h 1160647"/>
                  <a:gd name="connsiteX37" fmla="*/ 398245 w 3028183"/>
                  <a:gd name="connsiteY37" fmla="*/ 702578 h 1160647"/>
                  <a:gd name="connsiteX38" fmla="*/ 405338 w 3028183"/>
                  <a:gd name="connsiteY38" fmla="*/ 702578 h 1160647"/>
                  <a:gd name="connsiteX39" fmla="*/ 405338 w 3028183"/>
                  <a:gd name="connsiteY39" fmla="*/ 700687 h 1160647"/>
                  <a:gd name="connsiteX40" fmla="*/ 405338 w 3028183"/>
                  <a:gd name="connsiteY40" fmla="*/ 687446 h 1160647"/>
                  <a:gd name="connsiteX41" fmla="*/ 406098 w 3028183"/>
                  <a:gd name="connsiteY41" fmla="*/ 687446 h 1160647"/>
                  <a:gd name="connsiteX42" fmla="*/ 411418 w 3028183"/>
                  <a:gd name="connsiteY42" fmla="*/ 687446 h 1160647"/>
                  <a:gd name="connsiteX43" fmla="*/ 411418 w 3028183"/>
                  <a:gd name="connsiteY43" fmla="*/ 686365 h 1160647"/>
                  <a:gd name="connsiteX44" fmla="*/ 411418 w 3028183"/>
                  <a:gd name="connsiteY44" fmla="*/ 678798 h 1160647"/>
                  <a:gd name="connsiteX45" fmla="*/ 413445 w 3028183"/>
                  <a:gd name="connsiteY45" fmla="*/ 678798 h 1160647"/>
                  <a:gd name="connsiteX46" fmla="*/ 427632 w 3028183"/>
                  <a:gd name="connsiteY46" fmla="*/ 678798 h 1160647"/>
                  <a:gd name="connsiteX47" fmla="*/ 427632 w 3028183"/>
                  <a:gd name="connsiteY47" fmla="*/ 679879 h 1160647"/>
                  <a:gd name="connsiteX48" fmla="*/ 427632 w 3028183"/>
                  <a:gd name="connsiteY48" fmla="*/ 687446 h 1160647"/>
                  <a:gd name="connsiteX49" fmla="*/ 449925 w 3028183"/>
                  <a:gd name="connsiteY49" fmla="*/ 687446 h 1160647"/>
                  <a:gd name="connsiteX50" fmla="*/ 449925 w 3028183"/>
                  <a:gd name="connsiteY50" fmla="*/ 685554 h 1160647"/>
                  <a:gd name="connsiteX51" fmla="*/ 449925 w 3028183"/>
                  <a:gd name="connsiteY51" fmla="*/ 672313 h 1160647"/>
                  <a:gd name="connsiteX52" fmla="*/ 451699 w 3028183"/>
                  <a:gd name="connsiteY52" fmla="*/ 672313 h 1160647"/>
                  <a:gd name="connsiteX53" fmla="*/ 464112 w 3028183"/>
                  <a:gd name="connsiteY53" fmla="*/ 672313 h 1160647"/>
                  <a:gd name="connsiteX54" fmla="*/ 464112 w 3028183"/>
                  <a:gd name="connsiteY54" fmla="*/ 696093 h 1160647"/>
                  <a:gd name="connsiteX55" fmla="*/ 465126 w 3028183"/>
                  <a:gd name="connsiteY55" fmla="*/ 696093 h 1160647"/>
                  <a:gd name="connsiteX56" fmla="*/ 472219 w 3028183"/>
                  <a:gd name="connsiteY56" fmla="*/ 696093 h 1160647"/>
                  <a:gd name="connsiteX57" fmla="*/ 472219 w 3028183"/>
                  <a:gd name="connsiteY57" fmla="*/ 695012 h 1160647"/>
                  <a:gd name="connsiteX58" fmla="*/ 472219 w 3028183"/>
                  <a:gd name="connsiteY58" fmla="*/ 687446 h 1160647"/>
                  <a:gd name="connsiteX59" fmla="*/ 473992 w 3028183"/>
                  <a:gd name="connsiteY59" fmla="*/ 687446 h 1160647"/>
                  <a:gd name="connsiteX60" fmla="*/ 486406 w 3028183"/>
                  <a:gd name="connsiteY60" fmla="*/ 687446 h 1160647"/>
                  <a:gd name="connsiteX61" fmla="*/ 486406 w 3028183"/>
                  <a:gd name="connsiteY61" fmla="*/ 713387 h 1160647"/>
                  <a:gd name="connsiteX62" fmla="*/ 488433 w 3028183"/>
                  <a:gd name="connsiteY62" fmla="*/ 713387 h 1160647"/>
                  <a:gd name="connsiteX63" fmla="*/ 502619 w 3028183"/>
                  <a:gd name="connsiteY63" fmla="*/ 713387 h 1160647"/>
                  <a:gd name="connsiteX64" fmla="*/ 502619 w 3028183"/>
                  <a:gd name="connsiteY64" fmla="*/ 715008 h 1160647"/>
                  <a:gd name="connsiteX65" fmla="*/ 502619 w 3028183"/>
                  <a:gd name="connsiteY65" fmla="*/ 726358 h 1160647"/>
                  <a:gd name="connsiteX66" fmla="*/ 503379 w 3028183"/>
                  <a:gd name="connsiteY66" fmla="*/ 726358 h 1160647"/>
                  <a:gd name="connsiteX67" fmla="*/ 508700 w 3028183"/>
                  <a:gd name="connsiteY67" fmla="*/ 726358 h 1160647"/>
                  <a:gd name="connsiteX68" fmla="*/ 508700 w 3028183"/>
                  <a:gd name="connsiteY68" fmla="*/ 725547 h 1160647"/>
                  <a:gd name="connsiteX69" fmla="*/ 508700 w 3028183"/>
                  <a:gd name="connsiteY69" fmla="*/ 719872 h 1160647"/>
                  <a:gd name="connsiteX70" fmla="*/ 539100 w 3028183"/>
                  <a:gd name="connsiteY70" fmla="*/ 719872 h 1160647"/>
                  <a:gd name="connsiteX71" fmla="*/ 539100 w 3028183"/>
                  <a:gd name="connsiteY71" fmla="*/ 743652 h 1160647"/>
                  <a:gd name="connsiteX72" fmla="*/ 540113 w 3028183"/>
                  <a:gd name="connsiteY72" fmla="*/ 743652 h 1160647"/>
                  <a:gd name="connsiteX73" fmla="*/ 547207 w 3028183"/>
                  <a:gd name="connsiteY73" fmla="*/ 743652 h 1160647"/>
                  <a:gd name="connsiteX74" fmla="*/ 547207 w 3028183"/>
                  <a:gd name="connsiteY74" fmla="*/ 744733 h 1160647"/>
                  <a:gd name="connsiteX75" fmla="*/ 547207 w 3028183"/>
                  <a:gd name="connsiteY75" fmla="*/ 752299 h 1160647"/>
                  <a:gd name="connsiteX76" fmla="*/ 547967 w 3028183"/>
                  <a:gd name="connsiteY76" fmla="*/ 752299 h 1160647"/>
                  <a:gd name="connsiteX77" fmla="*/ 553287 w 3028183"/>
                  <a:gd name="connsiteY77" fmla="*/ 752299 h 1160647"/>
                  <a:gd name="connsiteX78" fmla="*/ 553287 w 3028183"/>
                  <a:gd name="connsiteY78" fmla="*/ 750137 h 1160647"/>
                  <a:gd name="connsiteX79" fmla="*/ 553287 w 3028183"/>
                  <a:gd name="connsiteY79" fmla="*/ 735005 h 1160647"/>
                  <a:gd name="connsiteX80" fmla="*/ 554300 w 3028183"/>
                  <a:gd name="connsiteY80" fmla="*/ 735005 h 1160647"/>
                  <a:gd name="connsiteX81" fmla="*/ 561394 w 3028183"/>
                  <a:gd name="connsiteY81" fmla="*/ 735005 h 1160647"/>
                  <a:gd name="connsiteX82" fmla="*/ 561394 w 3028183"/>
                  <a:gd name="connsiteY82" fmla="*/ 736086 h 1160647"/>
                  <a:gd name="connsiteX83" fmla="*/ 561394 w 3028183"/>
                  <a:gd name="connsiteY83" fmla="*/ 743652 h 1160647"/>
                  <a:gd name="connsiteX84" fmla="*/ 566714 w 3028183"/>
                  <a:gd name="connsiteY84" fmla="*/ 741659 h 1160647"/>
                  <a:gd name="connsiteX85" fmla="*/ 567474 w 3028183"/>
                  <a:gd name="connsiteY85" fmla="*/ 740679 h 1160647"/>
                  <a:gd name="connsiteX86" fmla="*/ 567474 w 3028183"/>
                  <a:gd name="connsiteY86" fmla="*/ 735005 h 1160647"/>
                  <a:gd name="connsiteX87" fmla="*/ 605981 w 3028183"/>
                  <a:gd name="connsiteY87" fmla="*/ 735005 h 1160647"/>
                  <a:gd name="connsiteX88" fmla="*/ 605981 w 3028183"/>
                  <a:gd name="connsiteY88" fmla="*/ 758784 h 1160647"/>
                  <a:gd name="connsiteX89" fmla="*/ 608007 w 3028183"/>
                  <a:gd name="connsiteY89" fmla="*/ 758784 h 1160647"/>
                  <a:gd name="connsiteX90" fmla="*/ 622194 w 3028183"/>
                  <a:gd name="connsiteY90" fmla="*/ 758784 h 1160647"/>
                  <a:gd name="connsiteX91" fmla="*/ 622194 w 3028183"/>
                  <a:gd name="connsiteY91" fmla="*/ 759865 h 1160647"/>
                  <a:gd name="connsiteX92" fmla="*/ 622194 w 3028183"/>
                  <a:gd name="connsiteY92" fmla="*/ 767431 h 1160647"/>
                  <a:gd name="connsiteX93" fmla="*/ 623968 w 3028183"/>
                  <a:gd name="connsiteY93" fmla="*/ 767431 h 1160647"/>
                  <a:gd name="connsiteX94" fmla="*/ 636381 w 3028183"/>
                  <a:gd name="connsiteY94" fmla="*/ 767431 h 1160647"/>
                  <a:gd name="connsiteX95" fmla="*/ 636381 w 3028183"/>
                  <a:gd name="connsiteY95" fmla="*/ 743652 h 1160647"/>
                  <a:gd name="connsiteX96" fmla="*/ 637394 w 3028183"/>
                  <a:gd name="connsiteY96" fmla="*/ 743652 h 1160647"/>
                  <a:gd name="connsiteX97" fmla="*/ 644488 w 3028183"/>
                  <a:gd name="connsiteY97" fmla="*/ 743652 h 1160647"/>
                  <a:gd name="connsiteX98" fmla="*/ 644488 w 3028183"/>
                  <a:gd name="connsiteY98" fmla="*/ 711225 h 1160647"/>
                  <a:gd name="connsiteX99" fmla="*/ 645501 w 3028183"/>
                  <a:gd name="connsiteY99" fmla="*/ 711225 h 1160647"/>
                  <a:gd name="connsiteX100" fmla="*/ 652595 w 3028183"/>
                  <a:gd name="connsiteY100" fmla="*/ 711225 h 1160647"/>
                  <a:gd name="connsiteX101" fmla="*/ 652595 w 3028183"/>
                  <a:gd name="connsiteY101" fmla="*/ 709334 h 1160647"/>
                  <a:gd name="connsiteX102" fmla="*/ 652595 w 3028183"/>
                  <a:gd name="connsiteY102" fmla="*/ 696093 h 1160647"/>
                  <a:gd name="connsiteX103" fmla="*/ 651328 w 3028183"/>
                  <a:gd name="connsiteY103" fmla="*/ 694471 h 1160647"/>
                  <a:gd name="connsiteX104" fmla="*/ 656648 w 3028183"/>
                  <a:gd name="connsiteY104" fmla="*/ 683122 h 1160647"/>
                  <a:gd name="connsiteX105" fmla="*/ 664755 w 3028183"/>
                  <a:gd name="connsiteY105" fmla="*/ 711225 h 1160647"/>
                  <a:gd name="connsiteX106" fmla="*/ 665515 w 3028183"/>
                  <a:gd name="connsiteY106" fmla="*/ 711225 h 1160647"/>
                  <a:gd name="connsiteX107" fmla="*/ 670835 w 3028183"/>
                  <a:gd name="connsiteY107" fmla="*/ 711225 h 1160647"/>
                  <a:gd name="connsiteX108" fmla="*/ 670835 w 3028183"/>
                  <a:gd name="connsiteY108" fmla="*/ 605298 h 1160647"/>
                  <a:gd name="connsiteX109" fmla="*/ 672355 w 3028183"/>
                  <a:gd name="connsiteY109" fmla="*/ 605298 h 1160647"/>
                  <a:gd name="connsiteX110" fmla="*/ 682995 w 3028183"/>
                  <a:gd name="connsiteY110" fmla="*/ 605298 h 1160647"/>
                  <a:gd name="connsiteX111" fmla="*/ 682995 w 3028183"/>
                  <a:gd name="connsiteY111" fmla="*/ 557739 h 1160647"/>
                  <a:gd name="connsiteX112" fmla="*/ 709342 w 3028183"/>
                  <a:gd name="connsiteY112" fmla="*/ 557739 h 1160647"/>
                  <a:gd name="connsiteX113" fmla="*/ 709342 w 3028183"/>
                  <a:gd name="connsiteY113" fmla="*/ 536121 h 1160647"/>
                  <a:gd name="connsiteX114" fmla="*/ 743796 w 3028183"/>
                  <a:gd name="connsiteY114" fmla="*/ 536121 h 1160647"/>
                  <a:gd name="connsiteX115" fmla="*/ 743796 w 3028183"/>
                  <a:gd name="connsiteY115" fmla="*/ 538553 h 1160647"/>
                  <a:gd name="connsiteX116" fmla="*/ 743796 w 3028183"/>
                  <a:gd name="connsiteY116" fmla="*/ 555577 h 1160647"/>
                  <a:gd name="connsiteX117" fmla="*/ 746076 w 3028183"/>
                  <a:gd name="connsiteY117" fmla="*/ 555577 h 1160647"/>
                  <a:gd name="connsiteX118" fmla="*/ 762036 w 3028183"/>
                  <a:gd name="connsiteY118" fmla="*/ 555577 h 1160647"/>
                  <a:gd name="connsiteX119" fmla="*/ 762036 w 3028183"/>
                  <a:gd name="connsiteY119" fmla="*/ 603136 h 1160647"/>
                  <a:gd name="connsiteX120" fmla="*/ 763049 w 3028183"/>
                  <a:gd name="connsiteY120" fmla="*/ 603136 h 1160647"/>
                  <a:gd name="connsiteX121" fmla="*/ 770143 w 3028183"/>
                  <a:gd name="connsiteY121" fmla="*/ 603136 h 1160647"/>
                  <a:gd name="connsiteX122" fmla="*/ 784330 w 3028183"/>
                  <a:gd name="connsiteY122" fmla="*/ 607460 h 1160647"/>
                  <a:gd name="connsiteX123" fmla="*/ 784330 w 3028183"/>
                  <a:gd name="connsiteY123" fmla="*/ 646372 h 1160647"/>
                  <a:gd name="connsiteX124" fmla="*/ 785343 w 3028183"/>
                  <a:gd name="connsiteY124" fmla="*/ 646372 h 1160647"/>
                  <a:gd name="connsiteX125" fmla="*/ 792436 w 3028183"/>
                  <a:gd name="connsiteY125" fmla="*/ 646372 h 1160647"/>
                  <a:gd name="connsiteX126" fmla="*/ 792436 w 3028183"/>
                  <a:gd name="connsiteY126" fmla="*/ 647993 h 1160647"/>
                  <a:gd name="connsiteX127" fmla="*/ 792436 w 3028183"/>
                  <a:gd name="connsiteY127" fmla="*/ 659342 h 1160647"/>
                  <a:gd name="connsiteX128" fmla="*/ 794463 w 3028183"/>
                  <a:gd name="connsiteY128" fmla="*/ 659342 h 1160647"/>
                  <a:gd name="connsiteX129" fmla="*/ 808650 w 3028183"/>
                  <a:gd name="connsiteY129" fmla="*/ 659342 h 1160647"/>
                  <a:gd name="connsiteX130" fmla="*/ 814730 w 3028183"/>
                  <a:gd name="connsiteY130" fmla="*/ 665828 h 1160647"/>
                  <a:gd name="connsiteX131" fmla="*/ 814730 w 3028183"/>
                  <a:gd name="connsiteY131" fmla="*/ 687446 h 1160647"/>
                  <a:gd name="connsiteX132" fmla="*/ 817010 w 3028183"/>
                  <a:gd name="connsiteY132" fmla="*/ 687446 h 1160647"/>
                  <a:gd name="connsiteX133" fmla="*/ 832970 w 3028183"/>
                  <a:gd name="connsiteY133" fmla="*/ 687446 h 1160647"/>
                  <a:gd name="connsiteX134" fmla="*/ 832970 w 3028183"/>
                  <a:gd name="connsiteY134" fmla="*/ 688526 h 1160647"/>
                  <a:gd name="connsiteX135" fmla="*/ 832970 w 3028183"/>
                  <a:gd name="connsiteY135" fmla="*/ 696093 h 1160647"/>
                  <a:gd name="connsiteX136" fmla="*/ 834237 w 3028183"/>
                  <a:gd name="connsiteY136" fmla="*/ 696093 h 1160647"/>
                  <a:gd name="connsiteX137" fmla="*/ 843104 w 3028183"/>
                  <a:gd name="connsiteY137" fmla="*/ 696093 h 1160647"/>
                  <a:gd name="connsiteX138" fmla="*/ 843104 w 3028183"/>
                  <a:gd name="connsiteY138" fmla="*/ 698254 h 1160647"/>
                  <a:gd name="connsiteX139" fmla="*/ 843104 w 3028183"/>
                  <a:gd name="connsiteY139" fmla="*/ 713387 h 1160647"/>
                  <a:gd name="connsiteX140" fmla="*/ 847157 w 3028183"/>
                  <a:gd name="connsiteY140" fmla="*/ 711495 h 1160647"/>
                  <a:gd name="connsiteX141" fmla="*/ 847157 w 3028183"/>
                  <a:gd name="connsiteY141" fmla="*/ 698254 h 1160647"/>
                  <a:gd name="connsiteX142" fmla="*/ 848170 w 3028183"/>
                  <a:gd name="connsiteY142" fmla="*/ 698254 h 1160647"/>
                  <a:gd name="connsiteX143" fmla="*/ 855264 w 3028183"/>
                  <a:gd name="connsiteY143" fmla="*/ 698254 h 1160647"/>
                  <a:gd name="connsiteX144" fmla="*/ 855264 w 3028183"/>
                  <a:gd name="connsiteY144" fmla="*/ 699876 h 1160647"/>
                  <a:gd name="connsiteX145" fmla="*/ 855264 w 3028183"/>
                  <a:gd name="connsiteY145" fmla="*/ 711225 h 1160647"/>
                  <a:gd name="connsiteX146" fmla="*/ 856024 w 3028183"/>
                  <a:gd name="connsiteY146" fmla="*/ 711225 h 1160647"/>
                  <a:gd name="connsiteX147" fmla="*/ 861344 w 3028183"/>
                  <a:gd name="connsiteY147" fmla="*/ 711225 h 1160647"/>
                  <a:gd name="connsiteX148" fmla="*/ 909984 w 3028183"/>
                  <a:gd name="connsiteY148" fmla="*/ 706902 h 1160647"/>
                  <a:gd name="connsiteX149" fmla="*/ 909984 w 3028183"/>
                  <a:gd name="connsiteY149" fmla="*/ 708253 h 1160647"/>
                  <a:gd name="connsiteX150" fmla="*/ 909984 w 3028183"/>
                  <a:gd name="connsiteY150" fmla="*/ 717710 h 1160647"/>
                  <a:gd name="connsiteX151" fmla="*/ 910744 w 3028183"/>
                  <a:gd name="connsiteY151" fmla="*/ 717710 h 1160647"/>
                  <a:gd name="connsiteX152" fmla="*/ 916065 w 3028183"/>
                  <a:gd name="connsiteY152" fmla="*/ 717710 h 1160647"/>
                  <a:gd name="connsiteX153" fmla="*/ 916065 w 3028183"/>
                  <a:gd name="connsiteY153" fmla="*/ 719872 h 1160647"/>
                  <a:gd name="connsiteX154" fmla="*/ 916065 w 3028183"/>
                  <a:gd name="connsiteY154" fmla="*/ 735005 h 1160647"/>
                  <a:gd name="connsiteX155" fmla="*/ 918091 w 3028183"/>
                  <a:gd name="connsiteY155" fmla="*/ 733654 h 1160647"/>
                  <a:gd name="connsiteX156" fmla="*/ 932278 w 3028183"/>
                  <a:gd name="connsiteY156" fmla="*/ 724196 h 1160647"/>
                  <a:gd name="connsiteX157" fmla="*/ 938358 w 3028183"/>
                  <a:gd name="connsiteY157" fmla="*/ 683122 h 1160647"/>
                  <a:gd name="connsiteX158" fmla="*/ 939118 w 3028183"/>
                  <a:gd name="connsiteY158" fmla="*/ 682852 h 1160647"/>
                  <a:gd name="connsiteX159" fmla="*/ 944438 w 3028183"/>
                  <a:gd name="connsiteY159" fmla="*/ 680960 h 1160647"/>
                  <a:gd name="connsiteX160" fmla="*/ 946465 w 3028183"/>
                  <a:gd name="connsiteY160" fmla="*/ 611783 h 1160647"/>
                  <a:gd name="connsiteX161" fmla="*/ 948492 w 3028183"/>
                  <a:gd name="connsiteY161" fmla="*/ 680960 h 1160647"/>
                  <a:gd name="connsiteX162" fmla="*/ 949252 w 3028183"/>
                  <a:gd name="connsiteY162" fmla="*/ 681230 h 1160647"/>
                  <a:gd name="connsiteX163" fmla="*/ 954572 w 3028183"/>
                  <a:gd name="connsiteY163" fmla="*/ 683122 h 1160647"/>
                  <a:gd name="connsiteX164" fmla="*/ 954572 w 3028183"/>
                  <a:gd name="connsiteY164" fmla="*/ 596651 h 1160647"/>
                  <a:gd name="connsiteX165" fmla="*/ 958625 w 3028183"/>
                  <a:gd name="connsiteY165" fmla="*/ 564224 h 1160647"/>
                  <a:gd name="connsiteX166" fmla="*/ 997132 w 3028183"/>
                  <a:gd name="connsiteY166" fmla="*/ 564224 h 1160647"/>
                  <a:gd name="connsiteX167" fmla="*/ 997132 w 3028183"/>
                  <a:gd name="connsiteY167" fmla="*/ 596651 h 1160647"/>
                  <a:gd name="connsiteX168" fmla="*/ 997892 w 3028183"/>
                  <a:gd name="connsiteY168" fmla="*/ 596651 h 1160647"/>
                  <a:gd name="connsiteX169" fmla="*/ 1003212 w 3028183"/>
                  <a:gd name="connsiteY169" fmla="*/ 596651 h 1160647"/>
                  <a:gd name="connsiteX170" fmla="*/ 1003212 w 3028183"/>
                  <a:gd name="connsiteY170" fmla="*/ 514503 h 1160647"/>
                  <a:gd name="connsiteX171" fmla="*/ 1004986 w 3028183"/>
                  <a:gd name="connsiteY171" fmla="*/ 514503 h 1160647"/>
                  <a:gd name="connsiteX172" fmla="*/ 1017399 w 3028183"/>
                  <a:gd name="connsiteY172" fmla="*/ 514503 h 1160647"/>
                  <a:gd name="connsiteX173" fmla="*/ 1017399 w 3028183"/>
                  <a:gd name="connsiteY173" fmla="*/ 512612 h 1160647"/>
                  <a:gd name="connsiteX174" fmla="*/ 1017399 w 3028183"/>
                  <a:gd name="connsiteY174" fmla="*/ 499371 h 1160647"/>
                  <a:gd name="connsiteX175" fmla="*/ 1039693 w 3028183"/>
                  <a:gd name="connsiteY175" fmla="*/ 499371 h 1160647"/>
                  <a:gd name="connsiteX176" fmla="*/ 1039693 w 3028183"/>
                  <a:gd name="connsiteY176" fmla="*/ 498290 h 1160647"/>
                  <a:gd name="connsiteX177" fmla="*/ 1039693 w 3028183"/>
                  <a:gd name="connsiteY177" fmla="*/ 490724 h 1160647"/>
                  <a:gd name="connsiteX178" fmla="*/ 1041466 w 3028183"/>
                  <a:gd name="connsiteY178" fmla="*/ 490724 h 1160647"/>
                  <a:gd name="connsiteX179" fmla="*/ 1053880 w 3028183"/>
                  <a:gd name="connsiteY179" fmla="*/ 490724 h 1160647"/>
                  <a:gd name="connsiteX180" fmla="*/ 1053880 w 3028183"/>
                  <a:gd name="connsiteY180" fmla="*/ 491805 h 1160647"/>
                  <a:gd name="connsiteX181" fmla="*/ 1053880 w 3028183"/>
                  <a:gd name="connsiteY181" fmla="*/ 499371 h 1160647"/>
                  <a:gd name="connsiteX182" fmla="*/ 1054640 w 3028183"/>
                  <a:gd name="connsiteY182" fmla="*/ 499371 h 1160647"/>
                  <a:gd name="connsiteX183" fmla="*/ 1059960 w 3028183"/>
                  <a:gd name="connsiteY183" fmla="*/ 499371 h 1160647"/>
                  <a:gd name="connsiteX184" fmla="*/ 1070093 w 3028183"/>
                  <a:gd name="connsiteY184" fmla="*/ 495047 h 1160647"/>
                  <a:gd name="connsiteX185" fmla="*/ 1074146 w 3028183"/>
                  <a:gd name="connsiteY185" fmla="*/ 498290 h 1160647"/>
                  <a:gd name="connsiteX186" fmla="*/ 1074146 w 3028183"/>
                  <a:gd name="connsiteY186" fmla="*/ 490724 h 1160647"/>
                  <a:gd name="connsiteX187" fmla="*/ 1076426 w 3028183"/>
                  <a:gd name="connsiteY187" fmla="*/ 490724 h 1160647"/>
                  <a:gd name="connsiteX188" fmla="*/ 1092387 w 3028183"/>
                  <a:gd name="connsiteY188" fmla="*/ 490724 h 1160647"/>
                  <a:gd name="connsiteX189" fmla="*/ 1092387 w 3028183"/>
                  <a:gd name="connsiteY189" fmla="*/ 491805 h 1160647"/>
                  <a:gd name="connsiteX190" fmla="*/ 1092387 w 3028183"/>
                  <a:gd name="connsiteY190" fmla="*/ 499371 h 1160647"/>
                  <a:gd name="connsiteX191" fmla="*/ 1122787 w 3028183"/>
                  <a:gd name="connsiteY191" fmla="*/ 499371 h 1160647"/>
                  <a:gd name="connsiteX192" fmla="*/ 1122787 w 3028183"/>
                  <a:gd name="connsiteY192" fmla="*/ 500992 h 1160647"/>
                  <a:gd name="connsiteX193" fmla="*/ 1122787 w 3028183"/>
                  <a:gd name="connsiteY193" fmla="*/ 512342 h 1160647"/>
                  <a:gd name="connsiteX194" fmla="*/ 1149134 w 3028183"/>
                  <a:gd name="connsiteY194" fmla="*/ 512342 h 1160647"/>
                  <a:gd name="connsiteX195" fmla="*/ 1149134 w 3028183"/>
                  <a:gd name="connsiteY195" fmla="*/ 542606 h 1160647"/>
                  <a:gd name="connsiteX196" fmla="*/ 1149894 w 3028183"/>
                  <a:gd name="connsiteY196" fmla="*/ 542606 h 1160647"/>
                  <a:gd name="connsiteX197" fmla="*/ 1155214 w 3028183"/>
                  <a:gd name="connsiteY197" fmla="*/ 542606 h 1160647"/>
                  <a:gd name="connsiteX198" fmla="*/ 1155214 w 3028183"/>
                  <a:gd name="connsiteY198" fmla="*/ 543687 h 1160647"/>
                  <a:gd name="connsiteX199" fmla="*/ 1155214 w 3028183"/>
                  <a:gd name="connsiteY199" fmla="*/ 551254 h 1160647"/>
                  <a:gd name="connsiteX200" fmla="*/ 1159268 w 3028183"/>
                  <a:gd name="connsiteY200" fmla="*/ 581518 h 1160647"/>
                  <a:gd name="connsiteX201" fmla="*/ 1160028 w 3028183"/>
                  <a:gd name="connsiteY201" fmla="*/ 581518 h 1160647"/>
                  <a:gd name="connsiteX202" fmla="*/ 1165348 w 3028183"/>
                  <a:gd name="connsiteY202" fmla="*/ 581518 h 1160647"/>
                  <a:gd name="connsiteX203" fmla="*/ 1165348 w 3028183"/>
                  <a:gd name="connsiteY203" fmla="*/ 582329 h 1160647"/>
                  <a:gd name="connsiteX204" fmla="*/ 1165348 w 3028183"/>
                  <a:gd name="connsiteY204" fmla="*/ 588004 h 1160647"/>
                  <a:gd name="connsiteX205" fmla="*/ 1166361 w 3028183"/>
                  <a:gd name="connsiteY205" fmla="*/ 588004 h 1160647"/>
                  <a:gd name="connsiteX206" fmla="*/ 1173454 w 3028183"/>
                  <a:gd name="connsiteY206" fmla="*/ 588004 h 1160647"/>
                  <a:gd name="connsiteX207" fmla="*/ 1173454 w 3028183"/>
                  <a:gd name="connsiteY207" fmla="*/ 618269 h 1160647"/>
                  <a:gd name="connsiteX208" fmla="*/ 1175481 w 3028183"/>
                  <a:gd name="connsiteY208" fmla="*/ 618269 h 1160647"/>
                  <a:gd name="connsiteX209" fmla="*/ 1189668 w 3028183"/>
                  <a:gd name="connsiteY209" fmla="*/ 618269 h 1160647"/>
                  <a:gd name="connsiteX210" fmla="*/ 1189668 w 3028183"/>
                  <a:gd name="connsiteY210" fmla="*/ 642048 h 1160647"/>
                  <a:gd name="connsiteX211" fmla="*/ 1191695 w 3028183"/>
                  <a:gd name="connsiteY211" fmla="*/ 643669 h 1160647"/>
                  <a:gd name="connsiteX212" fmla="*/ 1191695 w 3028183"/>
                  <a:gd name="connsiteY212" fmla="*/ 655019 h 1160647"/>
                  <a:gd name="connsiteX213" fmla="*/ 1192455 w 3028183"/>
                  <a:gd name="connsiteY213" fmla="*/ 655019 h 1160647"/>
                  <a:gd name="connsiteX214" fmla="*/ 1197775 w 3028183"/>
                  <a:gd name="connsiteY214" fmla="*/ 655019 h 1160647"/>
                  <a:gd name="connsiteX215" fmla="*/ 1197775 w 3028183"/>
                  <a:gd name="connsiteY215" fmla="*/ 678798 h 1160647"/>
                  <a:gd name="connsiteX216" fmla="*/ 1199041 w 3028183"/>
                  <a:gd name="connsiteY216" fmla="*/ 678798 h 1160647"/>
                  <a:gd name="connsiteX217" fmla="*/ 1207908 w 3028183"/>
                  <a:gd name="connsiteY217" fmla="*/ 678798 h 1160647"/>
                  <a:gd name="connsiteX218" fmla="*/ 1209935 w 3028183"/>
                  <a:gd name="connsiteY218" fmla="*/ 682852 h 1160647"/>
                  <a:gd name="connsiteX219" fmla="*/ 1209935 w 3028183"/>
                  <a:gd name="connsiteY219" fmla="*/ 696093 h 1160647"/>
                  <a:gd name="connsiteX220" fmla="*/ 1211455 w 3028183"/>
                  <a:gd name="connsiteY220" fmla="*/ 694201 h 1160647"/>
                  <a:gd name="connsiteX221" fmla="*/ 1222095 w 3028183"/>
                  <a:gd name="connsiteY221" fmla="*/ 680960 h 1160647"/>
                  <a:gd name="connsiteX222" fmla="*/ 1250469 w 3028183"/>
                  <a:gd name="connsiteY222" fmla="*/ 680960 h 1160647"/>
                  <a:gd name="connsiteX223" fmla="*/ 1250469 w 3028183"/>
                  <a:gd name="connsiteY223" fmla="*/ 767431 h 1160647"/>
                  <a:gd name="connsiteX224" fmla="*/ 1251229 w 3028183"/>
                  <a:gd name="connsiteY224" fmla="*/ 767431 h 1160647"/>
                  <a:gd name="connsiteX225" fmla="*/ 1256549 w 3028183"/>
                  <a:gd name="connsiteY225" fmla="*/ 767431 h 1160647"/>
                  <a:gd name="connsiteX226" fmla="*/ 1257309 w 3028183"/>
                  <a:gd name="connsiteY226" fmla="*/ 766080 h 1160647"/>
                  <a:gd name="connsiteX227" fmla="*/ 1262629 w 3028183"/>
                  <a:gd name="connsiteY227" fmla="*/ 756622 h 1160647"/>
                  <a:gd name="connsiteX228" fmla="*/ 1262629 w 3028183"/>
                  <a:gd name="connsiteY228" fmla="*/ 758514 h 1160647"/>
                  <a:gd name="connsiteX229" fmla="*/ 1262629 w 3028183"/>
                  <a:gd name="connsiteY229" fmla="*/ 771755 h 1160647"/>
                  <a:gd name="connsiteX230" fmla="*/ 1266682 w 3028183"/>
                  <a:gd name="connsiteY230" fmla="*/ 726358 h 1160647"/>
                  <a:gd name="connsiteX231" fmla="*/ 1267442 w 3028183"/>
                  <a:gd name="connsiteY231" fmla="*/ 726358 h 1160647"/>
                  <a:gd name="connsiteX232" fmla="*/ 1272762 w 3028183"/>
                  <a:gd name="connsiteY232" fmla="*/ 726358 h 1160647"/>
                  <a:gd name="connsiteX233" fmla="*/ 1272762 w 3028183"/>
                  <a:gd name="connsiteY233" fmla="*/ 661504 h 1160647"/>
                  <a:gd name="connsiteX234" fmla="*/ 1273776 w 3028183"/>
                  <a:gd name="connsiteY234" fmla="*/ 661504 h 1160647"/>
                  <a:gd name="connsiteX235" fmla="*/ 1280869 w 3028183"/>
                  <a:gd name="connsiteY235" fmla="*/ 661504 h 1160647"/>
                  <a:gd name="connsiteX236" fmla="*/ 1293029 w 3028183"/>
                  <a:gd name="connsiteY236" fmla="*/ 618269 h 1160647"/>
                  <a:gd name="connsiteX237" fmla="*/ 1294296 w 3028183"/>
                  <a:gd name="connsiteY237" fmla="*/ 618269 h 1160647"/>
                  <a:gd name="connsiteX238" fmla="*/ 1303163 w 3028183"/>
                  <a:gd name="connsiteY238" fmla="*/ 618269 h 1160647"/>
                  <a:gd name="connsiteX239" fmla="*/ 1313296 w 3028183"/>
                  <a:gd name="connsiteY239" fmla="*/ 661504 h 1160647"/>
                  <a:gd name="connsiteX240" fmla="*/ 1314309 w 3028183"/>
                  <a:gd name="connsiteY240" fmla="*/ 661504 h 1160647"/>
                  <a:gd name="connsiteX241" fmla="*/ 1321403 w 3028183"/>
                  <a:gd name="connsiteY241" fmla="*/ 661504 h 1160647"/>
                  <a:gd name="connsiteX242" fmla="*/ 1321403 w 3028183"/>
                  <a:gd name="connsiteY242" fmla="*/ 700416 h 1160647"/>
                  <a:gd name="connsiteX243" fmla="*/ 1323176 w 3028183"/>
                  <a:gd name="connsiteY243" fmla="*/ 700416 h 1160647"/>
                  <a:gd name="connsiteX244" fmla="*/ 1335590 w 3028183"/>
                  <a:gd name="connsiteY244" fmla="*/ 700416 h 1160647"/>
                  <a:gd name="connsiteX245" fmla="*/ 1335590 w 3028183"/>
                  <a:gd name="connsiteY245" fmla="*/ 702578 h 1160647"/>
                  <a:gd name="connsiteX246" fmla="*/ 1335590 w 3028183"/>
                  <a:gd name="connsiteY246" fmla="*/ 717710 h 1160647"/>
                  <a:gd name="connsiteX247" fmla="*/ 1339643 w 3028183"/>
                  <a:gd name="connsiteY247" fmla="*/ 715549 h 1160647"/>
                  <a:gd name="connsiteX248" fmla="*/ 1339643 w 3028183"/>
                  <a:gd name="connsiteY248" fmla="*/ 700416 h 1160647"/>
                  <a:gd name="connsiteX249" fmla="*/ 1341163 w 3028183"/>
                  <a:gd name="connsiteY249" fmla="*/ 700416 h 1160647"/>
                  <a:gd name="connsiteX250" fmla="*/ 1351803 w 3028183"/>
                  <a:gd name="connsiteY250" fmla="*/ 700416 h 1160647"/>
                  <a:gd name="connsiteX251" fmla="*/ 1351803 w 3028183"/>
                  <a:gd name="connsiteY251" fmla="*/ 702037 h 1160647"/>
                  <a:gd name="connsiteX252" fmla="*/ 1351803 w 3028183"/>
                  <a:gd name="connsiteY252" fmla="*/ 713387 h 1160647"/>
                  <a:gd name="connsiteX253" fmla="*/ 1382204 w 3028183"/>
                  <a:gd name="connsiteY253" fmla="*/ 713387 h 1160647"/>
                  <a:gd name="connsiteX254" fmla="*/ 1382204 w 3028183"/>
                  <a:gd name="connsiteY254" fmla="*/ 676637 h 1160647"/>
                  <a:gd name="connsiteX255" fmla="*/ 1383470 w 3028183"/>
                  <a:gd name="connsiteY255" fmla="*/ 676637 h 1160647"/>
                  <a:gd name="connsiteX256" fmla="*/ 1392337 w 3028183"/>
                  <a:gd name="connsiteY256" fmla="*/ 676637 h 1160647"/>
                  <a:gd name="connsiteX257" fmla="*/ 1392337 w 3028183"/>
                  <a:gd name="connsiteY257" fmla="*/ 698254 h 1160647"/>
                  <a:gd name="connsiteX258" fmla="*/ 1394364 w 3028183"/>
                  <a:gd name="connsiteY258" fmla="*/ 665828 h 1160647"/>
                  <a:gd name="connsiteX259" fmla="*/ 1416657 w 3028183"/>
                  <a:gd name="connsiteY259" fmla="*/ 665828 h 1160647"/>
                  <a:gd name="connsiteX260" fmla="*/ 1416657 w 3028183"/>
                  <a:gd name="connsiteY260" fmla="*/ 664206 h 1160647"/>
                  <a:gd name="connsiteX261" fmla="*/ 1416657 w 3028183"/>
                  <a:gd name="connsiteY261" fmla="*/ 652857 h 1160647"/>
                  <a:gd name="connsiteX262" fmla="*/ 1417417 w 3028183"/>
                  <a:gd name="connsiteY262" fmla="*/ 652857 h 1160647"/>
                  <a:gd name="connsiteX263" fmla="*/ 1422737 w 3028183"/>
                  <a:gd name="connsiteY263" fmla="*/ 652857 h 1160647"/>
                  <a:gd name="connsiteX264" fmla="*/ 1422737 w 3028183"/>
                  <a:gd name="connsiteY264" fmla="*/ 650966 h 1160647"/>
                  <a:gd name="connsiteX265" fmla="*/ 1422737 w 3028183"/>
                  <a:gd name="connsiteY265" fmla="*/ 637725 h 1160647"/>
                  <a:gd name="connsiteX266" fmla="*/ 1426791 w 3028183"/>
                  <a:gd name="connsiteY266" fmla="*/ 644210 h 1160647"/>
                  <a:gd name="connsiteX267" fmla="*/ 1429071 w 3028183"/>
                  <a:gd name="connsiteY267" fmla="*/ 644210 h 1160647"/>
                  <a:gd name="connsiteX268" fmla="*/ 1445031 w 3028183"/>
                  <a:gd name="connsiteY268" fmla="*/ 644210 h 1160647"/>
                  <a:gd name="connsiteX269" fmla="*/ 1445031 w 3028183"/>
                  <a:gd name="connsiteY269" fmla="*/ 643399 h 1160647"/>
                  <a:gd name="connsiteX270" fmla="*/ 1445031 w 3028183"/>
                  <a:gd name="connsiteY270" fmla="*/ 637725 h 1160647"/>
                  <a:gd name="connsiteX271" fmla="*/ 1445791 w 3028183"/>
                  <a:gd name="connsiteY271" fmla="*/ 637725 h 1160647"/>
                  <a:gd name="connsiteX272" fmla="*/ 1451111 w 3028183"/>
                  <a:gd name="connsiteY272" fmla="*/ 637725 h 1160647"/>
                  <a:gd name="connsiteX273" fmla="*/ 1451111 w 3028183"/>
                  <a:gd name="connsiteY273" fmla="*/ 639076 h 1160647"/>
                  <a:gd name="connsiteX274" fmla="*/ 1451111 w 3028183"/>
                  <a:gd name="connsiteY274" fmla="*/ 648534 h 1160647"/>
                  <a:gd name="connsiteX275" fmla="*/ 1489618 w 3028183"/>
                  <a:gd name="connsiteY275" fmla="*/ 648534 h 1160647"/>
                  <a:gd name="connsiteX276" fmla="*/ 1489618 w 3028183"/>
                  <a:gd name="connsiteY276" fmla="*/ 786887 h 1160647"/>
                  <a:gd name="connsiteX277" fmla="*/ 1491138 w 3028183"/>
                  <a:gd name="connsiteY277" fmla="*/ 786887 h 1160647"/>
                  <a:gd name="connsiteX278" fmla="*/ 1501778 w 3028183"/>
                  <a:gd name="connsiteY278" fmla="*/ 786887 h 1160647"/>
                  <a:gd name="connsiteX279" fmla="*/ 1501778 w 3028183"/>
                  <a:gd name="connsiteY279" fmla="*/ 773917 h 1160647"/>
                  <a:gd name="connsiteX280" fmla="*/ 1505832 w 3028183"/>
                  <a:gd name="connsiteY280" fmla="*/ 773917 h 1160647"/>
                  <a:gd name="connsiteX281" fmla="*/ 1505832 w 3028183"/>
                  <a:gd name="connsiteY281" fmla="*/ 786887 h 1160647"/>
                  <a:gd name="connsiteX282" fmla="*/ 1536232 w 3028183"/>
                  <a:gd name="connsiteY282" fmla="*/ 786887 h 1160647"/>
                  <a:gd name="connsiteX283" fmla="*/ 1536232 w 3028183"/>
                  <a:gd name="connsiteY283" fmla="*/ 756622 h 1160647"/>
                  <a:gd name="connsiteX284" fmla="*/ 1548392 w 3028183"/>
                  <a:gd name="connsiteY284" fmla="*/ 756622 h 1160647"/>
                  <a:gd name="connsiteX285" fmla="*/ 1560552 w 3028183"/>
                  <a:gd name="connsiteY285" fmla="*/ 754461 h 1160647"/>
                  <a:gd name="connsiteX286" fmla="*/ 1564606 w 3028183"/>
                  <a:gd name="connsiteY286" fmla="*/ 756622 h 1160647"/>
                  <a:gd name="connsiteX287" fmla="*/ 1574739 w 3028183"/>
                  <a:gd name="connsiteY287" fmla="*/ 756622 h 1160647"/>
                  <a:gd name="connsiteX288" fmla="*/ 1574739 w 3028183"/>
                  <a:gd name="connsiteY288" fmla="*/ 786887 h 1160647"/>
                  <a:gd name="connsiteX289" fmla="*/ 1582846 w 3028183"/>
                  <a:gd name="connsiteY289" fmla="*/ 786887 h 1160647"/>
                  <a:gd name="connsiteX290" fmla="*/ 1582846 w 3028183"/>
                  <a:gd name="connsiteY290" fmla="*/ 804182 h 1160647"/>
                  <a:gd name="connsiteX291" fmla="*/ 1592182 w 3028183"/>
                  <a:gd name="connsiteY291" fmla="*/ 805087 h 1160647"/>
                  <a:gd name="connsiteX292" fmla="*/ 1605140 w 3028183"/>
                  <a:gd name="connsiteY292" fmla="*/ 805087 h 1160647"/>
                  <a:gd name="connsiteX293" fmla="*/ 1605140 w 3028183"/>
                  <a:gd name="connsiteY293" fmla="*/ 789049 h 1160647"/>
                  <a:gd name="connsiteX294" fmla="*/ 1673096 w 3028183"/>
                  <a:gd name="connsiteY294" fmla="*/ 789049 h 1160647"/>
                  <a:gd name="connsiteX295" fmla="*/ 1673096 w 3028183"/>
                  <a:gd name="connsiteY295" fmla="*/ 703796 h 1160647"/>
                  <a:gd name="connsiteX296" fmla="*/ 1745104 w 3028183"/>
                  <a:gd name="connsiteY296" fmla="*/ 703796 h 1160647"/>
                  <a:gd name="connsiteX297" fmla="*/ 1745104 w 3028183"/>
                  <a:gd name="connsiteY297" fmla="*/ 782564 h 1160647"/>
                  <a:gd name="connsiteX298" fmla="*/ 1747008 w 3028183"/>
                  <a:gd name="connsiteY298" fmla="*/ 782564 h 1160647"/>
                  <a:gd name="connsiteX299" fmla="*/ 1748250 w 3028183"/>
                  <a:gd name="connsiteY299" fmla="*/ 805087 h 1160647"/>
                  <a:gd name="connsiteX300" fmla="*/ 1757926 w 3028183"/>
                  <a:gd name="connsiteY300" fmla="*/ 805087 h 1160647"/>
                  <a:gd name="connsiteX301" fmla="*/ 1759168 w 3028183"/>
                  <a:gd name="connsiteY301" fmla="*/ 782564 h 1160647"/>
                  <a:gd name="connsiteX302" fmla="*/ 1765248 w 3028183"/>
                  <a:gd name="connsiteY302" fmla="*/ 782564 h 1160647"/>
                  <a:gd name="connsiteX303" fmla="*/ 1766490 w 3028183"/>
                  <a:gd name="connsiteY303" fmla="*/ 805087 h 1160647"/>
                  <a:gd name="connsiteX304" fmla="*/ 1817112 w 3028183"/>
                  <a:gd name="connsiteY304" fmla="*/ 805087 h 1160647"/>
                  <a:gd name="connsiteX305" fmla="*/ 1817112 w 3028183"/>
                  <a:gd name="connsiteY305" fmla="*/ 642059 h 1160647"/>
                  <a:gd name="connsiteX306" fmla="*/ 2014439 w 3028183"/>
                  <a:gd name="connsiteY306" fmla="*/ 642059 h 1160647"/>
                  <a:gd name="connsiteX307" fmla="*/ 2014439 w 3028183"/>
                  <a:gd name="connsiteY307" fmla="*/ 805087 h 1160647"/>
                  <a:gd name="connsiteX308" fmla="*/ 2033136 w 3028183"/>
                  <a:gd name="connsiteY308" fmla="*/ 805087 h 1160647"/>
                  <a:gd name="connsiteX309" fmla="*/ 2033136 w 3028183"/>
                  <a:gd name="connsiteY309" fmla="*/ 722394 h 1160647"/>
                  <a:gd name="connsiteX310" fmla="*/ 2128256 w 3028183"/>
                  <a:gd name="connsiteY310" fmla="*/ 722394 h 1160647"/>
                  <a:gd name="connsiteX311" fmla="*/ 2140186 w 3028183"/>
                  <a:gd name="connsiteY311" fmla="*/ 404253 h 1160647"/>
                  <a:gd name="connsiteX312" fmla="*/ 2128026 w 3028183"/>
                  <a:gd name="connsiteY312" fmla="*/ 382635 h 1160647"/>
                  <a:gd name="connsiteX313" fmla="*/ 2121946 w 3028183"/>
                  <a:gd name="connsiteY313" fmla="*/ 378311 h 1160647"/>
                  <a:gd name="connsiteX314" fmla="*/ 2130053 w 3028183"/>
                  <a:gd name="connsiteY314" fmla="*/ 354532 h 1160647"/>
                  <a:gd name="connsiteX315" fmla="*/ 2130053 w 3028183"/>
                  <a:gd name="connsiteY315" fmla="*/ 337238 h 1160647"/>
                  <a:gd name="connsiteX316" fmla="*/ 2144240 w 3028183"/>
                  <a:gd name="connsiteY316" fmla="*/ 337238 h 1160647"/>
                  <a:gd name="connsiteX317" fmla="*/ 2144240 w 3028183"/>
                  <a:gd name="connsiteY317" fmla="*/ 315620 h 1160647"/>
                  <a:gd name="connsiteX318" fmla="*/ 2146266 w 3028183"/>
                  <a:gd name="connsiteY318" fmla="*/ 311296 h 1160647"/>
                  <a:gd name="connsiteX319" fmla="*/ 2146266 w 3028183"/>
                  <a:gd name="connsiteY319" fmla="*/ 233472 h 1160647"/>
                  <a:gd name="connsiteX320" fmla="*/ 2144240 w 3028183"/>
                  <a:gd name="connsiteY320" fmla="*/ 226987 h 1160647"/>
                  <a:gd name="connsiteX321" fmla="*/ 2150320 w 3028183"/>
                  <a:gd name="connsiteY321" fmla="*/ 220501 h 1160647"/>
                  <a:gd name="connsiteX322" fmla="*/ 2150320 w 3028183"/>
                  <a:gd name="connsiteY322" fmla="*/ 162133 h 1160647"/>
                  <a:gd name="connsiteX323" fmla="*/ 2152346 w 3028183"/>
                  <a:gd name="connsiteY323" fmla="*/ 157810 h 1160647"/>
                  <a:gd name="connsiteX324" fmla="*/ 2152346 w 3028183"/>
                  <a:gd name="connsiteY324" fmla="*/ 101604 h 1160647"/>
                  <a:gd name="connsiteX325" fmla="*/ 2154373 w 3028183"/>
                  <a:gd name="connsiteY325" fmla="*/ 82148 h 1160647"/>
                  <a:gd name="connsiteX326" fmla="*/ 2158427 w 3028183"/>
                  <a:gd name="connsiteY326" fmla="*/ 99442 h 1160647"/>
                  <a:gd name="connsiteX327" fmla="*/ 2160453 w 3028183"/>
                  <a:gd name="connsiteY327" fmla="*/ 157810 h 1160647"/>
                  <a:gd name="connsiteX328" fmla="*/ 2162480 w 3028183"/>
                  <a:gd name="connsiteY328" fmla="*/ 220501 h 1160647"/>
                  <a:gd name="connsiteX329" fmla="*/ 2168560 w 3028183"/>
                  <a:gd name="connsiteY329" fmla="*/ 226987 h 1160647"/>
                  <a:gd name="connsiteX330" fmla="*/ 2166533 w 3028183"/>
                  <a:gd name="connsiteY330" fmla="*/ 233472 h 1160647"/>
                  <a:gd name="connsiteX331" fmla="*/ 2166533 w 3028183"/>
                  <a:gd name="connsiteY331" fmla="*/ 311296 h 1160647"/>
                  <a:gd name="connsiteX332" fmla="*/ 2168560 w 3028183"/>
                  <a:gd name="connsiteY332" fmla="*/ 315620 h 1160647"/>
                  <a:gd name="connsiteX333" fmla="*/ 2168560 w 3028183"/>
                  <a:gd name="connsiteY333" fmla="*/ 337238 h 1160647"/>
                  <a:gd name="connsiteX334" fmla="*/ 2182747 w 3028183"/>
                  <a:gd name="connsiteY334" fmla="*/ 337238 h 1160647"/>
                  <a:gd name="connsiteX335" fmla="*/ 2182747 w 3028183"/>
                  <a:gd name="connsiteY335" fmla="*/ 354532 h 1160647"/>
                  <a:gd name="connsiteX336" fmla="*/ 2190854 w 3028183"/>
                  <a:gd name="connsiteY336" fmla="*/ 378311 h 1160647"/>
                  <a:gd name="connsiteX337" fmla="*/ 2184774 w 3028183"/>
                  <a:gd name="connsiteY337" fmla="*/ 382635 h 1160647"/>
                  <a:gd name="connsiteX338" fmla="*/ 2172613 w 3028183"/>
                  <a:gd name="connsiteY338" fmla="*/ 404253 h 1160647"/>
                  <a:gd name="connsiteX339" fmla="*/ 2180720 w 3028183"/>
                  <a:gd name="connsiteY339" fmla="*/ 657181 h 1160647"/>
                  <a:gd name="connsiteX340" fmla="*/ 2245574 w 3028183"/>
                  <a:gd name="connsiteY340" fmla="*/ 657181 h 1160647"/>
                  <a:gd name="connsiteX341" fmla="*/ 2245574 w 3028183"/>
                  <a:gd name="connsiteY341" fmla="*/ 732843 h 1160647"/>
                  <a:gd name="connsiteX342" fmla="*/ 2253681 w 3028183"/>
                  <a:gd name="connsiteY342" fmla="*/ 732843 h 1160647"/>
                  <a:gd name="connsiteX343" fmla="*/ 2255708 w 3028183"/>
                  <a:gd name="connsiteY343" fmla="*/ 726358 h 1160647"/>
                  <a:gd name="connsiteX344" fmla="*/ 2261788 w 3028183"/>
                  <a:gd name="connsiteY344" fmla="*/ 726358 h 1160647"/>
                  <a:gd name="connsiteX345" fmla="*/ 2263815 w 3028183"/>
                  <a:gd name="connsiteY345" fmla="*/ 735005 h 1160647"/>
                  <a:gd name="connsiteX346" fmla="*/ 2275975 w 3028183"/>
                  <a:gd name="connsiteY346" fmla="*/ 735005 h 1160647"/>
                  <a:gd name="connsiteX347" fmla="*/ 2275975 w 3028183"/>
                  <a:gd name="connsiteY347" fmla="*/ 728519 h 1160647"/>
                  <a:gd name="connsiteX348" fmla="*/ 2298268 w 3028183"/>
                  <a:gd name="connsiteY348" fmla="*/ 728519 h 1160647"/>
                  <a:gd name="connsiteX349" fmla="*/ 2298268 w 3028183"/>
                  <a:gd name="connsiteY349" fmla="*/ 735005 h 1160647"/>
                  <a:gd name="connsiteX350" fmla="*/ 2318535 w 3028183"/>
                  <a:gd name="connsiteY350" fmla="*/ 735005 h 1160647"/>
                  <a:gd name="connsiteX351" fmla="*/ 2318535 w 3028183"/>
                  <a:gd name="connsiteY351" fmla="*/ 780402 h 1160647"/>
                  <a:gd name="connsiteX352" fmla="*/ 2332722 w 3028183"/>
                  <a:gd name="connsiteY352" fmla="*/ 780402 h 1160647"/>
                  <a:gd name="connsiteX353" fmla="*/ 2332722 w 3028183"/>
                  <a:gd name="connsiteY353" fmla="*/ 767431 h 1160647"/>
                  <a:gd name="connsiteX354" fmla="*/ 2348936 w 3028183"/>
                  <a:gd name="connsiteY354" fmla="*/ 767431 h 1160647"/>
                  <a:gd name="connsiteX355" fmla="*/ 2348936 w 3028183"/>
                  <a:gd name="connsiteY355" fmla="*/ 588004 h 1160647"/>
                  <a:gd name="connsiteX356" fmla="*/ 2355016 w 3028183"/>
                  <a:gd name="connsiteY356" fmla="*/ 581518 h 1160647"/>
                  <a:gd name="connsiteX357" fmla="*/ 2427977 w 3028183"/>
                  <a:gd name="connsiteY357" fmla="*/ 581518 h 1160647"/>
                  <a:gd name="connsiteX358" fmla="*/ 2427977 w 3028183"/>
                  <a:gd name="connsiteY358" fmla="*/ 590166 h 1160647"/>
                  <a:gd name="connsiteX359" fmla="*/ 2438110 w 3028183"/>
                  <a:gd name="connsiteY359" fmla="*/ 590166 h 1160647"/>
                  <a:gd name="connsiteX360" fmla="*/ 2438110 w 3028183"/>
                  <a:gd name="connsiteY360" fmla="*/ 704740 h 1160647"/>
                  <a:gd name="connsiteX361" fmla="*/ 2460404 w 3028183"/>
                  <a:gd name="connsiteY361" fmla="*/ 704740 h 1160647"/>
                  <a:gd name="connsiteX362" fmla="*/ 2460404 w 3028183"/>
                  <a:gd name="connsiteY362" fmla="*/ 637725 h 1160647"/>
                  <a:gd name="connsiteX363" fmla="*/ 2486751 w 3028183"/>
                  <a:gd name="connsiteY363" fmla="*/ 637725 h 1160647"/>
                  <a:gd name="connsiteX364" fmla="*/ 2490804 w 3028183"/>
                  <a:gd name="connsiteY364" fmla="*/ 633401 h 1160647"/>
                  <a:gd name="connsiteX365" fmla="*/ 2498911 w 3028183"/>
                  <a:gd name="connsiteY365" fmla="*/ 633401 h 1160647"/>
                  <a:gd name="connsiteX366" fmla="*/ 2502964 w 3028183"/>
                  <a:gd name="connsiteY366" fmla="*/ 637725 h 1160647"/>
                  <a:gd name="connsiteX367" fmla="*/ 2525258 w 3028183"/>
                  <a:gd name="connsiteY367" fmla="*/ 637725 h 1160647"/>
                  <a:gd name="connsiteX368" fmla="*/ 2525258 w 3028183"/>
                  <a:gd name="connsiteY368" fmla="*/ 520989 h 1160647"/>
                  <a:gd name="connsiteX369" fmla="*/ 2582005 w 3028183"/>
                  <a:gd name="connsiteY369" fmla="*/ 510180 h 1160647"/>
                  <a:gd name="connsiteX370" fmla="*/ 2582005 w 3028183"/>
                  <a:gd name="connsiteY370" fmla="*/ 511261 h 1160647"/>
                  <a:gd name="connsiteX371" fmla="*/ 2582005 w 3028183"/>
                  <a:gd name="connsiteY371" fmla="*/ 518827 h 1160647"/>
                  <a:gd name="connsiteX372" fmla="*/ 2608352 w 3028183"/>
                  <a:gd name="connsiteY372" fmla="*/ 518827 h 1160647"/>
                  <a:gd name="connsiteX373" fmla="*/ 2608352 w 3028183"/>
                  <a:gd name="connsiteY373" fmla="*/ 773917 h 1160647"/>
                  <a:gd name="connsiteX374" fmla="*/ 2630646 w 3028183"/>
                  <a:gd name="connsiteY374" fmla="*/ 773917 h 1160647"/>
                  <a:gd name="connsiteX375" fmla="*/ 2630646 w 3028183"/>
                  <a:gd name="connsiteY375" fmla="*/ 769593 h 1160647"/>
                  <a:gd name="connsiteX376" fmla="*/ 2642806 w 3028183"/>
                  <a:gd name="connsiteY376" fmla="*/ 769593 h 1160647"/>
                  <a:gd name="connsiteX377" fmla="*/ 2642806 w 3028183"/>
                  <a:gd name="connsiteY377" fmla="*/ 773917 h 1160647"/>
                  <a:gd name="connsiteX378" fmla="*/ 2667126 w 3028183"/>
                  <a:gd name="connsiteY378" fmla="*/ 773917 h 1160647"/>
                  <a:gd name="connsiteX379" fmla="*/ 2667126 w 3028183"/>
                  <a:gd name="connsiteY379" fmla="*/ 760946 h 1160647"/>
                  <a:gd name="connsiteX380" fmla="*/ 2695500 w 3028183"/>
                  <a:gd name="connsiteY380" fmla="*/ 760946 h 1160647"/>
                  <a:gd name="connsiteX381" fmla="*/ 2707660 w 3028183"/>
                  <a:gd name="connsiteY381" fmla="*/ 756622 h 1160647"/>
                  <a:gd name="connsiteX382" fmla="*/ 2727927 w 3028183"/>
                  <a:gd name="connsiteY382" fmla="*/ 760946 h 1160647"/>
                  <a:gd name="connsiteX383" fmla="*/ 2727927 w 3028183"/>
                  <a:gd name="connsiteY383" fmla="*/ 743652 h 1160647"/>
                  <a:gd name="connsiteX384" fmla="*/ 2736034 w 3028183"/>
                  <a:gd name="connsiteY384" fmla="*/ 743652 h 1160647"/>
                  <a:gd name="connsiteX385" fmla="*/ 2736034 w 3028183"/>
                  <a:gd name="connsiteY385" fmla="*/ 730681 h 1160647"/>
                  <a:gd name="connsiteX386" fmla="*/ 2792781 w 3028183"/>
                  <a:gd name="connsiteY386" fmla="*/ 730681 h 1160647"/>
                  <a:gd name="connsiteX387" fmla="*/ 2792781 w 3028183"/>
                  <a:gd name="connsiteY387" fmla="*/ 700416 h 1160647"/>
                  <a:gd name="connsiteX388" fmla="*/ 2811021 w 3028183"/>
                  <a:gd name="connsiteY388" fmla="*/ 700416 h 1160647"/>
                  <a:gd name="connsiteX389" fmla="*/ 2811021 w 3028183"/>
                  <a:gd name="connsiteY389" fmla="*/ 693931 h 1160647"/>
                  <a:gd name="connsiteX390" fmla="*/ 2823181 w 3028183"/>
                  <a:gd name="connsiteY390" fmla="*/ 693931 h 1160647"/>
                  <a:gd name="connsiteX391" fmla="*/ 2823181 w 3028183"/>
                  <a:gd name="connsiteY391" fmla="*/ 700416 h 1160647"/>
                  <a:gd name="connsiteX392" fmla="*/ 2839395 w 3028183"/>
                  <a:gd name="connsiteY392" fmla="*/ 700416 h 1160647"/>
                  <a:gd name="connsiteX393" fmla="*/ 2839395 w 3028183"/>
                  <a:gd name="connsiteY393" fmla="*/ 750137 h 1160647"/>
                  <a:gd name="connsiteX394" fmla="*/ 2871822 w 3028183"/>
                  <a:gd name="connsiteY394" fmla="*/ 750137 h 1160647"/>
                  <a:gd name="connsiteX395" fmla="*/ 2871822 w 3028183"/>
                  <a:gd name="connsiteY395" fmla="*/ 724196 h 1160647"/>
                  <a:gd name="connsiteX396" fmla="*/ 2910329 w 3028183"/>
                  <a:gd name="connsiteY396" fmla="*/ 724196 h 1160647"/>
                  <a:gd name="connsiteX397" fmla="*/ 2910329 w 3028183"/>
                  <a:gd name="connsiteY397" fmla="*/ 693931 h 1160647"/>
                  <a:gd name="connsiteX398" fmla="*/ 2958970 w 3028183"/>
                  <a:gd name="connsiteY398" fmla="*/ 693931 h 1160647"/>
                  <a:gd name="connsiteX399" fmla="*/ 2958970 w 3028183"/>
                  <a:gd name="connsiteY399" fmla="*/ 805087 h 1160647"/>
                  <a:gd name="connsiteX400" fmla="*/ 2958970 w 3028183"/>
                  <a:gd name="connsiteY400" fmla="*/ 818866 h 1160647"/>
                  <a:gd name="connsiteX401" fmla="*/ 3024845 w 3028183"/>
                  <a:gd name="connsiteY401" fmla="*/ 818866 h 1160647"/>
                  <a:gd name="connsiteX402" fmla="*/ 3028183 w 3028183"/>
                  <a:gd name="connsiteY402" fmla="*/ 1160647 h 1160647"/>
                  <a:gd name="connsiteX403" fmla="*/ 2054 w 3028183"/>
                  <a:gd name="connsiteY403" fmla="*/ 1158314 h 1160647"/>
                  <a:gd name="connsiteX404" fmla="*/ 0 w 3028183"/>
                  <a:gd name="connsiteY404" fmla="*/ 724196 h 1160647"/>
                  <a:gd name="connsiteX405" fmla="*/ 20267 w 3028183"/>
                  <a:gd name="connsiteY405" fmla="*/ 724196 h 1160647"/>
                  <a:gd name="connsiteX406" fmla="*/ 20774 w 3028183"/>
                  <a:gd name="connsiteY406" fmla="*/ 723115 h 1160647"/>
                  <a:gd name="connsiteX407" fmla="*/ 24320 w 3028183"/>
                  <a:gd name="connsiteY407" fmla="*/ 715549 h 1160647"/>
                  <a:gd name="connsiteX408" fmla="*/ 26094 w 3028183"/>
                  <a:gd name="connsiteY408" fmla="*/ 715819 h 1160647"/>
                  <a:gd name="connsiteX409" fmla="*/ 38507 w 3028183"/>
                  <a:gd name="connsiteY409" fmla="*/ 717710 h 1160647"/>
                  <a:gd name="connsiteX410" fmla="*/ 39014 w 3028183"/>
                  <a:gd name="connsiteY410" fmla="*/ 719062 h 1160647"/>
                  <a:gd name="connsiteX411" fmla="*/ 42560 w 3028183"/>
                  <a:gd name="connsiteY411" fmla="*/ 728519 h 1160647"/>
                  <a:gd name="connsiteX412" fmla="*/ 68907 w 3028183"/>
                  <a:gd name="connsiteY412" fmla="*/ 730681 h 1160647"/>
                  <a:gd name="connsiteX413" fmla="*/ 68907 w 3028183"/>
                  <a:gd name="connsiteY413" fmla="*/ 607460 h 1160647"/>
                  <a:gd name="connsiteX414" fmla="*/ 70934 w 3028183"/>
                  <a:gd name="connsiteY414" fmla="*/ 607460 h 1160647"/>
                  <a:gd name="connsiteX415" fmla="*/ 85121 w 3028183"/>
                  <a:gd name="connsiteY415" fmla="*/ 607460 h 1160647"/>
                  <a:gd name="connsiteX416" fmla="*/ 85121 w 3028183"/>
                  <a:gd name="connsiteY416" fmla="*/ 471268 h 1160647"/>
                  <a:gd name="connsiteX417" fmla="*/ 86894 w 3028183"/>
                  <a:gd name="connsiteY417" fmla="*/ 471268 h 1160647"/>
                  <a:gd name="connsiteX418" fmla="*/ 99308 w 3028183"/>
                  <a:gd name="connsiteY418" fmla="*/ 471268 h 1160647"/>
                  <a:gd name="connsiteX419" fmla="*/ 99308 w 3028183"/>
                  <a:gd name="connsiteY419" fmla="*/ 356694 h 1160647"/>
                  <a:gd name="connsiteX420" fmla="*/ 103361 w 3028183"/>
                  <a:gd name="connsiteY420" fmla="*/ 328590 h 1160647"/>
                  <a:gd name="connsiteX421" fmla="*/ 105388 w 3028183"/>
                  <a:gd name="connsiteY421" fmla="*/ 328590 h 1160647"/>
                  <a:gd name="connsiteX422" fmla="*/ 119575 w 3028183"/>
                  <a:gd name="connsiteY422" fmla="*/ 328590 h 1160647"/>
                  <a:gd name="connsiteX423" fmla="*/ 156055 w 3028183"/>
                  <a:gd name="connsiteY423" fmla="*/ 246443 h 1160647"/>
                  <a:gd name="connsiteX424" fmla="*/ 160109 w 3028183"/>
                  <a:gd name="connsiteY424" fmla="*/ 0 h 1160647"/>
                  <a:gd name="connsiteX0" fmla="*/ 160109 w 3028183"/>
                  <a:gd name="connsiteY0" fmla="*/ 0 h 1160647"/>
                  <a:gd name="connsiteX1" fmla="*/ 162135 w 3028183"/>
                  <a:gd name="connsiteY1" fmla="*/ 246443 h 1160647"/>
                  <a:gd name="connsiteX2" fmla="*/ 200642 w 3028183"/>
                  <a:gd name="connsiteY2" fmla="*/ 326429 h 1160647"/>
                  <a:gd name="connsiteX3" fmla="*/ 202669 w 3028183"/>
                  <a:gd name="connsiteY3" fmla="*/ 326429 h 1160647"/>
                  <a:gd name="connsiteX4" fmla="*/ 216856 w 3028183"/>
                  <a:gd name="connsiteY4" fmla="*/ 326429 h 1160647"/>
                  <a:gd name="connsiteX5" fmla="*/ 216856 w 3028183"/>
                  <a:gd name="connsiteY5" fmla="*/ 350208 h 1160647"/>
                  <a:gd name="connsiteX6" fmla="*/ 217363 w 3028183"/>
                  <a:gd name="connsiteY6" fmla="*/ 351019 h 1160647"/>
                  <a:gd name="connsiteX7" fmla="*/ 220909 w 3028183"/>
                  <a:gd name="connsiteY7" fmla="*/ 356694 h 1160647"/>
                  <a:gd name="connsiteX8" fmla="*/ 220909 w 3028183"/>
                  <a:gd name="connsiteY8" fmla="*/ 471268 h 1160647"/>
                  <a:gd name="connsiteX9" fmla="*/ 223189 w 3028183"/>
                  <a:gd name="connsiteY9" fmla="*/ 471268 h 1160647"/>
                  <a:gd name="connsiteX10" fmla="*/ 239150 w 3028183"/>
                  <a:gd name="connsiteY10" fmla="*/ 471268 h 1160647"/>
                  <a:gd name="connsiteX11" fmla="*/ 239150 w 3028183"/>
                  <a:gd name="connsiteY11" fmla="*/ 611783 h 1160647"/>
                  <a:gd name="connsiteX12" fmla="*/ 240670 w 3028183"/>
                  <a:gd name="connsiteY12" fmla="*/ 611513 h 1160647"/>
                  <a:gd name="connsiteX13" fmla="*/ 251310 w 3028183"/>
                  <a:gd name="connsiteY13" fmla="*/ 609622 h 1160647"/>
                  <a:gd name="connsiteX14" fmla="*/ 249283 w 3028183"/>
                  <a:gd name="connsiteY14" fmla="*/ 698254 h 1160647"/>
                  <a:gd name="connsiteX15" fmla="*/ 250803 w 3028183"/>
                  <a:gd name="connsiteY15" fmla="*/ 698525 h 1160647"/>
                  <a:gd name="connsiteX16" fmla="*/ 261443 w 3028183"/>
                  <a:gd name="connsiteY16" fmla="*/ 700416 h 1160647"/>
                  <a:gd name="connsiteX17" fmla="*/ 261696 w 3028183"/>
                  <a:gd name="connsiteY17" fmla="*/ 701227 h 1160647"/>
                  <a:gd name="connsiteX18" fmla="*/ 263470 w 3028183"/>
                  <a:gd name="connsiteY18" fmla="*/ 706902 h 1160647"/>
                  <a:gd name="connsiteX19" fmla="*/ 264230 w 3028183"/>
                  <a:gd name="connsiteY19" fmla="*/ 704470 h 1160647"/>
                  <a:gd name="connsiteX20" fmla="*/ 269550 w 3028183"/>
                  <a:gd name="connsiteY20" fmla="*/ 687446 h 1160647"/>
                  <a:gd name="connsiteX21" fmla="*/ 271323 w 3028183"/>
                  <a:gd name="connsiteY21" fmla="*/ 687446 h 1160647"/>
                  <a:gd name="connsiteX22" fmla="*/ 283737 w 3028183"/>
                  <a:gd name="connsiteY22" fmla="*/ 687446 h 1160647"/>
                  <a:gd name="connsiteX23" fmla="*/ 283737 w 3028183"/>
                  <a:gd name="connsiteY23" fmla="*/ 719872 h 1160647"/>
                  <a:gd name="connsiteX24" fmla="*/ 284750 w 3028183"/>
                  <a:gd name="connsiteY24" fmla="*/ 720413 h 1160647"/>
                  <a:gd name="connsiteX25" fmla="*/ 291844 w 3028183"/>
                  <a:gd name="connsiteY25" fmla="*/ 724196 h 1160647"/>
                  <a:gd name="connsiteX26" fmla="*/ 291844 w 3028183"/>
                  <a:gd name="connsiteY26" fmla="*/ 725547 h 1160647"/>
                  <a:gd name="connsiteX27" fmla="*/ 291844 w 3028183"/>
                  <a:gd name="connsiteY27" fmla="*/ 735005 h 1160647"/>
                  <a:gd name="connsiteX28" fmla="*/ 336431 w 3028183"/>
                  <a:gd name="connsiteY28" fmla="*/ 735005 h 1160647"/>
                  <a:gd name="connsiteX29" fmla="*/ 336431 w 3028183"/>
                  <a:gd name="connsiteY29" fmla="*/ 736086 h 1160647"/>
                  <a:gd name="connsiteX30" fmla="*/ 336431 w 3028183"/>
                  <a:gd name="connsiteY30" fmla="*/ 743652 h 1160647"/>
                  <a:gd name="connsiteX31" fmla="*/ 338457 w 3028183"/>
                  <a:gd name="connsiteY31" fmla="*/ 743652 h 1160647"/>
                  <a:gd name="connsiteX32" fmla="*/ 352644 w 3028183"/>
                  <a:gd name="connsiteY32" fmla="*/ 743652 h 1160647"/>
                  <a:gd name="connsiteX33" fmla="*/ 352644 w 3028183"/>
                  <a:gd name="connsiteY33" fmla="*/ 713387 h 1160647"/>
                  <a:gd name="connsiteX34" fmla="*/ 397231 w 3028183"/>
                  <a:gd name="connsiteY34" fmla="*/ 713387 h 1160647"/>
                  <a:gd name="connsiteX35" fmla="*/ 397231 w 3028183"/>
                  <a:gd name="connsiteY35" fmla="*/ 712036 h 1160647"/>
                  <a:gd name="connsiteX36" fmla="*/ 397231 w 3028183"/>
                  <a:gd name="connsiteY36" fmla="*/ 702578 h 1160647"/>
                  <a:gd name="connsiteX37" fmla="*/ 398245 w 3028183"/>
                  <a:gd name="connsiteY37" fmla="*/ 702578 h 1160647"/>
                  <a:gd name="connsiteX38" fmla="*/ 405338 w 3028183"/>
                  <a:gd name="connsiteY38" fmla="*/ 702578 h 1160647"/>
                  <a:gd name="connsiteX39" fmla="*/ 405338 w 3028183"/>
                  <a:gd name="connsiteY39" fmla="*/ 700687 h 1160647"/>
                  <a:gd name="connsiteX40" fmla="*/ 405338 w 3028183"/>
                  <a:gd name="connsiteY40" fmla="*/ 687446 h 1160647"/>
                  <a:gd name="connsiteX41" fmla="*/ 406098 w 3028183"/>
                  <a:gd name="connsiteY41" fmla="*/ 687446 h 1160647"/>
                  <a:gd name="connsiteX42" fmla="*/ 411418 w 3028183"/>
                  <a:gd name="connsiteY42" fmla="*/ 687446 h 1160647"/>
                  <a:gd name="connsiteX43" fmla="*/ 411418 w 3028183"/>
                  <a:gd name="connsiteY43" fmla="*/ 686365 h 1160647"/>
                  <a:gd name="connsiteX44" fmla="*/ 411418 w 3028183"/>
                  <a:gd name="connsiteY44" fmla="*/ 678798 h 1160647"/>
                  <a:gd name="connsiteX45" fmla="*/ 413445 w 3028183"/>
                  <a:gd name="connsiteY45" fmla="*/ 678798 h 1160647"/>
                  <a:gd name="connsiteX46" fmla="*/ 427632 w 3028183"/>
                  <a:gd name="connsiteY46" fmla="*/ 678798 h 1160647"/>
                  <a:gd name="connsiteX47" fmla="*/ 427632 w 3028183"/>
                  <a:gd name="connsiteY47" fmla="*/ 679879 h 1160647"/>
                  <a:gd name="connsiteX48" fmla="*/ 427632 w 3028183"/>
                  <a:gd name="connsiteY48" fmla="*/ 687446 h 1160647"/>
                  <a:gd name="connsiteX49" fmla="*/ 449925 w 3028183"/>
                  <a:gd name="connsiteY49" fmla="*/ 687446 h 1160647"/>
                  <a:gd name="connsiteX50" fmla="*/ 449925 w 3028183"/>
                  <a:gd name="connsiteY50" fmla="*/ 685554 h 1160647"/>
                  <a:gd name="connsiteX51" fmla="*/ 449925 w 3028183"/>
                  <a:gd name="connsiteY51" fmla="*/ 672313 h 1160647"/>
                  <a:gd name="connsiteX52" fmla="*/ 451699 w 3028183"/>
                  <a:gd name="connsiteY52" fmla="*/ 672313 h 1160647"/>
                  <a:gd name="connsiteX53" fmla="*/ 464112 w 3028183"/>
                  <a:gd name="connsiteY53" fmla="*/ 672313 h 1160647"/>
                  <a:gd name="connsiteX54" fmla="*/ 464112 w 3028183"/>
                  <a:gd name="connsiteY54" fmla="*/ 696093 h 1160647"/>
                  <a:gd name="connsiteX55" fmla="*/ 465126 w 3028183"/>
                  <a:gd name="connsiteY55" fmla="*/ 696093 h 1160647"/>
                  <a:gd name="connsiteX56" fmla="*/ 472219 w 3028183"/>
                  <a:gd name="connsiteY56" fmla="*/ 696093 h 1160647"/>
                  <a:gd name="connsiteX57" fmla="*/ 472219 w 3028183"/>
                  <a:gd name="connsiteY57" fmla="*/ 695012 h 1160647"/>
                  <a:gd name="connsiteX58" fmla="*/ 472219 w 3028183"/>
                  <a:gd name="connsiteY58" fmla="*/ 687446 h 1160647"/>
                  <a:gd name="connsiteX59" fmla="*/ 473992 w 3028183"/>
                  <a:gd name="connsiteY59" fmla="*/ 687446 h 1160647"/>
                  <a:gd name="connsiteX60" fmla="*/ 486406 w 3028183"/>
                  <a:gd name="connsiteY60" fmla="*/ 687446 h 1160647"/>
                  <a:gd name="connsiteX61" fmla="*/ 486406 w 3028183"/>
                  <a:gd name="connsiteY61" fmla="*/ 713387 h 1160647"/>
                  <a:gd name="connsiteX62" fmla="*/ 488433 w 3028183"/>
                  <a:gd name="connsiteY62" fmla="*/ 713387 h 1160647"/>
                  <a:gd name="connsiteX63" fmla="*/ 502619 w 3028183"/>
                  <a:gd name="connsiteY63" fmla="*/ 713387 h 1160647"/>
                  <a:gd name="connsiteX64" fmla="*/ 502619 w 3028183"/>
                  <a:gd name="connsiteY64" fmla="*/ 715008 h 1160647"/>
                  <a:gd name="connsiteX65" fmla="*/ 502619 w 3028183"/>
                  <a:gd name="connsiteY65" fmla="*/ 726358 h 1160647"/>
                  <a:gd name="connsiteX66" fmla="*/ 503379 w 3028183"/>
                  <a:gd name="connsiteY66" fmla="*/ 726358 h 1160647"/>
                  <a:gd name="connsiteX67" fmla="*/ 508700 w 3028183"/>
                  <a:gd name="connsiteY67" fmla="*/ 726358 h 1160647"/>
                  <a:gd name="connsiteX68" fmla="*/ 508700 w 3028183"/>
                  <a:gd name="connsiteY68" fmla="*/ 725547 h 1160647"/>
                  <a:gd name="connsiteX69" fmla="*/ 508700 w 3028183"/>
                  <a:gd name="connsiteY69" fmla="*/ 719872 h 1160647"/>
                  <a:gd name="connsiteX70" fmla="*/ 539100 w 3028183"/>
                  <a:gd name="connsiteY70" fmla="*/ 719872 h 1160647"/>
                  <a:gd name="connsiteX71" fmla="*/ 539100 w 3028183"/>
                  <a:gd name="connsiteY71" fmla="*/ 743652 h 1160647"/>
                  <a:gd name="connsiteX72" fmla="*/ 540113 w 3028183"/>
                  <a:gd name="connsiteY72" fmla="*/ 743652 h 1160647"/>
                  <a:gd name="connsiteX73" fmla="*/ 547207 w 3028183"/>
                  <a:gd name="connsiteY73" fmla="*/ 743652 h 1160647"/>
                  <a:gd name="connsiteX74" fmla="*/ 547207 w 3028183"/>
                  <a:gd name="connsiteY74" fmla="*/ 744733 h 1160647"/>
                  <a:gd name="connsiteX75" fmla="*/ 547207 w 3028183"/>
                  <a:gd name="connsiteY75" fmla="*/ 752299 h 1160647"/>
                  <a:gd name="connsiteX76" fmla="*/ 547967 w 3028183"/>
                  <a:gd name="connsiteY76" fmla="*/ 752299 h 1160647"/>
                  <a:gd name="connsiteX77" fmla="*/ 553287 w 3028183"/>
                  <a:gd name="connsiteY77" fmla="*/ 752299 h 1160647"/>
                  <a:gd name="connsiteX78" fmla="*/ 553287 w 3028183"/>
                  <a:gd name="connsiteY78" fmla="*/ 750137 h 1160647"/>
                  <a:gd name="connsiteX79" fmla="*/ 553287 w 3028183"/>
                  <a:gd name="connsiteY79" fmla="*/ 735005 h 1160647"/>
                  <a:gd name="connsiteX80" fmla="*/ 554300 w 3028183"/>
                  <a:gd name="connsiteY80" fmla="*/ 735005 h 1160647"/>
                  <a:gd name="connsiteX81" fmla="*/ 561394 w 3028183"/>
                  <a:gd name="connsiteY81" fmla="*/ 735005 h 1160647"/>
                  <a:gd name="connsiteX82" fmla="*/ 561394 w 3028183"/>
                  <a:gd name="connsiteY82" fmla="*/ 736086 h 1160647"/>
                  <a:gd name="connsiteX83" fmla="*/ 561394 w 3028183"/>
                  <a:gd name="connsiteY83" fmla="*/ 743652 h 1160647"/>
                  <a:gd name="connsiteX84" fmla="*/ 566714 w 3028183"/>
                  <a:gd name="connsiteY84" fmla="*/ 741659 h 1160647"/>
                  <a:gd name="connsiteX85" fmla="*/ 567474 w 3028183"/>
                  <a:gd name="connsiteY85" fmla="*/ 740679 h 1160647"/>
                  <a:gd name="connsiteX86" fmla="*/ 567474 w 3028183"/>
                  <a:gd name="connsiteY86" fmla="*/ 735005 h 1160647"/>
                  <a:gd name="connsiteX87" fmla="*/ 605981 w 3028183"/>
                  <a:gd name="connsiteY87" fmla="*/ 735005 h 1160647"/>
                  <a:gd name="connsiteX88" fmla="*/ 605981 w 3028183"/>
                  <a:gd name="connsiteY88" fmla="*/ 758784 h 1160647"/>
                  <a:gd name="connsiteX89" fmla="*/ 608007 w 3028183"/>
                  <a:gd name="connsiteY89" fmla="*/ 758784 h 1160647"/>
                  <a:gd name="connsiteX90" fmla="*/ 622194 w 3028183"/>
                  <a:gd name="connsiteY90" fmla="*/ 758784 h 1160647"/>
                  <a:gd name="connsiteX91" fmla="*/ 622194 w 3028183"/>
                  <a:gd name="connsiteY91" fmla="*/ 759865 h 1160647"/>
                  <a:gd name="connsiteX92" fmla="*/ 622194 w 3028183"/>
                  <a:gd name="connsiteY92" fmla="*/ 767431 h 1160647"/>
                  <a:gd name="connsiteX93" fmla="*/ 623968 w 3028183"/>
                  <a:gd name="connsiteY93" fmla="*/ 767431 h 1160647"/>
                  <a:gd name="connsiteX94" fmla="*/ 636381 w 3028183"/>
                  <a:gd name="connsiteY94" fmla="*/ 767431 h 1160647"/>
                  <a:gd name="connsiteX95" fmla="*/ 636381 w 3028183"/>
                  <a:gd name="connsiteY95" fmla="*/ 743652 h 1160647"/>
                  <a:gd name="connsiteX96" fmla="*/ 637394 w 3028183"/>
                  <a:gd name="connsiteY96" fmla="*/ 743652 h 1160647"/>
                  <a:gd name="connsiteX97" fmla="*/ 644488 w 3028183"/>
                  <a:gd name="connsiteY97" fmla="*/ 743652 h 1160647"/>
                  <a:gd name="connsiteX98" fmla="*/ 644488 w 3028183"/>
                  <a:gd name="connsiteY98" fmla="*/ 711225 h 1160647"/>
                  <a:gd name="connsiteX99" fmla="*/ 645501 w 3028183"/>
                  <a:gd name="connsiteY99" fmla="*/ 711225 h 1160647"/>
                  <a:gd name="connsiteX100" fmla="*/ 652595 w 3028183"/>
                  <a:gd name="connsiteY100" fmla="*/ 711225 h 1160647"/>
                  <a:gd name="connsiteX101" fmla="*/ 652595 w 3028183"/>
                  <a:gd name="connsiteY101" fmla="*/ 709334 h 1160647"/>
                  <a:gd name="connsiteX102" fmla="*/ 652595 w 3028183"/>
                  <a:gd name="connsiteY102" fmla="*/ 696093 h 1160647"/>
                  <a:gd name="connsiteX103" fmla="*/ 651328 w 3028183"/>
                  <a:gd name="connsiteY103" fmla="*/ 694471 h 1160647"/>
                  <a:gd name="connsiteX104" fmla="*/ 656648 w 3028183"/>
                  <a:gd name="connsiteY104" fmla="*/ 683122 h 1160647"/>
                  <a:gd name="connsiteX105" fmla="*/ 664755 w 3028183"/>
                  <a:gd name="connsiteY105" fmla="*/ 711225 h 1160647"/>
                  <a:gd name="connsiteX106" fmla="*/ 665515 w 3028183"/>
                  <a:gd name="connsiteY106" fmla="*/ 711225 h 1160647"/>
                  <a:gd name="connsiteX107" fmla="*/ 670835 w 3028183"/>
                  <a:gd name="connsiteY107" fmla="*/ 711225 h 1160647"/>
                  <a:gd name="connsiteX108" fmla="*/ 670835 w 3028183"/>
                  <a:gd name="connsiteY108" fmla="*/ 605298 h 1160647"/>
                  <a:gd name="connsiteX109" fmla="*/ 672355 w 3028183"/>
                  <a:gd name="connsiteY109" fmla="*/ 605298 h 1160647"/>
                  <a:gd name="connsiteX110" fmla="*/ 682995 w 3028183"/>
                  <a:gd name="connsiteY110" fmla="*/ 605298 h 1160647"/>
                  <a:gd name="connsiteX111" fmla="*/ 682995 w 3028183"/>
                  <a:gd name="connsiteY111" fmla="*/ 557739 h 1160647"/>
                  <a:gd name="connsiteX112" fmla="*/ 709342 w 3028183"/>
                  <a:gd name="connsiteY112" fmla="*/ 557739 h 1160647"/>
                  <a:gd name="connsiteX113" fmla="*/ 709342 w 3028183"/>
                  <a:gd name="connsiteY113" fmla="*/ 536121 h 1160647"/>
                  <a:gd name="connsiteX114" fmla="*/ 743796 w 3028183"/>
                  <a:gd name="connsiteY114" fmla="*/ 536121 h 1160647"/>
                  <a:gd name="connsiteX115" fmla="*/ 743796 w 3028183"/>
                  <a:gd name="connsiteY115" fmla="*/ 538553 h 1160647"/>
                  <a:gd name="connsiteX116" fmla="*/ 743796 w 3028183"/>
                  <a:gd name="connsiteY116" fmla="*/ 555577 h 1160647"/>
                  <a:gd name="connsiteX117" fmla="*/ 746076 w 3028183"/>
                  <a:gd name="connsiteY117" fmla="*/ 555577 h 1160647"/>
                  <a:gd name="connsiteX118" fmla="*/ 762036 w 3028183"/>
                  <a:gd name="connsiteY118" fmla="*/ 555577 h 1160647"/>
                  <a:gd name="connsiteX119" fmla="*/ 762036 w 3028183"/>
                  <a:gd name="connsiteY119" fmla="*/ 603136 h 1160647"/>
                  <a:gd name="connsiteX120" fmla="*/ 763049 w 3028183"/>
                  <a:gd name="connsiteY120" fmla="*/ 603136 h 1160647"/>
                  <a:gd name="connsiteX121" fmla="*/ 770143 w 3028183"/>
                  <a:gd name="connsiteY121" fmla="*/ 603136 h 1160647"/>
                  <a:gd name="connsiteX122" fmla="*/ 784330 w 3028183"/>
                  <a:gd name="connsiteY122" fmla="*/ 607460 h 1160647"/>
                  <a:gd name="connsiteX123" fmla="*/ 784330 w 3028183"/>
                  <a:gd name="connsiteY123" fmla="*/ 646372 h 1160647"/>
                  <a:gd name="connsiteX124" fmla="*/ 785343 w 3028183"/>
                  <a:gd name="connsiteY124" fmla="*/ 646372 h 1160647"/>
                  <a:gd name="connsiteX125" fmla="*/ 792436 w 3028183"/>
                  <a:gd name="connsiteY125" fmla="*/ 646372 h 1160647"/>
                  <a:gd name="connsiteX126" fmla="*/ 792436 w 3028183"/>
                  <a:gd name="connsiteY126" fmla="*/ 647993 h 1160647"/>
                  <a:gd name="connsiteX127" fmla="*/ 792436 w 3028183"/>
                  <a:gd name="connsiteY127" fmla="*/ 659342 h 1160647"/>
                  <a:gd name="connsiteX128" fmla="*/ 794463 w 3028183"/>
                  <a:gd name="connsiteY128" fmla="*/ 659342 h 1160647"/>
                  <a:gd name="connsiteX129" fmla="*/ 808650 w 3028183"/>
                  <a:gd name="connsiteY129" fmla="*/ 659342 h 1160647"/>
                  <a:gd name="connsiteX130" fmla="*/ 814730 w 3028183"/>
                  <a:gd name="connsiteY130" fmla="*/ 665828 h 1160647"/>
                  <a:gd name="connsiteX131" fmla="*/ 814730 w 3028183"/>
                  <a:gd name="connsiteY131" fmla="*/ 687446 h 1160647"/>
                  <a:gd name="connsiteX132" fmla="*/ 817010 w 3028183"/>
                  <a:gd name="connsiteY132" fmla="*/ 687446 h 1160647"/>
                  <a:gd name="connsiteX133" fmla="*/ 832970 w 3028183"/>
                  <a:gd name="connsiteY133" fmla="*/ 687446 h 1160647"/>
                  <a:gd name="connsiteX134" fmla="*/ 832970 w 3028183"/>
                  <a:gd name="connsiteY134" fmla="*/ 688526 h 1160647"/>
                  <a:gd name="connsiteX135" fmla="*/ 832970 w 3028183"/>
                  <a:gd name="connsiteY135" fmla="*/ 696093 h 1160647"/>
                  <a:gd name="connsiteX136" fmla="*/ 834237 w 3028183"/>
                  <a:gd name="connsiteY136" fmla="*/ 696093 h 1160647"/>
                  <a:gd name="connsiteX137" fmla="*/ 843104 w 3028183"/>
                  <a:gd name="connsiteY137" fmla="*/ 696093 h 1160647"/>
                  <a:gd name="connsiteX138" fmla="*/ 843104 w 3028183"/>
                  <a:gd name="connsiteY138" fmla="*/ 698254 h 1160647"/>
                  <a:gd name="connsiteX139" fmla="*/ 843104 w 3028183"/>
                  <a:gd name="connsiteY139" fmla="*/ 713387 h 1160647"/>
                  <a:gd name="connsiteX140" fmla="*/ 847157 w 3028183"/>
                  <a:gd name="connsiteY140" fmla="*/ 711495 h 1160647"/>
                  <a:gd name="connsiteX141" fmla="*/ 847157 w 3028183"/>
                  <a:gd name="connsiteY141" fmla="*/ 698254 h 1160647"/>
                  <a:gd name="connsiteX142" fmla="*/ 848170 w 3028183"/>
                  <a:gd name="connsiteY142" fmla="*/ 698254 h 1160647"/>
                  <a:gd name="connsiteX143" fmla="*/ 855264 w 3028183"/>
                  <a:gd name="connsiteY143" fmla="*/ 698254 h 1160647"/>
                  <a:gd name="connsiteX144" fmla="*/ 855264 w 3028183"/>
                  <a:gd name="connsiteY144" fmla="*/ 699876 h 1160647"/>
                  <a:gd name="connsiteX145" fmla="*/ 855264 w 3028183"/>
                  <a:gd name="connsiteY145" fmla="*/ 711225 h 1160647"/>
                  <a:gd name="connsiteX146" fmla="*/ 856024 w 3028183"/>
                  <a:gd name="connsiteY146" fmla="*/ 711225 h 1160647"/>
                  <a:gd name="connsiteX147" fmla="*/ 861344 w 3028183"/>
                  <a:gd name="connsiteY147" fmla="*/ 711225 h 1160647"/>
                  <a:gd name="connsiteX148" fmla="*/ 909984 w 3028183"/>
                  <a:gd name="connsiteY148" fmla="*/ 706902 h 1160647"/>
                  <a:gd name="connsiteX149" fmla="*/ 909984 w 3028183"/>
                  <a:gd name="connsiteY149" fmla="*/ 708253 h 1160647"/>
                  <a:gd name="connsiteX150" fmla="*/ 909984 w 3028183"/>
                  <a:gd name="connsiteY150" fmla="*/ 717710 h 1160647"/>
                  <a:gd name="connsiteX151" fmla="*/ 910744 w 3028183"/>
                  <a:gd name="connsiteY151" fmla="*/ 717710 h 1160647"/>
                  <a:gd name="connsiteX152" fmla="*/ 916065 w 3028183"/>
                  <a:gd name="connsiteY152" fmla="*/ 717710 h 1160647"/>
                  <a:gd name="connsiteX153" fmla="*/ 916065 w 3028183"/>
                  <a:gd name="connsiteY153" fmla="*/ 719872 h 1160647"/>
                  <a:gd name="connsiteX154" fmla="*/ 916065 w 3028183"/>
                  <a:gd name="connsiteY154" fmla="*/ 735005 h 1160647"/>
                  <a:gd name="connsiteX155" fmla="*/ 918091 w 3028183"/>
                  <a:gd name="connsiteY155" fmla="*/ 733654 h 1160647"/>
                  <a:gd name="connsiteX156" fmla="*/ 932278 w 3028183"/>
                  <a:gd name="connsiteY156" fmla="*/ 724196 h 1160647"/>
                  <a:gd name="connsiteX157" fmla="*/ 938358 w 3028183"/>
                  <a:gd name="connsiteY157" fmla="*/ 683122 h 1160647"/>
                  <a:gd name="connsiteX158" fmla="*/ 939118 w 3028183"/>
                  <a:gd name="connsiteY158" fmla="*/ 682852 h 1160647"/>
                  <a:gd name="connsiteX159" fmla="*/ 944438 w 3028183"/>
                  <a:gd name="connsiteY159" fmla="*/ 680960 h 1160647"/>
                  <a:gd name="connsiteX160" fmla="*/ 946465 w 3028183"/>
                  <a:gd name="connsiteY160" fmla="*/ 611783 h 1160647"/>
                  <a:gd name="connsiteX161" fmla="*/ 948492 w 3028183"/>
                  <a:gd name="connsiteY161" fmla="*/ 680960 h 1160647"/>
                  <a:gd name="connsiteX162" fmla="*/ 949252 w 3028183"/>
                  <a:gd name="connsiteY162" fmla="*/ 681230 h 1160647"/>
                  <a:gd name="connsiteX163" fmla="*/ 954572 w 3028183"/>
                  <a:gd name="connsiteY163" fmla="*/ 683122 h 1160647"/>
                  <a:gd name="connsiteX164" fmla="*/ 954572 w 3028183"/>
                  <a:gd name="connsiteY164" fmla="*/ 596651 h 1160647"/>
                  <a:gd name="connsiteX165" fmla="*/ 958625 w 3028183"/>
                  <a:gd name="connsiteY165" fmla="*/ 564224 h 1160647"/>
                  <a:gd name="connsiteX166" fmla="*/ 997132 w 3028183"/>
                  <a:gd name="connsiteY166" fmla="*/ 564224 h 1160647"/>
                  <a:gd name="connsiteX167" fmla="*/ 997132 w 3028183"/>
                  <a:gd name="connsiteY167" fmla="*/ 596651 h 1160647"/>
                  <a:gd name="connsiteX168" fmla="*/ 997892 w 3028183"/>
                  <a:gd name="connsiteY168" fmla="*/ 596651 h 1160647"/>
                  <a:gd name="connsiteX169" fmla="*/ 1003212 w 3028183"/>
                  <a:gd name="connsiteY169" fmla="*/ 596651 h 1160647"/>
                  <a:gd name="connsiteX170" fmla="*/ 1003212 w 3028183"/>
                  <a:gd name="connsiteY170" fmla="*/ 514503 h 1160647"/>
                  <a:gd name="connsiteX171" fmla="*/ 1004986 w 3028183"/>
                  <a:gd name="connsiteY171" fmla="*/ 514503 h 1160647"/>
                  <a:gd name="connsiteX172" fmla="*/ 1017399 w 3028183"/>
                  <a:gd name="connsiteY172" fmla="*/ 514503 h 1160647"/>
                  <a:gd name="connsiteX173" fmla="*/ 1017399 w 3028183"/>
                  <a:gd name="connsiteY173" fmla="*/ 512612 h 1160647"/>
                  <a:gd name="connsiteX174" fmla="*/ 1017399 w 3028183"/>
                  <a:gd name="connsiteY174" fmla="*/ 499371 h 1160647"/>
                  <a:gd name="connsiteX175" fmla="*/ 1039693 w 3028183"/>
                  <a:gd name="connsiteY175" fmla="*/ 499371 h 1160647"/>
                  <a:gd name="connsiteX176" fmla="*/ 1039693 w 3028183"/>
                  <a:gd name="connsiteY176" fmla="*/ 498290 h 1160647"/>
                  <a:gd name="connsiteX177" fmla="*/ 1039693 w 3028183"/>
                  <a:gd name="connsiteY177" fmla="*/ 490724 h 1160647"/>
                  <a:gd name="connsiteX178" fmla="*/ 1041466 w 3028183"/>
                  <a:gd name="connsiteY178" fmla="*/ 490724 h 1160647"/>
                  <a:gd name="connsiteX179" fmla="*/ 1053880 w 3028183"/>
                  <a:gd name="connsiteY179" fmla="*/ 490724 h 1160647"/>
                  <a:gd name="connsiteX180" fmla="*/ 1053880 w 3028183"/>
                  <a:gd name="connsiteY180" fmla="*/ 491805 h 1160647"/>
                  <a:gd name="connsiteX181" fmla="*/ 1053880 w 3028183"/>
                  <a:gd name="connsiteY181" fmla="*/ 499371 h 1160647"/>
                  <a:gd name="connsiteX182" fmla="*/ 1054640 w 3028183"/>
                  <a:gd name="connsiteY182" fmla="*/ 499371 h 1160647"/>
                  <a:gd name="connsiteX183" fmla="*/ 1059960 w 3028183"/>
                  <a:gd name="connsiteY183" fmla="*/ 499371 h 1160647"/>
                  <a:gd name="connsiteX184" fmla="*/ 1070093 w 3028183"/>
                  <a:gd name="connsiteY184" fmla="*/ 495047 h 1160647"/>
                  <a:gd name="connsiteX185" fmla="*/ 1074146 w 3028183"/>
                  <a:gd name="connsiteY185" fmla="*/ 498290 h 1160647"/>
                  <a:gd name="connsiteX186" fmla="*/ 1074146 w 3028183"/>
                  <a:gd name="connsiteY186" fmla="*/ 490724 h 1160647"/>
                  <a:gd name="connsiteX187" fmla="*/ 1076426 w 3028183"/>
                  <a:gd name="connsiteY187" fmla="*/ 490724 h 1160647"/>
                  <a:gd name="connsiteX188" fmla="*/ 1092387 w 3028183"/>
                  <a:gd name="connsiteY188" fmla="*/ 490724 h 1160647"/>
                  <a:gd name="connsiteX189" fmla="*/ 1092387 w 3028183"/>
                  <a:gd name="connsiteY189" fmla="*/ 491805 h 1160647"/>
                  <a:gd name="connsiteX190" fmla="*/ 1092387 w 3028183"/>
                  <a:gd name="connsiteY190" fmla="*/ 499371 h 1160647"/>
                  <a:gd name="connsiteX191" fmla="*/ 1122787 w 3028183"/>
                  <a:gd name="connsiteY191" fmla="*/ 499371 h 1160647"/>
                  <a:gd name="connsiteX192" fmla="*/ 1122787 w 3028183"/>
                  <a:gd name="connsiteY192" fmla="*/ 500992 h 1160647"/>
                  <a:gd name="connsiteX193" fmla="*/ 1122787 w 3028183"/>
                  <a:gd name="connsiteY193" fmla="*/ 512342 h 1160647"/>
                  <a:gd name="connsiteX194" fmla="*/ 1149134 w 3028183"/>
                  <a:gd name="connsiteY194" fmla="*/ 512342 h 1160647"/>
                  <a:gd name="connsiteX195" fmla="*/ 1149134 w 3028183"/>
                  <a:gd name="connsiteY195" fmla="*/ 542606 h 1160647"/>
                  <a:gd name="connsiteX196" fmla="*/ 1149894 w 3028183"/>
                  <a:gd name="connsiteY196" fmla="*/ 542606 h 1160647"/>
                  <a:gd name="connsiteX197" fmla="*/ 1155214 w 3028183"/>
                  <a:gd name="connsiteY197" fmla="*/ 542606 h 1160647"/>
                  <a:gd name="connsiteX198" fmla="*/ 1155214 w 3028183"/>
                  <a:gd name="connsiteY198" fmla="*/ 543687 h 1160647"/>
                  <a:gd name="connsiteX199" fmla="*/ 1155214 w 3028183"/>
                  <a:gd name="connsiteY199" fmla="*/ 551254 h 1160647"/>
                  <a:gd name="connsiteX200" fmla="*/ 1159268 w 3028183"/>
                  <a:gd name="connsiteY200" fmla="*/ 581518 h 1160647"/>
                  <a:gd name="connsiteX201" fmla="*/ 1160028 w 3028183"/>
                  <a:gd name="connsiteY201" fmla="*/ 581518 h 1160647"/>
                  <a:gd name="connsiteX202" fmla="*/ 1165348 w 3028183"/>
                  <a:gd name="connsiteY202" fmla="*/ 581518 h 1160647"/>
                  <a:gd name="connsiteX203" fmla="*/ 1165348 w 3028183"/>
                  <a:gd name="connsiteY203" fmla="*/ 582329 h 1160647"/>
                  <a:gd name="connsiteX204" fmla="*/ 1165348 w 3028183"/>
                  <a:gd name="connsiteY204" fmla="*/ 588004 h 1160647"/>
                  <a:gd name="connsiteX205" fmla="*/ 1166361 w 3028183"/>
                  <a:gd name="connsiteY205" fmla="*/ 588004 h 1160647"/>
                  <a:gd name="connsiteX206" fmla="*/ 1173454 w 3028183"/>
                  <a:gd name="connsiteY206" fmla="*/ 588004 h 1160647"/>
                  <a:gd name="connsiteX207" fmla="*/ 1173454 w 3028183"/>
                  <a:gd name="connsiteY207" fmla="*/ 618269 h 1160647"/>
                  <a:gd name="connsiteX208" fmla="*/ 1175481 w 3028183"/>
                  <a:gd name="connsiteY208" fmla="*/ 618269 h 1160647"/>
                  <a:gd name="connsiteX209" fmla="*/ 1189668 w 3028183"/>
                  <a:gd name="connsiteY209" fmla="*/ 618269 h 1160647"/>
                  <a:gd name="connsiteX210" fmla="*/ 1189668 w 3028183"/>
                  <a:gd name="connsiteY210" fmla="*/ 642048 h 1160647"/>
                  <a:gd name="connsiteX211" fmla="*/ 1191695 w 3028183"/>
                  <a:gd name="connsiteY211" fmla="*/ 643669 h 1160647"/>
                  <a:gd name="connsiteX212" fmla="*/ 1191695 w 3028183"/>
                  <a:gd name="connsiteY212" fmla="*/ 655019 h 1160647"/>
                  <a:gd name="connsiteX213" fmla="*/ 1192455 w 3028183"/>
                  <a:gd name="connsiteY213" fmla="*/ 655019 h 1160647"/>
                  <a:gd name="connsiteX214" fmla="*/ 1197775 w 3028183"/>
                  <a:gd name="connsiteY214" fmla="*/ 655019 h 1160647"/>
                  <a:gd name="connsiteX215" fmla="*/ 1197775 w 3028183"/>
                  <a:gd name="connsiteY215" fmla="*/ 678798 h 1160647"/>
                  <a:gd name="connsiteX216" fmla="*/ 1199041 w 3028183"/>
                  <a:gd name="connsiteY216" fmla="*/ 678798 h 1160647"/>
                  <a:gd name="connsiteX217" fmla="*/ 1207908 w 3028183"/>
                  <a:gd name="connsiteY217" fmla="*/ 678798 h 1160647"/>
                  <a:gd name="connsiteX218" fmla="*/ 1209935 w 3028183"/>
                  <a:gd name="connsiteY218" fmla="*/ 682852 h 1160647"/>
                  <a:gd name="connsiteX219" fmla="*/ 1209935 w 3028183"/>
                  <a:gd name="connsiteY219" fmla="*/ 696093 h 1160647"/>
                  <a:gd name="connsiteX220" fmla="*/ 1211455 w 3028183"/>
                  <a:gd name="connsiteY220" fmla="*/ 694201 h 1160647"/>
                  <a:gd name="connsiteX221" fmla="*/ 1222095 w 3028183"/>
                  <a:gd name="connsiteY221" fmla="*/ 680960 h 1160647"/>
                  <a:gd name="connsiteX222" fmla="*/ 1250469 w 3028183"/>
                  <a:gd name="connsiteY222" fmla="*/ 680960 h 1160647"/>
                  <a:gd name="connsiteX223" fmla="*/ 1250469 w 3028183"/>
                  <a:gd name="connsiteY223" fmla="*/ 767431 h 1160647"/>
                  <a:gd name="connsiteX224" fmla="*/ 1251229 w 3028183"/>
                  <a:gd name="connsiteY224" fmla="*/ 767431 h 1160647"/>
                  <a:gd name="connsiteX225" fmla="*/ 1256549 w 3028183"/>
                  <a:gd name="connsiteY225" fmla="*/ 767431 h 1160647"/>
                  <a:gd name="connsiteX226" fmla="*/ 1257309 w 3028183"/>
                  <a:gd name="connsiteY226" fmla="*/ 766080 h 1160647"/>
                  <a:gd name="connsiteX227" fmla="*/ 1262629 w 3028183"/>
                  <a:gd name="connsiteY227" fmla="*/ 756622 h 1160647"/>
                  <a:gd name="connsiteX228" fmla="*/ 1262629 w 3028183"/>
                  <a:gd name="connsiteY228" fmla="*/ 758514 h 1160647"/>
                  <a:gd name="connsiteX229" fmla="*/ 1262629 w 3028183"/>
                  <a:gd name="connsiteY229" fmla="*/ 771755 h 1160647"/>
                  <a:gd name="connsiteX230" fmla="*/ 1266682 w 3028183"/>
                  <a:gd name="connsiteY230" fmla="*/ 726358 h 1160647"/>
                  <a:gd name="connsiteX231" fmla="*/ 1267442 w 3028183"/>
                  <a:gd name="connsiteY231" fmla="*/ 726358 h 1160647"/>
                  <a:gd name="connsiteX232" fmla="*/ 1272762 w 3028183"/>
                  <a:gd name="connsiteY232" fmla="*/ 726358 h 1160647"/>
                  <a:gd name="connsiteX233" fmla="*/ 1272762 w 3028183"/>
                  <a:gd name="connsiteY233" fmla="*/ 661504 h 1160647"/>
                  <a:gd name="connsiteX234" fmla="*/ 1273776 w 3028183"/>
                  <a:gd name="connsiteY234" fmla="*/ 661504 h 1160647"/>
                  <a:gd name="connsiteX235" fmla="*/ 1280869 w 3028183"/>
                  <a:gd name="connsiteY235" fmla="*/ 661504 h 1160647"/>
                  <a:gd name="connsiteX236" fmla="*/ 1293029 w 3028183"/>
                  <a:gd name="connsiteY236" fmla="*/ 618269 h 1160647"/>
                  <a:gd name="connsiteX237" fmla="*/ 1294296 w 3028183"/>
                  <a:gd name="connsiteY237" fmla="*/ 618269 h 1160647"/>
                  <a:gd name="connsiteX238" fmla="*/ 1303163 w 3028183"/>
                  <a:gd name="connsiteY238" fmla="*/ 618269 h 1160647"/>
                  <a:gd name="connsiteX239" fmla="*/ 1313296 w 3028183"/>
                  <a:gd name="connsiteY239" fmla="*/ 661504 h 1160647"/>
                  <a:gd name="connsiteX240" fmla="*/ 1314309 w 3028183"/>
                  <a:gd name="connsiteY240" fmla="*/ 661504 h 1160647"/>
                  <a:gd name="connsiteX241" fmla="*/ 1321403 w 3028183"/>
                  <a:gd name="connsiteY241" fmla="*/ 661504 h 1160647"/>
                  <a:gd name="connsiteX242" fmla="*/ 1321403 w 3028183"/>
                  <a:gd name="connsiteY242" fmla="*/ 700416 h 1160647"/>
                  <a:gd name="connsiteX243" fmla="*/ 1323176 w 3028183"/>
                  <a:gd name="connsiteY243" fmla="*/ 700416 h 1160647"/>
                  <a:gd name="connsiteX244" fmla="*/ 1335590 w 3028183"/>
                  <a:gd name="connsiteY244" fmla="*/ 700416 h 1160647"/>
                  <a:gd name="connsiteX245" fmla="*/ 1335590 w 3028183"/>
                  <a:gd name="connsiteY245" fmla="*/ 702578 h 1160647"/>
                  <a:gd name="connsiteX246" fmla="*/ 1335590 w 3028183"/>
                  <a:gd name="connsiteY246" fmla="*/ 717710 h 1160647"/>
                  <a:gd name="connsiteX247" fmla="*/ 1339643 w 3028183"/>
                  <a:gd name="connsiteY247" fmla="*/ 715549 h 1160647"/>
                  <a:gd name="connsiteX248" fmla="*/ 1339643 w 3028183"/>
                  <a:gd name="connsiteY248" fmla="*/ 700416 h 1160647"/>
                  <a:gd name="connsiteX249" fmla="*/ 1341163 w 3028183"/>
                  <a:gd name="connsiteY249" fmla="*/ 700416 h 1160647"/>
                  <a:gd name="connsiteX250" fmla="*/ 1351803 w 3028183"/>
                  <a:gd name="connsiteY250" fmla="*/ 700416 h 1160647"/>
                  <a:gd name="connsiteX251" fmla="*/ 1351803 w 3028183"/>
                  <a:gd name="connsiteY251" fmla="*/ 702037 h 1160647"/>
                  <a:gd name="connsiteX252" fmla="*/ 1351803 w 3028183"/>
                  <a:gd name="connsiteY252" fmla="*/ 713387 h 1160647"/>
                  <a:gd name="connsiteX253" fmla="*/ 1382204 w 3028183"/>
                  <a:gd name="connsiteY253" fmla="*/ 713387 h 1160647"/>
                  <a:gd name="connsiteX254" fmla="*/ 1382204 w 3028183"/>
                  <a:gd name="connsiteY254" fmla="*/ 676637 h 1160647"/>
                  <a:gd name="connsiteX255" fmla="*/ 1383470 w 3028183"/>
                  <a:gd name="connsiteY255" fmla="*/ 676637 h 1160647"/>
                  <a:gd name="connsiteX256" fmla="*/ 1392337 w 3028183"/>
                  <a:gd name="connsiteY256" fmla="*/ 676637 h 1160647"/>
                  <a:gd name="connsiteX257" fmla="*/ 1392337 w 3028183"/>
                  <a:gd name="connsiteY257" fmla="*/ 698254 h 1160647"/>
                  <a:gd name="connsiteX258" fmla="*/ 1394364 w 3028183"/>
                  <a:gd name="connsiteY258" fmla="*/ 665828 h 1160647"/>
                  <a:gd name="connsiteX259" fmla="*/ 1416657 w 3028183"/>
                  <a:gd name="connsiteY259" fmla="*/ 665828 h 1160647"/>
                  <a:gd name="connsiteX260" fmla="*/ 1416657 w 3028183"/>
                  <a:gd name="connsiteY260" fmla="*/ 664206 h 1160647"/>
                  <a:gd name="connsiteX261" fmla="*/ 1416657 w 3028183"/>
                  <a:gd name="connsiteY261" fmla="*/ 652857 h 1160647"/>
                  <a:gd name="connsiteX262" fmla="*/ 1417417 w 3028183"/>
                  <a:gd name="connsiteY262" fmla="*/ 652857 h 1160647"/>
                  <a:gd name="connsiteX263" fmla="*/ 1422737 w 3028183"/>
                  <a:gd name="connsiteY263" fmla="*/ 652857 h 1160647"/>
                  <a:gd name="connsiteX264" fmla="*/ 1422737 w 3028183"/>
                  <a:gd name="connsiteY264" fmla="*/ 650966 h 1160647"/>
                  <a:gd name="connsiteX265" fmla="*/ 1422737 w 3028183"/>
                  <a:gd name="connsiteY265" fmla="*/ 637725 h 1160647"/>
                  <a:gd name="connsiteX266" fmla="*/ 1426791 w 3028183"/>
                  <a:gd name="connsiteY266" fmla="*/ 644210 h 1160647"/>
                  <a:gd name="connsiteX267" fmla="*/ 1429071 w 3028183"/>
                  <a:gd name="connsiteY267" fmla="*/ 644210 h 1160647"/>
                  <a:gd name="connsiteX268" fmla="*/ 1445031 w 3028183"/>
                  <a:gd name="connsiteY268" fmla="*/ 644210 h 1160647"/>
                  <a:gd name="connsiteX269" fmla="*/ 1445031 w 3028183"/>
                  <a:gd name="connsiteY269" fmla="*/ 643399 h 1160647"/>
                  <a:gd name="connsiteX270" fmla="*/ 1445031 w 3028183"/>
                  <a:gd name="connsiteY270" fmla="*/ 637725 h 1160647"/>
                  <a:gd name="connsiteX271" fmla="*/ 1445791 w 3028183"/>
                  <a:gd name="connsiteY271" fmla="*/ 637725 h 1160647"/>
                  <a:gd name="connsiteX272" fmla="*/ 1451111 w 3028183"/>
                  <a:gd name="connsiteY272" fmla="*/ 637725 h 1160647"/>
                  <a:gd name="connsiteX273" fmla="*/ 1451111 w 3028183"/>
                  <a:gd name="connsiteY273" fmla="*/ 639076 h 1160647"/>
                  <a:gd name="connsiteX274" fmla="*/ 1451111 w 3028183"/>
                  <a:gd name="connsiteY274" fmla="*/ 648534 h 1160647"/>
                  <a:gd name="connsiteX275" fmla="*/ 1489618 w 3028183"/>
                  <a:gd name="connsiteY275" fmla="*/ 648534 h 1160647"/>
                  <a:gd name="connsiteX276" fmla="*/ 1489618 w 3028183"/>
                  <a:gd name="connsiteY276" fmla="*/ 786887 h 1160647"/>
                  <a:gd name="connsiteX277" fmla="*/ 1491138 w 3028183"/>
                  <a:gd name="connsiteY277" fmla="*/ 786887 h 1160647"/>
                  <a:gd name="connsiteX278" fmla="*/ 1501778 w 3028183"/>
                  <a:gd name="connsiteY278" fmla="*/ 786887 h 1160647"/>
                  <a:gd name="connsiteX279" fmla="*/ 1501778 w 3028183"/>
                  <a:gd name="connsiteY279" fmla="*/ 773917 h 1160647"/>
                  <a:gd name="connsiteX280" fmla="*/ 1505832 w 3028183"/>
                  <a:gd name="connsiteY280" fmla="*/ 773917 h 1160647"/>
                  <a:gd name="connsiteX281" fmla="*/ 1505832 w 3028183"/>
                  <a:gd name="connsiteY281" fmla="*/ 786887 h 1160647"/>
                  <a:gd name="connsiteX282" fmla="*/ 1536232 w 3028183"/>
                  <a:gd name="connsiteY282" fmla="*/ 786887 h 1160647"/>
                  <a:gd name="connsiteX283" fmla="*/ 1536232 w 3028183"/>
                  <a:gd name="connsiteY283" fmla="*/ 756622 h 1160647"/>
                  <a:gd name="connsiteX284" fmla="*/ 1548392 w 3028183"/>
                  <a:gd name="connsiteY284" fmla="*/ 756622 h 1160647"/>
                  <a:gd name="connsiteX285" fmla="*/ 1560552 w 3028183"/>
                  <a:gd name="connsiteY285" fmla="*/ 754461 h 1160647"/>
                  <a:gd name="connsiteX286" fmla="*/ 1564606 w 3028183"/>
                  <a:gd name="connsiteY286" fmla="*/ 756622 h 1160647"/>
                  <a:gd name="connsiteX287" fmla="*/ 1574739 w 3028183"/>
                  <a:gd name="connsiteY287" fmla="*/ 756622 h 1160647"/>
                  <a:gd name="connsiteX288" fmla="*/ 1574739 w 3028183"/>
                  <a:gd name="connsiteY288" fmla="*/ 786887 h 1160647"/>
                  <a:gd name="connsiteX289" fmla="*/ 1582846 w 3028183"/>
                  <a:gd name="connsiteY289" fmla="*/ 786887 h 1160647"/>
                  <a:gd name="connsiteX290" fmla="*/ 1582846 w 3028183"/>
                  <a:gd name="connsiteY290" fmla="*/ 804182 h 1160647"/>
                  <a:gd name="connsiteX291" fmla="*/ 1592182 w 3028183"/>
                  <a:gd name="connsiteY291" fmla="*/ 805087 h 1160647"/>
                  <a:gd name="connsiteX292" fmla="*/ 1605140 w 3028183"/>
                  <a:gd name="connsiteY292" fmla="*/ 805087 h 1160647"/>
                  <a:gd name="connsiteX293" fmla="*/ 1605140 w 3028183"/>
                  <a:gd name="connsiteY293" fmla="*/ 789049 h 1160647"/>
                  <a:gd name="connsiteX294" fmla="*/ 1673096 w 3028183"/>
                  <a:gd name="connsiteY294" fmla="*/ 789049 h 1160647"/>
                  <a:gd name="connsiteX295" fmla="*/ 1673096 w 3028183"/>
                  <a:gd name="connsiteY295" fmla="*/ 703796 h 1160647"/>
                  <a:gd name="connsiteX296" fmla="*/ 1745104 w 3028183"/>
                  <a:gd name="connsiteY296" fmla="*/ 703796 h 1160647"/>
                  <a:gd name="connsiteX297" fmla="*/ 1745104 w 3028183"/>
                  <a:gd name="connsiteY297" fmla="*/ 782564 h 1160647"/>
                  <a:gd name="connsiteX298" fmla="*/ 1747008 w 3028183"/>
                  <a:gd name="connsiteY298" fmla="*/ 782564 h 1160647"/>
                  <a:gd name="connsiteX299" fmla="*/ 1748250 w 3028183"/>
                  <a:gd name="connsiteY299" fmla="*/ 805087 h 1160647"/>
                  <a:gd name="connsiteX300" fmla="*/ 1757926 w 3028183"/>
                  <a:gd name="connsiteY300" fmla="*/ 805087 h 1160647"/>
                  <a:gd name="connsiteX301" fmla="*/ 1759168 w 3028183"/>
                  <a:gd name="connsiteY301" fmla="*/ 782564 h 1160647"/>
                  <a:gd name="connsiteX302" fmla="*/ 1765248 w 3028183"/>
                  <a:gd name="connsiteY302" fmla="*/ 782564 h 1160647"/>
                  <a:gd name="connsiteX303" fmla="*/ 1766490 w 3028183"/>
                  <a:gd name="connsiteY303" fmla="*/ 805087 h 1160647"/>
                  <a:gd name="connsiteX304" fmla="*/ 1817112 w 3028183"/>
                  <a:gd name="connsiteY304" fmla="*/ 805087 h 1160647"/>
                  <a:gd name="connsiteX305" fmla="*/ 1817112 w 3028183"/>
                  <a:gd name="connsiteY305" fmla="*/ 642059 h 1160647"/>
                  <a:gd name="connsiteX306" fmla="*/ 2014439 w 3028183"/>
                  <a:gd name="connsiteY306" fmla="*/ 642059 h 1160647"/>
                  <a:gd name="connsiteX307" fmla="*/ 2014439 w 3028183"/>
                  <a:gd name="connsiteY307" fmla="*/ 805087 h 1160647"/>
                  <a:gd name="connsiteX308" fmla="*/ 2033136 w 3028183"/>
                  <a:gd name="connsiteY308" fmla="*/ 805087 h 1160647"/>
                  <a:gd name="connsiteX309" fmla="*/ 2033136 w 3028183"/>
                  <a:gd name="connsiteY309" fmla="*/ 722394 h 1160647"/>
                  <a:gd name="connsiteX310" fmla="*/ 2128256 w 3028183"/>
                  <a:gd name="connsiteY310" fmla="*/ 722394 h 1160647"/>
                  <a:gd name="connsiteX311" fmla="*/ 2140186 w 3028183"/>
                  <a:gd name="connsiteY311" fmla="*/ 404253 h 1160647"/>
                  <a:gd name="connsiteX312" fmla="*/ 2128026 w 3028183"/>
                  <a:gd name="connsiteY312" fmla="*/ 382635 h 1160647"/>
                  <a:gd name="connsiteX313" fmla="*/ 2121946 w 3028183"/>
                  <a:gd name="connsiteY313" fmla="*/ 378311 h 1160647"/>
                  <a:gd name="connsiteX314" fmla="*/ 2130053 w 3028183"/>
                  <a:gd name="connsiteY314" fmla="*/ 354532 h 1160647"/>
                  <a:gd name="connsiteX315" fmla="*/ 2130053 w 3028183"/>
                  <a:gd name="connsiteY315" fmla="*/ 337238 h 1160647"/>
                  <a:gd name="connsiteX316" fmla="*/ 2144240 w 3028183"/>
                  <a:gd name="connsiteY316" fmla="*/ 337238 h 1160647"/>
                  <a:gd name="connsiteX317" fmla="*/ 2144240 w 3028183"/>
                  <a:gd name="connsiteY317" fmla="*/ 315620 h 1160647"/>
                  <a:gd name="connsiteX318" fmla="*/ 2146266 w 3028183"/>
                  <a:gd name="connsiteY318" fmla="*/ 311296 h 1160647"/>
                  <a:gd name="connsiteX319" fmla="*/ 2146266 w 3028183"/>
                  <a:gd name="connsiteY319" fmla="*/ 233472 h 1160647"/>
                  <a:gd name="connsiteX320" fmla="*/ 2144240 w 3028183"/>
                  <a:gd name="connsiteY320" fmla="*/ 226987 h 1160647"/>
                  <a:gd name="connsiteX321" fmla="*/ 2150320 w 3028183"/>
                  <a:gd name="connsiteY321" fmla="*/ 220501 h 1160647"/>
                  <a:gd name="connsiteX322" fmla="*/ 2150320 w 3028183"/>
                  <a:gd name="connsiteY322" fmla="*/ 162133 h 1160647"/>
                  <a:gd name="connsiteX323" fmla="*/ 2152346 w 3028183"/>
                  <a:gd name="connsiteY323" fmla="*/ 157810 h 1160647"/>
                  <a:gd name="connsiteX324" fmla="*/ 2152346 w 3028183"/>
                  <a:gd name="connsiteY324" fmla="*/ 101604 h 1160647"/>
                  <a:gd name="connsiteX325" fmla="*/ 2154373 w 3028183"/>
                  <a:gd name="connsiteY325" fmla="*/ 82148 h 1160647"/>
                  <a:gd name="connsiteX326" fmla="*/ 2158427 w 3028183"/>
                  <a:gd name="connsiteY326" fmla="*/ 99442 h 1160647"/>
                  <a:gd name="connsiteX327" fmla="*/ 2160453 w 3028183"/>
                  <a:gd name="connsiteY327" fmla="*/ 157810 h 1160647"/>
                  <a:gd name="connsiteX328" fmla="*/ 2162480 w 3028183"/>
                  <a:gd name="connsiteY328" fmla="*/ 220501 h 1160647"/>
                  <a:gd name="connsiteX329" fmla="*/ 2168560 w 3028183"/>
                  <a:gd name="connsiteY329" fmla="*/ 226987 h 1160647"/>
                  <a:gd name="connsiteX330" fmla="*/ 2166533 w 3028183"/>
                  <a:gd name="connsiteY330" fmla="*/ 233472 h 1160647"/>
                  <a:gd name="connsiteX331" fmla="*/ 2166533 w 3028183"/>
                  <a:gd name="connsiteY331" fmla="*/ 311296 h 1160647"/>
                  <a:gd name="connsiteX332" fmla="*/ 2168560 w 3028183"/>
                  <a:gd name="connsiteY332" fmla="*/ 315620 h 1160647"/>
                  <a:gd name="connsiteX333" fmla="*/ 2168560 w 3028183"/>
                  <a:gd name="connsiteY333" fmla="*/ 337238 h 1160647"/>
                  <a:gd name="connsiteX334" fmla="*/ 2182747 w 3028183"/>
                  <a:gd name="connsiteY334" fmla="*/ 337238 h 1160647"/>
                  <a:gd name="connsiteX335" fmla="*/ 2182747 w 3028183"/>
                  <a:gd name="connsiteY335" fmla="*/ 354532 h 1160647"/>
                  <a:gd name="connsiteX336" fmla="*/ 2190854 w 3028183"/>
                  <a:gd name="connsiteY336" fmla="*/ 378311 h 1160647"/>
                  <a:gd name="connsiteX337" fmla="*/ 2184774 w 3028183"/>
                  <a:gd name="connsiteY337" fmla="*/ 382635 h 1160647"/>
                  <a:gd name="connsiteX338" fmla="*/ 2172613 w 3028183"/>
                  <a:gd name="connsiteY338" fmla="*/ 404253 h 1160647"/>
                  <a:gd name="connsiteX339" fmla="*/ 2180720 w 3028183"/>
                  <a:gd name="connsiteY339" fmla="*/ 657181 h 1160647"/>
                  <a:gd name="connsiteX340" fmla="*/ 2245574 w 3028183"/>
                  <a:gd name="connsiteY340" fmla="*/ 657181 h 1160647"/>
                  <a:gd name="connsiteX341" fmla="*/ 2245574 w 3028183"/>
                  <a:gd name="connsiteY341" fmla="*/ 732843 h 1160647"/>
                  <a:gd name="connsiteX342" fmla="*/ 2253681 w 3028183"/>
                  <a:gd name="connsiteY342" fmla="*/ 732843 h 1160647"/>
                  <a:gd name="connsiteX343" fmla="*/ 2255708 w 3028183"/>
                  <a:gd name="connsiteY343" fmla="*/ 726358 h 1160647"/>
                  <a:gd name="connsiteX344" fmla="*/ 2261788 w 3028183"/>
                  <a:gd name="connsiteY344" fmla="*/ 726358 h 1160647"/>
                  <a:gd name="connsiteX345" fmla="*/ 2263815 w 3028183"/>
                  <a:gd name="connsiteY345" fmla="*/ 735005 h 1160647"/>
                  <a:gd name="connsiteX346" fmla="*/ 2275975 w 3028183"/>
                  <a:gd name="connsiteY346" fmla="*/ 735005 h 1160647"/>
                  <a:gd name="connsiteX347" fmla="*/ 2275975 w 3028183"/>
                  <a:gd name="connsiteY347" fmla="*/ 728519 h 1160647"/>
                  <a:gd name="connsiteX348" fmla="*/ 2298268 w 3028183"/>
                  <a:gd name="connsiteY348" fmla="*/ 728519 h 1160647"/>
                  <a:gd name="connsiteX349" fmla="*/ 2298268 w 3028183"/>
                  <a:gd name="connsiteY349" fmla="*/ 735005 h 1160647"/>
                  <a:gd name="connsiteX350" fmla="*/ 2318535 w 3028183"/>
                  <a:gd name="connsiteY350" fmla="*/ 735005 h 1160647"/>
                  <a:gd name="connsiteX351" fmla="*/ 2318535 w 3028183"/>
                  <a:gd name="connsiteY351" fmla="*/ 780402 h 1160647"/>
                  <a:gd name="connsiteX352" fmla="*/ 2332722 w 3028183"/>
                  <a:gd name="connsiteY352" fmla="*/ 780402 h 1160647"/>
                  <a:gd name="connsiteX353" fmla="*/ 2332722 w 3028183"/>
                  <a:gd name="connsiteY353" fmla="*/ 767431 h 1160647"/>
                  <a:gd name="connsiteX354" fmla="*/ 2348936 w 3028183"/>
                  <a:gd name="connsiteY354" fmla="*/ 767431 h 1160647"/>
                  <a:gd name="connsiteX355" fmla="*/ 2348936 w 3028183"/>
                  <a:gd name="connsiteY355" fmla="*/ 588004 h 1160647"/>
                  <a:gd name="connsiteX356" fmla="*/ 2355016 w 3028183"/>
                  <a:gd name="connsiteY356" fmla="*/ 581518 h 1160647"/>
                  <a:gd name="connsiteX357" fmla="*/ 2427977 w 3028183"/>
                  <a:gd name="connsiteY357" fmla="*/ 581518 h 1160647"/>
                  <a:gd name="connsiteX358" fmla="*/ 2427977 w 3028183"/>
                  <a:gd name="connsiteY358" fmla="*/ 590166 h 1160647"/>
                  <a:gd name="connsiteX359" fmla="*/ 2438110 w 3028183"/>
                  <a:gd name="connsiteY359" fmla="*/ 590166 h 1160647"/>
                  <a:gd name="connsiteX360" fmla="*/ 2438110 w 3028183"/>
                  <a:gd name="connsiteY360" fmla="*/ 704740 h 1160647"/>
                  <a:gd name="connsiteX361" fmla="*/ 2460404 w 3028183"/>
                  <a:gd name="connsiteY361" fmla="*/ 704740 h 1160647"/>
                  <a:gd name="connsiteX362" fmla="*/ 2460404 w 3028183"/>
                  <a:gd name="connsiteY362" fmla="*/ 637725 h 1160647"/>
                  <a:gd name="connsiteX363" fmla="*/ 2486751 w 3028183"/>
                  <a:gd name="connsiteY363" fmla="*/ 637725 h 1160647"/>
                  <a:gd name="connsiteX364" fmla="*/ 2490804 w 3028183"/>
                  <a:gd name="connsiteY364" fmla="*/ 633401 h 1160647"/>
                  <a:gd name="connsiteX365" fmla="*/ 2498911 w 3028183"/>
                  <a:gd name="connsiteY365" fmla="*/ 633401 h 1160647"/>
                  <a:gd name="connsiteX366" fmla="*/ 2502964 w 3028183"/>
                  <a:gd name="connsiteY366" fmla="*/ 637725 h 1160647"/>
                  <a:gd name="connsiteX367" fmla="*/ 2525258 w 3028183"/>
                  <a:gd name="connsiteY367" fmla="*/ 637725 h 1160647"/>
                  <a:gd name="connsiteX368" fmla="*/ 2525258 w 3028183"/>
                  <a:gd name="connsiteY368" fmla="*/ 520989 h 1160647"/>
                  <a:gd name="connsiteX369" fmla="*/ 2582005 w 3028183"/>
                  <a:gd name="connsiteY369" fmla="*/ 510180 h 1160647"/>
                  <a:gd name="connsiteX370" fmla="*/ 2582005 w 3028183"/>
                  <a:gd name="connsiteY370" fmla="*/ 511261 h 1160647"/>
                  <a:gd name="connsiteX371" fmla="*/ 2582005 w 3028183"/>
                  <a:gd name="connsiteY371" fmla="*/ 518827 h 1160647"/>
                  <a:gd name="connsiteX372" fmla="*/ 2608352 w 3028183"/>
                  <a:gd name="connsiteY372" fmla="*/ 518827 h 1160647"/>
                  <a:gd name="connsiteX373" fmla="*/ 2608352 w 3028183"/>
                  <a:gd name="connsiteY373" fmla="*/ 773917 h 1160647"/>
                  <a:gd name="connsiteX374" fmla="*/ 2630646 w 3028183"/>
                  <a:gd name="connsiteY374" fmla="*/ 773917 h 1160647"/>
                  <a:gd name="connsiteX375" fmla="*/ 2630646 w 3028183"/>
                  <a:gd name="connsiteY375" fmla="*/ 769593 h 1160647"/>
                  <a:gd name="connsiteX376" fmla="*/ 2642806 w 3028183"/>
                  <a:gd name="connsiteY376" fmla="*/ 769593 h 1160647"/>
                  <a:gd name="connsiteX377" fmla="*/ 2642806 w 3028183"/>
                  <a:gd name="connsiteY377" fmla="*/ 773917 h 1160647"/>
                  <a:gd name="connsiteX378" fmla="*/ 2667126 w 3028183"/>
                  <a:gd name="connsiteY378" fmla="*/ 773917 h 1160647"/>
                  <a:gd name="connsiteX379" fmla="*/ 2667126 w 3028183"/>
                  <a:gd name="connsiteY379" fmla="*/ 760946 h 1160647"/>
                  <a:gd name="connsiteX380" fmla="*/ 2695500 w 3028183"/>
                  <a:gd name="connsiteY380" fmla="*/ 760946 h 1160647"/>
                  <a:gd name="connsiteX381" fmla="*/ 2707660 w 3028183"/>
                  <a:gd name="connsiteY381" fmla="*/ 756622 h 1160647"/>
                  <a:gd name="connsiteX382" fmla="*/ 2727927 w 3028183"/>
                  <a:gd name="connsiteY382" fmla="*/ 760946 h 1160647"/>
                  <a:gd name="connsiteX383" fmla="*/ 2727927 w 3028183"/>
                  <a:gd name="connsiteY383" fmla="*/ 743652 h 1160647"/>
                  <a:gd name="connsiteX384" fmla="*/ 2736034 w 3028183"/>
                  <a:gd name="connsiteY384" fmla="*/ 743652 h 1160647"/>
                  <a:gd name="connsiteX385" fmla="*/ 2736034 w 3028183"/>
                  <a:gd name="connsiteY385" fmla="*/ 730681 h 1160647"/>
                  <a:gd name="connsiteX386" fmla="*/ 2792781 w 3028183"/>
                  <a:gd name="connsiteY386" fmla="*/ 730681 h 1160647"/>
                  <a:gd name="connsiteX387" fmla="*/ 2792781 w 3028183"/>
                  <a:gd name="connsiteY387" fmla="*/ 700416 h 1160647"/>
                  <a:gd name="connsiteX388" fmla="*/ 2811021 w 3028183"/>
                  <a:gd name="connsiteY388" fmla="*/ 700416 h 1160647"/>
                  <a:gd name="connsiteX389" fmla="*/ 2811021 w 3028183"/>
                  <a:gd name="connsiteY389" fmla="*/ 693931 h 1160647"/>
                  <a:gd name="connsiteX390" fmla="*/ 2823181 w 3028183"/>
                  <a:gd name="connsiteY390" fmla="*/ 693931 h 1160647"/>
                  <a:gd name="connsiteX391" fmla="*/ 2823181 w 3028183"/>
                  <a:gd name="connsiteY391" fmla="*/ 700416 h 1160647"/>
                  <a:gd name="connsiteX392" fmla="*/ 2839395 w 3028183"/>
                  <a:gd name="connsiteY392" fmla="*/ 700416 h 1160647"/>
                  <a:gd name="connsiteX393" fmla="*/ 2839395 w 3028183"/>
                  <a:gd name="connsiteY393" fmla="*/ 750137 h 1160647"/>
                  <a:gd name="connsiteX394" fmla="*/ 2871822 w 3028183"/>
                  <a:gd name="connsiteY394" fmla="*/ 750137 h 1160647"/>
                  <a:gd name="connsiteX395" fmla="*/ 2871822 w 3028183"/>
                  <a:gd name="connsiteY395" fmla="*/ 724196 h 1160647"/>
                  <a:gd name="connsiteX396" fmla="*/ 2910329 w 3028183"/>
                  <a:gd name="connsiteY396" fmla="*/ 724196 h 1160647"/>
                  <a:gd name="connsiteX397" fmla="*/ 2910329 w 3028183"/>
                  <a:gd name="connsiteY397" fmla="*/ 693931 h 1160647"/>
                  <a:gd name="connsiteX398" fmla="*/ 2958970 w 3028183"/>
                  <a:gd name="connsiteY398" fmla="*/ 693931 h 1160647"/>
                  <a:gd name="connsiteX399" fmla="*/ 2958970 w 3028183"/>
                  <a:gd name="connsiteY399" fmla="*/ 805087 h 1160647"/>
                  <a:gd name="connsiteX400" fmla="*/ 2958970 w 3028183"/>
                  <a:gd name="connsiteY400" fmla="*/ 818866 h 1160647"/>
                  <a:gd name="connsiteX401" fmla="*/ 3024845 w 3028183"/>
                  <a:gd name="connsiteY401" fmla="*/ 818866 h 1160647"/>
                  <a:gd name="connsiteX402" fmla="*/ 3028183 w 3028183"/>
                  <a:gd name="connsiteY402" fmla="*/ 1160647 h 1160647"/>
                  <a:gd name="connsiteX403" fmla="*/ 2054 w 3028183"/>
                  <a:gd name="connsiteY403" fmla="*/ 1158314 h 1160647"/>
                  <a:gd name="connsiteX404" fmla="*/ 0 w 3028183"/>
                  <a:gd name="connsiteY404" fmla="*/ 724196 h 1160647"/>
                  <a:gd name="connsiteX405" fmla="*/ 20267 w 3028183"/>
                  <a:gd name="connsiteY405" fmla="*/ 724196 h 1160647"/>
                  <a:gd name="connsiteX406" fmla="*/ 20774 w 3028183"/>
                  <a:gd name="connsiteY406" fmla="*/ 723115 h 1160647"/>
                  <a:gd name="connsiteX407" fmla="*/ 24320 w 3028183"/>
                  <a:gd name="connsiteY407" fmla="*/ 715549 h 1160647"/>
                  <a:gd name="connsiteX408" fmla="*/ 26094 w 3028183"/>
                  <a:gd name="connsiteY408" fmla="*/ 715819 h 1160647"/>
                  <a:gd name="connsiteX409" fmla="*/ 38507 w 3028183"/>
                  <a:gd name="connsiteY409" fmla="*/ 717710 h 1160647"/>
                  <a:gd name="connsiteX410" fmla="*/ 39014 w 3028183"/>
                  <a:gd name="connsiteY410" fmla="*/ 719062 h 1160647"/>
                  <a:gd name="connsiteX411" fmla="*/ 42560 w 3028183"/>
                  <a:gd name="connsiteY411" fmla="*/ 728519 h 1160647"/>
                  <a:gd name="connsiteX412" fmla="*/ 68907 w 3028183"/>
                  <a:gd name="connsiteY412" fmla="*/ 730681 h 1160647"/>
                  <a:gd name="connsiteX413" fmla="*/ 68907 w 3028183"/>
                  <a:gd name="connsiteY413" fmla="*/ 607460 h 1160647"/>
                  <a:gd name="connsiteX414" fmla="*/ 70934 w 3028183"/>
                  <a:gd name="connsiteY414" fmla="*/ 607460 h 1160647"/>
                  <a:gd name="connsiteX415" fmla="*/ 85121 w 3028183"/>
                  <a:gd name="connsiteY415" fmla="*/ 607460 h 1160647"/>
                  <a:gd name="connsiteX416" fmla="*/ 85121 w 3028183"/>
                  <a:gd name="connsiteY416" fmla="*/ 471268 h 1160647"/>
                  <a:gd name="connsiteX417" fmla="*/ 86894 w 3028183"/>
                  <a:gd name="connsiteY417" fmla="*/ 471268 h 1160647"/>
                  <a:gd name="connsiteX418" fmla="*/ 99308 w 3028183"/>
                  <a:gd name="connsiteY418" fmla="*/ 471268 h 1160647"/>
                  <a:gd name="connsiteX419" fmla="*/ 99308 w 3028183"/>
                  <a:gd name="connsiteY419" fmla="*/ 356694 h 1160647"/>
                  <a:gd name="connsiteX420" fmla="*/ 103361 w 3028183"/>
                  <a:gd name="connsiteY420" fmla="*/ 328590 h 1160647"/>
                  <a:gd name="connsiteX421" fmla="*/ 105388 w 3028183"/>
                  <a:gd name="connsiteY421" fmla="*/ 328590 h 1160647"/>
                  <a:gd name="connsiteX422" fmla="*/ 119575 w 3028183"/>
                  <a:gd name="connsiteY422" fmla="*/ 328590 h 1160647"/>
                  <a:gd name="connsiteX423" fmla="*/ 156055 w 3028183"/>
                  <a:gd name="connsiteY423" fmla="*/ 246443 h 1160647"/>
                  <a:gd name="connsiteX424" fmla="*/ 160109 w 3028183"/>
                  <a:gd name="connsiteY424" fmla="*/ 0 h 1160647"/>
                  <a:gd name="connsiteX0" fmla="*/ 160109 w 3028183"/>
                  <a:gd name="connsiteY0" fmla="*/ 0 h 1160647"/>
                  <a:gd name="connsiteX1" fmla="*/ 162135 w 3028183"/>
                  <a:gd name="connsiteY1" fmla="*/ 246443 h 1160647"/>
                  <a:gd name="connsiteX2" fmla="*/ 200642 w 3028183"/>
                  <a:gd name="connsiteY2" fmla="*/ 326429 h 1160647"/>
                  <a:gd name="connsiteX3" fmla="*/ 202669 w 3028183"/>
                  <a:gd name="connsiteY3" fmla="*/ 326429 h 1160647"/>
                  <a:gd name="connsiteX4" fmla="*/ 216856 w 3028183"/>
                  <a:gd name="connsiteY4" fmla="*/ 326429 h 1160647"/>
                  <a:gd name="connsiteX5" fmla="*/ 216856 w 3028183"/>
                  <a:gd name="connsiteY5" fmla="*/ 350208 h 1160647"/>
                  <a:gd name="connsiteX6" fmla="*/ 217363 w 3028183"/>
                  <a:gd name="connsiteY6" fmla="*/ 351019 h 1160647"/>
                  <a:gd name="connsiteX7" fmla="*/ 220909 w 3028183"/>
                  <a:gd name="connsiteY7" fmla="*/ 356694 h 1160647"/>
                  <a:gd name="connsiteX8" fmla="*/ 220909 w 3028183"/>
                  <a:gd name="connsiteY8" fmla="*/ 471268 h 1160647"/>
                  <a:gd name="connsiteX9" fmla="*/ 223189 w 3028183"/>
                  <a:gd name="connsiteY9" fmla="*/ 471268 h 1160647"/>
                  <a:gd name="connsiteX10" fmla="*/ 239150 w 3028183"/>
                  <a:gd name="connsiteY10" fmla="*/ 471268 h 1160647"/>
                  <a:gd name="connsiteX11" fmla="*/ 239150 w 3028183"/>
                  <a:gd name="connsiteY11" fmla="*/ 611783 h 1160647"/>
                  <a:gd name="connsiteX12" fmla="*/ 240670 w 3028183"/>
                  <a:gd name="connsiteY12" fmla="*/ 611513 h 1160647"/>
                  <a:gd name="connsiteX13" fmla="*/ 251310 w 3028183"/>
                  <a:gd name="connsiteY13" fmla="*/ 609622 h 1160647"/>
                  <a:gd name="connsiteX14" fmla="*/ 249283 w 3028183"/>
                  <a:gd name="connsiteY14" fmla="*/ 698254 h 1160647"/>
                  <a:gd name="connsiteX15" fmla="*/ 250803 w 3028183"/>
                  <a:gd name="connsiteY15" fmla="*/ 698525 h 1160647"/>
                  <a:gd name="connsiteX16" fmla="*/ 261443 w 3028183"/>
                  <a:gd name="connsiteY16" fmla="*/ 700416 h 1160647"/>
                  <a:gd name="connsiteX17" fmla="*/ 261696 w 3028183"/>
                  <a:gd name="connsiteY17" fmla="*/ 701227 h 1160647"/>
                  <a:gd name="connsiteX18" fmla="*/ 263470 w 3028183"/>
                  <a:gd name="connsiteY18" fmla="*/ 706902 h 1160647"/>
                  <a:gd name="connsiteX19" fmla="*/ 264230 w 3028183"/>
                  <a:gd name="connsiteY19" fmla="*/ 704470 h 1160647"/>
                  <a:gd name="connsiteX20" fmla="*/ 269550 w 3028183"/>
                  <a:gd name="connsiteY20" fmla="*/ 687446 h 1160647"/>
                  <a:gd name="connsiteX21" fmla="*/ 271323 w 3028183"/>
                  <a:gd name="connsiteY21" fmla="*/ 687446 h 1160647"/>
                  <a:gd name="connsiteX22" fmla="*/ 283737 w 3028183"/>
                  <a:gd name="connsiteY22" fmla="*/ 687446 h 1160647"/>
                  <a:gd name="connsiteX23" fmla="*/ 283737 w 3028183"/>
                  <a:gd name="connsiteY23" fmla="*/ 719872 h 1160647"/>
                  <a:gd name="connsiteX24" fmla="*/ 284750 w 3028183"/>
                  <a:gd name="connsiteY24" fmla="*/ 720413 h 1160647"/>
                  <a:gd name="connsiteX25" fmla="*/ 291844 w 3028183"/>
                  <a:gd name="connsiteY25" fmla="*/ 724196 h 1160647"/>
                  <a:gd name="connsiteX26" fmla="*/ 291844 w 3028183"/>
                  <a:gd name="connsiteY26" fmla="*/ 725547 h 1160647"/>
                  <a:gd name="connsiteX27" fmla="*/ 291844 w 3028183"/>
                  <a:gd name="connsiteY27" fmla="*/ 735005 h 1160647"/>
                  <a:gd name="connsiteX28" fmla="*/ 336431 w 3028183"/>
                  <a:gd name="connsiteY28" fmla="*/ 735005 h 1160647"/>
                  <a:gd name="connsiteX29" fmla="*/ 336431 w 3028183"/>
                  <a:gd name="connsiteY29" fmla="*/ 736086 h 1160647"/>
                  <a:gd name="connsiteX30" fmla="*/ 336431 w 3028183"/>
                  <a:gd name="connsiteY30" fmla="*/ 743652 h 1160647"/>
                  <a:gd name="connsiteX31" fmla="*/ 338457 w 3028183"/>
                  <a:gd name="connsiteY31" fmla="*/ 743652 h 1160647"/>
                  <a:gd name="connsiteX32" fmla="*/ 352644 w 3028183"/>
                  <a:gd name="connsiteY32" fmla="*/ 743652 h 1160647"/>
                  <a:gd name="connsiteX33" fmla="*/ 352644 w 3028183"/>
                  <a:gd name="connsiteY33" fmla="*/ 713387 h 1160647"/>
                  <a:gd name="connsiteX34" fmla="*/ 397231 w 3028183"/>
                  <a:gd name="connsiteY34" fmla="*/ 713387 h 1160647"/>
                  <a:gd name="connsiteX35" fmla="*/ 397231 w 3028183"/>
                  <a:gd name="connsiteY35" fmla="*/ 712036 h 1160647"/>
                  <a:gd name="connsiteX36" fmla="*/ 397231 w 3028183"/>
                  <a:gd name="connsiteY36" fmla="*/ 702578 h 1160647"/>
                  <a:gd name="connsiteX37" fmla="*/ 398245 w 3028183"/>
                  <a:gd name="connsiteY37" fmla="*/ 702578 h 1160647"/>
                  <a:gd name="connsiteX38" fmla="*/ 405338 w 3028183"/>
                  <a:gd name="connsiteY38" fmla="*/ 702578 h 1160647"/>
                  <a:gd name="connsiteX39" fmla="*/ 405338 w 3028183"/>
                  <a:gd name="connsiteY39" fmla="*/ 700687 h 1160647"/>
                  <a:gd name="connsiteX40" fmla="*/ 405338 w 3028183"/>
                  <a:gd name="connsiteY40" fmla="*/ 687446 h 1160647"/>
                  <a:gd name="connsiteX41" fmla="*/ 406098 w 3028183"/>
                  <a:gd name="connsiteY41" fmla="*/ 687446 h 1160647"/>
                  <a:gd name="connsiteX42" fmla="*/ 411418 w 3028183"/>
                  <a:gd name="connsiteY42" fmla="*/ 687446 h 1160647"/>
                  <a:gd name="connsiteX43" fmla="*/ 411418 w 3028183"/>
                  <a:gd name="connsiteY43" fmla="*/ 686365 h 1160647"/>
                  <a:gd name="connsiteX44" fmla="*/ 411418 w 3028183"/>
                  <a:gd name="connsiteY44" fmla="*/ 678798 h 1160647"/>
                  <a:gd name="connsiteX45" fmla="*/ 413445 w 3028183"/>
                  <a:gd name="connsiteY45" fmla="*/ 678798 h 1160647"/>
                  <a:gd name="connsiteX46" fmla="*/ 427632 w 3028183"/>
                  <a:gd name="connsiteY46" fmla="*/ 678798 h 1160647"/>
                  <a:gd name="connsiteX47" fmla="*/ 427632 w 3028183"/>
                  <a:gd name="connsiteY47" fmla="*/ 679879 h 1160647"/>
                  <a:gd name="connsiteX48" fmla="*/ 427632 w 3028183"/>
                  <a:gd name="connsiteY48" fmla="*/ 687446 h 1160647"/>
                  <a:gd name="connsiteX49" fmla="*/ 449925 w 3028183"/>
                  <a:gd name="connsiteY49" fmla="*/ 687446 h 1160647"/>
                  <a:gd name="connsiteX50" fmla="*/ 449925 w 3028183"/>
                  <a:gd name="connsiteY50" fmla="*/ 685554 h 1160647"/>
                  <a:gd name="connsiteX51" fmla="*/ 449925 w 3028183"/>
                  <a:gd name="connsiteY51" fmla="*/ 672313 h 1160647"/>
                  <a:gd name="connsiteX52" fmla="*/ 451699 w 3028183"/>
                  <a:gd name="connsiteY52" fmla="*/ 672313 h 1160647"/>
                  <a:gd name="connsiteX53" fmla="*/ 464112 w 3028183"/>
                  <a:gd name="connsiteY53" fmla="*/ 672313 h 1160647"/>
                  <a:gd name="connsiteX54" fmla="*/ 464112 w 3028183"/>
                  <a:gd name="connsiteY54" fmla="*/ 696093 h 1160647"/>
                  <a:gd name="connsiteX55" fmla="*/ 465126 w 3028183"/>
                  <a:gd name="connsiteY55" fmla="*/ 696093 h 1160647"/>
                  <a:gd name="connsiteX56" fmla="*/ 472219 w 3028183"/>
                  <a:gd name="connsiteY56" fmla="*/ 696093 h 1160647"/>
                  <a:gd name="connsiteX57" fmla="*/ 472219 w 3028183"/>
                  <a:gd name="connsiteY57" fmla="*/ 695012 h 1160647"/>
                  <a:gd name="connsiteX58" fmla="*/ 472219 w 3028183"/>
                  <a:gd name="connsiteY58" fmla="*/ 687446 h 1160647"/>
                  <a:gd name="connsiteX59" fmla="*/ 473992 w 3028183"/>
                  <a:gd name="connsiteY59" fmla="*/ 687446 h 1160647"/>
                  <a:gd name="connsiteX60" fmla="*/ 486406 w 3028183"/>
                  <a:gd name="connsiteY60" fmla="*/ 687446 h 1160647"/>
                  <a:gd name="connsiteX61" fmla="*/ 486406 w 3028183"/>
                  <a:gd name="connsiteY61" fmla="*/ 713387 h 1160647"/>
                  <a:gd name="connsiteX62" fmla="*/ 488433 w 3028183"/>
                  <a:gd name="connsiteY62" fmla="*/ 713387 h 1160647"/>
                  <a:gd name="connsiteX63" fmla="*/ 502619 w 3028183"/>
                  <a:gd name="connsiteY63" fmla="*/ 713387 h 1160647"/>
                  <a:gd name="connsiteX64" fmla="*/ 502619 w 3028183"/>
                  <a:gd name="connsiteY64" fmla="*/ 715008 h 1160647"/>
                  <a:gd name="connsiteX65" fmla="*/ 502619 w 3028183"/>
                  <a:gd name="connsiteY65" fmla="*/ 726358 h 1160647"/>
                  <a:gd name="connsiteX66" fmla="*/ 503379 w 3028183"/>
                  <a:gd name="connsiteY66" fmla="*/ 726358 h 1160647"/>
                  <a:gd name="connsiteX67" fmla="*/ 508700 w 3028183"/>
                  <a:gd name="connsiteY67" fmla="*/ 726358 h 1160647"/>
                  <a:gd name="connsiteX68" fmla="*/ 508700 w 3028183"/>
                  <a:gd name="connsiteY68" fmla="*/ 725547 h 1160647"/>
                  <a:gd name="connsiteX69" fmla="*/ 508700 w 3028183"/>
                  <a:gd name="connsiteY69" fmla="*/ 719872 h 1160647"/>
                  <a:gd name="connsiteX70" fmla="*/ 539100 w 3028183"/>
                  <a:gd name="connsiteY70" fmla="*/ 719872 h 1160647"/>
                  <a:gd name="connsiteX71" fmla="*/ 539100 w 3028183"/>
                  <a:gd name="connsiteY71" fmla="*/ 743652 h 1160647"/>
                  <a:gd name="connsiteX72" fmla="*/ 540113 w 3028183"/>
                  <a:gd name="connsiteY72" fmla="*/ 743652 h 1160647"/>
                  <a:gd name="connsiteX73" fmla="*/ 547207 w 3028183"/>
                  <a:gd name="connsiteY73" fmla="*/ 743652 h 1160647"/>
                  <a:gd name="connsiteX74" fmla="*/ 547207 w 3028183"/>
                  <a:gd name="connsiteY74" fmla="*/ 744733 h 1160647"/>
                  <a:gd name="connsiteX75" fmla="*/ 547207 w 3028183"/>
                  <a:gd name="connsiteY75" fmla="*/ 752299 h 1160647"/>
                  <a:gd name="connsiteX76" fmla="*/ 547967 w 3028183"/>
                  <a:gd name="connsiteY76" fmla="*/ 752299 h 1160647"/>
                  <a:gd name="connsiteX77" fmla="*/ 553287 w 3028183"/>
                  <a:gd name="connsiteY77" fmla="*/ 752299 h 1160647"/>
                  <a:gd name="connsiteX78" fmla="*/ 553287 w 3028183"/>
                  <a:gd name="connsiteY78" fmla="*/ 750137 h 1160647"/>
                  <a:gd name="connsiteX79" fmla="*/ 553287 w 3028183"/>
                  <a:gd name="connsiteY79" fmla="*/ 735005 h 1160647"/>
                  <a:gd name="connsiteX80" fmla="*/ 554300 w 3028183"/>
                  <a:gd name="connsiteY80" fmla="*/ 735005 h 1160647"/>
                  <a:gd name="connsiteX81" fmla="*/ 561394 w 3028183"/>
                  <a:gd name="connsiteY81" fmla="*/ 735005 h 1160647"/>
                  <a:gd name="connsiteX82" fmla="*/ 561394 w 3028183"/>
                  <a:gd name="connsiteY82" fmla="*/ 736086 h 1160647"/>
                  <a:gd name="connsiteX83" fmla="*/ 561394 w 3028183"/>
                  <a:gd name="connsiteY83" fmla="*/ 743652 h 1160647"/>
                  <a:gd name="connsiteX84" fmla="*/ 566714 w 3028183"/>
                  <a:gd name="connsiteY84" fmla="*/ 741659 h 1160647"/>
                  <a:gd name="connsiteX85" fmla="*/ 567474 w 3028183"/>
                  <a:gd name="connsiteY85" fmla="*/ 740679 h 1160647"/>
                  <a:gd name="connsiteX86" fmla="*/ 567474 w 3028183"/>
                  <a:gd name="connsiteY86" fmla="*/ 735005 h 1160647"/>
                  <a:gd name="connsiteX87" fmla="*/ 605981 w 3028183"/>
                  <a:gd name="connsiteY87" fmla="*/ 735005 h 1160647"/>
                  <a:gd name="connsiteX88" fmla="*/ 605981 w 3028183"/>
                  <a:gd name="connsiteY88" fmla="*/ 758784 h 1160647"/>
                  <a:gd name="connsiteX89" fmla="*/ 608007 w 3028183"/>
                  <a:gd name="connsiteY89" fmla="*/ 758784 h 1160647"/>
                  <a:gd name="connsiteX90" fmla="*/ 622194 w 3028183"/>
                  <a:gd name="connsiteY90" fmla="*/ 758784 h 1160647"/>
                  <a:gd name="connsiteX91" fmla="*/ 622194 w 3028183"/>
                  <a:gd name="connsiteY91" fmla="*/ 759865 h 1160647"/>
                  <a:gd name="connsiteX92" fmla="*/ 622194 w 3028183"/>
                  <a:gd name="connsiteY92" fmla="*/ 767431 h 1160647"/>
                  <a:gd name="connsiteX93" fmla="*/ 623968 w 3028183"/>
                  <a:gd name="connsiteY93" fmla="*/ 767431 h 1160647"/>
                  <a:gd name="connsiteX94" fmla="*/ 636381 w 3028183"/>
                  <a:gd name="connsiteY94" fmla="*/ 767431 h 1160647"/>
                  <a:gd name="connsiteX95" fmla="*/ 636381 w 3028183"/>
                  <a:gd name="connsiteY95" fmla="*/ 743652 h 1160647"/>
                  <a:gd name="connsiteX96" fmla="*/ 637394 w 3028183"/>
                  <a:gd name="connsiteY96" fmla="*/ 743652 h 1160647"/>
                  <a:gd name="connsiteX97" fmla="*/ 644488 w 3028183"/>
                  <a:gd name="connsiteY97" fmla="*/ 743652 h 1160647"/>
                  <a:gd name="connsiteX98" fmla="*/ 644488 w 3028183"/>
                  <a:gd name="connsiteY98" fmla="*/ 711225 h 1160647"/>
                  <a:gd name="connsiteX99" fmla="*/ 645501 w 3028183"/>
                  <a:gd name="connsiteY99" fmla="*/ 711225 h 1160647"/>
                  <a:gd name="connsiteX100" fmla="*/ 652595 w 3028183"/>
                  <a:gd name="connsiteY100" fmla="*/ 711225 h 1160647"/>
                  <a:gd name="connsiteX101" fmla="*/ 652595 w 3028183"/>
                  <a:gd name="connsiteY101" fmla="*/ 709334 h 1160647"/>
                  <a:gd name="connsiteX102" fmla="*/ 652595 w 3028183"/>
                  <a:gd name="connsiteY102" fmla="*/ 696093 h 1160647"/>
                  <a:gd name="connsiteX103" fmla="*/ 651328 w 3028183"/>
                  <a:gd name="connsiteY103" fmla="*/ 694471 h 1160647"/>
                  <a:gd name="connsiteX104" fmla="*/ 656648 w 3028183"/>
                  <a:gd name="connsiteY104" fmla="*/ 683122 h 1160647"/>
                  <a:gd name="connsiteX105" fmla="*/ 664755 w 3028183"/>
                  <a:gd name="connsiteY105" fmla="*/ 711225 h 1160647"/>
                  <a:gd name="connsiteX106" fmla="*/ 665515 w 3028183"/>
                  <a:gd name="connsiteY106" fmla="*/ 711225 h 1160647"/>
                  <a:gd name="connsiteX107" fmla="*/ 670835 w 3028183"/>
                  <a:gd name="connsiteY107" fmla="*/ 711225 h 1160647"/>
                  <a:gd name="connsiteX108" fmla="*/ 670835 w 3028183"/>
                  <a:gd name="connsiteY108" fmla="*/ 605298 h 1160647"/>
                  <a:gd name="connsiteX109" fmla="*/ 672355 w 3028183"/>
                  <a:gd name="connsiteY109" fmla="*/ 605298 h 1160647"/>
                  <a:gd name="connsiteX110" fmla="*/ 682995 w 3028183"/>
                  <a:gd name="connsiteY110" fmla="*/ 605298 h 1160647"/>
                  <a:gd name="connsiteX111" fmla="*/ 682995 w 3028183"/>
                  <a:gd name="connsiteY111" fmla="*/ 557739 h 1160647"/>
                  <a:gd name="connsiteX112" fmla="*/ 709342 w 3028183"/>
                  <a:gd name="connsiteY112" fmla="*/ 557739 h 1160647"/>
                  <a:gd name="connsiteX113" fmla="*/ 709342 w 3028183"/>
                  <a:gd name="connsiteY113" fmla="*/ 536121 h 1160647"/>
                  <a:gd name="connsiteX114" fmla="*/ 743796 w 3028183"/>
                  <a:gd name="connsiteY114" fmla="*/ 536121 h 1160647"/>
                  <a:gd name="connsiteX115" fmla="*/ 743796 w 3028183"/>
                  <a:gd name="connsiteY115" fmla="*/ 538553 h 1160647"/>
                  <a:gd name="connsiteX116" fmla="*/ 743796 w 3028183"/>
                  <a:gd name="connsiteY116" fmla="*/ 555577 h 1160647"/>
                  <a:gd name="connsiteX117" fmla="*/ 746076 w 3028183"/>
                  <a:gd name="connsiteY117" fmla="*/ 555577 h 1160647"/>
                  <a:gd name="connsiteX118" fmla="*/ 762036 w 3028183"/>
                  <a:gd name="connsiteY118" fmla="*/ 555577 h 1160647"/>
                  <a:gd name="connsiteX119" fmla="*/ 762036 w 3028183"/>
                  <a:gd name="connsiteY119" fmla="*/ 603136 h 1160647"/>
                  <a:gd name="connsiteX120" fmla="*/ 763049 w 3028183"/>
                  <a:gd name="connsiteY120" fmla="*/ 603136 h 1160647"/>
                  <a:gd name="connsiteX121" fmla="*/ 770143 w 3028183"/>
                  <a:gd name="connsiteY121" fmla="*/ 603136 h 1160647"/>
                  <a:gd name="connsiteX122" fmla="*/ 784330 w 3028183"/>
                  <a:gd name="connsiteY122" fmla="*/ 607460 h 1160647"/>
                  <a:gd name="connsiteX123" fmla="*/ 784330 w 3028183"/>
                  <a:gd name="connsiteY123" fmla="*/ 646372 h 1160647"/>
                  <a:gd name="connsiteX124" fmla="*/ 785343 w 3028183"/>
                  <a:gd name="connsiteY124" fmla="*/ 646372 h 1160647"/>
                  <a:gd name="connsiteX125" fmla="*/ 792436 w 3028183"/>
                  <a:gd name="connsiteY125" fmla="*/ 646372 h 1160647"/>
                  <a:gd name="connsiteX126" fmla="*/ 792436 w 3028183"/>
                  <a:gd name="connsiteY126" fmla="*/ 647993 h 1160647"/>
                  <a:gd name="connsiteX127" fmla="*/ 792436 w 3028183"/>
                  <a:gd name="connsiteY127" fmla="*/ 659342 h 1160647"/>
                  <a:gd name="connsiteX128" fmla="*/ 794463 w 3028183"/>
                  <a:gd name="connsiteY128" fmla="*/ 659342 h 1160647"/>
                  <a:gd name="connsiteX129" fmla="*/ 808650 w 3028183"/>
                  <a:gd name="connsiteY129" fmla="*/ 659342 h 1160647"/>
                  <a:gd name="connsiteX130" fmla="*/ 814730 w 3028183"/>
                  <a:gd name="connsiteY130" fmla="*/ 665828 h 1160647"/>
                  <a:gd name="connsiteX131" fmla="*/ 814730 w 3028183"/>
                  <a:gd name="connsiteY131" fmla="*/ 687446 h 1160647"/>
                  <a:gd name="connsiteX132" fmla="*/ 817010 w 3028183"/>
                  <a:gd name="connsiteY132" fmla="*/ 687446 h 1160647"/>
                  <a:gd name="connsiteX133" fmla="*/ 832970 w 3028183"/>
                  <a:gd name="connsiteY133" fmla="*/ 687446 h 1160647"/>
                  <a:gd name="connsiteX134" fmla="*/ 832970 w 3028183"/>
                  <a:gd name="connsiteY134" fmla="*/ 688526 h 1160647"/>
                  <a:gd name="connsiteX135" fmla="*/ 832970 w 3028183"/>
                  <a:gd name="connsiteY135" fmla="*/ 696093 h 1160647"/>
                  <a:gd name="connsiteX136" fmla="*/ 834237 w 3028183"/>
                  <a:gd name="connsiteY136" fmla="*/ 696093 h 1160647"/>
                  <a:gd name="connsiteX137" fmla="*/ 843104 w 3028183"/>
                  <a:gd name="connsiteY137" fmla="*/ 696093 h 1160647"/>
                  <a:gd name="connsiteX138" fmla="*/ 843104 w 3028183"/>
                  <a:gd name="connsiteY138" fmla="*/ 698254 h 1160647"/>
                  <a:gd name="connsiteX139" fmla="*/ 843104 w 3028183"/>
                  <a:gd name="connsiteY139" fmla="*/ 713387 h 1160647"/>
                  <a:gd name="connsiteX140" fmla="*/ 847157 w 3028183"/>
                  <a:gd name="connsiteY140" fmla="*/ 711495 h 1160647"/>
                  <a:gd name="connsiteX141" fmla="*/ 847157 w 3028183"/>
                  <a:gd name="connsiteY141" fmla="*/ 698254 h 1160647"/>
                  <a:gd name="connsiteX142" fmla="*/ 848170 w 3028183"/>
                  <a:gd name="connsiteY142" fmla="*/ 698254 h 1160647"/>
                  <a:gd name="connsiteX143" fmla="*/ 855264 w 3028183"/>
                  <a:gd name="connsiteY143" fmla="*/ 698254 h 1160647"/>
                  <a:gd name="connsiteX144" fmla="*/ 855264 w 3028183"/>
                  <a:gd name="connsiteY144" fmla="*/ 699876 h 1160647"/>
                  <a:gd name="connsiteX145" fmla="*/ 855264 w 3028183"/>
                  <a:gd name="connsiteY145" fmla="*/ 711225 h 1160647"/>
                  <a:gd name="connsiteX146" fmla="*/ 856024 w 3028183"/>
                  <a:gd name="connsiteY146" fmla="*/ 711225 h 1160647"/>
                  <a:gd name="connsiteX147" fmla="*/ 861344 w 3028183"/>
                  <a:gd name="connsiteY147" fmla="*/ 711225 h 1160647"/>
                  <a:gd name="connsiteX148" fmla="*/ 909984 w 3028183"/>
                  <a:gd name="connsiteY148" fmla="*/ 706902 h 1160647"/>
                  <a:gd name="connsiteX149" fmla="*/ 909984 w 3028183"/>
                  <a:gd name="connsiteY149" fmla="*/ 708253 h 1160647"/>
                  <a:gd name="connsiteX150" fmla="*/ 909984 w 3028183"/>
                  <a:gd name="connsiteY150" fmla="*/ 717710 h 1160647"/>
                  <a:gd name="connsiteX151" fmla="*/ 910744 w 3028183"/>
                  <a:gd name="connsiteY151" fmla="*/ 717710 h 1160647"/>
                  <a:gd name="connsiteX152" fmla="*/ 916065 w 3028183"/>
                  <a:gd name="connsiteY152" fmla="*/ 717710 h 1160647"/>
                  <a:gd name="connsiteX153" fmla="*/ 916065 w 3028183"/>
                  <a:gd name="connsiteY153" fmla="*/ 719872 h 1160647"/>
                  <a:gd name="connsiteX154" fmla="*/ 916065 w 3028183"/>
                  <a:gd name="connsiteY154" fmla="*/ 735005 h 1160647"/>
                  <a:gd name="connsiteX155" fmla="*/ 918091 w 3028183"/>
                  <a:gd name="connsiteY155" fmla="*/ 733654 h 1160647"/>
                  <a:gd name="connsiteX156" fmla="*/ 932278 w 3028183"/>
                  <a:gd name="connsiteY156" fmla="*/ 724196 h 1160647"/>
                  <a:gd name="connsiteX157" fmla="*/ 938358 w 3028183"/>
                  <a:gd name="connsiteY157" fmla="*/ 683122 h 1160647"/>
                  <a:gd name="connsiteX158" fmla="*/ 939118 w 3028183"/>
                  <a:gd name="connsiteY158" fmla="*/ 682852 h 1160647"/>
                  <a:gd name="connsiteX159" fmla="*/ 944438 w 3028183"/>
                  <a:gd name="connsiteY159" fmla="*/ 680960 h 1160647"/>
                  <a:gd name="connsiteX160" fmla="*/ 946465 w 3028183"/>
                  <a:gd name="connsiteY160" fmla="*/ 611783 h 1160647"/>
                  <a:gd name="connsiteX161" fmla="*/ 948492 w 3028183"/>
                  <a:gd name="connsiteY161" fmla="*/ 680960 h 1160647"/>
                  <a:gd name="connsiteX162" fmla="*/ 949252 w 3028183"/>
                  <a:gd name="connsiteY162" fmla="*/ 681230 h 1160647"/>
                  <a:gd name="connsiteX163" fmla="*/ 954572 w 3028183"/>
                  <a:gd name="connsiteY163" fmla="*/ 683122 h 1160647"/>
                  <a:gd name="connsiteX164" fmla="*/ 954572 w 3028183"/>
                  <a:gd name="connsiteY164" fmla="*/ 596651 h 1160647"/>
                  <a:gd name="connsiteX165" fmla="*/ 958625 w 3028183"/>
                  <a:gd name="connsiteY165" fmla="*/ 564224 h 1160647"/>
                  <a:gd name="connsiteX166" fmla="*/ 997132 w 3028183"/>
                  <a:gd name="connsiteY166" fmla="*/ 564224 h 1160647"/>
                  <a:gd name="connsiteX167" fmla="*/ 997132 w 3028183"/>
                  <a:gd name="connsiteY167" fmla="*/ 596651 h 1160647"/>
                  <a:gd name="connsiteX168" fmla="*/ 997892 w 3028183"/>
                  <a:gd name="connsiteY168" fmla="*/ 596651 h 1160647"/>
                  <a:gd name="connsiteX169" fmla="*/ 1003212 w 3028183"/>
                  <a:gd name="connsiteY169" fmla="*/ 596651 h 1160647"/>
                  <a:gd name="connsiteX170" fmla="*/ 1003212 w 3028183"/>
                  <a:gd name="connsiteY170" fmla="*/ 514503 h 1160647"/>
                  <a:gd name="connsiteX171" fmla="*/ 1004986 w 3028183"/>
                  <a:gd name="connsiteY171" fmla="*/ 514503 h 1160647"/>
                  <a:gd name="connsiteX172" fmla="*/ 1017399 w 3028183"/>
                  <a:gd name="connsiteY172" fmla="*/ 514503 h 1160647"/>
                  <a:gd name="connsiteX173" fmla="*/ 1017399 w 3028183"/>
                  <a:gd name="connsiteY173" fmla="*/ 512612 h 1160647"/>
                  <a:gd name="connsiteX174" fmla="*/ 1017399 w 3028183"/>
                  <a:gd name="connsiteY174" fmla="*/ 499371 h 1160647"/>
                  <a:gd name="connsiteX175" fmla="*/ 1039693 w 3028183"/>
                  <a:gd name="connsiteY175" fmla="*/ 499371 h 1160647"/>
                  <a:gd name="connsiteX176" fmla="*/ 1039693 w 3028183"/>
                  <a:gd name="connsiteY176" fmla="*/ 498290 h 1160647"/>
                  <a:gd name="connsiteX177" fmla="*/ 1039693 w 3028183"/>
                  <a:gd name="connsiteY177" fmla="*/ 490724 h 1160647"/>
                  <a:gd name="connsiteX178" fmla="*/ 1041466 w 3028183"/>
                  <a:gd name="connsiteY178" fmla="*/ 490724 h 1160647"/>
                  <a:gd name="connsiteX179" fmla="*/ 1053880 w 3028183"/>
                  <a:gd name="connsiteY179" fmla="*/ 490724 h 1160647"/>
                  <a:gd name="connsiteX180" fmla="*/ 1053880 w 3028183"/>
                  <a:gd name="connsiteY180" fmla="*/ 491805 h 1160647"/>
                  <a:gd name="connsiteX181" fmla="*/ 1053880 w 3028183"/>
                  <a:gd name="connsiteY181" fmla="*/ 499371 h 1160647"/>
                  <a:gd name="connsiteX182" fmla="*/ 1054640 w 3028183"/>
                  <a:gd name="connsiteY182" fmla="*/ 499371 h 1160647"/>
                  <a:gd name="connsiteX183" fmla="*/ 1059960 w 3028183"/>
                  <a:gd name="connsiteY183" fmla="*/ 499371 h 1160647"/>
                  <a:gd name="connsiteX184" fmla="*/ 1070093 w 3028183"/>
                  <a:gd name="connsiteY184" fmla="*/ 495047 h 1160647"/>
                  <a:gd name="connsiteX185" fmla="*/ 1074146 w 3028183"/>
                  <a:gd name="connsiteY185" fmla="*/ 498290 h 1160647"/>
                  <a:gd name="connsiteX186" fmla="*/ 1074146 w 3028183"/>
                  <a:gd name="connsiteY186" fmla="*/ 490724 h 1160647"/>
                  <a:gd name="connsiteX187" fmla="*/ 1076426 w 3028183"/>
                  <a:gd name="connsiteY187" fmla="*/ 490724 h 1160647"/>
                  <a:gd name="connsiteX188" fmla="*/ 1092387 w 3028183"/>
                  <a:gd name="connsiteY188" fmla="*/ 490724 h 1160647"/>
                  <a:gd name="connsiteX189" fmla="*/ 1092387 w 3028183"/>
                  <a:gd name="connsiteY189" fmla="*/ 491805 h 1160647"/>
                  <a:gd name="connsiteX190" fmla="*/ 1092387 w 3028183"/>
                  <a:gd name="connsiteY190" fmla="*/ 499371 h 1160647"/>
                  <a:gd name="connsiteX191" fmla="*/ 1122787 w 3028183"/>
                  <a:gd name="connsiteY191" fmla="*/ 499371 h 1160647"/>
                  <a:gd name="connsiteX192" fmla="*/ 1122787 w 3028183"/>
                  <a:gd name="connsiteY192" fmla="*/ 500992 h 1160647"/>
                  <a:gd name="connsiteX193" fmla="*/ 1122787 w 3028183"/>
                  <a:gd name="connsiteY193" fmla="*/ 512342 h 1160647"/>
                  <a:gd name="connsiteX194" fmla="*/ 1149134 w 3028183"/>
                  <a:gd name="connsiteY194" fmla="*/ 512342 h 1160647"/>
                  <a:gd name="connsiteX195" fmla="*/ 1149134 w 3028183"/>
                  <a:gd name="connsiteY195" fmla="*/ 542606 h 1160647"/>
                  <a:gd name="connsiteX196" fmla="*/ 1149894 w 3028183"/>
                  <a:gd name="connsiteY196" fmla="*/ 542606 h 1160647"/>
                  <a:gd name="connsiteX197" fmla="*/ 1155214 w 3028183"/>
                  <a:gd name="connsiteY197" fmla="*/ 542606 h 1160647"/>
                  <a:gd name="connsiteX198" fmla="*/ 1155214 w 3028183"/>
                  <a:gd name="connsiteY198" fmla="*/ 543687 h 1160647"/>
                  <a:gd name="connsiteX199" fmla="*/ 1155214 w 3028183"/>
                  <a:gd name="connsiteY199" fmla="*/ 551254 h 1160647"/>
                  <a:gd name="connsiteX200" fmla="*/ 1159268 w 3028183"/>
                  <a:gd name="connsiteY200" fmla="*/ 581518 h 1160647"/>
                  <a:gd name="connsiteX201" fmla="*/ 1160028 w 3028183"/>
                  <a:gd name="connsiteY201" fmla="*/ 581518 h 1160647"/>
                  <a:gd name="connsiteX202" fmla="*/ 1165348 w 3028183"/>
                  <a:gd name="connsiteY202" fmla="*/ 581518 h 1160647"/>
                  <a:gd name="connsiteX203" fmla="*/ 1165348 w 3028183"/>
                  <a:gd name="connsiteY203" fmla="*/ 582329 h 1160647"/>
                  <a:gd name="connsiteX204" fmla="*/ 1165348 w 3028183"/>
                  <a:gd name="connsiteY204" fmla="*/ 588004 h 1160647"/>
                  <a:gd name="connsiteX205" fmla="*/ 1166361 w 3028183"/>
                  <a:gd name="connsiteY205" fmla="*/ 588004 h 1160647"/>
                  <a:gd name="connsiteX206" fmla="*/ 1173454 w 3028183"/>
                  <a:gd name="connsiteY206" fmla="*/ 588004 h 1160647"/>
                  <a:gd name="connsiteX207" fmla="*/ 1173454 w 3028183"/>
                  <a:gd name="connsiteY207" fmla="*/ 618269 h 1160647"/>
                  <a:gd name="connsiteX208" fmla="*/ 1175481 w 3028183"/>
                  <a:gd name="connsiteY208" fmla="*/ 618269 h 1160647"/>
                  <a:gd name="connsiteX209" fmla="*/ 1189668 w 3028183"/>
                  <a:gd name="connsiteY209" fmla="*/ 618269 h 1160647"/>
                  <a:gd name="connsiteX210" fmla="*/ 1189668 w 3028183"/>
                  <a:gd name="connsiteY210" fmla="*/ 642048 h 1160647"/>
                  <a:gd name="connsiteX211" fmla="*/ 1191695 w 3028183"/>
                  <a:gd name="connsiteY211" fmla="*/ 643669 h 1160647"/>
                  <a:gd name="connsiteX212" fmla="*/ 1191695 w 3028183"/>
                  <a:gd name="connsiteY212" fmla="*/ 655019 h 1160647"/>
                  <a:gd name="connsiteX213" fmla="*/ 1192455 w 3028183"/>
                  <a:gd name="connsiteY213" fmla="*/ 655019 h 1160647"/>
                  <a:gd name="connsiteX214" fmla="*/ 1197775 w 3028183"/>
                  <a:gd name="connsiteY214" fmla="*/ 655019 h 1160647"/>
                  <a:gd name="connsiteX215" fmla="*/ 1197775 w 3028183"/>
                  <a:gd name="connsiteY215" fmla="*/ 678798 h 1160647"/>
                  <a:gd name="connsiteX216" fmla="*/ 1199041 w 3028183"/>
                  <a:gd name="connsiteY216" fmla="*/ 678798 h 1160647"/>
                  <a:gd name="connsiteX217" fmla="*/ 1207908 w 3028183"/>
                  <a:gd name="connsiteY217" fmla="*/ 678798 h 1160647"/>
                  <a:gd name="connsiteX218" fmla="*/ 1209935 w 3028183"/>
                  <a:gd name="connsiteY218" fmla="*/ 682852 h 1160647"/>
                  <a:gd name="connsiteX219" fmla="*/ 1209935 w 3028183"/>
                  <a:gd name="connsiteY219" fmla="*/ 696093 h 1160647"/>
                  <a:gd name="connsiteX220" fmla="*/ 1211455 w 3028183"/>
                  <a:gd name="connsiteY220" fmla="*/ 694201 h 1160647"/>
                  <a:gd name="connsiteX221" fmla="*/ 1222095 w 3028183"/>
                  <a:gd name="connsiteY221" fmla="*/ 680960 h 1160647"/>
                  <a:gd name="connsiteX222" fmla="*/ 1250469 w 3028183"/>
                  <a:gd name="connsiteY222" fmla="*/ 680960 h 1160647"/>
                  <a:gd name="connsiteX223" fmla="*/ 1250469 w 3028183"/>
                  <a:gd name="connsiteY223" fmla="*/ 767431 h 1160647"/>
                  <a:gd name="connsiteX224" fmla="*/ 1251229 w 3028183"/>
                  <a:gd name="connsiteY224" fmla="*/ 767431 h 1160647"/>
                  <a:gd name="connsiteX225" fmla="*/ 1256549 w 3028183"/>
                  <a:gd name="connsiteY225" fmla="*/ 767431 h 1160647"/>
                  <a:gd name="connsiteX226" fmla="*/ 1257309 w 3028183"/>
                  <a:gd name="connsiteY226" fmla="*/ 766080 h 1160647"/>
                  <a:gd name="connsiteX227" fmla="*/ 1262629 w 3028183"/>
                  <a:gd name="connsiteY227" fmla="*/ 756622 h 1160647"/>
                  <a:gd name="connsiteX228" fmla="*/ 1262629 w 3028183"/>
                  <a:gd name="connsiteY228" fmla="*/ 758514 h 1160647"/>
                  <a:gd name="connsiteX229" fmla="*/ 1262629 w 3028183"/>
                  <a:gd name="connsiteY229" fmla="*/ 771755 h 1160647"/>
                  <a:gd name="connsiteX230" fmla="*/ 1266682 w 3028183"/>
                  <a:gd name="connsiteY230" fmla="*/ 726358 h 1160647"/>
                  <a:gd name="connsiteX231" fmla="*/ 1267442 w 3028183"/>
                  <a:gd name="connsiteY231" fmla="*/ 726358 h 1160647"/>
                  <a:gd name="connsiteX232" fmla="*/ 1272762 w 3028183"/>
                  <a:gd name="connsiteY232" fmla="*/ 726358 h 1160647"/>
                  <a:gd name="connsiteX233" fmla="*/ 1272762 w 3028183"/>
                  <a:gd name="connsiteY233" fmla="*/ 661504 h 1160647"/>
                  <a:gd name="connsiteX234" fmla="*/ 1273776 w 3028183"/>
                  <a:gd name="connsiteY234" fmla="*/ 661504 h 1160647"/>
                  <a:gd name="connsiteX235" fmla="*/ 1280869 w 3028183"/>
                  <a:gd name="connsiteY235" fmla="*/ 661504 h 1160647"/>
                  <a:gd name="connsiteX236" fmla="*/ 1293029 w 3028183"/>
                  <a:gd name="connsiteY236" fmla="*/ 618269 h 1160647"/>
                  <a:gd name="connsiteX237" fmla="*/ 1294296 w 3028183"/>
                  <a:gd name="connsiteY237" fmla="*/ 618269 h 1160647"/>
                  <a:gd name="connsiteX238" fmla="*/ 1303163 w 3028183"/>
                  <a:gd name="connsiteY238" fmla="*/ 618269 h 1160647"/>
                  <a:gd name="connsiteX239" fmla="*/ 1313296 w 3028183"/>
                  <a:gd name="connsiteY239" fmla="*/ 661504 h 1160647"/>
                  <a:gd name="connsiteX240" fmla="*/ 1314309 w 3028183"/>
                  <a:gd name="connsiteY240" fmla="*/ 661504 h 1160647"/>
                  <a:gd name="connsiteX241" fmla="*/ 1321403 w 3028183"/>
                  <a:gd name="connsiteY241" fmla="*/ 661504 h 1160647"/>
                  <a:gd name="connsiteX242" fmla="*/ 1321403 w 3028183"/>
                  <a:gd name="connsiteY242" fmla="*/ 700416 h 1160647"/>
                  <a:gd name="connsiteX243" fmla="*/ 1323176 w 3028183"/>
                  <a:gd name="connsiteY243" fmla="*/ 700416 h 1160647"/>
                  <a:gd name="connsiteX244" fmla="*/ 1335590 w 3028183"/>
                  <a:gd name="connsiteY244" fmla="*/ 700416 h 1160647"/>
                  <a:gd name="connsiteX245" fmla="*/ 1335590 w 3028183"/>
                  <a:gd name="connsiteY245" fmla="*/ 702578 h 1160647"/>
                  <a:gd name="connsiteX246" fmla="*/ 1335590 w 3028183"/>
                  <a:gd name="connsiteY246" fmla="*/ 717710 h 1160647"/>
                  <a:gd name="connsiteX247" fmla="*/ 1339643 w 3028183"/>
                  <a:gd name="connsiteY247" fmla="*/ 715549 h 1160647"/>
                  <a:gd name="connsiteX248" fmla="*/ 1339643 w 3028183"/>
                  <a:gd name="connsiteY248" fmla="*/ 700416 h 1160647"/>
                  <a:gd name="connsiteX249" fmla="*/ 1341163 w 3028183"/>
                  <a:gd name="connsiteY249" fmla="*/ 700416 h 1160647"/>
                  <a:gd name="connsiteX250" fmla="*/ 1351803 w 3028183"/>
                  <a:gd name="connsiteY250" fmla="*/ 700416 h 1160647"/>
                  <a:gd name="connsiteX251" fmla="*/ 1351803 w 3028183"/>
                  <a:gd name="connsiteY251" fmla="*/ 702037 h 1160647"/>
                  <a:gd name="connsiteX252" fmla="*/ 1351803 w 3028183"/>
                  <a:gd name="connsiteY252" fmla="*/ 713387 h 1160647"/>
                  <a:gd name="connsiteX253" fmla="*/ 1382204 w 3028183"/>
                  <a:gd name="connsiteY253" fmla="*/ 713387 h 1160647"/>
                  <a:gd name="connsiteX254" fmla="*/ 1382204 w 3028183"/>
                  <a:gd name="connsiteY254" fmla="*/ 676637 h 1160647"/>
                  <a:gd name="connsiteX255" fmla="*/ 1383470 w 3028183"/>
                  <a:gd name="connsiteY255" fmla="*/ 676637 h 1160647"/>
                  <a:gd name="connsiteX256" fmla="*/ 1392337 w 3028183"/>
                  <a:gd name="connsiteY256" fmla="*/ 676637 h 1160647"/>
                  <a:gd name="connsiteX257" fmla="*/ 1392337 w 3028183"/>
                  <a:gd name="connsiteY257" fmla="*/ 698254 h 1160647"/>
                  <a:gd name="connsiteX258" fmla="*/ 1394364 w 3028183"/>
                  <a:gd name="connsiteY258" fmla="*/ 665828 h 1160647"/>
                  <a:gd name="connsiteX259" fmla="*/ 1416657 w 3028183"/>
                  <a:gd name="connsiteY259" fmla="*/ 665828 h 1160647"/>
                  <a:gd name="connsiteX260" fmla="*/ 1416657 w 3028183"/>
                  <a:gd name="connsiteY260" fmla="*/ 664206 h 1160647"/>
                  <a:gd name="connsiteX261" fmla="*/ 1416657 w 3028183"/>
                  <a:gd name="connsiteY261" fmla="*/ 652857 h 1160647"/>
                  <a:gd name="connsiteX262" fmla="*/ 1417417 w 3028183"/>
                  <a:gd name="connsiteY262" fmla="*/ 652857 h 1160647"/>
                  <a:gd name="connsiteX263" fmla="*/ 1422737 w 3028183"/>
                  <a:gd name="connsiteY263" fmla="*/ 652857 h 1160647"/>
                  <a:gd name="connsiteX264" fmla="*/ 1422737 w 3028183"/>
                  <a:gd name="connsiteY264" fmla="*/ 650966 h 1160647"/>
                  <a:gd name="connsiteX265" fmla="*/ 1422737 w 3028183"/>
                  <a:gd name="connsiteY265" fmla="*/ 637725 h 1160647"/>
                  <a:gd name="connsiteX266" fmla="*/ 1426791 w 3028183"/>
                  <a:gd name="connsiteY266" fmla="*/ 644210 h 1160647"/>
                  <a:gd name="connsiteX267" fmla="*/ 1429071 w 3028183"/>
                  <a:gd name="connsiteY267" fmla="*/ 644210 h 1160647"/>
                  <a:gd name="connsiteX268" fmla="*/ 1445031 w 3028183"/>
                  <a:gd name="connsiteY268" fmla="*/ 644210 h 1160647"/>
                  <a:gd name="connsiteX269" fmla="*/ 1445031 w 3028183"/>
                  <a:gd name="connsiteY269" fmla="*/ 643399 h 1160647"/>
                  <a:gd name="connsiteX270" fmla="*/ 1445031 w 3028183"/>
                  <a:gd name="connsiteY270" fmla="*/ 637725 h 1160647"/>
                  <a:gd name="connsiteX271" fmla="*/ 1445791 w 3028183"/>
                  <a:gd name="connsiteY271" fmla="*/ 637725 h 1160647"/>
                  <a:gd name="connsiteX272" fmla="*/ 1451111 w 3028183"/>
                  <a:gd name="connsiteY272" fmla="*/ 637725 h 1160647"/>
                  <a:gd name="connsiteX273" fmla="*/ 1451111 w 3028183"/>
                  <a:gd name="connsiteY273" fmla="*/ 639076 h 1160647"/>
                  <a:gd name="connsiteX274" fmla="*/ 1451111 w 3028183"/>
                  <a:gd name="connsiteY274" fmla="*/ 648534 h 1160647"/>
                  <a:gd name="connsiteX275" fmla="*/ 1489618 w 3028183"/>
                  <a:gd name="connsiteY275" fmla="*/ 648534 h 1160647"/>
                  <a:gd name="connsiteX276" fmla="*/ 1489618 w 3028183"/>
                  <a:gd name="connsiteY276" fmla="*/ 786887 h 1160647"/>
                  <a:gd name="connsiteX277" fmla="*/ 1491138 w 3028183"/>
                  <a:gd name="connsiteY277" fmla="*/ 786887 h 1160647"/>
                  <a:gd name="connsiteX278" fmla="*/ 1501778 w 3028183"/>
                  <a:gd name="connsiteY278" fmla="*/ 786887 h 1160647"/>
                  <a:gd name="connsiteX279" fmla="*/ 1501778 w 3028183"/>
                  <a:gd name="connsiteY279" fmla="*/ 773917 h 1160647"/>
                  <a:gd name="connsiteX280" fmla="*/ 1505832 w 3028183"/>
                  <a:gd name="connsiteY280" fmla="*/ 773917 h 1160647"/>
                  <a:gd name="connsiteX281" fmla="*/ 1505832 w 3028183"/>
                  <a:gd name="connsiteY281" fmla="*/ 786887 h 1160647"/>
                  <a:gd name="connsiteX282" fmla="*/ 1536232 w 3028183"/>
                  <a:gd name="connsiteY282" fmla="*/ 786887 h 1160647"/>
                  <a:gd name="connsiteX283" fmla="*/ 1536232 w 3028183"/>
                  <a:gd name="connsiteY283" fmla="*/ 756622 h 1160647"/>
                  <a:gd name="connsiteX284" fmla="*/ 1548392 w 3028183"/>
                  <a:gd name="connsiteY284" fmla="*/ 756622 h 1160647"/>
                  <a:gd name="connsiteX285" fmla="*/ 1560552 w 3028183"/>
                  <a:gd name="connsiteY285" fmla="*/ 754461 h 1160647"/>
                  <a:gd name="connsiteX286" fmla="*/ 1564606 w 3028183"/>
                  <a:gd name="connsiteY286" fmla="*/ 756622 h 1160647"/>
                  <a:gd name="connsiteX287" fmla="*/ 1574739 w 3028183"/>
                  <a:gd name="connsiteY287" fmla="*/ 756622 h 1160647"/>
                  <a:gd name="connsiteX288" fmla="*/ 1574739 w 3028183"/>
                  <a:gd name="connsiteY288" fmla="*/ 786887 h 1160647"/>
                  <a:gd name="connsiteX289" fmla="*/ 1582846 w 3028183"/>
                  <a:gd name="connsiteY289" fmla="*/ 786887 h 1160647"/>
                  <a:gd name="connsiteX290" fmla="*/ 1582846 w 3028183"/>
                  <a:gd name="connsiteY290" fmla="*/ 804182 h 1160647"/>
                  <a:gd name="connsiteX291" fmla="*/ 1592182 w 3028183"/>
                  <a:gd name="connsiteY291" fmla="*/ 805087 h 1160647"/>
                  <a:gd name="connsiteX292" fmla="*/ 1605140 w 3028183"/>
                  <a:gd name="connsiteY292" fmla="*/ 805087 h 1160647"/>
                  <a:gd name="connsiteX293" fmla="*/ 1605140 w 3028183"/>
                  <a:gd name="connsiteY293" fmla="*/ 789049 h 1160647"/>
                  <a:gd name="connsiteX294" fmla="*/ 1673096 w 3028183"/>
                  <a:gd name="connsiteY294" fmla="*/ 789049 h 1160647"/>
                  <a:gd name="connsiteX295" fmla="*/ 1673096 w 3028183"/>
                  <a:gd name="connsiteY295" fmla="*/ 703796 h 1160647"/>
                  <a:gd name="connsiteX296" fmla="*/ 1745104 w 3028183"/>
                  <a:gd name="connsiteY296" fmla="*/ 703796 h 1160647"/>
                  <a:gd name="connsiteX297" fmla="*/ 1745104 w 3028183"/>
                  <a:gd name="connsiteY297" fmla="*/ 782564 h 1160647"/>
                  <a:gd name="connsiteX298" fmla="*/ 1747008 w 3028183"/>
                  <a:gd name="connsiteY298" fmla="*/ 782564 h 1160647"/>
                  <a:gd name="connsiteX299" fmla="*/ 1748250 w 3028183"/>
                  <a:gd name="connsiteY299" fmla="*/ 805087 h 1160647"/>
                  <a:gd name="connsiteX300" fmla="*/ 1757926 w 3028183"/>
                  <a:gd name="connsiteY300" fmla="*/ 805087 h 1160647"/>
                  <a:gd name="connsiteX301" fmla="*/ 1759168 w 3028183"/>
                  <a:gd name="connsiteY301" fmla="*/ 782564 h 1160647"/>
                  <a:gd name="connsiteX302" fmla="*/ 1765248 w 3028183"/>
                  <a:gd name="connsiteY302" fmla="*/ 782564 h 1160647"/>
                  <a:gd name="connsiteX303" fmla="*/ 1766490 w 3028183"/>
                  <a:gd name="connsiteY303" fmla="*/ 805087 h 1160647"/>
                  <a:gd name="connsiteX304" fmla="*/ 1817112 w 3028183"/>
                  <a:gd name="connsiteY304" fmla="*/ 805087 h 1160647"/>
                  <a:gd name="connsiteX305" fmla="*/ 1817112 w 3028183"/>
                  <a:gd name="connsiteY305" fmla="*/ 642059 h 1160647"/>
                  <a:gd name="connsiteX306" fmla="*/ 2014439 w 3028183"/>
                  <a:gd name="connsiteY306" fmla="*/ 642059 h 1160647"/>
                  <a:gd name="connsiteX307" fmla="*/ 2014439 w 3028183"/>
                  <a:gd name="connsiteY307" fmla="*/ 805087 h 1160647"/>
                  <a:gd name="connsiteX308" fmla="*/ 2033136 w 3028183"/>
                  <a:gd name="connsiteY308" fmla="*/ 805087 h 1160647"/>
                  <a:gd name="connsiteX309" fmla="*/ 2033136 w 3028183"/>
                  <a:gd name="connsiteY309" fmla="*/ 722394 h 1160647"/>
                  <a:gd name="connsiteX310" fmla="*/ 2128256 w 3028183"/>
                  <a:gd name="connsiteY310" fmla="*/ 722394 h 1160647"/>
                  <a:gd name="connsiteX311" fmla="*/ 2140186 w 3028183"/>
                  <a:gd name="connsiteY311" fmla="*/ 404253 h 1160647"/>
                  <a:gd name="connsiteX312" fmla="*/ 2128026 w 3028183"/>
                  <a:gd name="connsiteY312" fmla="*/ 382635 h 1160647"/>
                  <a:gd name="connsiteX313" fmla="*/ 2121946 w 3028183"/>
                  <a:gd name="connsiteY313" fmla="*/ 378311 h 1160647"/>
                  <a:gd name="connsiteX314" fmla="*/ 2130053 w 3028183"/>
                  <a:gd name="connsiteY314" fmla="*/ 354532 h 1160647"/>
                  <a:gd name="connsiteX315" fmla="*/ 2130053 w 3028183"/>
                  <a:gd name="connsiteY315" fmla="*/ 337238 h 1160647"/>
                  <a:gd name="connsiteX316" fmla="*/ 2144240 w 3028183"/>
                  <a:gd name="connsiteY316" fmla="*/ 337238 h 1160647"/>
                  <a:gd name="connsiteX317" fmla="*/ 2144240 w 3028183"/>
                  <a:gd name="connsiteY317" fmla="*/ 315620 h 1160647"/>
                  <a:gd name="connsiteX318" fmla="*/ 2146266 w 3028183"/>
                  <a:gd name="connsiteY318" fmla="*/ 311296 h 1160647"/>
                  <a:gd name="connsiteX319" fmla="*/ 2146266 w 3028183"/>
                  <a:gd name="connsiteY319" fmla="*/ 233472 h 1160647"/>
                  <a:gd name="connsiteX320" fmla="*/ 2144240 w 3028183"/>
                  <a:gd name="connsiteY320" fmla="*/ 226987 h 1160647"/>
                  <a:gd name="connsiteX321" fmla="*/ 2150320 w 3028183"/>
                  <a:gd name="connsiteY321" fmla="*/ 220501 h 1160647"/>
                  <a:gd name="connsiteX322" fmla="*/ 2150320 w 3028183"/>
                  <a:gd name="connsiteY322" fmla="*/ 162133 h 1160647"/>
                  <a:gd name="connsiteX323" fmla="*/ 2152346 w 3028183"/>
                  <a:gd name="connsiteY323" fmla="*/ 157810 h 1160647"/>
                  <a:gd name="connsiteX324" fmla="*/ 2152346 w 3028183"/>
                  <a:gd name="connsiteY324" fmla="*/ 101604 h 1160647"/>
                  <a:gd name="connsiteX325" fmla="*/ 2154373 w 3028183"/>
                  <a:gd name="connsiteY325" fmla="*/ 82148 h 1160647"/>
                  <a:gd name="connsiteX326" fmla="*/ 2158427 w 3028183"/>
                  <a:gd name="connsiteY326" fmla="*/ 99442 h 1160647"/>
                  <a:gd name="connsiteX327" fmla="*/ 2160453 w 3028183"/>
                  <a:gd name="connsiteY327" fmla="*/ 157810 h 1160647"/>
                  <a:gd name="connsiteX328" fmla="*/ 2162480 w 3028183"/>
                  <a:gd name="connsiteY328" fmla="*/ 220501 h 1160647"/>
                  <a:gd name="connsiteX329" fmla="*/ 2168560 w 3028183"/>
                  <a:gd name="connsiteY329" fmla="*/ 226987 h 1160647"/>
                  <a:gd name="connsiteX330" fmla="*/ 2166533 w 3028183"/>
                  <a:gd name="connsiteY330" fmla="*/ 233472 h 1160647"/>
                  <a:gd name="connsiteX331" fmla="*/ 2166533 w 3028183"/>
                  <a:gd name="connsiteY331" fmla="*/ 311296 h 1160647"/>
                  <a:gd name="connsiteX332" fmla="*/ 2168560 w 3028183"/>
                  <a:gd name="connsiteY332" fmla="*/ 315620 h 1160647"/>
                  <a:gd name="connsiteX333" fmla="*/ 2168560 w 3028183"/>
                  <a:gd name="connsiteY333" fmla="*/ 337238 h 1160647"/>
                  <a:gd name="connsiteX334" fmla="*/ 2182747 w 3028183"/>
                  <a:gd name="connsiteY334" fmla="*/ 337238 h 1160647"/>
                  <a:gd name="connsiteX335" fmla="*/ 2182747 w 3028183"/>
                  <a:gd name="connsiteY335" fmla="*/ 354532 h 1160647"/>
                  <a:gd name="connsiteX336" fmla="*/ 2190854 w 3028183"/>
                  <a:gd name="connsiteY336" fmla="*/ 378311 h 1160647"/>
                  <a:gd name="connsiteX337" fmla="*/ 2184774 w 3028183"/>
                  <a:gd name="connsiteY337" fmla="*/ 382635 h 1160647"/>
                  <a:gd name="connsiteX338" fmla="*/ 2172613 w 3028183"/>
                  <a:gd name="connsiteY338" fmla="*/ 404253 h 1160647"/>
                  <a:gd name="connsiteX339" fmla="*/ 2180720 w 3028183"/>
                  <a:gd name="connsiteY339" fmla="*/ 657181 h 1160647"/>
                  <a:gd name="connsiteX340" fmla="*/ 2245574 w 3028183"/>
                  <a:gd name="connsiteY340" fmla="*/ 657181 h 1160647"/>
                  <a:gd name="connsiteX341" fmla="*/ 2245574 w 3028183"/>
                  <a:gd name="connsiteY341" fmla="*/ 732843 h 1160647"/>
                  <a:gd name="connsiteX342" fmla="*/ 2253681 w 3028183"/>
                  <a:gd name="connsiteY342" fmla="*/ 732843 h 1160647"/>
                  <a:gd name="connsiteX343" fmla="*/ 2255708 w 3028183"/>
                  <a:gd name="connsiteY343" fmla="*/ 726358 h 1160647"/>
                  <a:gd name="connsiteX344" fmla="*/ 2261788 w 3028183"/>
                  <a:gd name="connsiteY344" fmla="*/ 726358 h 1160647"/>
                  <a:gd name="connsiteX345" fmla="*/ 2263815 w 3028183"/>
                  <a:gd name="connsiteY345" fmla="*/ 735005 h 1160647"/>
                  <a:gd name="connsiteX346" fmla="*/ 2275975 w 3028183"/>
                  <a:gd name="connsiteY346" fmla="*/ 735005 h 1160647"/>
                  <a:gd name="connsiteX347" fmla="*/ 2275975 w 3028183"/>
                  <a:gd name="connsiteY347" fmla="*/ 728519 h 1160647"/>
                  <a:gd name="connsiteX348" fmla="*/ 2298268 w 3028183"/>
                  <a:gd name="connsiteY348" fmla="*/ 728519 h 1160647"/>
                  <a:gd name="connsiteX349" fmla="*/ 2298268 w 3028183"/>
                  <a:gd name="connsiteY349" fmla="*/ 735005 h 1160647"/>
                  <a:gd name="connsiteX350" fmla="*/ 2318535 w 3028183"/>
                  <a:gd name="connsiteY350" fmla="*/ 735005 h 1160647"/>
                  <a:gd name="connsiteX351" fmla="*/ 2318535 w 3028183"/>
                  <a:gd name="connsiteY351" fmla="*/ 780402 h 1160647"/>
                  <a:gd name="connsiteX352" fmla="*/ 2332722 w 3028183"/>
                  <a:gd name="connsiteY352" fmla="*/ 780402 h 1160647"/>
                  <a:gd name="connsiteX353" fmla="*/ 2332722 w 3028183"/>
                  <a:gd name="connsiteY353" fmla="*/ 767431 h 1160647"/>
                  <a:gd name="connsiteX354" fmla="*/ 2348936 w 3028183"/>
                  <a:gd name="connsiteY354" fmla="*/ 767431 h 1160647"/>
                  <a:gd name="connsiteX355" fmla="*/ 2348936 w 3028183"/>
                  <a:gd name="connsiteY355" fmla="*/ 588004 h 1160647"/>
                  <a:gd name="connsiteX356" fmla="*/ 2355016 w 3028183"/>
                  <a:gd name="connsiteY356" fmla="*/ 581518 h 1160647"/>
                  <a:gd name="connsiteX357" fmla="*/ 2427977 w 3028183"/>
                  <a:gd name="connsiteY357" fmla="*/ 581518 h 1160647"/>
                  <a:gd name="connsiteX358" fmla="*/ 2427977 w 3028183"/>
                  <a:gd name="connsiteY358" fmla="*/ 590166 h 1160647"/>
                  <a:gd name="connsiteX359" fmla="*/ 2438110 w 3028183"/>
                  <a:gd name="connsiteY359" fmla="*/ 590166 h 1160647"/>
                  <a:gd name="connsiteX360" fmla="*/ 2438110 w 3028183"/>
                  <a:gd name="connsiteY360" fmla="*/ 704740 h 1160647"/>
                  <a:gd name="connsiteX361" fmla="*/ 2460404 w 3028183"/>
                  <a:gd name="connsiteY361" fmla="*/ 704740 h 1160647"/>
                  <a:gd name="connsiteX362" fmla="*/ 2460404 w 3028183"/>
                  <a:gd name="connsiteY362" fmla="*/ 637725 h 1160647"/>
                  <a:gd name="connsiteX363" fmla="*/ 2486751 w 3028183"/>
                  <a:gd name="connsiteY363" fmla="*/ 637725 h 1160647"/>
                  <a:gd name="connsiteX364" fmla="*/ 2490804 w 3028183"/>
                  <a:gd name="connsiteY364" fmla="*/ 633401 h 1160647"/>
                  <a:gd name="connsiteX365" fmla="*/ 2498911 w 3028183"/>
                  <a:gd name="connsiteY365" fmla="*/ 633401 h 1160647"/>
                  <a:gd name="connsiteX366" fmla="*/ 2502964 w 3028183"/>
                  <a:gd name="connsiteY366" fmla="*/ 637725 h 1160647"/>
                  <a:gd name="connsiteX367" fmla="*/ 2525258 w 3028183"/>
                  <a:gd name="connsiteY367" fmla="*/ 637725 h 1160647"/>
                  <a:gd name="connsiteX368" fmla="*/ 2525258 w 3028183"/>
                  <a:gd name="connsiteY368" fmla="*/ 520989 h 1160647"/>
                  <a:gd name="connsiteX369" fmla="*/ 2582005 w 3028183"/>
                  <a:gd name="connsiteY369" fmla="*/ 510180 h 1160647"/>
                  <a:gd name="connsiteX370" fmla="*/ 2582005 w 3028183"/>
                  <a:gd name="connsiteY370" fmla="*/ 511261 h 1160647"/>
                  <a:gd name="connsiteX371" fmla="*/ 2582005 w 3028183"/>
                  <a:gd name="connsiteY371" fmla="*/ 518827 h 1160647"/>
                  <a:gd name="connsiteX372" fmla="*/ 2608352 w 3028183"/>
                  <a:gd name="connsiteY372" fmla="*/ 518827 h 1160647"/>
                  <a:gd name="connsiteX373" fmla="*/ 2608352 w 3028183"/>
                  <a:gd name="connsiteY373" fmla="*/ 773917 h 1160647"/>
                  <a:gd name="connsiteX374" fmla="*/ 2630646 w 3028183"/>
                  <a:gd name="connsiteY374" fmla="*/ 773917 h 1160647"/>
                  <a:gd name="connsiteX375" fmla="*/ 2630646 w 3028183"/>
                  <a:gd name="connsiteY375" fmla="*/ 769593 h 1160647"/>
                  <a:gd name="connsiteX376" fmla="*/ 2642806 w 3028183"/>
                  <a:gd name="connsiteY376" fmla="*/ 769593 h 1160647"/>
                  <a:gd name="connsiteX377" fmla="*/ 2642806 w 3028183"/>
                  <a:gd name="connsiteY377" fmla="*/ 773917 h 1160647"/>
                  <a:gd name="connsiteX378" fmla="*/ 2667126 w 3028183"/>
                  <a:gd name="connsiteY378" fmla="*/ 773917 h 1160647"/>
                  <a:gd name="connsiteX379" fmla="*/ 2667126 w 3028183"/>
                  <a:gd name="connsiteY379" fmla="*/ 760946 h 1160647"/>
                  <a:gd name="connsiteX380" fmla="*/ 2695500 w 3028183"/>
                  <a:gd name="connsiteY380" fmla="*/ 760946 h 1160647"/>
                  <a:gd name="connsiteX381" fmla="*/ 2707660 w 3028183"/>
                  <a:gd name="connsiteY381" fmla="*/ 756622 h 1160647"/>
                  <a:gd name="connsiteX382" fmla="*/ 2727927 w 3028183"/>
                  <a:gd name="connsiteY382" fmla="*/ 760946 h 1160647"/>
                  <a:gd name="connsiteX383" fmla="*/ 2727927 w 3028183"/>
                  <a:gd name="connsiteY383" fmla="*/ 743652 h 1160647"/>
                  <a:gd name="connsiteX384" fmla="*/ 2736034 w 3028183"/>
                  <a:gd name="connsiteY384" fmla="*/ 743652 h 1160647"/>
                  <a:gd name="connsiteX385" fmla="*/ 2736034 w 3028183"/>
                  <a:gd name="connsiteY385" fmla="*/ 730681 h 1160647"/>
                  <a:gd name="connsiteX386" fmla="*/ 2792781 w 3028183"/>
                  <a:gd name="connsiteY386" fmla="*/ 730681 h 1160647"/>
                  <a:gd name="connsiteX387" fmla="*/ 2792781 w 3028183"/>
                  <a:gd name="connsiteY387" fmla="*/ 700416 h 1160647"/>
                  <a:gd name="connsiteX388" fmla="*/ 2811021 w 3028183"/>
                  <a:gd name="connsiteY388" fmla="*/ 700416 h 1160647"/>
                  <a:gd name="connsiteX389" fmla="*/ 2811021 w 3028183"/>
                  <a:gd name="connsiteY389" fmla="*/ 693931 h 1160647"/>
                  <a:gd name="connsiteX390" fmla="*/ 2823181 w 3028183"/>
                  <a:gd name="connsiteY390" fmla="*/ 693931 h 1160647"/>
                  <a:gd name="connsiteX391" fmla="*/ 2823181 w 3028183"/>
                  <a:gd name="connsiteY391" fmla="*/ 700416 h 1160647"/>
                  <a:gd name="connsiteX392" fmla="*/ 2839395 w 3028183"/>
                  <a:gd name="connsiteY392" fmla="*/ 700416 h 1160647"/>
                  <a:gd name="connsiteX393" fmla="*/ 2839395 w 3028183"/>
                  <a:gd name="connsiteY393" fmla="*/ 750137 h 1160647"/>
                  <a:gd name="connsiteX394" fmla="*/ 2871822 w 3028183"/>
                  <a:gd name="connsiteY394" fmla="*/ 750137 h 1160647"/>
                  <a:gd name="connsiteX395" fmla="*/ 2871822 w 3028183"/>
                  <a:gd name="connsiteY395" fmla="*/ 724196 h 1160647"/>
                  <a:gd name="connsiteX396" fmla="*/ 2910329 w 3028183"/>
                  <a:gd name="connsiteY396" fmla="*/ 724196 h 1160647"/>
                  <a:gd name="connsiteX397" fmla="*/ 2910329 w 3028183"/>
                  <a:gd name="connsiteY397" fmla="*/ 693931 h 1160647"/>
                  <a:gd name="connsiteX398" fmla="*/ 2958970 w 3028183"/>
                  <a:gd name="connsiteY398" fmla="*/ 693931 h 1160647"/>
                  <a:gd name="connsiteX399" fmla="*/ 2958970 w 3028183"/>
                  <a:gd name="connsiteY399" fmla="*/ 805087 h 1160647"/>
                  <a:gd name="connsiteX400" fmla="*/ 2958970 w 3028183"/>
                  <a:gd name="connsiteY400" fmla="*/ 818866 h 1160647"/>
                  <a:gd name="connsiteX401" fmla="*/ 3024845 w 3028183"/>
                  <a:gd name="connsiteY401" fmla="*/ 818866 h 1160647"/>
                  <a:gd name="connsiteX402" fmla="*/ 3028183 w 3028183"/>
                  <a:gd name="connsiteY402" fmla="*/ 1160647 h 1160647"/>
                  <a:gd name="connsiteX403" fmla="*/ 2054 w 3028183"/>
                  <a:gd name="connsiteY403" fmla="*/ 1158314 h 1160647"/>
                  <a:gd name="connsiteX404" fmla="*/ 0 w 3028183"/>
                  <a:gd name="connsiteY404" fmla="*/ 724196 h 1160647"/>
                  <a:gd name="connsiteX405" fmla="*/ 20267 w 3028183"/>
                  <a:gd name="connsiteY405" fmla="*/ 724196 h 1160647"/>
                  <a:gd name="connsiteX406" fmla="*/ 20774 w 3028183"/>
                  <a:gd name="connsiteY406" fmla="*/ 723115 h 1160647"/>
                  <a:gd name="connsiteX407" fmla="*/ 24320 w 3028183"/>
                  <a:gd name="connsiteY407" fmla="*/ 715549 h 1160647"/>
                  <a:gd name="connsiteX408" fmla="*/ 26094 w 3028183"/>
                  <a:gd name="connsiteY408" fmla="*/ 715819 h 1160647"/>
                  <a:gd name="connsiteX409" fmla="*/ 38507 w 3028183"/>
                  <a:gd name="connsiteY409" fmla="*/ 717710 h 1160647"/>
                  <a:gd name="connsiteX410" fmla="*/ 39014 w 3028183"/>
                  <a:gd name="connsiteY410" fmla="*/ 719062 h 1160647"/>
                  <a:gd name="connsiteX411" fmla="*/ 42560 w 3028183"/>
                  <a:gd name="connsiteY411" fmla="*/ 728519 h 1160647"/>
                  <a:gd name="connsiteX412" fmla="*/ 68907 w 3028183"/>
                  <a:gd name="connsiteY412" fmla="*/ 730681 h 1160647"/>
                  <a:gd name="connsiteX413" fmla="*/ 68907 w 3028183"/>
                  <a:gd name="connsiteY413" fmla="*/ 607460 h 1160647"/>
                  <a:gd name="connsiteX414" fmla="*/ 70934 w 3028183"/>
                  <a:gd name="connsiteY414" fmla="*/ 607460 h 1160647"/>
                  <a:gd name="connsiteX415" fmla="*/ 85121 w 3028183"/>
                  <a:gd name="connsiteY415" fmla="*/ 607460 h 1160647"/>
                  <a:gd name="connsiteX416" fmla="*/ 85121 w 3028183"/>
                  <a:gd name="connsiteY416" fmla="*/ 471268 h 1160647"/>
                  <a:gd name="connsiteX417" fmla="*/ 86894 w 3028183"/>
                  <a:gd name="connsiteY417" fmla="*/ 471268 h 1160647"/>
                  <a:gd name="connsiteX418" fmla="*/ 99308 w 3028183"/>
                  <a:gd name="connsiteY418" fmla="*/ 471268 h 1160647"/>
                  <a:gd name="connsiteX419" fmla="*/ 99308 w 3028183"/>
                  <a:gd name="connsiteY419" fmla="*/ 356694 h 1160647"/>
                  <a:gd name="connsiteX420" fmla="*/ 103361 w 3028183"/>
                  <a:gd name="connsiteY420" fmla="*/ 328590 h 1160647"/>
                  <a:gd name="connsiteX421" fmla="*/ 105388 w 3028183"/>
                  <a:gd name="connsiteY421" fmla="*/ 328590 h 1160647"/>
                  <a:gd name="connsiteX422" fmla="*/ 119575 w 3028183"/>
                  <a:gd name="connsiteY422" fmla="*/ 328590 h 1160647"/>
                  <a:gd name="connsiteX423" fmla="*/ 156055 w 3028183"/>
                  <a:gd name="connsiteY423" fmla="*/ 246443 h 1160647"/>
                  <a:gd name="connsiteX424" fmla="*/ 160109 w 3028183"/>
                  <a:gd name="connsiteY424" fmla="*/ 0 h 1160647"/>
                  <a:gd name="connsiteX0" fmla="*/ 160109 w 3031519"/>
                  <a:gd name="connsiteY0" fmla="*/ 0 h 1160647"/>
                  <a:gd name="connsiteX1" fmla="*/ 162135 w 3031519"/>
                  <a:gd name="connsiteY1" fmla="*/ 246443 h 1160647"/>
                  <a:gd name="connsiteX2" fmla="*/ 200642 w 3031519"/>
                  <a:gd name="connsiteY2" fmla="*/ 326429 h 1160647"/>
                  <a:gd name="connsiteX3" fmla="*/ 202669 w 3031519"/>
                  <a:gd name="connsiteY3" fmla="*/ 326429 h 1160647"/>
                  <a:gd name="connsiteX4" fmla="*/ 216856 w 3031519"/>
                  <a:gd name="connsiteY4" fmla="*/ 326429 h 1160647"/>
                  <a:gd name="connsiteX5" fmla="*/ 216856 w 3031519"/>
                  <a:gd name="connsiteY5" fmla="*/ 350208 h 1160647"/>
                  <a:gd name="connsiteX6" fmla="*/ 217363 w 3031519"/>
                  <a:gd name="connsiteY6" fmla="*/ 351019 h 1160647"/>
                  <a:gd name="connsiteX7" fmla="*/ 220909 w 3031519"/>
                  <a:gd name="connsiteY7" fmla="*/ 356694 h 1160647"/>
                  <a:gd name="connsiteX8" fmla="*/ 220909 w 3031519"/>
                  <a:gd name="connsiteY8" fmla="*/ 471268 h 1160647"/>
                  <a:gd name="connsiteX9" fmla="*/ 223189 w 3031519"/>
                  <a:gd name="connsiteY9" fmla="*/ 471268 h 1160647"/>
                  <a:gd name="connsiteX10" fmla="*/ 239150 w 3031519"/>
                  <a:gd name="connsiteY10" fmla="*/ 471268 h 1160647"/>
                  <a:gd name="connsiteX11" fmla="*/ 239150 w 3031519"/>
                  <a:gd name="connsiteY11" fmla="*/ 611783 h 1160647"/>
                  <a:gd name="connsiteX12" fmla="*/ 240670 w 3031519"/>
                  <a:gd name="connsiteY12" fmla="*/ 611513 h 1160647"/>
                  <a:gd name="connsiteX13" fmla="*/ 251310 w 3031519"/>
                  <a:gd name="connsiteY13" fmla="*/ 609622 h 1160647"/>
                  <a:gd name="connsiteX14" fmla="*/ 249283 w 3031519"/>
                  <a:gd name="connsiteY14" fmla="*/ 698254 h 1160647"/>
                  <a:gd name="connsiteX15" fmla="*/ 250803 w 3031519"/>
                  <a:gd name="connsiteY15" fmla="*/ 698525 h 1160647"/>
                  <a:gd name="connsiteX16" fmla="*/ 261443 w 3031519"/>
                  <a:gd name="connsiteY16" fmla="*/ 700416 h 1160647"/>
                  <a:gd name="connsiteX17" fmla="*/ 261696 w 3031519"/>
                  <a:gd name="connsiteY17" fmla="*/ 701227 h 1160647"/>
                  <a:gd name="connsiteX18" fmla="*/ 263470 w 3031519"/>
                  <a:gd name="connsiteY18" fmla="*/ 706902 h 1160647"/>
                  <a:gd name="connsiteX19" fmla="*/ 264230 w 3031519"/>
                  <a:gd name="connsiteY19" fmla="*/ 704470 h 1160647"/>
                  <a:gd name="connsiteX20" fmla="*/ 269550 w 3031519"/>
                  <a:gd name="connsiteY20" fmla="*/ 687446 h 1160647"/>
                  <a:gd name="connsiteX21" fmla="*/ 271323 w 3031519"/>
                  <a:gd name="connsiteY21" fmla="*/ 687446 h 1160647"/>
                  <a:gd name="connsiteX22" fmla="*/ 283737 w 3031519"/>
                  <a:gd name="connsiteY22" fmla="*/ 687446 h 1160647"/>
                  <a:gd name="connsiteX23" fmla="*/ 283737 w 3031519"/>
                  <a:gd name="connsiteY23" fmla="*/ 719872 h 1160647"/>
                  <a:gd name="connsiteX24" fmla="*/ 284750 w 3031519"/>
                  <a:gd name="connsiteY24" fmla="*/ 720413 h 1160647"/>
                  <a:gd name="connsiteX25" fmla="*/ 291844 w 3031519"/>
                  <a:gd name="connsiteY25" fmla="*/ 724196 h 1160647"/>
                  <a:gd name="connsiteX26" fmla="*/ 291844 w 3031519"/>
                  <a:gd name="connsiteY26" fmla="*/ 725547 h 1160647"/>
                  <a:gd name="connsiteX27" fmla="*/ 291844 w 3031519"/>
                  <a:gd name="connsiteY27" fmla="*/ 735005 h 1160647"/>
                  <a:gd name="connsiteX28" fmla="*/ 336431 w 3031519"/>
                  <a:gd name="connsiteY28" fmla="*/ 735005 h 1160647"/>
                  <a:gd name="connsiteX29" fmla="*/ 336431 w 3031519"/>
                  <a:gd name="connsiteY29" fmla="*/ 736086 h 1160647"/>
                  <a:gd name="connsiteX30" fmla="*/ 336431 w 3031519"/>
                  <a:gd name="connsiteY30" fmla="*/ 743652 h 1160647"/>
                  <a:gd name="connsiteX31" fmla="*/ 338457 w 3031519"/>
                  <a:gd name="connsiteY31" fmla="*/ 743652 h 1160647"/>
                  <a:gd name="connsiteX32" fmla="*/ 352644 w 3031519"/>
                  <a:gd name="connsiteY32" fmla="*/ 743652 h 1160647"/>
                  <a:gd name="connsiteX33" fmla="*/ 352644 w 3031519"/>
                  <a:gd name="connsiteY33" fmla="*/ 713387 h 1160647"/>
                  <a:gd name="connsiteX34" fmla="*/ 397231 w 3031519"/>
                  <a:gd name="connsiteY34" fmla="*/ 713387 h 1160647"/>
                  <a:gd name="connsiteX35" fmla="*/ 397231 w 3031519"/>
                  <a:gd name="connsiteY35" fmla="*/ 712036 h 1160647"/>
                  <a:gd name="connsiteX36" fmla="*/ 397231 w 3031519"/>
                  <a:gd name="connsiteY36" fmla="*/ 702578 h 1160647"/>
                  <a:gd name="connsiteX37" fmla="*/ 398245 w 3031519"/>
                  <a:gd name="connsiteY37" fmla="*/ 702578 h 1160647"/>
                  <a:gd name="connsiteX38" fmla="*/ 405338 w 3031519"/>
                  <a:gd name="connsiteY38" fmla="*/ 702578 h 1160647"/>
                  <a:gd name="connsiteX39" fmla="*/ 405338 w 3031519"/>
                  <a:gd name="connsiteY39" fmla="*/ 700687 h 1160647"/>
                  <a:gd name="connsiteX40" fmla="*/ 405338 w 3031519"/>
                  <a:gd name="connsiteY40" fmla="*/ 687446 h 1160647"/>
                  <a:gd name="connsiteX41" fmla="*/ 406098 w 3031519"/>
                  <a:gd name="connsiteY41" fmla="*/ 687446 h 1160647"/>
                  <a:gd name="connsiteX42" fmla="*/ 411418 w 3031519"/>
                  <a:gd name="connsiteY42" fmla="*/ 687446 h 1160647"/>
                  <a:gd name="connsiteX43" fmla="*/ 411418 w 3031519"/>
                  <a:gd name="connsiteY43" fmla="*/ 686365 h 1160647"/>
                  <a:gd name="connsiteX44" fmla="*/ 411418 w 3031519"/>
                  <a:gd name="connsiteY44" fmla="*/ 678798 h 1160647"/>
                  <a:gd name="connsiteX45" fmla="*/ 413445 w 3031519"/>
                  <a:gd name="connsiteY45" fmla="*/ 678798 h 1160647"/>
                  <a:gd name="connsiteX46" fmla="*/ 427632 w 3031519"/>
                  <a:gd name="connsiteY46" fmla="*/ 678798 h 1160647"/>
                  <a:gd name="connsiteX47" fmla="*/ 427632 w 3031519"/>
                  <a:gd name="connsiteY47" fmla="*/ 679879 h 1160647"/>
                  <a:gd name="connsiteX48" fmla="*/ 427632 w 3031519"/>
                  <a:gd name="connsiteY48" fmla="*/ 687446 h 1160647"/>
                  <a:gd name="connsiteX49" fmla="*/ 449925 w 3031519"/>
                  <a:gd name="connsiteY49" fmla="*/ 687446 h 1160647"/>
                  <a:gd name="connsiteX50" fmla="*/ 449925 w 3031519"/>
                  <a:gd name="connsiteY50" fmla="*/ 685554 h 1160647"/>
                  <a:gd name="connsiteX51" fmla="*/ 449925 w 3031519"/>
                  <a:gd name="connsiteY51" fmla="*/ 672313 h 1160647"/>
                  <a:gd name="connsiteX52" fmla="*/ 451699 w 3031519"/>
                  <a:gd name="connsiteY52" fmla="*/ 672313 h 1160647"/>
                  <a:gd name="connsiteX53" fmla="*/ 464112 w 3031519"/>
                  <a:gd name="connsiteY53" fmla="*/ 672313 h 1160647"/>
                  <a:gd name="connsiteX54" fmla="*/ 464112 w 3031519"/>
                  <a:gd name="connsiteY54" fmla="*/ 696093 h 1160647"/>
                  <a:gd name="connsiteX55" fmla="*/ 465126 w 3031519"/>
                  <a:gd name="connsiteY55" fmla="*/ 696093 h 1160647"/>
                  <a:gd name="connsiteX56" fmla="*/ 472219 w 3031519"/>
                  <a:gd name="connsiteY56" fmla="*/ 696093 h 1160647"/>
                  <a:gd name="connsiteX57" fmla="*/ 472219 w 3031519"/>
                  <a:gd name="connsiteY57" fmla="*/ 695012 h 1160647"/>
                  <a:gd name="connsiteX58" fmla="*/ 472219 w 3031519"/>
                  <a:gd name="connsiteY58" fmla="*/ 687446 h 1160647"/>
                  <a:gd name="connsiteX59" fmla="*/ 473992 w 3031519"/>
                  <a:gd name="connsiteY59" fmla="*/ 687446 h 1160647"/>
                  <a:gd name="connsiteX60" fmla="*/ 486406 w 3031519"/>
                  <a:gd name="connsiteY60" fmla="*/ 687446 h 1160647"/>
                  <a:gd name="connsiteX61" fmla="*/ 486406 w 3031519"/>
                  <a:gd name="connsiteY61" fmla="*/ 713387 h 1160647"/>
                  <a:gd name="connsiteX62" fmla="*/ 488433 w 3031519"/>
                  <a:gd name="connsiteY62" fmla="*/ 713387 h 1160647"/>
                  <a:gd name="connsiteX63" fmla="*/ 502619 w 3031519"/>
                  <a:gd name="connsiteY63" fmla="*/ 713387 h 1160647"/>
                  <a:gd name="connsiteX64" fmla="*/ 502619 w 3031519"/>
                  <a:gd name="connsiteY64" fmla="*/ 715008 h 1160647"/>
                  <a:gd name="connsiteX65" fmla="*/ 502619 w 3031519"/>
                  <a:gd name="connsiteY65" fmla="*/ 726358 h 1160647"/>
                  <a:gd name="connsiteX66" fmla="*/ 503379 w 3031519"/>
                  <a:gd name="connsiteY66" fmla="*/ 726358 h 1160647"/>
                  <a:gd name="connsiteX67" fmla="*/ 508700 w 3031519"/>
                  <a:gd name="connsiteY67" fmla="*/ 726358 h 1160647"/>
                  <a:gd name="connsiteX68" fmla="*/ 508700 w 3031519"/>
                  <a:gd name="connsiteY68" fmla="*/ 725547 h 1160647"/>
                  <a:gd name="connsiteX69" fmla="*/ 508700 w 3031519"/>
                  <a:gd name="connsiteY69" fmla="*/ 719872 h 1160647"/>
                  <a:gd name="connsiteX70" fmla="*/ 539100 w 3031519"/>
                  <a:gd name="connsiteY70" fmla="*/ 719872 h 1160647"/>
                  <a:gd name="connsiteX71" fmla="*/ 539100 w 3031519"/>
                  <a:gd name="connsiteY71" fmla="*/ 743652 h 1160647"/>
                  <a:gd name="connsiteX72" fmla="*/ 540113 w 3031519"/>
                  <a:gd name="connsiteY72" fmla="*/ 743652 h 1160647"/>
                  <a:gd name="connsiteX73" fmla="*/ 547207 w 3031519"/>
                  <a:gd name="connsiteY73" fmla="*/ 743652 h 1160647"/>
                  <a:gd name="connsiteX74" fmla="*/ 547207 w 3031519"/>
                  <a:gd name="connsiteY74" fmla="*/ 744733 h 1160647"/>
                  <a:gd name="connsiteX75" fmla="*/ 547207 w 3031519"/>
                  <a:gd name="connsiteY75" fmla="*/ 752299 h 1160647"/>
                  <a:gd name="connsiteX76" fmla="*/ 547967 w 3031519"/>
                  <a:gd name="connsiteY76" fmla="*/ 752299 h 1160647"/>
                  <a:gd name="connsiteX77" fmla="*/ 553287 w 3031519"/>
                  <a:gd name="connsiteY77" fmla="*/ 752299 h 1160647"/>
                  <a:gd name="connsiteX78" fmla="*/ 553287 w 3031519"/>
                  <a:gd name="connsiteY78" fmla="*/ 750137 h 1160647"/>
                  <a:gd name="connsiteX79" fmla="*/ 553287 w 3031519"/>
                  <a:gd name="connsiteY79" fmla="*/ 735005 h 1160647"/>
                  <a:gd name="connsiteX80" fmla="*/ 554300 w 3031519"/>
                  <a:gd name="connsiteY80" fmla="*/ 735005 h 1160647"/>
                  <a:gd name="connsiteX81" fmla="*/ 561394 w 3031519"/>
                  <a:gd name="connsiteY81" fmla="*/ 735005 h 1160647"/>
                  <a:gd name="connsiteX82" fmla="*/ 561394 w 3031519"/>
                  <a:gd name="connsiteY82" fmla="*/ 736086 h 1160647"/>
                  <a:gd name="connsiteX83" fmla="*/ 561394 w 3031519"/>
                  <a:gd name="connsiteY83" fmla="*/ 743652 h 1160647"/>
                  <a:gd name="connsiteX84" fmla="*/ 566714 w 3031519"/>
                  <a:gd name="connsiteY84" fmla="*/ 741659 h 1160647"/>
                  <a:gd name="connsiteX85" fmla="*/ 567474 w 3031519"/>
                  <a:gd name="connsiteY85" fmla="*/ 740679 h 1160647"/>
                  <a:gd name="connsiteX86" fmla="*/ 567474 w 3031519"/>
                  <a:gd name="connsiteY86" fmla="*/ 735005 h 1160647"/>
                  <a:gd name="connsiteX87" fmla="*/ 605981 w 3031519"/>
                  <a:gd name="connsiteY87" fmla="*/ 735005 h 1160647"/>
                  <a:gd name="connsiteX88" fmla="*/ 605981 w 3031519"/>
                  <a:gd name="connsiteY88" fmla="*/ 758784 h 1160647"/>
                  <a:gd name="connsiteX89" fmla="*/ 608007 w 3031519"/>
                  <a:gd name="connsiteY89" fmla="*/ 758784 h 1160647"/>
                  <a:gd name="connsiteX90" fmla="*/ 622194 w 3031519"/>
                  <a:gd name="connsiteY90" fmla="*/ 758784 h 1160647"/>
                  <a:gd name="connsiteX91" fmla="*/ 622194 w 3031519"/>
                  <a:gd name="connsiteY91" fmla="*/ 759865 h 1160647"/>
                  <a:gd name="connsiteX92" fmla="*/ 622194 w 3031519"/>
                  <a:gd name="connsiteY92" fmla="*/ 767431 h 1160647"/>
                  <a:gd name="connsiteX93" fmla="*/ 623968 w 3031519"/>
                  <a:gd name="connsiteY93" fmla="*/ 767431 h 1160647"/>
                  <a:gd name="connsiteX94" fmla="*/ 636381 w 3031519"/>
                  <a:gd name="connsiteY94" fmla="*/ 767431 h 1160647"/>
                  <a:gd name="connsiteX95" fmla="*/ 636381 w 3031519"/>
                  <a:gd name="connsiteY95" fmla="*/ 743652 h 1160647"/>
                  <a:gd name="connsiteX96" fmla="*/ 637394 w 3031519"/>
                  <a:gd name="connsiteY96" fmla="*/ 743652 h 1160647"/>
                  <a:gd name="connsiteX97" fmla="*/ 644488 w 3031519"/>
                  <a:gd name="connsiteY97" fmla="*/ 743652 h 1160647"/>
                  <a:gd name="connsiteX98" fmla="*/ 644488 w 3031519"/>
                  <a:gd name="connsiteY98" fmla="*/ 711225 h 1160647"/>
                  <a:gd name="connsiteX99" fmla="*/ 645501 w 3031519"/>
                  <a:gd name="connsiteY99" fmla="*/ 711225 h 1160647"/>
                  <a:gd name="connsiteX100" fmla="*/ 652595 w 3031519"/>
                  <a:gd name="connsiteY100" fmla="*/ 711225 h 1160647"/>
                  <a:gd name="connsiteX101" fmla="*/ 652595 w 3031519"/>
                  <a:gd name="connsiteY101" fmla="*/ 709334 h 1160647"/>
                  <a:gd name="connsiteX102" fmla="*/ 652595 w 3031519"/>
                  <a:gd name="connsiteY102" fmla="*/ 696093 h 1160647"/>
                  <a:gd name="connsiteX103" fmla="*/ 651328 w 3031519"/>
                  <a:gd name="connsiteY103" fmla="*/ 694471 h 1160647"/>
                  <a:gd name="connsiteX104" fmla="*/ 656648 w 3031519"/>
                  <a:gd name="connsiteY104" fmla="*/ 683122 h 1160647"/>
                  <a:gd name="connsiteX105" fmla="*/ 664755 w 3031519"/>
                  <a:gd name="connsiteY105" fmla="*/ 711225 h 1160647"/>
                  <a:gd name="connsiteX106" fmla="*/ 665515 w 3031519"/>
                  <a:gd name="connsiteY106" fmla="*/ 711225 h 1160647"/>
                  <a:gd name="connsiteX107" fmla="*/ 670835 w 3031519"/>
                  <a:gd name="connsiteY107" fmla="*/ 711225 h 1160647"/>
                  <a:gd name="connsiteX108" fmla="*/ 670835 w 3031519"/>
                  <a:gd name="connsiteY108" fmla="*/ 605298 h 1160647"/>
                  <a:gd name="connsiteX109" fmla="*/ 672355 w 3031519"/>
                  <a:gd name="connsiteY109" fmla="*/ 605298 h 1160647"/>
                  <a:gd name="connsiteX110" fmla="*/ 682995 w 3031519"/>
                  <a:gd name="connsiteY110" fmla="*/ 605298 h 1160647"/>
                  <a:gd name="connsiteX111" fmla="*/ 682995 w 3031519"/>
                  <a:gd name="connsiteY111" fmla="*/ 557739 h 1160647"/>
                  <a:gd name="connsiteX112" fmla="*/ 709342 w 3031519"/>
                  <a:gd name="connsiteY112" fmla="*/ 557739 h 1160647"/>
                  <a:gd name="connsiteX113" fmla="*/ 709342 w 3031519"/>
                  <a:gd name="connsiteY113" fmla="*/ 536121 h 1160647"/>
                  <a:gd name="connsiteX114" fmla="*/ 743796 w 3031519"/>
                  <a:gd name="connsiteY114" fmla="*/ 536121 h 1160647"/>
                  <a:gd name="connsiteX115" fmla="*/ 743796 w 3031519"/>
                  <a:gd name="connsiteY115" fmla="*/ 538553 h 1160647"/>
                  <a:gd name="connsiteX116" fmla="*/ 743796 w 3031519"/>
                  <a:gd name="connsiteY116" fmla="*/ 555577 h 1160647"/>
                  <a:gd name="connsiteX117" fmla="*/ 746076 w 3031519"/>
                  <a:gd name="connsiteY117" fmla="*/ 555577 h 1160647"/>
                  <a:gd name="connsiteX118" fmla="*/ 762036 w 3031519"/>
                  <a:gd name="connsiteY118" fmla="*/ 555577 h 1160647"/>
                  <a:gd name="connsiteX119" fmla="*/ 762036 w 3031519"/>
                  <a:gd name="connsiteY119" fmla="*/ 603136 h 1160647"/>
                  <a:gd name="connsiteX120" fmla="*/ 763049 w 3031519"/>
                  <a:gd name="connsiteY120" fmla="*/ 603136 h 1160647"/>
                  <a:gd name="connsiteX121" fmla="*/ 770143 w 3031519"/>
                  <a:gd name="connsiteY121" fmla="*/ 603136 h 1160647"/>
                  <a:gd name="connsiteX122" fmla="*/ 784330 w 3031519"/>
                  <a:gd name="connsiteY122" fmla="*/ 607460 h 1160647"/>
                  <a:gd name="connsiteX123" fmla="*/ 784330 w 3031519"/>
                  <a:gd name="connsiteY123" fmla="*/ 646372 h 1160647"/>
                  <a:gd name="connsiteX124" fmla="*/ 785343 w 3031519"/>
                  <a:gd name="connsiteY124" fmla="*/ 646372 h 1160647"/>
                  <a:gd name="connsiteX125" fmla="*/ 792436 w 3031519"/>
                  <a:gd name="connsiteY125" fmla="*/ 646372 h 1160647"/>
                  <a:gd name="connsiteX126" fmla="*/ 792436 w 3031519"/>
                  <a:gd name="connsiteY126" fmla="*/ 647993 h 1160647"/>
                  <a:gd name="connsiteX127" fmla="*/ 792436 w 3031519"/>
                  <a:gd name="connsiteY127" fmla="*/ 659342 h 1160647"/>
                  <a:gd name="connsiteX128" fmla="*/ 794463 w 3031519"/>
                  <a:gd name="connsiteY128" fmla="*/ 659342 h 1160647"/>
                  <a:gd name="connsiteX129" fmla="*/ 808650 w 3031519"/>
                  <a:gd name="connsiteY129" fmla="*/ 659342 h 1160647"/>
                  <a:gd name="connsiteX130" fmla="*/ 814730 w 3031519"/>
                  <a:gd name="connsiteY130" fmla="*/ 665828 h 1160647"/>
                  <a:gd name="connsiteX131" fmla="*/ 814730 w 3031519"/>
                  <a:gd name="connsiteY131" fmla="*/ 687446 h 1160647"/>
                  <a:gd name="connsiteX132" fmla="*/ 817010 w 3031519"/>
                  <a:gd name="connsiteY132" fmla="*/ 687446 h 1160647"/>
                  <a:gd name="connsiteX133" fmla="*/ 832970 w 3031519"/>
                  <a:gd name="connsiteY133" fmla="*/ 687446 h 1160647"/>
                  <a:gd name="connsiteX134" fmla="*/ 832970 w 3031519"/>
                  <a:gd name="connsiteY134" fmla="*/ 688526 h 1160647"/>
                  <a:gd name="connsiteX135" fmla="*/ 832970 w 3031519"/>
                  <a:gd name="connsiteY135" fmla="*/ 696093 h 1160647"/>
                  <a:gd name="connsiteX136" fmla="*/ 834237 w 3031519"/>
                  <a:gd name="connsiteY136" fmla="*/ 696093 h 1160647"/>
                  <a:gd name="connsiteX137" fmla="*/ 843104 w 3031519"/>
                  <a:gd name="connsiteY137" fmla="*/ 696093 h 1160647"/>
                  <a:gd name="connsiteX138" fmla="*/ 843104 w 3031519"/>
                  <a:gd name="connsiteY138" fmla="*/ 698254 h 1160647"/>
                  <a:gd name="connsiteX139" fmla="*/ 843104 w 3031519"/>
                  <a:gd name="connsiteY139" fmla="*/ 713387 h 1160647"/>
                  <a:gd name="connsiteX140" fmla="*/ 847157 w 3031519"/>
                  <a:gd name="connsiteY140" fmla="*/ 711495 h 1160647"/>
                  <a:gd name="connsiteX141" fmla="*/ 847157 w 3031519"/>
                  <a:gd name="connsiteY141" fmla="*/ 698254 h 1160647"/>
                  <a:gd name="connsiteX142" fmla="*/ 848170 w 3031519"/>
                  <a:gd name="connsiteY142" fmla="*/ 698254 h 1160647"/>
                  <a:gd name="connsiteX143" fmla="*/ 855264 w 3031519"/>
                  <a:gd name="connsiteY143" fmla="*/ 698254 h 1160647"/>
                  <a:gd name="connsiteX144" fmla="*/ 855264 w 3031519"/>
                  <a:gd name="connsiteY144" fmla="*/ 699876 h 1160647"/>
                  <a:gd name="connsiteX145" fmla="*/ 855264 w 3031519"/>
                  <a:gd name="connsiteY145" fmla="*/ 711225 h 1160647"/>
                  <a:gd name="connsiteX146" fmla="*/ 856024 w 3031519"/>
                  <a:gd name="connsiteY146" fmla="*/ 711225 h 1160647"/>
                  <a:gd name="connsiteX147" fmla="*/ 861344 w 3031519"/>
                  <a:gd name="connsiteY147" fmla="*/ 711225 h 1160647"/>
                  <a:gd name="connsiteX148" fmla="*/ 909984 w 3031519"/>
                  <a:gd name="connsiteY148" fmla="*/ 706902 h 1160647"/>
                  <a:gd name="connsiteX149" fmla="*/ 909984 w 3031519"/>
                  <a:gd name="connsiteY149" fmla="*/ 708253 h 1160647"/>
                  <a:gd name="connsiteX150" fmla="*/ 909984 w 3031519"/>
                  <a:gd name="connsiteY150" fmla="*/ 717710 h 1160647"/>
                  <a:gd name="connsiteX151" fmla="*/ 910744 w 3031519"/>
                  <a:gd name="connsiteY151" fmla="*/ 717710 h 1160647"/>
                  <a:gd name="connsiteX152" fmla="*/ 916065 w 3031519"/>
                  <a:gd name="connsiteY152" fmla="*/ 717710 h 1160647"/>
                  <a:gd name="connsiteX153" fmla="*/ 916065 w 3031519"/>
                  <a:gd name="connsiteY153" fmla="*/ 719872 h 1160647"/>
                  <a:gd name="connsiteX154" fmla="*/ 916065 w 3031519"/>
                  <a:gd name="connsiteY154" fmla="*/ 735005 h 1160647"/>
                  <a:gd name="connsiteX155" fmla="*/ 918091 w 3031519"/>
                  <a:gd name="connsiteY155" fmla="*/ 733654 h 1160647"/>
                  <a:gd name="connsiteX156" fmla="*/ 932278 w 3031519"/>
                  <a:gd name="connsiteY156" fmla="*/ 724196 h 1160647"/>
                  <a:gd name="connsiteX157" fmla="*/ 938358 w 3031519"/>
                  <a:gd name="connsiteY157" fmla="*/ 683122 h 1160647"/>
                  <a:gd name="connsiteX158" fmla="*/ 939118 w 3031519"/>
                  <a:gd name="connsiteY158" fmla="*/ 682852 h 1160647"/>
                  <a:gd name="connsiteX159" fmla="*/ 944438 w 3031519"/>
                  <a:gd name="connsiteY159" fmla="*/ 680960 h 1160647"/>
                  <a:gd name="connsiteX160" fmla="*/ 946465 w 3031519"/>
                  <a:gd name="connsiteY160" fmla="*/ 611783 h 1160647"/>
                  <a:gd name="connsiteX161" fmla="*/ 948492 w 3031519"/>
                  <a:gd name="connsiteY161" fmla="*/ 680960 h 1160647"/>
                  <a:gd name="connsiteX162" fmla="*/ 949252 w 3031519"/>
                  <a:gd name="connsiteY162" fmla="*/ 681230 h 1160647"/>
                  <a:gd name="connsiteX163" fmla="*/ 954572 w 3031519"/>
                  <a:gd name="connsiteY163" fmla="*/ 683122 h 1160647"/>
                  <a:gd name="connsiteX164" fmla="*/ 954572 w 3031519"/>
                  <a:gd name="connsiteY164" fmla="*/ 596651 h 1160647"/>
                  <a:gd name="connsiteX165" fmla="*/ 958625 w 3031519"/>
                  <a:gd name="connsiteY165" fmla="*/ 564224 h 1160647"/>
                  <a:gd name="connsiteX166" fmla="*/ 997132 w 3031519"/>
                  <a:gd name="connsiteY166" fmla="*/ 564224 h 1160647"/>
                  <a:gd name="connsiteX167" fmla="*/ 997132 w 3031519"/>
                  <a:gd name="connsiteY167" fmla="*/ 596651 h 1160647"/>
                  <a:gd name="connsiteX168" fmla="*/ 997892 w 3031519"/>
                  <a:gd name="connsiteY168" fmla="*/ 596651 h 1160647"/>
                  <a:gd name="connsiteX169" fmla="*/ 1003212 w 3031519"/>
                  <a:gd name="connsiteY169" fmla="*/ 596651 h 1160647"/>
                  <a:gd name="connsiteX170" fmla="*/ 1003212 w 3031519"/>
                  <a:gd name="connsiteY170" fmla="*/ 514503 h 1160647"/>
                  <a:gd name="connsiteX171" fmla="*/ 1004986 w 3031519"/>
                  <a:gd name="connsiteY171" fmla="*/ 514503 h 1160647"/>
                  <a:gd name="connsiteX172" fmla="*/ 1017399 w 3031519"/>
                  <a:gd name="connsiteY172" fmla="*/ 514503 h 1160647"/>
                  <a:gd name="connsiteX173" fmla="*/ 1017399 w 3031519"/>
                  <a:gd name="connsiteY173" fmla="*/ 512612 h 1160647"/>
                  <a:gd name="connsiteX174" fmla="*/ 1017399 w 3031519"/>
                  <a:gd name="connsiteY174" fmla="*/ 499371 h 1160647"/>
                  <a:gd name="connsiteX175" fmla="*/ 1039693 w 3031519"/>
                  <a:gd name="connsiteY175" fmla="*/ 499371 h 1160647"/>
                  <a:gd name="connsiteX176" fmla="*/ 1039693 w 3031519"/>
                  <a:gd name="connsiteY176" fmla="*/ 498290 h 1160647"/>
                  <a:gd name="connsiteX177" fmla="*/ 1039693 w 3031519"/>
                  <a:gd name="connsiteY177" fmla="*/ 490724 h 1160647"/>
                  <a:gd name="connsiteX178" fmla="*/ 1041466 w 3031519"/>
                  <a:gd name="connsiteY178" fmla="*/ 490724 h 1160647"/>
                  <a:gd name="connsiteX179" fmla="*/ 1053880 w 3031519"/>
                  <a:gd name="connsiteY179" fmla="*/ 490724 h 1160647"/>
                  <a:gd name="connsiteX180" fmla="*/ 1053880 w 3031519"/>
                  <a:gd name="connsiteY180" fmla="*/ 491805 h 1160647"/>
                  <a:gd name="connsiteX181" fmla="*/ 1053880 w 3031519"/>
                  <a:gd name="connsiteY181" fmla="*/ 499371 h 1160647"/>
                  <a:gd name="connsiteX182" fmla="*/ 1054640 w 3031519"/>
                  <a:gd name="connsiteY182" fmla="*/ 499371 h 1160647"/>
                  <a:gd name="connsiteX183" fmla="*/ 1059960 w 3031519"/>
                  <a:gd name="connsiteY183" fmla="*/ 499371 h 1160647"/>
                  <a:gd name="connsiteX184" fmla="*/ 1070093 w 3031519"/>
                  <a:gd name="connsiteY184" fmla="*/ 495047 h 1160647"/>
                  <a:gd name="connsiteX185" fmla="*/ 1074146 w 3031519"/>
                  <a:gd name="connsiteY185" fmla="*/ 498290 h 1160647"/>
                  <a:gd name="connsiteX186" fmla="*/ 1074146 w 3031519"/>
                  <a:gd name="connsiteY186" fmla="*/ 490724 h 1160647"/>
                  <a:gd name="connsiteX187" fmla="*/ 1076426 w 3031519"/>
                  <a:gd name="connsiteY187" fmla="*/ 490724 h 1160647"/>
                  <a:gd name="connsiteX188" fmla="*/ 1092387 w 3031519"/>
                  <a:gd name="connsiteY188" fmla="*/ 490724 h 1160647"/>
                  <a:gd name="connsiteX189" fmla="*/ 1092387 w 3031519"/>
                  <a:gd name="connsiteY189" fmla="*/ 491805 h 1160647"/>
                  <a:gd name="connsiteX190" fmla="*/ 1092387 w 3031519"/>
                  <a:gd name="connsiteY190" fmla="*/ 499371 h 1160647"/>
                  <a:gd name="connsiteX191" fmla="*/ 1122787 w 3031519"/>
                  <a:gd name="connsiteY191" fmla="*/ 499371 h 1160647"/>
                  <a:gd name="connsiteX192" fmla="*/ 1122787 w 3031519"/>
                  <a:gd name="connsiteY192" fmla="*/ 500992 h 1160647"/>
                  <a:gd name="connsiteX193" fmla="*/ 1122787 w 3031519"/>
                  <a:gd name="connsiteY193" fmla="*/ 512342 h 1160647"/>
                  <a:gd name="connsiteX194" fmla="*/ 1149134 w 3031519"/>
                  <a:gd name="connsiteY194" fmla="*/ 512342 h 1160647"/>
                  <a:gd name="connsiteX195" fmla="*/ 1149134 w 3031519"/>
                  <a:gd name="connsiteY195" fmla="*/ 542606 h 1160647"/>
                  <a:gd name="connsiteX196" fmla="*/ 1149894 w 3031519"/>
                  <a:gd name="connsiteY196" fmla="*/ 542606 h 1160647"/>
                  <a:gd name="connsiteX197" fmla="*/ 1155214 w 3031519"/>
                  <a:gd name="connsiteY197" fmla="*/ 542606 h 1160647"/>
                  <a:gd name="connsiteX198" fmla="*/ 1155214 w 3031519"/>
                  <a:gd name="connsiteY198" fmla="*/ 543687 h 1160647"/>
                  <a:gd name="connsiteX199" fmla="*/ 1155214 w 3031519"/>
                  <a:gd name="connsiteY199" fmla="*/ 551254 h 1160647"/>
                  <a:gd name="connsiteX200" fmla="*/ 1159268 w 3031519"/>
                  <a:gd name="connsiteY200" fmla="*/ 581518 h 1160647"/>
                  <a:gd name="connsiteX201" fmla="*/ 1160028 w 3031519"/>
                  <a:gd name="connsiteY201" fmla="*/ 581518 h 1160647"/>
                  <a:gd name="connsiteX202" fmla="*/ 1165348 w 3031519"/>
                  <a:gd name="connsiteY202" fmla="*/ 581518 h 1160647"/>
                  <a:gd name="connsiteX203" fmla="*/ 1165348 w 3031519"/>
                  <a:gd name="connsiteY203" fmla="*/ 582329 h 1160647"/>
                  <a:gd name="connsiteX204" fmla="*/ 1165348 w 3031519"/>
                  <a:gd name="connsiteY204" fmla="*/ 588004 h 1160647"/>
                  <a:gd name="connsiteX205" fmla="*/ 1166361 w 3031519"/>
                  <a:gd name="connsiteY205" fmla="*/ 588004 h 1160647"/>
                  <a:gd name="connsiteX206" fmla="*/ 1173454 w 3031519"/>
                  <a:gd name="connsiteY206" fmla="*/ 588004 h 1160647"/>
                  <a:gd name="connsiteX207" fmla="*/ 1173454 w 3031519"/>
                  <a:gd name="connsiteY207" fmla="*/ 618269 h 1160647"/>
                  <a:gd name="connsiteX208" fmla="*/ 1175481 w 3031519"/>
                  <a:gd name="connsiteY208" fmla="*/ 618269 h 1160647"/>
                  <a:gd name="connsiteX209" fmla="*/ 1189668 w 3031519"/>
                  <a:gd name="connsiteY209" fmla="*/ 618269 h 1160647"/>
                  <a:gd name="connsiteX210" fmla="*/ 1189668 w 3031519"/>
                  <a:gd name="connsiteY210" fmla="*/ 642048 h 1160647"/>
                  <a:gd name="connsiteX211" fmla="*/ 1191695 w 3031519"/>
                  <a:gd name="connsiteY211" fmla="*/ 643669 h 1160647"/>
                  <a:gd name="connsiteX212" fmla="*/ 1191695 w 3031519"/>
                  <a:gd name="connsiteY212" fmla="*/ 655019 h 1160647"/>
                  <a:gd name="connsiteX213" fmla="*/ 1192455 w 3031519"/>
                  <a:gd name="connsiteY213" fmla="*/ 655019 h 1160647"/>
                  <a:gd name="connsiteX214" fmla="*/ 1197775 w 3031519"/>
                  <a:gd name="connsiteY214" fmla="*/ 655019 h 1160647"/>
                  <a:gd name="connsiteX215" fmla="*/ 1197775 w 3031519"/>
                  <a:gd name="connsiteY215" fmla="*/ 678798 h 1160647"/>
                  <a:gd name="connsiteX216" fmla="*/ 1199041 w 3031519"/>
                  <a:gd name="connsiteY216" fmla="*/ 678798 h 1160647"/>
                  <a:gd name="connsiteX217" fmla="*/ 1207908 w 3031519"/>
                  <a:gd name="connsiteY217" fmla="*/ 678798 h 1160647"/>
                  <a:gd name="connsiteX218" fmla="*/ 1209935 w 3031519"/>
                  <a:gd name="connsiteY218" fmla="*/ 682852 h 1160647"/>
                  <a:gd name="connsiteX219" fmla="*/ 1209935 w 3031519"/>
                  <a:gd name="connsiteY219" fmla="*/ 696093 h 1160647"/>
                  <a:gd name="connsiteX220" fmla="*/ 1211455 w 3031519"/>
                  <a:gd name="connsiteY220" fmla="*/ 694201 h 1160647"/>
                  <a:gd name="connsiteX221" fmla="*/ 1222095 w 3031519"/>
                  <a:gd name="connsiteY221" fmla="*/ 680960 h 1160647"/>
                  <a:gd name="connsiteX222" fmla="*/ 1250469 w 3031519"/>
                  <a:gd name="connsiteY222" fmla="*/ 680960 h 1160647"/>
                  <a:gd name="connsiteX223" fmla="*/ 1250469 w 3031519"/>
                  <a:gd name="connsiteY223" fmla="*/ 767431 h 1160647"/>
                  <a:gd name="connsiteX224" fmla="*/ 1251229 w 3031519"/>
                  <a:gd name="connsiteY224" fmla="*/ 767431 h 1160647"/>
                  <a:gd name="connsiteX225" fmla="*/ 1256549 w 3031519"/>
                  <a:gd name="connsiteY225" fmla="*/ 767431 h 1160647"/>
                  <a:gd name="connsiteX226" fmla="*/ 1257309 w 3031519"/>
                  <a:gd name="connsiteY226" fmla="*/ 766080 h 1160647"/>
                  <a:gd name="connsiteX227" fmla="*/ 1262629 w 3031519"/>
                  <a:gd name="connsiteY227" fmla="*/ 756622 h 1160647"/>
                  <a:gd name="connsiteX228" fmla="*/ 1262629 w 3031519"/>
                  <a:gd name="connsiteY228" fmla="*/ 758514 h 1160647"/>
                  <a:gd name="connsiteX229" fmla="*/ 1262629 w 3031519"/>
                  <a:gd name="connsiteY229" fmla="*/ 771755 h 1160647"/>
                  <a:gd name="connsiteX230" fmla="*/ 1266682 w 3031519"/>
                  <a:gd name="connsiteY230" fmla="*/ 726358 h 1160647"/>
                  <a:gd name="connsiteX231" fmla="*/ 1267442 w 3031519"/>
                  <a:gd name="connsiteY231" fmla="*/ 726358 h 1160647"/>
                  <a:gd name="connsiteX232" fmla="*/ 1272762 w 3031519"/>
                  <a:gd name="connsiteY232" fmla="*/ 726358 h 1160647"/>
                  <a:gd name="connsiteX233" fmla="*/ 1272762 w 3031519"/>
                  <a:gd name="connsiteY233" fmla="*/ 661504 h 1160647"/>
                  <a:gd name="connsiteX234" fmla="*/ 1273776 w 3031519"/>
                  <a:gd name="connsiteY234" fmla="*/ 661504 h 1160647"/>
                  <a:gd name="connsiteX235" fmla="*/ 1280869 w 3031519"/>
                  <a:gd name="connsiteY235" fmla="*/ 661504 h 1160647"/>
                  <a:gd name="connsiteX236" fmla="*/ 1293029 w 3031519"/>
                  <a:gd name="connsiteY236" fmla="*/ 618269 h 1160647"/>
                  <a:gd name="connsiteX237" fmla="*/ 1294296 w 3031519"/>
                  <a:gd name="connsiteY237" fmla="*/ 618269 h 1160647"/>
                  <a:gd name="connsiteX238" fmla="*/ 1303163 w 3031519"/>
                  <a:gd name="connsiteY238" fmla="*/ 618269 h 1160647"/>
                  <a:gd name="connsiteX239" fmla="*/ 1313296 w 3031519"/>
                  <a:gd name="connsiteY239" fmla="*/ 661504 h 1160647"/>
                  <a:gd name="connsiteX240" fmla="*/ 1314309 w 3031519"/>
                  <a:gd name="connsiteY240" fmla="*/ 661504 h 1160647"/>
                  <a:gd name="connsiteX241" fmla="*/ 1321403 w 3031519"/>
                  <a:gd name="connsiteY241" fmla="*/ 661504 h 1160647"/>
                  <a:gd name="connsiteX242" fmla="*/ 1321403 w 3031519"/>
                  <a:gd name="connsiteY242" fmla="*/ 700416 h 1160647"/>
                  <a:gd name="connsiteX243" fmla="*/ 1323176 w 3031519"/>
                  <a:gd name="connsiteY243" fmla="*/ 700416 h 1160647"/>
                  <a:gd name="connsiteX244" fmla="*/ 1335590 w 3031519"/>
                  <a:gd name="connsiteY244" fmla="*/ 700416 h 1160647"/>
                  <a:gd name="connsiteX245" fmla="*/ 1335590 w 3031519"/>
                  <a:gd name="connsiteY245" fmla="*/ 702578 h 1160647"/>
                  <a:gd name="connsiteX246" fmla="*/ 1335590 w 3031519"/>
                  <a:gd name="connsiteY246" fmla="*/ 717710 h 1160647"/>
                  <a:gd name="connsiteX247" fmla="*/ 1339643 w 3031519"/>
                  <a:gd name="connsiteY247" fmla="*/ 715549 h 1160647"/>
                  <a:gd name="connsiteX248" fmla="*/ 1339643 w 3031519"/>
                  <a:gd name="connsiteY248" fmla="*/ 700416 h 1160647"/>
                  <a:gd name="connsiteX249" fmla="*/ 1341163 w 3031519"/>
                  <a:gd name="connsiteY249" fmla="*/ 700416 h 1160647"/>
                  <a:gd name="connsiteX250" fmla="*/ 1351803 w 3031519"/>
                  <a:gd name="connsiteY250" fmla="*/ 700416 h 1160647"/>
                  <a:gd name="connsiteX251" fmla="*/ 1351803 w 3031519"/>
                  <a:gd name="connsiteY251" fmla="*/ 702037 h 1160647"/>
                  <a:gd name="connsiteX252" fmla="*/ 1351803 w 3031519"/>
                  <a:gd name="connsiteY252" fmla="*/ 713387 h 1160647"/>
                  <a:gd name="connsiteX253" fmla="*/ 1382204 w 3031519"/>
                  <a:gd name="connsiteY253" fmla="*/ 713387 h 1160647"/>
                  <a:gd name="connsiteX254" fmla="*/ 1382204 w 3031519"/>
                  <a:gd name="connsiteY254" fmla="*/ 676637 h 1160647"/>
                  <a:gd name="connsiteX255" fmla="*/ 1383470 w 3031519"/>
                  <a:gd name="connsiteY255" fmla="*/ 676637 h 1160647"/>
                  <a:gd name="connsiteX256" fmla="*/ 1392337 w 3031519"/>
                  <a:gd name="connsiteY256" fmla="*/ 676637 h 1160647"/>
                  <a:gd name="connsiteX257" fmla="*/ 1392337 w 3031519"/>
                  <a:gd name="connsiteY257" fmla="*/ 698254 h 1160647"/>
                  <a:gd name="connsiteX258" fmla="*/ 1394364 w 3031519"/>
                  <a:gd name="connsiteY258" fmla="*/ 665828 h 1160647"/>
                  <a:gd name="connsiteX259" fmla="*/ 1416657 w 3031519"/>
                  <a:gd name="connsiteY259" fmla="*/ 665828 h 1160647"/>
                  <a:gd name="connsiteX260" fmla="*/ 1416657 w 3031519"/>
                  <a:gd name="connsiteY260" fmla="*/ 664206 h 1160647"/>
                  <a:gd name="connsiteX261" fmla="*/ 1416657 w 3031519"/>
                  <a:gd name="connsiteY261" fmla="*/ 652857 h 1160647"/>
                  <a:gd name="connsiteX262" fmla="*/ 1417417 w 3031519"/>
                  <a:gd name="connsiteY262" fmla="*/ 652857 h 1160647"/>
                  <a:gd name="connsiteX263" fmla="*/ 1422737 w 3031519"/>
                  <a:gd name="connsiteY263" fmla="*/ 652857 h 1160647"/>
                  <a:gd name="connsiteX264" fmla="*/ 1422737 w 3031519"/>
                  <a:gd name="connsiteY264" fmla="*/ 650966 h 1160647"/>
                  <a:gd name="connsiteX265" fmla="*/ 1422737 w 3031519"/>
                  <a:gd name="connsiteY265" fmla="*/ 637725 h 1160647"/>
                  <a:gd name="connsiteX266" fmla="*/ 1426791 w 3031519"/>
                  <a:gd name="connsiteY266" fmla="*/ 644210 h 1160647"/>
                  <a:gd name="connsiteX267" fmla="*/ 1429071 w 3031519"/>
                  <a:gd name="connsiteY267" fmla="*/ 644210 h 1160647"/>
                  <a:gd name="connsiteX268" fmla="*/ 1445031 w 3031519"/>
                  <a:gd name="connsiteY268" fmla="*/ 644210 h 1160647"/>
                  <a:gd name="connsiteX269" fmla="*/ 1445031 w 3031519"/>
                  <a:gd name="connsiteY269" fmla="*/ 643399 h 1160647"/>
                  <a:gd name="connsiteX270" fmla="*/ 1445031 w 3031519"/>
                  <a:gd name="connsiteY270" fmla="*/ 637725 h 1160647"/>
                  <a:gd name="connsiteX271" fmla="*/ 1445791 w 3031519"/>
                  <a:gd name="connsiteY271" fmla="*/ 637725 h 1160647"/>
                  <a:gd name="connsiteX272" fmla="*/ 1451111 w 3031519"/>
                  <a:gd name="connsiteY272" fmla="*/ 637725 h 1160647"/>
                  <a:gd name="connsiteX273" fmla="*/ 1451111 w 3031519"/>
                  <a:gd name="connsiteY273" fmla="*/ 639076 h 1160647"/>
                  <a:gd name="connsiteX274" fmla="*/ 1451111 w 3031519"/>
                  <a:gd name="connsiteY274" fmla="*/ 648534 h 1160647"/>
                  <a:gd name="connsiteX275" fmla="*/ 1489618 w 3031519"/>
                  <a:gd name="connsiteY275" fmla="*/ 648534 h 1160647"/>
                  <a:gd name="connsiteX276" fmla="*/ 1489618 w 3031519"/>
                  <a:gd name="connsiteY276" fmla="*/ 786887 h 1160647"/>
                  <a:gd name="connsiteX277" fmla="*/ 1491138 w 3031519"/>
                  <a:gd name="connsiteY277" fmla="*/ 786887 h 1160647"/>
                  <a:gd name="connsiteX278" fmla="*/ 1501778 w 3031519"/>
                  <a:gd name="connsiteY278" fmla="*/ 786887 h 1160647"/>
                  <a:gd name="connsiteX279" fmla="*/ 1501778 w 3031519"/>
                  <a:gd name="connsiteY279" fmla="*/ 773917 h 1160647"/>
                  <a:gd name="connsiteX280" fmla="*/ 1505832 w 3031519"/>
                  <a:gd name="connsiteY280" fmla="*/ 773917 h 1160647"/>
                  <a:gd name="connsiteX281" fmla="*/ 1505832 w 3031519"/>
                  <a:gd name="connsiteY281" fmla="*/ 786887 h 1160647"/>
                  <a:gd name="connsiteX282" fmla="*/ 1536232 w 3031519"/>
                  <a:gd name="connsiteY282" fmla="*/ 786887 h 1160647"/>
                  <a:gd name="connsiteX283" fmla="*/ 1536232 w 3031519"/>
                  <a:gd name="connsiteY283" fmla="*/ 756622 h 1160647"/>
                  <a:gd name="connsiteX284" fmla="*/ 1548392 w 3031519"/>
                  <a:gd name="connsiteY284" fmla="*/ 756622 h 1160647"/>
                  <a:gd name="connsiteX285" fmla="*/ 1560552 w 3031519"/>
                  <a:gd name="connsiteY285" fmla="*/ 754461 h 1160647"/>
                  <a:gd name="connsiteX286" fmla="*/ 1564606 w 3031519"/>
                  <a:gd name="connsiteY286" fmla="*/ 756622 h 1160647"/>
                  <a:gd name="connsiteX287" fmla="*/ 1574739 w 3031519"/>
                  <a:gd name="connsiteY287" fmla="*/ 756622 h 1160647"/>
                  <a:gd name="connsiteX288" fmla="*/ 1574739 w 3031519"/>
                  <a:gd name="connsiteY288" fmla="*/ 786887 h 1160647"/>
                  <a:gd name="connsiteX289" fmla="*/ 1582846 w 3031519"/>
                  <a:gd name="connsiteY289" fmla="*/ 786887 h 1160647"/>
                  <a:gd name="connsiteX290" fmla="*/ 1582846 w 3031519"/>
                  <a:gd name="connsiteY290" fmla="*/ 804182 h 1160647"/>
                  <a:gd name="connsiteX291" fmla="*/ 1592182 w 3031519"/>
                  <a:gd name="connsiteY291" fmla="*/ 805087 h 1160647"/>
                  <a:gd name="connsiteX292" fmla="*/ 1605140 w 3031519"/>
                  <a:gd name="connsiteY292" fmla="*/ 805087 h 1160647"/>
                  <a:gd name="connsiteX293" fmla="*/ 1605140 w 3031519"/>
                  <a:gd name="connsiteY293" fmla="*/ 789049 h 1160647"/>
                  <a:gd name="connsiteX294" fmla="*/ 1673096 w 3031519"/>
                  <a:gd name="connsiteY294" fmla="*/ 789049 h 1160647"/>
                  <a:gd name="connsiteX295" fmla="*/ 1673096 w 3031519"/>
                  <a:gd name="connsiteY295" fmla="*/ 703796 h 1160647"/>
                  <a:gd name="connsiteX296" fmla="*/ 1745104 w 3031519"/>
                  <a:gd name="connsiteY296" fmla="*/ 703796 h 1160647"/>
                  <a:gd name="connsiteX297" fmla="*/ 1745104 w 3031519"/>
                  <a:gd name="connsiteY297" fmla="*/ 782564 h 1160647"/>
                  <a:gd name="connsiteX298" fmla="*/ 1747008 w 3031519"/>
                  <a:gd name="connsiteY298" fmla="*/ 782564 h 1160647"/>
                  <a:gd name="connsiteX299" fmla="*/ 1748250 w 3031519"/>
                  <a:gd name="connsiteY299" fmla="*/ 805087 h 1160647"/>
                  <a:gd name="connsiteX300" fmla="*/ 1757926 w 3031519"/>
                  <a:gd name="connsiteY300" fmla="*/ 805087 h 1160647"/>
                  <a:gd name="connsiteX301" fmla="*/ 1759168 w 3031519"/>
                  <a:gd name="connsiteY301" fmla="*/ 782564 h 1160647"/>
                  <a:gd name="connsiteX302" fmla="*/ 1765248 w 3031519"/>
                  <a:gd name="connsiteY302" fmla="*/ 782564 h 1160647"/>
                  <a:gd name="connsiteX303" fmla="*/ 1766490 w 3031519"/>
                  <a:gd name="connsiteY303" fmla="*/ 805087 h 1160647"/>
                  <a:gd name="connsiteX304" fmla="*/ 1817112 w 3031519"/>
                  <a:gd name="connsiteY304" fmla="*/ 805087 h 1160647"/>
                  <a:gd name="connsiteX305" fmla="*/ 1817112 w 3031519"/>
                  <a:gd name="connsiteY305" fmla="*/ 642059 h 1160647"/>
                  <a:gd name="connsiteX306" fmla="*/ 2014439 w 3031519"/>
                  <a:gd name="connsiteY306" fmla="*/ 642059 h 1160647"/>
                  <a:gd name="connsiteX307" fmla="*/ 2014439 w 3031519"/>
                  <a:gd name="connsiteY307" fmla="*/ 805087 h 1160647"/>
                  <a:gd name="connsiteX308" fmla="*/ 2033136 w 3031519"/>
                  <a:gd name="connsiteY308" fmla="*/ 805087 h 1160647"/>
                  <a:gd name="connsiteX309" fmla="*/ 2033136 w 3031519"/>
                  <a:gd name="connsiteY309" fmla="*/ 722394 h 1160647"/>
                  <a:gd name="connsiteX310" fmla="*/ 2128256 w 3031519"/>
                  <a:gd name="connsiteY310" fmla="*/ 722394 h 1160647"/>
                  <a:gd name="connsiteX311" fmla="*/ 2140186 w 3031519"/>
                  <a:gd name="connsiteY311" fmla="*/ 404253 h 1160647"/>
                  <a:gd name="connsiteX312" fmla="*/ 2128026 w 3031519"/>
                  <a:gd name="connsiteY312" fmla="*/ 382635 h 1160647"/>
                  <a:gd name="connsiteX313" fmla="*/ 2121946 w 3031519"/>
                  <a:gd name="connsiteY313" fmla="*/ 378311 h 1160647"/>
                  <a:gd name="connsiteX314" fmla="*/ 2130053 w 3031519"/>
                  <a:gd name="connsiteY314" fmla="*/ 354532 h 1160647"/>
                  <a:gd name="connsiteX315" fmla="*/ 2130053 w 3031519"/>
                  <a:gd name="connsiteY315" fmla="*/ 337238 h 1160647"/>
                  <a:gd name="connsiteX316" fmla="*/ 2144240 w 3031519"/>
                  <a:gd name="connsiteY316" fmla="*/ 337238 h 1160647"/>
                  <a:gd name="connsiteX317" fmla="*/ 2144240 w 3031519"/>
                  <a:gd name="connsiteY317" fmla="*/ 315620 h 1160647"/>
                  <a:gd name="connsiteX318" fmla="*/ 2146266 w 3031519"/>
                  <a:gd name="connsiteY318" fmla="*/ 311296 h 1160647"/>
                  <a:gd name="connsiteX319" fmla="*/ 2146266 w 3031519"/>
                  <a:gd name="connsiteY319" fmla="*/ 233472 h 1160647"/>
                  <a:gd name="connsiteX320" fmla="*/ 2144240 w 3031519"/>
                  <a:gd name="connsiteY320" fmla="*/ 226987 h 1160647"/>
                  <a:gd name="connsiteX321" fmla="*/ 2150320 w 3031519"/>
                  <a:gd name="connsiteY321" fmla="*/ 220501 h 1160647"/>
                  <a:gd name="connsiteX322" fmla="*/ 2150320 w 3031519"/>
                  <a:gd name="connsiteY322" fmla="*/ 162133 h 1160647"/>
                  <a:gd name="connsiteX323" fmla="*/ 2152346 w 3031519"/>
                  <a:gd name="connsiteY323" fmla="*/ 157810 h 1160647"/>
                  <a:gd name="connsiteX324" fmla="*/ 2152346 w 3031519"/>
                  <a:gd name="connsiteY324" fmla="*/ 101604 h 1160647"/>
                  <a:gd name="connsiteX325" fmla="*/ 2154373 w 3031519"/>
                  <a:gd name="connsiteY325" fmla="*/ 82148 h 1160647"/>
                  <a:gd name="connsiteX326" fmla="*/ 2158427 w 3031519"/>
                  <a:gd name="connsiteY326" fmla="*/ 99442 h 1160647"/>
                  <a:gd name="connsiteX327" fmla="*/ 2160453 w 3031519"/>
                  <a:gd name="connsiteY327" fmla="*/ 157810 h 1160647"/>
                  <a:gd name="connsiteX328" fmla="*/ 2162480 w 3031519"/>
                  <a:gd name="connsiteY328" fmla="*/ 220501 h 1160647"/>
                  <a:gd name="connsiteX329" fmla="*/ 2168560 w 3031519"/>
                  <a:gd name="connsiteY329" fmla="*/ 226987 h 1160647"/>
                  <a:gd name="connsiteX330" fmla="*/ 2166533 w 3031519"/>
                  <a:gd name="connsiteY330" fmla="*/ 233472 h 1160647"/>
                  <a:gd name="connsiteX331" fmla="*/ 2166533 w 3031519"/>
                  <a:gd name="connsiteY331" fmla="*/ 311296 h 1160647"/>
                  <a:gd name="connsiteX332" fmla="*/ 2168560 w 3031519"/>
                  <a:gd name="connsiteY332" fmla="*/ 315620 h 1160647"/>
                  <a:gd name="connsiteX333" fmla="*/ 2168560 w 3031519"/>
                  <a:gd name="connsiteY333" fmla="*/ 337238 h 1160647"/>
                  <a:gd name="connsiteX334" fmla="*/ 2182747 w 3031519"/>
                  <a:gd name="connsiteY334" fmla="*/ 337238 h 1160647"/>
                  <a:gd name="connsiteX335" fmla="*/ 2182747 w 3031519"/>
                  <a:gd name="connsiteY335" fmla="*/ 354532 h 1160647"/>
                  <a:gd name="connsiteX336" fmla="*/ 2190854 w 3031519"/>
                  <a:gd name="connsiteY336" fmla="*/ 378311 h 1160647"/>
                  <a:gd name="connsiteX337" fmla="*/ 2184774 w 3031519"/>
                  <a:gd name="connsiteY337" fmla="*/ 382635 h 1160647"/>
                  <a:gd name="connsiteX338" fmla="*/ 2172613 w 3031519"/>
                  <a:gd name="connsiteY338" fmla="*/ 404253 h 1160647"/>
                  <a:gd name="connsiteX339" fmla="*/ 2180720 w 3031519"/>
                  <a:gd name="connsiteY339" fmla="*/ 657181 h 1160647"/>
                  <a:gd name="connsiteX340" fmla="*/ 2245574 w 3031519"/>
                  <a:gd name="connsiteY340" fmla="*/ 657181 h 1160647"/>
                  <a:gd name="connsiteX341" fmla="*/ 2245574 w 3031519"/>
                  <a:gd name="connsiteY341" fmla="*/ 732843 h 1160647"/>
                  <a:gd name="connsiteX342" fmla="*/ 2253681 w 3031519"/>
                  <a:gd name="connsiteY342" fmla="*/ 732843 h 1160647"/>
                  <a:gd name="connsiteX343" fmla="*/ 2255708 w 3031519"/>
                  <a:gd name="connsiteY343" fmla="*/ 726358 h 1160647"/>
                  <a:gd name="connsiteX344" fmla="*/ 2261788 w 3031519"/>
                  <a:gd name="connsiteY344" fmla="*/ 726358 h 1160647"/>
                  <a:gd name="connsiteX345" fmla="*/ 2263815 w 3031519"/>
                  <a:gd name="connsiteY345" fmla="*/ 735005 h 1160647"/>
                  <a:gd name="connsiteX346" fmla="*/ 2275975 w 3031519"/>
                  <a:gd name="connsiteY346" fmla="*/ 735005 h 1160647"/>
                  <a:gd name="connsiteX347" fmla="*/ 2275975 w 3031519"/>
                  <a:gd name="connsiteY347" fmla="*/ 728519 h 1160647"/>
                  <a:gd name="connsiteX348" fmla="*/ 2298268 w 3031519"/>
                  <a:gd name="connsiteY348" fmla="*/ 728519 h 1160647"/>
                  <a:gd name="connsiteX349" fmla="*/ 2298268 w 3031519"/>
                  <a:gd name="connsiteY349" fmla="*/ 735005 h 1160647"/>
                  <a:gd name="connsiteX350" fmla="*/ 2318535 w 3031519"/>
                  <a:gd name="connsiteY350" fmla="*/ 735005 h 1160647"/>
                  <a:gd name="connsiteX351" fmla="*/ 2318535 w 3031519"/>
                  <a:gd name="connsiteY351" fmla="*/ 780402 h 1160647"/>
                  <a:gd name="connsiteX352" fmla="*/ 2332722 w 3031519"/>
                  <a:gd name="connsiteY352" fmla="*/ 780402 h 1160647"/>
                  <a:gd name="connsiteX353" fmla="*/ 2332722 w 3031519"/>
                  <a:gd name="connsiteY353" fmla="*/ 767431 h 1160647"/>
                  <a:gd name="connsiteX354" fmla="*/ 2348936 w 3031519"/>
                  <a:gd name="connsiteY354" fmla="*/ 767431 h 1160647"/>
                  <a:gd name="connsiteX355" fmla="*/ 2348936 w 3031519"/>
                  <a:gd name="connsiteY355" fmla="*/ 588004 h 1160647"/>
                  <a:gd name="connsiteX356" fmla="*/ 2355016 w 3031519"/>
                  <a:gd name="connsiteY356" fmla="*/ 581518 h 1160647"/>
                  <a:gd name="connsiteX357" fmla="*/ 2427977 w 3031519"/>
                  <a:gd name="connsiteY357" fmla="*/ 581518 h 1160647"/>
                  <a:gd name="connsiteX358" fmla="*/ 2427977 w 3031519"/>
                  <a:gd name="connsiteY358" fmla="*/ 590166 h 1160647"/>
                  <a:gd name="connsiteX359" fmla="*/ 2438110 w 3031519"/>
                  <a:gd name="connsiteY359" fmla="*/ 590166 h 1160647"/>
                  <a:gd name="connsiteX360" fmla="*/ 2438110 w 3031519"/>
                  <a:gd name="connsiteY360" fmla="*/ 704740 h 1160647"/>
                  <a:gd name="connsiteX361" fmla="*/ 2460404 w 3031519"/>
                  <a:gd name="connsiteY361" fmla="*/ 704740 h 1160647"/>
                  <a:gd name="connsiteX362" fmla="*/ 2460404 w 3031519"/>
                  <a:gd name="connsiteY362" fmla="*/ 637725 h 1160647"/>
                  <a:gd name="connsiteX363" fmla="*/ 2486751 w 3031519"/>
                  <a:gd name="connsiteY363" fmla="*/ 637725 h 1160647"/>
                  <a:gd name="connsiteX364" fmla="*/ 2490804 w 3031519"/>
                  <a:gd name="connsiteY364" fmla="*/ 633401 h 1160647"/>
                  <a:gd name="connsiteX365" fmla="*/ 2498911 w 3031519"/>
                  <a:gd name="connsiteY365" fmla="*/ 633401 h 1160647"/>
                  <a:gd name="connsiteX366" fmla="*/ 2502964 w 3031519"/>
                  <a:gd name="connsiteY366" fmla="*/ 637725 h 1160647"/>
                  <a:gd name="connsiteX367" fmla="*/ 2525258 w 3031519"/>
                  <a:gd name="connsiteY367" fmla="*/ 637725 h 1160647"/>
                  <a:gd name="connsiteX368" fmla="*/ 2525258 w 3031519"/>
                  <a:gd name="connsiteY368" fmla="*/ 520989 h 1160647"/>
                  <a:gd name="connsiteX369" fmla="*/ 2582005 w 3031519"/>
                  <a:gd name="connsiteY369" fmla="*/ 510180 h 1160647"/>
                  <a:gd name="connsiteX370" fmla="*/ 2582005 w 3031519"/>
                  <a:gd name="connsiteY370" fmla="*/ 511261 h 1160647"/>
                  <a:gd name="connsiteX371" fmla="*/ 2582005 w 3031519"/>
                  <a:gd name="connsiteY371" fmla="*/ 518827 h 1160647"/>
                  <a:gd name="connsiteX372" fmla="*/ 2608352 w 3031519"/>
                  <a:gd name="connsiteY372" fmla="*/ 518827 h 1160647"/>
                  <a:gd name="connsiteX373" fmla="*/ 2608352 w 3031519"/>
                  <a:gd name="connsiteY373" fmla="*/ 773917 h 1160647"/>
                  <a:gd name="connsiteX374" fmla="*/ 2630646 w 3031519"/>
                  <a:gd name="connsiteY374" fmla="*/ 773917 h 1160647"/>
                  <a:gd name="connsiteX375" fmla="*/ 2630646 w 3031519"/>
                  <a:gd name="connsiteY375" fmla="*/ 769593 h 1160647"/>
                  <a:gd name="connsiteX376" fmla="*/ 2642806 w 3031519"/>
                  <a:gd name="connsiteY376" fmla="*/ 769593 h 1160647"/>
                  <a:gd name="connsiteX377" fmla="*/ 2642806 w 3031519"/>
                  <a:gd name="connsiteY377" fmla="*/ 773917 h 1160647"/>
                  <a:gd name="connsiteX378" fmla="*/ 2667126 w 3031519"/>
                  <a:gd name="connsiteY378" fmla="*/ 773917 h 1160647"/>
                  <a:gd name="connsiteX379" fmla="*/ 2667126 w 3031519"/>
                  <a:gd name="connsiteY379" fmla="*/ 760946 h 1160647"/>
                  <a:gd name="connsiteX380" fmla="*/ 2695500 w 3031519"/>
                  <a:gd name="connsiteY380" fmla="*/ 760946 h 1160647"/>
                  <a:gd name="connsiteX381" fmla="*/ 2707660 w 3031519"/>
                  <a:gd name="connsiteY381" fmla="*/ 756622 h 1160647"/>
                  <a:gd name="connsiteX382" fmla="*/ 2727927 w 3031519"/>
                  <a:gd name="connsiteY382" fmla="*/ 760946 h 1160647"/>
                  <a:gd name="connsiteX383" fmla="*/ 2727927 w 3031519"/>
                  <a:gd name="connsiteY383" fmla="*/ 743652 h 1160647"/>
                  <a:gd name="connsiteX384" fmla="*/ 2736034 w 3031519"/>
                  <a:gd name="connsiteY384" fmla="*/ 743652 h 1160647"/>
                  <a:gd name="connsiteX385" fmla="*/ 2736034 w 3031519"/>
                  <a:gd name="connsiteY385" fmla="*/ 730681 h 1160647"/>
                  <a:gd name="connsiteX386" fmla="*/ 2792781 w 3031519"/>
                  <a:gd name="connsiteY386" fmla="*/ 730681 h 1160647"/>
                  <a:gd name="connsiteX387" fmla="*/ 2792781 w 3031519"/>
                  <a:gd name="connsiteY387" fmla="*/ 700416 h 1160647"/>
                  <a:gd name="connsiteX388" fmla="*/ 2811021 w 3031519"/>
                  <a:gd name="connsiteY388" fmla="*/ 700416 h 1160647"/>
                  <a:gd name="connsiteX389" fmla="*/ 2811021 w 3031519"/>
                  <a:gd name="connsiteY389" fmla="*/ 693931 h 1160647"/>
                  <a:gd name="connsiteX390" fmla="*/ 2823181 w 3031519"/>
                  <a:gd name="connsiteY390" fmla="*/ 693931 h 1160647"/>
                  <a:gd name="connsiteX391" fmla="*/ 2823181 w 3031519"/>
                  <a:gd name="connsiteY391" fmla="*/ 700416 h 1160647"/>
                  <a:gd name="connsiteX392" fmla="*/ 2839395 w 3031519"/>
                  <a:gd name="connsiteY392" fmla="*/ 700416 h 1160647"/>
                  <a:gd name="connsiteX393" fmla="*/ 2839395 w 3031519"/>
                  <a:gd name="connsiteY393" fmla="*/ 750137 h 1160647"/>
                  <a:gd name="connsiteX394" fmla="*/ 2871822 w 3031519"/>
                  <a:gd name="connsiteY394" fmla="*/ 750137 h 1160647"/>
                  <a:gd name="connsiteX395" fmla="*/ 2871822 w 3031519"/>
                  <a:gd name="connsiteY395" fmla="*/ 724196 h 1160647"/>
                  <a:gd name="connsiteX396" fmla="*/ 2910329 w 3031519"/>
                  <a:gd name="connsiteY396" fmla="*/ 724196 h 1160647"/>
                  <a:gd name="connsiteX397" fmla="*/ 2910329 w 3031519"/>
                  <a:gd name="connsiteY397" fmla="*/ 693931 h 1160647"/>
                  <a:gd name="connsiteX398" fmla="*/ 2958970 w 3031519"/>
                  <a:gd name="connsiteY398" fmla="*/ 693931 h 1160647"/>
                  <a:gd name="connsiteX399" fmla="*/ 2958970 w 3031519"/>
                  <a:gd name="connsiteY399" fmla="*/ 805087 h 1160647"/>
                  <a:gd name="connsiteX400" fmla="*/ 2958970 w 3031519"/>
                  <a:gd name="connsiteY400" fmla="*/ 818866 h 1160647"/>
                  <a:gd name="connsiteX401" fmla="*/ 3031519 w 3031519"/>
                  <a:gd name="connsiteY401" fmla="*/ 818866 h 1160647"/>
                  <a:gd name="connsiteX402" fmla="*/ 3028183 w 3031519"/>
                  <a:gd name="connsiteY402" fmla="*/ 1160647 h 1160647"/>
                  <a:gd name="connsiteX403" fmla="*/ 2054 w 3031519"/>
                  <a:gd name="connsiteY403" fmla="*/ 1158314 h 1160647"/>
                  <a:gd name="connsiteX404" fmla="*/ 0 w 3031519"/>
                  <a:gd name="connsiteY404" fmla="*/ 724196 h 1160647"/>
                  <a:gd name="connsiteX405" fmla="*/ 20267 w 3031519"/>
                  <a:gd name="connsiteY405" fmla="*/ 724196 h 1160647"/>
                  <a:gd name="connsiteX406" fmla="*/ 20774 w 3031519"/>
                  <a:gd name="connsiteY406" fmla="*/ 723115 h 1160647"/>
                  <a:gd name="connsiteX407" fmla="*/ 24320 w 3031519"/>
                  <a:gd name="connsiteY407" fmla="*/ 715549 h 1160647"/>
                  <a:gd name="connsiteX408" fmla="*/ 26094 w 3031519"/>
                  <a:gd name="connsiteY408" fmla="*/ 715819 h 1160647"/>
                  <a:gd name="connsiteX409" fmla="*/ 38507 w 3031519"/>
                  <a:gd name="connsiteY409" fmla="*/ 717710 h 1160647"/>
                  <a:gd name="connsiteX410" fmla="*/ 39014 w 3031519"/>
                  <a:gd name="connsiteY410" fmla="*/ 719062 h 1160647"/>
                  <a:gd name="connsiteX411" fmla="*/ 42560 w 3031519"/>
                  <a:gd name="connsiteY411" fmla="*/ 728519 h 1160647"/>
                  <a:gd name="connsiteX412" fmla="*/ 68907 w 3031519"/>
                  <a:gd name="connsiteY412" fmla="*/ 730681 h 1160647"/>
                  <a:gd name="connsiteX413" fmla="*/ 68907 w 3031519"/>
                  <a:gd name="connsiteY413" fmla="*/ 607460 h 1160647"/>
                  <a:gd name="connsiteX414" fmla="*/ 70934 w 3031519"/>
                  <a:gd name="connsiteY414" fmla="*/ 607460 h 1160647"/>
                  <a:gd name="connsiteX415" fmla="*/ 85121 w 3031519"/>
                  <a:gd name="connsiteY415" fmla="*/ 607460 h 1160647"/>
                  <a:gd name="connsiteX416" fmla="*/ 85121 w 3031519"/>
                  <a:gd name="connsiteY416" fmla="*/ 471268 h 1160647"/>
                  <a:gd name="connsiteX417" fmla="*/ 86894 w 3031519"/>
                  <a:gd name="connsiteY417" fmla="*/ 471268 h 1160647"/>
                  <a:gd name="connsiteX418" fmla="*/ 99308 w 3031519"/>
                  <a:gd name="connsiteY418" fmla="*/ 471268 h 1160647"/>
                  <a:gd name="connsiteX419" fmla="*/ 99308 w 3031519"/>
                  <a:gd name="connsiteY419" fmla="*/ 356694 h 1160647"/>
                  <a:gd name="connsiteX420" fmla="*/ 103361 w 3031519"/>
                  <a:gd name="connsiteY420" fmla="*/ 328590 h 1160647"/>
                  <a:gd name="connsiteX421" fmla="*/ 105388 w 3031519"/>
                  <a:gd name="connsiteY421" fmla="*/ 328590 h 1160647"/>
                  <a:gd name="connsiteX422" fmla="*/ 119575 w 3031519"/>
                  <a:gd name="connsiteY422" fmla="*/ 328590 h 1160647"/>
                  <a:gd name="connsiteX423" fmla="*/ 156055 w 3031519"/>
                  <a:gd name="connsiteY423" fmla="*/ 246443 h 1160647"/>
                  <a:gd name="connsiteX424" fmla="*/ 160109 w 3031519"/>
                  <a:gd name="connsiteY424" fmla="*/ 0 h 1160647"/>
                  <a:gd name="connsiteX0" fmla="*/ 160109 w 3031520"/>
                  <a:gd name="connsiteY0" fmla="*/ 0 h 1160647"/>
                  <a:gd name="connsiteX1" fmla="*/ 162135 w 3031520"/>
                  <a:gd name="connsiteY1" fmla="*/ 246443 h 1160647"/>
                  <a:gd name="connsiteX2" fmla="*/ 200642 w 3031520"/>
                  <a:gd name="connsiteY2" fmla="*/ 326429 h 1160647"/>
                  <a:gd name="connsiteX3" fmla="*/ 202669 w 3031520"/>
                  <a:gd name="connsiteY3" fmla="*/ 326429 h 1160647"/>
                  <a:gd name="connsiteX4" fmla="*/ 216856 w 3031520"/>
                  <a:gd name="connsiteY4" fmla="*/ 326429 h 1160647"/>
                  <a:gd name="connsiteX5" fmla="*/ 216856 w 3031520"/>
                  <a:gd name="connsiteY5" fmla="*/ 350208 h 1160647"/>
                  <a:gd name="connsiteX6" fmla="*/ 217363 w 3031520"/>
                  <a:gd name="connsiteY6" fmla="*/ 351019 h 1160647"/>
                  <a:gd name="connsiteX7" fmla="*/ 220909 w 3031520"/>
                  <a:gd name="connsiteY7" fmla="*/ 356694 h 1160647"/>
                  <a:gd name="connsiteX8" fmla="*/ 220909 w 3031520"/>
                  <a:gd name="connsiteY8" fmla="*/ 471268 h 1160647"/>
                  <a:gd name="connsiteX9" fmla="*/ 223189 w 3031520"/>
                  <a:gd name="connsiteY9" fmla="*/ 471268 h 1160647"/>
                  <a:gd name="connsiteX10" fmla="*/ 239150 w 3031520"/>
                  <a:gd name="connsiteY10" fmla="*/ 471268 h 1160647"/>
                  <a:gd name="connsiteX11" fmla="*/ 239150 w 3031520"/>
                  <a:gd name="connsiteY11" fmla="*/ 611783 h 1160647"/>
                  <a:gd name="connsiteX12" fmla="*/ 240670 w 3031520"/>
                  <a:gd name="connsiteY12" fmla="*/ 611513 h 1160647"/>
                  <a:gd name="connsiteX13" fmla="*/ 251310 w 3031520"/>
                  <a:gd name="connsiteY13" fmla="*/ 609622 h 1160647"/>
                  <a:gd name="connsiteX14" fmla="*/ 249283 w 3031520"/>
                  <a:gd name="connsiteY14" fmla="*/ 698254 h 1160647"/>
                  <a:gd name="connsiteX15" fmla="*/ 250803 w 3031520"/>
                  <a:gd name="connsiteY15" fmla="*/ 698525 h 1160647"/>
                  <a:gd name="connsiteX16" fmla="*/ 261443 w 3031520"/>
                  <a:gd name="connsiteY16" fmla="*/ 700416 h 1160647"/>
                  <a:gd name="connsiteX17" fmla="*/ 261696 w 3031520"/>
                  <a:gd name="connsiteY17" fmla="*/ 701227 h 1160647"/>
                  <a:gd name="connsiteX18" fmla="*/ 263470 w 3031520"/>
                  <a:gd name="connsiteY18" fmla="*/ 706902 h 1160647"/>
                  <a:gd name="connsiteX19" fmla="*/ 264230 w 3031520"/>
                  <a:gd name="connsiteY19" fmla="*/ 704470 h 1160647"/>
                  <a:gd name="connsiteX20" fmla="*/ 269550 w 3031520"/>
                  <a:gd name="connsiteY20" fmla="*/ 687446 h 1160647"/>
                  <a:gd name="connsiteX21" fmla="*/ 271323 w 3031520"/>
                  <a:gd name="connsiteY21" fmla="*/ 687446 h 1160647"/>
                  <a:gd name="connsiteX22" fmla="*/ 283737 w 3031520"/>
                  <a:gd name="connsiteY22" fmla="*/ 687446 h 1160647"/>
                  <a:gd name="connsiteX23" fmla="*/ 283737 w 3031520"/>
                  <a:gd name="connsiteY23" fmla="*/ 719872 h 1160647"/>
                  <a:gd name="connsiteX24" fmla="*/ 284750 w 3031520"/>
                  <a:gd name="connsiteY24" fmla="*/ 720413 h 1160647"/>
                  <a:gd name="connsiteX25" fmla="*/ 291844 w 3031520"/>
                  <a:gd name="connsiteY25" fmla="*/ 724196 h 1160647"/>
                  <a:gd name="connsiteX26" fmla="*/ 291844 w 3031520"/>
                  <a:gd name="connsiteY26" fmla="*/ 725547 h 1160647"/>
                  <a:gd name="connsiteX27" fmla="*/ 291844 w 3031520"/>
                  <a:gd name="connsiteY27" fmla="*/ 735005 h 1160647"/>
                  <a:gd name="connsiteX28" fmla="*/ 336431 w 3031520"/>
                  <a:gd name="connsiteY28" fmla="*/ 735005 h 1160647"/>
                  <a:gd name="connsiteX29" fmla="*/ 336431 w 3031520"/>
                  <a:gd name="connsiteY29" fmla="*/ 736086 h 1160647"/>
                  <a:gd name="connsiteX30" fmla="*/ 336431 w 3031520"/>
                  <a:gd name="connsiteY30" fmla="*/ 743652 h 1160647"/>
                  <a:gd name="connsiteX31" fmla="*/ 338457 w 3031520"/>
                  <a:gd name="connsiteY31" fmla="*/ 743652 h 1160647"/>
                  <a:gd name="connsiteX32" fmla="*/ 352644 w 3031520"/>
                  <a:gd name="connsiteY32" fmla="*/ 743652 h 1160647"/>
                  <a:gd name="connsiteX33" fmla="*/ 352644 w 3031520"/>
                  <a:gd name="connsiteY33" fmla="*/ 713387 h 1160647"/>
                  <a:gd name="connsiteX34" fmla="*/ 397231 w 3031520"/>
                  <a:gd name="connsiteY34" fmla="*/ 713387 h 1160647"/>
                  <a:gd name="connsiteX35" fmla="*/ 397231 w 3031520"/>
                  <a:gd name="connsiteY35" fmla="*/ 712036 h 1160647"/>
                  <a:gd name="connsiteX36" fmla="*/ 397231 w 3031520"/>
                  <a:gd name="connsiteY36" fmla="*/ 702578 h 1160647"/>
                  <a:gd name="connsiteX37" fmla="*/ 398245 w 3031520"/>
                  <a:gd name="connsiteY37" fmla="*/ 702578 h 1160647"/>
                  <a:gd name="connsiteX38" fmla="*/ 405338 w 3031520"/>
                  <a:gd name="connsiteY38" fmla="*/ 702578 h 1160647"/>
                  <a:gd name="connsiteX39" fmla="*/ 405338 w 3031520"/>
                  <a:gd name="connsiteY39" fmla="*/ 700687 h 1160647"/>
                  <a:gd name="connsiteX40" fmla="*/ 405338 w 3031520"/>
                  <a:gd name="connsiteY40" fmla="*/ 687446 h 1160647"/>
                  <a:gd name="connsiteX41" fmla="*/ 406098 w 3031520"/>
                  <a:gd name="connsiteY41" fmla="*/ 687446 h 1160647"/>
                  <a:gd name="connsiteX42" fmla="*/ 411418 w 3031520"/>
                  <a:gd name="connsiteY42" fmla="*/ 687446 h 1160647"/>
                  <a:gd name="connsiteX43" fmla="*/ 411418 w 3031520"/>
                  <a:gd name="connsiteY43" fmla="*/ 686365 h 1160647"/>
                  <a:gd name="connsiteX44" fmla="*/ 411418 w 3031520"/>
                  <a:gd name="connsiteY44" fmla="*/ 678798 h 1160647"/>
                  <a:gd name="connsiteX45" fmla="*/ 413445 w 3031520"/>
                  <a:gd name="connsiteY45" fmla="*/ 678798 h 1160647"/>
                  <a:gd name="connsiteX46" fmla="*/ 427632 w 3031520"/>
                  <a:gd name="connsiteY46" fmla="*/ 678798 h 1160647"/>
                  <a:gd name="connsiteX47" fmla="*/ 427632 w 3031520"/>
                  <a:gd name="connsiteY47" fmla="*/ 679879 h 1160647"/>
                  <a:gd name="connsiteX48" fmla="*/ 427632 w 3031520"/>
                  <a:gd name="connsiteY48" fmla="*/ 687446 h 1160647"/>
                  <a:gd name="connsiteX49" fmla="*/ 449925 w 3031520"/>
                  <a:gd name="connsiteY49" fmla="*/ 687446 h 1160647"/>
                  <a:gd name="connsiteX50" fmla="*/ 449925 w 3031520"/>
                  <a:gd name="connsiteY50" fmla="*/ 685554 h 1160647"/>
                  <a:gd name="connsiteX51" fmla="*/ 449925 w 3031520"/>
                  <a:gd name="connsiteY51" fmla="*/ 672313 h 1160647"/>
                  <a:gd name="connsiteX52" fmla="*/ 451699 w 3031520"/>
                  <a:gd name="connsiteY52" fmla="*/ 672313 h 1160647"/>
                  <a:gd name="connsiteX53" fmla="*/ 464112 w 3031520"/>
                  <a:gd name="connsiteY53" fmla="*/ 672313 h 1160647"/>
                  <a:gd name="connsiteX54" fmla="*/ 464112 w 3031520"/>
                  <a:gd name="connsiteY54" fmla="*/ 696093 h 1160647"/>
                  <a:gd name="connsiteX55" fmla="*/ 465126 w 3031520"/>
                  <a:gd name="connsiteY55" fmla="*/ 696093 h 1160647"/>
                  <a:gd name="connsiteX56" fmla="*/ 472219 w 3031520"/>
                  <a:gd name="connsiteY56" fmla="*/ 696093 h 1160647"/>
                  <a:gd name="connsiteX57" fmla="*/ 472219 w 3031520"/>
                  <a:gd name="connsiteY57" fmla="*/ 695012 h 1160647"/>
                  <a:gd name="connsiteX58" fmla="*/ 472219 w 3031520"/>
                  <a:gd name="connsiteY58" fmla="*/ 687446 h 1160647"/>
                  <a:gd name="connsiteX59" fmla="*/ 473992 w 3031520"/>
                  <a:gd name="connsiteY59" fmla="*/ 687446 h 1160647"/>
                  <a:gd name="connsiteX60" fmla="*/ 486406 w 3031520"/>
                  <a:gd name="connsiteY60" fmla="*/ 687446 h 1160647"/>
                  <a:gd name="connsiteX61" fmla="*/ 486406 w 3031520"/>
                  <a:gd name="connsiteY61" fmla="*/ 713387 h 1160647"/>
                  <a:gd name="connsiteX62" fmla="*/ 488433 w 3031520"/>
                  <a:gd name="connsiteY62" fmla="*/ 713387 h 1160647"/>
                  <a:gd name="connsiteX63" fmla="*/ 502619 w 3031520"/>
                  <a:gd name="connsiteY63" fmla="*/ 713387 h 1160647"/>
                  <a:gd name="connsiteX64" fmla="*/ 502619 w 3031520"/>
                  <a:gd name="connsiteY64" fmla="*/ 715008 h 1160647"/>
                  <a:gd name="connsiteX65" fmla="*/ 502619 w 3031520"/>
                  <a:gd name="connsiteY65" fmla="*/ 726358 h 1160647"/>
                  <a:gd name="connsiteX66" fmla="*/ 503379 w 3031520"/>
                  <a:gd name="connsiteY66" fmla="*/ 726358 h 1160647"/>
                  <a:gd name="connsiteX67" fmla="*/ 508700 w 3031520"/>
                  <a:gd name="connsiteY67" fmla="*/ 726358 h 1160647"/>
                  <a:gd name="connsiteX68" fmla="*/ 508700 w 3031520"/>
                  <a:gd name="connsiteY68" fmla="*/ 725547 h 1160647"/>
                  <a:gd name="connsiteX69" fmla="*/ 508700 w 3031520"/>
                  <a:gd name="connsiteY69" fmla="*/ 719872 h 1160647"/>
                  <a:gd name="connsiteX70" fmla="*/ 539100 w 3031520"/>
                  <a:gd name="connsiteY70" fmla="*/ 719872 h 1160647"/>
                  <a:gd name="connsiteX71" fmla="*/ 539100 w 3031520"/>
                  <a:gd name="connsiteY71" fmla="*/ 743652 h 1160647"/>
                  <a:gd name="connsiteX72" fmla="*/ 540113 w 3031520"/>
                  <a:gd name="connsiteY72" fmla="*/ 743652 h 1160647"/>
                  <a:gd name="connsiteX73" fmla="*/ 547207 w 3031520"/>
                  <a:gd name="connsiteY73" fmla="*/ 743652 h 1160647"/>
                  <a:gd name="connsiteX74" fmla="*/ 547207 w 3031520"/>
                  <a:gd name="connsiteY74" fmla="*/ 744733 h 1160647"/>
                  <a:gd name="connsiteX75" fmla="*/ 547207 w 3031520"/>
                  <a:gd name="connsiteY75" fmla="*/ 752299 h 1160647"/>
                  <a:gd name="connsiteX76" fmla="*/ 547967 w 3031520"/>
                  <a:gd name="connsiteY76" fmla="*/ 752299 h 1160647"/>
                  <a:gd name="connsiteX77" fmla="*/ 553287 w 3031520"/>
                  <a:gd name="connsiteY77" fmla="*/ 752299 h 1160647"/>
                  <a:gd name="connsiteX78" fmla="*/ 553287 w 3031520"/>
                  <a:gd name="connsiteY78" fmla="*/ 750137 h 1160647"/>
                  <a:gd name="connsiteX79" fmla="*/ 553287 w 3031520"/>
                  <a:gd name="connsiteY79" fmla="*/ 735005 h 1160647"/>
                  <a:gd name="connsiteX80" fmla="*/ 554300 w 3031520"/>
                  <a:gd name="connsiteY80" fmla="*/ 735005 h 1160647"/>
                  <a:gd name="connsiteX81" fmla="*/ 561394 w 3031520"/>
                  <a:gd name="connsiteY81" fmla="*/ 735005 h 1160647"/>
                  <a:gd name="connsiteX82" fmla="*/ 561394 w 3031520"/>
                  <a:gd name="connsiteY82" fmla="*/ 736086 h 1160647"/>
                  <a:gd name="connsiteX83" fmla="*/ 561394 w 3031520"/>
                  <a:gd name="connsiteY83" fmla="*/ 743652 h 1160647"/>
                  <a:gd name="connsiteX84" fmla="*/ 566714 w 3031520"/>
                  <a:gd name="connsiteY84" fmla="*/ 741659 h 1160647"/>
                  <a:gd name="connsiteX85" fmla="*/ 567474 w 3031520"/>
                  <a:gd name="connsiteY85" fmla="*/ 740679 h 1160647"/>
                  <a:gd name="connsiteX86" fmla="*/ 567474 w 3031520"/>
                  <a:gd name="connsiteY86" fmla="*/ 735005 h 1160647"/>
                  <a:gd name="connsiteX87" fmla="*/ 605981 w 3031520"/>
                  <a:gd name="connsiteY87" fmla="*/ 735005 h 1160647"/>
                  <a:gd name="connsiteX88" fmla="*/ 605981 w 3031520"/>
                  <a:gd name="connsiteY88" fmla="*/ 758784 h 1160647"/>
                  <a:gd name="connsiteX89" fmla="*/ 608007 w 3031520"/>
                  <a:gd name="connsiteY89" fmla="*/ 758784 h 1160647"/>
                  <a:gd name="connsiteX90" fmla="*/ 622194 w 3031520"/>
                  <a:gd name="connsiteY90" fmla="*/ 758784 h 1160647"/>
                  <a:gd name="connsiteX91" fmla="*/ 622194 w 3031520"/>
                  <a:gd name="connsiteY91" fmla="*/ 759865 h 1160647"/>
                  <a:gd name="connsiteX92" fmla="*/ 622194 w 3031520"/>
                  <a:gd name="connsiteY92" fmla="*/ 767431 h 1160647"/>
                  <a:gd name="connsiteX93" fmla="*/ 623968 w 3031520"/>
                  <a:gd name="connsiteY93" fmla="*/ 767431 h 1160647"/>
                  <a:gd name="connsiteX94" fmla="*/ 636381 w 3031520"/>
                  <a:gd name="connsiteY94" fmla="*/ 767431 h 1160647"/>
                  <a:gd name="connsiteX95" fmla="*/ 636381 w 3031520"/>
                  <a:gd name="connsiteY95" fmla="*/ 743652 h 1160647"/>
                  <a:gd name="connsiteX96" fmla="*/ 637394 w 3031520"/>
                  <a:gd name="connsiteY96" fmla="*/ 743652 h 1160647"/>
                  <a:gd name="connsiteX97" fmla="*/ 644488 w 3031520"/>
                  <a:gd name="connsiteY97" fmla="*/ 743652 h 1160647"/>
                  <a:gd name="connsiteX98" fmla="*/ 644488 w 3031520"/>
                  <a:gd name="connsiteY98" fmla="*/ 711225 h 1160647"/>
                  <a:gd name="connsiteX99" fmla="*/ 645501 w 3031520"/>
                  <a:gd name="connsiteY99" fmla="*/ 711225 h 1160647"/>
                  <a:gd name="connsiteX100" fmla="*/ 652595 w 3031520"/>
                  <a:gd name="connsiteY100" fmla="*/ 711225 h 1160647"/>
                  <a:gd name="connsiteX101" fmla="*/ 652595 w 3031520"/>
                  <a:gd name="connsiteY101" fmla="*/ 709334 h 1160647"/>
                  <a:gd name="connsiteX102" fmla="*/ 652595 w 3031520"/>
                  <a:gd name="connsiteY102" fmla="*/ 696093 h 1160647"/>
                  <a:gd name="connsiteX103" fmla="*/ 651328 w 3031520"/>
                  <a:gd name="connsiteY103" fmla="*/ 694471 h 1160647"/>
                  <a:gd name="connsiteX104" fmla="*/ 656648 w 3031520"/>
                  <a:gd name="connsiteY104" fmla="*/ 683122 h 1160647"/>
                  <a:gd name="connsiteX105" fmla="*/ 664755 w 3031520"/>
                  <a:gd name="connsiteY105" fmla="*/ 711225 h 1160647"/>
                  <a:gd name="connsiteX106" fmla="*/ 665515 w 3031520"/>
                  <a:gd name="connsiteY106" fmla="*/ 711225 h 1160647"/>
                  <a:gd name="connsiteX107" fmla="*/ 670835 w 3031520"/>
                  <a:gd name="connsiteY107" fmla="*/ 711225 h 1160647"/>
                  <a:gd name="connsiteX108" fmla="*/ 670835 w 3031520"/>
                  <a:gd name="connsiteY108" fmla="*/ 605298 h 1160647"/>
                  <a:gd name="connsiteX109" fmla="*/ 672355 w 3031520"/>
                  <a:gd name="connsiteY109" fmla="*/ 605298 h 1160647"/>
                  <a:gd name="connsiteX110" fmla="*/ 682995 w 3031520"/>
                  <a:gd name="connsiteY110" fmla="*/ 605298 h 1160647"/>
                  <a:gd name="connsiteX111" fmla="*/ 682995 w 3031520"/>
                  <a:gd name="connsiteY111" fmla="*/ 557739 h 1160647"/>
                  <a:gd name="connsiteX112" fmla="*/ 709342 w 3031520"/>
                  <a:gd name="connsiteY112" fmla="*/ 557739 h 1160647"/>
                  <a:gd name="connsiteX113" fmla="*/ 709342 w 3031520"/>
                  <a:gd name="connsiteY113" fmla="*/ 536121 h 1160647"/>
                  <a:gd name="connsiteX114" fmla="*/ 743796 w 3031520"/>
                  <a:gd name="connsiteY114" fmla="*/ 536121 h 1160647"/>
                  <a:gd name="connsiteX115" fmla="*/ 743796 w 3031520"/>
                  <a:gd name="connsiteY115" fmla="*/ 538553 h 1160647"/>
                  <a:gd name="connsiteX116" fmla="*/ 743796 w 3031520"/>
                  <a:gd name="connsiteY116" fmla="*/ 555577 h 1160647"/>
                  <a:gd name="connsiteX117" fmla="*/ 746076 w 3031520"/>
                  <a:gd name="connsiteY117" fmla="*/ 555577 h 1160647"/>
                  <a:gd name="connsiteX118" fmla="*/ 762036 w 3031520"/>
                  <a:gd name="connsiteY118" fmla="*/ 555577 h 1160647"/>
                  <a:gd name="connsiteX119" fmla="*/ 762036 w 3031520"/>
                  <a:gd name="connsiteY119" fmla="*/ 603136 h 1160647"/>
                  <a:gd name="connsiteX120" fmla="*/ 763049 w 3031520"/>
                  <a:gd name="connsiteY120" fmla="*/ 603136 h 1160647"/>
                  <a:gd name="connsiteX121" fmla="*/ 770143 w 3031520"/>
                  <a:gd name="connsiteY121" fmla="*/ 603136 h 1160647"/>
                  <a:gd name="connsiteX122" fmla="*/ 784330 w 3031520"/>
                  <a:gd name="connsiteY122" fmla="*/ 607460 h 1160647"/>
                  <a:gd name="connsiteX123" fmla="*/ 784330 w 3031520"/>
                  <a:gd name="connsiteY123" fmla="*/ 646372 h 1160647"/>
                  <a:gd name="connsiteX124" fmla="*/ 785343 w 3031520"/>
                  <a:gd name="connsiteY124" fmla="*/ 646372 h 1160647"/>
                  <a:gd name="connsiteX125" fmla="*/ 792436 w 3031520"/>
                  <a:gd name="connsiteY125" fmla="*/ 646372 h 1160647"/>
                  <a:gd name="connsiteX126" fmla="*/ 792436 w 3031520"/>
                  <a:gd name="connsiteY126" fmla="*/ 647993 h 1160647"/>
                  <a:gd name="connsiteX127" fmla="*/ 792436 w 3031520"/>
                  <a:gd name="connsiteY127" fmla="*/ 659342 h 1160647"/>
                  <a:gd name="connsiteX128" fmla="*/ 794463 w 3031520"/>
                  <a:gd name="connsiteY128" fmla="*/ 659342 h 1160647"/>
                  <a:gd name="connsiteX129" fmla="*/ 808650 w 3031520"/>
                  <a:gd name="connsiteY129" fmla="*/ 659342 h 1160647"/>
                  <a:gd name="connsiteX130" fmla="*/ 814730 w 3031520"/>
                  <a:gd name="connsiteY130" fmla="*/ 665828 h 1160647"/>
                  <a:gd name="connsiteX131" fmla="*/ 814730 w 3031520"/>
                  <a:gd name="connsiteY131" fmla="*/ 687446 h 1160647"/>
                  <a:gd name="connsiteX132" fmla="*/ 817010 w 3031520"/>
                  <a:gd name="connsiteY132" fmla="*/ 687446 h 1160647"/>
                  <a:gd name="connsiteX133" fmla="*/ 832970 w 3031520"/>
                  <a:gd name="connsiteY133" fmla="*/ 687446 h 1160647"/>
                  <a:gd name="connsiteX134" fmla="*/ 832970 w 3031520"/>
                  <a:gd name="connsiteY134" fmla="*/ 688526 h 1160647"/>
                  <a:gd name="connsiteX135" fmla="*/ 832970 w 3031520"/>
                  <a:gd name="connsiteY135" fmla="*/ 696093 h 1160647"/>
                  <a:gd name="connsiteX136" fmla="*/ 834237 w 3031520"/>
                  <a:gd name="connsiteY136" fmla="*/ 696093 h 1160647"/>
                  <a:gd name="connsiteX137" fmla="*/ 843104 w 3031520"/>
                  <a:gd name="connsiteY137" fmla="*/ 696093 h 1160647"/>
                  <a:gd name="connsiteX138" fmla="*/ 843104 w 3031520"/>
                  <a:gd name="connsiteY138" fmla="*/ 698254 h 1160647"/>
                  <a:gd name="connsiteX139" fmla="*/ 843104 w 3031520"/>
                  <a:gd name="connsiteY139" fmla="*/ 713387 h 1160647"/>
                  <a:gd name="connsiteX140" fmla="*/ 847157 w 3031520"/>
                  <a:gd name="connsiteY140" fmla="*/ 711495 h 1160647"/>
                  <a:gd name="connsiteX141" fmla="*/ 847157 w 3031520"/>
                  <a:gd name="connsiteY141" fmla="*/ 698254 h 1160647"/>
                  <a:gd name="connsiteX142" fmla="*/ 848170 w 3031520"/>
                  <a:gd name="connsiteY142" fmla="*/ 698254 h 1160647"/>
                  <a:gd name="connsiteX143" fmla="*/ 855264 w 3031520"/>
                  <a:gd name="connsiteY143" fmla="*/ 698254 h 1160647"/>
                  <a:gd name="connsiteX144" fmla="*/ 855264 w 3031520"/>
                  <a:gd name="connsiteY144" fmla="*/ 699876 h 1160647"/>
                  <a:gd name="connsiteX145" fmla="*/ 855264 w 3031520"/>
                  <a:gd name="connsiteY145" fmla="*/ 711225 h 1160647"/>
                  <a:gd name="connsiteX146" fmla="*/ 856024 w 3031520"/>
                  <a:gd name="connsiteY146" fmla="*/ 711225 h 1160647"/>
                  <a:gd name="connsiteX147" fmla="*/ 861344 w 3031520"/>
                  <a:gd name="connsiteY147" fmla="*/ 711225 h 1160647"/>
                  <a:gd name="connsiteX148" fmla="*/ 909984 w 3031520"/>
                  <a:gd name="connsiteY148" fmla="*/ 706902 h 1160647"/>
                  <a:gd name="connsiteX149" fmla="*/ 909984 w 3031520"/>
                  <a:gd name="connsiteY149" fmla="*/ 708253 h 1160647"/>
                  <a:gd name="connsiteX150" fmla="*/ 909984 w 3031520"/>
                  <a:gd name="connsiteY150" fmla="*/ 717710 h 1160647"/>
                  <a:gd name="connsiteX151" fmla="*/ 910744 w 3031520"/>
                  <a:gd name="connsiteY151" fmla="*/ 717710 h 1160647"/>
                  <a:gd name="connsiteX152" fmla="*/ 916065 w 3031520"/>
                  <a:gd name="connsiteY152" fmla="*/ 717710 h 1160647"/>
                  <a:gd name="connsiteX153" fmla="*/ 916065 w 3031520"/>
                  <a:gd name="connsiteY153" fmla="*/ 719872 h 1160647"/>
                  <a:gd name="connsiteX154" fmla="*/ 916065 w 3031520"/>
                  <a:gd name="connsiteY154" fmla="*/ 735005 h 1160647"/>
                  <a:gd name="connsiteX155" fmla="*/ 918091 w 3031520"/>
                  <a:gd name="connsiteY155" fmla="*/ 733654 h 1160647"/>
                  <a:gd name="connsiteX156" fmla="*/ 932278 w 3031520"/>
                  <a:gd name="connsiteY156" fmla="*/ 724196 h 1160647"/>
                  <a:gd name="connsiteX157" fmla="*/ 938358 w 3031520"/>
                  <a:gd name="connsiteY157" fmla="*/ 683122 h 1160647"/>
                  <a:gd name="connsiteX158" fmla="*/ 939118 w 3031520"/>
                  <a:gd name="connsiteY158" fmla="*/ 682852 h 1160647"/>
                  <a:gd name="connsiteX159" fmla="*/ 944438 w 3031520"/>
                  <a:gd name="connsiteY159" fmla="*/ 680960 h 1160647"/>
                  <a:gd name="connsiteX160" fmla="*/ 946465 w 3031520"/>
                  <a:gd name="connsiteY160" fmla="*/ 611783 h 1160647"/>
                  <a:gd name="connsiteX161" fmla="*/ 948492 w 3031520"/>
                  <a:gd name="connsiteY161" fmla="*/ 680960 h 1160647"/>
                  <a:gd name="connsiteX162" fmla="*/ 949252 w 3031520"/>
                  <a:gd name="connsiteY162" fmla="*/ 681230 h 1160647"/>
                  <a:gd name="connsiteX163" fmla="*/ 954572 w 3031520"/>
                  <a:gd name="connsiteY163" fmla="*/ 683122 h 1160647"/>
                  <a:gd name="connsiteX164" fmla="*/ 954572 w 3031520"/>
                  <a:gd name="connsiteY164" fmla="*/ 596651 h 1160647"/>
                  <a:gd name="connsiteX165" fmla="*/ 958625 w 3031520"/>
                  <a:gd name="connsiteY165" fmla="*/ 564224 h 1160647"/>
                  <a:gd name="connsiteX166" fmla="*/ 997132 w 3031520"/>
                  <a:gd name="connsiteY166" fmla="*/ 564224 h 1160647"/>
                  <a:gd name="connsiteX167" fmla="*/ 997132 w 3031520"/>
                  <a:gd name="connsiteY167" fmla="*/ 596651 h 1160647"/>
                  <a:gd name="connsiteX168" fmla="*/ 997892 w 3031520"/>
                  <a:gd name="connsiteY168" fmla="*/ 596651 h 1160647"/>
                  <a:gd name="connsiteX169" fmla="*/ 1003212 w 3031520"/>
                  <a:gd name="connsiteY169" fmla="*/ 596651 h 1160647"/>
                  <a:gd name="connsiteX170" fmla="*/ 1003212 w 3031520"/>
                  <a:gd name="connsiteY170" fmla="*/ 514503 h 1160647"/>
                  <a:gd name="connsiteX171" fmla="*/ 1004986 w 3031520"/>
                  <a:gd name="connsiteY171" fmla="*/ 514503 h 1160647"/>
                  <a:gd name="connsiteX172" fmla="*/ 1017399 w 3031520"/>
                  <a:gd name="connsiteY172" fmla="*/ 514503 h 1160647"/>
                  <a:gd name="connsiteX173" fmla="*/ 1017399 w 3031520"/>
                  <a:gd name="connsiteY173" fmla="*/ 512612 h 1160647"/>
                  <a:gd name="connsiteX174" fmla="*/ 1017399 w 3031520"/>
                  <a:gd name="connsiteY174" fmla="*/ 499371 h 1160647"/>
                  <a:gd name="connsiteX175" fmla="*/ 1039693 w 3031520"/>
                  <a:gd name="connsiteY175" fmla="*/ 499371 h 1160647"/>
                  <a:gd name="connsiteX176" fmla="*/ 1039693 w 3031520"/>
                  <a:gd name="connsiteY176" fmla="*/ 498290 h 1160647"/>
                  <a:gd name="connsiteX177" fmla="*/ 1039693 w 3031520"/>
                  <a:gd name="connsiteY177" fmla="*/ 490724 h 1160647"/>
                  <a:gd name="connsiteX178" fmla="*/ 1041466 w 3031520"/>
                  <a:gd name="connsiteY178" fmla="*/ 490724 h 1160647"/>
                  <a:gd name="connsiteX179" fmla="*/ 1053880 w 3031520"/>
                  <a:gd name="connsiteY179" fmla="*/ 490724 h 1160647"/>
                  <a:gd name="connsiteX180" fmla="*/ 1053880 w 3031520"/>
                  <a:gd name="connsiteY180" fmla="*/ 491805 h 1160647"/>
                  <a:gd name="connsiteX181" fmla="*/ 1053880 w 3031520"/>
                  <a:gd name="connsiteY181" fmla="*/ 499371 h 1160647"/>
                  <a:gd name="connsiteX182" fmla="*/ 1054640 w 3031520"/>
                  <a:gd name="connsiteY182" fmla="*/ 499371 h 1160647"/>
                  <a:gd name="connsiteX183" fmla="*/ 1059960 w 3031520"/>
                  <a:gd name="connsiteY183" fmla="*/ 499371 h 1160647"/>
                  <a:gd name="connsiteX184" fmla="*/ 1070093 w 3031520"/>
                  <a:gd name="connsiteY184" fmla="*/ 495047 h 1160647"/>
                  <a:gd name="connsiteX185" fmla="*/ 1074146 w 3031520"/>
                  <a:gd name="connsiteY185" fmla="*/ 498290 h 1160647"/>
                  <a:gd name="connsiteX186" fmla="*/ 1074146 w 3031520"/>
                  <a:gd name="connsiteY186" fmla="*/ 490724 h 1160647"/>
                  <a:gd name="connsiteX187" fmla="*/ 1076426 w 3031520"/>
                  <a:gd name="connsiteY187" fmla="*/ 490724 h 1160647"/>
                  <a:gd name="connsiteX188" fmla="*/ 1092387 w 3031520"/>
                  <a:gd name="connsiteY188" fmla="*/ 490724 h 1160647"/>
                  <a:gd name="connsiteX189" fmla="*/ 1092387 w 3031520"/>
                  <a:gd name="connsiteY189" fmla="*/ 491805 h 1160647"/>
                  <a:gd name="connsiteX190" fmla="*/ 1092387 w 3031520"/>
                  <a:gd name="connsiteY190" fmla="*/ 499371 h 1160647"/>
                  <a:gd name="connsiteX191" fmla="*/ 1122787 w 3031520"/>
                  <a:gd name="connsiteY191" fmla="*/ 499371 h 1160647"/>
                  <a:gd name="connsiteX192" fmla="*/ 1122787 w 3031520"/>
                  <a:gd name="connsiteY192" fmla="*/ 500992 h 1160647"/>
                  <a:gd name="connsiteX193" fmla="*/ 1122787 w 3031520"/>
                  <a:gd name="connsiteY193" fmla="*/ 512342 h 1160647"/>
                  <a:gd name="connsiteX194" fmla="*/ 1149134 w 3031520"/>
                  <a:gd name="connsiteY194" fmla="*/ 512342 h 1160647"/>
                  <a:gd name="connsiteX195" fmla="*/ 1149134 w 3031520"/>
                  <a:gd name="connsiteY195" fmla="*/ 542606 h 1160647"/>
                  <a:gd name="connsiteX196" fmla="*/ 1149894 w 3031520"/>
                  <a:gd name="connsiteY196" fmla="*/ 542606 h 1160647"/>
                  <a:gd name="connsiteX197" fmla="*/ 1155214 w 3031520"/>
                  <a:gd name="connsiteY197" fmla="*/ 542606 h 1160647"/>
                  <a:gd name="connsiteX198" fmla="*/ 1155214 w 3031520"/>
                  <a:gd name="connsiteY198" fmla="*/ 543687 h 1160647"/>
                  <a:gd name="connsiteX199" fmla="*/ 1155214 w 3031520"/>
                  <a:gd name="connsiteY199" fmla="*/ 551254 h 1160647"/>
                  <a:gd name="connsiteX200" fmla="*/ 1159268 w 3031520"/>
                  <a:gd name="connsiteY200" fmla="*/ 581518 h 1160647"/>
                  <a:gd name="connsiteX201" fmla="*/ 1160028 w 3031520"/>
                  <a:gd name="connsiteY201" fmla="*/ 581518 h 1160647"/>
                  <a:gd name="connsiteX202" fmla="*/ 1165348 w 3031520"/>
                  <a:gd name="connsiteY202" fmla="*/ 581518 h 1160647"/>
                  <a:gd name="connsiteX203" fmla="*/ 1165348 w 3031520"/>
                  <a:gd name="connsiteY203" fmla="*/ 582329 h 1160647"/>
                  <a:gd name="connsiteX204" fmla="*/ 1165348 w 3031520"/>
                  <a:gd name="connsiteY204" fmla="*/ 588004 h 1160647"/>
                  <a:gd name="connsiteX205" fmla="*/ 1166361 w 3031520"/>
                  <a:gd name="connsiteY205" fmla="*/ 588004 h 1160647"/>
                  <a:gd name="connsiteX206" fmla="*/ 1173454 w 3031520"/>
                  <a:gd name="connsiteY206" fmla="*/ 588004 h 1160647"/>
                  <a:gd name="connsiteX207" fmla="*/ 1173454 w 3031520"/>
                  <a:gd name="connsiteY207" fmla="*/ 618269 h 1160647"/>
                  <a:gd name="connsiteX208" fmla="*/ 1175481 w 3031520"/>
                  <a:gd name="connsiteY208" fmla="*/ 618269 h 1160647"/>
                  <a:gd name="connsiteX209" fmla="*/ 1189668 w 3031520"/>
                  <a:gd name="connsiteY209" fmla="*/ 618269 h 1160647"/>
                  <a:gd name="connsiteX210" fmla="*/ 1189668 w 3031520"/>
                  <a:gd name="connsiteY210" fmla="*/ 642048 h 1160647"/>
                  <a:gd name="connsiteX211" fmla="*/ 1191695 w 3031520"/>
                  <a:gd name="connsiteY211" fmla="*/ 643669 h 1160647"/>
                  <a:gd name="connsiteX212" fmla="*/ 1191695 w 3031520"/>
                  <a:gd name="connsiteY212" fmla="*/ 655019 h 1160647"/>
                  <a:gd name="connsiteX213" fmla="*/ 1192455 w 3031520"/>
                  <a:gd name="connsiteY213" fmla="*/ 655019 h 1160647"/>
                  <a:gd name="connsiteX214" fmla="*/ 1197775 w 3031520"/>
                  <a:gd name="connsiteY214" fmla="*/ 655019 h 1160647"/>
                  <a:gd name="connsiteX215" fmla="*/ 1197775 w 3031520"/>
                  <a:gd name="connsiteY215" fmla="*/ 678798 h 1160647"/>
                  <a:gd name="connsiteX216" fmla="*/ 1199041 w 3031520"/>
                  <a:gd name="connsiteY216" fmla="*/ 678798 h 1160647"/>
                  <a:gd name="connsiteX217" fmla="*/ 1207908 w 3031520"/>
                  <a:gd name="connsiteY217" fmla="*/ 678798 h 1160647"/>
                  <a:gd name="connsiteX218" fmla="*/ 1209935 w 3031520"/>
                  <a:gd name="connsiteY218" fmla="*/ 682852 h 1160647"/>
                  <a:gd name="connsiteX219" fmla="*/ 1209935 w 3031520"/>
                  <a:gd name="connsiteY219" fmla="*/ 696093 h 1160647"/>
                  <a:gd name="connsiteX220" fmla="*/ 1211455 w 3031520"/>
                  <a:gd name="connsiteY220" fmla="*/ 694201 h 1160647"/>
                  <a:gd name="connsiteX221" fmla="*/ 1222095 w 3031520"/>
                  <a:gd name="connsiteY221" fmla="*/ 680960 h 1160647"/>
                  <a:gd name="connsiteX222" fmla="*/ 1250469 w 3031520"/>
                  <a:gd name="connsiteY222" fmla="*/ 680960 h 1160647"/>
                  <a:gd name="connsiteX223" fmla="*/ 1250469 w 3031520"/>
                  <a:gd name="connsiteY223" fmla="*/ 767431 h 1160647"/>
                  <a:gd name="connsiteX224" fmla="*/ 1251229 w 3031520"/>
                  <a:gd name="connsiteY224" fmla="*/ 767431 h 1160647"/>
                  <a:gd name="connsiteX225" fmla="*/ 1256549 w 3031520"/>
                  <a:gd name="connsiteY225" fmla="*/ 767431 h 1160647"/>
                  <a:gd name="connsiteX226" fmla="*/ 1257309 w 3031520"/>
                  <a:gd name="connsiteY226" fmla="*/ 766080 h 1160647"/>
                  <a:gd name="connsiteX227" fmla="*/ 1262629 w 3031520"/>
                  <a:gd name="connsiteY227" fmla="*/ 756622 h 1160647"/>
                  <a:gd name="connsiteX228" fmla="*/ 1262629 w 3031520"/>
                  <a:gd name="connsiteY228" fmla="*/ 758514 h 1160647"/>
                  <a:gd name="connsiteX229" fmla="*/ 1262629 w 3031520"/>
                  <a:gd name="connsiteY229" fmla="*/ 771755 h 1160647"/>
                  <a:gd name="connsiteX230" fmla="*/ 1266682 w 3031520"/>
                  <a:gd name="connsiteY230" fmla="*/ 726358 h 1160647"/>
                  <a:gd name="connsiteX231" fmla="*/ 1267442 w 3031520"/>
                  <a:gd name="connsiteY231" fmla="*/ 726358 h 1160647"/>
                  <a:gd name="connsiteX232" fmla="*/ 1272762 w 3031520"/>
                  <a:gd name="connsiteY232" fmla="*/ 726358 h 1160647"/>
                  <a:gd name="connsiteX233" fmla="*/ 1272762 w 3031520"/>
                  <a:gd name="connsiteY233" fmla="*/ 661504 h 1160647"/>
                  <a:gd name="connsiteX234" fmla="*/ 1273776 w 3031520"/>
                  <a:gd name="connsiteY234" fmla="*/ 661504 h 1160647"/>
                  <a:gd name="connsiteX235" fmla="*/ 1280869 w 3031520"/>
                  <a:gd name="connsiteY235" fmla="*/ 661504 h 1160647"/>
                  <a:gd name="connsiteX236" fmla="*/ 1293029 w 3031520"/>
                  <a:gd name="connsiteY236" fmla="*/ 618269 h 1160647"/>
                  <a:gd name="connsiteX237" fmla="*/ 1294296 w 3031520"/>
                  <a:gd name="connsiteY237" fmla="*/ 618269 h 1160647"/>
                  <a:gd name="connsiteX238" fmla="*/ 1303163 w 3031520"/>
                  <a:gd name="connsiteY238" fmla="*/ 618269 h 1160647"/>
                  <a:gd name="connsiteX239" fmla="*/ 1313296 w 3031520"/>
                  <a:gd name="connsiteY239" fmla="*/ 661504 h 1160647"/>
                  <a:gd name="connsiteX240" fmla="*/ 1314309 w 3031520"/>
                  <a:gd name="connsiteY240" fmla="*/ 661504 h 1160647"/>
                  <a:gd name="connsiteX241" fmla="*/ 1321403 w 3031520"/>
                  <a:gd name="connsiteY241" fmla="*/ 661504 h 1160647"/>
                  <a:gd name="connsiteX242" fmla="*/ 1321403 w 3031520"/>
                  <a:gd name="connsiteY242" fmla="*/ 700416 h 1160647"/>
                  <a:gd name="connsiteX243" fmla="*/ 1323176 w 3031520"/>
                  <a:gd name="connsiteY243" fmla="*/ 700416 h 1160647"/>
                  <a:gd name="connsiteX244" fmla="*/ 1335590 w 3031520"/>
                  <a:gd name="connsiteY244" fmla="*/ 700416 h 1160647"/>
                  <a:gd name="connsiteX245" fmla="*/ 1335590 w 3031520"/>
                  <a:gd name="connsiteY245" fmla="*/ 702578 h 1160647"/>
                  <a:gd name="connsiteX246" fmla="*/ 1335590 w 3031520"/>
                  <a:gd name="connsiteY246" fmla="*/ 717710 h 1160647"/>
                  <a:gd name="connsiteX247" fmla="*/ 1339643 w 3031520"/>
                  <a:gd name="connsiteY247" fmla="*/ 715549 h 1160647"/>
                  <a:gd name="connsiteX248" fmla="*/ 1339643 w 3031520"/>
                  <a:gd name="connsiteY248" fmla="*/ 700416 h 1160647"/>
                  <a:gd name="connsiteX249" fmla="*/ 1341163 w 3031520"/>
                  <a:gd name="connsiteY249" fmla="*/ 700416 h 1160647"/>
                  <a:gd name="connsiteX250" fmla="*/ 1351803 w 3031520"/>
                  <a:gd name="connsiteY250" fmla="*/ 700416 h 1160647"/>
                  <a:gd name="connsiteX251" fmla="*/ 1351803 w 3031520"/>
                  <a:gd name="connsiteY251" fmla="*/ 702037 h 1160647"/>
                  <a:gd name="connsiteX252" fmla="*/ 1351803 w 3031520"/>
                  <a:gd name="connsiteY252" fmla="*/ 713387 h 1160647"/>
                  <a:gd name="connsiteX253" fmla="*/ 1382204 w 3031520"/>
                  <a:gd name="connsiteY253" fmla="*/ 713387 h 1160647"/>
                  <a:gd name="connsiteX254" fmla="*/ 1382204 w 3031520"/>
                  <a:gd name="connsiteY254" fmla="*/ 676637 h 1160647"/>
                  <a:gd name="connsiteX255" fmla="*/ 1383470 w 3031520"/>
                  <a:gd name="connsiteY255" fmla="*/ 676637 h 1160647"/>
                  <a:gd name="connsiteX256" fmla="*/ 1392337 w 3031520"/>
                  <a:gd name="connsiteY256" fmla="*/ 676637 h 1160647"/>
                  <a:gd name="connsiteX257" fmla="*/ 1392337 w 3031520"/>
                  <a:gd name="connsiteY257" fmla="*/ 698254 h 1160647"/>
                  <a:gd name="connsiteX258" fmla="*/ 1394364 w 3031520"/>
                  <a:gd name="connsiteY258" fmla="*/ 665828 h 1160647"/>
                  <a:gd name="connsiteX259" fmla="*/ 1416657 w 3031520"/>
                  <a:gd name="connsiteY259" fmla="*/ 665828 h 1160647"/>
                  <a:gd name="connsiteX260" fmla="*/ 1416657 w 3031520"/>
                  <a:gd name="connsiteY260" fmla="*/ 664206 h 1160647"/>
                  <a:gd name="connsiteX261" fmla="*/ 1416657 w 3031520"/>
                  <a:gd name="connsiteY261" fmla="*/ 652857 h 1160647"/>
                  <a:gd name="connsiteX262" fmla="*/ 1417417 w 3031520"/>
                  <a:gd name="connsiteY262" fmla="*/ 652857 h 1160647"/>
                  <a:gd name="connsiteX263" fmla="*/ 1422737 w 3031520"/>
                  <a:gd name="connsiteY263" fmla="*/ 652857 h 1160647"/>
                  <a:gd name="connsiteX264" fmla="*/ 1422737 w 3031520"/>
                  <a:gd name="connsiteY264" fmla="*/ 650966 h 1160647"/>
                  <a:gd name="connsiteX265" fmla="*/ 1422737 w 3031520"/>
                  <a:gd name="connsiteY265" fmla="*/ 637725 h 1160647"/>
                  <a:gd name="connsiteX266" fmla="*/ 1426791 w 3031520"/>
                  <a:gd name="connsiteY266" fmla="*/ 644210 h 1160647"/>
                  <a:gd name="connsiteX267" fmla="*/ 1429071 w 3031520"/>
                  <a:gd name="connsiteY267" fmla="*/ 644210 h 1160647"/>
                  <a:gd name="connsiteX268" fmla="*/ 1445031 w 3031520"/>
                  <a:gd name="connsiteY268" fmla="*/ 644210 h 1160647"/>
                  <a:gd name="connsiteX269" fmla="*/ 1445031 w 3031520"/>
                  <a:gd name="connsiteY269" fmla="*/ 643399 h 1160647"/>
                  <a:gd name="connsiteX270" fmla="*/ 1445031 w 3031520"/>
                  <a:gd name="connsiteY270" fmla="*/ 637725 h 1160647"/>
                  <a:gd name="connsiteX271" fmla="*/ 1445791 w 3031520"/>
                  <a:gd name="connsiteY271" fmla="*/ 637725 h 1160647"/>
                  <a:gd name="connsiteX272" fmla="*/ 1451111 w 3031520"/>
                  <a:gd name="connsiteY272" fmla="*/ 637725 h 1160647"/>
                  <a:gd name="connsiteX273" fmla="*/ 1451111 w 3031520"/>
                  <a:gd name="connsiteY273" fmla="*/ 639076 h 1160647"/>
                  <a:gd name="connsiteX274" fmla="*/ 1451111 w 3031520"/>
                  <a:gd name="connsiteY274" fmla="*/ 648534 h 1160647"/>
                  <a:gd name="connsiteX275" fmla="*/ 1489618 w 3031520"/>
                  <a:gd name="connsiteY275" fmla="*/ 648534 h 1160647"/>
                  <a:gd name="connsiteX276" fmla="*/ 1489618 w 3031520"/>
                  <a:gd name="connsiteY276" fmla="*/ 786887 h 1160647"/>
                  <a:gd name="connsiteX277" fmla="*/ 1491138 w 3031520"/>
                  <a:gd name="connsiteY277" fmla="*/ 786887 h 1160647"/>
                  <a:gd name="connsiteX278" fmla="*/ 1501778 w 3031520"/>
                  <a:gd name="connsiteY278" fmla="*/ 786887 h 1160647"/>
                  <a:gd name="connsiteX279" fmla="*/ 1501778 w 3031520"/>
                  <a:gd name="connsiteY279" fmla="*/ 773917 h 1160647"/>
                  <a:gd name="connsiteX280" fmla="*/ 1505832 w 3031520"/>
                  <a:gd name="connsiteY280" fmla="*/ 773917 h 1160647"/>
                  <a:gd name="connsiteX281" fmla="*/ 1505832 w 3031520"/>
                  <a:gd name="connsiteY281" fmla="*/ 786887 h 1160647"/>
                  <a:gd name="connsiteX282" fmla="*/ 1536232 w 3031520"/>
                  <a:gd name="connsiteY282" fmla="*/ 786887 h 1160647"/>
                  <a:gd name="connsiteX283" fmla="*/ 1536232 w 3031520"/>
                  <a:gd name="connsiteY283" fmla="*/ 756622 h 1160647"/>
                  <a:gd name="connsiteX284" fmla="*/ 1548392 w 3031520"/>
                  <a:gd name="connsiteY284" fmla="*/ 756622 h 1160647"/>
                  <a:gd name="connsiteX285" fmla="*/ 1560552 w 3031520"/>
                  <a:gd name="connsiteY285" fmla="*/ 754461 h 1160647"/>
                  <a:gd name="connsiteX286" fmla="*/ 1564606 w 3031520"/>
                  <a:gd name="connsiteY286" fmla="*/ 756622 h 1160647"/>
                  <a:gd name="connsiteX287" fmla="*/ 1574739 w 3031520"/>
                  <a:gd name="connsiteY287" fmla="*/ 756622 h 1160647"/>
                  <a:gd name="connsiteX288" fmla="*/ 1574739 w 3031520"/>
                  <a:gd name="connsiteY288" fmla="*/ 786887 h 1160647"/>
                  <a:gd name="connsiteX289" fmla="*/ 1582846 w 3031520"/>
                  <a:gd name="connsiteY289" fmla="*/ 786887 h 1160647"/>
                  <a:gd name="connsiteX290" fmla="*/ 1582846 w 3031520"/>
                  <a:gd name="connsiteY290" fmla="*/ 804182 h 1160647"/>
                  <a:gd name="connsiteX291" fmla="*/ 1592182 w 3031520"/>
                  <a:gd name="connsiteY291" fmla="*/ 805087 h 1160647"/>
                  <a:gd name="connsiteX292" fmla="*/ 1605140 w 3031520"/>
                  <a:gd name="connsiteY292" fmla="*/ 805087 h 1160647"/>
                  <a:gd name="connsiteX293" fmla="*/ 1605140 w 3031520"/>
                  <a:gd name="connsiteY293" fmla="*/ 789049 h 1160647"/>
                  <a:gd name="connsiteX294" fmla="*/ 1673096 w 3031520"/>
                  <a:gd name="connsiteY294" fmla="*/ 789049 h 1160647"/>
                  <a:gd name="connsiteX295" fmla="*/ 1673096 w 3031520"/>
                  <a:gd name="connsiteY295" fmla="*/ 703796 h 1160647"/>
                  <a:gd name="connsiteX296" fmla="*/ 1745104 w 3031520"/>
                  <a:gd name="connsiteY296" fmla="*/ 703796 h 1160647"/>
                  <a:gd name="connsiteX297" fmla="*/ 1745104 w 3031520"/>
                  <a:gd name="connsiteY297" fmla="*/ 782564 h 1160647"/>
                  <a:gd name="connsiteX298" fmla="*/ 1747008 w 3031520"/>
                  <a:gd name="connsiteY298" fmla="*/ 782564 h 1160647"/>
                  <a:gd name="connsiteX299" fmla="*/ 1748250 w 3031520"/>
                  <a:gd name="connsiteY299" fmla="*/ 805087 h 1160647"/>
                  <a:gd name="connsiteX300" fmla="*/ 1757926 w 3031520"/>
                  <a:gd name="connsiteY300" fmla="*/ 805087 h 1160647"/>
                  <a:gd name="connsiteX301" fmla="*/ 1759168 w 3031520"/>
                  <a:gd name="connsiteY301" fmla="*/ 782564 h 1160647"/>
                  <a:gd name="connsiteX302" fmla="*/ 1765248 w 3031520"/>
                  <a:gd name="connsiteY302" fmla="*/ 782564 h 1160647"/>
                  <a:gd name="connsiteX303" fmla="*/ 1766490 w 3031520"/>
                  <a:gd name="connsiteY303" fmla="*/ 805087 h 1160647"/>
                  <a:gd name="connsiteX304" fmla="*/ 1817112 w 3031520"/>
                  <a:gd name="connsiteY304" fmla="*/ 805087 h 1160647"/>
                  <a:gd name="connsiteX305" fmla="*/ 1817112 w 3031520"/>
                  <a:gd name="connsiteY305" fmla="*/ 642059 h 1160647"/>
                  <a:gd name="connsiteX306" fmla="*/ 2014439 w 3031520"/>
                  <a:gd name="connsiteY306" fmla="*/ 642059 h 1160647"/>
                  <a:gd name="connsiteX307" fmla="*/ 2014439 w 3031520"/>
                  <a:gd name="connsiteY307" fmla="*/ 805087 h 1160647"/>
                  <a:gd name="connsiteX308" fmla="*/ 2033136 w 3031520"/>
                  <a:gd name="connsiteY308" fmla="*/ 805087 h 1160647"/>
                  <a:gd name="connsiteX309" fmla="*/ 2033136 w 3031520"/>
                  <a:gd name="connsiteY309" fmla="*/ 722394 h 1160647"/>
                  <a:gd name="connsiteX310" fmla="*/ 2128256 w 3031520"/>
                  <a:gd name="connsiteY310" fmla="*/ 722394 h 1160647"/>
                  <a:gd name="connsiteX311" fmla="*/ 2140186 w 3031520"/>
                  <a:gd name="connsiteY311" fmla="*/ 404253 h 1160647"/>
                  <a:gd name="connsiteX312" fmla="*/ 2128026 w 3031520"/>
                  <a:gd name="connsiteY312" fmla="*/ 382635 h 1160647"/>
                  <a:gd name="connsiteX313" fmla="*/ 2121946 w 3031520"/>
                  <a:gd name="connsiteY313" fmla="*/ 378311 h 1160647"/>
                  <a:gd name="connsiteX314" fmla="*/ 2130053 w 3031520"/>
                  <a:gd name="connsiteY314" fmla="*/ 354532 h 1160647"/>
                  <a:gd name="connsiteX315" fmla="*/ 2130053 w 3031520"/>
                  <a:gd name="connsiteY315" fmla="*/ 337238 h 1160647"/>
                  <a:gd name="connsiteX316" fmla="*/ 2144240 w 3031520"/>
                  <a:gd name="connsiteY316" fmla="*/ 337238 h 1160647"/>
                  <a:gd name="connsiteX317" fmla="*/ 2144240 w 3031520"/>
                  <a:gd name="connsiteY317" fmla="*/ 315620 h 1160647"/>
                  <a:gd name="connsiteX318" fmla="*/ 2146266 w 3031520"/>
                  <a:gd name="connsiteY318" fmla="*/ 311296 h 1160647"/>
                  <a:gd name="connsiteX319" fmla="*/ 2146266 w 3031520"/>
                  <a:gd name="connsiteY319" fmla="*/ 233472 h 1160647"/>
                  <a:gd name="connsiteX320" fmla="*/ 2144240 w 3031520"/>
                  <a:gd name="connsiteY320" fmla="*/ 226987 h 1160647"/>
                  <a:gd name="connsiteX321" fmla="*/ 2150320 w 3031520"/>
                  <a:gd name="connsiteY321" fmla="*/ 220501 h 1160647"/>
                  <a:gd name="connsiteX322" fmla="*/ 2150320 w 3031520"/>
                  <a:gd name="connsiteY322" fmla="*/ 162133 h 1160647"/>
                  <a:gd name="connsiteX323" fmla="*/ 2152346 w 3031520"/>
                  <a:gd name="connsiteY323" fmla="*/ 157810 h 1160647"/>
                  <a:gd name="connsiteX324" fmla="*/ 2152346 w 3031520"/>
                  <a:gd name="connsiteY324" fmla="*/ 101604 h 1160647"/>
                  <a:gd name="connsiteX325" fmla="*/ 2154373 w 3031520"/>
                  <a:gd name="connsiteY325" fmla="*/ 82148 h 1160647"/>
                  <a:gd name="connsiteX326" fmla="*/ 2158427 w 3031520"/>
                  <a:gd name="connsiteY326" fmla="*/ 99442 h 1160647"/>
                  <a:gd name="connsiteX327" fmla="*/ 2160453 w 3031520"/>
                  <a:gd name="connsiteY327" fmla="*/ 157810 h 1160647"/>
                  <a:gd name="connsiteX328" fmla="*/ 2162480 w 3031520"/>
                  <a:gd name="connsiteY328" fmla="*/ 220501 h 1160647"/>
                  <a:gd name="connsiteX329" fmla="*/ 2168560 w 3031520"/>
                  <a:gd name="connsiteY329" fmla="*/ 226987 h 1160647"/>
                  <a:gd name="connsiteX330" fmla="*/ 2166533 w 3031520"/>
                  <a:gd name="connsiteY330" fmla="*/ 233472 h 1160647"/>
                  <a:gd name="connsiteX331" fmla="*/ 2166533 w 3031520"/>
                  <a:gd name="connsiteY331" fmla="*/ 311296 h 1160647"/>
                  <a:gd name="connsiteX332" fmla="*/ 2168560 w 3031520"/>
                  <a:gd name="connsiteY332" fmla="*/ 315620 h 1160647"/>
                  <a:gd name="connsiteX333" fmla="*/ 2168560 w 3031520"/>
                  <a:gd name="connsiteY333" fmla="*/ 337238 h 1160647"/>
                  <a:gd name="connsiteX334" fmla="*/ 2182747 w 3031520"/>
                  <a:gd name="connsiteY334" fmla="*/ 337238 h 1160647"/>
                  <a:gd name="connsiteX335" fmla="*/ 2182747 w 3031520"/>
                  <a:gd name="connsiteY335" fmla="*/ 354532 h 1160647"/>
                  <a:gd name="connsiteX336" fmla="*/ 2190854 w 3031520"/>
                  <a:gd name="connsiteY336" fmla="*/ 378311 h 1160647"/>
                  <a:gd name="connsiteX337" fmla="*/ 2184774 w 3031520"/>
                  <a:gd name="connsiteY337" fmla="*/ 382635 h 1160647"/>
                  <a:gd name="connsiteX338" fmla="*/ 2172613 w 3031520"/>
                  <a:gd name="connsiteY338" fmla="*/ 404253 h 1160647"/>
                  <a:gd name="connsiteX339" fmla="*/ 2180720 w 3031520"/>
                  <a:gd name="connsiteY339" fmla="*/ 657181 h 1160647"/>
                  <a:gd name="connsiteX340" fmla="*/ 2245574 w 3031520"/>
                  <a:gd name="connsiteY340" fmla="*/ 657181 h 1160647"/>
                  <a:gd name="connsiteX341" fmla="*/ 2245574 w 3031520"/>
                  <a:gd name="connsiteY341" fmla="*/ 732843 h 1160647"/>
                  <a:gd name="connsiteX342" fmla="*/ 2253681 w 3031520"/>
                  <a:gd name="connsiteY342" fmla="*/ 732843 h 1160647"/>
                  <a:gd name="connsiteX343" fmla="*/ 2255708 w 3031520"/>
                  <a:gd name="connsiteY343" fmla="*/ 726358 h 1160647"/>
                  <a:gd name="connsiteX344" fmla="*/ 2261788 w 3031520"/>
                  <a:gd name="connsiteY344" fmla="*/ 726358 h 1160647"/>
                  <a:gd name="connsiteX345" fmla="*/ 2263815 w 3031520"/>
                  <a:gd name="connsiteY345" fmla="*/ 735005 h 1160647"/>
                  <a:gd name="connsiteX346" fmla="*/ 2275975 w 3031520"/>
                  <a:gd name="connsiteY346" fmla="*/ 735005 h 1160647"/>
                  <a:gd name="connsiteX347" fmla="*/ 2275975 w 3031520"/>
                  <a:gd name="connsiteY347" fmla="*/ 728519 h 1160647"/>
                  <a:gd name="connsiteX348" fmla="*/ 2298268 w 3031520"/>
                  <a:gd name="connsiteY348" fmla="*/ 728519 h 1160647"/>
                  <a:gd name="connsiteX349" fmla="*/ 2298268 w 3031520"/>
                  <a:gd name="connsiteY349" fmla="*/ 735005 h 1160647"/>
                  <a:gd name="connsiteX350" fmla="*/ 2318535 w 3031520"/>
                  <a:gd name="connsiteY350" fmla="*/ 735005 h 1160647"/>
                  <a:gd name="connsiteX351" fmla="*/ 2318535 w 3031520"/>
                  <a:gd name="connsiteY351" fmla="*/ 780402 h 1160647"/>
                  <a:gd name="connsiteX352" fmla="*/ 2332722 w 3031520"/>
                  <a:gd name="connsiteY352" fmla="*/ 780402 h 1160647"/>
                  <a:gd name="connsiteX353" fmla="*/ 2332722 w 3031520"/>
                  <a:gd name="connsiteY353" fmla="*/ 767431 h 1160647"/>
                  <a:gd name="connsiteX354" fmla="*/ 2348936 w 3031520"/>
                  <a:gd name="connsiteY354" fmla="*/ 767431 h 1160647"/>
                  <a:gd name="connsiteX355" fmla="*/ 2348936 w 3031520"/>
                  <a:gd name="connsiteY355" fmla="*/ 588004 h 1160647"/>
                  <a:gd name="connsiteX356" fmla="*/ 2355016 w 3031520"/>
                  <a:gd name="connsiteY356" fmla="*/ 581518 h 1160647"/>
                  <a:gd name="connsiteX357" fmla="*/ 2427977 w 3031520"/>
                  <a:gd name="connsiteY357" fmla="*/ 581518 h 1160647"/>
                  <a:gd name="connsiteX358" fmla="*/ 2427977 w 3031520"/>
                  <a:gd name="connsiteY358" fmla="*/ 590166 h 1160647"/>
                  <a:gd name="connsiteX359" fmla="*/ 2438110 w 3031520"/>
                  <a:gd name="connsiteY359" fmla="*/ 590166 h 1160647"/>
                  <a:gd name="connsiteX360" fmla="*/ 2438110 w 3031520"/>
                  <a:gd name="connsiteY360" fmla="*/ 704740 h 1160647"/>
                  <a:gd name="connsiteX361" fmla="*/ 2460404 w 3031520"/>
                  <a:gd name="connsiteY361" fmla="*/ 704740 h 1160647"/>
                  <a:gd name="connsiteX362" fmla="*/ 2460404 w 3031520"/>
                  <a:gd name="connsiteY362" fmla="*/ 637725 h 1160647"/>
                  <a:gd name="connsiteX363" fmla="*/ 2486751 w 3031520"/>
                  <a:gd name="connsiteY363" fmla="*/ 637725 h 1160647"/>
                  <a:gd name="connsiteX364" fmla="*/ 2490804 w 3031520"/>
                  <a:gd name="connsiteY364" fmla="*/ 633401 h 1160647"/>
                  <a:gd name="connsiteX365" fmla="*/ 2498911 w 3031520"/>
                  <a:gd name="connsiteY365" fmla="*/ 633401 h 1160647"/>
                  <a:gd name="connsiteX366" fmla="*/ 2502964 w 3031520"/>
                  <a:gd name="connsiteY366" fmla="*/ 637725 h 1160647"/>
                  <a:gd name="connsiteX367" fmla="*/ 2525258 w 3031520"/>
                  <a:gd name="connsiteY367" fmla="*/ 637725 h 1160647"/>
                  <a:gd name="connsiteX368" fmla="*/ 2525258 w 3031520"/>
                  <a:gd name="connsiteY368" fmla="*/ 520989 h 1160647"/>
                  <a:gd name="connsiteX369" fmla="*/ 2582005 w 3031520"/>
                  <a:gd name="connsiteY369" fmla="*/ 510180 h 1160647"/>
                  <a:gd name="connsiteX370" fmla="*/ 2582005 w 3031520"/>
                  <a:gd name="connsiteY370" fmla="*/ 511261 h 1160647"/>
                  <a:gd name="connsiteX371" fmla="*/ 2582005 w 3031520"/>
                  <a:gd name="connsiteY371" fmla="*/ 518827 h 1160647"/>
                  <a:gd name="connsiteX372" fmla="*/ 2608352 w 3031520"/>
                  <a:gd name="connsiteY372" fmla="*/ 518827 h 1160647"/>
                  <a:gd name="connsiteX373" fmla="*/ 2608352 w 3031520"/>
                  <a:gd name="connsiteY373" fmla="*/ 773917 h 1160647"/>
                  <a:gd name="connsiteX374" fmla="*/ 2630646 w 3031520"/>
                  <a:gd name="connsiteY374" fmla="*/ 773917 h 1160647"/>
                  <a:gd name="connsiteX375" fmla="*/ 2630646 w 3031520"/>
                  <a:gd name="connsiteY375" fmla="*/ 769593 h 1160647"/>
                  <a:gd name="connsiteX376" fmla="*/ 2642806 w 3031520"/>
                  <a:gd name="connsiteY376" fmla="*/ 769593 h 1160647"/>
                  <a:gd name="connsiteX377" fmla="*/ 2642806 w 3031520"/>
                  <a:gd name="connsiteY377" fmla="*/ 773917 h 1160647"/>
                  <a:gd name="connsiteX378" fmla="*/ 2667126 w 3031520"/>
                  <a:gd name="connsiteY378" fmla="*/ 773917 h 1160647"/>
                  <a:gd name="connsiteX379" fmla="*/ 2667126 w 3031520"/>
                  <a:gd name="connsiteY379" fmla="*/ 760946 h 1160647"/>
                  <a:gd name="connsiteX380" fmla="*/ 2695500 w 3031520"/>
                  <a:gd name="connsiteY380" fmla="*/ 760946 h 1160647"/>
                  <a:gd name="connsiteX381" fmla="*/ 2707660 w 3031520"/>
                  <a:gd name="connsiteY381" fmla="*/ 756622 h 1160647"/>
                  <a:gd name="connsiteX382" fmla="*/ 2727927 w 3031520"/>
                  <a:gd name="connsiteY382" fmla="*/ 760946 h 1160647"/>
                  <a:gd name="connsiteX383" fmla="*/ 2727927 w 3031520"/>
                  <a:gd name="connsiteY383" fmla="*/ 743652 h 1160647"/>
                  <a:gd name="connsiteX384" fmla="*/ 2736034 w 3031520"/>
                  <a:gd name="connsiteY384" fmla="*/ 743652 h 1160647"/>
                  <a:gd name="connsiteX385" fmla="*/ 2736034 w 3031520"/>
                  <a:gd name="connsiteY385" fmla="*/ 730681 h 1160647"/>
                  <a:gd name="connsiteX386" fmla="*/ 2792781 w 3031520"/>
                  <a:gd name="connsiteY386" fmla="*/ 730681 h 1160647"/>
                  <a:gd name="connsiteX387" fmla="*/ 2792781 w 3031520"/>
                  <a:gd name="connsiteY387" fmla="*/ 700416 h 1160647"/>
                  <a:gd name="connsiteX388" fmla="*/ 2811021 w 3031520"/>
                  <a:gd name="connsiteY388" fmla="*/ 700416 h 1160647"/>
                  <a:gd name="connsiteX389" fmla="*/ 2811021 w 3031520"/>
                  <a:gd name="connsiteY389" fmla="*/ 693931 h 1160647"/>
                  <a:gd name="connsiteX390" fmla="*/ 2823181 w 3031520"/>
                  <a:gd name="connsiteY390" fmla="*/ 693931 h 1160647"/>
                  <a:gd name="connsiteX391" fmla="*/ 2823181 w 3031520"/>
                  <a:gd name="connsiteY391" fmla="*/ 700416 h 1160647"/>
                  <a:gd name="connsiteX392" fmla="*/ 2839395 w 3031520"/>
                  <a:gd name="connsiteY392" fmla="*/ 700416 h 1160647"/>
                  <a:gd name="connsiteX393" fmla="*/ 2839395 w 3031520"/>
                  <a:gd name="connsiteY393" fmla="*/ 750137 h 1160647"/>
                  <a:gd name="connsiteX394" fmla="*/ 2871822 w 3031520"/>
                  <a:gd name="connsiteY394" fmla="*/ 750137 h 1160647"/>
                  <a:gd name="connsiteX395" fmla="*/ 2871822 w 3031520"/>
                  <a:gd name="connsiteY395" fmla="*/ 724196 h 1160647"/>
                  <a:gd name="connsiteX396" fmla="*/ 2910329 w 3031520"/>
                  <a:gd name="connsiteY396" fmla="*/ 724196 h 1160647"/>
                  <a:gd name="connsiteX397" fmla="*/ 2910329 w 3031520"/>
                  <a:gd name="connsiteY397" fmla="*/ 693931 h 1160647"/>
                  <a:gd name="connsiteX398" fmla="*/ 2958970 w 3031520"/>
                  <a:gd name="connsiteY398" fmla="*/ 693931 h 1160647"/>
                  <a:gd name="connsiteX399" fmla="*/ 2958970 w 3031520"/>
                  <a:gd name="connsiteY399" fmla="*/ 805087 h 1160647"/>
                  <a:gd name="connsiteX400" fmla="*/ 2958970 w 3031520"/>
                  <a:gd name="connsiteY400" fmla="*/ 818866 h 1160647"/>
                  <a:gd name="connsiteX401" fmla="*/ 3031519 w 3031520"/>
                  <a:gd name="connsiteY401" fmla="*/ 818866 h 1160647"/>
                  <a:gd name="connsiteX402" fmla="*/ 3031520 w 3031520"/>
                  <a:gd name="connsiteY402" fmla="*/ 1160647 h 1160647"/>
                  <a:gd name="connsiteX403" fmla="*/ 2054 w 3031520"/>
                  <a:gd name="connsiteY403" fmla="*/ 1158314 h 1160647"/>
                  <a:gd name="connsiteX404" fmla="*/ 0 w 3031520"/>
                  <a:gd name="connsiteY404" fmla="*/ 724196 h 1160647"/>
                  <a:gd name="connsiteX405" fmla="*/ 20267 w 3031520"/>
                  <a:gd name="connsiteY405" fmla="*/ 724196 h 1160647"/>
                  <a:gd name="connsiteX406" fmla="*/ 20774 w 3031520"/>
                  <a:gd name="connsiteY406" fmla="*/ 723115 h 1160647"/>
                  <a:gd name="connsiteX407" fmla="*/ 24320 w 3031520"/>
                  <a:gd name="connsiteY407" fmla="*/ 715549 h 1160647"/>
                  <a:gd name="connsiteX408" fmla="*/ 26094 w 3031520"/>
                  <a:gd name="connsiteY408" fmla="*/ 715819 h 1160647"/>
                  <a:gd name="connsiteX409" fmla="*/ 38507 w 3031520"/>
                  <a:gd name="connsiteY409" fmla="*/ 717710 h 1160647"/>
                  <a:gd name="connsiteX410" fmla="*/ 39014 w 3031520"/>
                  <a:gd name="connsiteY410" fmla="*/ 719062 h 1160647"/>
                  <a:gd name="connsiteX411" fmla="*/ 42560 w 3031520"/>
                  <a:gd name="connsiteY411" fmla="*/ 728519 h 1160647"/>
                  <a:gd name="connsiteX412" fmla="*/ 68907 w 3031520"/>
                  <a:gd name="connsiteY412" fmla="*/ 730681 h 1160647"/>
                  <a:gd name="connsiteX413" fmla="*/ 68907 w 3031520"/>
                  <a:gd name="connsiteY413" fmla="*/ 607460 h 1160647"/>
                  <a:gd name="connsiteX414" fmla="*/ 70934 w 3031520"/>
                  <a:gd name="connsiteY414" fmla="*/ 607460 h 1160647"/>
                  <a:gd name="connsiteX415" fmla="*/ 85121 w 3031520"/>
                  <a:gd name="connsiteY415" fmla="*/ 607460 h 1160647"/>
                  <a:gd name="connsiteX416" fmla="*/ 85121 w 3031520"/>
                  <a:gd name="connsiteY416" fmla="*/ 471268 h 1160647"/>
                  <a:gd name="connsiteX417" fmla="*/ 86894 w 3031520"/>
                  <a:gd name="connsiteY417" fmla="*/ 471268 h 1160647"/>
                  <a:gd name="connsiteX418" fmla="*/ 99308 w 3031520"/>
                  <a:gd name="connsiteY418" fmla="*/ 471268 h 1160647"/>
                  <a:gd name="connsiteX419" fmla="*/ 99308 w 3031520"/>
                  <a:gd name="connsiteY419" fmla="*/ 356694 h 1160647"/>
                  <a:gd name="connsiteX420" fmla="*/ 103361 w 3031520"/>
                  <a:gd name="connsiteY420" fmla="*/ 328590 h 1160647"/>
                  <a:gd name="connsiteX421" fmla="*/ 105388 w 3031520"/>
                  <a:gd name="connsiteY421" fmla="*/ 328590 h 1160647"/>
                  <a:gd name="connsiteX422" fmla="*/ 119575 w 3031520"/>
                  <a:gd name="connsiteY422" fmla="*/ 328590 h 1160647"/>
                  <a:gd name="connsiteX423" fmla="*/ 156055 w 3031520"/>
                  <a:gd name="connsiteY423" fmla="*/ 246443 h 1160647"/>
                  <a:gd name="connsiteX424" fmla="*/ 160109 w 3031520"/>
                  <a:gd name="connsiteY424" fmla="*/ 0 h 1160647"/>
                  <a:gd name="connsiteX0" fmla="*/ 160109 w 3032161"/>
                  <a:gd name="connsiteY0" fmla="*/ 0 h 1160647"/>
                  <a:gd name="connsiteX1" fmla="*/ 162135 w 3032161"/>
                  <a:gd name="connsiteY1" fmla="*/ 246443 h 1160647"/>
                  <a:gd name="connsiteX2" fmla="*/ 200642 w 3032161"/>
                  <a:gd name="connsiteY2" fmla="*/ 326429 h 1160647"/>
                  <a:gd name="connsiteX3" fmla="*/ 202669 w 3032161"/>
                  <a:gd name="connsiteY3" fmla="*/ 326429 h 1160647"/>
                  <a:gd name="connsiteX4" fmla="*/ 216856 w 3032161"/>
                  <a:gd name="connsiteY4" fmla="*/ 326429 h 1160647"/>
                  <a:gd name="connsiteX5" fmla="*/ 216856 w 3032161"/>
                  <a:gd name="connsiteY5" fmla="*/ 350208 h 1160647"/>
                  <a:gd name="connsiteX6" fmla="*/ 217363 w 3032161"/>
                  <a:gd name="connsiteY6" fmla="*/ 351019 h 1160647"/>
                  <a:gd name="connsiteX7" fmla="*/ 220909 w 3032161"/>
                  <a:gd name="connsiteY7" fmla="*/ 356694 h 1160647"/>
                  <a:gd name="connsiteX8" fmla="*/ 220909 w 3032161"/>
                  <a:gd name="connsiteY8" fmla="*/ 471268 h 1160647"/>
                  <a:gd name="connsiteX9" fmla="*/ 223189 w 3032161"/>
                  <a:gd name="connsiteY9" fmla="*/ 471268 h 1160647"/>
                  <a:gd name="connsiteX10" fmla="*/ 239150 w 3032161"/>
                  <a:gd name="connsiteY10" fmla="*/ 471268 h 1160647"/>
                  <a:gd name="connsiteX11" fmla="*/ 239150 w 3032161"/>
                  <a:gd name="connsiteY11" fmla="*/ 611783 h 1160647"/>
                  <a:gd name="connsiteX12" fmla="*/ 240670 w 3032161"/>
                  <a:gd name="connsiteY12" fmla="*/ 611513 h 1160647"/>
                  <a:gd name="connsiteX13" fmla="*/ 251310 w 3032161"/>
                  <a:gd name="connsiteY13" fmla="*/ 609622 h 1160647"/>
                  <a:gd name="connsiteX14" fmla="*/ 249283 w 3032161"/>
                  <a:gd name="connsiteY14" fmla="*/ 698254 h 1160647"/>
                  <a:gd name="connsiteX15" fmla="*/ 250803 w 3032161"/>
                  <a:gd name="connsiteY15" fmla="*/ 698525 h 1160647"/>
                  <a:gd name="connsiteX16" fmla="*/ 261443 w 3032161"/>
                  <a:gd name="connsiteY16" fmla="*/ 700416 h 1160647"/>
                  <a:gd name="connsiteX17" fmla="*/ 261696 w 3032161"/>
                  <a:gd name="connsiteY17" fmla="*/ 701227 h 1160647"/>
                  <a:gd name="connsiteX18" fmla="*/ 263470 w 3032161"/>
                  <a:gd name="connsiteY18" fmla="*/ 706902 h 1160647"/>
                  <a:gd name="connsiteX19" fmla="*/ 264230 w 3032161"/>
                  <a:gd name="connsiteY19" fmla="*/ 704470 h 1160647"/>
                  <a:gd name="connsiteX20" fmla="*/ 269550 w 3032161"/>
                  <a:gd name="connsiteY20" fmla="*/ 687446 h 1160647"/>
                  <a:gd name="connsiteX21" fmla="*/ 271323 w 3032161"/>
                  <a:gd name="connsiteY21" fmla="*/ 687446 h 1160647"/>
                  <a:gd name="connsiteX22" fmla="*/ 283737 w 3032161"/>
                  <a:gd name="connsiteY22" fmla="*/ 687446 h 1160647"/>
                  <a:gd name="connsiteX23" fmla="*/ 283737 w 3032161"/>
                  <a:gd name="connsiteY23" fmla="*/ 719872 h 1160647"/>
                  <a:gd name="connsiteX24" fmla="*/ 284750 w 3032161"/>
                  <a:gd name="connsiteY24" fmla="*/ 720413 h 1160647"/>
                  <a:gd name="connsiteX25" fmla="*/ 291844 w 3032161"/>
                  <a:gd name="connsiteY25" fmla="*/ 724196 h 1160647"/>
                  <a:gd name="connsiteX26" fmla="*/ 291844 w 3032161"/>
                  <a:gd name="connsiteY26" fmla="*/ 725547 h 1160647"/>
                  <a:gd name="connsiteX27" fmla="*/ 291844 w 3032161"/>
                  <a:gd name="connsiteY27" fmla="*/ 735005 h 1160647"/>
                  <a:gd name="connsiteX28" fmla="*/ 336431 w 3032161"/>
                  <a:gd name="connsiteY28" fmla="*/ 735005 h 1160647"/>
                  <a:gd name="connsiteX29" fmla="*/ 336431 w 3032161"/>
                  <a:gd name="connsiteY29" fmla="*/ 736086 h 1160647"/>
                  <a:gd name="connsiteX30" fmla="*/ 336431 w 3032161"/>
                  <a:gd name="connsiteY30" fmla="*/ 743652 h 1160647"/>
                  <a:gd name="connsiteX31" fmla="*/ 338457 w 3032161"/>
                  <a:gd name="connsiteY31" fmla="*/ 743652 h 1160647"/>
                  <a:gd name="connsiteX32" fmla="*/ 352644 w 3032161"/>
                  <a:gd name="connsiteY32" fmla="*/ 743652 h 1160647"/>
                  <a:gd name="connsiteX33" fmla="*/ 352644 w 3032161"/>
                  <a:gd name="connsiteY33" fmla="*/ 713387 h 1160647"/>
                  <a:gd name="connsiteX34" fmla="*/ 397231 w 3032161"/>
                  <a:gd name="connsiteY34" fmla="*/ 713387 h 1160647"/>
                  <a:gd name="connsiteX35" fmla="*/ 397231 w 3032161"/>
                  <a:gd name="connsiteY35" fmla="*/ 712036 h 1160647"/>
                  <a:gd name="connsiteX36" fmla="*/ 397231 w 3032161"/>
                  <a:gd name="connsiteY36" fmla="*/ 702578 h 1160647"/>
                  <a:gd name="connsiteX37" fmla="*/ 398245 w 3032161"/>
                  <a:gd name="connsiteY37" fmla="*/ 702578 h 1160647"/>
                  <a:gd name="connsiteX38" fmla="*/ 405338 w 3032161"/>
                  <a:gd name="connsiteY38" fmla="*/ 702578 h 1160647"/>
                  <a:gd name="connsiteX39" fmla="*/ 405338 w 3032161"/>
                  <a:gd name="connsiteY39" fmla="*/ 700687 h 1160647"/>
                  <a:gd name="connsiteX40" fmla="*/ 405338 w 3032161"/>
                  <a:gd name="connsiteY40" fmla="*/ 687446 h 1160647"/>
                  <a:gd name="connsiteX41" fmla="*/ 406098 w 3032161"/>
                  <a:gd name="connsiteY41" fmla="*/ 687446 h 1160647"/>
                  <a:gd name="connsiteX42" fmla="*/ 411418 w 3032161"/>
                  <a:gd name="connsiteY42" fmla="*/ 687446 h 1160647"/>
                  <a:gd name="connsiteX43" fmla="*/ 411418 w 3032161"/>
                  <a:gd name="connsiteY43" fmla="*/ 686365 h 1160647"/>
                  <a:gd name="connsiteX44" fmla="*/ 411418 w 3032161"/>
                  <a:gd name="connsiteY44" fmla="*/ 678798 h 1160647"/>
                  <a:gd name="connsiteX45" fmla="*/ 413445 w 3032161"/>
                  <a:gd name="connsiteY45" fmla="*/ 678798 h 1160647"/>
                  <a:gd name="connsiteX46" fmla="*/ 427632 w 3032161"/>
                  <a:gd name="connsiteY46" fmla="*/ 678798 h 1160647"/>
                  <a:gd name="connsiteX47" fmla="*/ 427632 w 3032161"/>
                  <a:gd name="connsiteY47" fmla="*/ 679879 h 1160647"/>
                  <a:gd name="connsiteX48" fmla="*/ 427632 w 3032161"/>
                  <a:gd name="connsiteY48" fmla="*/ 687446 h 1160647"/>
                  <a:gd name="connsiteX49" fmla="*/ 449925 w 3032161"/>
                  <a:gd name="connsiteY49" fmla="*/ 687446 h 1160647"/>
                  <a:gd name="connsiteX50" fmla="*/ 449925 w 3032161"/>
                  <a:gd name="connsiteY50" fmla="*/ 685554 h 1160647"/>
                  <a:gd name="connsiteX51" fmla="*/ 449925 w 3032161"/>
                  <a:gd name="connsiteY51" fmla="*/ 672313 h 1160647"/>
                  <a:gd name="connsiteX52" fmla="*/ 451699 w 3032161"/>
                  <a:gd name="connsiteY52" fmla="*/ 672313 h 1160647"/>
                  <a:gd name="connsiteX53" fmla="*/ 464112 w 3032161"/>
                  <a:gd name="connsiteY53" fmla="*/ 672313 h 1160647"/>
                  <a:gd name="connsiteX54" fmla="*/ 464112 w 3032161"/>
                  <a:gd name="connsiteY54" fmla="*/ 696093 h 1160647"/>
                  <a:gd name="connsiteX55" fmla="*/ 465126 w 3032161"/>
                  <a:gd name="connsiteY55" fmla="*/ 696093 h 1160647"/>
                  <a:gd name="connsiteX56" fmla="*/ 472219 w 3032161"/>
                  <a:gd name="connsiteY56" fmla="*/ 696093 h 1160647"/>
                  <a:gd name="connsiteX57" fmla="*/ 472219 w 3032161"/>
                  <a:gd name="connsiteY57" fmla="*/ 695012 h 1160647"/>
                  <a:gd name="connsiteX58" fmla="*/ 472219 w 3032161"/>
                  <a:gd name="connsiteY58" fmla="*/ 687446 h 1160647"/>
                  <a:gd name="connsiteX59" fmla="*/ 473992 w 3032161"/>
                  <a:gd name="connsiteY59" fmla="*/ 687446 h 1160647"/>
                  <a:gd name="connsiteX60" fmla="*/ 486406 w 3032161"/>
                  <a:gd name="connsiteY60" fmla="*/ 687446 h 1160647"/>
                  <a:gd name="connsiteX61" fmla="*/ 486406 w 3032161"/>
                  <a:gd name="connsiteY61" fmla="*/ 713387 h 1160647"/>
                  <a:gd name="connsiteX62" fmla="*/ 488433 w 3032161"/>
                  <a:gd name="connsiteY62" fmla="*/ 713387 h 1160647"/>
                  <a:gd name="connsiteX63" fmla="*/ 502619 w 3032161"/>
                  <a:gd name="connsiteY63" fmla="*/ 713387 h 1160647"/>
                  <a:gd name="connsiteX64" fmla="*/ 502619 w 3032161"/>
                  <a:gd name="connsiteY64" fmla="*/ 715008 h 1160647"/>
                  <a:gd name="connsiteX65" fmla="*/ 502619 w 3032161"/>
                  <a:gd name="connsiteY65" fmla="*/ 726358 h 1160647"/>
                  <a:gd name="connsiteX66" fmla="*/ 503379 w 3032161"/>
                  <a:gd name="connsiteY66" fmla="*/ 726358 h 1160647"/>
                  <a:gd name="connsiteX67" fmla="*/ 508700 w 3032161"/>
                  <a:gd name="connsiteY67" fmla="*/ 726358 h 1160647"/>
                  <a:gd name="connsiteX68" fmla="*/ 508700 w 3032161"/>
                  <a:gd name="connsiteY68" fmla="*/ 725547 h 1160647"/>
                  <a:gd name="connsiteX69" fmla="*/ 508700 w 3032161"/>
                  <a:gd name="connsiteY69" fmla="*/ 719872 h 1160647"/>
                  <a:gd name="connsiteX70" fmla="*/ 539100 w 3032161"/>
                  <a:gd name="connsiteY70" fmla="*/ 719872 h 1160647"/>
                  <a:gd name="connsiteX71" fmla="*/ 539100 w 3032161"/>
                  <a:gd name="connsiteY71" fmla="*/ 743652 h 1160647"/>
                  <a:gd name="connsiteX72" fmla="*/ 540113 w 3032161"/>
                  <a:gd name="connsiteY72" fmla="*/ 743652 h 1160647"/>
                  <a:gd name="connsiteX73" fmla="*/ 547207 w 3032161"/>
                  <a:gd name="connsiteY73" fmla="*/ 743652 h 1160647"/>
                  <a:gd name="connsiteX74" fmla="*/ 547207 w 3032161"/>
                  <a:gd name="connsiteY74" fmla="*/ 744733 h 1160647"/>
                  <a:gd name="connsiteX75" fmla="*/ 547207 w 3032161"/>
                  <a:gd name="connsiteY75" fmla="*/ 752299 h 1160647"/>
                  <a:gd name="connsiteX76" fmla="*/ 547967 w 3032161"/>
                  <a:gd name="connsiteY76" fmla="*/ 752299 h 1160647"/>
                  <a:gd name="connsiteX77" fmla="*/ 553287 w 3032161"/>
                  <a:gd name="connsiteY77" fmla="*/ 752299 h 1160647"/>
                  <a:gd name="connsiteX78" fmla="*/ 553287 w 3032161"/>
                  <a:gd name="connsiteY78" fmla="*/ 750137 h 1160647"/>
                  <a:gd name="connsiteX79" fmla="*/ 553287 w 3032161"/>
                  <a:gd name="connsiteY79" fmla="*/ 735005 h 1160647"/>
                  <a:gd name="connsiteX80" fmla="*/ 554300 w 3032161"/>
                  <a:gd name="connsiteY80" fmla="*/ 735005 h 1160647"/>
                  <a:gd name="connsiteX81" fmla="*/ 561394 w 3032161"/>
                  <a:gd name="connsiteY81" fmla="*/ 735005 h 1160647"/>
                  <a:gd name="connsiteX82" fmla="*/ 561394 w 3032161"/>
                  <a:gd name="connsiteY82" fmla="*/ 736086 h 1160647"/>
                  <a:gd name="connsiteX83" fmla="*/ 561394 w 3032161"/>
                  <a:gd name="connsiteY83" fmla="*/ 743652 h 1160647"/>
                  <a:gd name="connsiteX84" fmla="*/ 566714 w 3032161"/>
                  <a:gd name="connsiteY84" fmla="*/ 741659 h 1160647"/>
                  <a:gd name="connsiteX85" fmla="*/ 567474 w 3032161"/>
                  <a:gd name="connsiteY85" fmla="*/ 740679 h 1160647"/>
                  <a:gd name="connsiteX86" fmla="*/ 567474 w 3032161"/>
                  <a:gd name="connsiteY86" fmla="*/ 735005 h 1160647"/>
                  <a:gd name="connsiteX87" fmla="*/ 605981 w 3032161"/>
                  <a:gd name="connsiteY87" fmla="*/ 735005 h 1160647"/>
                  <a:gd name="connsiteX88" fmla="*/ 605981 w 3032161"/>
                  <a:gd name="connsiteY88" fmla="*/ 758784 h 1160647"/>
                  <a:gd name="connsiteX89" fmla="*/ 608007 w 3032161"/>
                  <a:gd name="connsiteY89" fmla="*/ 758784 h 1160647"/>
                  <a:gd name="connsiteX90" fmla="*/ 622194 w 3032161"/>
                  <a:gd name="connsiteY90" fmla="*/ 758784 h 1160647"/>
                  <a:gd name="connsiteX91" fmla="*/ 622194 w 3032161"/>
                  <a:gd name="connsiteY91" fmla="*/ 759865 h 1160647"/>
                  <a:gd name="connsiteX92" fmla="*/ 622194 w 3032161"/>
                  <a:gd name="connsiteY92" fmla="*/ 767431 h 1160647"/>
                  <a:gd name="connsiteX93" fmla="*/ 623968 w 3032161"/>
                  <a:gd name="connsiteY93" fmla="*/ 767431 h 1160647"/>
                  <a:gd name="connsiteX94" fmla="*/ 636381 w 3032161"/>
                  <a:gd name="connsiteY94" fmla="*/ 767431 h 1160647"/>
                  <a:gd name="connsiteX95" fmla="*/ 636381 w 3032161"/>
                  <a:gd name="connsiteY95" fmla="*/ 743652 h 1160647"/>
                  <a:gd name="connsiteX96" fmla="*/ 637394 w 3032161"/>
                  <a:gd name="connsiteY96" fmla="*/ 743652 h 1160647"/>
                  <a:gd name="connsiteX97" fmla="*/ 644488 w 3032161"/>
                  <a:gd name="connsiteY97" fmla="*/ 743652 h 1160647"/>
                  <a:gd name="connsiteX98" fmla="*/ 644488 w 3032161"/>
                  <a:gd name="connsiteY98" fmla="*/ 711225 h 1160647"/>
                  <a:gd name="connsiteX99" fmla="*/ 645501 w 3032161"/>
                  <a:gd name="connsiteY99" fmla="*/ 711225 h 1160647"/>
                  <a:gd name="connsiteX100" fmla="*/ 652595 w 3032161"/>
                  <a:gd name="connsiteY100" fmla="*/ 711225 h 1160647"/>
                  <a:gd name="connsiteX101" fmla="*/ 652595 w 3032161"/>
                  <a:gd name="connsiteY101" fmla="*/ 709334 h 1160647"/>
                  <a:gd name="connsiteX102" fmla="*/ 652595 w 3032161"/>
                  <a:gd name="connsiteY102" fmla="*/ 696093 h 1160647"/>
                  <a:gd name="connsiteX103" fmla="*/ 651328 w 3032161"/>
                  <a:gd name="connsiteY103" fmla="*/ 694471 h 1160647"/>
                  <a:gd name="connsiteX104" fmla="*/ 656648 w 3032161"/>
                  <a:gd name="connsiteY104" fmla="*/ 683122 h 1160647"/>
                  <a:gd name="connsiteX105" fmla="*/ 664755 w 3032161"/>
                  <a:gd name="connsiteY105" fmla="*/ 711225 h 1160647"/>
                  <a:gd name="connsiteX106" fmla="*/ 665515 w 3032161"/>
                  <a:gd name="connsiteY106" fmla="*/ 711225 h 1160647"/>
                  <a:gd name="connsiteX107" fmla="*/ 670835 w 3032161"/>
                  <a:gd name="connsiteY107" fmla="*/ 711225 h 1160647"/>
                  <a:gd name="connsiteX108" fmla="*/ 670835 w 3032161"/>
                  <a:gd name="connsiteY108" fmla="*/ 605298 h 1160647"/>
                  <a:gd name="connsiteX109" fmla="*/ 672355 w 3032161"/>
                  <a:gd name="connsiteY109" fmla="*/ 605298 h 1160647"/>
                  <a:gd name="connsiteX110" fmla="*/ 682995 w 3032161"/>
                  <a:gd name="connsiteY110" fmla="*/ 605298 h 1160647"/>
                  <a:gd name="connsiteX111" fmla="*/ 682995 w 3032161"/>
                  <a:gd name="connsiteY111" fmla="*/ 557739 h 1160647"/>
                  <a:gd name="connsiteX112" fmla="*/ 709342 w 3032161"/>
                  <a:gd name="connsiteY112" fmla="*/ 557739 h 1160647"/>
                  <a:gd name="connsiteX113" fmla="*/ 709342 w 3032161"/>
                  <a:gd name="connsiteY113" fmla="*/ 536121 h 1160647"/>
                  <a:gd name="connsiteX114" fmla="*/ 743796 w 3032161"/>
                  <a:gd name="connsiteY114" fmla="*/ 536121 h 1160647"/>
                  <a:gd name="connsiteX115" fmla="*/ 743796 w 3032161"/>
                  <a:gd name="connsiteY115" fmla="*/ 538553 h 1160647"/>
                  <a:gd name="connsiteX116" fmla="*/ 743796 w 3032161"/>
                  <a:gd name="connsiteY116" fmla="*/ 555577 h 1160647"/>
                  <a:gd name="connsiteX117" fmla="*/ 746076 w 3032161"/>
                  <a:gd name="connsiteY117" fmla="*/ 555577 h 1160647"/>
                  <a:gd name="connsiteX118" fmla="*/ 762036 w 3032161"/>
                  <a:gd name="connsiteY118" fmla="*/ 555577 h 1160647"/>
                  <a:gd name="connsiteX119" fmla="*/ 762036 w 3032161"/>
                  <a:gd name="connsiteY119" fmla="*/ 603136 h 1160647"/>
                  <a:gd name="connsiteX120" fmla="*/ 763049 w 3032161"/>
                  <a:gd name="connsiteY120" fmla="*/ 603136 h 1160647"/>
                  <a:gd name="connsiteX121" fmla="*/ 770143 w 3032161"/>
                  <a:gd name="connsiteY121" fmla="*/ 603136 h 1160647"/>
                  <a:gd name="connsiteX122" fmla="*/ 784330 w 3032161"/>
                  <a:gd name="connsiteY122" fmla="*/ 607460 h 1160647"/>
                  <a:gd name="connsiteX123" fmla="*/ 784330 w 3032161"/>
                  <a:gd name="connsiteY123" fmla="*/ 646372 h 1160647"/>
                  <a:gd name="connsiteX124" fmla="*/ 785343 w 3032161"/>
                  <a:gd name="connsiteY124" fmla="*/ 646372 h 1160647"/>
                  <a:gd name="connsiteX125" fmla="*/ 792436 w 3032161"/>
                  <a:gd name="connsiteY125" fmla="*/ 646372 h 1160647"/>
                  <a:gd name="connsiteX126" fmla="*/ 792436 w 3032161"/>
                  <a:gd name="connsiteY126" fmla="*/ 647993 h 1160647"/>
                  <a:gd name="connsiteX127" fmla="*/ 792436 w 3032161"/>
                  <a:gd name="connsiteY127" fmla="*/ 659342 h 1160647"/>
                  <a:gd name="connsiteX128" fmla="*/ 794463 w 3032161"/>
                  <a:gd name="connsiteY128" fmla="*/ 659342 h 1160647"/>
                  <a:gd name="connsiteX129" fmla="*/ 808650 w 3032161"/>
                  <a:gd name="connsiteY129" fmla="*/ 659342 h 1160647"/>
                  <a:gd name="connsiteX130" fmla="*/ 814730 w 3032161"/>
                  <a:gd name="connsiteY130" fmla="*/ 665828 h 1160647"/>
                  <a:gd name="connsiteX131" fmla="*/ 814730 w 3032161"/>
                  <a:gd name="connsiteY131" fmla="*/ 687446 h 1160647"/>
                  <a:gd name="connsiteX132" fmla="*/ 817010 w 3032161"/>
                  <a:gd name="connsiteY132" fmla="*/ 687446 h 1160647"/>
                  <a:gd name="connsiteX133" fmla="*/ 832970 w 3032161"/>
                  <a:gd name="connsiteY133" fmla="*/ 687446 h 1160647"/>
                  <a:gd name="connsiteX134" fmla="*/ 832970 w 3032161"/>
                  <a:gd name="connsiteY134" fmla="*/ 688526 h 1160647"/>
                  <a:gd name="connsiteX135" fmla="*/ 832970 w 3032161"/>
                  <a:gd name="connsiteY135" fmla="*/ 696093 h 1160647"/>
                  <a:gd name="connsiteX136" fmla="*/ 834237 w 3032161"/>
                  <a:gd name="connsiteY136" fmla="*/ 696093 h 1160647"/>
                  <a:gd name="connsiteX137" fmla="*/ 843104 w 3032161"/>
                  <a:gd name="connsiteY137" fmla="*/ 696093 h 1160647"/>
                  <a:gd name="connsiteX138" fmla="*/ 843104 w 3032161"/>
                  <a:gd name="connsiteY138" fmla="*/ 698254 h 1160647"/>
                  <a:gd name="connsiteX139" fmla="*/ 843104 w 3032161"/>
                  <a:gd name="connsiteY139" fmla="*/ 713387 h 1160647"/>
                  <a:gd name="connsiteX140" fmla="*/ 847157 w 3032161"/>
                  <a:gd name="connsiteY140" fmla="*/ 711495 h 1160647"/>
                  <a:gd name="connsiteX141" fmla="*/ 847157 w 3032161"/>
                  <a:gd name="connsiteY141" fmla="*/ 698254 h 1160647"/>
                  <a:gd name="connsiteX142" fmla="*/ 848170 w 3032161"/>
                  <a:gd name="connsiteY142" fmla="*/ 698254 h 1160647"/>
                  <a:gd name="connsiteX143" fmla="*/ 855264 w 3032161"/>
                  <a:gd name="connsiteY143" fmla="*/ 698254 h 1160647"/>
                  <a:gd name="connsiteX144" fmla="*/ 855264 w 3032161"/>
                  <a:gd name="connsiteY144" fmla="*/ 699876 h 1160647"/>
                  <a:gd name="connsiteX145" fmla="*/ 855264 w 3032161"/>
                  <a:gd name="connsiteY145" fmla="*/ 711225 h 1160647"/>
                  <a:gd name="connsiteX146" fmla="*/ 856024 w 3032161"/>
                  <a:gd name="connsiteY146" fmla="*/ 711225 h 1160647"/>
                  <a:gd name="connsiteX147" fmla="*/ 861344 w 3032161"/>
                  <a:gd name="connsiteY147" fmla="*/ 711225 h 1160647"/>
                  <a:gd name="connsiteX148" fmla="*/ 909984 w 3032161"/>
                  <a:gd name="connsiteY148" fmla="*/ 706902 h 1160647"/>
                  <a:gd name="connsiteX149" fmla="*/ 909984 w 3032161"/>
                  <a:gd name="connsiteY149" fmla="*/ 708253 h 1160647"/>
                  <a:gd name="connsiteX150" fmla="*/ 909984 w 3032161"/>
                  <a:gd name="connsiteY150" fmla="*/ 717710 h 1160647"/>
                  <a:gd name="connsiteX151" fmla="*/ 910744 w 3032161"/>
                  <a:gd name="connsiteY151" fmla="*/ 717710 h 1160647"/>
                  <a:gd name="connsiteX152" fmla="*/ 916065 w 3032161"/>
                  <a:gd name="connsiteY152" fmla="*/ 717710 h 1160647"/>
                  <a:gd name="connsiteX153" fmla="*/ 916065 w 3032161"/>
                  <a:gd name="connsiteY153" fmla="*/ 719872 h 1160647"/>
                  <a:gd name="connsiteX154" fmla="*/ 916065 w 3032161"/>
                  <a:gd name="connsiteY154" fmla="*/ 735005 h 1160647"/>
                  <a:gd name="connsiteX155" fmla="*/ 918091 w 3032161"/>
                  <a:gd name="connsiteY155" fmla="*/ 733654 h 1160647"/>
                  <a:gd name="connsiteX156" fmla="*/ 932278 w 3032161"/>
                  <a:gd name="connsiteY156" fmla="*/ 724196 h 1160647"/>
                  <a:gd name="connsiteX157" fmla="*/ 938358 w 3032161"/>
                  <a:gd name="connsiteY157" fmla="*/ 683122 h 1160647"/>
                  <a:gd name="connsiteX158" fmla="*/ 939118 w 3032161"/>
                  <a:gd name="connsiteY158" fmla="*/ 682852 h 1160647"/>
                  <a:gd name="connsiteX159" fmla="*/ 944438 w 3032161"/>
                  <a:gd name="connsiteY159" fmla="*/ 680960 h 1160647"/>
                  <a:gd name="connsiteX160" fmla="*/ 946465 w 3032161"/>
                  <a:gd name="connsiteY160" fmla="*/ 611783 h 1160647"/>
                  <a:gd name="connsiteX161" fmla="*/ 948492 w 3032161"/>
                  <a:gd name="connsiteY161" fmla="*/ 680960 h 1160647"/>
                  <a:gd name="connsiteX162" fmla="*/ 949252 w 3032161"/>
                  <a:gd name="connsiteY162" fmla="*/ 681230 h 1160647"/>
                  <a:gd name="connsiteX163" fmla="*/ 954572 w 3032161"/>
                  <a:gd name="connsiteY163" fmla="*/ 683122 h 1160647"/>
                  <a:gd name="connsiteX164" fmla="*/ 954572 w 3032161"/>
                  <a:gd name="connsiteY164" fmla="*/ 596651 h 1160647"/>
                  <a:gd name="connsiteX165" fmla="*/ 958625 w 3032161"/>
                  <a:gd name="connsiteY165" fmla="*/ 564224 h 1160647"/>
                  <a:gd name="connsiteX166" fmla="*/ 997132 w 3032161"/>
                  <a:gd name="connsiteY166" fmla="*/ 564224 h 1160647"/>
                  <a:gd name="connsiteX167" fmla="*/ 997132 w 3032161"/>
                  <a:gd name="connsiteY167" fmla="*/ 596651 h 1160647"/>
                  <a:gd name="connsiteX168" fmla="*/ 997892 w 3032161"/>
                  <a:gd name="connsiteY168" fmla="*/ 596651 h 1160647"/>
                  <a:gd name="connsiteX169" fmla="*/ 1003212 w 3032161"/>
                  <a:gd name="connsiteY169" fmla="*/ 596651 h 1160647"/>
                  <a:gd name="connsiteX170" fmla="*/ 1003212 w 3032161"/>
                  <a:gd name="connsiteY170" fmla="*/ 514503 h 1160647"/>
                  <a:gd name="connsiteX171" fmla="*/ 1004986 w 3032161"/>
                  <a:gd name="connsiteY171" fmla="*/ 514503 h 1160647"/>
                  <a:gd name="connsiteX172" fmla="*/ 1017399 w 3032161"/>
                  <a:gd name="connsiteY172" fmla="*/ 514503 h 1160647"/>
                  <a:gd name="connsiteX173" fmla="*/ 1017399 w 3032161"/>
                  <a:gd name="connsiteY173" fmla="*/ 512612 h 1160647"/>
                  <a:gd name="connsiteX174" fmla="*/ 1017399 w 3032161"/>
                  <a:gd name="connsiteY174" fmla="*/ 499371 h 1160647"/>
                  <a:gd name="connsiteX175" fmla="*/ 1039693 w 3032161"/>
                  <a:gd name="connsiteY175" fmla="*/ 499371 h 1160647"/>
                  <a:gd name="connsiteX176" fmla="*/ 1039693 w 3032161"/>
                  <a:gd name="connsiteY176" fmla="*/ 498290 h 1160647"/>
                  <a:gd name="connsiteX177" fmla="*/ 1039693 w 3032161"/>
                  <a:gd name="connsiteY177" fmla="*/ 490724 h 1160647"/>
                  <a:gd name="connsiteX178" fmla="*/ 1041466 w 3032161"/>
                  <a:gd name="connsiteY178" fmla="*/ 490724 h 1160647"/>
                  <a:gd name="connsiteX179" fmla="*/ 1053880 w 3032161"/>
                  <a:gd name="connsiteY179" fmla="*/ 490724 h 1160647"/>
                  <a:gd name="connsiteX180" fmla="*/ 1053880 w 3032161"/>
                  <a:gd name="connsiteY180" fmla="*/ 491805 h 1160647"/>
                  <a:gd name="connsiteX181" fmla="*/ 1053880 w 3032161"/>
                  <a:gd name="connsiteY181" fmla="*/ 499371 h 1160647"/>
                  <a:gd name="connsiteX182" fmla="*/ 1054640 w 3032161"/>
                  <a:gd name="connsiteY182" fmla="*/ 499371 h 1160647"/>
                  <a:gd name="connsiteX183" fmla="*/ 1059960 w 3032161"/>
                  <a:gd name="connsiteY183" fmla="*/ 499371 h 1160647"/>
                  <a:gd name="connsiteX184" fmla="*/ 1070093 w 3032161"/>
                  <a:gd name="connsiteY184" fmla="*/ 495047 h 1160647"/>
                  <a:gd name="connsiteX185" fmla="*/ 1074146 w 3032161"/>
                  <a:gd name="connsiteY185" fmla="*/ 498290 h 1160647"/>
                  <a:gd name="connsiteX186" fmla="*/ 1074146 w 3032161"/>
                  <a:gd name="connsiteY186" fmla="*/ 490724 h 1160647"/>
                  <a:gd name="connsiteX187" fmla="*/ 1076426 w 3032161"/>
                  <a:gd name="connsiteY187" fmla="*/ 490724 h 1160647"/>
                  <a:gd name="connsiteX188" fmla="*/ 1092387 w 3032161"/>
                  <a:gd name="connsiteY188" fmla="*/ 490724 h 1160647"/>
                  <a:gd name="connsiteX189" fmla="*/ 1092387 w 3032161"/>
                  <a:gd name="connsiteY189" fmla="*/ 491805 h 1160647"/>
                  <a:gd name="connsiteX190" fmla="*/ 1092387 w 3032161"/>
                  <a:gd name="connsiteY190" fmla="*/ 499371 h 1160647"/>
                  <a:gd name="connsiteX191" fmla="*/ 1122787 w 3032161"/>
                  <a:gd name="connsiteY191" fmla="*/ 499371 h 1160647"/>
                  <a:gd name="connsiteX192" fmla="*/ 1122787 w 3032161"/>
                  <a:gd name="connsiteY192" fmla="*/ 500992 h 1160647"/>
                  <a:gd name="connsiteX193" fmla="*/ 1122787 w 3032161"/>
                  <a:gd name="connsiteY193" fmla="*/ 512342 h 1160647"/>
                  <a:gd name="connsiteX194" fmla="*/ 1149134 w 3032161"/>
                  <a:gd name="connsiteY194" fmla="*/ 512342 h 1160647"/>
                  <a:gd name="connsiteX195" fmla="*/ 1149134 w 3032161"/>
                  <a:gd name="connsiteY195" fmla="*/ 542606 h 1160647"/>
                  <a:gd name="connsiteX196" fmla="*/ 1149894 w 3032161"/>
                  <a:gd name="connsiteY196" fmla="*/ 542606 h 1160647"/>
                  <a:gd name="connsiteX197" fmla="*/ 1155214 w 3032161"/>
                  <a:gd name="connsiteY197" fmla="*/ 542606 h 1160647"/>
                  <a:gd name="connsiteX198" fmla="*/ 1155214 w 3032161"/>
                  <a:gd name="connsiteY198" fmla="*/ 543687 h 1160647"/>
                  <a:gd name="connsiteX199" fmla="*/ 1155214 w 3032161"/>
                  <a:gd name="connsiteY199" fmla="*/ 551254 h 1160647"/>
                  <a:gd name="connsiteX200" fmla="*/ 1159268 w 3032161"/>
                  <a:gd name="connsiteY200" fmla="*/ 581518 h 1160647"/>
                  <a:gd name="connsiteX201" fmla="*/ 1160028 w 3032161"/>
                  <a:gd name="connsiteY201" fmla="*/ 581518 h 1160647"/>
                  <a:gd name="connsiteX202" fmla="*/ 1165348 w 3032161"/>
                  <a:gd name="connsiteY202" fmla="*/ 581518 h 1160647"/>
                  <a:gd name="connsiteX203" fmla="*/ 1165348 w 3032161"/>
                  <a:gd name="connsiteY203" fmla="*/ 582329 h 1160647"/>
                  <a:gd name="connsiteX204" fmla="*/ 1165348 w 3032161"/>
                  <a:gd name="connsiteY204" fmla="*/ 588004 h 1160647"/>
                  <a:gd name="connsiteX205" fmla="*/ 1166361 w 3032161"/>
                  <a:gd name="connsiteY205" fmla="*/ 588004 h 1160647"/>
                  <a:gd name="connsiteX206" fmla="*/ 1173454 w 3032161"/>
                  <a:gd name="connsiteY206" fmla="*/ 588004 h 1160647"/>
                  <a:gd name="connsiteX207" fmla="*/ 1173454 w 3032161"/>
                  <a:gd name="connsiteY207" fmla="*/ 618269 h 1160647"/>
                  <a:gd name="connsiteX208" fmla="*/ 1175481 w 3032161"/>
                  <a:gd name="connsiteY208" fmla="*/ 618269 h 1160647"/>
                  <a:gd name="connsiteX209" fmla="*/ 1189668 w 3032161"/>
                  <a:gd name="connsiteY209" fmla="*/ 618269 h 1160647"/>
                  <a:gd name="connsiteX210" fmla="*/ 1189668 w 3032161"/>
                  <a:gd name="connsiteY210" fmla="*/ 642048 h 1160647"/>
                  <a:gd name="connsiteX211" fmla="*/ 1191695 w 3032161"/>
                  <a:gd name="connsiteY211" fmla="*/ 643669 h 1160647"/>
                  <a:gd name="connsiteX212" fmla="*/ 1191695 w 3032161"/>
                  <a:gd name="connsiteY212" fmla="*/ 655019 h 1160647"/>
                  <a:gd name="connsiteX213" fmla="*/ 1192455 w 3032161"/>
                  <a:gd name="connsiteY213" fmla="*/ 655019 h 1160647"/>
                  <a:gd name="connsiteX214" fmla="*/ 1197775 w 3032161"/>
                  <a:gd name="connsiteY214" fmla="*/ 655019 h 1160647"/>
                  <a:gd name="connsiteX215" fmla="*/ 1197775 w 3032161"/>
                  <a:gd name="connsiteY215" fmla="*/ 678798 h 1160647"/>
                  <a:gd name="connsiteX216" fmla="*/ 1199041 w 3032161"/>
                  <a:gd name="connsiteY216" fmla="*/ 678798 h 1160647"/>
                  <a:gd name="connsiteX217" fmla="*/ 1207908 w 3032161"/>
                  <a:gd name="connsiteY217" fmla="*/ 678798 h 1160647"/>
                  <a:gd name="connsiteX218" fmla="*/ 1209935 w 3032161"/>
                  <a:gd name="connsiteY218" fmla="*/ 682852 h 1160647"/>
                  <a:gd name="connsiteX219" fmla="*/ 1209935 w 3032161"/>
                  <a:gd name="connsiteY219" fmla="*/ 696093 h 1160647"/>
                  <a:gd name="connsiteX220" fmla="*/ 1211455 w 3032161"/>
                  <a:gd name="connsiteY220" fmla="*/ 694201 h 1160647"/>
                  <a:gd name="connsiteX221" fmla="*/ 1222095 w 3032161"/>
                  <a:gd name="connsiteY221" fmla="*/ 680960 h 1160647"/>
                  <a:gd name="connsiteX222" fmla="*/ 1250469 w 3032161"/>
                  <a:gd name="connsiteY222" fmla="*/ 680960 h 1160647"/>
                  <a:gd name="connsiteX223" fmla="*/ 1250469 w 3032161"/>
                  <a:gd name="connsiteY223" fmla="*/ 767431 h 1160647"/>
                  <a:gd name="connsiteX224" fmla="*/ 1251229 w 3032161"/>
                  <a:gd name="connsiteY224" fmla="*/ 767431 h 1160647"/>
                  <a:gd name="connsiteX225" fmla="*/ 1256549 w 3032161"/>
                  <a:gd name="connsiteY225" fmla="*/ 767431 h 1160647"/>
                  <a:gd name="connsiteX226" fmla="*/ 1257309 w 3032161"/>
                  <a:gd name="connsiteY226" fmla="*/ 766080 h 1160647"/>
                  <a:gd name="connsiteX227" fmla="*/ 1262629 w 3032161"/>
                  <a:gd name="connsiteY227" fmla="*/ 756622 h 1160647"/>
                  <a:gd name="connsiteX228" fmla="*/ 1262629 w 3032161"/>
                  <a:gd name="connsiteY228" fmla="*/ 758514 h 1160647"/>
                  <a:gd name="connsiteX229" fmla="*/ 1262629 w 3032161"/>
                  <a:gd name="connsiteY229" fmla="*/ 771755 h 1160647"/>
                  <a:gd name="connsiteX230" fmla="*/ 1266682 w 3032161"/>
                  <a:gd name="connsiteY230" fmla="*/ 726358 h 1160647"/>
                  <a:gd name="connsiteX231" fmla="*/ 1267442 w 3032161"/>
                  <a:gd name="connsiteY231" fmla="*/ 726358 h 1160647"/>
                  <a:gd name="connsiteX232" fmla="*/ 1272762 w 3032161"/>
                  <a:gd name="connsiteY232" fmla="*/ 726358 h 1160647"/>
                  <a:gd name="connsiteX233" fmla="*/ 1272762 w 3032161"/>
                  <a:gd name="connsiteY233" fmla="*/ 661504 h 1160647"/>
                  <a:gd name="connsiteX234" fmla="*/ 1273776 w 3032161"/>
                  <a:gd name="connsiteY234" fmla="*/ 661504 h 1160647"/>
                  <a:gd name="connsiteX235" fmla="*/ 1280869 w 3032161"/>
                  <a:gd name="connsiteY235" fmla="*/ 661504 h 1160647"/>
                  <a:gd name="connsiteX236" fmla="*/ 1293029 w 3032161"/>
                  <a:gd name="connsiteY236" fmla="*/ 618269 h 1160647"/>
                  <a:gd name="connsiteX237" fmla="*/ 1294296 w 3032161"/>
                  <a:gd name="connsiteY237" fmla="*/ 618269 h 1160647"/>
                  <a:gd name="connsiteX238" fmla="*/ 1303163 w 3032161"/>
                  <a:gd name="connsiteY238" fmla="*/ 618269 h 1160647"/>
                  <a:gd name="connsiteX239" fmla="*/ 1313296 w 3032161"/>
                  <a:gd name="connsiteY239" fmla="*/ 661504 h 1160647"/>
                  <a:gd name="connsiteX240" fmla="*/ 1314309 w 3032161"/>
                  <a:gd name="connsiteY240" fmla="*/ 661504 h 1160647"/>
                  <a:gd name="connsiteX241" fmla="*/ 1321403 w 3032161"/>
                  <a:gd name="connsiteY241" fmla="*/ 661504 h 1160647"/>
                  <a:gd name="connsiteX242" fmla="*/ 1321403 w 3032161"/>
                  <a:gd name="connsiteY242" fmla="*/ 700416 h 1160647"/>
                  <a:gd name="connsiteX243" fmla="*/ 1323176 w 3032161"/>
                  <a:gd name="connsiteY243" fmla="*/ 700416 h 1160647"/>
                  <a:gd name="connsiteX244" fmla="*/ 1335590 w 3032161"/>
                  <a:gd name="connsiteY244" fmla="*/ 700416 h 1160647"/>
                  <a:gd name="connsiteX245" fmla="*/ 1335590 w 3032161"/>
                  <a:gd name="connsiteY245" fmla="*/ 702578 h 1160647"/>
                  <a:gd name="connsiteX246" fmla="*/ 1335590 w 3032161"/>
                  <a:gd name="connsiteY246" fmla="*/ 717710 h 1160647"/>
                  <a:gd name="connsiteX247" fmla="*/ 1339643 w 3032161"/>
                  <a:gd name="connsiteY247" fmla="*/ 715549 h 1160647"/>
                  <a:gd name="connsiteX248" fmla="*/ 1339643 w 3032161"/>
                  <a:gd name="connsiteY248" fmla="*/ 700416 h 1160647"/>
                  <a:gd name="connsiteX249" fmla="*/ 1341163 w 3032161"/>
                  <a:gd name="connsiteY249" fmla="*/ 700416 h 1160647"/>
                  <a:gd name="connsiteX250" fmla="*/ 1351803 w 3032161"/>
                  <a:gd name="connsiteY250" fmla="*/ 700416 h 1160647"/>
                  <a:gd name="connsiteX251" fmla="*/ 1351803 w 3032161"/>
                  <a:gd name="connsiteY251" fmla="*/ 702037 h 1160647"/>
                  <a:gd name="connsiteX252" fmla="*/ 1351803 w 3032161"/>
                  <a:gd name="connsiteY252" fmla="*/ 713387 h 1160647"/>
                  <a:gd name="connsiteX253" fmla="*/ 1382204 w 3032161"/>
                  <a:gd name="connsiteY253" fmla="*/ 713387 h 1160647"/>
                  <a:gd name="connsiteX254" fmla="*/ 1382204 w 3032161"/>
                  <a:gd name="connsiteY254" fmla="*/ 676637 h 1160647"/>
                  <a:gd name="connsiteX255" fmla="*/ 1383470 w 3032161"/>
                  <a:gd name="connsiteY255" fmla="*/ 676637 h 1160647"/>
                  <a:gd name="connsiteX256" fmla="*/ 1392337 w 3032161"/>
                  <a:gd name="connsiteY256" fmla="*/ 676637 h 1160647"/>
                  <a:gd name="connsiteX257" fmla="*/ 1392337 w 3032161"/>
                  <a:gd name="connsiteY257" fmla="*/ 698254 h 1160647"/>
                  <a:gd name="connsiteX258" fmla="*/ 1394364 w 3032161"/>
                  <a:gd name="connsiteY258" fmla="*/ 665828 h 1160647"/>
                  <a:gd name="connsiteX259" fmla="*/ 1416657 w 3032161"/>
                  <a:gd name="connsiteY259" fmla="*/ 665828 h 1160647"/>
                  <a:gd name="connsiteX260" fmla="*/ 1416657 w 3032161"/>
                  <a:gd name="connsiteY260" fmla="*/ 664206 h 1160647"/>
                  <a:gd name="connsiteX261" fmla="*/ 1416657 w 3032161"/>
                  <a:gd name="connsiteY261" fmla="*/ 652857 h 1160647"/>
                  <a:gd name="connsiteX262" fmla="*/ 1417417 w 3032161"/>
                  <a:gd name="connsiteY262" fmla="*/ 652857 h 1160647"/>
                  <a:gd name="connsiteX263" fmla="*/ 1422737 w 3032161"/>
                  <a:gd name="connsiteY263" fmla="*/ 652857 h 1160647"/>
                  <a:gd name="connsiteX264" fmla="*/ 1422737 w 3032161"/>
                  <a:gd name="connsiteY264" fmla="*/ 650966 h 1160647"/>
                  <a:gd name="connsiteX265" fmla="*/ 1422737 w 3032161"/>
                  <a:gd name="connsiteY265" fmla="*/ 637725 h 1160647"/>
                  <a:gd name="connsiteX266" fmla="*/ 1426791 w 3032161"/>
                  <a:gd name="connsiteY266" fmla="*/ 644210 h 1160647"/>
                  <a:gd name="connsiteX267" fmla="*/ 1429071 w 3032161"/>
                  <a:gd name="connsiteY267" fmla="*/ 644210 h 1160647"/>
                  <a:gd name="connsiteX268" fmla="*/ 1445031 w 3032161"/>
                  <a:gd name="connsiteY268" fmla="*/ 644210 h 1160647"/>
                  <a:gd name="connsiteX269" fmla="*/ 1445031 w 3032161"/>
                  <a:gd name="connsiteY269" fmla="*/ 643399 h 1160647"/>
                  <a:gd name="connsiteX270" fmla="*/ 1445031 w 3032161"/>
                  <a:gd name="connsiteY270" fmla="*/ 637725 h 1160647"/>
                  <a:gd name="connsiteX271" fmla="*/ 1445791 w 3032161"/>
                  <a:gd name="connsiteY271" fmla="*/ 637725 h 1160647"/>
                  <a:gd name="connsiteX272" fmla="*/ 1451111 w 3032161"/>
                  <a:gd name="connsiteY272" fmla="*/ 637725 h 1160647"/>
                  <a:gd name="connsiteX273" fmla="*/ 1451111 w 3032161"/>
                  <a:gd name="connsiteY273" fmla="*/ 639076 h 1160647"/>
                  <a:gd name="connsiteX274" fmla="*/ 1451111 w 3032161"/>
                  <a:gd name="connsiteY274" fmla="*/ 648534 h 1160647"/>
                  <a:gd name="connsiteX275" fmla="*/ 1489618 w 3032161"/>
                  <a:gd name="connsiteY275" fmla="*/ 648534 h 1160647"/>
                  <a:gd name="connsiteX276" fmla="*/ 1489618 w 3032161"/>
                  <a:gd name="connsiteY276" fmla="*/ 786887 h 1160647"/>
                  <a:gd name="connsiteX277" fmla="*/ 1491138 w 3032161"/>
                  <a:gd name="connsiteY277" fmla="*/ 786887 h 1160647"/>
                  <a:gd name="connsiteX278" fmla="*/ 1501778 w 3032161"/>
                  <a:gd name="connsiteY278" fmla="*/ 786887 h 1160647"/>
                  <a:gd name="connsiteX279" fmla="*/ 1501778 w 3032161"/>
                  <a:gd name="connsiteY279" fmla="*/ 773917 h 1160647"/>
                  <a:gd name="connsiteX280" fmla="*/ 1505832 w 3032161"/>
                  <a:gd name="connsiteY280" fmla="*/ 773917 h 1160647"/>
                  <a:gd name="connsiteX281" fmla="*/ 1505832 w 3032161"/>
                  <a:gd name="connsiteY281" fmla="*/ 786887 h 1160647"/>
                  <a:gd name="connsiteX282" fmla="*/ 1536232 w 3032161"/>
                  <a:gd name="connsiteY282" fmla="*/ 786887 h 1160647"/>
                  <a:gd name="connsiteX283" fmla="*/ 1536232 w 3032161"/>
                  <a:gd name="connsiteY283" fmla="*/ 756622 h 1160647"/>
                  <a:gd name="connsiteX284" fmla="*/ 1548392 w 3032161"/>
                  <a:gd name="connsiteY284" fmla="*/ 756622 h 1160647"/>
                  <a:gd name="connsiteX285" fmla="*/ 1560552 w 3032161"/>
                  <a:gd name="connsiteY285" fmla="*/ 754461 h 1160647"/>
                  <a:gd name="connsiteX286" fmla="*/ 1564606 w 3032161"/>
                  <a:gd name="connsiteY286" fmla="*/ 756622 h 1160647"/>
                  <a:gd name="connsiteX287" fmla="*/ 1574739 w 3032161"/>
                  <a:gd name="connsiteY287" fmla="*/ 756622 h 1160647"/>
                  <a:gd name="connsiteX288" fmla="*/ 1574739 w 3032161"/>
                  <a:gd name="connsiteY288" fmla="*/ 786887 h 1160647"/>
                  <a:gd name="connsiteX289" fmla="*/ 1582846 w 3032161"/>
                  <a:gd name="connsiteY289" fmla="*/ 786887 h 1160647"/>
                  <a:gd name="connsiteX290" fmla="*/ 1582846 w 3032161"/>
                  <a:gd name="connsiteY290" fmla="*/ 804182 h 1160647"/>
                  <a:gd name="connsiteX291" fmla="*/ 1592182 w 3032161"/>
                  <a:gd name="connsiteY291" fmla="*/ 805087 h 1160647"/>
                  <a:gd name="connsiteX292" fmla="*/ 1605140 w 3032161"/>
                  <a:gd name="connsiteY292" fmla="*/ 805087 h 1160647"/>
                  <a:gd name="connsiteX293" fmla="*/ 1605140 w 3032161"/>
                  <a:gd name="connsiteY293" fmla="*/ 789049 h 1160647"/>
                  <a:gd name="connsiteX294" fmla="*/ 1673096 w 3032161"/>
                  <a:gd name="connsiteY294" fmla="*/ 789049 h 1160647"/>
                  <a:gd name="connsiteX295" fmla="*/ 1673096 w 3032161"/>
                  <a:gd name="connsiteY295" fmla="*/ 703796 h 1160647"/>
                  <a:gd name="connsiteX296" fmla="*/ 1745104 w 3032161"/>
                  <a:gd name="connsiteY296" fmla="*/ 703796 h 1160647"/>
                  <a:gd name="connsiteX297" fmla="*/ 1745104 w 3032161"/>
                  <a:gd name="connsiteY297" fmla="*/ 782564 h 1160647"/>
                  <a:gd name="connsiteX298" fmla="*/ 1747008 w 3032161"/>
                  <a:gd name="connsiteY298" fmla="*/ 782564 h 1160647"/>
                  <a:gd name="connsiteX299" fmla="*/ 1748250 w 3032161"/>
                  <a:gd name="connsiteY299" fmla="*/ 805087 h 1160647"/>
                  <a:gd name="connsiteX300" fmla="*/ 1757926 w 3032161"/>
                  <a:gd name="connsiteY300" fmla="*/ 805087 h 1160647"/>
                  <a:gd name="connsiteX301" fmla="*/ 1759168 w 3032161"/>
                  <a:gd name="connsiteY301" fmla="*/ 782564 h 1160647"/>
                  <a:gd name="connsiteX302" fmla="*/ 1765248 w 3032161"/>
                  <a:gd name="connsiteY302" fmla="*/ 782564 h 1160647"/>
                  <a:gd name="connsiteX303" fmla="*/ 1766490 w 3032161"/>
                  <a:gd name="connsiteY303" fmla="*/ 805087 h 1160647"/>
                  <a:gd name="connsiteX304" fmla="*/ 1817112 w 3032161"/>
                  <a:gd name="connsiteY304" fmla="*/ 805087 h 1160647"/>
                  <a:gd name="connsiteX305" fmla="*/ 1817112 w 3032161"/>
                  <a:gd name="connsiteY305" fmla="*/ 642059 h 1160647"/>
                  <a:gd name="connsiteX306" fmla="*/ 2014439 w 3032161"/>
                  <a:gd name="connsiteY306" fmla="*/ 642059 h 1160647"/>
                  <a:gd name="connsiteX307" fmla="*/ 2014439 w 3032161"/>
                  <a:gd name="connsiteY307" fmla="*/ 805087 h 1160647"/>
                  <a:gd name="connsiteX308" fmla="*/ 2033136 w 3032161"/>
                  <a:gd name="connsiteY308" fmla="*/ 805087 h 1160647"/>
                  <a:gd name="connsiteX309" fmla="*/ 2033136 w 3032161"/>
                  <a:gd name="connsiteY309" fmla="*/ 722394 h 1160647"/>
                  <a:gd name="connsiteX310" fmla="*/ 2128256 w 3032161"/>
                  <a:gd name="connsiteY310" fmla="*/ 722394 h 1160647"/>
                  <a:gd name="connsiteX311" fmla="*/ 2140186 w 3032161"/>
                  <a:gd name="connsiteY311" fmla="*/ 404253 h 1160647"/>
                  <a:gd name="connsiteX312" fmla="*/ 2128026 w 3032161"/>
                  <a:gd name="connsiteY312" fmla="*/ 382635 h 1160647"/>
                  <a:gd name="connsiteX313" fmla="*/ 2121946 w 3032161"/>
                  <a:gd name="connsiteY313" fmla="*/ 378311 h 1160647"/>
                  <a:gd name="connsiteX314" fmla="*/ 2130053 w 3032161"/>
                  <a:gd name="connsiteY314" fmla="*/ 354532 h 1160647"/>
                  <a:gd name="connsiteX315" fmla="*/ 2130053 w 3032161"/>
                  <a:gd name="connsiteY315" fmla="*/ 337238 h 1160647"/>
                  <a:gd name="connsiteX316" fmla="*/ 2144240 w 3032161"/>
                  <a:gd name="connsiteY316" fmla="*/ 337238 h 1160647"/>
                  <a:gd name="connsiteX317" fmla="*/ 2144240 w 3032161"/>
                  <a:gd name="connsiteY317" fmla="*/ 315620 h 1160647"/>
                  <a:gd name="connsiteX318" fmla="*/ 2146266 w 3032161"/>
                  <a:gd name="connsiteY318" fmla="*/ 311296 h 1160647"/>
                  <a:gd name="connsiteX319" fmla="*/ 2146266 w 3032161"/>
                  <a:gd name="connsiteY319" fmla="*/ 233472 h 1160647"/>
                  <a:gd name="connsiteX320" fmla="*/ 2144240 w 3032161"/>
                  <a:gd name="connsiteY320" fmla="*/ 226987 h 1160647"/>
                  <a:gd name="connsiteX321" fmla="*/ 2150320 w 3032161"/>
                  <a:gd name="connsiteY321" fmla="*/ 220501 h 1160647"/>
                  <a:gd name="connsiteX322" fmla="*/ 2150320 w 3032161"/>
                  <a:gd name="connsiteY322" fmla="*/ 162133 h 1160647"/>
                  <a:gd name="connsiteX323" fmla="*/ 2152346 w 3032161"/>
                  <a:gd name="connsiteY323" fmla="*/ 157810 h 1160647"/>
                  <a:gd name="connsiteX324" fmla="*/ 2152346 w 3032161"/>
                  <a:gd name="connsiteY324" fmla="*/ 101604 h 1160647"/>
                  <a:gd name="connsiteX325" fmla="*/ 2154373 w 3032161"/>
                  <a:gd name="connsiteY325" fmla="*/ 82148 h 1160647"/>
                  <a:gd name="connsiteX326" fmla="*/ 2158427 w 3032161"/>
                  <a:gd name="connsiteY326" fmla="*/ 99442 h 1160647"/>
                  <a:gd name="connsiteX327" fmla="*/ 2160453 w 3032161"/>
                  <a:gd name="connsiteY327" fmla="*/ 157810 h 1160647"/>
                  <a:gd name="connsiteX328" fmla="*/ 2162480 w 3032161"/>
                  <a:gd name="connsiteY328" fmla="*/ 220501 h 1160647"/>
                  <a:gd name="connsiteX329" fmla="*/ 2168560 w 3032161"/>
                  <a:gd name="connsiteY329" fmla="*/ 226987 h 1160647"/>
                  <a:gd name="connsiteX330" fmla="*/ 2166533 w 3032161"/>
                  <a:gd name="connsiteY330" fmla="*/ 233472 h 1160647"/>
                  <a:gd name="connsiteX331" fmla="*/ 2166533 w 3032161"/>
                  <a:gd name="connsiteY331" fmla="*/ 311296 h 1160647"/>
                  <a:gd name="connsiteX332" fmla="*/ 2168560 w 3032161"/>
                  <a:gd name="connsiteY332" fmla="*/ 315620 h 1160647"/>
                  <a:gd name="connsiteX333" fmla="*/ 2168560 w 3032161"/>
                  <a:gd name="connsiteY333" fmla="*/ 337238 h 1160647"/>
                  <a:gd name="connsiteX334" fmla="*/ 2182747 w 3032161"/>
                  <a:gd name="connsiteY334" fmla="*/ 337238 h 1160647"/>
                  <a:gd name="connsiteX335" fmla="*/ 2182747 w 3032161"/>
                  <a:gd name="connsiteY335" fmla="*/ 354532 h 1160647"/>
                  <a:gd name="connsiteX336" fmla="*/ 2190854 w 3032161"/>
                  <a:gd name="connsiteY336" fmla="*/ 378311 h 1160647"/>
                  <a:gd name="connsiteX337" fmla="*/ 2184774 w 3032161"/>
                  <a:gd name="connsiteY337" fmla="*/ 382635 h 1160647"/>
                  <a:gd name="connsiteX338" fmla="*/ 2172613 w 3032161"/>
                  <a:gd name="connsiteY338" fmla="*/ 404253 h 1160647"/>
                  <a:gd name="connsiteX339" fmla="*/ 2180720 w 3032161"/>
                  <a:gd name="connsiteY339" fmla="*/ 657181 h 1160647"/>
                  <a:gd name="connsiteX340" fmla="*/ 2245574 w 3032161"/>
                  <a:gd name="connsiteY340" fmla="*/ 657181 h 1160647"/>
                  <a:gd name="connsiteX341" fmla="*/ 2245574 w 3032161"/>
                  <a:gd name="connsiteY341" fmla="*/ 732843 h 1160647"/>
                  <a:gd name="connsiteX342" fmla="*/ 2253681 w 3032161"/>
                  <a:gd name="connsiteY342" fmla="*/ 732843 h 1160647"/>
                  <a:gd name="connsiteX343" fmla="*/ 2255708 w 3032161"/>
                  <a:gd name="connsiteY343" fmla="*/ 726358 h 1160647"/>
                  <a:gd name="connsiteX344" fmla="*/ 2261788 w 3032161"/>
                  <a:gd name="connsiteY344" fmla="*/ 726358 h 1160647"/>
                  <a:gd name="connsiteX345" fmla="*/ 2263815 w 3032161"/>
                  <a:gd name="connsiteY345" fmla="*/ 735005 h 1160647"/>
                  <a:gd name="connsiteX346" fmla="*/ 2275975 w 3032161"/>
                  <a:gd name="connsiteY346" fmla="*/ 735005 h 1160647"/>
                  <a:gd name="connsiteX347" fmla="*/ 2275975 w 3032161"/>
                  <a:gd name="connsiteY347" fmla="*/ 728519 h 1160647"/>
                  <a:gd name="connsiteX348" fmla="*/ 2298268 w 3032161"/>
                  <a:gd name="connsiteY348" fmla="*/ 728519 h 1160647"/>
                  <a:gd name="connsiteX349" fmla="*/ 2298268 w 3032161"/>
                  <a:gd name="connsiteY349" fmla="*/ 735005 h 1160647"/>
                  <a:gd name="connsiteX350" fmla="*/ 2318535 w 3032161"/>
                  <a:gd name="connsiteY350" fmla="*/ 735005 h 1160647"/>
                  <a:gd name="connsiteX351" fmla="*/ 2318535 w 3032161"/>
                  <a:gd name="connsiteY351" fmla="*/ 780402 h 1160647"/>
                  <a:gd name="connsiteX352" fmla="*/ 2332722 w 3032161"/>
                  <a:gd name="connsiteY352" fmla="*/ 780402 h 1160647"/>
                  <a:gd name="connsiteX353" fmla="*/ 2332722 w 3032161"/>
                  <a:gd name="connsiteY353" fmla="*/ 767431 h 1160647"/>
                  <a:gd name="connsiteX354" fmla="*/ 2348936 w 3032161"/>
                  <a:gd name="connsiteY354" fmla="*/ 767431 h 1160647"/>
                  <a:gd name="connsiteX355" fmla="*/ 2348936 w 3032161"/>
                  <a:gd name="connsiteY355" fmla="*/ 588004 h 1160647"/>
                  <a:gd name="connsiteX356" fmla="*/ 2355016 w 3032161"/>
                  <a:gd name="connsiteY356" fmla="*/ 581518 h 1160647"/>
                  <a:gd name="connsiteX357" fmla="*/ 2427977 w 3032161"/>
                  <a:gd name="connsiteY357" fmla="*/ 581518 h 1160647"/>
                  <a:gd name="connsiteX358" fmla="*/ 2427977 w 3032161"/>
                  <a:gd name="connsiteY358" fmla="*/ 590166 h 1160647"/>
                  <a:gd name="connsiteX359" fmla="*/ 2438110 w 3032161"/>
                  <a:gd name="connsiteY359" fmla="*/ 590166 h 1160647"/>
                  <a:gd name="connsiteX360" fmla="*/ 2438110 w 3032161"/>
                  <a:gd name="connsiteY360" fmla="*/ 704740 h 1160647"/>
                  <a:gd name="connsiteX361" fmla="*/ 2460404 w 3032161"/>
                  <a:gd name="connsiteY361" fmla="*/ 704740 h 1160647"/>
                  <a:gd name="connsiteX362" fmla="*/ 2460404 w 3032161"/>
                  <a:gd name="connsiteY362" fmla="*/ 637725 h 1160647"/>
                  <a:gd name="connsiteX363" fmla="*/ 2486751 w 3032161"/>
                  <a:gd name="connsiteY363" fmla="*/ 637725 h 1160647"/>
                  <a:gd name="connsiteX364" fmla="*/ 2490804 w 3032161"/>
                  <a:gd name="connsiteY364" fmla="*/ 633401 h 1160647"/>
                  <a:gd name="connsiteX365" fmla="*/ 2498911 w 3032161"/>
                  <a:gd name="connsiteY365" fmla="*/ 633401 h 1160647"/>
                  <a:gd name="connsiteX366" fmla="*/ 2502964 w 3032161"/>
                  <a:gd name="connsiteY366" fmla="*/ 637725 h 1160647"/>
                  <a:gd name="connsiteX367" fmla="*/ 2525258 w 3032161"/>
                  <a:gd name="connsiteY367" fmla="*/ 637725 h 1160647"/>
                  <a:gd name="connsiteX368" fmla="*/ 2525258 w 3032161"/>
                  <a:gd name="connsiteY368" fmla="*/ 520989 h 1160647"/>
                  <a:gd name="connsiteX369" fmla="*/ 2582005 w 3032161"/>
                  <a:gd name="connsiteY369" fmla="*/ 510180 h 1160647"/>
                  <a:gd name="connsiteX370" fmla="*/ 2582005 w 3032161"/>
                  <a:gd name="connsiteY370" fmla="*/ 511261 h 1160647"/>
                  <a:gd name="connsiteX371" fmla="*/ 2582005 w 3032161"/>
                  <a:gd name="connsiteY371" fmla="*/ 518827 h 1160647"/>
                  <a:gd name="connsiteX372" fmla="*/ 2608352 w 3032161"/>
                  <a:gd name="connsiteY372" fmla="*/ 518827 h 1160647"/>
                  <a:gd name="connsiteX373" fmla="*/ 2608352 w 3032161"/>
                  <a:gd name="connsiteY373" fmla="*/ 773917 h 1160647"/>
                  <a:gd name="connsiteX374" fmla="*/ 2630646 w 3032161"/>
                  <a:gd name="connsiteY374" fmla="*/ 773917 h 1160647"/>
                  <a:gd name="connsiteX375" fmla="*/ 2630646 w 3032161"/>
                  <a:gd name="connsiteY375" fmla="*/ 769593 h 1160647"/>
                  <a:gd name="connsiteX376" fmla="*/ 2642806 w 3032161"/>
                  <a:gd name="connsiteY376" fmla="*/ 769593 h 1160647"/>
                  <a:gd name="connsiteX377" fmla="*/ 2642806 w 3032161"/>
                  <a:gd name="connsiteY377" fmla="*/ 773917 h 1160647"/>
                  <a:gd name="connsiteX378" fmla="*/ 2667126 w 3032161"/>
                  <a:gd name="connsiteY378" fmla="*/ 773917 h 1160647"/>
                  <a:gd name="connsiteX379" fmla="*/ 2667126 w 3032161"/>
                  <a:gd name="connsiteY379" fmla="*/ 760946 h 1160647"/>
                  <a:gd name="connsiteX380" fmla="*/ 2695500 w 3032161"/>
                  <a:gd name="connsiteY380" fmla="*/ 760946 h 1160647"/>
                  <a:gd name="connsiteX381" fmla="*/ 2707660 w 3032161"/>
                  <a:gd name="connsiteY381" fmla="*/ 756622 h 1160647"/>
                  <a:gd name="connsiteX382" fmla="*/ 2727927 w 3032161"/>
                  <a:gd name="connsiteY382" fmla="*/ 760946 h 1160647"/>
                  <a:gd name="connsiteX383" fmla="*/ 2727927 w 3032161"/>
                  <a:gd name="connsiteY383" fmla="*/ 743652 h 1160647"/>
                  <a:gd name="connsiteX384" fmla="*/ 2736034 w 3032161"/>
                  <a:gd name="connsiteY384" fmla="*/ 743652 h 1160647"/>
                  <a:gd name="connsiteX385" fmla="*/ 2736034 w 3032161"/>
                  <a:gd name="connsiteY385" fmla="*/ 730681 h 1160647"/>
                  <a:gd name="connsiteX386" fmla="*/ 2792781 w 3032161"/>
                  <a:gd name="connsiteY386" fmla="*/ 730681 h 1160647"/>
                  <a:gd name="connsiteX387" fmla="*/ 2792781 w 3032161"/>
                  <a:gd name="connsiteY387" fmla="*/ 700416 h 1160647"/>
                  <a:gd name="connsiteX388" fmla="*/ 2811021 w 3032161"/>
                  <a:gd name="connsiteY388" fmla="*/ 700416 h 1160647"/>
                  <a:gd name="connsiteX389" fmla="*/ 2811021 w 3032161"/>
                  <a:gd name="connsiteY389" fmla="*/ 693931 h 1160647"/>
                  <a:gd name="connsiteX390" fmla="*/ 2823181 w 3032161"/>
                  <a:gd name="connsiteY390" fmla="*/ 693931 h 1160647"/>
                  <a:gd name="connsiteX391" fmla="*/ 2823181 w 3032161"/>
                  <a:gd name="connsiteY391" fmla="*/ 700416 h 1160647"/>
                  <a:gd name="connsiteX392" fmla="*/ 2839395 w 3032161"/>
                  <a:gd name="connsiteY392" fmla="*/ 700416 h 1160647"/>
                  <a:gd name="connsiteX393" fmla="*/ 2839395 w 3032161"/>
                  <a:gd name="connsiteY393" fmla="*/ 750137 h 1160647"/>
                  <a:gd name="connsiteX394" fmla="*/ 2871822 w 3032161"/>
                  <a:gd name="connsiteY394" fmla="*/ 750137 h 1160647"/>
                  <a:gd name="connsiteX395" fmla="*/ 2871822 w 3032161"/>
                  <a:gd name="connsiteY395" fmla="*/ 724196 h 1160647"/>
                  <a:gd name="connsiteX396" fmla="*/ 2910329 w 3032161"/>
                  <a:gd name="connsiteY396" fmla="*/ 724196 h 1160647"/>
                  <a:gd name="connsiteX397" fmla="*/ 2910329 w 3032161"/>
                  <a:gd name="connsiteY397" fmla="*/ 693931 h 1160647"/>
                  <a:gd name="connsiteX398" fmla="*/ 2958970 w 3032161"/>
                  <a:gd name="connsiteY398" fmla="*/ 693931 h 1160647"/>
                  <a:gd name="connsiteX399" fmla="*/ 2958970 w 3032161"/>
                  <a:gd name="connsiteY399" fmla="*/ 805087 h 1160647"/>
                  <a:gd name="connsiteX400" fmla="*/ 2958970 w 3032161"/>
                  <a:gd name="connsiteY400" fmla="*/ 818866 h 1160647"/>
                  <a:gd name="connsiteX401" fmla="*/ 3031519 w 3032161"/>
                  <a:gd name="connsiteY401" fmla="*/ 818866 h 1160647"/>
                  <a:gd name="connsiteX402" fmla="*/ 3031520 w 3032161"/>
                  <a:gd name="connsiteY402" fmla="*/ 1160647 h 1160647"/>
                  <a:gd name="connsiteX403" fmla="*/ 2054 w 3032161"/>
                  <a:gd name="connsiteY403" fmla="*/ 1158314 h 1160647"/>
                  <a:gd name="connsiteX404" fmla="*/ 0 w 3032161"/>
                  <a:gd name="connsiteY404" fmla="*/ 724196 h 1160647"/>
                  <a:gd name="connsiteX405" fmla="*/ 20267 w 3032161"/>
                  <a:gd name="connsiteY405" fmla="*/ 724196 h 1160647"/>
                  <a:gd name="connsiteX406" fmla="*/ 20774 w 3032161"/>
                  <a:gd name="connsiteY406" fmla="*/ 723115 h 1160647"/>
                  <a:gd name="connsiteX407" fmla="*/ 24320 w 3032161"/>
                  <a:gd name="connsiteY407" fmla="*/ 715549 h 1160647"/>
                  <a:gd name="connsiteX408" fmla="*/ 26094 w 3032161"/>
                  <a:gd name="connsiteY408" fmla="*/ 715819 h 1160647"/>
                  <a:gd name="connsiteX409" fmla="*/ 38507 w 3032161"/>
                  <a:gd name="connsiteY409" fmla="*/ 717710 h 1160647"/>
                  <a:gd name="connsiteX410" fmla="*/ 39014 w 3032161"/>
                  <a:gd name="connsiteY410" fmla="*/ 719062 h 1160647"/>
                  <a:gd name="connsiteX411" fmla="*/ 42560 w 3032161"/>
                  <a:gd name="connsiteY411" fmla="*/ 728519 h 1160647"/>
                  <a:gd name="connsiteX412" fmla="*/ 68907 w 3032161"/>
                  <a:gd name="connsiteY412" fmla="*/ 730681 h 1160647"/>
                  <a:gd name="connsiteX413" fmla="*/ 68907 w 3032161"/>
                  <a:gd name="connsiteY413" fmla="*/ 607460 h 1160647"/>
                  <a:gd name="connsiteX414" fmla="*/ 70934 w 3032161"/>
                  <a:gd name="connsiteY414" fmla="*/ 607460 h 1160647"/>
                  <a:gd name="connsiteX415" fmla="*/ 85121 w 3032161"/>
                  <a:gd name="connsiteY415" fmla="*/ 607460 h 1160647"/>
                  <a:gd name="connsiteX416" fmla="*/ 85121 w 3032161"/>
                  <a:gd name="connsiteY416" fmla="*/ 471268 h 1160647"/>
                  <a:gd name="connsiteX417" fmla="*/ 86894 w 3032161"/>
                  <a:gd name="connsiteY417" fmla="*/ 471268 h 1160647"/>
                  <a:gd name="connsiteX418" fmla="*/ 99308 w 3032161"/>
                  <a:gd name="connsiteY418" fmla="*/ 471268 h 1160647"/>
                  <a:gd name="connsiteX419" fmla="*/ 99308 w 3032161"/>
                  <a:gd name="connsiteY419" fmla="*/ 356694 h 1160647"/>
                  <a:gd name="connsiteX420" fmla="*/ 103361 w 3032161"/>
                  <a:gd name="connsiteY420" fmla="*/ 328590 h 1160647"/>
                  <a:gd name="connsiteX421" fmla="*/ 105388 w 3032161"/>
                  <a:gd name="connsiteY421" fmla="*/ 328590 h 1160647"/>
                  <a:gd name="connsiteX422" fmla="*/ 119575 w 3032161"/>
                  <a:gd name="connsiteY422" fmla="*/ 328590 h 1160647"/>
                  <a:gd name="connsiteX423" fmla="*/ 156055 w 3032161"/>
                  <a:gd name="connsiteY423" fmla="*/ 246443 h 1160647"/>
                  <a:gd name="connsiteX424" fmla="*/ 160109 w 3032161"/>
                  <a:gd name="connsiteY424" fmla="*/ 0 h 116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3032161" h="1160647">
                    <a:moveTo>
                      <a:pt x="160109" y="0"/>
                    </a:moveTo>
                    <a:cubicBezTo>
                      <a:pt x="160109" y="18"/>
                      <a:pt x="160125" y="2040"/>
                      <a:pt x="162135" y="246443"/>
                    </a:cubicBezTo>
                    <a:cubicBezTo>
                      <a:pt x="162147" y="246467"/>
                      <a:pt x="162792" y="247808"/>
                      <a:pt x="200642" y="326429"/>
                    </a:cubicBezTo>
                    <a:lnTo>
                      <a:pt x="202669" y="326429"/>
                    </a:lnTo>
                    <a:lnTo>
                      <a:pt x="216856" y="326429"/>
                    </a:lnTo>
                    <a:lnTo>
                      <a:pt x="216856" y="350208"/>
                    </a:lnTo>
                    <a:cubicBezTo>
                      <a:pt x="216858" y="350214"/>
                      <a:pt x="216896" y="350272"/>
                      <a:pt x="217363" y="351019"/>
                    </a:cubicBezTo>
                    <a:lnTo>
                      <a:pt x="220909" y="356694"/>
                    </a:lnTo>
                    <a:lnTo>
                      <a:pt x="220909" y="471268"/>
                    </a:lnTo>
                    <a:lnTo>
                      <a:pt x="223189" y="471268"/>
                    </a:lnTo>
                    <a:lnTo>
                      <a:pt x="239150" y="471268"/>
                    </a:lnTo>
                    <a:lnTo>
                      <a:pt x="239150" y="611783"/>
                    </a:lnTo>
                    <a:cubicBezTo>
                      <a:pt x="239160" y="611782"/>
                      <a:pt x="239272" y="611761"/>
                      <a:pt x="240670" y="611513"/>
                    </a:cubicBezTo>
                    <a:lnTo>
                      <a:pt x="251310" y="609622"/>
                    </a:lnTo>
                    <a:cubicBezTo>
                      <a:pt x="251310" y="609644"/>
                      <a:pt x="251280" y="610978"/>
                      <a:pt x="249283" y="698254"/>
                    </a:cubicBezTo>
                    <a:cubicBezTo>
                      <a:pt x="249293" y="698256"/>
                      <a:pt x="249404" y="698276"/>
                      <a:pt x="250803" y="698525"/>
                    </a:cubicBezTo>
                    <a:lnTo>
                      <a:pt x="261443" y="700416"/>
                    </a:lnTo>
                    <a:cubicBezTo>
                      <a:pt x="261445" y="700423"/>
                      <a:pt x="261465" y="700487"/>
                      <a:pt x="261696" y="701227"/>
                    </a:cubicBezTo>
                    <a:lnTo>
                      <a:pt x="263470" y="706902"/>
                    </a:lnTo>
                    <a:cubicBezTo>
                      <a:pt x="263472" y="706893"/>
                      <a:pt x="263517" y="706750"/>
                      <a:pt x="264230" y="704470"/>
                    </a:cubicBezTo>
                    <a:lnTo>
                      <a:pt x="269550" y="687446"/>
                    </a:lnTo>
                    <a:lnTo>
                      <a:pt x="271323" y="687446"/>
                    </a:lnTo>
                    <a:lnTo>
                      <a:pt x="283737" y="687446"/>
                    </a:lnTo>
                    <a:lnTo>
                      <a:pt x="283737" y="719872"/>
                    </a:lnTo>
                    <a:cubicBezTo>
                      <a:pt x="283743" y="719877"/>
                      <a:pt x="283820" y="719917"/>
                      <a:pt x="284750" y="720413"/>
                    </a:cubicBezTo>
                    <a:lnTo>
                      <a:pt x="291844" y="724196"/>
                    </a:lnTo>
                    <a:lnTo>
                      <a:pt x="291844" y="725547"/>
                    </a:lnTo>
                    <a:lnTo>
                      <a:pt x="291844" y="735005"/>
                    </a:lnTo>
                    <a:lnTo>
                      <a:pt x="336431" y="735005"/>
                    </a:lnTo>
                    <a:lnTo>
                      <a:pt x="336431" y="736086"/>
                    </a:lnTo>
                    <a:lnTo>
                      <a:pt x="336431" y="743652"/>
                    </a:lnTo>
                    <a:lnTo>
                      <a:pt x="338457" y="743652"/>
                    </a:lnTo>
                    <a:lnTo>
                      <a:pt x="352644" y="743652"/>
                    </a:lnTo>
                    <a:lnTo>
                      <a:pt x="352644" y="713387"/>
                    </a:lnTo>
                    <a:lnTo>
                      <a:pt x="397231" y="713387"/>
                    </a:lnTo>
                    <a:lnTo>
                      <a:pt x="397231" y="712036"/>
                    </a:lnTo>
                    <a:lnTo>
                      <a:pt x="397231" y="702578"/>
                    </a:lnTo>
                    <a:lnTo>
                      <a:pt x="398245" y="702578"/>
                    </a:lnTo>
                    <a:lnTo>
                      <a:pt x="405338" y="702578"/>
                    </a:lnTo>
                    <a:lnTo>
                      <a:pt x="405338" y="700687"/>
                    </a:lnTo>
                    <a:lnTo>
                      <a:pt x="405338" y="687446"/>
                    </a:lnTo>
                    <a:lnTo>
                      <a:pt x="406098" y="687446"/>
                    </a:lnTo>
                    <a:lnTo>
                      <a:pt x="411418" y="687446"/>
                    </a:lnTo>
                    <a:lnTo>
                      <a:pt x="411418" y="686365"/>
                    </a:lnTo>
                    <a:lnTo>
                      <a:pt x="411418" y="678798"/>
                    </a:lnTo>
                    <a:lnTo>
                      <a:pt x="413445" y="678798"/>
                    </a:lnTo>
                    <a:lnTo>
                      <a:pt x="427632" y="678798"/>
                    </a:lnTo>
                    <a:lnTo>
                      <a:pt x="427632" y="679879"/>
                    </a:lnTo>
                    <a:lnTo>
                      <a:pt x="427632" y="687446"/>
                    </a:lnTo>
                    <a:lnTo>
                      <a:pt x="449925" y="687446"/>
                    </a:lnTo>
                    <a:lnTo>
                      <a:pt x="449925" y="685554"/>
                    </a:lnTo>
                    <a:lnTo>
                      <a:pt x="449925" y="672313"/>
                    </a:lnTo>
                    <a:lnTo>
                      <a:pt x="451699" y="672313"/>
                    </a:lnTo>
                    <a:lnTo>
                      <a:pt x="464112" y="672313"/>
                    </a:lnTo>
                    <a:lnTo>
                      <a:pt x="464112" y="696093"/>
                    </a:lnTo>
                    <a:lnTo>
                      <a:pt x="465126" y="696093"/>
                    </a:lnTo>
                    <a:lnTo>
                      <a:pt x="472219" y="696093"/>
                    </a:lnTo>
                    <a:lnTo>
                      <a:pt x="472219" y="695012"/>
                    </a:lnTo>
                    <a:lnTo>
                      <a:pt x="472219" y="687446"/>
                    </a:lnTo>
                    <a:lnTo>
                      <a:pt x="473992" y="687446"/>
                    </a:lnTo>
                    <a:lnTo>
                      <a:pt x="486406" y="687446"/>
                    </a:lnTo>
                    <a:lnTo>
                      <a:pt x="486406" y="713387"/>
                    </a:lnTo>
                    <a:lnTo>
                      <a:pt x="488433" y="713387"/>
                    </a:lnTo>
                    <a:lnTo>
                      <a:pt x="502619" y="713387"/>
                    </a:lnTo>
                    <a:lnTo>
                      <a:pt x="502619" y="715008"/>
                    </a:lnTo>
                    <a:lnTo>
                      <a:pt x="502619" y="726358"/>
                    </a:lnTo>
                    <a:lnTo>
                      <a:pt x="503379" y="726358"/>
                    </a:lnTo>
                    <a:lnTo>
                      <a:pt x="508700" y="726358"/>
                    </a:lnTo>
                    <a:lnTo>
                      <a:pt x="508700" y="725547"/>
                    </a:lnTo>
                    <a:lnTo>
                      <a:pt x="508700" y="719872"/>
                    </a:lnTo>
                    <a:lnTo>
                      <a:pt x="539100" y="719872"/>
                    </a:lnTo>
                    <a:lnTo>
                      <a:pt x="539100" y="743652"/>
                    </a:lnTo>
                    <a:lnTo>
                      <a:pt x="540113" y="743652"/>
                    </a:lnTo>
                    <a:lnTo>
                      <a:pt x="547207" y="743652"/>
                    </a:lnTo>
                    <a:lnTo>
                      <a:pt x="547207" y="744733"/>
                    </a:lnTo>
                    <a:lnTo>
                      <a:pt x="547207" y="752299"/>
                    </a:lnTo>
                    <a:lnTo>
                      <a:pt x="547967" y="752299"/>
                    </a:lnTo>
                    <a:lnTo>
                      <a:pt x="553287" y="752299"/>
                    </a:lnTo>
                    <a:lnTo>
                      <a:pt x="553287" y="750137"/>
                    </a:lnTo>
                    <a:lnTo>
                      <a:pt x="553287" y="735005"/>
                    </a:lnTo>
                    <a:lnTo>
                      <a:pt x="554300" y="735005"/>
                    </a:lnTo>
                    <a:lnTo>
                      <a:pt x="561394" y="735005"/>
                    </a:lnTo>
                    <a:lnTo>
                      <a:pt x="561394" y="736086"/>
                    </a:lnTo>
                    <a:lnTo>
                      <a:pt x="561394" y="743652"/>
                    </a:lnTo>
                    <a:lnTo>
                      <a:pt x="566714" y="741659"/>
                    </a:lnTo>
                    <a:cubicBezTo>
                      <a:pt x="567474" y="741287"/>
                      <a:pt x="567474" y="741085"/>
                      <a:pt x="567474" y="740679"/>
                    </a:cubicBezTo>
                    <a:lnTo>
                      <a:pt x="567474" y="735005"/>
                    </a:lnTo>
                    <a:lnTo>
                      <a:pt x="605981" y="735005"/>
                    </a:lnTo>
                    <a:lnTo>
                      <a:pt x="605981" y="758784"/>
                    </a:lnTo>
                    <a:lnTo>
                      <a:pt x="608007" y="758784"/>
                    </a:lnTo>
                    <a:lnTo>
                      <a:pt x="622194" y="758784"/>
                    </a:lnTo>
                    <a:lnTo>
                      <a:pt x="622194" y="759865"/>
                    </a:lnTo>
                    <a:lnTo>
                      <a:pt x="622194" y="767431"/>
                    </a:lnTo>
                    <a:lnTo>
                      <a:pt x="623968" y="767431"/>
                    </a:lnTo>
                    <a:lnTo>
                      <a:pt x="636381" y="767431"/>
                    </a:lnTo>
                    <a:lnTo>
                      <a:pt x="636381" y="743652"/>
                    </a:lnTo>
                    <a:lnTo>
                      <a:pt x="637394" y="743652"/>
                    </a:lnTo>
                    <a:lnTo>
                      <a:pt x="644488" y="743652"/>
                    </a:lnTo>
                    <a:lnTo>
                      <a:pt x="644488" y="711225"/>
                    </a:lnTo>
                    <a:lnTo>
                      <a:pt x="645501" y="711225"/>
                    </a:lnTo>
                    <a:lnTo>
                      <a:pt x="652595" y="711225"/>
                    </a:lnTo>
                    <a:lnTo>
                      <a:pt x="652595" y="709334"/>
                    </a:lnTo>
                    <a:lnTo>
                      <a:pt x="652595" y="696093"/>
                    </a:lnTo>
                    <a:cubicBezTo>
                      <a:pt x="650568" y="696093"/>
                      <a:pt x="650568" y="696093"/>
                      <a:pt x="651328" y="694471"/>
                    </a:cubicBezTo>
                    <a:lnTo>
                      <a:pt x="656648" y="683122"/>
                    </a:lnTo>
                    <a:cubicBezTo>
                      <a:pt x="656653" y="683139"/>
                      <a:pt x="656848" y="683813"/>
                      <a:pt x="664755" y="711225"/>
                    </a:cubicBezTo>
                    <a:lnTo>
                      <a:pt x="665515" y="711225"/>
                    </a:lnTo>
                    <a:lnTo>
                      <a:pt x="670835" y="711225"/>
                    </a:lnTo>
                    <a:lnTo>
                      <a:pt x="670835" y="605298"/>
                    </a:lnTo>
                    <a:lnTo>
                      <a:pt x="672355" y="605298"/>
                    </a:lnTo>
                    <a:lnTo>
                      <a:pt x="682995" y="605298"/>
                    </a:lnTo>
                    <a:lnTo>
                      <a:pt x="682995" y="557739"/>
                    </a:lnTo>
                    <a:lnTo>
                      <a:pt x="709342" y="557739"/>
                    </a:lnTo>
                    <a:lnTo>
                      <a:pt x="709342" y="536121"/>
                    </a:lnTo>
                    <a:lnTo>
                      <a:pt x="743796" y="536121"/>
                    </a:lnTo>
                    <a:lnTo>
                      <a:pt x="743796" y="538553"/>
                    </a:lnTo>
                    <a:lnTo>
                      <a:pt x="743796" y="555577"/>
                    </a:lnTo>
                    <a:lnTo>
                      <a:pt x="746076" y="555577"/>
                    </a:lnTo>
                    <a:lnTo>
                      <a:pt x="762036" y="555577"/>
                    </a:lnTo>
                    <a:lnTo>
                      <a:pt x="762036" y="603136"/>
                    </a:lnTo>
                    <a:lnTo>
                      <a:pt x="763049" y="603136"/>
                    </a:lnTo>
                    <a:lnTo>
                      <a:pt x="770143" y="603136"/>
                    </a:lnTo>
                    <a:lnTo>
                      <a:pt x="784330" y="607460"/>
                    </a:lnTo>
                    <a:lnTo>
                      <a:pt x="784330" y="646372"/>
                    </a:lnTo>
                    <a:lnTo>
                      <a:pt x="785343" y="646372"/>
                    </a:lnTo>
                    <a:lnTo>
                      <a:pt x="792436" y="646372"/>
                    </a:lnTo>
                    <a:lnTo>
                      <a:pt x="792436" y="647993"/>
                    </a:lnTo>
                    <a:lnTo>
                      <a:pt x="792436" y="659342"/>
                    </a:lnTo>
                    <a:lnTo>
                      <a:pt x="794463" y="659342"/>
                    </a:lnTo>
                    <a:lnTo>
                      <a:pt x="808650" y="659342"/>
                    </a:lnTo>
                    <a:lnTo>
                      <a:pt x="814730" y="665828"/>
                    </a:lnTo>
                    <a:lnTo>
                      <a:pt x="814730" y="687446"/>
                    </a:lnTo>
                    <a:lnTo>
                      <a:pt x="817010" y="687446"/>
                    </a:lnTo>
                    <a:lnTo>
                      <a:pt x="832970" y="687446"/>
                    </a:lnTo>
                    <a:lnTo>
                      <a:pt x="832970" y="688526"/>
                    </a:lnTo>
                    <a:lnTo>
                      <a:pt x="832970" y="696093"/>
                    </a:lnTo>
                    <a:lnTo>
                      <a:pt x="834237" y="696093"/>
                    </a:lnTo>
                    <a:lnTo>
                      <a:pt x="843104" y="696093"/>
                    </a:lnTo>
                    <a:lnTo>
                      <a:pt x="843104" y="698254"/>
                    </a:lnTo>
                    <a:lnTo>
                      <a:pt x="843104" y="713387"/>
                    </a:lnTo>
                    <a:cubicBezTo>
                      <a:pt x="847157" y="713387"/>
                      <a:pt x="847157" y="713387"/>
                      <a:pt x="847157" y="711495"/>
                    </a:cubicBezTo>
                    <a:lnTo>
                      <a:pt x="847157" y="698254"/>
                    </a:lnTo>
                    <a:lnTo>
                      <a:pt x="848170" y="698254"/>
                    </a:lnTo>
                    <a:lnTo>
                      <a:pt x="855264" y="698254"/>
                    </a:lnTo>
                    <a:lnTo>
                      <a:pt x="855264" y="699876"/>
                    </a:lnTo>
                    <a:lnTo>
                      <a:pt x="855264" y="711225"/>
                    </a:lnTo>
                    <a:lnTo>
                      <a:pt x="856024" y="711225"/>
                    </a:lnTo>
                    <a:lnTo>
                      <a:pt x="861344" y="711225"/>
                    </a:lnTo>
                    <a:cubicBezTo>
                      <a:pt x="861344" y="706902"/>
                      <a:pt x="861344" y="706902"/>
                      <a:pt x="909984" y="706902"/>
                    </a:cubicBezTo>
                    <a:lnTo>
                      <a:pt x="909984" y="708253"/>
                    </a:lnTo>
                    <a:lnTo>
                      <a:pt x="909984" y="717710"/>
                    </a:lnTo>
                    <a:lnTo>
                      <a:pt x="910744" y="717710"/>
                    </a:lnTo>
                    <a:lnTo>
                      <a:pt x="916065" y="717710"/>
                    </a:lnTo>
                    <a:lnTo>
                      <a:pt x="916065" y="719872"/>
                    </a:lnTo>
                    <a:lnTo>
                      <a:pt x="916065" y="735005"/>
                    </a:lnTo>
                    <a:cubicBezTo>
                      <a:pt x="916073" y="735001"/>
                      <a:pt x="916189" y="734923"/>
                      <a:pt x="918091" y="733654"/>
                    </a:cubicBezTo>
                    <a:lnTo>
                      <a:pt x="932278" y="724196"/>
                    </a:lnTo>
                    <a:cubicBezTo>
                      <a:pt x="932280" y="724177"/>
                      <a:pt x="932411" y="723302"/>
                      <a:pt x="938358" y="683122"/>
                    </a:cubicBezTo>
                    <a:cubicBezTo>
                      <a:pt x="938367" y="683120"/>
                      <a:pt x="938436" y="683094"/>
                      <a:pt x="939118" y="682852"/>
                    </a:cubicBezTo>
                    <a:lnTo>
                      <a:pt x="944438" y="680960"/>
                    </a:lnTo>
                    <a:cubicBezTo>
                      <a:pt x="944438" y="680944"/>
                      <a:pt x="944471" y="679883"/>
                      <a:pt x="946465" y="611783"/>
                    </a:cubicBezTo>
                    <a:cubicBezTo>
                      <a:pt x="946465" y="611801"/>
                      <a:pt x="946498" y="612892"/>
                      <a:pt x="948492" y="680960"/>
                    </a:cubicBezTo>
                    <a:cubicBezTo>
                      <a:pt x="948501" y="680963"/>
                      <a:pt x="948572" y="680988"/>
                      <a:pt x="949252" y="681230"/>
                    </a:cubicBezTo>
                    <a:lnTo>
                      <a:pt x="954572" y="683122"/>
                    </a:lnTo>
                    <a:lnTo>
                      <a:pt x="954572" y="596651"/>
                    </a:lnTo>
                    <a:cubicBezTo>
                      <a:pt x="958625" y="596651"/>
                      <a:pt x="958625" y="596651"/>
                      <a:pt x="958625" y="564224"/>
                    </a:cubicBezTo>
                    <a:lnTo>
                      <a:pt x="997132" y="564224"/>
                    </a:lnTo>
                    <a:lnTo>
                      <a:pt x="997132" y="596651"/>
                    </a:lnTo>
                    <a:lnTo>
                      <a:pt x="997892" y="596651"/>
                    </a:lnTo>
                    <a:lnTo>
                      <a:pt x="1003212" y="596651"/>
                    </a:lnTo>
                    <a:lnTo>
                      <a:pt x="1003212" y="514503"/>
                    </a:lnTo>
                    <a:lnTo>
                      <a:pt x="1004986" y="514503"/>
                    </a:lnTo>
                    <a:lnTo>
                      <a:pt x="1017399" y="514503"/>
                    </a:lnTo>
                    <a:lnTo>
                      <a:pt x="1017399" y="512612"/>
                    </a:lnTo>
                    <a:lnTo>
                      <a:pt x="1017399" y="499371"/>
                    </a:lnTo>
                    <a:lnTo>
                      <a:pt x="1039693" y="499371"/>
                    </a:lnTo>
                    <a:lnTo>
                      <a:pt x="1039693" y="498290"/>
                    </a:lnTo>
                    <a:lnTo>
                      <a:pt x="1039693" y="490724"/>
                    </a:lnTo>
                    <a:lnTo>
                      <a:pt x="1041466" y="490724"/>
                    </a:lnTo>
                    <a:lnTo>
                      <a:pt x="1053880" y="490724"/>
                    </a:lnTo>
                    <a:lnTo>
                      <a:pt x="1053880" y="491805"/>
                    </a:lnTo>
                    <a:lnTo>
                      <a:pt x="1053880" y="499371"/>
                    </a:lnTo>
                    <a:lnTo>
                      <a:pt x="1054640" y="499371"/>
                    </a:lnTo>
                    <a:lnTo>
                      <a:pt x="1059960" y="499371"/>
                    </a:lnTo>
                    <a:lnTo>
                      <a:pt x="1070093" y="495047"/>
                    </a:lnTo>
                    <a:lnTo>
                      <a:pt x="1074146" y="498290"/>
                    </a:lnTo>
                    <a:lnTo>
                      <a:pt x="1074146" y="490724"/>
                    </a:lnTo>
                    <a:lnTo>
                      <a:pt x="1076426" y="490724"/>
                    </a:lnTo>
                    <a:lnTo>
                      <a:pt x="1092387" y="490724"/>
                    </a:lnTo>
                    <a:lnTo>
                      <a:pt x="1092387" y="491805"/>
                    </a:lnTo>
                    <a:lnTo>
                      <a:pt x="1092387" y="499371"/>
                    </a:lnTo>
                    <a:lnTo>
                      <a:pt x="1122787" y="499371"/>
                    </a:lnTo>
                    <a:lnTo>
                      <a:pt x="1122787" y="500992"/>
                    </a:lnTo>
                    <a:lnTo>
                      <a:pt x="1122787" y="512342"/>
                    </a:lnTo>
                    <a:lnTo>
                      <a:pt x="1149134" y="512342"/>
                    </a:lnTo>
                    <a:lnTo>
                      <a:pt x="1149134" y="542606"/>
                    </a:lnTo>
                    <a:lnTo>
                      <a:pt x="1149894" y="542606"/>
                    </a:lnTo>
                    <a:lnTo>
                      <a:pt x="1155214" y="542606"/>
                    </a:lnTo>
                    <a:lnTo>
                      <a:pt x="1155214" y="543687"/>
                    </a:lnTo>
                    <a:lnTo>
                      <a:pt x="1155214" y="551254"/>
                    </a:lnTo>
                    <a:cubicBezTo>
                      <a:pt x="1159268" y="551254"/>
                      <a:pt x="1159268" y="551254"/>
                      <a:pt x="1159268" y="581518"/>
                    </a:cubicBezTo>
                    <a:lnTo>
                      <a:pt x="1160028" y="581518"/>
                    </a:lnTo>
                    <a:lnTo>
                      <a:pt x="1165348" y="581518"/>
                    </a:lnTo>
                    <a:lnTo>
                      <a:pt x="1165348" y="582329"/>
                    </a:lnTo>
                    <a:lnTo>
                      <a:pt x="1165348" y="588004"/>
                    </a:lnTo>
                    <a:lnTo>
                      <a:pt x="1166361" y="588004"/>
                    </a:lnTo>
                    <a:lnTo>
                      <a:pt x="1173454" y="588004"/>
                    </a:lnTo>
                    <a:lnTo>
                      <a:pt x="1173454" y="618269"/>
                    </a:lnTo>
                    <a:lnTo>
                      <a:pt x="1175481" y="618269"/>
                    </a:lnTo>
                    <a:lnTo>
                      <a:pt x="1189668" y="618269"/>
                    </a:lnTo>
                    <a:lnTo>
                      <a:pt x="1189668" y="642048"/>
                    </a:lnTo>
                    <a:cubicBezTo>
                      <a:pt x="1191695" y="642048"/>
                      <a:pt x="1191695" y="642048"/>
                      <a:pt x="1191695" y="643669"/>
                    </a:cubicBezTo>
                    <a:lnTo>
                      <a:pt x="1191695" y="655019"/>
                    </a:lnTo>
                    <a:lnTo>
                      <a:pt x="1192455" y="655019"/>
                    </a:lnTo>
                    <a:lnTo>
                      <a:pt x="1197775" y="655019"/>
                    </a:lnTo>
                    <a:lnTo>
                      <a:pt x="1197775" y="678798"/>
                    </a:lnTo>
                    <a:lnTo>
                      <a:pt x="1199041" y="678798"/>
                    </a:lnTo>
                    <a:lnTo>
                      <a:pt x="1207908" y="678798"/>
                    </a:lnTo>
                    <a:cubicBezTo>
                      <a:pt x="1209935" y="680960"/>
                      <a:pt x="1209935" y="680960"/>
                      <a:pt x="1209935" y="682852"/>
                    </a:cubicBezTo>
                    <a:lnTo>
                      <a:pt x="1209935" y="696093"/>
                    </a:lnTo>
                    <a:cubicBezTo>
                      <a:pt x="1209940" y="696086"/>
                      <a:pt x="1210027" y="695979"/>
                      <a:pt x="1211455" y="694201"/>
                    </a:cubicBezTo>
                    <a:lnTo>
                      <a:pt x="1222095" y="680960"/>
                    </a:lnTo>
                    <a:lnTo>
                      <a:pt x="1250469" y="680960"/>
                    </a:lnTo>
                    <a:lnTo>
                      <a:pt x="1250469" y="767431"/>
                    </a:lnTo>
                    <a:lnTo>
                      <a:pt x="1251229" y="767431"/>
                    </a:lnTo>
                    <a:lnTo>
                      <a:pt x="1256549" y="767431"/>
                    </a:lnTo>
                    <a:cubicBezTo>
                      <a:pt x="1256553" y="767423"/>
                      <a:pt x="1256612" y="767323"/>
                      <a:pt x="1257309" y="766080"/>
                    </a:cubicBezTo>
                    <a:lnTo>
                      <a:pt x="1262629" y="756622"/>
                    </a:lnTo>
                    <a:lnTo>
                      <a:pt x="1262629" y="758514"/>
                    </a:lnTo>
                    <a:lnTo>
                      <a:pt x="1262629" y="771755"/>
                    </a:lnTo>
                    <a:cubicBezTo>
                      <a:pt x="1266682" y="771755"/>
                      <a:pt x="1266682" y="771755"/>
                      <a:pt x="1266682" y="726358"/>
                    </a:cubicBezTo>
                    <a:lnTo>
                      <a:pt x="1267442" y="726358"/>
                    </a:lnTo>
                    <a:lnTo>
                      <a:pt x="1272762" y="726358"/>
                    </a:lnTo>
                    <a:lnTo>
                      <a:pt x="1272762" y="661504"/>
                    </a:lnTo>
                    <a:lnTo>
                      <a:pt x="1273776" y="661504"/>
                    </a:lnTo>
                    <a:lnTo>
                      <a:pt x="1280869" y="661504"/>
                    </a:lnTo>
                    <a:cubicBezTo>
                      <a:pt x="1280875" y="661483"/>
                      <a:pt x="1281139" y="660543"/>
                      <a:pt x="1293029" y="618269"/>
                    </a:cubicBezTo>
                    <a:lnTo>
                      <a:pt x="1294296" y="618269"/>
                    </a:lnTo>
                    <a:lnTo>
                      <a:pt x="1303163" y="618269"/>
                    </a:lnTo>
                    <a:cubicBezTo>
                      <a:pt x="1303168" y="618292"/>
                      <a:pt x="1303394" y="619258"/>
                      <a:pt x="1313296" y="661504"/>
                    </a:cubicBezTo>
                    <a:lnTo>
                      <a:pt x="1314309" y="661504"/>
                    </a:lnTo>
                    <a:lnTo>
                      <a:pt x="1321403" y="661504"/>
                    </a:lnTo>
                    <a:lnTo>
                      <a:pt x="1321403" y="700416"/>
                    </a:lnTo>
                    <a:lnTo>
                      <a:pt x="1323176" y="700416"/>
                    </a:lnTo>
                    <a:lnTo>
                      <a:pt x="1335590" y="700416"/>
                    </a:lnTo>
                    <a:lnTo>
                      <a:pt x="1335590" y="702578"/>
                    </a:lnTo>
                    <a:lnTo>
                      <a:pt x="1335590" y="717710"/>
                    </a:lnTo>
                    <a:cubicBezTo>
                      <a:pt x="1339643" y="717710"/>
                      <a:pt x="1339643" y="717710"/>
                      <a:pt x="1339643" y="715549"/>
                    </a:cubicBezTo>
                    <a:lnTo>
                      <a:pt x="1339643" y="700416"/>
                    </a:lnTo>
                    <a:lnTo>
                      <a:pt x="1341163" y="700416"/>
                    </a:lnTo>
                    <a:lnTo>
                      <a:pt x="1351803" y="700416"/>
                    </a:lnTo>
                    <a:lnTo>
                      <a:pt x="1351803" y="702037"/>
                    </a:lnTo>
                    <a:lnTo>
                      <a:pt x="1351803" y="713387"/>
                    </a:lnTo>
                    <a:lnTo>
                      <a:pt x="1382204" y="713387"/>
                    </a:lnTo>
                    <a:lnTo>
                      <a:pt x="1382204" y="676637"/>
                    </a:lnTo>
                    <a:lnTo>
                      <a:pt x="1383470" y="676637"/>
                    </a:lnTo>
                    <a:lnTo>
                      <a:pt x="1392337" y="676637"/>
                    </a:lnTo>
                    <a:lnTo>
                      <a:pt x="1392337" y="698254"/>
                    </a:lnTo>
                    <a:cubicBezTo>
                      <a:pt x="1394364" y="698254"/>
                      <a:pt x="1394364" y="698254"/>
                      <a:pt x="1394364" y="665828"/>
                    </a:cubicBezTo>
                    <a:lnTo>
                      <a:pt x="1416657" y="665828"/>
                    </a:lnTo>
                    <a:lnTo>
                      <a:pt x="1416657" y="664206"/>
                    </a:lnTo>
                    <a:lnTo>
                      <a:pt x="1416657" y="652857"/>
                    </a:lnTo>
                    <a:lnTo>
                      <a:pt x="1417417" y="652857"/>
                    </a:lnTo>
                    <a:lnTo>
                      <a:pt x="1422737" y="652857"/>
                    </a:lnTo>
                    <a:lnTo>
                      <a:pt x="1422737" y="650966"/>
                    </a:lnTo>
                    <a:lnTo>
                      <a:pt x="1422737" y="637725"/>
                    </a:lnTo>
                    <a:lnTo>
                      <a:pt x="1426791" y="644210"/>
                    </a:lnTo>
                    <a:lnTo>
                      <a:pt x="1429071" y="644210"/>
                    </a:lnTo>
                    <a:lnTo>
                      <a:pt x="1445031" y="644210"/>
                    </a:lnTo>
                    <a:lnTo>
                      <a:pt x="1445031" y="643399"/>
                    </a:lnTo>
                    <a:lnTo>
                      <a:pt x="1445031" y="637725"/>
                    </a:lnTo>
                    <a:lnTo>
                      <a:pt x="1445791" y="637725"/>
                    </a:lnTo>
                    <a:lnTo>
                      <a:pt x="1451111" y="637725"/>
                    </a:lnTo>
                    <a:lnTo>
                      <a:pt x="1451111" y="639076"/>
                    </a:lnTo>
                    <a:lnTo>
                      <a:pt x="1451111" y="648534"/>
                    </a:lnTo>
                    <a:lnTo>
                      <a:pt x="1489618" y="648534"/>
                    </a:lnTo>
                    <a:lnTo>
                      <a:pt x="1489618" y="786887"/>
                    </a:lnTo>
                    <a:lnTo>
                      <a:pt x="1491138" y="786887"/>
                    </a:lnTo>
                    <a:lnTo>
                      <a:pt x="1501778" y="786887"/>
                    </a:lnTo>
                    <a:lnTo>
                      <a:pt x="1501778" y="773917"/>
                    </a:lnTo>
                    <a:lnTo>
                      <a:pt x="1505832" y="773917"/>
                    </a:lnTo>
                    <a:lnTo>
                      <a:pt x="1505832" y="786887"/>
                    </a:lnTo>
                    <a:lnTo>
                      <a:pt x="1536232" y="786887"/>
                    </a:lnTo>
                    <a:lnTo>
                      <a:pt x="1536232" y="756622"/>
                    </a:lnTo>
                    <a:lnTo>
                      <a:pt x="1548392" y="756622"/>
                    </a:lnTo>
                    <a:lnTo>
                      <a:pt x="1560552" y="754461"/>
                    </a:lnTo>
                    <a:cubicBezTo>
                      <a:pt x="1562579" y="754461"/>
                      <a:pt x="1562579" y="756622"/>
                      <a:pt x="1564606" y="756622"/>
                    </a:cubicBezTo>
                    <a:lnTo>
                      <a:pt x="1574739" y="756622"/>
                    </a:lnTo>
                    <a:lnTo>
                      <a:pt x="1574739" y="786887"/>
                    </a:lnTo>
                    <a:lnTo>
                      <a:pt x="1582846" y="786887"/>
                    </a:lnTo>
                    <a:lnTo>
                      <a:pt x="1582846" y="804182"/>
                    </a:lnTo>
                    <a:lnTo>
                      <a:pt x="1592182" y="805087"/>
                    </a:lnTo>
                    <a:lnTo>
                      <a:pt x="1605140" y="805087"/>
                    </a:lnTo>
                    <a:lnTo>
                      <a:pt x="1605140" y="789049"/>
                    </a:lnTo>
                    <a:lnTo>
                      <a:pt x="1673096" y="789049"/>
                    </a:lnTo>
                    <a:lnTo>
                      <a:pt x="1673096" y="703796"/>
                    </a:lnTo>
                    <a:lnTo>
                      <a:pt x="1745104" y="703796"/>
                    </a:lnTo>
                    <a:lnTo>
                      <a:pt x="1745104" y="782564"/>
                    </a:lnTo>
                    <a:lnTo>
                      <a:pt x="1747008" y="782564"/>
                    </a:lnTo>
                    <a:lnTo>
                      <a:pt x="1748250" y="805087"/>
                    </a:lnTo>
                    <a:lnTo>
                      <a:pt x="1757926" y="805087"/>
                    </a:lnTo>
                    <a:cubicBezTo>
                      <a:pt x="1758462" y="797873"/>
                      <a:pt x="1759168" y="790219"/>
                      <a:pt x="1759168" y="782564"/>
                    </a:cubicBezTo>
                    <a:lnTo>
                      <a:pt x="1765248" y="782564"/>
                    </a:lnTo>
                    <a:lnTo>
                      <a:pt x="1766490" y="805087"/>
                    </a:lnTo>
                    <a:lnTo>
                      <a:pt x="1817112" y="805087"/>
                    </a:lnTo>
                    <a:lnTo>
                      <a:pt x="1817112" y="642059"/>
                    </a:lnTo>
                    <a:lnTo>
                      <a:pt x="2014439" y="642059"/>
                    </a:lnTo>
                    <a:lnTo>
                      <a:pt x="2014439" y="805087"/>
                    </a:lnTo>
                    <a:lnTo>
                      <a:pt x="2033136" y="805087"/>
                    </a:lnTo>
                    <a:lnTo>
                      <a:pt x="2033136" y="722394"/>
                    </a:lnTo>
                    <a:lnTo>
                      <a:pt x="2128256" y="722394"/>
                    </a:lnTo>
                    <a:cubicBezTo>
                      <a:pt x="2132331" y="616373"/>
                      <a:pt x="2135709" y="510899"/>
                      <a:pt x="2140186" y="404253"/>
                    </a:cubicBezTo>
                    <a:cubicBezTo>
                      <a:pt x="2130053" y="404253"/>
                      <a:pt x="2105733" y="391282"/>
                      <a:pt x="2128026" y="382635"/>
                    </a:cubicBezTo>
                    <a:cubicBezTo>
                      <a:pt x="2125999" y="380473"/>
                      <a:pt x="2123973" y="378311"/>
                      <a:pt x="2121946" y="378311"/>
                    </a:cubicBezTo>
                    <a:cubicBezTo>
                      <a:pt x="2121946" y="365341"/>
                      <a:pt x="2119919" y="363179"/>
                      <a:pt x="2130053" y="354532"/>
                    </a:cubicBezTo>
                    <a:lnTo>
                      <a:pt x="2130053" y="337238"/>
                    </a:lnTo>
                    <a:lnTo>
                      <a:pt x="2144240" y="337238"/>
                    </a:lnTo>
                    <a:lnTo>
                      <a:pt x="2144240" y="315620"/>
                    </a:lnTo>
                    <a:cubicBezTo>
                      <a:pt x="2144240" y="313458"/>
                      <a:pt x="2146266" y="313458"/>
                      <a:pt x="2146266" y="311296"/>
                    </a:cubicBezTo>
                    <a:lnTo>
                      <a:pt x="2146266" y="233472"/>
                    </a:lnTo>
                    <a:cubicBezTo>
                      <a:pt x="2146266" y="231310"/>
                      <a:pt x="2144240" y="229149"/>
                      <a:pt x="2144240" y="226987"/>
                    </a:cubicBezTo>
                    <a:lnTo>
                      <a:pt x="2150320" y="220501"/>
                    </a:lnTo>
                    <a:lnTo>
                      <a:pt x="2150320" y="162133"/>
                    </a:lnTo>
                    <a:cubicBezTo>
                      <a:pt x="2150320" y="159972"/>
                      <a:pt x="2150320" y="159972"/>
                      <a:pt x="2152346" y="157810"/>
                    </a:cubicBezTo>
                    <a:lnTo>
                      <a:pt x="2152346" y="101604"/>
                    </a:lnTo>
                    <a:cubicBezTo>
                      <a:pt x="2154373" y="92957"/>
                      <a:pt x="2154373" y="88633"/>
                      <a:pt x="2154373" y="82148"/>
                    </a:cubicBezTo>
                    <a:cubicBezTo>
                      <a:pt x="2158427" y="88633"/>
                      <a:pt x="2158427" y="92957"/>
                      <a:pt x="2158427" y="99442"/>
                    </a:cubicBezTo>
                    <a:cubicBezTo>
                      <a:pt x="2160453" y="121060"/>
                      <a:pt x="2160453" y="140516"/>
                      <a:pt x="2160453" y="157810"/>
                    </a:cubicBezTo>
                    <a:cubicBezTo>
                      <a:pt x="2162480" y="181589"/>
                      <a:pt x="2162480" y="201045"/>
                      <a:pt x="2162480" y="220501"/>
                    </a:cubicBezTo>
                    <a:lnTo>
                      <a:pt x="2168560" y="226987"/>
                    </a:lnTo>
                    <a:cubicBezTo>
                      <a:pt x="2168560" y="229149"/>
                      <a:pt x="2166533" y="231310"/>
                      <a:pt x="2166533" y="233472"/>
                    </a:cubicBezTo>
                    <a:lnTo>
                      <a:pt x="2166533" y="311296"/>
                    </a:lnTo>
                    <a:cubicBezTo>
                      <a:pt x="2166533" y="313458"/>
                      <a:pt x="2168560" y="313458"/>
                      <a:pt x="2168560" y="315620"/>
                    </a:cubicBezTo>
                    <a:lnTo>
                      <a:pt x="2168560" y="337238"/>
                    </a:lnTo>
                    <a:lnTo>
                      <a:pt x="2182747" y="337238"/>
                    </a:lnTo>
                    <a:lnTo>
                      <a:pt x="2182747" y="354532"/>
                    </a:lnTo>
                    <a:cubicBezTo>
                      <a:pt x="2190854" y="363179"/>
                      <a:pt x="2190854" y="363179"/>
                      <a:pt x="2190854" y="378311"/>
                    </a:cubicBezTo>
                    <a:cubicBezTo>
                      <a:pt x="2188827" y="378311"/>
                      <a:pt x="2186800" y="380473"/>
                      <a:pt x="2184774" y="382635"/>
                    </a:cubicBezTo>
                    <a:cubicBezTo>
                      <a:pt x="2205040" y="393444"/>
                      <a:pt x="2180720" y="402091"/>
                      <a:pt x="2172613" y="404253"/>
                    </a:cubicBezTo>
                    <a:cubicBezTo>
                      <a:pt x="2174640" y="488562"/>
                      <a:pt x="2178693" y="572871"/>
                      <a:pt x="2180720" y="657181"/>
                    </a:cubicBezTo>
                    <a:lnTo>
                      <a:pt x="2245574" y="657181"/>
                    </a:lnTo>
                    <a:lnTo>
                      <a:pt x="2245574" y="732843"/>
                    </a:lnTo>
                    <a:lnTo>
                      <a:pt x="2253681" y="732843"/>
                    </a:lnTo>
                    <a:cubicBezTo>
                      <a:pt x="2253681" y="730681"/>
                      <a:pt x="2255708" y="728519"/>
                      <a:pt x="2255708" y="726358"/>
                    </a:cubicBezTo>
                    <a:lnTo>
                      <a:pt x="2261788" y="726358"/>
                    </a:lnTo>
                    <a:cubicBezTo>
                      <a:pt x="2261788" y="728519"/>
                      <a:pt x="2261788" y="730681"/>
                      <a:pt x="2263815" y="735005"/>
                    </a:cubicBezTo>
                    <a:lnTo>
                      <a:pt x="2275975" y="735005"/>
                    </a:lnTo>
                    <a:lnTo>
                      <a:pt x="2275975" y="728519"/>
                    </a:lnTo>
                    <a:lnTo>
                      <a:pt x="2298268" y="728519"/>
                    </a:lnTo>
                    <a:lnTo>
                      <a:pt x="2298268" y="735005"/>
                    </a:lnTo>
                    <a:lnTo>
                      <a:pt x="2318535" y="735005"/>
                    </a:lnTo>
                    <a:lnTo>
                      <a:pt x="2318535" y="780402"/>
                    </a:lnTo>
                    <a:lnTo>
                      <a:pt x="2332722" y="780402"/>
                    </a:lnTo>
                    <a:lnTo>
                      <a:pt x="2332722" y="767431"/>
                    </a:lnTo>
                    <a:lnTo>
                      <a:pt x="2348936" y="767431"/>
                    </a:lnTo>
                    <a:lnTo>
                      <a:pt x="2348936" y="588004"/>
                    </a:lnTo>
                    <a:lnTo>
                      <a:pt x="2355016" y="581518"/>
                    </a:lnTo>
                    <a:lnTo>
                      <a:pt x="2427977" y="581518"/>
                    </a:lnTo>
                    <a:lnTo>
                      <a:pt x="2427977" y="590166"/>
                    </a:lnTo>
                    <a:lnTo>
                      <a:pt x="2438110" y="590166"/>
                    </a:lnTo>
                    <a:lnTo>
                      <a:pt x="2438110" y="704740"/>
                    </a:lnTo>
                    <a:lnTo>
                      <a:pt x="2460404" y="704740"/>
                    </a:lnTo>
                    <a:lnTo>
                      <a:pt x="2460404" y="637725"/>
                    </a:lnTo>
                    <a:lnTo>
                      <a:pt x="2486751" y="637725"/>
                    </a:lnTo>
                    <a:cubicBezTo>
                      <a:pt x="2488777" y="637725"/>
                      <a:pt x="2488777" y="635563"/>
                      <a:pt x="2490804" y="633401"/>
                    </a:cubicBezTo>
                    <a:lnTo>
                      <a:pt x="2498911" y="633401"/>
                    </a:lnTo>
                    <a:cubicBezTo>
                      <a:pt x="2500937" y="635563"/>
                      <a:pt x="2500937" y="637725"/>
                      <a:pt x="2502964" y="637725"/>
                    </a:cubicBezTo>
                    <a:lnTo>
                      <a:pt x="2525258" y="637725"/>
                    </a:lnTo>
                    <a:lnTo>
                      <a:pt x="2525258" y="520989"/>
                    </a:lnTo>
                    <a:cubicBezTo>
                      <a:pt x="2525272" y="520986"/>
                      <a:pt x="2526139" y="520822"/>
                      <a:pt x="2582005" y="510180"/>
                    </a:cubicBezTo>
                    <a:lnTo>
                      <a:pt x="2582005" y="511261"/>
                    </a:lnTo>
                    <a:lnTo>
                      <a:pt x="2582005" y="518827"/>
                    </a:lnTo>
                    <a:lnTo>
                      <a:pt x="2608352" y="518827"/>
                    </a:lnTo>
                    <a:lnTo>
                      <a:pt x="2608352" y="773917"/>
                    </a:lnTo>
                    <a:lnTo>
                      <a:pt x="2630646" y="773917"/>
                    </a:lnTo>
                    <a:lnTo>
                      <a:pt x="2630646" y="769593"/>
                    </a:lnTo>
                    <a:lnTo>
                      <a:pt x="2642806" y="769593"/>
                    </a:lnTo>
                    <a:lnTo>
                      <a:pt x="2642806" y="773917"/>
                    </a:lnTo>
                    <a:lnTo>
                      <a:pt x="2667126" y="773917"/>
                    </a:lnTo>
                    <a:lnTo>
                      <a:pt x="2667126" y="760946"/>
                    </a:lnTo>
                    <a:lnTo>
                      <a:pt x="2695500" y="760946"/>
                    </a:lnTo>
                    <a:cubicBezTo>
                      <a:pt x="2699553" y="756622"/>
                      <a:pt x="2703607" y="756622"/>
                      <a:pt x="2707660" y="756622"/>
                    </a:cubicBezTo>
                    <a:cubicBezTo>
                      <a:pt x="2713740" y="760946"/>
                      <a:pt x="2721847" y="760946"/>
                      <a:pt x="2727927" y="760946"/>
                    </a:cubicBezTo>
                    <a:lnTo>
                      <a:pt x="2727927" y="743652"/>
                    </a:lnTo>
                    <a:lnTo>
                      <a:pt x="2736034" y="743652"/>
                    </a:lnTo>
                    <a:lnTo>
                      <a:pt x="2736034" y="730681"/>
                    </a:lnTo>
                    <a:lnTo>
                      <a:pt x="2792781" y="730681"/>
                    </a:lnTo>
                    <a:lnTo>
                      <a:pt x="2792781" y="700416"/>
                    </a:lnTo>
                    <a:lnTo>
                      <a:pt x="2811021" y="700416"/>
                    </a:lnTo>
                    <a:lnTo>
                      <a:pt x="2811021" y="693931"/>
                    </a:lnTo>
                    <a:lnTo>
                      <a:pt x="2823181" y="693931"/>
                    </a:lnTo>
                    <a:lnTo>
                      <a:pt x="2823181" y="700416"/>
                    </a:lnTo>
                    <a:lnTo>
                      <a:pt x="2839395" y="700416"/>
                    </a:lnTo>
                    <a:lnTo>
                      <a:pt x="2839395" y="750137"/>
                    </a:lnTo>
                    <a:lnTo>
                      <a:pt x="2871822" y="750137"/>
                    </a:lnTo>
                    <a:lnTo>
                      <a:pt x="2871822" y="724196"/>
                    </a:lnTo>
                    <a:lnTo>
                      <a:pt x="2910329" y="724196"/>
                    </a:lnTo>
                    <a:lnTo>
                      <a:pt x="2910329" y="693931"/>
                    </a:lnTo>
                    <a:lnTo>
                      <a:pt x="2958970" y="693931"/>
                    </a:lnTo>
                    <a:lnTo>
                      <a:pt x="2958970" y="805087"/>
                    </a:lnTo>
                    <a:lnTo>
                      <a:pt x="2958970" y="818866"/>
                    </a:lnTo>
                    <a:lnTo>
                      <a:pt x="3031519" y="818866"/>
                    </a:lnTo>
                    <a:cubicBezTo>
                      <a:pt x="3029295" y="939467"/>
                      <a:pt x="3033744" y="999999"/>
                      <a:pt x="3031520" y="1160647"/>
                    </a:cubicBezTo>
                    <a:lnTo>
                      <a:pt x="2054" y="1158314"/>
                    </a:lnTo>
                    <a:cubicBezTo>
                      <a:pt x="1369" y="1010750"/>
                      <a:pt x="685" y="871760"/>
                      <a:pt x="0" y="724196"/>
                    </a:cubicBezTo>
                    <a:lnTo>
                      <a:pt x="20267" y="724196"/>
                    </a:lnTo>
                    <a:cubicBezTo>
                      <a:pt x="20271" y="724190"/>
                      <a:pt x="20308" y="724108"/>
                      <a:pt x="20774" y="723115"/>
                    </a:cubicBezTo>
                    <a:lnTo>
                      <a:pt x="24320" y="715549"/>
                    </a:lnTo>
                    <a:cubicBezTo>
                      <a:pt x="24329" y="715550"/>
                      <a:pt x="24442" y="715568"/>
                      <a:pt x="26094" y="715819"/>
                    </a:cubicBezTo>
                    <a:lnTo>
                      <a:pt x="38507" y="717710"/>
                    </a:lnTo>
                    <a:cubicBezTo>
                      <a:pt x="38510" y="717720"/>
                      <a:pt x="38548" y="717821"/>
                      <a:pt x="39014" y="719062"/>
                    </a:cubicBezTo>
                    <a:lnTo>
                      <a:pt x="42560" y="728519"/>
                    </a:lnTo>
                    <a:cubicBezTo>
                      <a:pt x="42574" y="728520"/>
                      <a:pt x="43170" y="728570"/>
                      <a:pt x="68907" y="730681"/>
                    </a:cubicBezTo>
                    <a:lnTo>
                      <a:pt x="68907" y="607460"/>
                    </a:lnTo>
                    <a:lnTo>
                      <a:pt x="70934" y="607460"/>
                    </a:lnTo>
                    <a:lnTo>
                      <a:pt x="85121" y="607460"/>
                    </a:lnTo>
                    <a:lnTo>
                      <a:pt x="85121" y="471268"/>
                    </a:lnTo>
                    <a:lnTo>
                      <a:pt x="86894" y="471268"/>
                    </a:lnTo>
                    <a:lnTo>
                      <a:pt x="99308" y="471268"/>
                    </a:lnTo>
                    <a:lnTo>
                      <a:pt x="99308" y="356694"/>
                    </a:lnTo>
                    <a:cubicBezTo>
                      <a:pt x="103361" y="354532"/>
                      <a:pt x="103361" y="354532"/>
                      <a:pt x="103361" y="328590"/>
                    </a:cubicBezTo>
                    <a:lnTo>
                      <a:pt x="105388" y="328590"/>
                    </a:lnTo>
                    <a:lnTo>
                      <a:pt x="119575" y="328590"/>
                    </a:lnTo>
                    <a:cubicBezTo>
                      <a:pt x="119586" y="328567"/>
                      <a:pt x="120192" y="327200"/>
                      <a:pt x="156055" y="246443"/>
                    </a:cubicBezTo>
                    <a:cubicBezTo>
                      <a:pt x="156055" y="246429"/>
                      <a:pt x="156089" y="244478"/>
                      <a:pt x="160109"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sp>
            <p:nvSpPr>
              <p:cNvPr id="5" name="Rectangle 35">
                <a:extLst>
                  <a:ext uri="{FF2B5EF4-FFF2-40B4-BE49-F238E27FC236}">
                    <a16:creationId xmlns:a16="http://schemas.microsoft.com/office/drawing/2014/main" id="{E057580F-6380-491F-B9E1-3A0AEB5BDA87}"/>
                  </a:ext>
                </a:extLst>
              </p:cNvPr>
              <p:cNvSpPr/>
              <p:nvPr/>
            </p:nvSpPr>
            <p:spPr>
              <a:xfrm>
                <a:off x="3024845" y="1883798"/>
                <a:ext cx="3024845" cy="689379"/>
              </a:xfrm>
              <a:custGeom>
                <a:avLst/>
                <a:gdLst>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924638 h 1160647"/>
                  <a:gd name="connsiteX403" fmla="*/ 3079941 w 3079941"/>
                  <a:gd name="connsiteY403" fmla="*/ 1030409 h 1160647"/>
                  <a:gd name="connsiteX404" fmla="*/ 3079941 w 3079941"/>
                  <a:gd name="connsiteY404" fmla="*/ 1160647 h 1160647"/>
                  <a:gd name="connsiteX405" fmla="*/ 2842946 w 3079941"/>
                  <a:gd name="connsiteY405" fmla="*/ 1160647 h 1160647"/>
                  <a:gd name="connsiteX406" fmla="*/ 200958 w 3079941"/>
                  <a:gd name="connsiteY406" fmla="*/ 1160647 h 1160647"/>
                  <a:gd name="connsiteX407" fmla="*/ 200958 w 3079941"/>
                  <a:gd name="connsiteY407" fmla="*/ 1126882 h 1160647"/>
                  <a:gd name="connsiteX408" fmla="*/ 0 w 3079941"/>
                  <a:gd name="connsiteY408" fmla="*/ 1126882 h 1160647"/>
                  <a:gd name="connsiteX409" fmla="*/ 0 w 3079941"/>
                  <a:gd name="connsiteY409" fmla="*/ 915339 h 1160647"/>
                  <a:gd name="connsiteX410" fmla="*/ 103377 w 3079941"/>
                  <a:gd name="connsiteY410" fmla="*/ 915339 h 1160647"/>
                  <a:gd name="connsiteX411" fmla="*/ 103377 w 3079941"/>
                  <a:gd name="connsiteY411" fmla="*/ 886329 h 1160647"/>
                  <a:gd name="connsiteX412" fmla="*/ 55096 w 3079941"/>
                  <a:gd name="connsiteY412" fmla="*/ 886329 h 1160647"/>
                  <a:gd name="connsiteX413" fmla="*/ 55096 w 3079941"/>
                  <a:gd name="connsiteY413" fmla="*/ 724196 h 1160647"/>
                  <a:gd name="connsiteX414" fmla="*/ 75363 w 3079941"/>
                  <a:gd name="connsiteY414" fmla="*/ 724196 h 1160647"/>
                  <a:gd name="connsiteX415" fmla="*/ 75870 w 3079941"/>
                  <a:gd name="connsiteY415" fmla="*/ 723115 h 1160647"/>
                  <a:gd name="connsiteX416" fmla="*/ 79416 w 3079941"/>
                  <a:gd name="connsiteY416" fmla="*/ 715549 h 1160647"/>
                  <a:gd name="connsiteX417" fmla="*/ 81190 w 3079941"/>
                  <a:gd name="connsiteY417" fmla="*/ 715819 h 1160647"/>
                  <a:gd name="connsiteX418" fmla="*/ 93603 w 3079941"/>
                  <a:gd name="connsiteY418" fmla="*/ 717710 h 1160647"/>
                  <a:gd name="connsiteX419" fmla="*/ 94110 w 3079941"/>
                  <a:gd name="connsiteY419" fmla="*/ 719062 h 1160647"/>
                  <a:gd name="connsiteX420" fmla="*/ 97656 w 3079941"/>
                  <a:gd name="connsiteY420" fmla="*/ 728519 h 1160647"/>
                  <a:gd name="connsiteX421" fmla="*/ 124003 w 3079941"/>
                  <a:gd name="connsiteY421" fmla="*/ 730681 h 1160647"/>
                  <a:gd name="connsiteX422" fmla="*/ 124003 w 3079941"/>
                  <a:gd name="connsiteY422" fmla="*/ 607460 h 1160647"/>
                  <a:gd name="connsiteX423" fmla="*/ 126030 w 3079941"/>
                  <a:gd name="connsiteY423" fmla="*/ 607460 h 1160647"/>
                  <a:gd name="connsiteX424" fmla="*/ 140217 w 3079941"/>
                  <a:gd name="connsiteY424" fmla="*/ 607460 h 1160647"/>
                  <a:gd name="connsiteX425" fmla="*/ 140217 w 3079941"/>
                  <a:gd name="connsiteY425" fmla="*/ 471268 h 1160647"/>
                  <a:gd name="connsiteX426" fmla="*/ 141990 w 3079941"/>
                  <a:gd name="connsiteY426" fmla="*/ 471268 h 1160647"/>
                  <a:gd name="connsiteX427" fmla="*/ 154404 w 3079941"/>
                  <a:gd name="connsiteY427" fmla="*/ 471268 h 1160647"/>
                  <a:gd name="connsiteX428" fmla="*/ 154404 w 3079941"/>
                  <a:gd name="connsiteY428" fmla="*/ 356694 h 1160647"/>
                  <a:gd name="connsiteX429" fmla="*/ 158457 w 3079941"/>
                  <a:gd name="connsiteY429" fmla="*/ 328590 h 1160647"/>
                  <a:gd name="connsiteX430" fmla="*/ 160484 w 3079941"/>
                  <a:gd name="connsiteY430" fmla="*/ 328590 h 1160647"/>
                  <a:gd name="connsiteX431" fmla="*/ 174671 w 3079941"/>
                  <a:gd name="connsiteY431" fmla="*/ 328590 h 1160647"/>
                  <a:gd name="connsiteX432" fmla="*/ 211151 w 3079941"/>
                  <a:gd name="connsiteY432" fmla="*/ 246443 h 1160647"/>
                  <a:gd name="connsiteX433" fmla="*/ 215205 w 3079941"/>
                  <a:gd name="connsiteY433"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924638 h 1160647"/>
                  <a:gd name="connsiteX403" fmla="*/ 3079941 w 3079941"/>
                  <a:gd name="connsiteY403" fmla="*/ 1030409 h 1160647"/>
                  <a:gd name="connsiteX404" fmla="*/ 3079941 w 3079941"/>
                  <a:gd name="connsiteY404" fmla="*/ 1160647 h 1160647"/>
                  <a:gd name="connsiteX405" fmla="*/ 200958 w 3079941"/>
                  <a:gd name="connsiteY405" fmla="*/ 1160647 h 1160647"/>
                  <a:gd name="connsiteX406" fmla="*/ 200958 w 3079941"/>
                  <a:gd name="connsiteY406" fmla="*/ 1126882 h 1160647"/>
                  <a:gd name="connsiteX407" fmla="*/ 0 w 3079941"/>
                  <a:gd name="connsiteY407" fmla="*/ 1126882 h 1160647"/>
                  <a:gd name="connsiteX408" fmla="*/ 0 w 3079941"/>
                  <a:gd name="connsiteY408" fmla="*/ 915339 h 1160647"/>
                  <a:gd name="connsiteX409" fmla="*/ 103377 w 3079941"/>
                  <a:gd name="connsiteY409" fmla="*/ 915339 h 1160647"/>
                  <a:gd name="connsiteX410" fmla="*/ 103377 w 3079941"/>
                  <a:gd name="connsiteY410" fmla="*/ 886329 h 1160647"/>
                  <a:gd name="connsiteX411" fmla="*/ 55096 w 3079941"/>
                  <a:gd name="connsiteY411" fmla="*/ 886329 h 1160647"/>
                  <a:gd name="connsiteX412" fmla="*/ 55096 w 3079941"/>
                  <a:gd name="connsiteY412" fmla="*/ 724196 h 1160647"/>
                  <a:gd name="connsiteX413" fmla="*/ 75363 w 3079941"/>
                  <a:gd name="connsiteY413" fmla="*/ 724196 h 1160647"/>
                  <a:gd name="connsiteX414" fmla="*/ 75870 w 3079941"/>
                  <a:gd name="connsiteY414" fmla="*/ 723115 h 1160647"/>
                  <a:gd name="connsiteX415" fmla="*/ 79416 w 3079941"/>
                  <a:gd name="connsiteY415" fmla="*/ 715549 h 1160647"/>
                  <a:gd name="connsiteX416" fmla="*/ 81190 w 3079941"/>
                  <a:gd name="connsiteY416" fmla="*/ 715819 h 1160647"/>
                  <a:gd name="connsiteX417" fmla="*/ 93603 w 3079941"/>
                  <a:gd name="connsiteY417" fmla="*/ 717710 h 1160647"/>
                  <a:gd name="connsiteX418" fmla="*/ 94110 w 3079941"/>
                  <a:gd name="connsiteY418" fmla="*/ 719062 h 1160647"/>
                  <a:gd name="connsiteX419" fmla="*/ 97656 w 3079941"/>
                  <a:gd name="connsiteY419" fmla="*/ 728519 h 1160647"/>
                  <a:gd name="connsiteX420" fmla="*/ 124003 w 3079941"/>
                  <a:gd name="connsiteY420" fmla="*/ 730681 h 1160647"/>
                  <a:gd name="connsiteX421" fmla="*/ 124003 w 3079941"/>
                  <a:gd name="connsiteY421" fmla="*/ 607460 h 1160647"/>
                  <a:gd name="connsiteX422" fmla="*/ 126030 w 3079941"/>
                  <a:gd name="connsiteY422" fmla="*/ 607460 h 1160647"/>
                  <a:gd name="connsiteX423" fmla="*/ 140217 w 3079941"/>
                  <a:gd name="connsiteY423" fmla="*/ 607460 h 1160647"/>
                  <a:gd name="connsiteX424" fmla="*/ 140217 w 3079941"/>
                  <a:gd name="connsiteY424" fmla="*/ 471268 h 1160647"/>
                  <a:gd name="connsiteX425" fmla="*/ 141990 w 3079941"/>
                  <a:gd name="connsiteY425" fmla="*/ 471268 h 1160647"/>
                  <a:gd name="connsiteX426" fmla="*/ 154404 w 3079941"/>
                  <a:gd name="connsiteY426" fmla="*/ 471268 h 1160647"/>
                  <a:gd name="connsiteX427" fmla="*/ 154404 w 3079941"/>
                  <a:gd name="connsiteY427" fmla="*/ 356694 h 1160647"/>
                  <a:gd name="connsiteX428" fmla="*/ 158457 w 3079941"/>
                  <a:gd name="connsiteY428" fmla="*/ 328590 h 1160647"/>
                  <a:gd name="connsiteX429" fmla="*/ 160484 w 3079941"/>
                  <a:gd name="connsiteY429" fmla="*/ 328590 h 1160647"/>
                  <a:gd name="connsiteX430" fmla="*/ 174671 w 3079941"/>
                  <a:gd name="connsiteY430" fmla="*/ 328590 h 1160647"/>
                  <a:gd name="connsiteX431" fmla="*/ 211151 w 3079941"/>
                  <a:gd name="connsiteY431" fmla="*/ 246443 h 1160647"/>
                  <a:gd name="connsiteX432" fmla="*/ 215205 w 3079941"/>
                  <a:gd name="connsiteY432"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030409 h 1160647"/>
                  <a:gd name="connsiteX403" fmla="*/ 3079941 w 3079941"/>
                  <a:gd name="connsiteY403" fmla="*/ 1160647 h 1160647"/>
                  <a:gd name="connsiteX404" fmla="*/ 200958 w 3079941"/>
                  <a:gd name="connsiteY404" fmla="*/ 1160647 h 1160647"/>
                  <a:gd name="connsiteX405" fmla="*/ 200958 w 3079941"/>
                  <a:gd name="connsiteY405" fmla="*/ 1126882 h 1160647"/>
                  <a:gd name="connsiteX406" fmla="*/ 0 w 3079941"/>
                  <a:gd name="connsiteY406" fmla="*/ 1126882 h 1160647"/>
                  <a:gd name="connsiteX407" fmla="*/ 0 w 3079941"/>
                  <a:gd name="connsiteY407" fmla="*/ 915339 h 1160647"/>
                  <a:gd name="connsiteX408" fmla="*/ 103377 w 3079941"/>
                  <a:gd name="connsiteY408" fmla="*/ 915339 h 1160647"/>
                  <a:gd name="connsiteX409" fmla="*/ 103377 w 3079941"/>
                  <a:gd name="connsiteY409" fmla="*/ 886329 h 1160647"/>
                  <a:gd name="connsiteX410" fmla="*/ 55096 w 3079941"/>
                  <a:gd name="connsiteY410" fmla="*/ 886329 h 1160647"/>
                  <a:gd name="connsiteX411" fmla="*/ 55096 w 3079941"/>
                  <a:gd name="connsiteY411" fmla="*/ 724196 h 1160647"/>
                  <a:gd name="connsiteX412" fmla="*/ 75363 w 3079941"/>
                  <a:gd name="connsiteY412" fmla="*/ 724196 h 1160647"/>
                  <a:gd name="connsiteX413" fmla="*/ 75870 w 3079941"/>
                  <a:gd name="connsiteY413" fmla="*/ 723115 h 1160647"/>
                  <a:gd name="connsiteX414" fmla="*/ 79416 w 3079941"/>
                  <a:gd name="connsiteY414" fmla="*/ 715549 h 1160647"/>
                  <a:gd name="connsiteX415" fmla="*/ 81190 w 3079941"/>
                  <a:gd name="connsiteY415" fmla="*/ 715819 h 1160647"/>
                  <a:gd name="connsiteX416" fmla="*/ 93603 w 3079941"/>
                  <a:gd name="connsiteY416" fmla="*/ 717710 h 1160647"/>
                  <a:gd name="connsiteX417" fmla="*/ 94110 w 3079941"/>
                  <a:gd name="connsiteY417" fmla="*/ 719062 h 1160647"/>
                  <a:gd name="connsiteX418" fmla="*/ 97656 w 3079941"/>
                  <a:gd name="connsiteY418" fmla="*/ 728519 h 1160647"/>
                  <a:gd name="connsiteX419" fmla="*/ 124003 w 3079941"/>
                  <a:gd name="connsiteY419" fmla="*/ 730681 h 1160647"/>
                  <a:gd name="connsiteX420" fmla="*/ 124003 w 3079941"/>
                  <a:gd name="connsiteY420" fmla="*/ 607460 h 1160647"/>
                  <a:gd name="connsiteX421" fmla="*/ 126030 w 3079941"/>
                  <a:gd name="connsiteY421" fmla="*/ 607460 h 1160647"/>
                  <a:gd name="connsiteX422" fmla="*/ 140217 w 3079941"/>
                  <a:gd name="connsiteY422" fmla="*/ 607460 h 1160647"/>
                  <a:gd name="connsiteX423" fmla="*/ 140217 w 3079941"/>
                  <a:gd name="connsiteY423" fmla="*/ 471268 h 1160647"/>
                  <a:gd name="connsiteX424" fmla="*/ 141990 w 3079941"/>
                  <a:gd name="connsiteY424" fmla="*/ 471268 h 1160647"/>
                  <a:gd name="connsiteX425" fmla="*/ 154404 w 3079941"/>
                  <a:gd name="connsiteY425" fmla="*/ 471268 h 1160647"/>
                  <a:gd name="connsiteX426" fmla="*/ 154404 w 3079941"/>
                  <a:gd name="connsiteY426" fmla="*/ 356694 h 1160647"/>
                  <a:gd name="connsiteX427" fmla="*/ 158457 w 3079941"/>
                  <a:gd name="connsiteY427" fmla="*/ 328590 h 1160647"/>
                  <a:gd name="connsiteX428" fmla="*/ 160484 w 3079941"/>
                  <a:gd name="connsiteY428" fmla="*/ 328590 h 1160647"/>
                  <a:gd name="connsiteX429" fmla="*/ 174671 w 3079941"/>
                  <a:gd name="connsiteY429" fmla="*/ 328590 h 1160647"/>
                  <a:gd name="connsiteX430" fmla="*/ 211151 w 3079941"/>
                  <a:gd name="connsiteY430" fmla="*/ 246443 h 1160647"/>
                  <a:gd name="connsiteX431" fmla="*/ 215205 w 3079941"/>
                  <a:gd name="connsiteY431"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200958 w 3079941"/>
                  <a:gd name="connsiteY404" fmla="*/ 1126882 h 1160647"/>
                  <a:gd name="connsiteX405" fmla="*/ 0 w 3079941"/>
                  <a:gd name="connsiteY405" fmla="*/ 1126882 h 1160647"/>
                  <a:gd name="connsiteX406" fmla="*/ 0 w 3079941"/>
                  <a:gd name="connsiteY406" fmla="*/ 915339 h 1160647"/>
                  <a:gd name="connsiteX407" fmla="*/ 103377 w 3079941"/>
                  <a:gd name="connsiteY407" fmla="*/ 915339 h 1160647"/>
                  <a:gd name="connsiteX408" fmla="*/ 103377 w 3079941"/>
                  <a:gd name="connsiteY408" fmla="*/ 886329 h 1160647"/>
                  <a:gd name="connsiteX409" fmla="*/ 55096 w 3079941"/>
                  <a:gd name="connsiteY409" fmla="*/ 886329 h 1160647"/>
                  <a:gd name="connsiteX410" fmla="*/ 55096 w 3079941"/>
                  <a:gd name="connsiteY410" fmla="*/ 724196 h 1160647"/>
                  <a:gd name="connsiteX411" fmla="*/ 75363 w 3079941"/>
                  <a:gd name="connsiteY411" fmla="*/ 724196 h 1160647"/>
                  <a:gd name="connsiteX412" fmla="*/ 75870 w 3079941"/>
                  <a:gd name="connsiteY412" fmla="*/ 723115 h 1160647"/>
                  <a:gd name="connsiteX413" fmla="*/ 79416 w 3079941"/>
                  <a:gd name="connsiteY413" fmla="*/ 715549 h 1160647"/>
                  <a:gd name="connsiteX414" fmla="*/ 81190 w 3079941"/>
                  <a:gd name="connsiteY414" fmla="*/ 715819 h 1160647"/>
                  <a:gd name="connsiteX415" fmla="*/ 93603 w 3079941"/>
                  <a:gd name="connsiteY415" fmla="*/ 717710 h 1160647"/>
                  <a:gd name="connsiteX416" fmla="*/ 94110 w 3079941"/>
                  <a:gd name="connsiteY416" fmla="*/ 719062 h 1160647"/>
                  <a:gd name="connsiteX417" fmla="*/ 97656 w 3079941"/>
                  <a:gd name="connsiteY417" fmla="*/ 728519 h 1160647"/>
                  <a:gd name="connsiteX418" fmla="*/ 124003 w 3079941"/>
                  <a:gd name="connsiteY418" fmla="*/ 730681 h 1160647"/>
                  <a:gd name="connsiteX419" fmla="*/ 124003 w 3079941"/>
                  <a:gd name="connsiteY419" fmla="*/ 607460 h 1160647"/>
                  <a:gd name="connsiteX420" fmla="*/ 126030 w 3079941"/>
                  <a:gd name="connsiteY420" fmla="*/ 607460 h 1160647"/>
                  <a:gd name="connsiteX421" fmla="*/ 140217 w 3079941"/>
                  <a:gd name="connsiteY421" fmla="*/ 607460 h 1160647"/>
                  <a:gd name="connsiteX422" fmla="*/ 140217 w 3079941"/>
                  <a:gd name="connsiteY422" fmla="*/ 471268 h 1160647"/>
                  <a:gd name="connsiteX423" fmla="*/ 141990 w 3079941"/>
                  <a:gd name="connsiteY423" fmla="*/ 471268 h 1160647"/>
                  <a:gd name="connsiteX424" fmla="*/ 154404 w 3079941"/>
                  <a:gd name="connsiteY424" fmla="*/ 471268 h 1160647"/>
                  <a:gd name="connsiteX425" fmla="*/ 154404 w 3079941"/>
                  <a:gd name="connsiteY425" fmla="*/ 356694 h 1160647"/>
                  <a:gd name="connsiteX426" fmla="*/ 158457 w 3079941"/>
                  <a:gd name="connsiteY426" fmla="*/ 328590 h 1160647"/>
                  <a:gd name="connsiteX427" fmla="*/ 160484 w 3079941"/>
                  <a:gd name="connsiteY427" fmla="*/ 328590 h 1160647"/>
                  <a:gd name="connsiteX428" fmla="*/ 174671 w 3079941"/>
                  <a:gd name="connsiteY428" fmla="*/ 328590 h 1160647"/>
                  <a:gd name="connsiteX429" fmla="*/ 211151 w 3079941"/>
                  <a:gd name="connsiteY429" fmla="*/ 246443 h 1160647"/>
                  <a:gd name="connsiteX430" fmla="*/ 215205 w 3079941"/>
                  <a:gd name="connsiteY430"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0 w 3079941"/>
                  <a:gd name="connsiteY405" fmla="*/ 915339 h 1160647"/>
                  <a:gd name="connsiteX406" fmla="*/ 103377 w 3079941"/>
                  <a:gd name="connsiteY406" fmla="*/ 915339 h 1160647"/>
                  <a:gd name="connsiteX407" fmla="*/ 103377 w 3079941"/>
                  <a:gd name="connsiteY407" fmla="*/ 886329 h 1160647"/>
                  <a:gd name="connsiteX408" fmla="*/ 55096 w 3079941"/>
                  <a:gd name="connsiteY408" fmla="*/ 886329 h 1160647"/>
                  <a:gd name="connsiteX409" fmla="*/ 55096 w 3079941"/>
                  <a:gd name="connsiteY409" fmla="*/ 724196 h 1160647"/>
                  <a:gd name="connsiteX410" fmla="*/ 75363 w 3079941"/>
                  <a:gd name="connsiteY410" fmla="*/ 724196 h 1160647"/>
                  <a:gd name="connsiteX411" fmla="*/ 75870 w 3079941"/>
                  <a:gd name="connsiteY411" fmla="*/ 723115 h 1160647"/>
                  <a:gd name="connsiteX412" fmla="*/ 79416 w 3079941"/>
                  <a:gd name="connsiteY412" fmla="*/ 715549 h 1160647"/>
                  <a:gd name="connsiteX413" fmla="*/ 81190 w 3079941"/>
                  <a:gd name="connsiteY413" fmla="*/ 715819 h 1160647"/>
                  <a:gd name="connsiteX414" fmla="*/ 93603 w 3079941"/>
                  <a:gd name="connsiteY414" fmla="*/ 717710 h 1160647"/>
                  <a:gd name="connsiteX415" fmla="*/ 94110 w 3079941"/>
                  <a:gd name="connsiteY415" fmla="*/ 719062 h 1160647"/>
                  <a:gd name="connsiteX416" fmla="*/ 97656 w 3079941"/>
                  <a:gd name="connsiteY416" fmla="*/ 728519 h 1160647"/>
                  <a:gd name="connsiteX417" fmla="*/ 124003 w 3079941"/>
                  <a:gd name="connsiteY417" fmla="*/ 730681 h 1160647"/>
                  <a:gd name="connsiteX418" fmla="*/ 124003 w 3079941"/>
                  <a:gd name="connsiteY418" fmla="*/ 607460 h 1160647"/>
                  <a:gd name="connsiteX419" fmla="*/ 126030 w 3079941"/>
                  <a:gd name="connsiteY419" fmla="*/ 607460 h 1160647"/>
                  <a:gd name="connsiteX420" fmla="*/ 140217 w 3079941"/>
                  <a:gd name="connsiteY420" fmla="*/ 607460 h 1160647"/>
                  <a:gd name="connsiteX421" fmla="*/ 140217 w 3079941"/>
                  <a:gd name="connsiteY421" fmla="*/ 471268 h 1160647"/>
                  <a:gd name="connsiteX422" fmla="*/ 141990 w 3079941"/>
                  <a:gd name="connsiteY422" fmla="*/ 471268 h 1160647"/>
                  <a:gd name="connsiteX423" fmla="*/ 154404 w 3079941"/>
                  <a:gd name="connsiteY423" fmla="*/ 471268 h 1160647"/>
                  <a:gd name="connsiteX424" fmla="*/ 154404 w 3079941"/>
                  <a:gd name="connsiteY424" fmla="*/ 356694 h 1160647"/>
                  <a:gd name="connsiteX425" fmla="*/ 158457 w 3079941"/>
                  <a:gd name="connsiteY425" fmla="*/ 328590 h 1160647"/>
                  <a:gd name="connsiteX426" fmla="*/ 160484 w 3079941"/>
                  <a:gd name="connsiteY426" fmla="*/ 328590 h 1160647"/>
                  <a:gd name="connsiteX427" fmla="*/ 174671 w 3079941"/>
                  <a:gd name="connsiteY427" fmla="*/ 328590 h 1160647"/>
                  <a:gd name="connsiteX428" fmla="*/ 211151 w 3079941"/>
                  <a:gd name="connsiteY428" fmla="*/ 246443 h 1160647"/>
                  <a:gd name="connsiteX429" fmla="*/ 215205 w 3079941"/>
                  <a:gd name="connsiteY429"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0 w 3079941"/>
                  <a:gd name="connsiteY405" fmla="*/ 915339 h 1160647"/>
                  <a:gd name="connsiteX406" fmla="*/ 103377 w 3079941"/>
                  <a:gd name="connsiteY406" fmla="*/ 915339 h 1160647"/>
                  <a:gd name="connsiteX407" fmla="*/ 55096 w 3079941"/>
                  <a:gd name="connsiteY407" fmla="*/ 886329 h 1160647"/>
                  <a:gd name="connsiteX408" fmla="*/ 55096 w 3079941"/>
                  <a:gd name="connsiteY408" fmla="*/ 724196 h 1160647"/>
                  <a:gd name="connsiteX409" fmla="*/ 75363 w 3079941"/>
                  <a:gd name="connsiteY409" fmla="*/ 724196 h 1160647"/>
                  <a:gd name="connsiteX410" fmla="*/ 75870 w 3079941"/>
                  <a:gd name="connsiteY410" fmla="*/ 723115 h 1160647"/>
                  <a:gd name="connsiteX411" fmla="*/ 79416 w 3079941"/>
                  <a:gd name="connsiteY411" fmla="*/ 715549 h 1160647"/>
                  <a:gd name="connsiteX412" fmla="*/ 81190 w 3079941"/>
                  <a:gd name="connsiteY412" fmla="*/ 715819 h 1160647"/>
                  <a:gd name="connsiteX413" fmla="*/ 93603 w 3079941"/>
                  <a:gd name="connsiteY413" fmla="*/ 717710 h 1160647"/>
                  <a:gd name="connsiteX414" fmla="*/ 94110 w 3079941"/>
                  <a:gd name="connsiteY414" fmla="*/ 719062 h 1160647"/>
                  <a:gd name="connsiteX415" fmla="*/ 97656 w 3079941"/>
                  <a:gd name="connsiteY415" fmla="*/ 728519 h 1160647"/>
                  <a:gd name="connsiteX416" fmla="*/ 124003 w 3079941"/>
                  <a:gd name="connsiteY416" fmla="*/ 730681 h 1160647"/>
                  <a:gd name="connsiteX417" fmla="*/ 124003 w 3079941"/>
                  <a:gd name="connsiteY417" fmla="*/ 607460 h 1160647"/>
                  <a:gd name="connsiteX418" fmla="*/ 126030 w 3079941"/>
                  <a:gd name="connsiteY418" fmla="*/ 607460 h 1160647"/>
                  <a:gd name="connsiteX419" fmla="*/ 140217 w 3079941"/>
                  <a:gd name="connsiteY419" fmla="*/ 607460 h 1160647"/>
                  <a:gd name="connsiteX420" fmla="*/ 140217 w 3079941"/>
                  <a:gd name="connsiteY420" fmla="*/ 471268 h 1160647"/>
                  <a:gd name="connsiteX421" fmla="*/ 141990 w 3079941"/>
                  <a:gd name="connsiteY421" fmla="*/ 471268 h 1160647"/>
                  <a:gd name="connsiteX422" fmla="*/ 154404 w 3079941"/>
                  <a:gd name="connsiteY422" fmla="*/ 471268 h 1160647"/>
                  <a:gd name="connsiteX423" fmla="*/ 154404 w 3079941"/>
                  <a:gd name="connsiteY423" fmla="*/ 356694 h 1160647"/>
                  <a:gd name="connsiteX424" fmla="*/ 158457 w 3079941"/>
                  <a:gd name="connsiteY424" fmla="*/ 328590 h 1160647"/>
                  <a:gd name="connsiteX425" fmla="*/ 160484 w 3079941"/>
                  <a:gd name="connsiteY425" fmla="*/ 328590 h 1160647"/>
                  <a:gd name="connsiteX426" fmla="*/ 174671 w 3079941"/>
                  <a:gd name="connsiteY426" fmla="*/ 328590 h 1160647"/>
                  <a:gd name="connsiteX427" fmla="*/ 211151 w 3079941"/>
                  <a:gd name="connsiteY427" fmla="*/ 246443 h 1160647"/>
                  <a:gd name="connsiteX428" fmla="*/ 215205 w 3079941"/>
                  <a:gd name="connsiteY428"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0 w 3079941"/>
                  <a:gd name="connsiteY405" fmla="*/ 915339 h 1160647"/>
                  <a:gd name="connsiteX406" fmla="*/ 55096 w 3079941"/>
                  <a:gd name="connsiteY406" fmla="*/ 886329 h 1160647"/>
                  <a:gd name="connsiteX407" fmla="*/ 55096 w 3079941"/>
                  <a:gd name="connsiteY407" fmla="*/ 724196 h 1160647"/>
                  <a:gd name="connsiteX408" fmla="*/ 75363 w 3079941"/>
                  <a:gd name="connsiteY408" fmla="*/ 724196 h 1160647"/>
                  <a:gd name="connsiteX409" fmla="*/ 75870 w 3079941"/>
                  <a:gd name="connsiteY409" fmla="*/ 723115 h 1160647"/>
                  <a:gd name="connsiteX410" fmla="*/ 79416 w 3079941"/>
                  <a:gd name="connsiteY410" fmla="*/ 715549 h 1160647"/>
                  <a:gd name="connsiteX411" fmla="*/ 81190 w 3079941"/>
                  <a:gd name="connsiteY411" fmla="*/ 715819 h 1160647"/>
                  <a:gd name="connsiteX412" fmla="*/ 93603 w 3079941"/>
                  <a:gd name="connsiteY412" fmla="*/ 717710 h 1160647"/>
                  <a:gd name="connsiteX413" fmla="*/ 94110 w 3079941"/>
                  <a:gd name="connsiteY413" fmla="*/ 719062 h 1160647"/>
                  <a:gd name="connsiteX414" fmla="*/ 97656 w 3079941"/>
                  <a:gd name="connsiteY414" fmla="*/ 728519 h 1160647"/>
                  <a:gd name="connsiteX415" fmla="*/ 124003 w 3079941"/>
                  <a:gd name="connsiteY415" fmla="*/ 730681 h 1160647"/>
                  <a:gd name="connsiteX416" fmla="*/ 124003 w 3079941"/>
                  <a:gd name="connsiteY416" fmla="*/ 607460 h 1160647"/>
                  <a:gd name="connsiteX417" fmla="*/ 126030 w 3079941"/>
                  <a:gd name="connsiteY417" fmla="*/ 607460 h 1160647"/>
                  <a:gd name="connsiteX418" fmla="*/ 140217 w 3079941"/>
                  <a:gd name="connsiteY418" fmla="*/ 607460 h 1160647"/>
                  <a:gd name="connsiteX419" fmla="*/ 140217 w 3079941"/>
                  <a:gd name="connsiteY419" fmla="*/ 471268 h 1160647"/>
                  <a:gd name="connsiteX420" fmla="*/ 141990 w 3079941"/>
                  <a:gd name="connsiteY420" fmla="*/ 471268 h 1160647"/>
                  <a:gd name="connsiteX421" fmla="*/ 154404 w 3079941"/>
                  <a:gd name="connsiteY421" fmla="*/ 471268 h 1160647"/>
                  <a:gd name="connsiteX422" fmla="*/ 154404 w 3079941"/>
                  <a:gd name="connsiteY422" fmla="*/ 356694 h 1160647"/>
                  <a:gd name="connsiteX423" fmla="*/ 158457 w 3079941"/>
                  <a:gd name="connsiteY423" fmla="*/ 328590 h 1160647"/>
                  <a:gd name="connsiteX424" fmla="*/ 160484 w 3079941"/>
                  <a:gd name="connsiteY424" fmla="*/ 328590 h 1160647"/>
                  <a:gd name="connsiteX425" fmla="*/ 174671 w 3079941"/>
                  <a:gd name="connsiteY425" fmla="*/ 328590 h 1160647"/>
                  <a:gd name="connsiteX426" fmla="*/ 211151 w 3079941"/>
                  <a:gd name="connsiteY426" fmla="*/ 246443 h 1160647"/>
                  <a:gd name="connsiteX427" fmla="*/ 215205 w 3079941"/>
                  <a:gd name="connsiteY427"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55096 w 3079941"/>
                  <a:gd name="connsiteY405" fmla="*/ 886329 h 1160647"/>
                  <a:gd name="connsiteX406" fmla="*/ 55096 w 3079941"/>
                  <a:gd name="connsiteY406" fmla="*/ 724196 h 1160647"/>
                  <a:gd name="connsiteX407" fmla="*/ 75363 w 3079941"/>
                  <a:gd name="connsiteY407" fmla="*/ 724196 h 1160647"/>
                  <a:gd name="connsiteX408" fmla="*/ 75870 w 3079941"/>
                  <a:gd name="connsiteY408" fmla="*/ 723115 h 1160647"/>
                  <a:gd name="connsiteX409" fmla="*/ 79416 w 3079941"/>
                  <a:gd name="connsiteY409" fmla="*/ 715549 h 1160647"/>
                  <a:gd name="connsiteX410" fmla="*/ 81190 w 3079941"/>
                  <a:gd name="connsiteY410" fmla="*/ 715819 h 1160647"/>
                  <a:gd name="connsiteX411" fmla="*/ 93603 w 3079941"/>
                  <a:gd name="connsiteY411" fmla="*/ 717710 h 1160647"/>
                  <a:gd name="connsiteX412" fmla="*/ 94110 w 3079941"/>
                  <a:gd name="connsiteY412" fmla="*/ 719062 h 1160647"/>
                  <a:gd name="connsiteX413" fmla="*/ 97656 w 3079941"/>
                  <a:gd name="connsiteY413" fmla="*/ 728519 h 1160647"/>
                  <a:gd name="connsiteX414" fmla="*/ 124003 w 3079941"/>
                  <a:gd name="connsiteY414" fmla="*/ 730681 h 1160647"/>
                  <a:gd name="connsiteX415" fmla="*/ 124003 w 3079941"/>
                  <a:gd name="connsiteY415" fmla="*/ 607460 h 1160647"/>
                  <a:gd name="connsiteX416" fmla="*/ 126030 w 3079941"/>
                  <a:gd name="connsiteY416" fmla="*/ 607460 h 1160647"/>
                  <a:gd name="connsiteX417" fmla="*/ 140217 w 3079941"/>
                  <a:gd name="connsiteY417" fmla="*/ 607460 h 1160647"/>
                  <a:gd name="connsiteX418" fmla="*/ 140217 w 3079941"/>
                  <a:gd name="connsiteY418" fmla="*/ 471268 h 1160647"/>
                  <a:gd name="connsiteX419" fmla="*/ 141990 w 3079941"/>
                  <a:gd name="connsiteY419" fmla="*/ 471268 h 1160647"/>
                  <a:gd name="connsiteX420" fmla="*/ 154404 w 3079941"/>
                  <a:gd name="connsiteY420" fmla="*/ 471268 h 1160647"/>
                  <a:gd name="connsiteX421" fmla="*/ 154404 w 3079941"/>
                  <a:gd name="connsiteY421" fmla="*/ 356694 h 1160647"/>
                  <a:gd name="connsiteX422" fmla="*/ 158457 w 3079941"/>
                  <a:gd name="connsiteY422" fmla="*/ 328590 h 1160647"/>
                  <a:gd name="connsiteX423" fmla="*/ 160484 w 3079941"/>
                  <a:gd name="connsiteY423" fmla="*/ 328590 h 1160647"/>
                  <a:gd name="connsiteX424" fmla="*/ 174671 w 3079941"/>
                  <a:gd name="connsiteY424" fmla="*/ 328590 h 1160647"/>
                  <a:gd name="connsiteX425" fmla="*/ 211151 w 3079941"/>
                  <a:gd name="connsiteY425" fmla="*/ 246443 h 1160647"/>
                  <a:gd name="connsiteX426" fmla="*/ 215205 w 3079941"/>
                  <a:gd name="connsiteY426"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55096 w 3079941"/>
                  <a:gd name="connsiteY405" fmla="*/ 724196 h 1160647"/>
                  <a:gd name="connsiteX406" fmla="*/ 75363 w 3079941"/>
                  <a:gd name="connsiteY406" fmla="*/ 724196 h 1160647"/>
                  <a:gd name="connsiteX407" fmla="*/ 75870 w 3079941"/>
                  <a:gd name="connsiteY407" fmla="*/ 723115 h 1160647"/>
                  <a:gd name="connsiteX408" fmla="*/ 79416 w 3079941"/>
                  <a:gd name="connsiteY408" fmla="*/ 715549 h 1160647"/>
                  <a:gd name="connsiteX409" fmla="*/ 81190 w 3079941"/>
                  <a:gd name="connsiteY409" fmla="*/ 715819 h 1160647"/>
                  <a:gd name="connsiteX410" fmla="*/ 93603 w 3079941"/>
                  <a:gd name="connsiteY410" fmla="*/ 717710 h 1160647"/>
                  <a:gd name="connsiteX411" fmla="*/ 94110 w 3079941"/>
                  <a:gd name="connsiteY411" fmla="*/ 719062 h 1160647"/>
                  <a:gd name="connsiteX412" fmla="*/ 97656 w 3079941"/>
                  <a:gd name="connsiteY412" fmla="*/ 728519 h 1160647"/>
                  <a:gd name="connsiteX413" fmla="*/ 124003 w 3079941"/>
                  <a:gd name="connsiteY413" fmla="*/ 730681 h 1160647"/>
                  <a:gd name="connsiteX414" fmla="*/ 124003 w 3079941"/>
                  <a:gd name="connsiteY414" fmla="*/ 607460 h 1160647"/>
                  <a:gd name="connsiteX415" fmla="*/ 126030 w 3079941"/>
                  <a:gd name="connsiteY415" fmla="*/ 607460 h 1160647"/>
                  <a:gd name="connsiteX416" fmla="*/ 140217 w 3079941"/>
                  <a:gd name="connsiteY416" fmla="*/ 607460 h 1160647"/>
                  <a:gd name="connsiteX417" fmla="*/ 140217 w 3079941"/>
                  <a:gd name="connsiteY417" fmla="*/ 471268 h 1160647"/>
                  <a:gd name="connsiteX418" fmla="*/ 141990 w 3079941"/>
                  <a:gd name="connsiteY418" fmla="*/ 471268 h 1160647"/>
                  <a:gd name="connsiteX419" fmla="*/ 154404 w 3079941"/>
                  <a:gd name="connsiteY419" fmla="*/ 471268 h 1160647"/>
                  <a:gd name="connsiteX420" fmla="*/ 154404 w 3079941"/>
                  <a:gd name="connsiteY420" fmla="*/ 356694 h 1160647"/>
                  <a:gd name="connsiteX421" fmla="*/ 158457 w 3079941"/>
                  <a:gd name="connsiteY421" fmla="*/ 328590 h 1160647"/>
                  <a:gd name="connsiteX422" fmla="*/ 160484 w 3079941"/>
                  <a:gd name="connsiteY422" fmla="*/ 328590 h 1160647"/>
                  <a:gd name="connsiteX423" fmla="*/ 174671 w 3079941"/>
                  <a:gd name="connsiteY423" fmla="*/ 328590 h 1160647"/>
                  <a:gd name="connsiteX424" fmla="*/ 211151 w 3079941"/>
                  <a:gd name="connsiteY424" fmla="*/ 246443 h 1160647"/>
                  <a:gd name="connsiteX425" fmla="*/ 215205 w 3079941"/>
                  <a:gd name="connsiteY425" fmla="*/ 0 h 1160647"/>
                  <a:gd name="connsiteX0" fmla="*/ 160109 w 3024845"/>
                  <a:gd name="connsiteY0" fmla="*/ 0 h 1166887"/>
                  <a:gd name="connsiteX1" fmla="*/ 162135 w 3024845"/>
                  <a:gd name="connsiteY1" fmla="*/ 246443 h 1166887"/>
                  <a:gd name="connsiteX2" fmla="*/ 200642 w 3024845"/>
                  <a:gd name="connsiteY2" fmla="*/ 326429 h 1166887"/>
                  <a:gd name="connsiteX3" fmla="*/ 202669 w 3024845"/>
                  <a:gd name="connsiteY3" fmla="*/ 326429 h 1166887"/>
                  <a:gd name="connsiteX4" fmla="*/ 216856 w 3024845"/>
                  <a:gd name="connsiteY4" fmla="*/ 326429 h 1166887"/>
                  <a:gd name="connsiteX5" fmla="*/ 216856 w 3024845"/>
                  <a:gd name="connsiteY5" fmla="*/ 350208 h 1166887"/>
                  <a:gd name="connsiteX6" fmla="*/ 217363 w 3024845"/>
                  <a:gd name="connsiteY6" fmla="*/ 351019 h 1166887"/>
                  <a:gd name="connsiteX7" fmla="*/ 220909 w 3024845"/>
                  <a:gd name="connsiteY7" fmla="*/ 356694 h 1166887"/>
                  <a:gd name="connsiteX8" fmla="*/ 220909 w 3024845"/>
                  <a:gd name="connsiteY8" fmla="*/ 471268 h 1166887"/>
                  <a:gd name="connsiteX9" fmla="*/ 223189 w 3024845"/>
                  <a:gd name="connsiteY9" fmla="*/ 471268 h 1166887"/>
                  <a:gd name="connsiteX10" fmla="*/ 239150 w 3024845"/>
                  <a:gd name="connsiteY10" fmla="*/ 471268 h 1166887"/>
                  <a:gd name="connsiteX11" fmla="*/ 239150 w 3024845"/>
                  <a:gd name="connsiteY11" fmla="*/ 611783 h 1166887"/>
                  <a:gd name="connsiteX12" fmla="*/ 240670 w 3024845"/>
                  <a:gd name="connsiteY12" fmla="*/ 611513 h 1166887"/>
                  <a:gd name="connsiteX13" fmla="*/ 251310 w 3024845"/>
                  <a:gd name="connsiteY13" fmla="*/ 609622 h 1166887"/>
                  <a:gd name="connsiteX14" fmla="*/ 249283 w 3024845"/>
                  <a:gd name="connsiteY14" fmla="*/ 698254 h 1166887"/>
                  <a:gd name="connsiteX15" fmla="*/ 250803 w 3024845"/>
                  <a:gd name="connsiteY15" fmla="*/ 698525 h 1166887"/>
                  <a:gd name="connsiteX16" fmla="*/ 261443 w 3024845"/>
                  <a:gd name="connsiteY16" fmla="*/ 700416 h 1166887"/>
                  <a:gd name="connsiteX17" fmla="*/ 261696 w 3024845"/>
                  <a:gd name="connsiteY17" fmla="*/ 701227 h 1166887"/>
                  <a:gd name="connsiteX18" fmla="*/ 263470 w 3024845"/>
                  <a:gd name="connsiteY18" fmla="*/ 706902 h 1166887"/>
                  <a:gd name="connsiteX19" fmla="*/ 264230 w 3024845"/>
                  <a:gd name="connsiteY19" fmla="*/ 704470 h 1166887"/>
                  <a:gd name="connsiteX20" fmla="*/ 269550 w 3024845"/>
                  <a:gd name="connsiteY20" fmla="*/ 687446 h 1166887"/>
                  <a:gd name="connsiteX21" fmla="*/ 271323 w 3024845"/>
                  <a:gd name="connsiteY21" fmla="*/ 687446 h 1166887"/>
                  <a:gd name="connsiteX22" fmla="*/ 283737 w 3024845"/>
                  <a:gd name="connsiteY22" fmla="*/ 687446 h 1166887"/>
                  <a:gd name="connsiteX23" fmla="*/ 283737 w 3024845"/>
                  <a:gd name="connsiteY23" fmla="*/ 719872 h 1166887"/>
                  <a:gd name="connsiteX24" fmla="*/ 284750 w 3024845"/>
                  <a:gd name="connsiteY24" fmla="*/ 720413 h 1166887"/>
                  <a:gd name="connsiteX25" fmla="*/ 291844 w 3024845"/>
                  <a:gd name="connsiteY25" fmla="*/ 724196 h 1166887"/>
                  <a:gd name="connsiteX26" fmla="*/ 291844 w 3024845"/>
                  <a:gd name="connsiteY26" fmla="*/ 725547 h 1166887"/>
                  <a:gd name="connsiteX27" fmla="*/ 291844 w 3024845"/>
                  <a:gd name="connsiteY27" fmla="*/ 735005 h 1166887"/>
                  <a:gd name="connsiteX28" fmla="*/ 336431 w 3024845"/>
                  <a:gd name="connsiteY28" fmla="*/ 735005 h 1166887"/>
                  <a:gd name="connsiteX29" fmla="*/ 336431 w 3024845"/>
                  <a:gd name="connsiteY29" fmla="*/ 736086 h 1166887"/>
                  <a:gd name="connsiteX30" fmla="*/ 336431 w 3024845"/>
                  <a:gd name="connsiteY30" fmla="*/ 743652 h 1166887"/>
                  <a:gd name="connsiteX31" fmla="*/ 338457 w 3024845"/>
                  <a:gd name="connsiteY31" fmla="*/ 743652 h 1166887"/>
                  <a:gd name="connsiteX32" fmla="*/ 352644 w 3024845"/>
                  <a:gd name="connsiteY32" fmla="*/ 743652 h 1166887"/>
                  <a:gd name="connsiteX33" fmla="*/ 352644 w 3024845"/>
                  <a:gd name="connsiteY33" fmla="*/ 713387 h 1166887"/>
                  <a:gd name="connsiteX34" fmla="*/ 397231 w 3024845"/>
                  <a:gd name="connsiteY34" fmla="*/ 713387 h 1166887"/>
                  <a:gd name="connsiteX35" fmla="*/ 397231 w 3024845"/>
                  <a:gd name="connsiteY35" fmla="*/ 712036 h 1166887"/>
                  <a:gd name="connsiteX36" fmla="*/ 397231 w 3024845"/>
                  <a:gd name="connsiteY36" fmla="*/ 702578 h 1166887"/>
                  <a:gd name="connsiteX37" fmla="*/ 398245 w 3024845"/>
                  <a:gd name="connsiteY37" fmla="*/ 702578 h 1166887"/>
                  <a:gd name="connsiteX38" fmla="*/ 405338 w 3024845"/>
                  <a:gd name="connsiteY38" fmla="*/ 702578 h 1166887"/>
                  <a:gd name="connsiteX39" fmla="*/ 405338 w 3024845"/>
                  <a:gd name="connsiteY39" fmla="*/ 700687 h 1166887"/>
                  <a:gd name="connsiteX40" fmla="*/ 405338 w 3024845"/>
                  <a:gd name="connsiteY40" fmla="*/ 687446 h 1166887"/>
                  <a:gd name="connsiteX41" fmla="*/ 406098 w 3024845"/>
                  <a:gd name="connsiteY41" fmla="*/ 687446 h 1166887"/>
                  <a:gd name="connsiteX42" fmla="*/ 411418 w 3024845"/>
                  <a:gd name="connsiteY42" fmla="*/ 687446 h 1166887"/>
                  <a:gd name="connsiteX43" fmla="*/ 411418 w 3024845"/>
                  <a:gd name="connsiteY43" fmla="*/ 686365 h 1166887"/>
                  <a:gd name="connsiteX44" fmla="*/ 411418 w 3024845"/>
                  <a:gd name="connsiteY44" fmla="*/ 678798 h 1166887"/>
                  <a:gd name="connsiteX45" fmla="*/ 413445 w 3024845"/>
                  <a:gd name="connsiteY45" fmla="*/ 678798 h 1166887"/>
                  <a:gd name="connsiteX46" fmla="*/ 427632 w 3024845"/>
                  <a:gd name="connsiteY46" fmla="*/ 678798 h 1166887"/>
                  <a:gd name="connsiteX47" fmla="*/ 427632 w 3024845"/>
                  <a:gd name="connsiteY47" fmla="*/ 679879 h 1166887"/>
                  <a:gd name="connsiteX48" fmla="*/ 427632 w 3024845"/>
                  <a:gd name="connsiteY48" fmla="*/ 687446 h 1166887"/>
                  <a:gd name="connsiteX49" fmla="*/ 449925 w 3024845"/>
                  <a:gd name="connsiteY49" fmla="*/ 687446 h 1166887"/>
                  <a:gd name="connsiteX50" fmla="*/ 449925 w 3024845"/>
                  <a:gd name="connsiteY50" fmla="*/ 685554 h 1166887"/>
                  <a:gd name="connsiteX51" fmla="*/ 449925 w 3024845"/>
                  <a:gd name="connsiteY51" fmla="*/ 672313 h 1166887"/>
                  <a:gd name="connsiteX52" fmla="*/ 451699 w 3024845"/>
                  <a:gd name="connsiteY52" fmla="*/ 672313 h 1166887"/>
                  <a:gd name="connsiteX53" fmla="*/ 464112 w 3024845"/>
                  <a:gd name="connsiteY53" fmla="*/ 672313 h 1166887"/>
                  <a:gd name="connsiteX54" fmla="*/ 464112 w 3024845"/>
                  <a:gd name="connsiteY54" fmla="*/ 696093 h 1166887"/>
                  <a:gd name="connsiteX55" fmla="*/ 465126 w 3024845"/>
                  <a:gd name="connsiteY55" fmla="*/ 696093 h 1166887"/>
                  <a:gd name="connsiteX56" fmla="*/ 472219 w 3024845"/>
                  <a:gd name="connsiteY56" fmla="*/ 696093 h 1166887"/>
                  <a:gd name="connsiteX57" fmla="*/ 472219 w 3024845"/>
                  <a:gd name="connsiteY57" fmla="*/ 695012 h 1166887"/>
                  <a:gd name="connsiteX58" fmla="*/ 472219 w 3024845"/>
                  <a:gd name="connsiteY58" fmla="*/ 687446 h 1166887"/>
                  <a:gd name="connsiteX59" fmla="*/ 473992 w 3024845"/>
                  <a:gd name="connsiteY59" fmla="*/ 687446 h 1166887"/>
                  <a:gd name="connsiteX60" fmla="*/ 486406 w 3024845"/>
                  <a:gd name="connsiteY60" fmla="*/ 687446 h 1166887"/>
                  <a:gd name="connsiteX61" fmla="*/ 486406 w 3024845"/>
                  <a:gd name="connsiteY61" fmla="*/ 713387 h 1166887"/>
                  <a:gd name="connsiteX62" fmla="*/ 488433 w 3024845"/>
                  <a:gd name="connsiteY62" fmla="*/ 713387 h 1166887"/>
                  <a:gd name="connsiteX63" fmla="*/ 502619 w 3024845"/>
                  <a:gd name="connsiteY63" fmla="*/ 713387 h 1166887"/>
                  <a:gd name="connsiteX64" fmla="*/ 502619 w 3024845"/>
                  <a:gd name="connsiteY64" fmla="*/ 715008 h 1166887"/>
                  <a:gd name="connsiteX65" fmla="*/ 502619 w 3024845"/>
                  <a:gd name="connsiteY65" fmla="*/ 726358 h 1166887"/>
                  <a:gd name="connsiteX66" fmla="*/ 503379 w 3024845"/>
                  <a:gd name="connsiteY66" fmla="*/ 726358 h 1166887"/>
                  <a:gd name="connsiteX67" fmla="*/ 508700 w 3024845"/>
                  <a:gd name="connsiteY67" fmla="*/ 726358 h 1166887"/>
                  <a:gd name="connsiteX68" fmla="*/ 508700 w 3024845"/>
                  <a:gd name="connsiteY68" fmla="*/ 725547 h 1166887"/>
                  <a:gd name="connsiteX69" fmla="*/ 508700 w 3024845"/>
                  <a:gd name="connsiteY69" fmla="*/ 719872 h 1166887"/>
                  <a:gd name="connsiteX70" fmla="*/ 539100 w 3024845"/>
                  <a:gd name="connsiteY70" fmla="*/ 719872 h 1166887"/>
                  <a:gd name="connsiteX71" fmla="*/ 539100 w 3024845"/>
                  <a:gd name="connsiteY71" fmla="*/ 743652 h 1166887"/>
                  <a:gd name="connsiteX72" fmla="*/ 540113 w 3024845"/>
                  <a:gd name="connsiteY72" fmla="*/ 743652 h 1166887"/>
                  <a:gd name="connsiteX73" fmla="*/ 547207 w 3024845"/>
                  <a:gd name="connsiteY73" fmla="*/ 743652 h 1166887"/>
                  <a:gd name="connsiteX74" fmla="*/ 547207 w 3024845"/>
                  <a:gd name="connsiteY74" fmla="*/ 744733 h 1166887"/>
                  <a:gd name="connsiteX75" fmla="*/ 547207 w 3024845"/>
                  <a:gd name="connsiteY75" fmla="*/ 752299 h 1166887"/>
                  <a:gd name="connsiteX76" fmla="*/ 547967 w 3024845"/>
                  <a:gd name="connsiteY76" fmla="*/ 752299 h 1166887"/>
                  <a:gd name="connsiteX77" fmla="*/ 553287 w 3024845"/>
                  <a:gd name="connsiteY77" fmla="*/ 752299 h 1166887"/>
                  <a:gd name="connsiteX78" fmla="*/ 553287 w 3024845"/>
                  <a:gd name="connsiteY78" fmla="*/ 750137 h 1166887"/>
                  <a:gd name="connsiteX79" fmla="*/ 553287 w 3024845"/>
                  <a:gd name="connsiteY79" fmla="*/ 735005 h 1166887"/>
                  <a:gd name="connsiteX80" fmla="*/ 554300 w 3024845"/>
                  <a:gd name="connsiteY80" fmla="*/ 735005 h 1166887"/>
                  <a:gd name="connsiteX81" fmla="*/ 561394 w 3024845"/>
                  <a:gd name="connsiteY81" fmla="*/ 735005 h 1166887"/>
                  <a:gd name="connsiteX82" fmla="*/ 561394 w 3024845"/>
                  <a:gd name="connsiteY82" fmla="*/ 736086 h 1166887"/>
                  <a:gd name="connsiteX83" fmla="*/ 561394 w 3024845"/>
                  <a:gd name="connsiteY83" fmla="*/ 743652 h 1166887"/>
                  <a:gd name="connsiteX84" fmla="*/ 566714 w 3024845"/>
                  <a:gd name="connsiteY84" fmla="*/ 741659 h 1166887"/>
                  <a:gd name="connsiteX85" fmla="*/ 567474 w 3024845"/>
                  <a:gd name="connsiteY85" fmla="*/ 740679 h 1166887"/>
                  <a:gd name="connsiteX86" fmla="*/ 567474 w 3024845"/>
                  <a:gd name="connsiteY86" fmla="*/ 735005 h 1166887"/>
                  <a:gd name="connsiteX87" fmla="*/ 605981 w 3024845"/>
                  <a:gd name="connsiteY87" fmla="*/ 735005 h 1166887"/>
                  <a:gd name="connsiteX88" fmla="*/ 605981 w 3024845"/>
                  <a:gd name="connsiteY88" fmla="*/ 758784 h 1166887"/>
                  <a:gd name="connsiteX89" fmla="*/ 608007 w 3024845"/>
                  <a:gd name="connsiteY89" fmla="*/ 758784 h 1166887"/>
                  <a:gd name="connsiteX90" fmla="*/ 622194 w 3024845"/>
                  <a:gd name="connsiteY90" fmla="*/ 758784 h 1166887"/>
                  <a:gd name="connsiteX91" fmla="*/ 622194 w 3024845"/>
                  <a:gd name="connsiteY91" fmla="*/ 759865 h 1166887"/>
                  <a:gd name="connsiteX92" fmla="*/ 622194 w 3024845"/>
                  <a:gd name="connsiteY92" fmla="*/ 767431 h 1166887"/>
                  <a:gd name="connsiteX93" fmla="*/ 623968 w 3024845"/>
                  <a:gd name="connsiteY93" fmla="*/ 767431 h 1166887"/>
                  <a:gd name="connsiteX94" fmla="*/ 636381 w 3024845"/>
                  <a:gd name="connsiteY94" fmla="*/ 767431 h 1166887"/>
                  <a:gd name="connsiteX95" fmla="*/ 636381 w 3024845"/>
                  <a:gd name="connsiteY95" fmla="*/ 743652 h 1166887"/>
                  <a:gd name="connsiteX96" fmla="*/ 637394 w 3024845"/>
                  <a:gd name="connsiteY96" fmla="*/ 743652 h 1166887"/>
                  <a:gd name="connsiteX97" fmla="*/ 644488 w 3024845"/>
                  <a:gd name="connsiteY97" fmla="*/ 743652 h 1166887"/>
                  <a:gd name="connsiteX98" fmla="*/ 644488 w 3024845"/>
                  <a:gd name="connsiteY98" fmla="*/ 711225 h 1166887"/>
                  <a:gd name="connsiteX99" fmla="*/ 645501 w 3024845"/>
                  <a:gd name="connsiteY99" fmla="*/ 711225 h 1166887"/>
                  <a:gd name="connsiteX100" fmla="*/ 652595 w 3024845"/>
                  <a:gd name="connsiteY100" fmla="*/ 711225 h 1166887"/>
                  <a:gd name="connsiteX101" fmla="*/ 652595 w 3024845"/>
                  <a:gd name="connsiteY101" fmla="*/ 709334 h 1166887"/>
                  <a:gd name="connsiteX102" fmla="*/ 652595 w 3024845"/>
                  <a:gd name="connsiteY102" fmla="*/ 696093 h 1166887"/>
                  <a:gd name="connsiteX103" fmla="*/ 651328 w 3024845"/>
                  <a:gd name="connsiteY103" fmla="*/ 694471 h 1166887"/>
                  <a:gd name="connsiteX104" fmla="*/ 656648 w 3024845"/>
                  <a:gd name="connsiteY104" fmla="*/ 683122 h 1166887"/>
                  <a:gd name="connsiteX105" fmla="*/ 664755 w 3024845"/>
                  <a:gd name="connsiteY105" fmla="*/ 711225 h 1166887"/>
                  <a:gd name="connsiteX106" fmla="*/ 665515 w 3024845"/>
                  <a:gd name="connsiteY106" fmla="*/ 711225 h 1166887"/>
                  <a:gd name="connsiteX107" fmla="*/ 670835 w 3024845"/>
                  <a:gd name="connsiteY107" fmla="*/ 711225 h 1166887"/>
                  <a:gd name="connsiteX108" fmla="*/ 670835 w 3024845"/>
                  <a:gd name="connsiteY108" fmla="*/ 605298 h 1166887"/>
                  <a:gd name="connsiteX109" fmla="*/ 672355 w 3024845"/>
                  <a:gd name="connsiteY109" fmla="*/ 605298 h 1166887"/>
                  <a:gd name="connsiteX110" fmla="*/ 682995 w 3024845"/>
                  <a:gd name="connsiteY110" fmla="*/ 605298 h 1166887"/>
                  <a:gd name="connsiteX111" fmla="*/ 682995 w 3024845"/>
                  <a:gd name="connsiteY111" fmla="*/ 557739 h 1166887"/>
                  <a:gd name="connsiteX112" fmla="*/ 709342 w 3024845"/>
                  <a:gd name="connsiteY112" fmla="*/ 557739 h 1166887"/>
                  <a:gd name="connsiteX113" fmla="*/ 709342 w 3024845"/>
                  <a:gd name="connsiteY113" fmla="*/ 536121 h 1166887"/>
                  <a:gd name="connsiteX114" fmla="*/ 743796 w 3024845"/>
                  <a:gd name="connsiteY114" fmla="*/ 536121 h 1166887"/>
                  <a:gd name="connsiteX115" fmla="*/ 743796 w 3024845"/>
                  <a:gd name="connsiteY115" fmla="*/ 538553 h 1166887"/>
                  <a:gd name="connsiteX116" fmla="*/ 743796 w 3024845"/>
                  <a:gd name="connsiteY116" fmla="*/ 555577 h 1166887"/>
                  <a:gd name="connsiteX117" fmla="*/ 746076 w 3024845"/>
                  <a:gd name="connsiteY117" fmla="*/ 555577 h 1166887"/>
                  <a:gd name="connsiteX118" fmla="*/ 762036 w 3024845"/>
                  <a:gd name="connsiteY118" fmla="*/ 555577 h 1166887"/>
                  <a:gd name="connsiteX119" fmla="*/ 762036 w 3024845"/>
                  <a:gd name="connsiteY119" fmla="*/ 603136 h 1166887"/>
                  <a:gd name="connsiteX120" fmla="*/ 763049 w 3024845"/>
                  <a:gd name="connsiteY120" fmla="*/ 603136 h 1166887"/>
                  <a:gd name="connsiteX121" fmla="*/ 770143 w 3024845"/>
                  <a:gd name="connsiteY121" fmla="*/ 603136 h 1166887"/>
                  <a:gd name="connsiteX122" fmla="*/ 784330 w 3024845"/>
                  <a:gd name="connsiteY122" fmla="*/ 607460 h 1166887"/>
                  <a:gd name="connsiteX123" fmla="*/ 784330 w 3024845"/>
                  <a:gd name="connsiteY123" fmla="*/ 646372 h 1166887"/>
                  <a:gd name="connsiteX124" fmla="*/ 785343 w 3024845"/>
                  <a:gd name="connsiteY124" fmla="*/ 646372 h 1166887"/>
                  <a:gd name="connsiteX125" fmla="*/ 792436 w 3024845"/>
                  <a:gd name="connsiteY125" fmla="*/ 646372 h 1166887"/>
                  <a:gd name="connsiteX126" fmla="*/ 792436 w 3024845"/>
                  <a:gd name="connsiteY126" fmla="*/ 647993 h 1166887"/>
                  <a:gd name="connsiteX127" fmla="*/ 792436 w 3024845"/>
                  <a:gd name="connsiteY127" fmla="*/ 659342 h 1166887"/>
                  <a:gd name="connsiteX128" fmla="*/ 794463 w 3024845"/>
                  <a:gd name="connsiteY128" fmla="*/ 659342 h 1166887"/>
                  <a:gd name="connsiteX129" fmla="*/ 808650 w 3024845"/>
                  <a:gd name="connsiteY129" fmla="*/ 659342 h 1166887"/>
                  <a:gd name="connsiteX130" fmla="*/ 814730 w 3024845"/>
                  <a:gd name="connsiteY130" fmla="*/ 665828 h 1166887"/>
                  <a:gd name="connsiteX131" fmla="*/ 814730 w 3024845"/>
                  <a:gd name="connsiteY131" fmla="*/ 687446 h 1166887"/>
                  <a:gd name="connsiteX132" fmla="*/ 817010 w 3024845"/>
                  <a:gd name="connsiteY132" fmla="*/ 687446 h 1166887"/>
                  <a:gd name="connsiteX133" fmla="*/ 832970 w 3024845"/>
                  <a:gd name="connsiteY133" fmla="*/ 687446 h 1166887"/>
                  <a:gd name="connsiteX134" fmla="*/ 832970 w 3024845"/>
                  <a:gd name="connsiteY134" fmla="*/ 688526 h 1166887"/>
                  <a:gd name="connsiteX135" fmla="*/ 832970 w 3024845"/>
                  <a:gd name="connsiteY135" fmla="*/ 696093 h 1166887"/>
                  <a:gd name="connsiteX136" fmla="*/ 834237 w 3024845"/>
                  <a:gd name="connsiteY136" fmla="*/ 696093 h 1166887"/>
                  <a:gd name="connsiteX137" fmla="*/ 843104 w 3024845"/>
                  <a:gd name="connsiteY137" fmla="*/ 696093 h 1166887"/>
                  <a:gd name="connsiteX138" fmla="*/ 843104 w 3024845"/>
                  <a:gd name="connsiteY138" fmla="*/ 698254 h 1166887"/>
                  <a:gd name="connsiteX139" fmla="*/ 843104 w 3024845"/>
                  <a:gd name="connsiteY139" fmla="*/ 713387 h 1166887"/>
                  <a:gd name="connsiteX140" fmla="*/ 847157 w 3024845"/>
                  <a:gd name="connsiteY140" fmla="*/ 711495 h 1166887"/>
                  <a:gd name="connsiteX141" fmla="*/ 847157 w 3024845"/>
                  <a:gd name="connsiteY141" fmla="*/ 698254 h 1166887"/>
                  <a:gd name="connsiteX142" fmla="*/ 848170 w 3024845"/>
                  <a:gd name="connsiteY142" fmla="*/ 698254 h 1166887"/>
                  <a:gd name="connsiteX143" fmla="*/ 855264 w 3024845"/>
                  <a:gd name="connsiteY143" fmla="*/ 698254 h 1166887"/>
                  <a:gd name="connsiteX144" fmla="*/ 855264 w 3024845"/>
                  <a:gd name="connsiteY144" fmla="*/ 699876 h 1166887"/>
                  <a:gd name="connsiteX145" fmla="*/ 855264 w 3024845"/>
                  <a:gd name="connsiteY145" fmla="*/ 711225 h 1166887"/>
                  <a:gd name="connsiteX146" fmla="*/ 856024 w 3024845"/>
                  <a:gd name="connsiteY146" fmla="*/ 711225 h 1166887"/>
                  <a:gd name="connsiteX147" fmla="*/ 861344 w 3024845"/>
                  <a:gd name="connsiteY147" fmla="*/ 711225 h 1166887"/>
                  <a:gd name="connsiteX148" fmla="*/ 909984 w 3024845"/>
                  <a:gd name="connsiteY148" fmla="*/ 706902 h 1166887"/>
                  <a:gd name="connsiteX149" fmla="*/ 909984 w 3024845"/>
                  <a:gd name="connsiteY149" fmla="*/ 708253 h 1166887"/>
                  <a:gd name="connsiteX150" fmla="*/ 909984 w 3024845"/>
                  <a:gd name="connsiteY150" fmla="*/ 717710 h 1166887"/>
                  <a:gd name="connsiteX151" fmla="*/ 910744 w 3024845"/>
                  <a:gd name="connsiteY151" fmla="*/ 717710 h 1166887"/>
                  <a:gd name="connsiteX152" fmla="*/ 916065 w 3024845"/>
                  <a:gd name="connsiteY152" fmla="*/ 717710 h 1166887"/>
                  <a:gd name="connsiteX153" fmla="*/ 916065 w 3024845"/>
                  <a:gd name="connsiteY153" fmla="*/ 719872 h 1166887"/>
                  <a:gd name="connsiteX154" fmla="*/ 916065 w 3024845"/>
                  <a:gd name="connsiteY154" fmla="*/ 735005 h 1166887"/>
                  <a:gd name="connsiteX155" fmla="*/ 918091 w 3024845"/>
                  <a:gd name="connsiteY155" fmla="*/ 733654 h 1166887"/>
                  <a:gd name="connsiteX156" fmla="*/ 932278 w 3024845"/>
                  <a:gd name="connsiteY156" fmla="*/ 724196 h 1166887"/>
                  <a:gd name="connsiteX157" fmla="*/ 938358 w 3024845"/>
                  <a:gd name="connsiteY157" fmla="*/ 683122 h 1166887"/>
                  <a:gd name="connsiteX158" fmla="*/ 939118 w 3024845"/>
                  <a:gd name="connsiteY158" fmla="*/ 682852 h 1166887"/>
                  <a:gd name="connsiteX159" fmla="*/ 944438 w 3024845"/>
                  <a:gd name="connsiteY159" fmla="*/ 680960 h 1166887"/>
                  <a:gd name="connsiteX160" fmla="*/ 946465 w 3024845"/>
                  <a:gd name="connsiteY160" fmla="*/ 611783 h 1166887"/>
                  <a:gd name="connsiteX161" fmla="*/ 948492 w 3024845"/>
                  <a:gd name="connsiteY161" fmla="*/ 680960 h 1166887"/>
                  <a:gd name="connsiteX162" fmla="*/ 949252 w 3024845"/>
                  <a:gd name="connsiteY162" fmla="*/ 681230 h 1166887"/>
                  <a:gd name="connsiteX163" fmla="*/ 954572 w 3024845"/>
                  <a:gd name="connsiteY163" fmla="*/ 683122 h 1166887"/>
                  <a:gd name="connsiteX164" fmla="*/ 954572 w 3024845"/>
                  <a:gd name="connsiteY164" fmla="*/ 596651 h 1166887"/>
                  <a:gd name="connsiteX165" fmla="*/ 958625 w 3024845"/>
                  <a:gd name="connsiteY165" fmla="*/ 564224 h 1166887"/>
                  <a:gd name="connsiteX166" fmla="*/ 997132 w 3024845"/>
                  <a:gd name="connsiteY166" fmla="*/ 564224 h 1166887"/>
                  <a:gd name="connsiteX167" fmla="*/ 997132 w 3024845"/>
                  <a:gd name="connsiteY167" fmla="*/ 596651 h 1166887"/>
                  <a:gd name="connsiteX168" fmla="*/ 997892 w 3024845"/>
                  <a:gd name="connsiteY168" fmla="*/ 596651 h 1166887"/>
                  <a:gd name="connsiteX169" fmla="*/ 1003212 w 3024845"/>
                  <a:gd name="connsiteY169" fmla="*/ 596651 h 1166887"/>
                  <a:gd name="connsiteX170" fmla="*/ 1003212 w 3024845"/>
                  <a:gd name="connsiteY170" fmla="*/ 514503 h 1166887"/>
                  <a:gd name="connsiteX171" fmla="*/ 1004986 w 3024845"/>
                  <a:gd name="connsiteY171" fmla="*/ 514503 h 1166887"/>
                  <a:gd name="connsiteX172" fmla="*/ 1017399 w 3024845"/>
                  <a:gd name="connsiteY172" fmla="*/ 514503 h 1166887"/>
                  <a:gd name="connsiteX173" fmla="*/ 1017399 w 3024845"/>
                  <a:gd name="connsiteY173" fmla="*/ 512612 h 1166887"/>
                  <a:gd name="connsiteX174" fmla="*/ 1017399 w 3024845"/>
                  <a:gd name="connsiteY174" fmla="*/ 499371 h 1166887"/>
                  <a:gd name="connsiteX175" fmla="*/ 1039693 w 3024845"/>
                  <a:gd name="connsiteY175" fmla="*/ 499371 h 1166887"/>
                  <a:gd name="connsiteX176" fmla="*/ 1039693 w 3024845"/>
                  <a:gd name="connsiteY176" fmla="*/ 498290 h 1166887"/>
                  <a:gd name="connsiteX177" fmla="*/ 1039693 w 3024845"/>
                  <a:gd name="connsiteY177" fmla="*/ 490724 h 1166887"/>
                  <a:gd name="connsiteX178" fmla="*/ 1041466 w 3024845"/>
                  <a:gd name="connsiteY178" fmla="*/ 490724 h 1166887"/>
                  <a:gd name="connsiteX179" fmla="*/ 1053880 w 3024845"/>
                  <a:gd name="connsiteY179" fmla="*/ 490724 h 1166887"/>
                  <a:gd name="connsiteX180" fmla="*/ 1053880 w 3024845"/>
                  <a:gd name="connsiteY180" fmla="*/ 491805 h 1166887"/>
                  <a:gd name="connsiteX181" fmla="*/ 1053880 w 3024845"/>
                  <a:gd name="connsiteY181" fmla="*/ 499371 h 1166887"/>
                  <a:gd name="connsiteX182" fmla="*/ 1054640 w 3024845"/>
                  <a:gd name="connsiteY182" fmla="*/ 499371 h 1166887"/>
                  <a:gd name="connsiteX183" fmla="*/ 1059960 w 3024845"/>
                  <a:gd name="connsiteY183" fmla="*/ 499371 h 1166887"/>
                  <a:gd name="connsiteX184" fmla="*/ 1070093 w 3024845"/>
                  <a:gd name="connsiteY184" fmla="*/ 495047 h 1166887"/>
                  <a:gd name="connsiteX185" fmla="*/ 1074146 w 3024845"/>
                  <a:gd name="connsiteY185" fmla="*/ 498290 h 1166887"/>
                  <a:gd name="connsiteX186" fmla="*/ 1074146 w 3024845"/>
                  <a:gd name="connsiteY186" fmla="*/ 490724 h 1166887"/>
                  <a:gd name="connsiteX187" fmla="*/ 1076426 w 3024845"/>
                  <a:gd name="connsiteY187" fmla="*/ 490724 h 1166887"/>
                  <a:gd name="connsiteX188" fmla="*/ 1092387 w 3024845"/>
                  <a:gd name="connsiteY188" fmla="*/ 490724 h 1166887"/>
                  <a:gd name="connsiteX189" fmla="*/ 1092387 w 3024845"/>
                  <a:gd name="connsiteY189" fmla="*/ 491805 h 1166887"/>
                  <a:gd name="connsiteX190" fmla="*/ 1092387 w 3024845"/>
                  <a:gd name="connsiteY190" fmla="*/ 499371 h 1166887"/>
                  <a:gd name="connsiteX191" fmla="*/ 1122787 w 3024845"/>
                  <a:gd name="connsiteY191" fmla="*/ 499371 h 1166887"/>
                  <a:gd name="connsiteX192" fmla="*/ 1122787 w 3024845"/>
                  <a:gd name="connsiteY192" fmla="*/ 500992 h 1166887"/>
                  <a:gd name="connsiteX193" fmla="*/ 1122787 w 3024845"/>
                  <a:gd name="connsiteY193" fmla="*/ 512342 h 1166887"/>
                  <a:gd name="connsiteX194" fmla="*/ 1149134 w 3024845"/>
                  <a:gd name="connsiteY194" fmla="*/ 512342 h 1166887"/>
                  <a:gd name="connsiteX195" fmla="*/ 1149134 w 3024845"/>
                  <a:gd name="connsiteY195" fmla="*/ 542606 h 1166887"/>
                  <a:gd name="connsiteX196" fmla="*/ 1149894 w 3024845"/>
                  <a:gd name="connsiteY196" fmla="*/ 542606 h 1166887"/>
                  <a:gd name="connsiteX197" fmla="*/ 1155214 w 3024845"/>
                  <a:gd name="connsiteY197" fmla="*/ 542606 h 1166887"/>
                  <a:gd name="connsiteX198" fmla="*/ 1155214 w 3024845"/>
                  <a:gd name="connsiteY198" fmla="*/ 543687 h 1166887"/>
                  <a:gd name="connsiteX199" fmla="*/ 1155214 w 3024845"/>
                  <a:gd name="connsiteY199" fmla="*/ 551254 h 1166887"/>
                  <a:gd name="connsiteX200" fmla="*/ 1159268 w 3024845"/>
                  <a:gd name="connsiteY200" fmla="*/ 581518 h 1166887"/>
                  <a:gd name="connsiteX201" fmla="*/ 1160028 w 3024845"/>
                  <a:gd name="connsiteY201" fmla="*/ 581518 h 1166887"/>
                  <a:gd name="connsiteX202" fmla="*/ 1165348 w 3024845"/>
                  <a:gd name="connsiteY202" fmla="*/ 581518 h 1166887"/>
                  <a:gd name="connsiteX203" fmla="*/ 1165348 w 3024845"/>
                  <a:gd name="connsiteY203" fmla="*/ 582329 h 1166887"/>
                  <a:gd name="connsiteX204" fmla="*/ 1165348 w 3024845"/>
                  <a:gd name="connsiteY204" fmla="*/ 588004 h 1166887"/>
                  <a:gd name="connsiteX205" fmla="*/ 1166361 w 3024845"/>
                  <a:gd name="connsiteY205" fmla="*/ 588004 h 1166887"/>
                  <a:gd name="connsiteX206" fmla="*/ 1173454 w 3024845"/>
                  <a:gd name="connsiteY206" fmla="*/ 588004 h 1166887"/>
                  <a:gd name="connsiteX207" fmla="*/ 1173454 w 3024845"/>
                  <a:gd name="connsiteY207" fmla="*/ 618269 h 1166887"/>
                  <a:gd name="connsiteX208" fmla="*/ 1175481 w 3024845"/>
                  <a:gd name="connsiteY208" fmla="*/ 618269 h 1166887"/>
                  <a:gd name="connsiteX209" fmla="*/ 1189668 w 3024845"/>
                  <a:gd name="connsiteY209" fmla="*/ 618269 h 1166887"/>
                  <a:gd name="connsiteX210" fmla="*/ 1189668 w 3024845"/>
                  <a:gd name="connsiteY210" fmla="*/ 642048 h 1166887"/>
                  <a:gd name="connsiteX211" fmla="*/ 1191695 w 3024845"/>
                  <a:gd name="connsiteY211" fmla="*/ 643669 h 1166887"/>
                  <a:gd name="connsiteX212" fmla="*/ 1191695 w 3024845"/>
                  <a:gd name="connsiteY212" fmla="*/ 655019 h 1166887"/>
                  <a:gd name="connsiteX213" fmla="*/ 1192455 w 3024845"/>
                  <a:gd name="connsiteY213" fmla="*/ 655019 h 1166887"/>
                  <a:gd name="connsiteX214" fmla="*/ 1197775 w 3024845"/>
                  <a:gd name="connsiteY214" fmla="*/ 655019 h 1166887"/>
                  <a:gd name="connsiteX215" fmla="*/ 1197775 w 3024845"/>
                  <a:gd name="connsiteY215" fmla="*/ 678798 h 1166887"/>
                  <a:gd name="connsiteX216" fmla="*/ 1199041 w 3024845"/>
                  <a:gd name="connsiteY216" fmla="*/ 678798 h 1166887"/>
                  <a:gd name="connsiteX217" fmla="*/ 1207908 w 3024845"/>
                  <a:gd name="connsiteY217" fmla="*/ 678798 h 1166887"/>
                  <a:gd name="connsiteX218" fmla="*/ 1209935 w 3024845"/>
                  <a:gd name="connsiteY218" fmla="*/ 682852 h 1166887"/>
                  <a:gd name="connsiteX219" fmla="*/ 1209935 w 3024845"/>
                  <a:gd name="connsiteY219" fmla="*/ 696093 h 1166887"/>
                  <a:gd name="connsiteX220" fmla="*/ 1211455 w 3024845"/>
                  <a:gd name="connsiteY220" fmla="*/ 694201 h 1166887"/>
                  <a:gd name="connsiteX221" fmla="*/ 1222095 w 3024845"/>
                  <a:gd name="connsiteY221" fmla="*/ 680960 h 1166887"/>
                  <a:gd name="connsiteX222" fmla="*/ 1250469 w 3024845"/>
                  <a:gd name="connsiteY222" fmla="*/ 680960 h 1166887"/>
                  <a:gd name="connsiteX223" fmla="*/ 1250469 w 3024845"/>
                  <a:gd name="connsiteY223" fmla="*/ 767431 h 1166887"/>
                  <a:gd name="connsiteX224" fmla="*/ 1251229 w 3024845"/>
                  <a:gd name="connsiteY224" fmla="*/ 767431 h 1166887"/>
                  <a:gd name="connsiteX225" fmla="*/ 1256549 w 3024845"/>
                  <a:gd name="connsiteY225" fmla="*/ 767431 h 1166887"/>
                  <a:gd name="connsiteX226" fmla="*/ 1257309 w 3024845"/>
                  <a:gd name="connsiteY226" fmla="*/ 766080 h 1166887"/>
                  <a:gd name="connsiteX227" fmla="*/ 1262629 w 3024845"/>
                  <a:gd name="connsiteY227" fmla="*/ 756622 h 1166887"/>
                  <a:gd name="connsiteX228" fmla="*/ 1262629 w 3024845"/>
                  <a:gd name="connsiteY228" fmla="*/ 758514 h 1166887"/>
                  <a:gd name="connsiteX229" fmla="*/ 1262629 w 3024845"/>
                  <a:gd name="connsiteY229" fmla="*/ 771755 h 1166887"/>
                  <a:gd name="connsiteX230" fmla="*/ 1266682 w 3024845"/>
                  <a:gd name="connsiteY230" fmla="*/ 726358 h 1166887"/>
                  <a:gd name="connsiteX231" fmla="*/ 1267442 w 3024845"/>
                  <a:gd name="connsiteY231" fmla="*/ 726358 h 1166887"/>
                  <a:gd name="connsiteX232" fmla="*/ 1272762 w 3024845"/>
                  <a:gd name="connsiteY232" fmla="*/ 726358 h 1166887"/>
                  <a:gd name="connsiteX233" fmla="*/ 1272762 w 3024845"/>
                  <a:gd name="connsiteY233" fmla="*/ 661504 h 1166887"/>
                  <a:gd name="connsiteX234" fmla="*/ 1273776 w 3024845"/>
                  <a:gd name="connsiteY234" fmla="*/ 661504 h 1166887"/>
                  <a:gd name="connsiteX235" fmla="*/ 1280869 w 3024845"/>
                  <a:gd name="connsiteY235" fmla="*/ 661504 h 1166887"/>
                  <a:gd name="connsiteX236" fmla="*/ 1293029 w 3024845"/>
                  <a:gd name="connsiteY236" fmla="*/ 618269 h 1166887"/>
                  <a:gd name="connsiteX237" fmla="*/ 1294296 w 3024845"/>
                  <a:gd name="connsiteY237" fmla="*/ 618269 h 1166887"/>
                  <a:gd name="connsiteX238" fmla="*/ 1303163 w 3024845"/>
                  <a:gd name="connsiteY238" fmla="*/ 618269 h 1166887"/>
                  <a:gd name="connsiteX239" fmla="*/ 1313296 w 3024845"/>
                  <a:gd name="connsiteY239" fmla="*/ 661504 h 1166887"/>
                  <a:gd name="connsiteX240" fmla="*/ 1314309 w 3024845"/>
                  <a:gd name="connsiteY240" fmla="*/ 661504 h 1166887"/>
                  <a:gd name="connsiteX241" fmla="*/ 1321403 w 3024845"/>
                  <a:gd name="connsiteY241" fmla="*/ 661504 h 1166887"/>
                  <a:gd name="connsiteX242" fmla="*/ 1321403 w 3024845"/>
                  <a:gd name="connsiteY242" fmla="*/ 700416 h 1166887"/>
                  <a:gd name="connsiteX243" fmla="*/ 1323176 w 3024845"/>
                  <a:gd name="connsiteY243" fmla="*/ 700416 h 1166887"/>
                  <a:gd name="connsiteX244" fmla="*/ 1335590 w 3024845"/>
                  <a:gd name="connsiteY244" fmla="*/ 700416 h 1166887"/>
                  <a:gd name="connsiteX245" fmla="*/ 1335590 w 3024845"/>
                  <a:gd name="connsiteY245" fmla="*/ 702578 h 1166887"/>
                  <a:gd name="connsiteX246" fmla="*/ 1335590 w 3024845"/>
                  <a:gd name="connsiteY246" fmla="*/ 717710 h 1166887"/>
                  <a:gd name="connsiteX247" fmla="*/ 1339643 w 3024845"/>
                  <a:gd name="connsiteY247" fmla="*/ 715549 h 1166887"/>
                  <a:gd name="connsiteX248" fmla="*/ 1339643 w 3024845"/>
                  <a:gd name="connsiteY248" fmla="*/ 700416 h 1166887"/>
                  <a:gd name="connsiteX249" fmla="*/ 1341163 w 3024845"/>
                  <a:gd name="connsiteY249" fmla="*/ 700416 h 1166887"/>
                  <a:gd name="connsiteX250" fmla="*/ 1351803 w 3024845"/>
                  <a:gd name="connsiteY250" fmla="*/ 700416 h 1166887"/>
                  <a:gd name="connsiteX251" fmla="*/ 1351803 w 3024845"/>
                  <a:gd name="connsiteY251" fmla="*/ 702037 h 1166887"/>
                  <a:gd name="connsiteX252" fmla="*/ 1351803 w 3024845"/>
                  <a:gd name="connsiteY252" fmla="*/ 713387 h 1166887"/>
                  <a:gd name="connsiteX253" fmla="*/ 1382204 w 3024845"/>
                  <a:gd name="connsiteY253" fmla="*/ 713387 h 1166887"/>
                  <a:gd name="connsiteX254" fmla="*/ 1382204 w 3024845"/>
                  <a:gd name="connsiteY254" fmla="*/ 676637 h 1166887"/>
                  <a:gd name="connsiteX255" fmla="*/ 1383470 w 3024845"/>
                  <a:gd name="connsiteY255" fmla="*/ 676637 h 1166887"/>
                  <a:gd name="connsiteX256" fmla="*/ 1392337 w 3024845"/>
                  <a:gd name="connsiteY256" fmla="*/ 676637 h 1166887"/>
                  <a:gd name="connsiteX257" fmla="*/ 1392337 w 3024845"/>
                  <a:gd name="connsiteY257" fmla="*/ 698254 h 1166887"/>
                  <a:gd name="connsiteX258" fmla="*/ 1394364 w 3024845"/>
                  <a:gd name="connsiteY258" fmla="*/ 665828 h 1166887"/>
                  <a:gd name="connsiteX259" fmla="*/ 1416657 w 3024845"/>
                  <a:gd name="connsiteY259" fmla="*/ 665828 h 1166887"/>
                  <a:gd name="connsiteX260" fmla="*/ 1416657 w 3024845"/>
                  <a:gd name="connsiteY260" fmla="*/ 664206 h 1166887"/>
                  <a:gd name="connsiteX261" fmla="*/ 1416657 w 3024845"/>
                  <a:gd name="connsiteY261" fmla="*/ 652857 h 1166887"/>
                  <a:gd name="connsiteX262" fmla="*/ 1417417 w 3024845"/>
                  <a:gd name="connsiteY262" fmla="*/ 652857 h 1166887"/>
                  <a:gd name="connsiteX263" fmla="*/ 1422737 w 3024845"/>
                  <a:gd name="connsiteY263" fmla="*/ 652857 h 1166887"/>
                  <a:gd name="connsiteX264" fmla="*/ 1422737 w 3024845"/>
                  <a:gd name="connsiteY264" fmla="*/ 650966 h 1166887"/>
                  <a:gd name="connsiteX265" fmla="*/ 1422737 w 3024845"/>
                  <a:gd name="connsiteY265" fmla="*/ 637725 h 1166887"/>
                  <a:gd name="connsiteX266" fmla="*/ 1426791 w 3024845"/>
                  <a:gd name="connsiteY266" fmla="*/ 644210 h 1166887"/>
                  <a:gd name="connsiteX267" fmla="*/ 1429071 w 3024845"/>
                  <a:gd name="connsiteY267" fmla="*/ 644210 h 1166887"/>
                  <a:gd name="connsiteX268" fmla="*/ 1445031 w 3024845"/>
                  <a:gd name="connsiteY268" fmla="*/ 644210 h 1166887"/>
                  <a:gd name="connsiteX269" fmla="*/ 1445031 w 3024845"/>
                  <a:gd name="connsiteY269" fmla="*/ 643399 h 1166887"/>
                  <a:gd name="connsiteX270" fmla="*/ 1445031 w 3024845"/>
                  <a:gd name="connsiteY270" fmla="*/ 637725 h 1166887"/>
                  <a:gd name="connsiteX271" fmla="*/ 1445791 w 3024845"/>
                  <a:gd name="connsiteY271" fmla="*/ 637725 h 1166887"/>
                  <a:gd name="connsiteX272" fmla="*/ 1451111 w 3024845"/>
                  <a:gd name="connsiteY272" fmla="*/ 637725 h 1166887"/>
                  <a:gd name="connsiteX273" fmla="*/ 1451111 w 3024845"/>
                  <a:gd name="connsiteY273" fmla="*/ 639076 h 1166887"/>
                  <a:gd name="connsiteX274" fmla="*/ 1451111 w 3024845"/>
                  <a:gd name="connsiteY274" fmla="*/ 648534 h 1166887"/>
                  <a:gd name="connsiteX275" fmla="*/ 1489618 w 3024845"/>
                  <a:gd name="connsiteY275" fmla="*/ 648534 h 1166887"/>
                  <a:gd name="connsiteX276" fmla="*/ 1489618 w 3024845"/>
                  <a:gd name="connsiteY276" fmla="*/ 786887 h 1166887"/>
                  <a:gd name="connsiteX277" fmla="*/ 1491138 w 3024845"/>
                  <a:gd name="connsiteY277" fmla="*/ 786887 h 1166887"/>
                  <a:gd name="connsiteX278" fmla="*/ 1501778 w 3024845"/>
                  <a:gd name="connsiteY278" fmla="*/ 786887 h 1166887"/>
                  <a:gd name="connsiteX279" fmla="*/ 1501778 w 3024845"/>
                  <a:gd name="connsiteY279" fmla="*/ 773917 h 1166887"/>
                  <a:gd name="connsiteX280" fmla="*/ 1505832 w 3024845"/>
                  <a:gd name="connsiteY280" fmla="*/ 773917 h 1166887"/>
                  <a:gd name="connsiteX281" fmla="*/ 1505832 w 3024845"/>
                  <a:gd name="connsiteY281" fmla="*/ 786887 h 1166887"/>
                  <a:gd name="connsiteX282" fmla="*/ 1536232 w 3024845"/>
                  <a:gd name="connsiteY282" fmla="*/ 786887 h 1166887"/>
                  <a:gd name="connsiteX283" fmla="*/ 1536232 w 3024845"/>
                  <a:gd name="connsiteY283" fmla="*/ 756622 h 1166887"/>
                  <a:gd name="connsiteX284" fmla="*/ 1548392 w 3024845"/>
                  <a:gd name="connsiteY284" fmla="*/ 756622 h 1166887"/>
                  <a:gd name="connsiteX285" fmla="*/ 1560552 w 3024845"/>
                  <a:gd name="connsiteY285" fmla="*/ 754461 h 1166887"/>
                  <a:gd name="connsiteX286" fmla="*/ 1564606 w 3024845"/>
                  <a:gd name="connsiteY286" fmla="*/ 756622 h 1166887"/>
                  <a:gd name="connsiteX287" fmla="*/ 1574739 w 3024845"/>
                  <a:gd name="connsiteY287" fmla="*/ 756622 h 1166887"/>
                  <a:gd name="connsiteX288" fmla="*/ 1574739 w 3024845"/>
                  <a:gd name="connsiteY288" fmla="*/ 786887 h 1166887"/>
                  <a:gd name="connsiteX289" fmla="*/ 1582846 w 3024845"/>
                  <a:gd name="connsiteY289" fmla="*/ 786887 h 1166887"/>
                  <a:gd name="connsiteX290" fmla="*/ 1582846 w 3024845"/>
                  <a:gd name="connsiteY290" fmla="*/ 804182 h 1166887"/>
                  <a:gd name="connsiteX291" fmla="*/ 1592182 w 3024845"/>
                  <a:gd name="connsiteY291" fmla="*/ 805087 h 1166887"/>
                  <a:gd name="connsiteX292" fmla="*/ 1605140 w 3024845"/>
                  <a:gd name="connsiteY292" fmla="*/ 805087 h 1166887"/>
                  <a:gd name="connsiteX293" fmla="*/ 1605140 w 3024845"/>
                  <a:gd name="connsiteY293" fmla="*/ 789049 h 1166887"/>
                  <a:gd name="connsiteX294" fmla="*/ 1673096 w 3024845"/>
                  <a:gd name="connsiteY294" fmla="*/ 789049 h 1166887"/>
                  <a:gd name="connsiteX295" fmla="*/ 1673096 w 3024845"/>
                  <a:gd name="connsiteY295" fmla="*/ 703796 h 1166887"/>
                  <a:gd name="connsiteX296" fmla="*/ 1745104 w 3024845"/>
                  <a:gd name="connsiteY296" fmla="*/ 703796 h 1166887"/>
                  <a:gd name="connsiteX297" fmla="*/ 1745104 w 3024845"/>
                  <a:gd name="connsiteY297" fmla="*/ 782564 h 1166887"/>
                  <a:gd name="connsiteX298" fmla="*/ 1747008 w 3024845"/>
                  <a:gd name="connsiteY298" fmla="*/ 782564 h 1166887"/>
                  <a:gd name="connsiteX299" fmla="*/ 1748250 w 3024845"/>
                  <a:gd name="connsiteY299" fmla="*/ 805087 h 1166887"/>
                  <a:gd name="connsiteX300" fmla="*/ 1757926 w 3024845"/>
                  <a:gd name="connsiteY300" fmla="*/ 805087 h 1166887"/>
                  <a:gd name="connsiteX301" fmla="*/ 1759168 w 3024845"/>
                  <a:gd name="connsiteY301" fmla="*/ 782564 h 1166887"/>
                  <a:gd name="connsiteX302" fmla="*/ 1765248 w 3024845"/>
                  <a:gd name="connsiteY302" fmla="*/ 782564 h 1166887"/>
                  <a:gd name="connsiteX303" fmla="*/ 1766490 w 3024845"/>
                  <a:gd name="connsiteY303" fmla="*/ 805087 h 1166887"/>
                  <a:gd name="connsiteX304" fmla="*/ 1817112 w 3024845"/>
                  <a:gd name="connsiteY304" fmla="*/ 805087 h 1166887"/>
                  <a:gd name="connsiteX305" fmla="*/ 1817112 w 3024845"/>
                  <a:gd name="connsiteY305" fmla="*/ 642059 h 1166887"/>
                  <a:gd name="connsiteX306" fmla="*/ 2014439 w 3024845"/>
                  <a:gd name="connsiteY306" fmla="*/ 642059 h 1166887"/>
                  <a:gd name="connsiteX307" fmla="*/ 2014439 w 3024845"/>
                  <a:gd name="connsiteY307" fmla="*/ 805087 h 1166887"/>
                  <a:gd name="connsiteX308" fmla="*/ 2033136 w 3024845"/>
                  <a:gd name="connsiteY308" fmla="*/ 805087 h 1166887"/>
                  <a:gd name="connsiteX309" fmla="*/ 2033136 w 3024845"/>
                  <a:gd name="connsiteY309" fmla="*/ 722394 h 1166887"/>
                  <a:gd name="connsiteX310" fmla="*/ 2128256 w 3024845"/>
                  <a:gd name="connsiteY310" fmla="*/ 722394 h 1166887"/>
                  <a:gd name="connsiteX311" fmla="*/ 2140186 w 3024845"/>
                  <a:gd name="connsiteY311" fmla="*/ 404253 h 1166887"/>
                  <a:gd name="connsiteX312" fmla="*/ 2128026 w 3024845"/>
                  <a:gd name="connsiteY312" fmla="*/ 382635 h 1166887"/>
                  <a:gd name="connsiteX313" fmla="*/ 2121946 w 3024845"/>
                  <a:gd name="connsiteY313" fmla="*/ 378311 h 1166887"/>
                  <a:gd name="connsiteX314" fmla="*/ 2130053 w 3024845"/>
                  <a:gd name="connsiteY314" fmla="*/ 354532 h 1166887"/>
                  <a:gd name="connsiteX315" fmla="*/ 2130053 w 3024845"/>
                  <a:gd name="connsiteY315" fmla="*/ 337238 h 1166887"/>
                  <a:gd name="connsiteX316" fmla="*/ 2144240 w 3024845"/>
                  <a:gd name="connsiteY316" fmla="*/ 337238 h 1166887"/>
                  <a:gd name="connsiteX317" fmla="*/ 2144240 w 3024845"/>
                  <a:gd name="connsiteY317" fmla="*/ 315620 h 1166887"/>
                  <a:gd name="connsiteX318" fmla="*/ 2146266 w 3024845"/>
                  <a:gd name="connsiteY318" fmla="*/ 311296 h 1166887"/>
                  <a:gd name="connsiteX319" fmla="*/ 2146266 w 3024845"/>
                  <a:gd name="connsiteY319" fmla="*/ 233472 h 1166887"/>
                  <a:gd name="connsiteX320" fmla="*/ 2144240 w 3024845"/>
                  <a:gd name="connsiteY320" fmla="*/ 226987 h 1166887"/>
                  <a:gd name="connsiteX321" fmla="*/ 2150320 w 3024845"/>
                  <a:gd name="connsiteY321" fmla="*/ 220501 h 1166887"/>
                  <a:gd name="connsiteX322" fmla="*/ 2150320 w 3024845"/>
                  <a:gd name="connsiteY322" fmla="*/ 162133 h 1166887"/>
                  <a:gd name="connsiteX323" fmla="*/ 2152346 w 3024845"/>
                  <a:gd name="connsiteY323" fmla="*/ 157810 h 1166887"/>
                  <a:gd name="connsiteX324" fmla="*/ 2152346 w 3024845"/>
                  <a:gd name="connsiteY324" fmla="*/ 101604 h 1166887"/>
                  <a:gd name="connsiteX325" fmla="*/ 2154373 w 3024845"/>
                  <a:gd name="connsiteY325" fmla="*/ 82148 h 1166887"/>
                  <a:gd name="connsiteX326" fmla="*/ 2158427 w 3024845"/>
                  <a:gd name="connsiteY326" fmla="*/ 99442 h 1166887"/>
                  <a:gd name="connsiteX327" fmla="*/ 2160453 w 3024845"/>
                  <a:gd name="connsiteY327" fmla="*/ 157810 h 1166887"/>
                  <a:gd name="connsiteX328" fmla="*/ 2162480 w 3024845"/>
                  <a:gd name="connsiteY328" fmla="*/ 220501 h 1166887"/>
                  <a:gd name="connsiteX329" fmla="*/ 2168560 w 3024845"/>
                  <a:gd name="connsiteY329" fmla="*/ 226987 h 1166887"/>
                  <a:gd name="connsiteX330" fmla="*/ 2166533 w 3024845"/>
                  <a:gd name="connsiteY330" fmla="*/ 233472 h 1166887"/>
                  <a:gd name="connsiteX331" fmla="*/ 2166533 w 3024845"/>
                  <a:gd name="connsiteY331" fmla="*/ 311296 h 1166887"/>
                  <a:gd name="connsiteX332" fmla="*/ 2168560 w 3024845"/>
                  <a:gd name="connsiteY332" fmla="*/ 315620 h 1166887"/>
                  <a:gd name="connsiteX333" fmla="*/ 2168560 w 3024845"/>
                  <a:gd name="connsiteY333" fmla="*/ 337238 h 1166887"/>
                  <a:gd name="connsiteX334" fmla="*/ 2182747 w 3024845"/>
                  <a:gd name="connsiteY334" fmla="*/ 337238 h 1166887"/>
                  <a:gd name="connsiteX335" fmla="*/ 2182747 w 3024845"/>
                  <a:gd name="connsiteY335" fmla="*/ 354532 h 1166887"/>
                  <a:gd name="connsiteX336" fmla="*/ 2190854 w 3024845"/>
                  <a:gd name="connsiteY336" fmla="*/ 378311 h 1166887"/>
                  <a:gd name="connsiteX337" fmla="*/ 2184774 w 3024845"/>
                  <a:gd name="connsiteY337" fmla="*/ 382635 h 1166887"/>
                  <a:gd name="connsiteX338" fmla="*/ 2172613 w 3024845"/>
                  <a:gd name="connsiteY338" fmla="*/ 404253 h 1166887"/>
                  <a:gd name="connsiteX339" fmla="*/ 2180720 w 3024845"/>
                  <a:gd name="connsiteY339" fmla="*/ 657181 h 1166887"/>
                  <a:gd name="connsiteX340" fmla="*/ 2245574 w 3024845"/>
                  <a:gd name="connsiteY340" fmla="*/ 657181 h 1166887"/>
                  <a:gd name="connsiteX341" fmla="*/ 2245574 w 3024845"/>
                  <a:gd name="connsiteY341" fmla="*/ 732843 h 1166887"/>
                  <a:gd name="connsiteX342" fmla="*/ 2253681 w 3024845"/>
                  <a:gd name="connsiteY342" fmla="*/ 732843 h 1166887"/>
                  <a:gd name="connsiteX343" fmla="*/ 2255708 w 3024845"/>
                  <a:gd name="connsiteY343" fmla="*/ 726358 h 1166887"/>
                  <a:gd name="connsiteX344" fmla="*/ 2261788 w 3024845"/>
                  <a:gd name="connsiteY344" fmla="*/ 726358 h 1166887"/>
                  <a:gd name="connsiteX345" fmla="*/ 2263815 w 3024845"/>
                  <a:gd name="connsiteY345" fmla="*/ 735005 h 1166887"/>
                  <a:gd name="connsiteX346" fmla="*/ 2275975 w 3024845"/>
                  <a:gd name="connsiteY346" fmla="*/ 735005 h 1166887"/>
                  <a:gd name="connsiteX347" fmla="*/ 2275975 w 3024845"/>
                  <a:gd name="connsiteY347" fmla="*/ 728519 h 1166887"/>
                  <a:gd name="connsiteX348" fmla="*/ 2298268 w 3024845"/>
                  <a:gd name="connsiteY348" fmla="*/ 728519 h 1166887"/>
                  <a:gd name="connsiteX349" fmla="*/ 2298268 w 3024845"/>
                  <a:gd name="connsiteY349" fmla="*/ 735005 h 1166887"/>
                  <a:gd name="connsiteX350" fmla="*/ 2318535 w 3024845"/>
                  <a:gd name="connsiteY350" fmla="*/ 735005 h 1166887"/>
                  <a:gd name="connsiteX351" fmla="*/ 2318535 w 3024845"/>
                  <a:gd name="connsiteY351" fmla="*/ 780402 h 1166887"/>
                  <a:gd name="connsiteX352" fmla="*/ 2332722 w 3024845"/>
                  <a:gd name="connsiteY352" fmla="*/ 780402 h 1166887"/>
                  <a:gd name="connsiteX353" fmla="*/ 2332722 w 3024845"/>
                  <a:gd name="connsiteY353" fmla="*/ 767431 h 1166887"/>
                  <a:gd name="connsiteX354" fmla="*/ 2348936 w 3024845"/>
                  <a:gd name="connsiteY354" fmla="*/ 767431 h 1166887"/>
                  <a:gd name="connsiteX355" fmla="*/ 2348936 w 3024845"/>
                  <a:gd name="connsiteY355" fmla="*/ 588004 h 1166887"/>
                  <a:gd name="connsiteX356" fmla="*/ 2355016 w 3024845"/>
                  <a:gd name="connsiteY356" fmla="*/ 581518 h 1166887"/>
                  <a:gd name="connsiteX357" fmla="*/ 2427977 w 3024845"/>
                  <a:gd name="connsiteY357" fmla="*/ 581518 h 1166887"/>
                  <a:gd name="connsiteX358" fmla="*/ 2427977 w 3024845"/>
                  <a:gd name="connsiteY358" fmla="*/ 590166 h 1166887"/>
                  <a:gd name="connsiteX359" fmla="*/ 2438110 w 3024845"/>
                  <a:gd name="connsiteY359" fmla="*/ 590166 h 1166887"/>
                  <a:gd name="connsiteX360" fmla="*/ 2438110 w 3024845"/>
                  <a:gd name="connsiteY360" fmla="*/ 704740 h 1166887"/>
                  <a:gd name="connsiteX361" fmla="*/ 2460404 w 3024845"/>
                  <a:gd name="connsiteY361" fmla="*/ 704740 h 1166887"/>
                  <a:gd name="connsiteX362" fmla="*/ 2460404 w 3024845"/>
                  <a:gd name="connsiteY362" fmla="*/ 637725 h 1166887"/>
                  <a:gd name="connsiteX363" fmla="*/ 2486751 w 3024845"/>
                  <a:gd name="connsiteY363" fmla="*/ 637725 h 1166887"/>
                  <a:gd name="connsiteX364" fmla="*/ 2490804 w 3024845"/>
                  <a:gd name="connsiteY364" fmla="*/ 633401 h 1166887"/>
                  <a:gd name="connsiteX365" fmla="*/ 2498911 w 3024845"/>
                  <a:gd name="connsiteY365" fmla="*/ 633401 h 1166887"/>
                  <a:gd name="connsiteX366" fmla="*/ 2502964 w 3024845"/>
                  <a:gd name="connsiteY366" fmla="*/ 637725 h 1166887"/>
                  <a:gd name="connsiteX367" fmla="*/ 2525258 w 3024845"/>
                  <a:gd name="connsiteY367" fmla="*/ 637725 h 1166887"/>
                  <a:gd name="connsiteX368" fmla="*/ 2525258 w 3024845"/>
                  <a:gd name="connsiteY368" fmla="*/ 520989 h 1166887"/>
                  <a:gd name="connsiteX369" fmla="*/ 2582005 w 3024845"/>
                  <a:gd name="connsiteY369" fmla="*/ 510180 h 1166887"/>
                  <a:gd name="connsiteX370" fmla="*/ 2582005 w 3024845"/>
                  <a:gd name="connsiteY370" fmla="*/ 511261 h 1166887"/>
                  <a:gd name="connsiteX371" fmla="*/ 2582005 w 3024845"/>
                  <a:gd name="connsiteY371" fmla="*/ 518827 h 1166887"/>
                  <a:gd name="connsiteX372" fmla="*/ 2608352 w 3024845"/>
                  <a:gd name="connsiteY372" fmla="*/ 518827 h 1166887"/>
                  <a:gd name="connsiteX373" fmla="*/ 2608352 w 3024845"/>
                  <a:gd name="connsiteY373" fmla="*/ 773917 h 1166887"/>
                  <a:gd name="connsiteX374" fmla="*/ 2630646 w 3024845"/>
                  <a:gd name="connsiteY374" fmla="*/ 773917 h 1166887"/>
                  <a:gd name="connsiteX375" fmla="*/ 2630646 w 3024845"/>
                  <a:gd name="connsiteY375" fmla="*/ 769593 h 1166887"/>
                  <a:gd name="connsiteX376" fmla="*/ 2642806 w 3024845"/>
                  <a:gd name="connsiteY376" fmla="*/ 769593 h 1166887"/>
                  <a:gd name="connsiteX377" fmla="*/ 2642806 w 3024845"/>
                  <a:gd name="connsiteY377" fmla="*/ 773917 h 1166887"/>
                  <a:gd name="connsiteX378" fmla="*/ 2667126 w 3024845"/>
                  <a:gd name="connsiteY378" fmla="*/ 773917 h 1166887"/>
                  <a:gd name="connsiteX379" fmla="*/ 2667126 w 3024845"/>
                  <a:gd name="connsiteY379" fmla="*/ 760946 h 1166887"/>
                  <a:gd name="connsiteX380" fmla="*/ 2695500 w 3024845"/>
                  <a:gd name="connsiteY380" fmla="*/ 760946 h 1166887"/>
                  <a:gd name="connsiteX381" fmla="*/ 2707660 w 3024845"/>
                  <a:gd name="connsiteY381" fmla="*/ 756622 h 1166887"/>
                  <a:gd name="connsiteX382" fmla="*/ 2727927 w 3024845"/>
                  <a:gd name="connsiteY382" fmla="*/ 760946 h 1166887"/>
                  <a:gd name="connsiteX383" fmla="*/ 2727927 w 3024845"/>
                  <a:gd name="connsiteY383" fmla="*/ 743652 h 1166887"/>
                  <a:gd name="connsiteX384" fmla="*/ 2736034 w 3024845"/>
                  <a:gd name="connsiteY384" fmla="*/ 743652 h 1166887"/>
                  <a:gd name="connsiteX385" fmla="*/ 2736034 w 3024845"/>
                  <a:gd name="connsiteY385" fmla="*/ 730681 h 1166887"/>
                  <a:gd name="connsiteX386" fmla="*/ 2792781 w 3024845"/>
                  <a:gd name="connsiteY386" fmla="*/ 730681 h 1166887"/>
                  <a:gd name="connsiteX387" fmla="*/ 2792781 w 3024845"/>
                  <a:gd name="connsiteY387" fmla="*/ 700416 h 1166887"/>
                  <a:gd name="connsiteX388" fmla="*/ 2811021 w 3024845"/>
                  <a:gd name="connsiteY388" fmla="*/ 700416 h 1166887"/>
                  <a:gd name="connsiteX389" fmla="*/ 2811021 w 3024845"/>
                  <a:gd name="connsiteY389" fmla="*/ 693931 h 1166887"/>
                  <a:gd name="connsiteX390" fmla="*/ 2823181 w 3024845"/>
                  <a:gd name="connsiteY390" fmla="*/ 693931 h 1166887"/>
                  <a:gd name="connsiteX391" fmla="*/ 2823181 w 3024845"/>
                  <a:gd name="connsiteY391" fmla="*/ 700416 h 1166887"/>
                  <a:gd name="connsiteX392" fmla="*/ 2839395 w 3024845"/>
                  <a:gd name="connsiteY392" fmla="*/ 700416 h 1166887"/>
                  <a:gd name="connsiteX393" fmla="*/ 2839395 w 3024845"/>
                  <a:gd name="connsiteY393" fmla="*/ 750137 h 1166887"/>
                  <a:gd name="connsiteX394" fmla="*/ 2871822 w 3024845"/>
                  <a:gd name="connsiteY394" fmla="*/ 750137 h 1166887"/>
                  <a:gd name="connsiteX395" fmla="*/ 2871822 w 3024845"/>
                  <a:gd name="connsiteY395" fmla="*/ 724196 h 1166887"/>
                  <a:gd name="connsiteX396" fmla="*/ 2910329 w 3024845"/>
                  <a:gd name="connsiteY396" fmla="*/ 724196 h 1166887"/>
                  <a:gd name="connsiteX397" fmla="*/ 2910329 w 3024845"/>
                  <a:gd name="connsiteY397" fmla="*/ 693931 h 1166887"/>
                  <a:gd name="connsiteX398" fmla="*/ 2958970 w 3024845"/>
                  <a:gd name="connsiteY398" fmla="*/ 693931 h 1166887"/>
                  <a:gd name="connsiteX399" fmla="*/ 2958970 w 3024845"/>
                  <a:gd name="connsiteY399" fmla="*/ 805087 h 1166887"/>
                  <a:gd name="connsiteX400" fmla="*/ 2958970 w 3024845"/>
                  <a:gd name="connsiteY400" fmla="*/ 818866 h 1166887"/>
                  <a:gd name="connsiteX401" fmla="*/ 3024845 w 3024845"/>
                  <a:gd name="connsiteY401" fmla="*/ 818866 h 1166887"/>
                  <a:gd name="connsiteX402" fmla="*/ 3024845 w 3024845"/>
                  <a:gd name="connsiteY402" fmla="*/ 1160647 h 1166887"/>
                  <a:gd name="connsiteX403" fmla="*/ 145862 w 3024845"/>
                  <a:gd name="connsiteY403" fmla="*/ 1160647 h 1166887"/>
                  <a:gd name="connsiteX404" fmla="*/ 2054 w 3024845"/>
                  <a:gd name="connsiteY404" fmla="*/ 1166887 h 1166887"/>
                  <a:gd name="connsiteX405" fmla="*/ 0 w 3024845"/>
                  <a:gd name="connsiteY405" fmla="*/ 724196 h 1166887"/>
                  <a:gd name="connsiteX406" fmla="*/ 20267 w 3024845"/>
                  <a:gd name="connsiteY406" fmla="*/ 724196 h 1166887"/>
                  <a:gd name="connsiteX407" fmla="*/ 20774 w 3024845"/>
                  <a:gd name="connsiteY407" fmla="*/ 723115 h 1166887"/>
                  <a:gd name="connsiteX408" fmla="*/ 24320 w 3024845"/>
                  <a:gd name="connsiteY408" fmla="*/ 715549 h 1166887"/>
                  <a:gd name="connsiteX409" fmla="*/ 26094 w 3024845"/>
                  <a:gd name="connsiteY409" fmla="*/ 715819 h 1166887"/>
                  <a:gd name="connsiteX410" fmla="*/ 38507 w 3024845"/>
                  <a:gd name="connsiteY410" fmla="*/ 717710 h 1166887"/>
                  <a:gd name="connsiteX411" fmla="*/ 39014 w 3024845"/>
                  <a:gd name="connsiteY411" fmla="*/ 719062 h 1166887"/>
                  <a:gd name="connsiteX412" fmla="*/ 42560 w 3024845"/>
                  <a:gd name="connsiteY412" fmla="*/ 728519 h 1166887"/>
                  <a:gd name="connsiteX413" fmla="*/ 68907 w 3024845"/>
                  <a:gd name="connsiteY413" fmla="*/ 730681 h 1166887"/>
                  <a:gd name="connsiteX414" fmla="*/ 68907 w 3024845"/>
                  <a:gd name="connsiteY414" fmla="*/ 607460 h 1166887"/>
                  <a:gd name="connsiteX415" fmla="*/ 70934 w 3024845"/>
                  <a:gd name="connsiteY415" fmla="*/ 607460 h 1166887"/>
                  <a:gd name="connsiteX416" fmla="*/ 85121 w 3024845"/>
                  <a:gd name="connsiteY416" fmla="*/ 607460 h 1166887"/>
                  <a:gd name="connsiteX417" fmla="*/ 85121 w 3024845"/>
                  <a:gd name="connsiteY417" fmla="*/ 471268 h 1166887"/>
                  <a:gd name="connsiteX418" fmla="*/ 86894 w 3024845"/>
                  <a:gd name="connsiteY418" fmla="*/ 471268 h 1166887"/>
                  <a:gd name="connsiteX419" fmla="*/ 99308 w 3024845"/>
                  <a:gd name="connsiteY419" fmla="*/ 471268 h 1166887"/>
                  <a:gd name="connsiteX420" fmla="*/ 99308 w 3024845"/>
                  <a:gd name="connsiteY420" fmla="*/ 356694 h 1166887"/>
                  <a:gd name="connsiteX421" fmla="*/ 103361 w 3024845"/>
                  <a:gd name="connsiteY421" fmla="*/ 328590 h 1166887"/>
                  <a:gd name="connsiteX422" fmla="*/ 105388 w 3024845"/>
                  <a:gd name="connsiteY422" fmla="*/ 328590 h 1166887"/>
                  <a:gd name="connsiteX423" fmla="*/ 119575 w 3024845"/>
                  <a:gd name="connsiteY423" fmla="*/ 328590 h 1166887"/>
                  <a:gd name="connsiteX424" fmla="*/ 156055 w 3024845"/>
                  <a:gd name="connsiteY424" fmla="*/ 246443 h 1166887"/>
                  <a:gd name="connsiteX425" fmla="*/ 160109 w 3024845"/>
                  <a:gd name="connsiteY425" fmla="*/ 0 h 116688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145862 w 3024845"/>
                  <a:gd name="connsiteY403" fmla="*/ 1160647 h 1160647"/>
                  <a:gd name="connsiteX404" fmla="*/ 2054 w 3024845"/>
                  <a:gd name="connsiteY404" fmla="*/ 1158314 h 1160647"/>
                  <a:gd name="connsiteX405" fmla="*/ 0 w 3024845"/>
                  <a:gd name="connsiteY405" fmla="*/ 724196 h 1160647"/>
                  <a:gd name="connsiteX406" fmla="*/ 20267 w 3024845"/>
                  <a:gd name="connsiteY406" fmla="*/ 724196 h 1160647"/>
                  <a:gd name="connsiteX407" fmla="*/ 20774 w 3024845"/>
                  <a:gd name="connsiteY407" fmla="*/ 723115 h 1160647"/>
                  <a:gd name="connsiteX408" fmla="*/ 24320 w 3024845"/>
                  <a:gd name="connsiteY408" fmla="*/ 715549 h 1160647"/>
                  <a:gd name="connsiteX409" fmla="*/ 26094 w 3024845"/>
                  <a:gd name="connsiteY409" fmla="*/ 715819 h 1160647"/>
                  <a:gd name="connsiteX410" fmla="*/ 38507 w 3024845"/>
                  <a:gd name="connsiteY410" fmla="*/ 717710 h 1160647"/>
                  <a:gd name="connsiteX411" fmla="*/ 39014 w 3024845"/>
                  <a:gd name="connsiteY411" fmla="*/ 719062 h 1160647"/>
                  <a:gd name="connsiteX412" fmla="*/ 42560 w 3024845"/>
                  <a:gd name="connsiteY412" fmla="*/ 728519 h 1160647"/>
                  <a:gd name="connsiteX413" fmla="*/ 68907 w 3024845"/>
                  <a:gd name="connsiteY413" fmla="*/ 730681 h 1160647"/>
                  <a:gd name="connsiteX414" fmla="*/ 68907 w 3024845"/>
                  <a:gd name="connsiteY414" fmla="*/ 607460 h 1160647"/>
                  <a:gd name="connsiteX415" fmla="*/ 70934 w 3024845"/>
                  <a:gd name="connsiteY415" fmla="*/ 607460 h 1160647"/>
                  <a:gd name="connsiteX416" fmla="*/ 85121 w 3024845"/>
                  <a:gd name="connsiteY416" fmla="*/ 607460 h 1160647"/>
                  <a:gd name="connsiteX417" fmla="*/ 85121 w 3024845"/>
                  <a:gd name="connsiteY417" fmla="*/ 471268 h 1160647"/>
                  <a:gd name="connsiteX418" fmla="*/ 86894 w 3024845"/>
                  <a:gd name="connsiteY418" fmla="*/ 471268 h 1160647"/>
                  <a:gd name="connsiteX419" fmla="*/ 99308 w 3024845"/>
                  <a:gd name="connsiteY419" fmla="*/ 471268 h 1160647"/>
                  <a:gd name="connsiteX420" fmla="*/ 99308 w 3024845"/>
                  <a:gd name="connsiteY420" fmla="*/ 356694 h 1160647"/>
                  <a:gd name="connsiteX421" fmla="*/ 103361 w 3024845"/>
                  <a:gd name="connsiteY421" fmla="*/ 328590 h 1160647"/>
                  <a:gd name="connsiteX422" fmla="*/ 105388 w 3024845"/>
                  <a:gd name="connsiteY422" fmla="*/ 328590 h 1160647"/>
                  <a:gd name="connsiteX423" fmla="*/ 119575 w 3024845"/>
                  <a:gd name="connsiteY423" fmla="*/ 328590 h 1160647"/>
                  <a:gd name="connsiteX424" fmla="*/ 156055 w 3024845"/>
                  <a:gd name="connsiteY424" fmla="*/ 246443 h 1160647"/>
                  <a:gd name="connsiteX425" fmla="*/ 160109 w 3024845"/>
                  <a:gd name="connsiteY425" fmla="*/ 0 h 116064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145862 w 3024845"/>
                  <a:gd name="connsiteY403" fmla="*/ 1160647 h 1160647"/>
                  <a:gd name="connsiteX404" fmla="*/ 2054 w 3024845"/>
                  <a:gd name="connsiteY404" fmla="*/ 1158314 h 1160647"/>
                  <a:gd name="connsiteX405" fmla="*/ 0 w 3024845"/>
                  <a:gd name="connsiteY405" fmla="*/ 724196 h 1160647"/>
                  <a:gd name="connsiteX406" fmla="*/ 20267 w 3024845"/>
                  <a:gd name="connsiteY406" fmla="*/ 724196 h 1160647"/>
                  <a:gd name="connsiteX407" fmla="*/ 20774 w 3024845"/>
                  <a:gd name="connsiteY407" fmla="*/ 723115 h 1160647"/>
                  <a:gd name="connsiteX408" fmla="*/ 24320 w 3024845"/>
                  <a:gd name="connsiteY408" fmla="*/ 715549 h 1160647"/>
                  <a:gd name="connsiteX409" fmla="*/ 26094 w 3024845"/>
                  <a:gd name="connsiteY409" fmla="*/ 715819 h 1160647"/>
                  <a:gd name="connsiteX410" fmla="*/ 38507 w 3024845"/>
                  <a:gd name="connsiteY410" fmla="*/ 717710 h 1160647"/>
                  <a:gd name="connsiteX411" fmla="*/ 39014 w 3024845"/>
                  <a:gd name="connsiteY411" fmla="*/ 719062 h 1160647"/>
                  <a:gd name="connsiteX412" fmla="*/ 42560 w 3024845"/>
                  <a:gd name="connsiteY412" fmla="*/ 728519 h 1160647"/>
                  <a:gd name="connsiteX413" fmla="*/ 68907 w 3024845"/>
                  <a:gd name="connsiteY413" fmla="*/ 730681 h 1160647"/>
                  <a:gd name="connsiteX414" fmla="*/ 68907 w 3024845"/>
                  <a:gd name="connsiteY414" fmla="*/ 607460 h 1160647"/>
                  <a:gd name="connsiteX415" fmla="*/ 70934 w 3024845"/>
                  <a:gd name="connsiteY415" fmla="*/ 607460 h 1160647"/>
                  <a:gd name="connsiteX416" fmla="*/ 85121 w 3024845"/>
                  <a:gd name="connsiteY416" fmla="*/ 607460 h 1160647"/>
                  <a:gd name="connsiteX417" fmla="*/ 85121 w 3024845"/>
                  <a:gd name="connsiteY417" fmla="*/ 471268 h 1160647"/>
                  <a:gd name="connsiteX418" fmla="*/ 86894 w 3024845"/>
                  <a:gd name="connsiteY418" fmla="*/ 471268 h 1160647"/>
                  <a:gd name="connsiteX419" fmla="*/ 99308 w 3024845"/>
                  <a:gd name="connsiteY419" fmla="*/ 471268 h 1160647"/>
                  <a:gd name="connsiteX420" fmla="*/ 99308 w 3024845"/>
                  <a:gd name="connsiteY420" fmla="*/ 356694 h 1160647"/>
                  <a:gd name="connsiteX421" fmla="*/ 103361 w 3024845"/>
                  <a:gd name="connsiteY421" fmla="*/ 328590 h 1160647"/>
                  <a:gd name="connsiteX422" fmla="*/ 105388 w 3024845"/>
                  <a:gd name="connsiteY422" fmla="*/ 328590 h 1160647"/>
                  <a:gd name="connsiteX423" fmla="*/ 119575 w 3024845"/>
                  <a:gd name="connsiteY423" fmla="*/ 328590 h 1160647"/>
                  <a:gd name="connsiteX424" fmla="*/ 156055 w 3024845"/>
                  <a:gd name="connsiteY424" fmla="*/ 246443 h 1160647"/>
                  <a:gd name="connsiteX425" fmla="*/ 160109 w 3024845"/>
                  <a:gd name="connsiteY425" fmla="*/ 0 h 116064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2054 w 3024845"/>
                  <a:gd name="connsiteY403" fmla="*/ 1158314 h 1160647"/>
                  <a:gd name="connsiteX404" fmla="*/ 0 w 3024845"/>
                  <a:gd name="connsiteY404" fmla="*/ 724196 h 1160647"/>
                  <a:gd name="connsiteX405" fmla="*/ 20267 w 3024845"/>
                  <a:gd name="connsiteY405" fmla="*/ 724196 h 1160647"/>
                  <a:gd name="connsiteX406" fmla="*/ 20774 w 3024845"/>
                  <a:gd name="connsiteY406" fmla="*/ 723115 h 1160647"/>
                  <a:gd name="connsiteX407" fmla="*/ 24320 w 3024845"/>
                  <a:gd name="connsiteY407" fmla="*/ 715549 h 1160647"/>
                  <a:gd name="connsiteX408" fmla="*/ 26094 w 3024845"/>
                  <a:gd name="connsiteY408" fmla="*/ 715819 h 1160647"/>
                  <a:gd name="connsiteX409" fmla="*/ 38507 w 3024845"/>
                  <a:gd name="connsiteY409" fmla="*/ 717710 h 1160647"/>
                  <a:gd name="connsiteX410" fmla="*/ 39014 w 3024845"/>
                  <a:gd name="connsiteY410" fmla="*/ 719062 h 1160647"/>
                  <a:gd name="connsiteX411" fmla="*/ 42560 w 3024845"/>
                  <a:gd name="connsiteY411" fmla="*/ 728519 h 1160647"/>
                  <a:gd name="connsiteX412" fmla="*/ 68907 w 3024845"/>
                  <a:gd name="connsiteY412" fmla="*/ 730681 h 1160647"/>
                  <a:gd name="connsiteX413" fmla="*/ 68907 w 3024845"/>
                  <a:gd name="connsiteY413" fmla="*/ 607460 h 1160647"/>
                  <a:gd name="connsiteX414" fmla="*/ 70934 w 3024845"/>
                  <a:gd name="connsiteY414" fmla="*/ 607460 h 1160647"/>
                  <a:gd name="connsiteX415" fmla="*/ 85121 w 3024845"/>
                  <a:gd name="connsiteY415" fmla="*/ 607460 h 1160647"/>
                  <a:gd name="connsiteX416" fmla="*/ 85121 w 3024845"/>
                  <a:gd name="connsiteY416" fmla="*/ 471268 h 1160647"/>
                  <a:gd name="connsiteX417" fmla="*/ 86894 w 3024845"/>
                  <a:gd name="connsiteY417" fmla="*/ 471268 h 1160647"/>
                  <a:gd name="connsiteX418" fmla="*/ 99308 w 3024845"/>
                  <a:gd name="connsiteY418" fmla="*/ 471268 h 1160647"/>
                  <a:gd name="connsiteX419" fmla="*/ 99308 w 3024845"/>
                  <a:gd name="connsiteY419" fmla="*/ 356694 h 1160647"/>
                  <a:gd name="connsiteX420" fmla="*/ 103361 w 3024845"/>
                  <a:gd name="connsiteY420" fmla="*/ 328590 h 1160647"/>
                  <a:gd name="connsiteX421" fmla="*/ 105388 w 3024845"/>
                  <a:gd name="connsiteY421" fmla="*/ 328590 h 1160647"/>
                  <a:gd name="connsiteX422" fmla="*/ 119575 w 3024845"/>
                  <a:gd name="connsiteY422" fmla="*/ 328590 h 1160647"/>
                  <a:gd name="connsiteX423" fmla="*/ 156055 w 3024845"/>
                  <a:gd name="connsiteY423" fmla="*/ 246443 h 1160647"/>
                  <a:gd name="connsiteX424" fmla="*/ 160109 w 3024845"/>
                  <a:gd name="connsiteY424" fmla="*/ 0 h 116064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2054 w 3024845"/>
                  <a:gd name="connsiteY403" fmla="*/ 1158314 h 1160647"/>
                  <a:gd name="connsiteX404" fmla="*/ 0 w 3024845"/>
                  <a:gd name="connsiteY404" fmla="*/ 724196 h 1160647"/>
                  <a:gd name="connsiteX405" fmla="*/ 20267 w 3024845"/>
                  <a:gd name="connsiteY405" fmla="*/ 724196 h 1160647"/>
                  <a:gd name="connsiteX406" fmla="*/ 20774 w 3024845"/>
                  <a:gd name="connsiteY406" fmla="*/ 723115 h 1160647"/>
                  <a:gd name="connsiteX407" fmla="*/ 24320 w 3024845"/>
                  <a:gd name="connsiteY407" fmla="*/ 715549 h 1160647"/>
                  <a:gd name="connsiteX408" fmla="*/ 26094 w 3024845"/>
                  <a:gd name="connsiteY408" fmla="*/ 715819 h 1160647"/>
                  <a:gd name="connsiteX409" fmla="*/ 38507 w 3024845"/>
                  <a:gd name="connsiteY409" fmla="*/ 717710 h 1160647"/>
                  <a:gd name="connsiteX410" fmla="*/ 39014 w 3024845"/>
                  <a:gd name="connsiteY410" fmla="*/ 719062 h 1160647"/>
                  <a:gd name="connsiteX411" fmla="*/ 42560 w 3024845"/>
                  <a:gd name="connsiteY411" fmla="*/ 728519 h 1160647"/>
                  <a:gd name="connsiteX412" fmla="*/ 68907 w 3024845"/>
                  <a:gd name="connsiteY412" fmla="*/ 730681 h 1160647"/>
                  <a:gd name="connsiteX413" fmla="*/ 68907 w 3024845"/>
                  <a:gd name="connsiteY413" fmla="*/ 607460 h 1160647"/>
                  <a:gd name="connsiteX414" fmla="*/ 70934 w 3024845"/>
                  <a:gd name="connsiteY414" fmla="*/ 607460 h 1160647"/>
                  <a:gd name="connsiteX415" fmla="*/ 85121 w 3024845"/>
                  <a:gd name="connsiteY415" fmla="*/ 607460 h 1160647"/>
                  <a:gd name="connsiteX416" fmla="*/ 85121 w 3024845"/>
                  <a:gd name="connsiteY416" fmla="*/ 471268 h 1160647"/>
                  <a:gd name="connsiteX417" fmla="*/ 86894 w 3024845"/>
                  <a:gd name="connsiteY417" fmla="*/ 471268 h 1160647"/>
                  <a:gd name="connsiteX418" fmla="*/ 99308 w 3024845"/>
                  <a:gd name="connsiteY418" fmla="*/ 471268 h 1160647"/>
                  <a:gd name="connsiteX419" fmla="*/ 99308 w 3024845"/>
                  <a:gd name="connsiteY419" fmla="*/ 356694 h 1160647"/>
                  <a:gd name="connsiteX420" fmla="*/ 103361 w 3024845"/>
                  <a:gd name="connsiteY420" fmla="*/ 328590 h 1160647"/>
                  <a:gd name="connsiteX421" fmla="*/ 105388 w 3024845"/>
                  <a:gd name="connsiteY421" fmla="*/ 328590 h 1160647"/>
                  <a:gd name="connsiteX422" fmla="*/ 119575 w 3024845"/>
                  <a:gd name="connsiteY422" fmla="*/ 328590 h 1160647"/>
                  <a:gd name="connsiteX423" fmla="*/ 156055 w 3024845"/>
                  <a:gd name="connsiteY423" fmla="*/ 246443 h 1160647"/>
                  <a:gd name="connsiteX424" fmla="*/ 160109 w 3024845"/>
                  <a:gd name="connsiteY424" fmla="*/ 0 h 1160647"/>
                  <a:gd name="connsiteX0" fmla="*/ 156055 w 3024845"/>
                  <a:gd name="connsiteY0" fmla="*/ 164295 h 1078499"/>
                  <a:gd name="connsiteX1" fmla="*/ 162135 w 3024845"/>
                  <a:gd name="connsiteY1" fmla="*/ 164295 h 1078499"/>
                  <a:gd name="connsiteX2" fmla="*/ 200642 w 3024845"/>
                  <a:gd name="connsiteY2" fmla="*/ 244281 h 1078499"/>
                  <a:gd name="connsiteX3" fmla="*/ 202669 w 3024845"/>
                  <a:gd name="connsiteY3" fmla="*/ 244281 h 1078499"/>
                  <a:gd name="connsiteX4" fmla="*/ 216856 w 3024845"/>
                  <a:gd name="connsiteY4" fmla="*/ 244281 h 1078499"/>
                  <a:gd name="connsiteX5" fmla="*/ 216856 w 3024845"/>
                  <a:gd name="connsiteY5" fmla="*/ 268060 h 1078499"/>
                  <a:gd name="connsiteX6" fmla="*/ 217363 w 3024845"/>
                  <a:gd name="connsiteY6" fmla="*/ 268871 h 1078499"/>
                  <a:gd name="connsiteX7" fmla="*/ 220909 w 3024845"/>
                  <a:gd name="connsiteY7" fmla="*/ 274546 h 1078499"/>
                  <a:gd name="connsiteX8" fmla="*/ 220909 w 3024845"/>
                  <a:gd name="connsiteY8" fmla="*/ 389120 h 1078499"/>
                  <a:gd name="connsiteX9" fmla="*/ 223189 w 3024845"/>
                  <a:gd name="connsiteY9" fmla="*/ 389120 h 1078499"/>
                  <a:gd name="connsiteX10" fmla="*/ 239150 w 3024845"/>
                  <a:gd name="connsiteY10" fmla="*/ 389120 h 1078499"/>
                  <a:gd name="connsiteX11" fmla="*/ 239150 w 3024845"/>
                  <a:gd name="connsiteY11" fmla="*/ 529635 h 1078499"/>
                  <a:gd name="connsiteX12" fmla="*/ 240670 w 3024845"/>
                  <a:gd name="connsiteY12" fmla="*/ 529365 h 1078499"/>
                  <a:gd name="connsiteX13" fmla="*/ 251310 w 3024845"/>
                  <a:gd name="connsiteY13" fmla="*/ 527474 h 1078499"/>
                  <a:gd name="connsiteX14" fmla="*/ 249283 w 3024845"/>
                  <a:gd name="connsiteY14" fmla="*/ 616106 h 1078499"/>
                  <a:gd name="connsiteX15" fmla="*/ 250803 w 3024845"/>
                  <a:gd name="connsiteY15" fmla="*/ 616377 h 1078499"/>
                  <a:gd name="connsiteX16" fmla="*/ 261443 w 3024845"/>
                  <a:gd name="connsiteY16" fmla="*/ 618268 h 1078499"/>
                  <a:gd name="connsiteX17" fmla="*/ 261696 w 3024845"/>
                  <a:gd name="connsiteY17" fmla="*/ 619079 h 1078499"/>
                  <a:gd name="connsiteX18" fmla="*/ 263470 w 3024845"/>
                  <a:gd name="connsiteY18" fmla="*/ 624754 h 1078499"/>
                  <a:gd name="connsiteX19" fmla="*/ 264230 w 3024845"/>
                  <a:gd name="connsiteY19" fmla="*/ 622322 h 1078499"/>
                  <a:gd name="connsiteX20" fmla="*/ 269550 w 3024845"/>
                  <a:gd name="connsiteY20" fmla="*/ 605298 h 1078499"/>
                  <a:gd name="connsiteX21" fmla="*/ 271323 w 3024845"/>
                  <a:gd name="connsiteY21" fmla="*/ 605298 h 1078499"/>
                  <a:gd name="connsiteX22" fmla="*/ 283737 w 3024845"/>
                  <a:gd name="connsiteY22" fmla="*/ 605298 h 1078499"/>
                  <a:gd name="connsiteX23" fmla="*/ 283737 w 3024845"/>
                  <a:gd name="connsiteY23" fmla="*/ 637724 h 1078499"/>
                  <a:gd name="connsiteX24" fmla="*/ 284750 w 3024845"/>
                  <a:gd name="connsiteY24" fmla="*/ 638265 h 1078499"/>
                  <a:gd name="connsiteX25" fmla="*/ 291844 w 3024845"/>
                  <a:gd name="connsiteY25" fmla="*/ 642048 h 1078499"/>
                  <a:gd name="connsiteX26" fmla="*/ 291844 w 3024845"/>
                  <a:gd name="connsiteY26" fmla="*/ 643399 h 1078499"/>
                  <a:gd name="connsiteX27" fmla="*/ 291844 w 3024845"/>
                  <a:gd name="connsiteY27" fmla="*/ 652857 h 1078499"/>
                  <a:gd name="connsiteX28" fmla="*/ 336431 w 3024845"/>
                  <a:gd name="connsiteY28" fmla="*/ 652857 h 1078499"/>
                  <a:gd name="connsiteX29" fmla="*/ 336431 w 3024845"/>
                  <a:gd name="connsiteY29" fmla="*/ 653938 h 1078499"/>
                  <a:gd name="connsiteX30" fmla="*/ 336431 w 3024845"/>
                  <a:gd name="connsiteY30" fmla="*/ 661504 h 1078499"/>
                  <a:gd name="connsiteX31" fmla="*/ 338457 w 3024845"/>
                  <a:gd name="connsiteY31" fmla="*/ 661504 h 1078499"/>
                  <a:gd name="connsiteX32" fmla="*/ 352644 w 3024845"/>
                  <a:gd name="connsiteY32" fmla="*/ 661504 h 1078499"/>
                  <a:gd name="connsiteX33" fmla="*/ 352644 w 3024845"/>
                  <a:gd name="connsiteY33" fmla="*/ 631239 h 1078499"/>
                  <a:gd name="connsiteX34" fmla="*/ 397231 w 3024845"/>
                  <a:gd name="connsiteY34" fmla="*/ 631239 h 1078499"/>
                  <a:gd name="connsiteX35" fmla="*/ 397231 w 3024845"/>
                  <a:gd name="connsiteY35" fmla="*/ 629888 h 1078499"/>
                  <a:gd name="connsiteX36" fmla="*/ 397231 w 3024845"/>
                  <a:gd name="connsiteY36" fmla="*/ 620430 h 1078499"/>
                  <a:gd name="connsiteX37" fmla="*/ 398245 w 3024845"/>
                  <a:gd name="connsiteY37" fmla="*/ 620430 h 1078499"/>
                  <a:gd name="connsiteX38" fmla="*/ 405338 w 3024845"/>
                  <a:gd name="connsiteY38" fmla="*/ 620430 h 1078499"/>
                  <a:gd name="connsiteX39" fmla="*/ 405338 w 3024845"/>
                  <a:gd name="connsiteY39" fmla="*/ 618539 h 1078499"/>
                  <a:gd name="connsiteX40" fmla="*/ 405338 w 3024845"/>
                  <a:gd name="connsiteY40" fmla="*/ 605298 h 1078499"/>
                  <a:gd name="connsiteX41" fmla="*/ 406098 w 3024845"/>
                  <a:gd name="connsiteY41" fmla="*/ 605298 h 1078499"/>
                  <a:gd name="connsiteX42" fmla="*/ 411418 w 3024845"/>
                  <a:gd name="connsiteY42" fmla="*/ 605298 h 1078499"/>
                  <a:gd name="connsiteX43" fmla="*/ 411418 w 3024845"/>
                  <a:gd name="connsiteY43" fmla="*/ 604217 h 1078499"/>
                  <a:gd name="connsiteX44" fmla="*/ 411418 w 3024845"/>
                  <a:gd name="connsiteY44" fmla="*/ 596650 h 1078499"/>
                  <a:gd name="connsiteX45" fmla="*/ 413445 w 3024845"/>
                  <a:gd name="connsiteY45" fmla="*/ 596650 h 1078499"/>
                  <a:gd name="connsiteX46" fmla="*/ 427632 w 3024845"/>
                  <a:gd name="connsiteY46" fmla="*/ 596650 h 1078499"/>
                  <a:gd name="connsiteX47" fmla="*/ 427632 w 3024845"/>
                  <a:gd name="connsiteY47" fmla="*/ 597731 h 1078499"/>
                  <a:gd name="connsiteX48" fmla="*/ 427632 w 3024845"/>
                  <a:gd name="connsiteY48" fmla="*/ 605298 h 1078499"/>
                  <a:gd name="connsiteX49" fmla="*/ 449925 w 3024845"/>
                  <a:gd name="connsiteY49" fmla="*/ 605298 h 1078499"/>
                  <a:gd name="connsiteX50" fmla="*/ 449925 w 3024845"/>
                  <a:gd name="connsiteY50" fmla="*/ 603406 h 1078499"/>
                  <a:gd name="connsiteX51" fmla="*/ 449925 w 3024845"/>
                  <a:gd name="connsiteY51" fmla="*/ 590165 h 1078499"/>
                  <a:gd name="connsiteX52" fmla="*/ 451699 w 3024845"/>
                  <a:gd name="connsiteY52" fmla="*/ 590165 h 1078499"/>
                  <a:gd name="connsiteX53" fmla="*/ 464112 w 3024845"/>
                  <a:gd name="connsiteY53" fmla="*/ 590165 h 1078499"/>
                  <a:gd name="connsiteX54" fmla="*/ 464112 w 3024845"/>
                  <a:gd name="connsiteY54" fmla="*/ 613945 h 1078499"/>
                  <a:gd name="connsiteX55" fmla="*/ 465126 w 3024845"/>
                  <a:gd name="connsiteY55" fmla="*/ 613945 h 1078499"/>
                  <a:gd name="connsiteX56" fmla="*/ 472219 w 3024845"/>
                  <a:gd name="connsiteY56" fmla="*/ 613945 h 1078499"/>
                  <a:gd name="connsiteX57" fmla="*/ 472219 w 3024845"/>
                  <a:gd name="connsiteY57" fmla="*/ 612864 h 1078499"/>
                  <a:gd name="connsiteX58" fmla="*/ 472219 w 3024845"/>
                  <a:gd name="connsiteY58" fmla="*/ 605298 h 1078499"/>
                  <a:gd name="connsiteX59" fmla="*/ 473992 w 3024845"/>
                  <a:gd name="connsiteY59" fmla="*/ 605298 h 1078499"/>
                  <a:gd name="connsiteX60" fmla="*/ 486406 w 3024845"/>
                  <a:gd name="connsiteY60" fmla="*/ 605298 h 1078499"/>
                  <a:gd name="connsiteX61" fmla="*/ 486406 w 3024845"/>
                  <a:gd name="connsiteY61" fmla="*/ 631239 h 1078499"/>
                  <a:gd name="connsiteX62" fmla="*/ 488433 w 3024845"/>
                  <a:gd name="connsiteY62" fmla="*/ 631239 h 1078499"/>
                  <a:gd name="connsiteX63" fmla="*/ 502619 w 3024845"/>
                  <a:gd name="connsiteY63" fmla="*/ 631239 h 1078499"/>
                  <a:gd name="connsiteX64" fmla="*/ 502619 w 3024845"/>
                  <a:gd name="connsiteY64" fmla="*/ 632860 h 1078499"/>
                  <a:gd name="connsiteX65" fmla="*/ 502619 w 3024845"/>
                  <a:gd name="connsiteY65" fmla="*/ 644210 h 1078499"/>
                  <a:gd name="connsiteX66" fmla="*/ 503379 w 3024845"/>
                  <a:gd name="connsiteY66" fmla="*/ 644210 h 1078499"/>
                  <a:gd name="connsiteX67" fmla="*/ 508700 w 3024845"/>
                  <a:gd name="connsiteY67" fmla="*/ 644210 h 1078499"/>
                  <a:gd name="connsiteX68" fmla="*/ 508700 w 3024845"/>
                  <a:gd name="connsiteY68" fmla="*/ 643399 h 1078499"/>
                  <a:gd name="connsiteX69" fmla="*/ 508700 w 3024845"/>
                  <a:gd name="connsiteY69" fmla="*/ 637724 h 1078499"/>
                  <a:gd name="connsiteX70" fmla="*/ 539100 w 3024845"/>
                  <a:gd name="connsiteY70" fmla="*/ 637724 h 1078499"/>
                  <a:gd name="connsiteX71" fmla="*/ 539100 w 3024845"/>
                  <a:gd name="connsiteY71" fmla="*/ 661504 h 1078499"/>
                  <a:gd name="connsiteX72" fmla="*/ 540113 w 3024845"/>
                  <a:gd name="connsiteY72" fmla="*/ 661504 h 1078499"/>
                  <a:gd name="connsiteX73" fmla="*/ 547207 w 3024845"/>
                  <a:gd name="connsiteY73" fmla="*/ 661504 h 1078499"/>
                  <a:gd name="connsiteX74" fmla="*/ 547207 w 3024845"/>
                  <a:gd name="connsiteY74" fmla="*/ 662585 h 1078499"/>
                  <a:gd name="connsiteX75" fmla="*/ 547207 w 3024845"/>
                  <a:gd name="connsiteY75" fmla="*/ 670151 h 1078499"/>
                  <a:gd name="connsiteX76" fmla="*/ 547967 w 3024845"/>
                  <a:gd name="connsiteY76" fmla="*/ 670151 h 1078499"/>
                  <a:gd name="connsiteX77" fmla="*/ 553287 w 3024845"/>
                  <a:gd name="connsiteY77" fmla="*/ 670151 h 1078499"/>
                  <a:gd name="connsiteX78" fmla="*/ 553287 w 3024845"/>
                  <a:gd name="connsiteY78" fmla="*/ 667989 h 1078499"/>
                  <a:gd name="connsiteX79" fmla="*/ 553287 w 3024845"/>
                  <a:gd name="connsiteY79" fmla="*/ 652857 h 1078499"/>
                  <a:gd name="connsiteX80" fmla="*/ 554300 w 3024845"/>
                  <a:gd name="connsiteY80" fmla="*/ 652857 h 1078499"/>
                  <a:gd name="connsiteX81" fmla="*/ 561394 w 3024845"/>
                  <a:gd name="connsiteY81" fmla="*/ 652857 h 1078499"/>
                  <a:gd name="connsiteX82" fmla="*/ 561394 w 3024845"/>
                  <a:gd name="connsiteY82" fmla="*/ 653938 h 1078499"/>
                  <a:gd name="connsiteX83" fmla="*/ 561394 w 3024845"/>
                  <a:gd name="connsiteY83" fmla="*/ 661504 h 1078499"/>
                  <a:gd name="connsiteX84" fmla="*/ 566714 w 3024845"/>
                  <a:gd name="connsiteY84" fmla="*/ 659511 h 1078499"/>
                  <a:gd name="connsiteX85" fmla="*/ 567474 w 3024845"/>
                  <a:gd name="connsiteY85" fmla="*/ 658531 h 1078499"/>
                  <a:gd name="connsiteX86" fmla="*/ 567474 w 3024845"/>
                  <a:gd name="connsiteY86" fmla="*/ 652857 h 1078499"/>
                  <a:gd name="connsiteX87" fmla="*/ 605981 w 3024845"/>
                  <a:gd name="connsiteY87" fmla="*/ 652857 h 1078499"/>
                  <a:gd name="connsiteX88" fmla="*/ 605981 w 3024845"/>
                  <a:gd name="connsiteY88" fmla="*/ 676636 h 1078499"/>
                  <a:gd name="connsiteX89" fmla="*/ 608007 w 3024845"/>
                  <a:gd name="connsiteY89" fmla="*/ 676636 h 1078499"/>
                  <a:gd name="connsiteX90" fmla="*/ 622194 w 3024845"/>
                  <a:gd name="connsiteY90" fmla="*/ 676636 h 1078499"/>
                  <a:gd name="connsiteX91" fmla="*/ 622194 w 3024845"/>
                  <a:gd name="connsiteY91" fmla="*/ 677717 h 1078499"/>
                  <a:gd name="connsiteX92" fmla="*/ 622194 w 3024845"/>
                  <a:gd name="connsiteY92" fmla="*/ 685283 h 1078499"/>
                  <a:gd name="connsiteX93" fmla="*/ 623968 w 3024845"/>
                  <a:gd name="connsiteY93" fmla="*/ 685283 h 1078499"/>
                  <a:gd name="connsiteX94" fmla="*/ 636381 w 3024845"/>
                  <a:gd name="connsiteY94" fmla="*/ 685283 h 1078499"/>
                  <a:gd name="connsiteX95" fmla="*/ 636381 w 3024845"/>
                  <a:gd name="connsiteY95" fmla="*/ 661504 h 1078499"/>
                  <a:gd name="connsiteX96" fmla="*/ 637394 w 3024845"/>
                  <a:gd name="connsiteY96" fmla="*/ 661504 h 1078499"/>
                  <a:gd name="connsiteX97" fmla="*/ 644488 w 3024845"/>
                  <a:gd name="connsiteY97" fmla="*/ 661504 h 1078499"/>
                  <a:gd name="connsiteX98" fmla="*/ 644488 w 3024845"/>
                  <a:gd name="connsiteY98" fmla="*/ 629077 h 1078499"/>
                  <a:gd name="connsiteX99" fmla="*/ 645501 w 3024845"/>
                  <a:gd name="connsiteY99" fmla="*/ 629077 h 1078499"/>
                  <a:gd name="connsiteX100" fmla="*/ 652595 w 3024845"/>
                  <a:gd name="connsiteY100" fmla="*/ 629077 h 1078499"/>
                  <a:gd name="connsiteX101" fmla="*/ 652595 w 3024845"/>
                  <a:gd name="connsiteY101" fmla="*/ 627186 h 1078499"/>
                  <a:gd name="connsiteX102" fmla="*/ 652595 w 3024845"/>
                  <a:gd name="connsiteY102" fmla="*/ 613945 h 1078499"/>
                  <a:gd name="connsiteX103" fmla="*/ 651328 w 3024845"/>
                  <a:gd name="connsiteY103" fmla="*/ 612323 h 1078499"/>
                  <a:gd name="connsiteX104" fmla="*/ 656648 w 3024845"/>
                  <a:gd name="connsiteY104" fmla="*/ 600974 h 1078499"/>
                  <a:gd name="connsiteX105" fmla="*/ 664755 w 3024845"/>
                  <a:gd name="connsiteY105" fmla="*/ 629077 h 1078499"/>
                  <a:gd name="connsiteX106" fmla="*/ 665515 w 3024845"/>
                  <a:gd name="connsiteY106" fmla="*/ 629077 h 1078499"/>
                  <a:gd name="connsiteX107" fmla="*/ 670835 w 3024845"/>
                  <a:gd name="connsiteY107" fmla="*/ 629077 h 1078499"/>
                  <a:gd name="connsiteX108" fmla="*/ 670835 w 3024845"/>
                  <a:gd name="connsiteY108" fmla="*/ 523150 h 1078499"/>
                  <a:gd name="connsiteX109" fmla="*/ 672355 w 3024845"/>
                  <a:gd name="connsiteY109" fmla="*/ 523150 h 1078499"/>
                  <a:gd name="connsiteX110" fmla="*/ 682995 w 3024845"/>
                  <a:gd name="connsiteY110" fmla="*/ 523150 h 1078499"/>
                  <a:gd name="connsiteX111" fmla="*/ 682995 w 3024845"/>
                  <a:gd name="connsiteY111" fmla="*/ 475591 h 1078499"/>
                  <a:gd name="connsiteX112" fmla="*/ 709342 w 3024845"/>
                  <a:gd name="connsiteY112" fmla="*/ 475591 h 1078499"/>
                  <a:gd name="connsiteX113" fmla="*/ 709342 w 3024845"/>
                  <a:gd name="connsiteY113" fmla="*/ 453973 h 1078499"/>
                  <a:gd name="connsiteX114" fmla="*/ 743796 w 3024845"/>
                  <a:gd name="connsiteY114" fmla="*/ 453973 h 1078499"/>
                  <a:gd name="connsiteX115" fmla="*/ 743796 w 3024845"/>
                  <a:gd name="connsiteY115" fmla="*/ 456405 h 1078499"/>
                  <a:gd name="connsiteX116" fmla="*/ 743796 w 3024845"/>
                  <a:gd name="connsiteY116" fmla="*/ 473429 h 1078499"/>
                  <a:gd name="connsiteX117" fmla="*/ 746076 w 3024845"/>
                  <a:gd name="connsiteY117" fmla="*/ 473429 h 1078499"/>
                  <a:gd name="connsiteX118" fmla="*/ 762036 w 3024845"/>
                  <a:gd name="connsiteY118" fmla="*/ 473429 h 1078499"/>
                  <a:gd name="connsiteX119" fmla="*/ 762036 w 3024845"/>
                  <a:gd name="connsiteY119" fmla="*/ 520988 h 1078499"/>
                  <a:gd name="connsiteX120" fmla="*/ 763049 w 3024845"/>
                  <a:gd name="connsiteY120" fmla="*/ 520988 h 1078499"/>
                  <a:gd name="connsiteX121" fmla="*/ 770143 w 3024845"/>
                  <a:gd name="connsiteY121" fmla="*/ 520988 h 1078499"/>
                  <a:gd name="connsiteX122" fmla="*/ 784330 w 3024845"/>
                  <a:gd name="connsiteY122" fmla="*/ 525312 h 1078499"/>
                  <a:gd name="connsiteX123" fmla="*/ 784330 w 3024845"/>
                  <a:gd name="connsiteY123" fmla="*/ 564224 h 1078499"/>
                  <a:gd name="connsiteX124" fmla="*/ 785343 w 3024845"/>
                  <a:gd name="connsiteY124" fmla="*/ 564224 h 1078499"/>
                  <a:gd name="connsiteX125" fmla="*/ 792436 w 3024845"/>
                  <a:gd name="connsiteY125" fmla="*/ 564224 h 1078499"/>
                  <a:gd name="connsiteX126" fmla="*/ 792436 w 3024845"/>
                  <a:gd name="connsiteY126" fmla="*/ 565845 h 1078499"/>
                  <a:gd name="connsiteX127" fmla="*/ 792436 w 3024845"/>
                  <a:gd name="connsiteY127" fmla="*/ 577194 h 1078499"/>
                  <a:gd name="connsiteX128" fmla="*/ 794463 w 3024845"/>
                  <a:gd name="connsiteY128" fmla="*/ 577194 h 1078499"/>
                  <a:gd name="connsiteX129" fmla="*/ 808650 w 3024845"/>
                  <a:gd name="connsiteY129" fmla="*/ 577194 h 1078499"/>
                  <a:gd name="connsiteX130" fmla="*/ 814730 w 3024845"/>
                  <a:gd name="connsiteY130" fmla="*/ 583680 h 1078499"/>
                  <a:gd name="connsiteX131" fmla="*/ 814730 w 3024845"/>
                  <a:gd name="connsiteY131" fmla="*/ 605298 h 1078499"/>
                  <a:gd name="connsiteX132" fmla="*/ 817010 w 3024845"/>
                  <a:gd name="connsiteY132" fmla="*/ 605298 h 1078499"/>
                  <a:gd name="connsiteX133" fmla="*/ 832970 w 3024845"/>
                  <a:gd name="connsiteY133" fmla="*/ 605298 h 1078499"/>
                  <a:gd name="connsiteX134" fmla="*/ 832970 w 3024845"/>
                  <a:gd name="connsiteY134" fmla="*/ 606378 h 1078499"/>
                  <a:gd name="connsiteX135" fmla="*/ 832970 w 3024845"/>
                  <a:gd name="connsiteY135" fmla="*/ 613945 h 1078499"/>
                  <a:gd name="connsiteX136" fmla="*/ 834237 w 3024845"/>
                  <a:gd name="connsiteY136" fmla="*/ 613945 h 1078499"/>
                  <a:gd name="connsiteX137" fmla="*/ 843104 w 3024845"/>
                  <a:gd name="connsiteY137" fmla="*/ 613945 h 1078499"/>
                  <a:gd name="connsiteX138" fmla="*/ 843104 w 3024845"/>
                  <a:gd name="connsiteY138" fmla="*/ 616106 h 1078499"/>
                  <a:gd name="connsiteX139" fmla="*/ 843104 w 3024845"/>
                  <a:gd name="connsiteY139" fmla="*/ 631239 h 1078499"/>
                  <a:gd name="connsiteX140" fmla="*/ 847157 w 3024845"/>
                  <a:gd name="connsiteY140" fmla="*/ 629347 h 1078499"/>
                  <a:gd name="connsiteX141" fmla="*/ 847157 w 3024845"/>
                  <a:gd name="connsiteY141" fmla="*/ 616106 h 1078499"/>
                  <a:gd name="connsiteX142" fmla="*/ 848170 w 3024845"/>
                  <a:gd name="connsiteY142" fmla="*/ 616106 h 1078499"/>
                  <a:gd name="connsiteX143" fmla="*/ 855264 w 3024845"/>
                  <a:gd name="connsiteY143" fmla="*/ 616106 h 1078499"/>
                  <a:gd name="connsiteX144" fmla="*/ 855264 w 3024845"/>
                  <a:gd name="connsiteY144" fmla="*/ 617728 h 1078499"/>
                  <a:gd name="connsiteX145" fmla="*/ 855264 w 3024845"/>
                  <a:gd name="connsiteY145" fmla="*/ 629077 h 1078499"/>
                  <a:gd name="connsiteX146" fmla="*/ 856024 w 3024845"/>
                  <a:gd name="connsiteY146" fmla="*/ 629077 h 1078499"/>
                  <a:gd name="connsiteX147" fmla="*/ 861344 w 3024845"/>
                  <a:gd name="connsiteY147" fmla="*/ 629077 h 1078499"/>
                  <a:gd name="connsiteX148" fmla="*/ 909984 w 3024845"/>
                  <a:gd name="connsiteY148" fmla="*/ 624754 h 1078499"/>
                  <a:gd name="connsiteX149" fmla="*/ 909984 w 3024845"/>
                  <a:gd name="connsiteY149" fmla="*/ 626105 h 1078499"/>
                  <a:gd name="connsiteX150" fmla="*/ 909984 w 3024845"/>
                  <a:gd name="connsiteY150" fmla="*/ 635562 h 1078499"/>
                  <a:gd name="connsiteX151" fmla="*/ 910744 w 3024845"/>
                  <a:gd name="connsiteY151" fmla="*/ 635562 h 1078499"/>
                  <a:gd name="connsiteX152" fmla="*/ 916065 w 3024845"/>
                  <a:gd name="connsiteY152" fmla="*/ 635562 h 1078499"/>
                  <a:gd name="connsiteX153" fmla="*/ 916065 w 3024845"/>
                  <a:gd name="connsiteY153" fmla="*/ 637724 h 1078499"/>
                  <a:gd name="connsiteX154" fmla="*/ 916065 w 3024845"/>
                  <a:gd name="connsiteY154" fmla="*/ 652857 h 1078499"/>
                  <a:gd name="connsiteX155" fmla="*/ 918091 w 3024845"/>
                  <a:gd name="connsiteY155" fmla="*/ 651506 h 1078499"/>
                  <a:gd name="connsiteX156" fmla="*/ 932278 w 3024845"/>
                  <a:gd name="connsiteY156" fmla="*/ 642048 h 1078499"/>
                  <a:gd name="connsiteX157" fmla="*/ 938358 w 3024845"/>
                  <a:gd name="connsiteY157" fmla="*/ 600974 h 1078499"/>
                  <a:gd name="connsiteX158" fmla="*/ 939118 w 3024845"/>
                  <a:gd name="connsiteY158" fmla="*/ 600704 h 1078499"/>
                  <a:gd name="connsiteX159" fmla="*/ 944438 w 3024845"/>
                  <a:gd name="connsiteY159" fmla="*/ 598812 h 1078499"/>
                  <a:gd name="connsiteX160" fmla="*/ 946465 w 3024845"/>
                  <a:gd name="connsiteY160" fmla="*/ 529635 h 1078499"/>
                  <a:gd name="connsiteX161" fmla="*/ 948492 w 3024845"/>
                  <a:gd name="connsiteY161" fmla="*/ 598812 h 1078499"/>
                  <a:gd name="connsiteX162" fmla="*/ 949252 w 3024845"/>
                  <a:gd name="connsiteY162" fmla="*/ 599082 h 1078499"/>
                  <a:gd name="connsiteX163" fmla="*/ 954572 w 3024845"/>
                  <a:gd name="connsiteY163" fmla="*/ 600974 h 1078499"/>
                  <a:gd name="connsiteX164" fmla="*/ 954572 w 3024845"/>
                  <a:gd name="connsiteY164" fmla="*/ 514503 h 1078499"/>
                  <a:gd name="connsiteX165" fmla="*/ 958625 w 3024845"/>
                  <a:gd name="connsiteY165" fmla="*/ 482076 h 1078499"/>
                  <a:gd name="connsiteX166" fmla="*/ 997132 w 3024845"/>
                  <a:gd name="connsiteY166" fmla="*/ 482076 h 1078499"/>
                  <a:gd name="connsiteX167" fmla="*/ 997132 w 3024845"/>
                  <a:gd name="connsiteY167" fmla="*/ 514503 h 1078499"/>
                  <a:gd name="connsiteX168" fmla="*/ 997892 w 3024845"/>
                  <a:gd name="connsiteY168" fmla="*/ 514503 h 1078499"/>
                  <a:gd name="connsiteX169" fmla="*/ 1003212 w 3024845"/>
                  <a:gd name="connsiteY169" fmla="*/ 514503 h 1078499"/>
                  <a:gd name="connsiteX170" fmla="*/ 1003212 w 3024845"/>
                  <a:gd name="connsiteY170" fmla="*/ 432355 h 1078499"/>
                  <a:gd name="connsiteX171" fmla="*/ 1004986 w 3024845"/>
                  <a:gd name="connsiteY171" fmla="*/ 432355 h 1078499"/>
                  <a:gd name="connsiteX172" fmla="*/ 1017399 w 3024845"/>
                  <a:gd name="connsiteY172" fmla="*/ 432355 h 1078499"/>
                  <a:gd name="connsiteX173" fmla="*/ 1017399 w 3024845"/>
                  <a:gd name="connsiteY173" fmla="*/ 430464 h 1078499"/>
                  <a:gd name="connsiteX174" fmla="*/ 1017399 w 3024845"/>
                  <a:gd name="connsiteY174" fmla="*/ 417223 h 1078499"/>
                  <a:gd name="connsiteX175" fmla="*/ 1039693 w 3024845"/>
                  <a:gd name="connsiteY175" fmla="*/ 417223 h 1078499"/>
                  <a:gd name="connsiteX176" fmla="*/ 1039693 w 3024845"/>
                  <a:gd name="connsiteY176" fmla="*/ 416142 h 1078499"/>
                  <a:gd name="connsiteX177" fmla="*/ 1039693 w 3024845"/>
                  <a:gd name="connsiteY177" fmla="*/ 408576 h 1078499"/>
                  <a:gd name="connsiteX178" fmla="*/ 1041466 w 3024845"/>
                  <a:gd name="connsiteY178" fmla="*/ 408576 h 1078499"/>
                  <a:gd name="connsiteX179" fmla="*/ 1053880 w 3024845"/>
                  <a:gd name="connsiteY179" fmla="*/ 408576 h 1078499"/>
                  <a:gd name="connsiteX180" fmla="*/ 1053880 w 3024845"/>
                  <a:gd name="connsiteY180" fmla="*/ 409657 h 1078499"/>
                  <a:gd name="connsiteX181" fmla="*/ 1053880 w 3024845"/>
                  <a:gd name="connsiteY181" fmla="*/ 417223 h 1078499"/>
                  <a:gd name="connsiteX182" fmla="*/ 1054640 w 3024845"/>
                  <a:gd name="connsiteY182" fmla="*/ 417223 h 1078499"/>
                  <a:gd name="connsiteX183" fmla="*/ 1059960 w 3024845"/>
                  <a:gd name="connsiteY183" fmla="*/ 417223 h 1078499"/>
                  <a:gd name="connsiteX184" fmla="*/ 1070093 w 3024845"/>
                  <a:gd name="connsiteY184" fmla="*/ 412899 h 1078499"/>
                  <a:gd name="connsiteX185" fmla="*/ 1074146 w 3024845"/>
                  <a:gd name="connsiteY185" fmla="*/ 416142 h 1078499"/>
                  <a:gd name="connsiteX186" fmla="*/ 1074146 w 3024845"/>
                  <a:gd name="connsiteY186" fmla="*/ 408576 h 1078499"/>
                  <a:gd name="connsiteX187" fmla="*/ 1076426 w 3024845"/>
                  <a:gd name="connsiteY187" fmla="*/ 408576 h 1078499"/>
                  <a:gd name="connsiteX188" fmla="*/ 1092387 w 3024845"/>
                  <a:gd name="connsiteY188" fmla="*/ 408576 h 1078499"/>
                  <a:gd name="connsiteX189" fmla="*/ 1092387 w 3024845"/>
                  <a:gd name="connsiteY189" fmla="*/ 409657 h 1078499"/>
                  <a:gd name="connsiteX190" fmla="*/ 1092387 w 3024845"/>
                  <a:gd name="connsiteY190" fmla="*/ 417223 h 1078499"/>
                  <a:gd name="connsiteX191" fmla="*/ 1122787 w 3024845"/>
                  <a:gd name="connsiteY191" fmla="*/ 417223 h 1078499"/>
                  <a:gd name="connsiteX192" fmla="*/ 1122787 w 3024845"/>
                  <a:gd name="connsiteY192" fmla="*/ 418844 h 1078499"/>
                  <a:gd name="connsiteX193" fmla="*/ 1122787 w 3024845"/>
                  <a:gd name="connsiteY193" fmla="*/ 430194 h 1078499"/>
                  <a:gd name="connsiteX194" fmla="*/ 1149134 w 3024845"/>
                  <a:gd name="connsiteY194" fmla="*/ 430194 h 1078499"/>
                  <a:gd name="connsiteX195" fmla="*/ 1149134 w 3024845"/>
                  <a:gd name="connsiteY195" fmla="*/ 460458 h 1078499"/>
                  <a:gd name="connsiteX196" fmla="*/ 1149894 w 3024845"/>
                  <a:gd name="connsiteY196" fmla="*/ 460458 h 1078499"/>
                  <a:gd name="connsiteX197" fmla="*/ 1155214 w 3024845"/>
                  <a:gd name="connsiteY197" fmla="*/ 460458 h 1078499"/>
                  <a:gd name="connsiteX198" fmla="*/ 1155214 w 3024845"/>
                  <a:gd name="connsiteY198" fmla="*/ 461539 h 1078499"/>
                  <a:gd name="connsiteX199" fmla="*/ 1155214 w 3024845"/>
                  <a:gd name="connsiteY199" fmla="*/ 469106 h 1078499"/>
                  <a:gd name="connsiteX200" fmla="*/ 1159268 w 3024845"/>
                  <a:gd name="connsiteY200" fmla="*/ 499370 h 1078499"/>
                  <a:gd name="connsiteX201" fmla="*/ 1160028 w 3024845"/>
                  <a:gd name="connsiteY201" fmla="*/ 499370 h 1078499"/>
                  <a:gd name="connsiteX202" fmla="*/ 1165348 w 3024845"/>
                  <a:gd name="connsiteY202" fmla="*/ 499370 h 1078499"/>
                  <a:gd name="connsiteX203" fmla="*/ 1165348 w 3024845"/>
                  <a:gd name="connsiteY203" fmla="*/ 500181 h 1078499"/>
                  <a:gd name="connsiteX204" fmla="*/ 1165348 w 3024845"/>
                  <a:gd name="connsiteY204" fmla="*/ 505856 h 1078499"/>
                  <a:gd name="connsiteX205" fmla="*/ 1166361 w 3024845"/>
                  <a:gd name="connsiteY205" fmla="*/ 505856 h 1078499"/>
                  <a:gd name="connsiteX206" fmla="*/ 1173454 w 3024845"/>
                  <a:gd name="connsiteY206" fmla="*/ 505856 h 1078499"/>
                  <a:gd name="connsiteX207" fmla="*/ 1173454 w 3024845"/>
                  <a:gd name="connsiteY207" fmla="*/ 536121 h 1078499"/>
                  <a:gd name="connsiteX208" fmla="*/ 1175481 w 3024845"/>
                  <a:gd name="connsiteY208" fmla="*/ 536121 h 1078499"/>
                  <a:gd name="connsiteX209" fmla="*/ 1189668 w 3024845"/>
                  <a:gd name="connsiteY209" fmla="*/ 536121 h 1078499"/>
                  <a:gd name="connsiteX210" fmla="*/ 1189668 w 3024845"/>
                  <a:gd name="connsiteY210" fmla="*/ 559900 h 1078499"/>
                  <a:gd name="connsiteX211" fmla="*/ 1191695 w 3024845"/>
                  <a:gd name="connsiteY211" fmla="*/ 561521 h 1078499"/>
                  <a:gd name="connsiteX212" fmla="*/ 1191695 w 3024845"/>
                  <a:gd name="connsiteY212" fmla="*/ 572871 h 1078499"/>
                  <a:gd name="connsiteX213" fmla="*/ 1192455 w 3024845"/>
                  <a:gd name="connsiteY213" fmla="*/ 572871 h 1078499"/>
                  <a:gd name="connsiteX214" fmla="*/ 1197775 w 3024845"/>
                  <a:gd name="connsiteY214" fmla="*/ 572871 h 1078499"/>
                  <a:gd name="connsiteX215" fmla="*/ 1197775 w 3024845"/>
                  <a:gd name="connsiteY215" fmla="*/ 596650 h 1078499"/>
                  <a:gd name="connsiteX216" fmla="*/ 1199041 w 3024845"/>
                  <a:gd name="connsiteY216" fmla="*/ 596650 h 1078499"/>
                  <a:gd name="connsiteX217" fmla="*/ 1207908 w 3024845"/>
                  <a:gd name="connsiteY217" fmla="*/ 596650 h 1078499"/>
                  <a:gd name="connsiteX218" fmla="*/ 1209935 w 3024845"/>
                  <a:gd name="connsiteY218" fmla="*/ 600704 h 1078499"/>
                  <a:gd name="connsiteX219" fmla="*/ 1209935 w 3024845"/>
                  <a:gd name="connsiteY219" fmla="*/ 613945 h 1078499"/>
                  <a:gd name="connsiteX220" fmla="*/ 1211455 w 3024845"/>
                  <a:gd name="connsiteY220" fmla="*/ 612053 h 1078499"/>
                  <a:gd name="connsiteX221" fmla="*/ 1222095 w 3024845"/>
                  <a:gd name="connsiteY221" fmla="*/ 598812 h 1078499"/>
                  <a:gd name="connsiteX222" fmla="*/ 1250469 w 3024845"/>
                  <a:gd name="connsiteY222" fmla="*/ 598812 h 1078499"/>
                  <a:gd name="connsiteX223" fmla="*/ 1250469 w 3024845"/>
                  <a:gd name="connsiteY223" fmla="*/ 685283 h 1078499"/>
                  <a:gd name="connsiteX224" fmla="*/ 1251229 w 3024845"/>
                  <a:gd name="connsiteY224" fmla="*/ 685283 h 1078499"/>
                  <a:gd name="connsiteX225" fmla="*/ 1256549 w 3024845"/>
                  <a:gd name="connsiteY225" fmla="*/ 685283 h 1078499"/>
                  <a:gd name="connsiteX226" fmla="*/ 1257309 w 3024845"/>
                  <a:gd name="connsiteY226" fmla="*/ 683932 h 1078499"/>
                  <a:gd name="connsiteX227" fmla="*/ 1262629 w 3024845"/>
                  <a:gd name="connsiteY227" fmla="*/ 674474 h 1078499"/>
                  <a:gd name="connsiteX228" fmla="*/ 1262629 w 3024845"/>
                  <a:gd name="connsiteY228" fmla="*/ 676366 h 1078499"/>
                  <a:gd name="connsiteX229" fmla="*/ 1262629 w 3024845"/>
                  <a:gd name="connsiteY229" fmla="*/ 689607 h 1078499"/>
                  <a:gd name="connsiteX230" fmla="*/ 1266682 w 3024845"/>
                  <a:gd name="connsiteY230" fmla="*/ 644210 h 1078499"/>
                  <a:gd name="connsiteX231" fmla="*/ 1267442 w 3024845"/>
                  <a:gd name="connsiteY231" fmla="*/ 644210 h 1078499"/>
                  <a:gd name="connsiteX232" fmla="*/ 1272762 w 3024845"/>
                  <a:gd name="connsiteY232" fmla="*/ 644210 h 1078499"/>
                  <a:gd name="connsiteX233" fmla="*/ 1272762 w 3024845"/>
                  <a:gd name="connsiteY233" fmla="*/ 579356 h 1078499"/>
                  <a:gd name="connsiteX234" fmla="*/ 1273776 w 3024845"/>
                  <a:gd name="connsiteY234" fmla="*/ 579356 h 1078499"/>
                  <a:gd name="connsiteX235" fmla="*/ 1280869 w 3024845"/>
                  <a:gd name="connsiteY235" fmla="*/ 579356 h 1078499"/>
                  <a:gd name="connsiteX236" fmla="*/ 1293029 w 3024845"/>
                  <a:gd name="connsiteY236" fmla="*/ 536121 h 1078499"/>
                  <a:gd name="connsiteX237" fmla="*/ 1294296 w 3024845"/>
                  <a:gd name="connsiteY237" fmla="*/ 536121 h 1078499"/>
                  <a:gd name="connsiteX238" fmla="*/ 1303163 w 3024845"/>
                  <a:gd name="connsiteY238" fmla="*/ 536121 h 1078499"/>
                  <a:gd name="connsiteX239" fmla="*/ 1313296 w 3024845"/>
                  <a:gd name="connsiteY239" fmla="*/ 579356 h 1078499"/>
                  <a:gd name="connsiteX240" fmla="*/ 1314309 w 3024845"/>
                  <a:gd name="connsiteY240" fmla="*/ 579356 h 1078499"/>
                  <a:gd name="connsiteX241" fmla="*/ 1321403 w 3024845"/>
                  <a:gd name="connsiteY241" fmla="*/ 579356 h 1078499"/>
                  <a:gd name="connsiteX242" fmla="*/ 1321403 w 3024845"/>
                  <a:gd name="connsiteY242" fmla="*/ 618268 h 1078499"/>
                  <a:gd name="connsiteX243" fmla="*/ 1323176 w 3024845"/>
                  <a:gd name="connsiteY243" fmla="*/ 618268 h 1078499"/>
                  <a:gd name="connsiteX244" fmla="*/ 1335590 w 3024845"/>
                  <a:gd name="connsiteY244" fmla="*/ 618268 h 1078499"/>
                  <a:gd name="connsiteX245" fmla="*/ 1335590 w 3024845"/>
                  <a:gd name="connsiteY245" fmla="*/ 620430 h 1078499"/>
                  <a:gd name="connsiteX246" fmla="*/ 1335590 w 3024845"/>
                  <a:gd name="connsiteY246" fmla="*/ 635562 h 1078499"/>
                  <a:gd name="connsiteX247" fmla="*/ 1339643 w 3024845"/>
                  <a:gd name="connsiteY247" fmla="*/ 633401 h 1078499"/>
                  <a:gd name="connsiteX248" fmla="*/ 1339643 w 3024845"/>
                  <a:gd name="connsiteY248" fmla="*/ 618268 h 1078499"/>
                  <a:gd name="connsiteX249" fmla="*/ 1341163 w 3024845"/>
                  <a:gd name="connsiteY249" fmla="*/ 618268 h 1078499"/>
                  <a:gd name="connsiteX250" fmla="*/ 1351803 w 3024845"/>
                  <a:gd name="connsiteY250" fmla="*/ 618268 h 1078499"/>
                  <a:gd name="connsiteX251" fmla="*/ 1351803 w 3024845"/>
                  <a:gd name="connsiteY251" fmla="*/ 619889 h 1078499"/>
                  <a:gd name="connsiteX252" fmla="*/ 1351803 w 3024845"/>
                  <a:gd name="connsiteY252" fmla="*/ 631239 h 1078499"/>
                  <a:gd name="connsiteX253" fmla="*/ 1382204 w 3024845"/>
                  <a:gd name="connsiteY253" fmla="*/ 631239 h 1078499"/>
                  <a:gd name="connsiteX254" fmla="*/ 1382204 w 3024845"/>
                  <a:gd name="connsiteY254" fmla="*/ 594489 h 1078499"/>
                  <a:gd name="connsiteX255" fmla="*/ 1383470 w 3024845"/>
                  <a:gd name="connsiteY255" fmla="*/ 594489 h 1078499"/>
                  <a:gd name="connsiteX256" fmla="*/ 1392337 w 3024845"/>
                  <a:gd name="connsiteY256" fmla="*/ 594489 h 1078499"/>
                  <a:gd name="connsiteX257" fmla="*/ 1392337 w 3024845"/>
                  <a:gd name="connsiteY257" fmla="*/ 616106 h 1078499"/>
                  <a:gd name="connsiteX258" fmla="*/ 1394364 w 3024845"/>
                  <a:gd name="connsiteY258" fmla="*/ 583680 h 1078499"/>
                  <a:gd name="connsiteX259" fmla="*/ 1416657 w 3024845"/>
                  <a:gd name="connsiteY259" fmla="*/ 583680 h 1078499"/>
                  <a:gd name="connsiteX260" fmla="*/ 1416657 w 3024845"/>
                  <a:gd name="connsiteY260" fmla="*/ 582058 h 1078499"/>
                  <a:gd name="connsiteX261" fmla="*/ 1416657 w 3024845"/>
                  <a:gd name="connsiteY261" fmla="*/ 570709 h 1078499"/>
                  <a:gd name="connsiteX262" fmla="*/ 1417417 w 3024845"/>
                  <a:gd name="connsiteY262" fmla="*/ 570709 h 1078499"/>
                  <a:gd name="connsiteX263" fmla="*/ 1422737 w 3024845"/>
                  <a:gd name="connsiteY263" fmla="*/ 570709 h 1078499"/>
                  <a:gd name="connsiteX264" fmla="*/ 1422737 w 3024845"/>
                  <a:gd name="connsiteY264" fmla="*/ 568818 h 1078499"/>
                  <a:gd name="connsiteX265" fmla="*/ 1422737 w 3024845"/>
                  <a:gd name="connsiteY265" fmla="*/ 555577 h 1078499"/>
                  <a:gd name="connsiteX266" fmla="*/ 1426791 w 3024845"/>
                  <a:gd name="connsiteY266" fmla="*/ 562062 h 1078499"/>
                  <a:gd name="connsiteX267" fmla="*/ 1429071 w 3024845"/>
                  <a:gd name="connsiteY267" fmla="*/ 562062 h 1078499"/>
                  <a:gd name="connsiteX268" fmla="*/ 1445031 w 3024845"/>
                  <a:gd name="connsiteY268" fmla="*/ 562062 h 1078499"/>
                  <a:gd name="connsiteX269" fmla="*/ 1445031 w 3024845"/>
                  <a:gd name="connsiteY269" fmla="*/ 561251 h 1078499"/>
                  <a:gd name="connsiteX270" fmla="*/ 1445031 w 3024845"/>
                  <a:gd name="connsiteY270" fmla="*/ 555577 h 1078499"/>
                  <a:gd name="connsiteX271" fmla="*/ 1445791 w 3024845"/>
                  <a:gd name="connsiteY271" fmla="*/ 555577 h 1078499"/>
                  <a:gd name="connsiteX272" fmla="*/ 1451111 w 3024845"/>
                  <a:gd name="connsiteY272" fmla="*/ 555577 h 1078499"/>
                  <a:gd name="connsiteX273" fmla="*/ 1451111 w 3024845"/>
                  <a:gd name="connsiteY273" fmla="*/ 556928 h 1078499"/>
                  <a:gd name="connsiteX274" fmla="*/ 1451111 w 3024845"/>
                  <a:gd name="connsiteY274" fmla="*/ 566386 h 1078499"/>
                  <a:gd name="connsiteX275" fmla="*/ 1489618 w 3024845"/>
                  <a:gd name="connsiteY275" fmla="*/ 566386 h 1078499"/>
                  <a:gd name="connsiteX276" fmla="*/ 1489618 w 3024845"/>
                  <a:gd name="connsiteY276" fmla="*/ 704739 h 1078499"/>
                  <a:gd name="connsiteX277" fmla="*/ 1491138 w 3024845"/>
                  <a:gd name="connsiteY277" fmla="*/ 704739 h 1078499"/>
                  <a:gd name="connsiteX278" fmla="*/ 1501778 w 3024845"/>
                  <a:gd name="connsiteY278" fmla="*/ 704739 h 1078499"/>
                  <a:gd name="connsiteX279" fmla="*/ 1501778 w 3024845"/>
                  <a:gd name="connsiteY279" fmla="*/ 691769 h 1078499"/>
                  <a:gd name="connsiteX280" fmla="*/ 1505832 w 3024845"/>
                  <a:gd name="connsiteY280" fmla="*/ 691769 h 1078499"/>
                  <a:gd name="connsiteX281" fmla="*/ 1505832 w 3024845"/>
                  <a:gd name="connsiteY281" fmla="*/ 704739 h 1078499"/>
                  <a:gd name="connsiteX282" fmla="*/ 1536232 w 3024845"/>
                  <a:gd name="connsiteY282" fmla="*/ 704739 h 1078499"/>
                  <a:gd name="connsiteX283" fmla="*/ 1536232 w 3024845"/>
                  <a:gd name="connsiteY283" fmla="*/ 674474 h 1078499"/>
                  <a:gd name="connsiteX284" fmla="*/ 1548392 w 3024845"/>
                  <a:gd name="connsiteY284" fmla="*/ 674474 h 1078499"/>
                  <a:gd name="connsiteX285" fmla="*/ 1560552 w 3024845"/>
                  <a:gd name="connsiteY285" fmla="*/ 672313 h 1078499"/>
                  <a:gd name="connsiteX286" fmla="*/ 1564606 w 3024845"/>
                  <a:gd name="connsiteY286" fmla="*/ 674474 h 1078499"/>
                  <a:gd name="connsiteX287" fmla="*/ 1574739 w 3024845"/>
                  <a:gd name="connsiteY287" fmla="*/ 674474 h 1078499"/>
                  <a:gd name="connsiteX288" fmla="*/ 1574739 w 3024845"/>
                  <a:gd name="connsiteY288" fmla="*/ 704739 h 1078499"/>
                  <a:gd name="connsiteX289" fmla="*/ 1582846 w 3024845"/>
                  <a:gd name="connsiteY289" fmla="*/ 704739 h 1078499"/>
                  <a:gd name="connsiteX290" fmla="*/ 1582846 w 3024845"/>
                  <a:gd name="connsiteY290" fmla="*/ 722034 h 1078499"/>
                  <a:gd name="connsiteX291" fmla="*/ 1592182 w 3024845"/>
                  <a:gd name="connsiteY291" fmla="*/ 722939 h 1078499"/>
                  <a:gd name="connsiteX292" fmla="*/ 1605140 w 3024845"/>
                  <a:gd name="connsiteY292" fmla="*/ 722939 h 1078499"/>
                  <a:gd name="connsiteX293" fmla="*/ 1605140 w 3024845"/>
                  <a:gd name="connsiteY293" fmla="*/ 706901 h 1078499"/>
                  <a:gd name="connsiteX294" fmla="*/ 1673096 w 3024845"/>
                  <a:gd name="connsiteY294" fmla="*/ 706901 h 1078499"/>
                  <a:gd name="connsiteX295" fmla="*/ 1673096 w 3024845"/>
                  <a:gd name="connsiteY295" fmla="*/ 621648 h 1078499"/>
                  <a:gd name="connsiteX296" fmla="*/ 1745104 w 3024845"/>
                  <a:gd name="connsiteY296" fmla="*/ 621648 h 1078499"/>
                  <a:gd name="connsiteX297" fmla="*/ 1745104 w 3024845"/>
                  <a:gd name="connsiteY297" fmla="*/ 700416 h 1078499"/>
                  <a:gd name="connsiteX298" fmla="*/ 1747008 w 3024845"/>
                  <a:gd name="connsiteY298" fmla="*/ 700416 h 1078499"/>
                  <a:gd name="connsiteX299" fmla="*/ 1748250 w 3024845"/>
                  <a:gd name="connsiteY299" fmla="*/ 722939 h 1078499"/>
                  <a:gd name="connsiteX300" fmla="*/ 1757926 w 3024845"/>
                  <a:gd name="connsiteY300" fmla="*/ 722939 h 1078499"/>
                  <a:gd name="connsiteX301" fmla="*/ 1759168 w 3024845"/>
                  <a:gd name="connsiteY301" fmla="*/ 700416 h 1078499"/>
                  <a:gd name="connsiteX302" fmla="*/ 1765248 w 3024845"/>
                  <a:gd name="connsiteY302" fmla="*/ 700416 h 1078499"/>
                  <a:gd name="connsiteX303" fmla="*/ 1766490 w 3024845"/>
                  <a:gd name="connsiteY303" fmla="*/ 722939 h 1078499"/>
                  <a:gd name="connsiteX304" fmla="*/ 1817112 w 3024845"/>
                  <a:gd name="connsiteY304" fmla="*/ 722939 h 1078499"/>
                  <a:gd name="connsiteX305" fmla="*/ 1817112 w 3024845"/>
                  <a:gd name="connsiteY305" fmla="*/ 559911 h 1078499"/>
                  <a:gd name="connsiteX306" fmla="*/ 2014439 w 3024845"/>
                  <a:gd name="connsiteY306" fmla="*/ 559911 h 1078499"/>
                  <a:gd name="connsiteX307" fmla="*/ 2014439 w 3024845"/>
                  <a:gd name="connsiteY307" fmla="*/ 722939 h 1078499"/>
                  <a:gd name="connsiteX308" fmla="*/ 2033136 w 3024845"/>
                  <a:gd name="connsiteY308" fmla="*/ 722939 h 1078499"/>
                  <a:gd name="connsiteX309" fmla="*/ 2033136 w 3024845"/>
                  <a:gd name="connsiteY309" fmla="*/ 640246 h 1078499"/>
                  <a:gd name="connsiteX310" fmla="*/ 2128256 w 3024845"/>
                  <a:gd name="connsiteY310" fmla="*/ 640246 h 1078499"/>
                  <a:gd name="connsiteX311" fmla="*/ 2140186 w 3024845"/>
                  <a:gd name="connsiteY311" fmla="*/ 322105 h 1078499"/>
                  <a:gd name="connsiteX312" fmla="*/ 2128026 w 3024845"/>
                  <a:gd name="connsiteY312" fmla="*/ 300487 h 1078499"/>
                  <a:gd name="connsiteX313" fmla="*/ 2121946 w 3024845"/>
                  <a:gd name="connsiteY313" fmla="*/ 296163 h 1078499"/>
                  <a:gd name="connsiteX314" fmla="*/ 2130053 w 3024845"/>
                  <a:gd name="connsiteY314" fmla="*/ 272384 h 1078499"/>
                  <a:gd name="connsiteX315" fmla="*/ 2130053 w 3024845"/>
                  <a:gd name="connsiteY315" fmla="*/ 255090 h 1078499"/>
                  <a:gd name="connsiteX316" fmla="*/ 2144240 w 3024845"/>
                  <a:gd name="connsiteY316" fmla="*/ 255090 h 1078499"/>
                  <a:gd name="connsiteX317" fmla="*/ 2144240 w 3024845"/>
                  <a:gd name="connsiteY317" fmla="*/ 233472 h 1078499"/>
                  <a:gd name="connsiteX318" fmla="*/ 2146266 w 3024845"/>
                  <a:gd name="connsiteY318" fmla="*/ 229148 h 1078499"/>
                  <a:gd name="connsiteX319" fmla="*/ 2146266 w 3024845"/>
                  <a:gd name="connsiteY319" fmla="*/ 151324 h 1078499"/>
                  <a:gd name="connsiteX320" fmla="*/ 2144240 w 3024845"/>
                  <a:gd name="connsiteY320" fmla="*/ 144839 h 1078499"/>
                  <a:gd name="connsiteX321" fmla="*/ 2150320 w 3024845"/>
                  <a:gd name="connsiteY321" fmla="*/ 138353 h 1078499"/>
                  <a:gd name="connsiteX322" fmla="*/ 2150320 w 3024845"/>
                  <a:gd name="connsiteY322" fmla="*/ 79985 h 1078499"/>
                  <a:gd name="connsiteX323" fmla="*/ 2152346 w 3024845"/>
                  <a:gd name="connsiteY323" fmla="*/ 75662 h 1078499"/>
                  <a:gd name="connsiteX324" fmla="*/ 2152346 w 3024845"/>
                  <a:gd name="connsiteY324" fmla="*/ 19456 h 1078499"/>
                  <a:gd name="connsiteX325" fmla="*/ 2154373 w 3024845"/>
                  <a:gd name="connsiteY325" fmla="*/ 0 h 1078499"/>
                  <a:gd name="connsiteX326" fmla="*/ 2158427 w 3024845"/>
                  <a:gd name="connsiteY326" fmla="*/ 17294 h 1078499"/>
                  <a:gd name="connsiteX327" fmla="*/ 2160453 w 3024845"/>
                  <a:gd name="connsiteY327" fmla="*/ 75662 h 1078499"/>
                  <a:gd name="connsiteX328" fmla="*/ 2162480 w 3024845"/>
                  <a:gd name="connsiteY328" fmla="*/ 138353 h 1078499"/>
                  <a:gd name="connsiteX329" fmla="*/ 2168560 w 3024845"/>
                  <a:gd name="connsiteY329" fmla="*/ 144839 h 1078499"/>
                  <a:gd name="connsiteX330" fmla="*/ 2166533 w 3024845"/>
                  <a:gd name="connsiteY330" fmla="*/ 151324 h 1078499"/>
                  <a:gd name="connsiteX331" fmla="*/ 2166533 w 3024845"/>
                  <a:gd name="connsiteY331" fmla="*/ 229148 h 1078499"/>
                  <a:gd name="connsiteX332" fmla="*/ 2168560 w 3024845"/>
                  <a:gd name="connsiteY332" fmla="*/ 233472 h 1078499"/>
                  <a:gd name="connsiteX333" fmla="*/ 2168560 w 3024845"/>
                  <a:gd name="connsiteY333" fmla="*/ 255090 h 1078499"/>
                  <a:gd name="connsiteX334" fmla="*/ 2182747 w 3024845"/>
                  <a:gd name="connsiteY334" fmla="*/ 255090 h 1078499"/>
                  <a:gd name="connsiteX335" fmla="*/ 2182747 w 3024845"/>
                  <a:gd name="connsiteY335" fmla="*/ 272384 h 1078499"/>
                  <a:gd name="connsiteX336" fmla="*/ 2190854 w 3024845"/>
                  <a:gd name="connsiteY336" fmla="*/ 296163 h 1078499"/>
                  <a:gd name="connsiteX337" fmla="*/ 2184774 w 3024845"/>
                  <a:gd name="connsiteY337" fmla="*/ 300487 h 1078499"/>
                  <a:gd name="connsiteX338" fmla="*/ 2172613 w 3024845"/>
                  <a:gd name="connsiteY338" fmla="*/ 322105 h 1078499"/>
                  <a:gd name="connsiteX339" fmla="*/ 2180720 w 3024845"/>
                  <a:gd name="connsiteY339" fmla="*/ 575033 h 1078499"/>
                  <a:gd name="connsiteX340" fmla="*/ 2245574 w 3024845"/>
                  <a:gd name="connsiteY340" fmla="*/ 575033 h 1078499"/>
                  <a:gd name="connsiteX341" fmla="*/ 2245574 w 3024845"/>
                  <a:gd name="connsiteY341" fmla="*/ 650695 h 1078499"/>
                  <a:gd name="connsiteX342" fmla="*/ 2253681 w 3024845"/>
                  <a:gd name="connsiteY342" fmla="*/ 650695 h 1078499"/>
                  <a:gd name="connsiteX343" fmla="*/ 2255708 w 3024845"/>
                  <a:gd name="connsiteY343" fmla="*/ 644210 h 1078499"/>
                  <a:gd name="connsiteX344" fmla="*/ 2261788 w 3024845"/>
                  <a:gd name="connsiteY344" fmla="*/ 644210 h 1078499"/>
                  <a:gd name="connsiteX345" fmla="*/ 2263815 w 3024845"/>
                  <a:gd name="connsiteY345" fmla="*/ 652857 h 1078499"/>
                  <a:gd name="connsiteX346" fmla="*/ 2275975 w 3024845"/>
                  <a:gd name="connsiteY346" fmla="*/ 652857 h 1078499"/>
                  <a:gd name="connsiteX347" fmla="*/ 2275975 w 3024845"/>
                  <a:gd name="connsiteY347" fmla="*/ 646371 h 1078499"/>
                  <a:gd name="connsiteX348" fmla="*/ 2298268 w 3024845"/>
                  <a:gd name="connsiteY348" fmla="*/ 646371 h 1078499"/>
                  <a:gd name="connsiteX349" fmla="*/ 2298268 w 3024845"/>
                  <a:gd name="connsiteY349" fmla="*/ 652857 h 1078499"/>
                  <a:gd name="connsiteX350" fmla="*/ 2318535 w 3024845"/>
                  <a:gd name="connsiteY350" fmla="*/ 652857 h 1078499"/>
                  <a:gd name="connsiteX351" fmla="*/ 2318535 w 3024845"/>
                  <a:gd name="connsiteY351" fmla="*/ 698254 h 1078499"/>
                  <a:gd name="connsiteX352" fmla="*/ 2332722 w 3024845"/>
                  <a:gd name="connsiteY352" fmla="*/ 698254 h 1078499"/>
                  <a:gd name="connsiteX353" fmla="*/ 2332722 w 3024845"/>
                  <a:gd name="connsiteY353" fmla="*/ 685283 h 1078499"/>
                  <a:gd name="connsiteX354" fmla="*/ 2348936 w 3024845"/>
                  <a:gd name="connsiteY354" fmla="*/ 685283 h 1078499"/>
                  <a:gd name="connsiteX355" fmla="*/ 2348936 w 3024845"/>
                  <a:gd name="connsiteY355" fmla="*/ 505856 h 1078499"/>
                  <a:gd name="connsiteX356" fmla="*/ 2355016 w 3024845"/>
                  <a:gd name="connsiteY356" fmla="*/ 499370 h 1078499"/>
                  <a:gd name="connsiteX357" fmla="*/ 2427977 w 3024845"/>
                  <a:gd name="connsiteY357" fmla="*/ 499370 h 1078499"/>
                  <a:gd name="connsiteX358" fmla="*/ 2427977 w 3024845"/>
                  <a:gd name="connsiteY358" fmla="*/ 508018 h 1078499"/>
                  <a:gd name="connsiteX359" fmla="*/ 2438110 w 3024845"/>
                  <a:gd name="connsiteY359" fmla="*/ 508018 h 1078499"/>
                  <a:gd name="connsiteX360" fmla="*/ 2438110 w 3024845"/>
                  <a:gd name="connsiteY360" fmla="*/ 622592 h 1078499"/>
                  <a:gd name="connsiteX361" fmla="*/ 2460404 w 3024845"/>
                  <a:gd name="connsiteY361" fmla="*/ 622592 h 1078499"/>
                  <a:gd name="connsiteX362" fmla="*/ 2460404 w 3024845"/>
                  <a:gd name="connsiteY362" fmla="*/ 555577 h 1078499"/>
                  <a:gd name="connsiteX363" fmla="*/ 2486751 w 3024845"/>
                  <a:gd name="connsiteY363" fmla="*/ 555577 h 1078499"/>
                  <a:gd name="connsiteX364" fmla="*/ 2490804 w 3024845"/>
                  <a:gd name="connsiteY364" fmla="*/ 551253 h 1078499"/>
                  <a:gd name="connsiteX365" fmla="*/ 2498911 w 3024845"/>
                  <a:gd name="connsiteY365" fmla="*/ 551253 h 1078499"/>
                  <a:gd name="connsiteX366" fmla="*/ 2502964 w 3024845"/>
                  <a:gd name="connsiteY366" fmla="*/ 555577 h 1078499"/>
                  <a:gd name="connsiteX367" fmla="*/ 2525258 w 3024845"/>
                  <a:gd name="connsiteY367" fmla="*/ 555577 h 1078499"/>
                  <a:gd name="connsiteX368" fmla="*/ 2525258 w 3024845"/>
                  <a:gd name="connsiteY368" fmla="*/ 438841 h 1078499"/>
                  <a:gd name="connsiteX369" fmla="*/ 2582005 w 3024845"/>
                  <a:gd name="connsiteY369" fmla="*/ 428032 h 1078499"/>
                  <a:gd name="connsiteX370" fmla="*/ 2582005 w 3024845"/>
                  <a:gd name="connsiteY370" fmla="*/ 429113 h 1078499"/>
                  <a:gd name="connsiteX371" fmla="*/ 2582005 w 3024845"/>
                  <a:gd name="connsiteY371" fmla="*/ 436679 h 1078499"/>
                  <a:gd name="connsiteX372" fmla="*/ 2608352 w 3024845"/>
                  <a:gd name="connsiteY372" fmla="*/ 436679 h 1078499"/>
                  <a:gd name="connsiteX373" fmla="*/ 2608352 w 3024845"/>
                  <a:gd name="connsiteY373" fmla="*/ 691769 h 1078499"/>
                  <a:gd name="connsiteX374" fmla="*/ 2630646 w 3024845"/>
                  <a:gd name="connsiteY374" fmla="*/ 691769 h 1078499"/>
                  <a:gd name="connsiteX375" fmla="*/ 2630646 w 3024845"/>
                  <a:gd name="connsiteY375" fmla="*/ 687445 h 1078499"/>
                  <a:gd name="connsiteX376" fmla="*/ 2642806 w 3024845"/>
                  <a:gd name="connsiteY376" fmla="*/ 687445 h 1078499"/>
                  <a:gd name="connsiteX377" fmla="*/ 2642806 w 3024845"/>
                  <a:gd name="connsiteY377" fmla="*/ 691769 h 1078499"/>
                  <a:gd name="connsiteX378" fmla="*/ 2667126 w 3024845"/>
                  <a:gd name="connsiteY378" fmla="*/ 691769 h 1078499"/>
                  <a:gd name="connsiteX379" fmla="*/ 2667126 w 3024845"/>
                  <a:gd name="connsiteY379" fmla="*/ 678798 h 1078499"/>
                  <a:gd name="connsiteX380" fmla="*/ 2695500 w 3024845"/>
                  <a:gd name="connsiteY380" fmla="*/ 678798 h 1078499"/>
                  <a:gd name="connsiteX381" fmla="*/ 2707660 w 3024845"/>
                  <a:gd name="connsiteY381" fmla="*/ 674474 h 1078499"/>
                  <a:gd name="connsiteX382" fmla="*/ 2727927 w 3024845"/>
                  <a:gd name="connsiteY382" fmla="*/ 678798 h 1078499"/>
                  <a:gd name="connsiteX383" fmla="*/ 2727927 w 3024845"/>
                  <a:gd name="connsiteY383" fmla="*/ 661504 h 1078499"/>
                  <a:gd name="connsiteX384" fmla="*/ 2736034 w 3024845"/>
                  <a:gd name="connsiteY384" fmla="*/ 661504 h 1078499"/>
                  <a:gd name="connsiteX385" fmla="*/ 2736034 w 3024845"/>
                  <a:gd name="connsiteY385" fmla="*/ 648533 h 1078499"/>
                  <a:gd name="connsiteX386" fmla="*/ 2792781 w 3024845"/>
                  <a:gd name="connsiteY386" fmla="*/ 648533 h 1078499"/>
                  <a:gd name="connsiteX387" fmla="*/ 2792781 w 3024845"/>
                  <a:gd name="connsiteY387" fmla="*/ 618268 h 1078499"/>
                  <a:gd name="connsiteX388" fmla="*/ 2811021 w 3024845"/>
                  <a:gd name="connsiteY388" fmla="*/ 618268 h 1078499"/>
                  <a:gd name="connsiteX389" fmla="*/ 2811021 w 3024845"/>
                  <a:gd name="connsiteY389" fmla="*/ 611783 h 1078499"/>
                  <a:gd name="connsiteX390" fmla="*/ 2823181 w 3024845"/>
                  <a:gd name="connsiteY390" fmla="*/ 611783 h 1078499"/>
                  <a:gd name="connsiteX391" fmla="*/ 2823181 w 3024845"/>
                  <a:gd name="connsiteY391" fmla="*/ 618268 h 1078499"/>
                  <a:gd name="connsiteX392" fmla="*/ 2839395 w 3024845"/>
                  <a:gd name="connsiteY392" fmla="*/ 618268 h 1078499"/>
                  <a:gd name="connsiteX393" fmla="*/ 2839395 w 3024845"/>
                  <a:gd name="connsiteY393" fmla="*/ 667989 h 1078499"/>
                  <a:gd name="connsiteX394" fmla="*/ 2871822 w 3024845"/>
                  <a:gd name="connsiteY394" fmla="*/ 667989 h 1078499"/>
                  <a:gd name="connsiteX395" fmla="*/ 2871822 w 3024845"/>
                  <a:gd name="connsiteY395" fmla="*/ 642048 h 1078499"/>
                  <a:gd name="connsiteX396" fmla="*/ 2910329 w 3024845"/>
                  <a:gd name="connsiteY396" fmla="*/ 642048 h 1078499"/>
                  <a:gd name="connsiteX397" fmla="*/ 2910329 w 3024845"/>
                  <a:gd name="connsiteY397" fmla="*/ 611783 h 1078499"/>
                  <a:gd name="connsiteX398" fmla="*/ 2958970 w 3024845"/>
                  <a:gd name="connsiteY398" fmla="*/ 611783 h 1078499"/>
                  <a:gd name="connsiteX399" fmla="*/ 2958970 w 3024845"/>
                  <a:gd name="connsiteY399" fmla="*/ 722939 h 1078499"/>
                  <a:gd name="connsiteX400" fmla="*/ 2958970 w 3024845"/>
                  <a:gd name="connsiteY400" fmla="*/ 736718 h 1078499"/>
                  <a:gd name="connsiteX401" fmla="*/ 3024845 w 3024845"/>
                  <a:gd name="connsiteY401" fmla="*/ 736718 h 1078499"/>
                  <a:gd name="connsiteX402" fmla="*/ 3024845 w 3024845"/>
                  <a:gd name="connsiteY402" fmla="*/ 1078499 h 1078499"/>
                  <a:gd name="connsiteX403" fmla="*/ 2054 w 3024845"/>
                  <a:gd name="connsiteY403" fmla="*/ 1076166 h 1078499"/>
                  <a:gd name="connsiteX404" fmla="*/ 0 w 3024845"/>
                  <a:gd name="connsiteY404" fmla="*/ 642048 h 1078499"/>
                  <a:gd name="connsiteX405" fmla="*/ 20267 w 3024845"/>
                  <a:gd name="connsiteY405" fmla="*/ 642048 h 1078499"/>
                  <a:gd name="connsiteX406" fmla="*/ 20774 w 3024845"/>
                  <a:gd name="connsiteY406" fmla="*/ 640967 h 1078499"/>
                  <a:gd name="connsiteX407" fmla="*/ 24320 w 3024845"/>
                  <a:gd name="connsiteY407" fmla="*/ 633401 h 1078499"/>
                  <a:gd name="connsiteX408" fmla="*/ 26094 w 3024845"/>
                  <a:gd name="connsiteY408" fmla="*/ 633671 h 1078499"/>
                  <a:gd name="connsiteX409" fmla="*/ 38507 w 3024845"/>
                  <a:gd name="connsiteY409" fmla="*/ 635562 h 1078499"/>
                  <a:gd name="connsiteX410" fmla="*/ 39014 w 3024845"/>
                  <a:gd name="connsiteY410" fmla="*/ 636914 h 1078499"/>
                  <a:gd name="connsiteX411" fmla="*/ 42560 w 3024845"/>
                  <a:gd name="connsiteY411" fmla="*/ 646371 h 1078499"/>
                  <a:gd name="connsiteX412" fmla="*/ 68907 w 3024845"/>
                  <a:gd name="connsiteY412" fmla="*/ 648533 h 1078499"/>
                  <a:gd name="connsiteX413" fmla="*/ 68907 w 3024845"/>
                  <a:gd name="connsiteY413" fmla="*/ 525312 h 1078499"/>
                  <a:gd name="connsiteX414" fmla="*/ 70934 w 3024845"/>
                  <a:gd name="connsiteY414" fmla="*/ 525312 h 1078499"/>
                  <a:gd name="connsiteX415" fmla="*/ 85121 w 3024845"/>
                  <a:gd name="connsiteY415" fmla="*/ 525312 h 1078499"/>
                  <a:gd name="connsiteX416" fmla="*/ 85121 w 3024845"/>
                  <a:gd name="connsiteY416" fmla="*/ 389120 h 1078499"/>
                  <a:gd name="connsiteX417" fmla="*/ 86894 w 3024845"/>
                  <a:gd name="connsiteY417" fmla="*/ 389120 h 1078499"/>
                  <a:gd name="connsiteX418" fmla="*/ 99308 w 3024845"/>
                  <a:gd name="connsiteY418" fmla="*/ 389120 h 1078499"/>
                  <a:gd name="connsiteX419" fmla="*/ 99308 w 3024845"/>
                  <a:gd name="connsiteY419" fmla="*/ 274546 h 1078499"/>
                  <a:gd name="connsiteX420" fmla="*/ 103361 w 3024845"/>
                  <a:gd name="connsiteY420" fmla="*/ 246442 h 1078499"/>
                  <a:gd name="connsiteX421" fmla="*/ 105388 w 3024845"/>
                  <a:gd name="connsiteY421" fmla="*/ 246442 h 1078499"/>
                  <a:gd name="connsiteX422" fmla="*/ 119575 w 3024845"/>
                  <a:gd name="connsiteY422" fmla="*/ 246442 h 1078499"/>
                  <a:gd name="connsiteX423" fmla="*/ 156055 w 3024845"/>
                  <a:gd name="connsiteY423" fmla="*/ 164295 h 1078499"/>
                  <a:gd name="connsiteX0" fmla="*/ 119575 w 3024845"/>
                  <a:gd name="connsiteY0" fmla="*/ 246442 h 1078499"/>
                  <a:gd name="connsiteX1" fmla="*/ 162135 w 3024845"/>
                  <a:gd name="connsiteY1" fmla="*/ 164295 h 1078499"/>
                  <a:gd name="connsiteX2" fmla="*/ 200642 w 3024845"/>
                  <a:gd name="connsiteY2" fmla="*/ 244281 h 1078499"/>
                  <a:gd name="connsiteX3" fmla="*/ 202669 w 3024845"/>
                  <a:gd name="connsiteY3" fmla="*/ 244281 h 1078499"/>
                  <a:gd name="connsiteX4" fmla="*/ 216856 w 3024845"/>
                  <a:gd name="connsiteY4" fmla="*/ 244281 h 1078499"/>
                  <a:gd name="connsiteX5" fmla="*/ 216856 w 3024845"/>
                  <a:gd name="connsiteY5" fmla="*/ 268060 h 1078499"/>
                  <a:gd name="connsiteX6" fmla="*/ 217363 w 3024845"/>
                  <a:gd name="connsiteY6" fmla="*/ 268871 h 1078499"/>
                  <a:gd name="connsiteX7" fmla="*/ 220909 w 3024845"/>
                  <a:gd name="connsiteY7" fmla="*/ 274546 h 1078499"/>
                  <a:gd name="connsiteX8" fmla="*/ 220909 w 3024845"/>
                  <a:gd name="connsiteY8" fmla="*/ 389120 h 1078499"/>
                  <a:gd name="connsiteX9" fmla="*/ 223189 w 3024845"/>
                  <a:gd name="connsiteY9" fmla="*/ 389120 h 1078499"/>
                  <a:gd name="connsiteX10" fmla="*/ 239150 w 3024845"/>
                  <a:gd name="connsiteY10" fmla="*/ 389120 h 1078499"/>
                  <a:gd name="connsiteX11" fmla="*/ 239150 w 3024845"/>
                  <a:gd name="connsiteY11" fmla="*/ 529635 h 1078499"/>
                  <a:gd name="connsiteX12" fmla="*/ 240670 w 3024845"/>
                  <a:gd name="connsiteY12" fmla="*/ 529365 h 1078499"/>
                  <a:gd name="connsiteX13" fmla="*/ 251310 w 3024845"/>
                  <a:gd name="connsiteY13" fmla="*/ 527474 h 1078499"/>
                  <a:gd name="connsiteX14" fmla="*/ 249283 w 3024845"/>
                  <a:gd name="connsiteY14" fmla="*/ 616106 h 1078499"/>
                  <a:gd name="connsiteX15" fmla="*/ 250803 w 3024845"/>
                  <a:gd name="connsiteY15" fmla="*/ 616377 h 1078499"/>
                  <a:gd name="connsiteX16" fmla="*/ 261443 w 3024845"/>
                  <a:gd name="connsiteY16" fmla="*/ 618268 h 1078499"/>
                  <a:gd name="connsiteX17" fmla="*/ 261696 w 3024845"/>
                  <a:gd name="connsiteY17" fmla="*/ 619079 h 1078499"/>
                  <a:gd name="connsiteX18" fmla="*/ 263470 w 3024845"/>
                  <a:gd name="connsiteY18" fmla="*/ 624754 h 1078499"/>
                  <a:gd name="connsiteX19" fmla="*/ 264230 w 3024845"/>
                  <a:gd name="connsiteY19" fmla="*/ 622322 h 1078499"/>
                  <a:gd name="connsiteX20" fmla="*/ 269550 w 3024845"/>
                  <a:gd name="connsiteY20" fmla="*/ 605298 h 1078499"/>
                  <a:gd name="connsiteX21" fmla="*/ 271323 w 3024845"/>
                  <a:gd name="connsiteY21" fmla="*/ 605298 h 1078499"/>
                  <a:gd name="connsiteX22" fmla="*/ 283737 w 3024845"/>
                  <a:gd name="connsiteY22" fmla="*/ 605298 h 1078499"/>
                  <a:gd name="connsiteX23" fmla="*/ 283737 w 3024845"/>
                  <a:gd name="connsiteY23" fmla="*/ 637724 h 1078499"/>
                  <a:gd name="connsiteX24" fmla="*/ 284750 w 3024845"/>
                  <a:gd name="connsiteY24" fmla="*/ 638265 h 1078499"/>
                  <a:gd name="connsiteX25" fmla="*/ 291844 w 3024845"/>
                  <a:gd name="connsiteY25" fmla="*/ 642048 h 1078499"/>
                  <a:gd name="connsiteX26" fmla="*/ 291844 w 3024845"/>
                  <a:gd name="connsiteY26" fmla="*/ 643399 h 1078499"/>
                  <a:gd name="connsiteX27" fmla="*/ 291844 w 3024845"/>
                  <a:gd name="connsiteY27" fmla="*/ 652857 h 1078499"/>
                  <a:gd name="connsiteX28" fmla="*/ 336431 w 3024845"/>
                  <a:gd name="connsiteY28" fmla="*/ 652857 h 1078499"/>
                  <a:gd name="connsiteX29" fmla="*/ 336431 w 3024845"/>
                  <a:gd name="connsiteY29" fmla="*/ 653938 h 1078499"/>
                  <a:gd name="connsiteX30" fmla="*/ 336431 w 3024845"/>
                  <a:gd name="connsiteY30" fmla="*/ 661504 h 1078499"/>
                  <a:gd name="connsiteX31" fmla="*/ 338457 w 3024845"/>
                  <a:gd name="connsiteY31" fmla="*/ 661504 h 1078499"/>
                  <a:gd name="connsiteX32" fmla="*/ 352644 w 3024845"/>
                  <a:gd name="connsiteY32" fmla="*/ 661504 h 1078499"/>
                  <a:gd name="connsiteX33" fmla="*/ 352644 w 3024845"/>
                  <a:gd name="connsiteY33" fmla="*/ 631239 h 1078499"/>
                  <a:gd name="connsiteX34" fmla="*/ 397231 w 3024845"/>
                  <a:gd name="connsiteY34" fmla="*/ 631239 h 1078499"/>
                  <a:gd name="connsiteX35" fmla="*/ 397231 w 3024845"/>
                  <a:gd name="connsiteY35" fmla="*/ 629888 h 1078499"/>
                  <a:gd name="connsiteX36" fmla="*/ 397231 w 3024845"/>
                  <a:gd name="connsiteY36" fmla="*/ 620430 h 1078499"/>
                  <a:gd name="connsiteX37" fmla="*/ 398245 w 3024845"/>
                  <a:gd name="connsiteY37" fmla="*/ 620430 h 1078499"/>
                  <a:gd name="connsiteX38" fmla="*/ 405338 w 3024845"/>
                  <a:gd name="connsiteY38" fmla="*/ 620430 h 1078499"/>
                  <a:gd name="connsiteX39" fmla="*/ 405338 w 3024845"/>
                  <a:gd name="connsiteY39" fmla="*/ 618539 h 1078499"/>
                  <a:gd name="connsiteX40" fmla="*/ 405338 w 3024845"/>
                  <a:gd name="connsiteY40" fmla="*/ 605298 h 1078499"/>
                  <a:gd name="connsiteX41" fmla="*/ 406098 w 3024845"/>
                  <a:gd name="connsiteY41" fmla="*/ 605298 h 1078499"/>
                  <a:gd name="connsiteX42" fmla="*/ 411418 w 3024845"/>
                  <a:gd name="connsiteY42" fmla="*/ 605298 h 1078499"/>
                  <a:gd name="connsiteX43" fmla="*/ 411418 w 3024845"/>
                  <a:gd name="connsiteY43" fmla="*/ 604217 h 1078499"/>
                  <a:gd name="connsiteX44" fmla="*/ 411418 w 3024845"/>
                  <a:gd name="connsiteY44" fmla="*/ 596650 h 1078499"/>
                  <a:gd name="connsiteX45" fmla="*/ 413445 w 3024845"/>
                  <a:gd name="connsiteY45" fmla="*/ 596650 h 1078499"/>
                  <a:gd name="connsiteX46" fmla="*/ 427632 w 3024845"/>
                  <a:gd name="connsiteY46" fmla="*/ 596650 h 1078499"/>
                  <a:gd name="connsiteX47" fmla="*/ 427632 w 3024845"/>
                  <a:gd name="connsiteY47" fmla="*/ 597731 h 1078499"/>
                  <a:gd name="connsiteX48" fmla="*/ 427632 w 3024845"/>
                  <a:gd name="connsiteY48" fmla="*/ 605298 h 1078499"/>
                  <a:gd name="connsiteX49" fmla="*/ 449925 w 3024845"/>
                  <a:gd name="connsiteY49" fmla="*/ 605298 h 1078499"/>
                  <a:gd name="connsiteX50" fmla="*/ 449925 w 3024845"/>
                  <a:gd name="connsiteY50" fmla="*/ 603406 h 1078499"/>
                  <a:gd name="connsiteX51" fmla="*/ 449925 w 3024845"/>
                  <a:gd name="connsiteY51" fmla="*/ 590165 h 1078499"/>
                  <a:gd name="connsiteX52" fmla="*/ 451699 w 3024845"/>
                  <a:gd name="connsiteY52" fmla="*/ 590165 h 1078499"/>
                  <a:gd name="connsiteX53" fmla="*/ 464112 w 3024845"/>
                  <a:gd name="connsiteY53" fmla="*/ 590165 h 1078499"/>
                  <a:gd name="connsiteX54" fmla="*/ 464112 w 3024845"/>
                  <a:gd name="connsiteY54" fmla="*/ 613945 h 1078499"/>
                  <a:gd name="connsiteX55" fmla="*/ 465126 w 3024845"/>
                  <a:gd name="connsiteY55" fmla="*/ 613945 h 1078499"/>
                  <a:gd name="connsiteX56" fmla="*/ 472219 w 3024845"/>
                  <a:gd name="connsiteY56" fmla="*/ 613945 h 1078499"/>
                  <a:gd name="connsiteX57" fmla="*/ 472219 w 3024845"/>
                  <a:gd name="connsiteY57" fmla="*/ 612864 h 1078499"/>
                  <a:gd name="connsiteX58" fmla="*/ 472219 w 3024845"/>
                  <a:gd name="connsiteY58" fmla="*/ 605298 h 1078499"/>
                  <a:gd name="connsiteX59" fmla="*/ 473992 w 3024845"/>
                  <a:gd name="connsiteY59" fmla="*/ 605298 h 1078499"/>
                  <a:gd name="connsiteX60" fmla="*/ 486406 w 3024845"/>
                  <a:gd name="connsiteY60" fmla="*/ 605298 h 1078499"/>
                  <a:gd name="connsiteX61" fmla="*/ 486406 w 3024845"/>
                  <a:gd name="connsiteY61" fmla="*/ 631239 h 1078499"/>
                  <a:gd name="connsiteX62" fmla="*/ 488433 w 3024845"/>
                  <a:gd name="connsiteY62" fmla="*/ 631239 h 1078499"/>
                  <a:gd name="connsiteX63" fmla="*/ 502619 w 3024845"/>
                  <a:gd name="connsiteY63" fmla="*/ 631239 h 1078499"/>
                  <a:gd name="connsiteX64" fmla="*/ 502619 w 3024845"/>
                  <a:gd name="connsiteY64" fmla="*/ 632860 h 1078499"/>
                  <a:gd name="connsiteX65" fmla="*/ 502619 w 3024845"/>
                  <a:gd name="connsiteY65" fmla="*/ 644210 h 1078499"/>
                  <a:gd name="connsiteX66" fmla="*/ 503379 w 3024845"/>
                  <a:gd name="connsiteY66" fmla="*/ 644210 h 1078499"/>
                  <a:gd name="connsiteX67" fmla="*/ 508700 w 3024845"/>
                  <a:gd name="connsiteY67" fmla="*/ 644210 h 1078499"/>
                  <a:gd name="connsiteX68" fmla="*/ 508700 w 3024845"/>
                  <a:gd name="connsiteY68" fmla="*/ 643399 h 1078499"/>
                  <a:gd name="connsiteX69" fmla="*/ 508700 w 3024845"/>
                  <a:gd name="connsiteY69" fmla="*/ 637724 h 1078499"/>
                  <a:gd name="connsiteX70" fmla="*/ 539100 w 3024845"/>
                  <a:gd name="connsiteY70" fmla="*/ 637724 h 1078499"/>
                  <a:gd name="connsiteX71" fmla="*/ 539100 w 3024845"/>
                  <a:gd name="connsiteY71" fmla="*/ 661504 h 1078499"/>
                  <a:gd name="connsiteX72" fmla="*/ 540113 w 3024845"/>
                  <a:gd name="connsiteY72" fmla="*/ 661504 h 1078499"/>
                  <a:gd name="connsiteX73" fmla="*/ 547207 w 3024845"/>
                  <a:gd name="connsiteY73" fmla="*/ 661504 h 1078499"/>
                  <a:gd name="connsiteX74" fmla="*/ 547207 w 3024845"/>
                  <a:gd name="connsiteY74" fmla="*/ 662585 h 1078499"/>
                  <a:gd name="connsiteX75" fmla="*/ 547207 w 3024845"/>
                  <a:gd name="connsiteY75" fmla="*/ 670151 h 1078499"/>
                  <a:gd name="connsiteX76" fmla="*/ 547967 w 3024845"/>
                  <a:gd name="connsiteY76" fmla="*/ 670151 h 1078499"/>
                  <a:gd name="connsiteX77" fmla="*/ 553287 w 3024845"/>
                  <a:gd name="connsiteY77" fmla="*/ 670151 h 1078499"/>
                  <a:gd name="connsiteX78" fmla="*/ 553287 w 3024845"/>
                  <a:gd name="connsiteY78" fmla="*/ 667989 h 1078499"/>
                  <a:gd name="connsiteX79" fmla="*/ 553287 w 3024845"/>
                  <a:gd name="connsiteY79" fmla="*/ 652857 h 1078499"/>
                  <a:gd name="connsiteX80" fmla="*/ 554300 w 3024845"/>
                  <a:gd name="connsiteY80" fmla="*/ 652857 h 1078499"/>
                  <a:gd name="connsiteX81" fmla="*/ 561394 w 3024845"/>
                  <a:gd name="connsiteY81" fmla="*/ 652857 h 1078499"/>
                  <a:gd name="connsiteX82" fmla="*/ 561394 w 3024845"/>
                  <a:gd name="connsiteY82" fmla="*/ 653938 h 1078499"/>
                  <a:gd name="connsiteX83" fmla="*/ 561394 w 3024845"/>
                  <a:gd name="connsiteY83" fmla="*/ 661504 h 1078499"/>
                  <a:gd name="connsiteX84" fmla="*/ 566714 w 3024845"/>
                  <a:gd name="connsiteY84" fmla="*/ 659511 h 1078499"/>
                  <a:gd name="connsiteX85" fmla="*/ 567474 w 3024845"/>
                  <a:gd name="connsiteY85" fmla="*/ 658531 h 1078499"/>
                  <a:gd name="connsiteX86" fmla="*/ 567474 w 3024845"/>
                  <a:gd name="connsiteY86" fmla="*/ 652857 h 1078499"/>
                  <a:gd name="connsiteX87" fmla="*/ 605981 w 3024845"/>
                  <a:gd name="connsiteY87" fmla="*/ 652857 h 1078499"/>
                  <a:gd name="connsiteX88" fmla="*/ 605981 w 3024845"/>
                  <a:gd name="connsiteY88" fmla="*/ 676636 h 1078499"/>
                  <a:gd name="connsiteX89" fmla="*/ 608007 w 3024845"/>
                  <a:gd name="connsiteY89" fmla="*/ 676636 h 1078499"/>
                  <a:gd name="connsiteX90" fmla="*/ 622194 w 3024845"/>
                  <a:gd name="connsiteY90" fmla="*/ 676636 h 1078499"/>
                  <a:gd name="connsiteX91" fmla="*/ 622194 w 3024845"/>
                  <a:gd name="connsiteY91" fmla="*/ 677717 h 1078499"/>
                  <a:gd name="connsiteX92" fmla="*/ 622194 w 3024845"/>
                  <a:gd name="connsiteY92" fmla="*/ 685283 h 1078499"/>
                  <a:gd name="connsiteX93" fmla="*/ 623968 w 3024845"/>
                  <a:gd name="connsiteY93" fmla="*/ 685283 h 1078499"/>
                  <a:gd name="connsiteX94" fmla="*/ 636381 w 3024845"/>
                  <a:gd name="connsiteY94" fmla="*/ 685283 h 1078499"/>
                  <a:gd name="connsiteX95" fmla="*/ 636381 w 3024845"/>
                  <a:gd name="connsiteY95" fmla="*/ 661504 h 1078499"/>
                  <a:gd name="connsiteX96" fmla="*/ 637394 w 3024845"/>
                  <a:gd name="connsiteY96" fmla="*/ 661504 h 1078499"/>
                  <a:gd name="connsiteX97" fmla="*/ 644488 w 3024845"/>
                  <a:gd name="connsiteY97" fmla="*/ 661504 h 1078499"/>
                  <a:gd name="connsiteX98" fmla="*/ 644488 w 3024845"/>
                  <a:gd name="connsiteY98" fmla="*/ 629077 h 1078499"/>
                  <a:gd name="connsiteX99" fmla="*/ 645501 w 3024845"/>
                  <a:gd name="connsiteY99" fmla="*/ 629077 h 1078499"/>
                  <a:gd name="connsiteX100" fmla="*/ 652595 w 3024845"/>
                  <a:gd name="connsiteY100" fmla="*/ 629077 h 1078499"/>
                  <a:gd name="connsiteX101" fmla="*/ 652595 w 3024845"/>
                  <a:gd name="connsiteY101" fmla="*/ 627186 h 1078499"/>
                  <a:gd name="connsiteX102" fmla="*/ 652595 w 3024845"/>
                  <a:gd name="connsiteY102" fmla="*/ 613945 h 1078499"/>
                  <a:gd name="connsiteX103" fmla="*/ 651328 w 3024845"/>
                  <a:gd name="connsiteY103" fmla="*/ 612323 h 1078499"/>
                  <a:gd name="connsiteX104" fmla="*/ 656648 w 3024845"/>
                  <a:gd name="connsiteY104" fmla="*/ 600974 h 1078499"/>
                  <a:gd name="connsiteX105" fmla="*/ 664755 w 3024845"/>
                  <a:gd name="connsiteY105" fmla="*/ 629077 h 1078499"/>
                  <a:gd name="connsiteX106" fmla="*/ 665515 w 3024845"/>
                  <a:gd name="connsiteY106" fmla="*/ 629077 h 1078499"/>
                  <a:gd name="connsiteX107" fmla="*/ 670835 w 3024845"/>
                  <a:gd name="connsiteY107" fmla="*/ 629077 h 1078499"/>
                  <a:gd name="connsiteX108" fmla="*/ 670835 w 3024845"/>
                  <a:gd name="connsiteY108" fmla="*/ 523150 h 1078499"/>
                  <a:gd name="connsiteX109" fmla="*/ 672355 w 3024845"/>
                  <a:gd name="connsiteY109" fmla="*/ 523150 h 1078499"/>
                  <a:gd name="connsiteX110" fmla="*/ 682995 w 3024845"/>
                  <a:gd name="connsiteY110" fmla="*/ 523150 h 1078499"/>
                  <a:gd name="connsiteX111" fmla="*/ 682995 w 3024845"/>
                  <a:gd name="connsiteY111" fmla="*/ 475591 h 1078499"/>
                  <a:gd name="connsiteX112" fmla="*/ 709342 w 3024845"/>
                  <a:gd name="connsiteY112" fmla="*/ 475591 h 1078499"/>
                  <a:gd name="connsiteX113" fmla="*/ 709342 w 3024845"/>
                  <a:gd name="connsiteY113" fmla="*/ 453973 h 1078499"/>
                  <a:gd name="connsiteX114" fmla="*/ 743796 w 3024845"/>
                  <a:gd name="connsiteY114" fmla="*/ 453973 h 1078499"/>
                  <a:gd name="connsiteX115" fmla="*/ 743796 w 3024845"/>
                  <a:gd name="connsiteY115" fmla="*/ 456405 h 1078499"/>
                  <a:gd name="connsiteX116" fmla="*/ 743796 w 3024845"/>
                  <a:gd name="connsiteY116" fmla="*/ 473429 h 1078499"/>
                  <a:gd name="connsiteX117" fmla="*/ 746076 w 3024845"/>
                  <a:gd name="connsiteY117" fmla="*/ 473429 h 1078499"/>
                  <a:gd name="connsiteX118" fmla="*/ 762036 w 3024845"/>
                  <a:gd name="connsiteY118" fmla="*/ 473429 h 1078499"/>
                  <a:gd name="connsiteX119" fmla="*/ 762036 w 3024845"/>
                  <a:gd name="connsiteY119" fmla="*/ 520988 h 1078499"/>
                  <a:gd name="connsiteX120" fmla="*/ 763049 w 3024845"/>
                  <a:gd name="connsiteY120" fmla="*/ 520988 h 1078499"/>
                  <a:gd name="connsiteX121" fmla="*/ 770143 w 3024845"/>
                  <a:gd name="connsiteY121" fmla="*/ 520988 h 1078499"/>
                  <a:gd name="connsiteX122" fmla="*/ 784330 w 3024845"/>
                  <a:gd name="connsiteY122" fmla="*/ 525312 h 1078499"/>
                  <a:gd name="connsiteX123" fmla="*/ 784330 w 3024845"/>
                  <a:gd name="connsiteY123" fmla="*/ 564224 h 1078499"/>
                  <a:gd name="connsiteX124" fmla="*/ 785343 w 3024845"/>
                  <a:gd name="connsiteY124" fmla="*/ 564224 h 1078499"/>
                  <a:gd name="connsiteX125" fmla="*/ 792436 w 3024845"/>
                  <a:gd name="connsiteY125" fmla="*/ 564224 h 1078499"/>
                  <a:gd name="connsiteX126" fmla="*/ 792436 w 3024845"/>
                  <a:gd name="connsiteY126" fmla="*/ 565845 h 1078499"/>
                  <a:gd name="connsiteX127" fmla="*/ 792436 w 3024845"/>
                  <a:gd name="connsiteY127" fmla="*/ 577194 h 1078499"/>
                  <a:gd name="connsiteX128" fmla="*/ 794463 w 3024845"/>
                  <a:gd name="connsiteY128" fmla="*/ 577194 h 1078499"/>
                  <a:gd name="connsiteX129" fmla="*/ 808650 w 3024845"/>
                  <a:gd name="connsiteY129" fmla="*/ 577194 h 1078499"/>
                  <a:gd name="connsiteX130" fmla="*/ 814730 w 3024845"/>
                  <a:gd name="connsiteY130" fmla="*/ 583680 h 1078499"/>
                  <a:gd name="connsiteX131" fmla="*/ 814730 w 3024845"/>
                  <a:gd name="connsiteY131" fmla="*/ 605298 h 1078499"/>
                  <a:gd name="connsiteX132" fmla="*/ 817010 w 3024845"/>
                  <a:gd name="connsiteY132" fmla="*/ 605298 h 1078499"/>
                  <a:gd name="connsiteX133" fmla="*/ 832970 w 3024845"/>
                  <a:gd name="connsiteY133" fmla="*/ 605298 h 1078499"/>
                  <a:gd name="connsiteX134" fmla="*/ 832970 w 3024845"/>
                  <a:gd name="connsiteY134" fmla="*/ 606378 h 1078499"/>
                  <a:gd name="connsiteX135" fmla="*/ 832970 w 3024845"/>
                  <a:gd name="connsiteY135" fmla="*/ 613945 h 1078499"/>
                  <a:gd name="connsiteX136" fmla="*/ 834237 w 3024845"/>
                  <a:gd name="connsiteY136" fmla="*/ 613945 h 1078499"/>
                  <a:gd name="connsiteX137" fmla="*/ 843104 w 3024845"/>
                  <a:gd name="connsiteY137" fmla="*/ 613945 h 1078499"/>
                  <a:gd name="connsiteX138" fmla="*/ 843104 w 3024845"/>
                  <a:gd name="connsiteY138" fmla="*/ 616106 h 1078499"/>
                  <a:gd name="connsiteX139" fmla="*/ 843104 w 3024845"/>
                  <a:gd name="connsiteY139" fmla="*/ 631239 h 1078499"/>
                  <a:gd name="connsiteX140" fmla="*/ 847157 w 3024845"/>
                  <a:gd name="connsiteY140" fmla="*/ 629347 h 1078499"/>
                  <a:gd name="connsiteX141" fmla="*/ 847157 w 3024845"/>
                  <a:gd name="connsiteY141" fmla="*/ 616106 h 1078499"/>
                  <a:gd name="connsiteX142" fmla="*/ 848170 w 3024845"/>
                  <a:gd name="connsiteY142" fmla="*/ 616106 h 1078499"/>
                  <a:gd name="connsiteX143" fmla="*/ 855264 w 3024845"/>
                  <a:gd name="connsiteY143" fmla="*/ 616106 h 1078499"/>
                  <a:gd name="connsiteX144" fmla="*/ 855264 w 3024845"/>
                  <a:gd name="connsiteY144" fmla="*/ 617728 h 1078499"/>
                  <a:gd name="connsiteX145" fmla="*/ 855264 w 3024845"/>
                  <a:gd name="connsiteY145" fmla="*/ 629077 h 1078499"/>
                  <a:gd name="connsiteX146" fmla="*/ 856024 w 3024845"/>
                  <a:gd name="connsiteY146" fmla="*/ 629077 h 1078499"/>
                  <a:gd name="connsiteX147" fmla="*/ 861344 w 3024845"/>
                  <a:gd name="connsiteY147" fmla="*/ 629077 h 1078499"/>
                  <a:gd name="connsiteX148" fmla="*/ 909984 w 3024845"/>
                  <a:gd name="connsiteY148" fmla="*/ 624754 h 1078499"/>
                  <a:gd name="connsiteX149" fmla="*/ 909984 w 3024845"/>
                  <a:gd name="connsiteY149" fmla="*/ 626105 h 1078499"/>
                  <a:gd name="connsiteX150" fmla="*/ 909984 w 3024845"/>
                  <a:gd name="connsiteY150" fmla="*/ 635562 h 1078499"/>
                  <a:gd name="connsiteX151" fmla="*/ 910744 w 3024845"/>
                  <a:gd name="connsiteY151" fmla="*/ 635562 h 1078499"/>
                  <a:gd name="connsiteX152" fmla="*/ 916065 w 3024845"/>
                  <a:gd name="connsiteY152" fmla="*/ 635562 h 1078499"/>
                  <a:gd name="connsiteX153" fmla="*/ 916065 w 3024845"/>
                  <a:gd name="connsiteY153" fmla="*/ 637724 h 1078499"/>
                  <a:gd name="connsiteX154" fmla="*/ 916065 w 3024845"/>
                  <a:gd name="connsiteY154" fmla="*/ 652857 h 1078499"/>
                  <a:gd name="connsiteX155" fmla="*/ 918091 w 3024845"/>
                  <a:gd name="connsiteY155" fmla="*/ 651506 h 1078499"/>
                  <a:gd name="connsiteX156" fmla="*/ 932278 w 3024845"/>
                  <a:gd name="connsiteY156" fmla="*/ 642048 h 1078499"/>
                  <a:gd name="connsiteX157" fmla="*/ 938358 w 3024845"/>
                  <a:gd name="connsiteY157" fmla="*/ 600974 h 1078499"/>
                  <a:gd name="connsiteX158" fmla="*/ 939118 w 3024845"/>
                  <a:gd name="connsiteY158" fmla="*/ 600704 h 1078499"/>
                  <a:gd name="connsiteX159" fmla="*/ 944438 w 3024845"/>
                  <a:gd name="connsiteY159" fmla="*/ 598812 h 1078499"/>
                  <a:gd name="connsiteX160" fmla="*/ 946465 w 3024845"/>
                  <a:gd name="connsiteY160" fmla="*/ 529635 h 1078499"/>
                  <a:gd name="connsiteX161" fmla="*/ 948492 w 3024845"/>
                  <a:gd name="connsiteY161" fmla="*/ 598812 h 1078499"/>
                  <a:gd name="connsiteX162" fmla="*/ 949252 w 3024845"/>
                  <a:gd name="connsiteY162" fmla="*/ 599082 h 1078499"/>
                  <a:gd name="connsiteX163" fmla="*/ 954572 w 3024845"/>
                  <a:gd name="connsiteY163" fmla="*/ 600974 h 1078499"/>
                  <a:gd name="connsiteX164" fmla="*/ 954572 w 3024845"/>
                  <a:gd name="connsiteY164" fmla="*/ 514503 h 1078499"/>
                  <a:gd name="connsiteX165" fmla="*/ 958625 w 3024845"/>
                  <a:gd name="connsiteY165" fmla="*/ 482076 h 1078499"/>
                  <a:gd name="connsiteX166" fmla="*/ 997132 w 3024845"/>
                  <a:gd name="connsiteY166" fmla="*/ 482076 h 1078499"/>
                  <a:gd name="connsiteX167" fmla="*/ 997132 w 3024845"/>
                  <a:gd name="connsiteY167" fmla="*/ 514503 h 1078499"/>
                  <a:gd name="connsiteX168" fmla="*/ 997892 w 3024845"/>
                  <a:gd name="connsiteY168" fmla="*/ 514503 h 1078499"/>
                  <a:gd name="connsiteX169" fmla="*/ 1003212 w 3024845"/>
                  <a:gd name="connsiteY169" fmla="*/ 514503 h 1078499"/>
                  <a:gd name="connsiteX170" fmla="*/ 1003212 w 3024845"/>
                  <a:gd name="connsiteY170" fmla="*/ 432355 h 1078499"/>
                  <a:gd name="connsiteX171" fmla="*/ 1004986 w 3024845"/>
                  <a:gd name="connsiteY171" fmla="*/ 432355 h 1078499"/>
                  <a:gd name="connsiteX172" fmla="*/ 1017399 w 3024845"/>
                  <a:gd name="connsiteY172" fmla="*/ 432355 h 1078499"/>
                  <a:gd name="connsiteX173" fmla="*/ 1017399 w 3024845"/>
                  <a:gd name="connsiteY173" fmla="*/ 430464 h 1078499"/>
                  <a:gd name="connsiteX174" fmla="*/ 1017399 w 3024845"/>
                  <a:gd name="connsiteY174" fmla="*/ 417223 h 1078499"/>
                  <a:gd name="connsiteX175" fmla="*/ 1039693 w 3024845"/>
                  <a:gd name="connsiteY175" fmla="*/ 417223 h 1078499"/>
                  <a:gd name="connsiteX176" fmla="*/ 1039693 w 3024845"/>
                  <a:gd name="connsiteY176" fmla="*/ 416142 h 1078499"/>
                  <a:gd name="connsiteX177" fmla="*/ 1039693 w 3024845"/>
                  <a:gd name="connsiteY177" fmla="*/ 408576 h 1078499"/>
                  <a:gd name="connsiteX178" fmla="*/ 1041466 w 3024845"/>
                  <a:gd name="connsiteY178" fmla="*/ 408576 h 1078499"/>
                  <a:gd name="connsiteX179" fmla="*/ 1053880 w 3024845"/>
                  <a:gd name="connsiteY179" fmla="*/ 408576 h 1078499"/>
                  <a:gd name="connsiteX180" fmla="*/ 1053880 w 3024845"/>
                  <a:gd name="connsiteY180" fmla="*/ 409657 h 1078499"/>
                  <a:gd name="connsiteX181" fmla="*/ 1053880 w 3024845"/>
                  <a:gd name="connsiteY181" fmla="*/ 417223 h 1078499"/>
                  <a:gd name="connsiteX182" fmla="*/ 1054640 w 3024845"/>
                  <a:gd name="connsiteY182" fmla="*/ 417223 h 1078499"/>
                  <a:gd name="connsiteX183" fmla="*/ 1059960 w 3024845"/>
                  <a:gd name="connsiteY183" fmla="*/ 417223 h 1078499"/>
                  <a:gd name="connsiteX184" fmla="*/ 1070093 w 3024845"/>
                  <a:gd name="connsiteY184" fmla="*/ 412899 h 1078499"/>
                  <a:gd name="connsiteX185" fmla="*/ 1074146 w 3024845"/>
                  <a:gd name="connsiteY185" fmla="*/ 416142 h 1078499"/>
                  <a:gd name="connsiteX186" fmla="*/ 1074146 w 3024845"/>
                  <a:gd name="connsiteY186" fmla="*/ 408576 h 1078499"/>
                  <a:gd name="connsiteX187" fmla="*/ 1076426 w 3024845"/>
                  <a:gd name="connsiteY187" fmla="*/ 408576 h 1078499"/>
                  <a:gd name="connsiteX188" fmla="*/ 1092387 w 3024845"/>
                  <a:gd name="connsiteY188" fmla="*/ 408576 h 1078499"/>
                  <a:gd name="connsiteX189" fmla="*/ 1092387 w 3024845"/>
                  <a:gd name="connsiteY189" fmla="*/ 409657 h 1078499"/>
                  <a:gd name="connsiteX190" fmla="*/ 1092387 w 3024845"/>
                  <a:gd name="connsiteY190" fmla="*/ 417223 h 1078499"/>
                  <a:gd name="connsiteX191" fmla="*/ 1122787 w 3024845"/>
                  <a:gd name="connsiteY191" fmla="*/ 417223 h 1078499"/>
                  <a:gd name="connsiteX192" fmla="*/ 1122787 w 3024845"/>
                  <a:gd name="connsiteY192" fmla="*/ 418844 h 1078499"/>
                  <a:gd name="connsiteX193" fmla="*/ 1122787 w 3024845"/>
                  <a:gd name="connsiteY193" fmla="*/ 430194 h 1078499"/>
                  <a:gd name="connsiteX194" fmla="*/ 1149134 w 3024845"/>
                  <a:gd name="connsiteY194" fmla="*/ 430194 h 1078499"/>
                  <a:gd name="connsiteX195" fmla="*/ 1149134 w 3024845"/>
                  <a:gd name="connsiteY195" fmla="*/ 460458 h 1078499"/>
                  <a:gd name="connsiteX196" fmla="*/ 1149894 w 3024845"/>
                  <a:gd name="connsiteY196" fmla="*/ 460458 h 1078499"/>
                  <a:gd name="connsiteX197" fmla="*/ 1155214 w 3024845"/>
                  <a:gd name="connsiteY197" fmla="*/ 460458 h 1078499"/>
                  <a:gd name="connsiteX198" fmla="*/ 1155214 w 3024845"/>
                  <a:gd name="connsiteY198" fmla="*/ 461539 h 1078499"/>
                  <a:gd name="connsiteX199" fmla="*/ 1155214 w 3024845"/>
                  <a:gd name="connsiteY199" fmla="*/ 469106 h 1078499"/>
                  <a:gd name="connsiteX200" fmla="*/ 1159268 w 3024845"/>
                  <a:gd name="connsiteY200" fmla="*/ 499370 h 1078499"/>
                  <a:gd name="connsiteX201" fmla="*/ 1160028 w 3024845"/>
                  <a:gd name="connsiteY201" fmla="*/ 499370 h 1078499"/>
                  <a:gd name="connsiteX202" fmla="*/ 1165348 w 3024845"/>
                  <a:gd name="connsiteY202" fmla="*/ 499370 h 1078499"/>
                  <a:gd name="connsiteX203" fmla="*/ 1165348 w 3024845"/>
                  <a:gd name="connsiteY203" fmla="*/ 500181 h 1078499"/>
                  <a:gd name="connsiteX204" fmla="*/ 1165348 w 3024845"/>
                  <a:gd name="connsiteY204" fmla="*/ 505856 h 1078499"/>
                  <a:gd name="connsiteX205" fmla="*/ 1166361 w 3024845"/>
                  <a:gd name="connsiteY205" fmla="*/ 505856 h 1078499"/>
                  <a:gd name="connsiteX206" fmla="*/ 1173454 w 3024845"/>
                  <a:gd name="connsiteY206" fmla="*/ 505856 h 1078499"/>
                  <a:gd name="connsiteX207" fmla="*/ 1173454 w 3024845"/>
                  <a:gd name="connsiteY207" fmla="*/ 536121 h 1078499"/>
                  <a:gd name="connsiteX208" fmla="*/ 1175481 w 3024845"/>
                  <a:gd name="connsiteY208" fmla="*/ 536121 h 1078499"/>
                  <a:gd name="connsiteX209" fmla="*/ 1189668 w 3024845"/>
                  <a:gd name="connsiteY209" fmla="*/ 536121 h 1078499"/>
                  <a:gd name="connsiteX210" fmla="*/ 1189668 w 3024845"/>
                  <a:gd name="connsiteY210" fmla="*/ 559900 h 1078499"/>
                  <a:gd name="connsiteX211" fmla="*/ 1191695 w 3024845"/>
                  <a:gd name="connsiteY211" fmla="*/ 561521 h 1078499"/>
                  <a:gd name="connsiteX212" fmla="*/ 1191695 w 3024845"/>
                  <a:gd name="connsiteY212" fmla="*/ 572871 h 1078499"/>
                  <a:gd name="connsiteX213" fmla="*/ 1192455 w 3024845"/>
                  <a:gd name="connsiteY213" fmla="*/ 572871 h 1078499"/>
                  <a:gd name="connsiteX214" fmla="*/ 1197775 w 3024845"/>
                  <a:gd name="connsiteY214" fmla="*/ 572871 h 1078499"/>
                  <a:gd name="connsiteX215" fmla="*/ 1197775 w 3024845"/>
                  <a:gd name="connsiteY215" fmla="*/ 596650 h 1078499"/>
                  <a:gd name="connsiteX216" fmla="*/ 1199041 w 3024845"/>
                  <a:gd name="connsiteY216" fmla="*/ 596650 h 1078499"/>
                  <a:gd name="connsiteX217" fmla="*/ 1207908 w 3024845"/>
                  <a:gd name="connsiteY217" fmla="*/ 596650 h 1078499"/>
                  <a:gd name="connsiteX218" fmla="*/ 1209935 w 3024845"/>
                  <a:gd name="connsiteY218" fmla="*/ 600704 h 1078499"/>
                  <a:gd name="connsiteX219" fmla="*/ 1209935 w 3024845"/>
                  <a:gd name="connsiteY219" fmla="*/ 613945 h 1078499"/>
                  <a:gd name="connsiteX220" fmla="*/ 1211455 w 3024845"/>
                  <a:gd name="connsiteY220" fmla="*/ 612053 h 1078499"/>
                  <a:gd name="connsiteX221" fmla="*/ 1222095 w 3024845"/>
                  <a:gd name="connsiteY221" fmla="*/ 598812 h 1078499"/>
                  <a:gd name="connsiteX222" fmla="*/ 1250469 w 3024845"/>
                  <a:gd name="connsiteY222" fmla="*/ 598812 h 1078499"/>
                  <a:gd name="connsiteX223" fmla="*/ 1250469 w 3024845"/>
                  <a:gd name="connsiteY223" fmla="*/ 685283 h 1078499"/>
                  <a:gd name="connsiteX224" fmla="*/ 1251229 w 3024845"/>
                  <a:gd name="connsiteY224" fmla="*/ 685283 h 1078499"/>
                  <a:gd name="connsiteX225" fmla="*/ 1256549 w 3024845"/>
                  <a:gd name="connsiteY225" fmla="*/ 685283 h 1078499"/>
                  <a:gd name="connsiteX226" fmla="*/ 1257309 w 3024845"/>
                  <a:gd name="connsiteY226" fmla="*/ 683932 h 1078499"/>
                  <a:gd name="connsiteX227" fmla="*/ 1262629 w 3024845"/>
                  <a:gd name="connsiteY227" fmla="*/ 674474 h 1078499"/>
                  <a:gd name="connsiteX228" fmla="*/ 1262629 w 3024845"/>
                  <a:gd name="connsiteY228" fmla="*/ 676366 h 1078499"/>
                  <a:gd name="connsiteX229" fmla="*/ 1262629 w 3024845"/>
                  <a:gd name="connsiteY229" fmla="*/ 689607 h 1078499"/>
                  <a:gd name="connsiteX230" fmla="*/ 1266682 w 3024845"/>
                  <a:gd name="connsiteY230" fmla="*/ 644210 h 1078499"/>
                  <a:gd name="connsiteX231" fmla="*/ 1267442 w 3024845"/>
                  <a:gd name="connsiteY231" fmla="*/ 644210 h 1078499"/>
                  <a:gd name="connsiteX232" fmla="*/ 1272762 w 3024845"/>
                  <a:gd name="connsiteY232" fmla="*/ 644210 h 1078499"/>
                  <a:gd name="connsiteX233" fmla="*/ 1272762 w 3024845"/>
                  <a:gd name="connsiteY233" fmla="*/ 579356 h 1078499"/>
                  <a:gd name="connsiteX234" fmla="*/ 1273776 w 3024845"/>
                  <a:gd name="connsiteY234" fmla="*/ 579356 h 1078499"/>
                  <a:gd name="connsiteX235" fmla="*/ 1280869 w 3024845"/>
                  <a:gd name="connsiteY235" fmla="*/ 579356 h 1078499"/>
                  <a:gd name="connsiteX236" fmla="*/ 1293029 w 3024845"/>
                  <a:gd name="connsiteY236" fmla="*/ 536121 h 1078499"/>
                  <a:gd name="connsiteX237" fmla="*/ 1294296 w 3024845"/>
                  <a:gd name="connsiteY237" fmla="*/ 536121 h 1078499"/>
                  <a:gd name="connsiteX238" fmla="*/ 1303163 w 3024845"/>
                  <a:gd name="connsiteY238" fmla="*/ 536121 h 1078499"/>
                  <a:gd name="connsiteX239" fmla="*/ 1313296 w 3024845"/>
                  <a:gd name="connsiteY239" fmla="*/ 579356 h 1078499"/>
                  <a:gd name="connsiteX240" fmla="*/ 1314309 w 3024845"/>
                  <a:gd name="connsiteY240" fmla="*/ 579356 h 1078499"/>
                  <a:gd name="connsiteX241" fmla="*/ 1321403 w 3024845"/>
                  <a:gd name="connsiteY241" fmla="*/ 579356 h 1078499"/>
                  <a:gd name="connsiteX242" fmla="*/ 1321403 w 3024845"/>
                  <a:gd name="connsiteY242" fmla="*/ 618268 h 1078499"/>
                  <a:gd name="connsiteX243" fmla="*/ 1323176 w 3024845"/>
                  <a:gd name="connsiteY243" fmla="*/ 618268 h 1078499"/>
                  <a:gd name="connsiteX244" fmla="*/ 1335590 w 3024845"/>
                  <a:gd name="connsiteY244" fmla="*/ 618268 h 1078499"/>
                  <a:gd name="connsiteX245" fmla="*/ 1335590 w 3024845"/>
                  <a:gd name="connsiteY245" fmla="*/ 620430 h 1078499"/>
                  <a:gd name="connsiteX246" fmla="*/ 1335590 w 3024845"/>
                  <a:gd name="connsiteY246" fmla="*/ 635562 h 1078499"/>
                  <a:gd name="connsiteX247" fmla="*/ 1339643 w 3024845"/>
                  <a:gd name="connsiteY247" fmla="*/ 633401 h 1078499"/>
                  <a:gd name="connsiteX248" fmla="*/ 1339643 w 3024845"/>
                  <a:gd name="connsiteY248" fmla="*/ 618268 h 1078499"/>
                  <a:gd name="connsiteX249" fmla="*/ 1341163 w 3024845"/>
                  <a:gd name="connsiteY249" fmla="*/ 618268 h 1078499"/>
                  <a:gd name="connsiteX250" fmla="*/ 1351803 w 3024845"/>
                  <a:gd name="connsiteY250" fmla="*/ 618268 h 1078499"/>
                  <a:gd name="connsiteX251" fmla="*/ 1351803 w 3024845"/>
                  <a:gd name="connsiteY251" fmla="*/ 619889 h 1078499"/>
                  <a:gd name="connsiteX252" fmla="*/ 1351803 w 3024845"/>
                  <a:gd name="connsiteY252" fmla="*/ 631239 h 1078499"/>
                  <a:gd name="connsiteX253" fmla="*/ 1382204 w 3024845"/>
                  <a:gd name="connsiteY253" fmla="*/ 631239 h 1078499"/>
                  <a:gd name="connsiteX254" fmla="*/ 1382204 w 3024845"/>
                  <a:gd name="connsiteY254" fmla="*/ 594489 h 1078499"/>
                  <a:gd name="connsiteX255" fmla="*/ 1383470 w 3024845"/>
                  <a:gd name="connsiteY255" fmla="*/ 594489 h 1078499"/>
                  <a:gd name="connsiteX256" fmla="*/ 1392337 w 3024845"/>
                  <a:gd name="connsiteY256" fmla="*/ 594489 h 1078499"/>
                  <a:gd name="connsiteX257" fmla="*/ 1392337 w 3024845"/>
                  <a:gd name="connsiteY257" fmla="*/ 616106 h 1078499"/>
                  <a:gd name="connsiteX258" fmla="*/ 1394364 w 3024845"/>
                  <a:gd name="connsiteY258" fmla="*/ 583680 h 1078499"/>
                  <a:gd name="connsiteX259" fmla="*/ 1416657 w 3024845"/>
                  <a:gd name="connsiteY259" fmla="*/ 583680 h 1078499"/>
                  <a:gd name="connsiteX260" fmla="*/ 1416657 w 3024845"/>
                  <a:gd name="connsiteY260" fmla="*/ 582058 h 1078499"/>
                  <a:gd name="connsiteX261" fmla="*/ 1416657 w 3024845"/>
                  <a:gd name="connsiteY261" fmla="*/ 570709 h 1078499"/>
                  <a:gd name="connsiteX262" fmla="*/ 1417417 w 3024845"/>
                  <a:gd name="connsiteY262" fmla="*/ 570709 h 1078499"/>
                  <a:gd name="connsiteX263" fmla="*/ 1422737 w 3024845"/>
                  <a:gd name="connsiteY263" fmla="*/ 570709 h 1078499"/>
                  <a:gd name="connsiteX264" fmla="*/ 1422737 w 3024845"/>
                  <a:gd name="connsiteY264" fmla="*/ 568818 h 1078499"/>
                  <a:gd name="connsiteX265" fmla="*/ 1422737 w 3024845"/>
                  <a:gd name="connsiteY265" fmla="*/ 555577 h 1078499"/>
                  <a:gd name="connsiteX266" fmla="*/ 1426791 w 3024845"/>
                  <a:gd name="connsiteY266" fmla="*/ 562062 h 1078499"/>
                  <a:gd name="connsiteX267" fmla="*/ 1429071 w 3024845"/>
                  <a:gd name="connsiteY267" fmla="*/ 562062 h 1078499"/>
                  <a:gd name="connsiteX268" fmla="*/ 1445031 w 3024845"/>
                  <a:gd name="connsiteY268" fmla="*/ 562062 h 1078499"/>
                  <a:gd name="connsiteX269" fmla="*/ 1445031 w 3024845"/>
                  <a:gd name="connsiteY269" fmla="*/ 561251 h 1078499"/>
                  <a:gd name="connsiteX270" fmla="*/ 1445031 w 3024845"/>
                  <a:gd name="connsiteY270" fmla="*/ 555577 h 1078499"/>
                  <a:gd name="connsiteX271" fmla="*/ 1445791 w 3024845"/>
                  <a:gd name="connsiteY271" fmla="*/ 555577 h 1078499"/>
                  <a:gd name="connsiteX272" fmla="*/ 1451111 w 3024845"/>
                  <a:gd name="connsiteY272" fmla="*/ 555577 h 1078499"/>
                  <a:gd name="connsiteX273" fmla="*/ 1451111 w 3024845"/>
                  <a:gd name="connsiteY273" fmla="*/ 556928 h 1078499"/>
                  <a:gd name="connsiteX274" fmla="*/ 1451111 w 3024845"/>
                  <a:gd name="connsiteY274" fmla="*/ 566386 h 1078499"/>
                  <a:gd name="connsiteX275" fmla="*/ 1489618 w 3024845"/>
                  <a:gd name="connsiteY275" fmla="*/ 566386 h 1078499"/>
                  <a:gd name="connsiteX276" fmla="*/ 1489618 w 3024845"/>
                  <a:gd name="connsiteY276" fmla="*/ 704739 h 1078499"/>
                  <a:gd name="connsiteX277" fmla="*/ 1491138 w 3024845"/>
                  <a:gd name="connsiteY277" fmla="*/ 704739 h 1078499"/>
                  <a:gd name="connsiteX278" fmla="*/ 1501778 w 3024845"/>
                  <a:gd name="connsiteY278" fmla="*/ 704739 h 1078499"/>
                  <a:gd name="connsiteX279" fmla="*/ 1501778 w 3024845"/>
                  <a:gd name="connsiteY279" fmla="*/ 691769 h 1078499"/>
                  <a:gd name="connsiteX280" fmla="*/ 1505832 w 3024845"/>
                  <a:gd name="connsiteY280" fmla="*/ 691769 h 1078499"/>
                  <a:gd name="connsiteX281" fmla="*/ 1505832 w 3024845"/>
                  <a:gd name="connsiteY281" fmla="*/ 704739 h 1078499"/>
                  <a:gd name="connsiteX282" fmla="*/ 1536232 w 3024845"/>
                  <a:gd name="connsiteY282" fmla="*/ 704739 h 1078499"/>
                  <a:gd name="connsiteX283" fmla="*/ 1536232 w 3024845"/>
                  <a:gd name="connsiteY283" fmla="*/ 674474 h 1078499"/>
                  <a:gd name="connsiteX284" fmla="*/ 1548392 w 3024845"/>
                  <a:gd name="connsiteY284" fmla="*/ 674474 h 1078499"/>
                  <a:gd name="connsiteX285" fmla="*/ 1560552 w 3024845"/>
                  <a:gd name="connsiteY285" fmla="*/ 672313 h 1078499"/>
                  <a:gd name="connsiteX286" fmla="*/ 1564606 w 3024845"/>
                  <a:gd name="connsiteY286" fmla="*/ 674474 h 1078499"/>
                  <a:gd name="connsiteX287" fmla="*/ 1574739 w 3024845"/>
                  <a:gd name="connsiteY287" fmla="*/ 674474 h 1078499"/>
                  <a:gd name="connsiteX288" fmla="*/ 1574739 w 3024845"/>
                  <a:gd name="connsiteY288" fmla="*/ 704739 h 1078499"/>
                  <a:gd name="connsiteX289" fmla="*/ 1582846 w 3024845"/>
                  <a:gd name="connsiteY289" fmla="*/ 704739 h 1078499"/>
                  <a:gd name="connsiteX290" fmla="*/ 1582846 w 3024845"/>
                  <a:gd name="connsiteY290" fmla="*/ 722034 h 1078499"/>
                  <a:gd name="connsiteX291" fmla="*/ 1592182 w 3024845"/>
                  <a:gd name="connsiteY291" fmla="*/ 722939 h 1078499"/>
                  <a:gd name="connsiteX292" fmla="*/ 1605140 w 3024845"/>
                  <a:gd name="connsiteY292" fmla="*/ 722939 h 1078499"/>
                  <a:gd name="connsiteX293" fmla="*/ 1605140 w 3024845"/>
                  <a:gd name="connsiteY293" fmla="*/ 706901 h 1078499"/>
                  <a:gd name="connsiteX294" fmla="*/ 1673096 w 3024845"/>
                  <a:gd name="connsiteY294" fmla="*/ 706901 h 1078499"/>
                  <a:gd name="connsiteX295" fmla="*/ 1673096 w 3024845"/>
                  <a:gd name="connsiteY295" fmla="*/ 621648 h 1078499"/>
                  <a:gd name="connsiteX296" fmla="*/ 1745104 w 3024845"/>
                  <a:gd name="connsiteY296" fmla="*/ 621648 h 1078499"/>
                  <a:gd name="connsiteX297" fmla="*/ 1745104 w 3024845"/>
                  <a:gd name="connsiteY297" fmla="*/ 700416 h 1078499"/>
                  <a:gd name="connsiteX298" fmla="*/ 1747008 w 3024845"/>
                  <a:gd name="connsiteY298" fmla="*/ 700416 h 1078499"/>
                  <a:gd name="connsiteX299" fmla="*/ 1748250 w 3024845"/>
                  <a:gd name="connsiteY299" fmla="*/ 722939 h 1078499"/>
                  <a:gd name="connsiteX300" fmla="*/ 1757926 w 3024845"/>
                  <a:gd name="connsiteY300" fmla="*/ 722939 h 1078499"/>
                  <a:gd name="connsiteX301" fmla="*/ 1759168 w 3024845"/>
                  <a:gd name="connsiteY301" fmla="*/ 700416 h 1078499"/>
                  <a:gd name="connsiteX302" fmla="*/ 1765248 w 3024845"/>
                  <a:gd name="connsiteY302" fmla="*/ 700416 h 1078499"/>
                  <a:gd name="connsiteX303" fmla="*/ 1766490 w 3024845"/>
                  <a:gd name="connsiteY303" fmla="*/ 722939 h 1078499"/>
                  <a:gd name="connsiteX304" fmla="*/ 1817112 w 3024845"/>
                  <a:gd name="connsiteY304" fmla="*/ 722939 h 1078499"/>
                  <a:gd name="connsiteX305" fmla="*/ 1817112 w 3024845"/>
                  <a:gd name="connsiteY305" fmla="*/ 559911 h 1078499"/>
                  <a:gd name="connsiteX306" fmla="*/ 2014439 w 3024845"/>
                  <a:gd name="connsiteY306" fmla="*/ 559911 h 1078499"/>
                  <a:gd name="connsiteX307" fmla="*/ 2014439 w 3024845"/>
                  <a:gd name="connsiteY307" fmla="*/ 722939 h 1078499"/>
                  <a:gd name="connsiteX308" fmla="*/ 2033136 w 3024845"/>
                  <a:gd name="connsiteY308" fmla="*/ 722939 h 1078499"/>
                  <a:gd name="connsiteX309" fmla="*/ 2033136 w 3024845"/>
                  <a:gd name="connsiteY309" fmla="*/ 640246 h 1078499"/>
                  <a:gd name="connsiteX310" fmla="*/ 2128256 w 3024845"/>
                  <a:gd name="connsiteY310" fmla="*/ 640246 h 1078499"/>
                  <a:gd name="connsiteX311" fmla="*/ 2140186 w 3024845"/>
                  <a:gd name="connsiteY311" fmla="*/ 322105 h 1078499"/>
                  <a:gd name="connsiteX312" fmla="*/ 2128026 w 3024845"/>
                  <a:gd name="connsiteY312" fmla="*/ 300487 h 1078499"/>
                  <a:gd name="connsiteX313" fmla="*/ 2121946 w 3024845"/>
                  <a:gd name="connsiteY313" fmla="*/ 296163 h 1078499"/>
                  <a:gd name="connsiteX314" fmla="*/ 2130053 w 3024845"/>
                  <a:gd name="connsiteY314" fmla="*/ 272384 h 1078499"/>
                  <a:gd name="connsiteX315" fmla="*/ 2130053 w 3024845"/>
                  <a:gd name="connsiteY315" fmla="*/ 255090 h 1078499"/>
                  <a:gd name="connsiteX316" fmla="*/ 2144240 w 3024845"/>
                  <a:gd name="connsiteY316" fmla="*/ 255090 h 1078499"/>
                  <a:gd name="connsiteX317" fmla="*/ 2144240 w 3024845"/>
                  <a:gd name="connsiteY317" fmla="*/ 233472 h 1078499"/>
                  <a:gd name="connsiteX318" fmla="*/ 2146266 w 3024845"/>
                  <a:gd name="connsiteY318" fmla="*/ 229148 h 1078499"/>
                  <a:gd name="connsiteX319" fmla="*/ 2146266 w 3024845"/>
                  <a:gd name="connsiteY319" fmla="*/ 151324 h 1078499"/>
                  <a:gd name="connsiteX320" fmla="*/ 2144240 w 3024845"/>
                  <a:gd name="connsiteY320" fmla="*/ 144839 h 1078499"/>
                  <a:gd name="connsiteX321" fmla="*/ 2150320 w 3024845"/>
                  <a:gd name="connsiteY321" fmla="*/ 138353 h 1078499"/>
                  <a:gd name="connsiteX322" fmla="*/ 2150320 w 3024845"/>
                  <a:gd name="connsiteY322" fmla="*/ 79985 h 1078499"/>
                  <a:gd name="connsiteX323" fmla="*/ 2152346 w 3024845"/>
                  <a:gd name="connsiteY323" fmla="*/ 75662 h 1078499"/>
                  <a:gd name="connsiteX324" fmla="*/ 2152346 w 3024845"/>
                  <a:gd name="connsiteY324" fmla="*/ 19456 h 1078499"/>
                  <a:gd name="connsiteX325" fmla="*/ 2154373 w 3024845"/>
                  <a:gd name="connsiteY325" fmla="*/ 0 h 1078499"/>
                  <a:gd name="connsiteX326" fmla="*/ 2158427 w 3024845"/>
                  <a:gd name="connsiteY326" fmla="*/ 17294 h 1078499"/>
                  <a:gd name="connsiteX327" fmla="*/ 2160453 w 3024845"/>
                  <a:gd name="connsiteY327" fmla="*/ 75662 h 1078499"/>
                  <a:gd name="connsiteX328" fmla="*/ 2162480 w 3024845"/>
                  <a:gd name="connsiteY328" fmla="*/ 138353 h 1078499"/>
                  <a:gd name="connsiteX329" fmla="*/ 2168560 w 3024845"/>
                  <a:gd name="connsiteY329" fmla="*/ 144839 h 1078499"/>
                  <a:gd name="connsiteX330" fmla="*/ 2166533 w 3024845"/>
                  <a:gd name="connsiteY330" fmla="*/ 151324 h 1078499"/>
                  <a:gd name="connsiteX331" fmla="*/ 2166533 w 3024845"/>
                  <a:gd name="connsiteY331" fmla="*/ 229148 h 1078499"/>
                  <a:gd name="connsiteX332" fmla="*/ 2168560 w 3024845"/>
                  <a:gd name="connsiteY332" fmla="*/ 233472 h 1078499"/>
                  <a:gd name="connsiteX333" fmla="*/ 2168560 w 3024845"/>
                  <a:gd name="connsiteY333" fmla="*/ 255090 h 1078499"/>
                  <a:gd name="connsiteX334" fmla="*/ 2182747 w 3024845"/>
                  <a:gd name="connsiteY334" fmla="*/ 255090 h 1078499"/>
                  <a:gd name="connsiteX335" fmla="*/ 2182747 w 3024845"/>
                  <a:gd name="connsiteY335" fmla="*/ 272384 h 1078499"/>
                  <a:gd name="connsiteX336" fmla="*/ 2190854 w 3024845"/>
                  <a:gd name="connsiteY336" fmla="*/ 296163 h 1078499"/>
                  <a:gd name="connsiteX337" fmla="*/ 2184774 w 3024845"/>
                  <a:gd name="connsiteY337" fmla="*/ 300487 h 1078499"/>
                  <a:gd name="connsiteX338" fmla="*/ 2172613 w 3024845"/>
                  <a:gd name="connsiteY338" fmla="*/ 322105 h 1078499"/>
                  <a:gd name="connsiteX339" fmla="*/ 2180720 w 3024845"/>
                  <a:gd name="connsiteY339" fmla="*/ 575033 h 1078499"/>
                  <a:gd name="connsiteX340" fmla="*/ 2245574 w 3024845"/>
                  <a:gd name="connsiteY340" fmla="*/ 575033 h 1078499"/>
                  <a:gd name="connsiteX341" fmla="*/ 2245574 w 3024845"/>
                  <a:gd name="connsiteY341" fmla="*/ 650695 h 1078499"/>
                  <a:gd name="connsiteX342" fmla="*/ 2253681 w 3024845"/>
                  <a:gd name="connsiteY342" fmla="*/ 650695 h 1078499"/>
                  <a:gd name="connsiteX343" fmla="*/ 2255708 w 3024845"/>
                  <a:gd name="connsiteY343" fmla="*/ 644210 h 1078499"/>
                  <a:gd name="connsiteX344" fmla="*/ 2261788 w 3024845"/>
                  <a:gd name="connsiteY344" fmla="*/ 644210 h 1078499"/>
                  <a:gd name="connsiteX345" fmla="*/ 2263815 w 3024845"/>
                  <a:gd name="connsiteY345" fmla="*/ 652857 h 1078499"/>
                  <a:gd name="connsiteX346" fmla="*/ 2275975 w 3024845"/>
                  <a:gd name="connsiteY346" fmla="*/ 652857 h 1078499"/>
                  <a:gd name="connsiteX347" fmla="*/ 2275975 w 3024845"/>
                  <a:gd name="connsiteY347" fmla="*/ 646371 h 1078499"/>
                  <a:gd name="connsiteX348" fmla="*/ 2298268 w 3024845"/>
                  <a:gd name="connsiteY348" fmla="*/ 646371 h 1078499"/>
                  <a:gd name="connsiteX349" fmla="*/ 2298268 w 3024845"/>
                  <a:gd name="connsiteY349" fmla="*/ 652857 h 1078499"/>
                  <a:gd name="connsiteX350" fmla="*/ 2318535 w 3024845"/>
                  <a:gd name="connsiteY350" fmla="*/ 652857 h 1078499"/>
                  <a:gd name="connsiteX351" fmla="*/ 2318535 w 3024845"/>
                  <a:gd name="connsiteY351" fmla="*/ 698254 h 1078499"/>
                  <a:gd name="connsiteX352" fmla="*/ 2332722 w 3024845"/>
                  <a:gd name="connsiteY352" fmla="*/ 698254 h 1078499"/>
                  <a:gd name="connsiteX353" fmla="*/ 2332722 w 3024845"/>
                  <a:gd name="connsiteY353" fmla="*/ 685283 h 1078499"/>
                  <a:gd name="connsiteX354" fmla="*/ 2348936 w 3024845"/>
                  <a:gd name="connsiteY354" fmla="*/ 685283 h 1078499"/>
                  <a:gd name="connsiteX355" fmla="*/ 2348936 w 3024845"/>
                  <a:gd name="connsiteY355" fmla="*/ 505856 h 1078499"/>
                  <a:gd name="connsiteX356" fmla="*/ 2355016 w 3024845"/>
                  <a:gd name="connsiteY356" fmla="*/ 499370 h 1078499"/>
                  <a:gd name="connsiteX357" fmla="*/ 2427977 w 3024845"/>
                  <a:gd name="connsiteY357" fmla="*/ 499370 h 1078499"/>
                  <a:gd name="connsiteX358" fmla="*/ 2427977 w 3024845"/>
                  <a:gd name="connsiteY358" fmla="*/ 508018 h 1078499"/>
                  <a:gd name="connsiteX359" fmla="*/ 2438110 w 3024845"/>
                  <a:gd name="connsiteY359" fmla="*/ 508018 h 1078499"/>
                  <a:gd name="connsiteX360" fmla="*/ 2438110 w 3024845"/>
                  <a:gd name="connsiteY360" fmla="*/ 622592 h 1078499"/>
                  <a:gd name="connsiteX361" fmla="*/ 2460404 w 3024845"/>
                  <a:gd name="connsiteY361" fmla="*/ 622592 h 1078499"/>
                  <a:gd name="connsiteX362" fmla="*/ 2460404 w 3024845"/>
                  <a:gd name="connsiteY362" fmla="*/ 555577 h 1078499"/>
                  <a:gd name="connsiteX363" fmla="*/ 2486751 w 3024845"/>
                  <a:gd name="connsiteY363" fmla="*/ 555577 h 1078499"/>
                  <a:gd name="connsiteX364" fmla="*/ 2490804 w 3024845"/>
                  <a:gd name="connsiteY364" fmla="*/ 551253 h 1078499"/>
                  <a:gd name="connsiteX365" fmla="*/ 2498911 w 3024845"/>
                  <a:gd name="connsiteY365" fmla="*/ 551253 h 1078499"/>
                  <a:gd name="connsiteX366" fmla="*/ 2502964 w 3024845"/>
                  <a:gd name="connsiteY366" fmla="*/ 555577 h 1078499"/>
                  <a:gd name="connsiteX367" fmla="*/ 2525258 w 3024845"/>
                  <a:gd name="connsiteY367" fmla="*/ 555577 h 1078499"/>
                  <a:gd name="connsiteX368" fmla="*/ 2525258 w 3024845"/>
                  <a:gd name="connsiteY368" fmla="*/ 438841 h 1078499"/>
                  <a:gd name="connsiteX369" fmla="*/ 2582005 w 3024845"/>
                  <a:gd name="connsiteY369" fmla="*/ 428032 h 1078499"/>
                  <a:gd name="connsiteX370" fmla="*/ 2582005 w 3024845"/>
                  <a:gd name="connsiteY370" fmla="*/ 429113 h 1078499"/>
                  <a:gd name="connsiteX371" fmla="*/ 2582005 w 3024845"/>
                  <a:gd name="connsiteY371" fmla="*/ 436679 h 1078499"/>
                  <a:gd name="connsiteX372" fmla="*/ 2608352 w 3024845"/>
                  <a:gd name="connsiteY372" fmla="*/ 436679 h 1078499"/>
                  <a:gd name="connsiteX373" fmla="*/ 2608352 w 3024845"/>
                  <a:gd name="connsiteY373" fmla="*/ 691769 h 1078499"/>
                  <a:gd name="connsiteX374" fmla="*/ 2630646 w 3024845"/>
                  <a:gd name="connsiteY374" fmla="*/ 691769 h 1078499"/>
                  <a:gd name="connsiteX375" fmla="*/ 2630646 w 3024845"/>
                  <a:gd name="connsiteY375" fmla="*/ 687445 h 1078499"/>
                  <a:gd name="connsiteX376" fmla="*/ 2642806 w 3024845"/>
                  <a:gd name="connsiteY376" fmla="*/ 687445 h 1078499"/>
                  <a:gd name="connsiteX377" fmla="*/ 2642806 w 3024845"/>
                  <a:gd name="connsiteY377" fmla="*/ 691769 h 1078499"/>
                  <a:gd name="connsiteX378" fmla="*/ 2667126 w 3024845"/>
                  <a:gd name="connsiteY378" fmla="*/ 691769 h 1078499"/>
                  <a:gd name="connsiteX379" fmla="*/ 2667126 w 3024845"/>
                  <a:gd name="connsiteY379" fmla="*/ 678798 h 1078499"/>
                  <a:gd name="connsiteX380" fmla="*/ 2695500 w 3024845"/>
                  <a:gd name="connsiteY380" fmla="*/ 678798 h 1078499"/>
                  <a:gd name="connsiteX381" fmla="*/ 2707660 w 3024845"/>
                  <a:gd name="connsiteY381" fmla="*/ 674474 h 1078499"/>
                  <a:gd name="connsiteX382" fmla="*/ 2727927 w 3024845"/>
                  <a:gd name="connsiteY382" fmla="*/ 678798 h 1078499"/>
                  <a:gd name="connsiteX383" fmla="*/ 2727927 w 3024845"/>
                  <a:gd name="connsiteY383" fmla="*/ 661504 h 1078499"/>
                  <a:gd name="connsiteX384" fmla="*/ 2736034 w 3024845"/>
                  <a:gd name="connsiteY384" fmla="*/ 661504 h 1078499"/>
                  <a:gd name="connsiteX385" fmla="*/ 2736034 w 3024845"/>
                  <a:gd name="connsiteY385" fmla="*/ 648533 h 1078499"/>
                  <a:gd name="connsiteX386" fmla="*/ 2792781 w 3024845"/>
                  <a:gd name="connsiteY386" fmla="*/ 648533 h 1078499"/>
                  <a:gd name="connsiteX387" fmla="*/ 2792781 w 3024845"/>
                  <a:gd name="connsiteY387" fmla="*/ 618268 h 1078499"/>
                  <a:gd name="connsiteX388" fmla="*/ 2811021 w 3024845"/>
                  <a:gd name="connsiteY388" fmla="*/ 618268 h 1078499"/>
                  <a:gd name="connsiteX389" fmla="*/ 2811021 w 3024845"/>
                  <a:gd name="connsiteY389" fmla="*/ 611783 h 1078499"/>
                  <a:gd name="connsiteX390" fmla="*/ 2823181 w 3024845"/>
                  <a:gd name="connsiteY390" fmla="*/ 611783 h 1078499"/>
                  <a:gd name="connsiteX391" fmla="*/ 2823181 w 3024845"/>
                  <a:gd name="connsiteY391" fmla="*/ 618268 h 1078499"/>
                  <a:gd name="connsiteX392" fmla="*/ 2839395 w 3024845"/>
                  <a:gd name="connsiteY392" fmla="*/ 618268 h 1078499"/>
                  <a:gd name="connsiteX393" fmla="*/ 2839395 w 3024845"/>
                  <a:gd name="connsiteY393" fmla="*/ 667989 h 1078499"/>
                  <a:gd name="connsiteX394" fmla="*/ 2871822 w 3024845"/>
                  <a:gd name="connsiteY394" fmla="*/ 667989 h 1078499"/>
                  <a:gd name="connsiteX395" fmla="*/ 2871822 w 3024845"/>
                  <a:gd name="connsiteY395" fmla="*/ 642048 h 1078499"/>
                  <a:gd name="connsiteX396" fmla="*/ 2910329 w 3024845"/>
                  <a:gd name="connsiteY396" fmla="*/ 642048 h 1078499"/>
                  <a:gd name="connsiteX397" fmla="*/ 2910329 w 3024845"/>
                  <a:gd name="connsiteY397" fmla="*/ 611783 h 1078499"/>
                  <a:gd name="connsiteX398" fmla="*/ 2958970 w 3024845"/>
                  <a:gd name="connsiteY398" fmla="*/ 611783 h 1078499"/>
                  <a:gd name="connsiteX399" fmla="*/ 2958970 w 3024845"/>
                  <a:gd name="connsiteY399" fmla="*/ 722939 h 1078499"/>
                  <a:gd name="connsiteX400" fmla="*/ 2958970 w 3024845"/>
                  <a:gd name="connsiteY400" fmla="*/ 736718 h 1078499"/>
                  <a:gd name="connsiteX401" fmla="*/ 3024845 w 3024845"/>
                  <a:gd name="connsiteY401" fmla="*/ 736718 h 1078499"/>
                  <a:gd name="connsiteX402" fmla="*/ 3024845 w 3024845"/>
                  <a:gd name="connsiteY402" fmla="*/ 1078499 h 1078499"/>
                  <a:gd name="connsiteX403" fmla="*/ 2054 w 3024845"/>
                  <a:gd name="connsiteY403" fmla="*/ 1076166 h 1078499"/>
                  <a:gd name="connsiteX404" fmla="*/ 0 w 3024845"/>
                  <a:gd name="connsiteY404" fmla="*/ 642048 h 1078499"/>
                  <a:gd name="connsiteX405" fmla="*/ 20267 w 3024845"/>
                  <a:gd name="connsiteY405" fmla="*/ 642048 h 1078499"/>
                  <a:gd name="connsiteX406" fmla="*/ 20774 w 3024845"/>
                  <a:gd name="connsiteY406" fmla="*/ 640967 h 1078499"/>
                  <a:gd name="connsiteX407" fmla="*/ 24320 w 3024845"/>
                  <a:gd name="connsiteY407" fmla="*/ 633401 h 1078499"/>
                  <a:gd name="connsiteX408" fmla="*/ 26094 w 3024845"/>
                  <a:gd name="connsiteY408" fmla="*/ 633671 h 1078499"/>
                  <a:gd name="connsiteX409" fmla="*/ 38507 w 3024845"/>
                  <a:gd name="connsiteY409" fmla="*/ 635562 h 1078499"/>
                  <a:gd name="connsiteX410" fmla="*/ 39014 w 3024845"/>
                  <a:gd name="connsiteY410" fmla="*/ 636914 h 1078499"/>
                  <a:gd name="connsiteX411" fmla="*/ 42560 w 3024845"/>
                  <a:gd name="connsiteY411" fmla="*/ 646371 h 1078499"/>
                  <a:gd name="connsiteX412" fmla="*/ 68907 w 3024845"/>
                  <a:gd name="connsiteY412" fmla="*/ 648533 h 1078499"/>
                  <a:gd name="connsiteX413" fmla="*/ 68907 w 3024845"/>
                  <a:gd name="connsiteY413" fmla="*/ 525312 h 1078499"/>
                  <a:gd name="connsiteX414" fmla="*/ 70934 w 3024845"/>
                  <a:gd name="connsiteY414" fmla="*/ 525312 h 1078499"/>
                  <a:gd name="connsiteX415" fmla="*/ 85121 w 3024845"/>
                  <a:gd name="connsiteY415" fmla="*/ 525312 h 1078499"/>
                  <a:gd name="connsiteX416" fmla="*/ 85121 w 3024845"/>
                  <a:gd name="connsiteY416" fmla="*/ 389120 h 1078499"/>
                  <a:gd name="connsiteX417" fmla="*/ 86894 w 3024845"/>
                  <a:gd name="connsiteY417" fmla="*/ 389120 h 1078499"/>
                  <a:gd name="connsiteX418" fmla="*/ 99308 w 3024845"/>
                  <a:gd name="connsiteY418" fmla="*/ 389120 h 1078499"/>
                  <a:gd name="connsiteX419" fmla="*/ 99308 w 3024845"/>
                  <a:gd name="connsiteY419" fmla="*/ 274546 h 1078499"/>
                  <a:gd name="connsiteX420" fmla="*/ 103361 w 3024845"/>
                  <a:gd name="connsiteY420" fmla="*/ 246442 h 1078499"/>
                  <a:gd name="connsiteX421" fmla="*/ 105388 w 3024845"/>
                  <a:gd name="connsiteY421" fmla="*/ 246442 h 1078499"/>
                  <a:gd name="connsiteX422" fmla="*/ 119575 w 3024845"/>
                  <a:gd name="connsiteY422" fmla="*/ 246442 h 1078499"/>
                  <a:gd name="connsiteX0" fmla="*/ 119575 w 3024845"/>
                  <a:gd name="connsiteY0" fmla="*/ 246442 h 1078499"/>
                  <a:gd name="connsiteX1" fmla="*/ 200642 w 3024845"/>
                  <a:gd name="connsiteY1" fmla="*/ 244281 h 1078499"/>
                  <a:gd name="connsiteX2" fmla="*/ 202669 w 3024845"/>
                  <a:gd name="connsiteY2" fmla="*/ 244281 h 1078499"/>
                  <a:gd name="connsiteX3" fmla="*/ 216856 w 3024845"/>
                  <a:gd name="connsiteY3" fmla="*/ 244281 h 1078499"/>
                  <a:gd name="connsiteX4" fmla="*/ 216856 w 3024845"/>
                  <a:gd name="connsiteY4" fmla="*/ 268060 h 1078499"/>
                  <a:gd name="connsiteX5" fmla="*/ 217363 w 3024845"/>
                  <a:gd name="connsiteY5" fmla="*/ 268871 h 1078499"/>
                  <a:gd name="connsiteX6" fmla="*/ 220909 w 3024845"/>
                  <a:gd name="connsiteY6" fmla="*/ 274546 h 1078499"/>
                  <a:gd name="connsiteX7" fmla="*/ 220909 w 3024845"/>
                  <a:gd name="connsiteY7" fmla="*/ 389120 h 1078499"/>
                  <a:gd name="connsiteX8" fmla="*/ 223189 w 3024845"/>
                  <a:gd name="connsiteY8" fmla="*/ 389120 h 1078499"/>
                  <a:gd name="connsiteX9" fmla="*/ 239150 w 3024845"/>
                  <a:gd name="connsiteY9" fmla="*/ 389120 h 1078499"/>
                  <a:gd name="connsiteX10" fmla="*/ 239150 w 3024845"/>
                  <a:gd name="connsiteY10" fmla="*/ 529635 h 1078499"/>
                  <a:gd name="connsiteX11" fmla="*/ 240670 w 3024845"/>
                  <a:gd name="connsiteY11" fmla="*/ 529365 h 1078499"/>
                  <a:gd name="connsiteX12" fmla="*/ 251310 w 3024845"/>
                  <a:gd name="connsiteY12" fmla="*/ 527474 h 1078499"/>
                  <a:gd name="connsiteX13" fmla="*/ 249283 w 3024845"/>
                  <a:gd name="connsiteY13" fmla="*/ 616106 h 1078499"/>
                  <a:gd name="connsiteX14" fmla="*/ 250803 w 3024845"/>
                  <a:gd name="connsiteY14" fmla="*/ 616377 h 1078499"/>
                  <a:gd name="connsiteX15" fmla="*/ 261443 w 3024845"/>
                  <a:gd name="connsiteY15" fmla="*/ 618268 h 1078499"/>
                  <a:gd name="connsiteX16" fmla="*/ 261696 w 3024845"/>
                  <a:gd name="connsiteY16" fmla="*/ 619079 h 1078499"/>
                  <a:gd name="connsiteX17" fmla="*/ 263470 w 3024845"/>
                  <a:gd name="connsiteY17" fmla="*/ 624754 h 1078499"/>
                  <a:gd name="connsiteX18" fmla="*/ 264230 w 3024845"/>
                  <a:gd name="connsiteY18" fmla="*/ 622322 h 1078499"/>
                  <a:gd name="connsiteX19" fmla="*/ 269550 w 3024845"/>
                  <a:gd name="connsiteY19" fmla="*/ 605298 h 1078499"/>
                  <a:gd name="connsiteX20" fmla="*/ 271323 w 3024845"/>
                  <a:gd name="connsiteY20" fmla="*/ 605298 h 1078499"/>
                  <a:gd name="connsiteX21" fmla="*/ 283737 w 3024845"/>
                  <a:gd name="connsiteY21" fmla="*/ 605298 h 1078499"/>
                  <a:gd name="connsiteX22" fmla="*/ 283737 w 3024845"/>
                  <a:gd name="connsiteY22" fmla="*/ 637724 h 1078499"/>
                  <a:gd name="connsiteX23" fmla="*/ 284750 w 3024845"/>
                  <a:gd name="connsiteY23" fmla="*/ 638265 h 1078499"/>
                  <a:gd name="connsiteX24" fmla="*/ 291844 w 3024845"/>
                  <a:gd name="connsiteY24" fmla="*/ 642048 h 1078499"/>
                  <a:gd name="connsiteX25" fmla="*/ 291844 w 3024845"/>
                  <a:gd name="connsiteY25" fmla="*/ 643399 h 1078499"/>
                  <a:gd name="connsiteX26" fmla="*/ 291844 w 3024845"/>
                  <a:gd name="connsiteY26" fmla="*/ 652857 h 1078499"/>
                  <a:gd name="connsiteX27" fmla="*/ 336431 w 3024845"/>
                  <a:gd name="connsiteY27" fmla="*/ 652857 h 1078499"/>
                  <a:gd name="connsiteX28" fmla="*/ 336431 w 3024845"/>
                  <a:gd name="connsiteY28" fmla="*/ 653938 h 1078499"/>
                  <a:gd name="connsiteX29" fmla="*/ 336431 w 3024845"/>
                  <a:gd name="connsiteY29" fmla="*/ 661504 h 1078499"/>
                  <a:gd name="connsiteX30" fmla="*/ 338457 w 3024845"/>
                  <a:gd name="connsiteY30" fmla="*/ 661504 h 1078499"/>
                  <a:gd name="connsiteX31" fmla="*/ 352644 w 3024845"/>
                  <a:gd name="connsiteY31" fmla="*/ 661504 h 1078499"/>
                  <a:gd name="connsiteX32" fmla="*/ 352644 w 3024845"/>
                  <a:gd name="connsiteY32" fmla="*/ 631239 h 1078499"/>
                  <a:gd name="connsiteX33" fmla="*/ 397231 w 3024845"/>
                  <a:gd name="connsiteY33" fmla="*/ 631239 h 1078499"/>
                  <a:gd name="connsiteX34" fmla="*/ 397231 w 3024845"/>
                  <a:gd name="connsiteY34" fmla="*/ 629888 h 1078499"/>
                  <a:gd name="connsiteX35" fmla="*/ 397231 w 3024845"/>
                  <a:gd name="connsiteY35" fmla="*/ 620430 h 1078499"/>
                  <a:gd name="connsiteX36" fmla="*/ 398245 w 3024845"/>
                  <a:gd name="connsiteY36" fmla="*/ 620430 h 1078499"/>
                  <a:gd name="connsiteX37" fmla="*/ 405338 w 3024845"/>
                  <a:gd name="connsiteY37" fmla="*/ 620430 h 1078499"/>
                  <a:gd name="connsiteX38" fmla="*/ 405338 w 3024845"/>
                  <a:gd name="connsiteY38" fmla="*/ 618539 h 1078499"/>
                  <a:gd name="connsiteX39" fmla="*/ 405338 w 3024845"/>
                  <a:gd name="connsiteY39" fmla="*/ 605298 h 1078499"/>
                  <a:gd name="connsiteX40" fmla="*/ 406098 w 3024845"/>
                  <a:gd name="connsiteY40" fmla="*/ 605298 h 1078499"/>
                  <a:gd name="connsiteX41" fmla="*/ 411418 w 3024845"/>
                  <a:gd name="connsiteY41" fmla="*/ 605298 h 1078499"/>
                  <a:gd name="connsiteX42" fmla="*/ 411418 w 3024845"/>
                  <a:gd name="connsiteY42" fmla="*/ 604217 h 1078499"/>
                  <a:gd name="connsiteX43" fmla="*/ 411418 w 3024845"/>
                  <a:gd name="connsiteY43" fmla="*/ 596650 h 1078499"/>
                  <a:gd name="connsiteX44" fmla="*/ 413445 w 3024845"/>
                  <a:gd name="connsiteY44" fmla="*/ 596650 h 1078499"/>
                  <a:gd name="connsiteX45" fmla="*/ 427632 w 3024845"/>
                  <a:gd name="connsiteY45" fmla="*/ 596650 h 1078499"/>
                  <a:gd name="connsiteX46" fmla="*/ 427632 w 3024845"/>
                  <a:gd name="connsiteY46" fmla="*/ 597731 h 1078499"/>
                  <a:gd name="connsiteX47" fmla="*/ 427632 w 3024845"/>
                  <a:gd name="connsiteY47" fmla="*/ 605298 h 1078499"/>
                  <a:gd name="connsiteX48" fmla="*/ 449925 w 3024845"/>
                  <a:gd name="connsiteY48" fmla="*/ 605298 h 1078499"/>
                  <a:gd name="connsiteX49" fmla="*/ 449925 w 3024845"/>
                  <a:gd name="connsiteY49" fmla="*/ 603406 h 1078499"/>
                  <a:gd name="connsiteX50" fmla="*/ 449925 w 3024845"/>
                  <a:gd name="connsiteY50" fmla="*/ 590165 h 1078499"/>
                  <a:gd name="connsiteX51" fmla="*/ 451699 w 3024845"/>
                  <a:gd name="connsiteY51" fmla="*/ 590165 h 1078499"/>
                  <a:gd name="connsiteX52" fmla="*/ 464112 w 3024845"/>
                  <a:gd name="connsiteY52" fmla="*/ 590165 h 1078499"/>
                  <a:gd name="connsiteX53" fmla="*/ 464112 w 3024845"/>
                  <a:gd name="connsiteY53" fmla="*/ 613945 h 1078499"/>
                  <a:gd name="connsiteX54" fmla="*/ 465126 w 3024845"/>
                  <a:gd name="connsiteY54" fmla="*/ 613945 h 1078499"/>
                  <a:gd name="connsiteX55" fmla="*/ 472219 w 3024845"/>
                  <a:gd name="connsiteY55" fmla="*/ 613945 h 1078499"/>
                  <a:gd name="connsiteX56" fmla="*/ 472219 w 3024845"/>
                  <a:gd name="connsiteY56" fmla="*/ 612864 h 1078499"/>
                  <a:gd name="connsiteX57" fmla="*/ 472219 w 3024845"/>
                  <a:gd name="connsiteY57" fmla="*/ 605298 h 1078499"/>
                  <a:gd name="connsiteX58" fmla="*/ 473992 w 3024845"/>
                  <a:gd name="connsiteY58" fmla="*/ 605298 h 1078499"/>
                  <a:gd name="connsiteX59" fmla="*/ 486406 w 3024845"/>
                  <a:gd name="connsiteY59" fmla="*/ 605298 h 1078499"/>
                  <a:gd name="connsiteX60" fmla="*/ 486406 w 3024845"/>
                  <a:gd name="connsiteY60" fmla="*/ 631239 h 1078499"/>
                  <a:gd name="connsiteX61" fmla="*/ 488433 w 3024845"/>
                  <a:gd name="connsiteY61" fmla="*/ 631239 h 1078499"/>
                  <a:gd name="connsiteX62" fmla="*/ 502619 w 3024845"/>
                  <a:gd name="connsiteY62" fmla="*/ 631239 h 1078499"/>
                  <a:gd name="connsiteX63" fmla="*/ 502619 w 3024845"/>
                  <a:gd name="connsiteY63" fmla="*/ 632860 h 1078499"/>
                  <a:gd name="connsiteX64" fmla="*/ 502619 w 3024845"/>
                  <a:gd name="connsiteY64" fmla="*/ 644210 h 1078499"/>
                  <a:gd name="connsiteX65" fmla="*/ 503379 w 3024845"/>
                  <a:gd name="connsiteY65" fmla="*/ 644210 h 1078499"/>
                  <a:gd name="connsiteX66" fmla="*/ 508700 w 3024845"/>
                  <a:gd name="connsiteY66" fmla="*/ 644210 h 1078499"/>
                  <a:gd name="connsiteX67" fmla="*/ 508700 w 3024845"/>
                  <a:gd name="connsiteY67" fmla="*/ 643399 h 1078499"/>
                  <a:gd name="connsiteX68" fmla="*/ 508700 w 3024845"/>
                  <a:gd name="connsiteY68" fmla="*/ 637724 h 1078499"/>
                  <a:gd name="connsiteX69" fmla="*/ 539100 w 3024845"/>
                  <a:gd name="connsiteY69" fmla="*/ 637724 h 1078499"/>
                  <a:gd name="connsiteX70" fmla="*/ 539100 w 3024845"/>
                  <a:gd name="connsiteY70" fmla="*/ 661504 h 1078499"/>
                  <a:gd name="connsiteX71" fmla="*/ 540113 w 3024845"/>
                  <a:gd name="connsiteY71" fmla="*/ 661504 h 1078499"/>
                  <a:gd name="connsiteX72" fmla="*/ 547207 w 3024845"/>
                  <a:gd name="connsiteY72" fmla="*/ 661504 h 1078499"/>
                  <a:gd name="connsiteX73" fmla="*/ 547207 w 3024845"/>
                  <a:gd name="connsiteY73" fmla="*/ 662585 h 1078499"/>
                  <a:gd name="connsiteX74" fmla="*/ 547207 w 3024845"/>
                  <a:gd name="connsiteY74" fmla="*/ 670151 h 1078499"/>
                  <a:gd name="connsiteX75" fmla="*/ 547967 w 3024845"/>
                  <a:gd name="connsiteY75" fmla="*/ 670151 h 1078499"/>
                  <a:gd name="connsiteX76" fmla="*/ 553287 w 3024845"/>
                  <a:gd name="connsiteY76" fmla="*/ 670151 h 1078499"/>
                  <a:gd name="connsiteX77" fmla="*/ 553287 w 3024845"/>
                  <a:gd name="connsiteY77" fmla="*/ 667989 h 1078499"/>
                  <a:gd name="connsiteX78" fmla="*/ 553287 w 3024845"/>
                  <a:gd name="connsiteY78" fmla="*/ 652857 h 1078499"/>
                  <a:gd name="connsiteX79" fmla="*/ 554300 w 3024845"/>
                  <a:gd name="connsiteY79" fmla="*/ 652857 h 1078499"/>
                  <a:gd name="connsiteX80" fmla="*/ 561394 w 3024845"/>
                  <a:gd name="connsiteY80" fmla="*/ 652857 h 1078499"/>
                  <a:gd name="connsiteX81" fmla="*/ 561394 w 3024845"/>
                  <a:gd name="connsiteY81" fmla="*/ 653938 h 1078499"/>
                  <a:gd name="connsiteX82" fmla="*/ 561394 w 3024845"/>
                  <a:gd name="connsiteY82" fmla="*/ 661504 h 1078499"/>
                  <a:gd name="connsiteX83" fmla="*/ 566714 w 3024845"/>
                  <a:gd name="connsiteY83" fmla="*/ 659511 h 1078499"/>
                  <a:gd name="connsiteX84" fmla="*/ 567474 w 3024845"/>
                  <a:gd name="connsiteY84" fmla="*/ 658531 h 1078499"/>
                  <a:gd name="connsiteX85" fmla="*/ 567474 w 3024845"/>
                  <a:gd name="connsiteY85" fmla="*/ 652857 h 1078499"/>
                  <a:gd name="connsiteX86" fmla="*/ 605981 w 3024845"/>
                  <a:gd name="connsiteY86" fmla="*/ 652857 h 1078499"/>
                  <a:gd name="connsiteX87" fmla="*/ 605981 w 3024845"/>
                  <a:gd name="connsiteY87" fmla="*/ 676636 h 1078499"/>
                  <a:gd name="connsiteX88" fmla="*/ 608007 w 3024845"/>
                  <a:gd name="connsiteY88" fmla="*/ 676636 h 1078499"/>
                  <a:gd name="connsiteX89" fmla="*/ 622194 w 3024845"/>
                  <a:gd name="connsiteY89" fmla="*/ 676636 h 1078499"/>
                  <a:gd name="connsiteX90" fmla="*/ 622194 w 3024845"/>
                  <a:gd name="connsiteY90" fmla="*/ 677717 h 1078499"/>
                  <a:gd name="connsiteX91" fmla="*/ 622194 w 3024845"/>
                  <a:gd name="connsiteY91" fmla="*/ 685283 h 1078499"/>
                  <a:gd name="connsiteX92" fmla="*/ 623968 w 3024845"/>
                  <a:gd name="connsiteY92" fmla="*/ 685283 h 1078499"/>
                  <a:gd name="connsiteX93" fmla="*/ 636381 w 3024845"/>
                  <a:gd name="connsiteY93" fmla="*/ 685283 h 1078499"/>
                  <a:gd name="connsiteX94" fmla="*/ 636381 w 3024845"/>
                  <a:gd name="connsiteY94" fmla="*/ 661504 h 1078499"/>
                  <a:gd name="connsiteX95" fmla="*/ 637394 w 3024845"/>
                  <a:gd name="connsiteY95" fmla="*/ 661504 h 1078499"/>
                  <a:gd name="connsiteX96" fmla="*/ 644488 w 3024845"/>
                  <a:gd name="connsiteY96" fmla="*/ 661504 h 1078499"/>
                  <a:gd name="connsiteX97" fmla="*/ 644488 w 3024845"/>
                  <a:gd name="connsiteY97" fmla="*/ 629077 h 1078499"/>
                  <a:gd name="connsiteX98" fmla="*/ 645501 w 3024845"/>
                  <a:gd name="connsiteY98" fmla="*/ 629077 h 1078499"/>
                  <a:gd name="connsiteX99" fmla="*/ 652595 w 3024845"/>
                  <a:gd name="connsiteY99" fmla="*/ 629077 h 1078499"/>
                  <a:gd name="connsiteX100" fmla="*/ 652595 w 3024845"/>
                  <a:gd name="connsiteY100" fmla="*/ 627186 h 1078499"/>
                  <a:gd name="connsiteX101" fmla="*/ 652595 w 3024845"/>
                  <a:gd name="connsiteY101" fmla="*/ 613945 h 1078499"/>
                  <a:gd name="connsiteX102" fmla="*/ 651328 w 3024845"/>
                  <a:gd name="connsiteY102" fmla="*/ 612323 h 1078499"/>
                  <a:gd name="connsiteX103" fmla="*/ 656648 w 3024845"/>
                  <a:gd name="connsiteY103" fmla="*/ 600974 h 1078499"/>
                  <a:gd name="connsiteX104" fmla="*/ 664755 w 3024845"/>
                  <a:gd name="connsiteY104" fmla="*/ 629077 h 1078499"/>
                  <a:gd name="connsiteX105" fmla="*/ 665515 w 3024845"/>
                  <a:gd name="connsiteY105" fmla="*/ 629077 h 1078499"/>
                  <a:gd name="connsiteX106" fmla="*/ 670835 w 3024845"/>
                  <a:gd name="connsiteY106" fmla="*/ 629077 h 1078499"/>
                  <a:gd name="connsiteX107" fmla="*/ 670835 w 3024845"/>
                  <a:gd name="connsiteY107" fmla="*/ 523150 h 1078499"/>
                  <a:gd name="connsiteX108" fmla="*/ 672355 w 3024845"/>
                  <a:gd name="connsiteY108" fmla="*/ 523150 h 1078499"/>
                  <a:gd name="connsiteX109" fmla="*/ 682995 w 3024845"/>
                  <a:gd name="connsiteY109" fmla="*/ 523150 h 1078499"/>
                  <a:gd name="connsiteX110" fmla="*/ 682995 w 3024845"/>
                  <a:gd name="connsiteY110" fmla="*/ 475591 h 1078499"/>
                  <a:gd name="connsiteX111" fmla="*/ 709342 w 3024845"/>
                  <a:gd name="connsiteY111" fmla="*/ 475591 h 1078499"/>
                  <a:gd name="connsiteX112" fmla="*/ 709342 w 3024845"/>
                  <a:gd name="connsiteY112" fmla="*/ 453973 h 1078499"/>
                  <a:gd name="connsiteX113" fmla="*/ 743796 w 3024845"/>
                  <a:gd name="connsiteY113" fmla="*/ 453973 h 1078499"/>
                  <a:gd name="connsiteX114" fmla="*/ 743796 w 3024845"/>
                  <a:gd name="connsiteY114" fmla="*/ 456405 h 1078499"/>
                  <a:gd name="connsiteX115" fmla="*/ 743796 w 3024845"/>
                  <a:gd name="connsiteY115" fmla="*/ 473429 h 1078499"/>
                  <a:gd name="connsiteX116" fmla="*/ 746076 w 3024845"/>
                  <a:gd name="connsiteY116" fmla="*/ 473429 h 1078499"/>
                  <a:gd name="connsiteX117" fmla="*/ 762036 w 3024845"/>
                  <a:gd name="connsiteY117" fmla="*/ 473429 h 1078499"/>
                  <a:gd name="connsiteX118" fmla="*/ 762036 w 3024845"/>
                  <a:gd name="connsiteY118" fmla="*/ 520988 h 1078499"/>
                  <a:gd name="connsiteX119" fmla="*/ 763049 w 3024845"/>
                  <a:gd name="connsiteY119" fmla="*/ 520988 h 1078499"/>
                  <a:gd name="connsiteX120" fmla="*/ 770143 w 3024845"/>
                  <a:gd name="connsiteY120" fmla="*/ 520988 h 1078499"/>
                  <a:gd name="connsiteX121" fmla="*/ 784330 w 3024845"/>
                  <a:gd name="connsiteY121" fmla="*/ 525312 h 1078499"/>
                  <a:gd name="connsiteX122" fmla="*/ 784330 w 3024845"/>
                  <a:gd name="connsiteY122" fmla="*/ 564224 h 1078499"/>
                  <a:gd name="connsiteX123" fmla="*/ 785343 w 3024845"/>
                  <a:gd name="connsiteY123" fmla="*/ 564224 h 1078499"/>
                  <a:gd name="connsiteX124" fmla="*/ 792436 w 3024845"/>
                  <a:gd name="connsiteY124" fmla="*/ 564224 h 1078499"/>
                  <a:gd name="connsiteX125" fmla="*/ 792436 w 3024845"/>
                  <a:gd name="connsiteY125" fmla="*/ 565845 h 1078499"/>
                  <a:gd name="connsiteX126" fmla="*/ 792436 w 3024845"/>
                  <a:gd name="connsiteY126" fmla="*/ 577194 h 1078499"/>
                  <a:gd name="connsiteX127" fmla="*/ 794463 w 3024845"/>
                  <a:gd name="connsiteY127" fmla="*/ 577194 h 1078499"/>
                  <a:gd name="connsiteX128" fmla="*/ 808650 w 3024845"/>
                  <a:gd name="connsiteY128" fmla="*/ 577194 h 1078499"/>
                  <a:gd name="connsiteX129" fmla="*/ 814730 w 3024845"/>
                  <a:gd name="connsiteY129" fmla="*/ 583680 h 1078499"/>
                  <a:gd name="connsiteX130" fmla="*/ 814730 w 3024845"/>
                  <a:gd name="connsiteY130" fmla="*/ 605298 h 1078499"/>
                  <a:gd name="connsiteX131" fmla="*/ 817010 w 3024845"/>
                  <a:gd name="connsiteY131" fmla="*/ 605298 h 1078499"/>
                  <a:gd name="connsiteX132" fmla="*/ 832970 w 3024845"/>
                  <a:gd name="connsiteY132" fmla="*/ 605298 h 1078499"/>
                  <a:gd name="connsiteX133" fmla="*/ 832970 w 3024845"/>
                  <a:gd name="connsiteY133" fmla="*/ 606378 h 1078499"/>
                  <a:gd name="connsiteX134" fmla="*/ 832970 w 3024845"/>
                  <a:gd name="connsiteY134" fmla="*/ 613945 h 1078499"/>
                  <a:gd name="connsiteX135" fmla="*/ 834237 w 3024845"/>
                  <a:gd name="connsiteY135" fmla="*/ 613945 h 1078499"/>
                  <a:gd name="connsiteX136" fmla="*/ 843104 w 3024845"/>
                  <a:gd name="connsiteY136" fmla="*/ 613945 h 1078499"/>
                  <a:gd name="connsiteX137" fmla="*/ 843104 w 3024845"/>
                  <a:gd name="connsiteY137" fmla="*/ 616106 h 1078499"/>
                  <a:gd name="connsiteX138" fmla="*/ 843104 w 3024845"/>
                  <a:gd name="connsiteY138" fmla="*/ 631239 h 1078499"/>
                  <a:gd name="connsiteX139" fmla="*/ 847157 w 3024845"/>
                  <a:gd name="connsiteY139" fmla="*/ 629347 h 1078499"/>
                  <a:gd name="connsiteX140" fmla="*/ 847157 w 3024845"/>
                  <a:gd name="connsiteY140" fmla="*/ 616106 h 1078499"/>
                  <a:gd name="connsiteX141" fmla="*/ 848170 w 3024845"/>
                  <a:gd name="connsiteY141" fmla="*/ 616106 h 1078499"/>
                  <a:gd name="connsiteX142" fmla="*/ 855264 w 3024845"/>
                  <a:gd name="connsiteY142" fmla="*/ 616106 h 1078499"/>
                  <a:gd name="connsiteX143" fmla="*/ 855264 w 3024845"/>
                  <a:gd name="connsiteY143" fmla="*/ 617728 h 1078499"/>
                  <a:gd name="connsiteX144" fmla="*/ 855264 w 3024845"/>
                  <a:gd name="connsiteY144" fmla="*/ 629077 h 1078499"/>
                  <a:gd name="connsiteX145" fmla="*/ 856024 w 3024845"/>
                  <a:gd name="connsiteY145" fmla="*/ 629077 h 1078499"/>
                  <a:gd name="connsiteX146" fmla="*/ 861344 w 3024845"/>
                  <a:gd name="connsiteY146" fmla="*/ 629077 h 1078499"/>
                  <a:gd name="connsiteX147" fmla="*/ 909984 w 3024845"/>
                  <a:gd name="connsiteY147" fmla="*/ 624754 h 1078499"/>
                  <a:gd name="connsiteX148" fmla="*/ 909984 w 3024845"/>
                  <a:gd name="connsiteY148" fmla="*/ 626105 h 1078499"/>
                  <a:gd name="connsiteX149" fmla="*/ 909984 w 3024845"/>
                  <a:gd name="connsiteY149" fmla="*/ 635562 h 1078499"/>
                  <a:gd name="connsiteX150" fmla="*/ 910744 w 3024845"/>
                  <a:gd name="connsiteY150" fmla="*/ 635562 h 1078499"/>
                  <a:gd name="connsiteX151" fmla="*/ 916065 w 3024845"/>
                  <a:gd name="connsiteY151" fmla="*/ 635562 h 1078499"/>
                  <a:gd name="connsiteX152" fmla="*/ 916065 w 3024845"/>
                  <a:gd name="connsiteY152" fmla="*/ 637724 h 1078499"/>
                  <a:gd name="connsiteX153" fmla="*/ 916065 w 3024845"/>
                  <a:gd name="connsiteY153" fmla="*/ 652857 h 1078499"/>
                  <a:gd name="connsiteX154" fmla="*/ 918091 w 3024845"/>
                  <a:gd name="connsiteY154" fmla="*/ 651506 h 1078499"/>
                  <a:gd name="connsiteX155" fmla="*/ 932278 w 3024845"/>
                  <a:gd name="connsiteY155" fmla="*/ 642048 h 1078499"/>
                  <a:gd name="connsiteX156" fmla="*/ 938358 w 3024845"/>
                  <a:gd name="connsiteY156" fmla="*/ 600974 h 1078499"/>
                  <a:gd name="connsiteX157" fmla="*/ 939118 w 3024845"/>
                  <a:gd name="connsiteY157" fmla="*/ 600704 h 1078499"/>
                  <a:gd name="connsiteX158" fmla="*/ 944438 w 3024845"/>
                  <a:gd name="connsiteY158" fmla="*/ 598812 h 1078499"/>
                  <a:gd name="connsiteX159" fmla="*/ 946465 w 3024845"/>
                  <a:gd name="connsiteY159" fmla="*/ 529635 h 1078499"/>
                  <a:gd name="connsiteX160" fmla="*/ 948492 w 3024845"/>
                  <a:gd name="connsiteY160" fmla="*/ 598812 h 1078499"/>
                  <a:gd name="connsiteX161" fmla="*/ 949252 w 3024845"/>
                  <a:gd name="connsiteY161" fmla="*/ 599082 h 1078499"/>
                  <a:gd name="connsiteX162" fmla="*/ 954572 w 3024845"/>
                  <a:gd name="connsiteY162" fmla="*/ 600974 h 1078499"/>
                  <a:gd name="connsiteX163" fmla="*/ 954572 w 3024845"/>
                  <a:gd name="connsiteY163" fmla="*/ 514503 h 1078499"/>
                  <a:gd name="connsiteX164" fmla="*/ 958625 w 3024845"/>
                  <a:gd name="connsiteY164" fmla="*/ 482076 h 1078499"/>
                  <a:gd name="connsiteX165" fmla="*/ 997132 w 3024845"/>
                  <a:gd name="connsiteY165" fmla="*/ 482076 h 1078499"/>
                  <a:gd name="connsiteX166" fmla="*/ 997132 w 3024845"/>
                  <a:gd name="connsiteY166" fmla="*/ 514503 h 1078499"/>
                  <a:gd name="connsiteX167" fmla="*/ 997892 w 3024845"/>
                  <a:gd name="connsiteY167" fmla="*/ 514503 h 1078499"/>
                  <a:gd name="connsiteX168" fmla="*/ 1003212 w 3024845"/>
                  <a:gd name="connsiteY168" fmla="*/ 514503 h 1078499"/>
                  <a:gd name="connsiteX169" fmla="*/ 1003212 w 3024845"/>
                  <a:gd name="connsiteY169" fmla="*/ 432355 h 1078499"/>
                  <a:gd name="connsiteX170" fmla="*/ 1004986 w 3024845"/>
                  <a:gd name="connsiteY170" fmla="*/ 432355 h 1078499"/>
                  <a:gd name="connsiteX171" fmla="*/ 1017399 w 3024845"/>
                  <a:gd name="connsiteY171" fmla="*/ 432355 h 1078499"/>
                  <a:gd name="connsiteX172" fmla="*/ 1017399 w 3024845"/>
                  <a:gd name="connsiteY172" fmla="*/ 430464 h 1078499"/>
                  <a:gd name="connsiteX173" fmla="*/ 1017399 w 3024845"/>
                  <a:gd name="connsiteY173" fmla="*/ 417223 h 1078499"/>
                  <a:gd name="connsiteX174" fmla="*/ 1039693 w 3024845"/>
                  <a:gd name="connsiteY174" fmla="*/ 417223 h 1078499"/>
                  <a:gd name="connsiteX175" fmla="*/ 1039693 w 3024845"/>
                  <a:gd name="connsiteY175" fmla="*/ 416142 h 1078499"/>
                  <a:gd name="connsiteX176" fmla="*/ 1039693 w 3024845"/>
                  <a:gd name="connsiteY176" fmla="*/ 408576 h 1078499"/>
                  <a:gd name="connsiteX177" fmla="*/ 1041466 w 3024845"/>
                  <a:gd name="connsiteY177" fmla="*/ 408576 h 1078499"/>
                  <a:gd name="connsiteX178" fmla="*/ 1053880 w 3024845"/>
                  <a:gd name="connsiteY178" fmla="*/ 408576 h 1078499"/>
                  <a:gd name="connsiteX179" fmla="*/ 1053880 w 3024845"/>
                  <a:gd name="connsiteY179" fmla="*/ 409657 h 1078499"/>
                  <a:gd name="connsiteX180" fmla="*/ 1053880 w 3024845"/>
                  <a:gd name="connsiteY180" fmla="*/ 417223 h 1078499"/>
                  <a:gd name="connsiteX181" fmla="*/ 1054640 w 3024845"/>
                  <a:gd name="connsiteY181" fmla="*/ 417223 h 1078499"/>
                  <a:gd name="connsiteX182" fmla="*/ 1059960 w 3024845"/>
                  <a:gd name="connsiteY182" fmla="*/ 417223 h 1078499"/>
                  <a:gd name="connsiteX183" fmla="*/ 1070093 w 3024845"/>
                  <a:gd name="connsiteY183" fmla="*/ 412899 h 1078499"/>
                  <a:gd name="connsiteX184" fmla="*/ 1074146 w 3024845"/>
                  <a:gd name="connsiteY184" fmla="*/ 416142 h 1078499"/>
                  <a:gd name="connsiteX185" fmla="*/ 1074146 w 3024845"/>
                  <a:gd name="connsiteY185" fmla="*/ 408576 h 1078499"/>
                  <a:gd name="connsiteX186" fmla="*/ 1076426 w 3024845"/>
                  <a:gd name="connsiteY186" fmla="*/ 408576 h 1078499"/>
                  <a:gd name="connsiteX187" fmla="*/ 1092387 w 3024845"/>
                  <a:gd name="connsiteY187" fmla="*/ 408576 h 1078499"/>
                  <a:gd name="connsiteX188" fmla="*/ 1092387 w 3024845"/>
                  <a:gd name="connsiteY188" fmla="*/ 409657 h 1078499"/>
                  <a:gd name="connsiteX189" fmla="*/ 1092387 w 3024845"/>
                  <a:gd name="connsiteY189" fmla="*/ 417223 h 1078499"/>
                  <a:gd name="connsiteX190" fmla="*/ 1122787 w 3024845"/>
                  <a:gd name="connsiteY190" fmla="*/ 417223 h 1078499"/>
                  <a:gd name="connsiteX191" fmla="*/ 1122787 w 3024845"/>
                  <a:gd name="connsiteY191" fmla="*/ 418844 h 1078499"/>
                  <a:gd name="connsiteX192" fmla="*/ 1122787 w 3024845"/>
                  <a:gd name="connsiteY192" fmla="*/ 430194 h 1078499"/>
                  <a:gd name="connsiteX193" fmla="*/ 1149134 w 3024845"/>
                  <a:gd name="connsiteY193" fmla="*/ 430194 h 1078499"/>
                  <a:gd name="connsiteX194" fmla="*/ 1149134 w 3024845"/>
                  <a:gd name="connsiteY194" fmla="*/ 460458 h 1078499"/>
                  <a:gd name="connsiteX195" fmla="*/ 1149894 w 3024845"/>
                  <a:gd name="connsiteY195" fmla="*/ 460458 h 1078499"/>
                  <a:gd name="connsiteX196" fmla="*/ 1155214 w 3024845"/>
                  <a:gd name="connsiteY196" fmla="*/ 460458 h 1078499"/>
                  <a:gd name="connsiteX197" fmla="*/ 1155214 w 3024845"/>
                  <a:gd name="connsiteY197" fmla="*/ 461539 h 1078499"/>
                  <a:gd name="connsiteX198" fmla="*/ 1155214 w 3024845"/>
                  <a:gd name="connsiteY198" fmla="*/ 469106 h 1078499"/>
                  <a:gd name="connsiteX199" fmla="*/ 1159268 w 3024845"/>
                  <a:gd name="connsiteY199" fmla="*/ 499370 h 1078499"/>
                  <a:gd name="connsiteX200" fmla="*/ 1160028 w 3024845"/>
                  <a:gd name="connsiteY200" fmla="*/ 499370 h 1078499"/>
                  <a:gd name="connsiteX201" fmla="*/ 1165348 w 3024845"/>
                  <a:gd name="connsiteY201" fmla="*/ 499370 h 1078499"/>
                  <a:gd name="connsiteX202" fmla="*/ 1165348 w 3024845"/>
                  <a:gd name="connsiteY202" fmla="*/ 500181 h 1078499"/>
                  <a:gd name="connsiteX203" fmla="*/ 1165348 w 3024845"/>
                  <a:gd name="connsiteY203" fmla="*/ 505856 h 1078499"/>
                  <a:gd name="connsiteX204" fmla="*/ 1166361 w 3024845"/>
                  <a:gd name="connsiteY204" fmla="*/ 505856 h 1078499"/>
                  <a:gd name="connsiteX205" fmla="*/ 1173454 w 3024845"/>
                  <a:gd name="connsiteY205" fmla="*/ 505856 h 1078499"/>
                  <a:gd name="connsiteX206" fmla="*/ 1173454 w 3024845"/>
                  <a:gd name="connsiteY206" fmla="*/ 536121 h 1078499"/>
                  <a:gd name="connsiteX207" fmla="*/ 1175481 w 3024845"/>
                  <a:gd name="connsiteY207" fmla="*/ 536121 h 1078499"/>
                  <a:gd name="connsiteX208" fmla="*/ 1189668 w 3024845"/>
                  <a:gd name="connsiteY208" fmla="*/ 536121 h 1078499"/>
                  <a:gd name="connsiteX209" fmla="*/ 1189668 w 3024845"/>
                  <a:gd name="connsiteY209" fmla="*/ 559900 h 1078499"/>
                  <a:gd name="connsiteX210" fmla="*/ 1191695 w 3024845"/>
                  <a:gd name="connsiteY210" fmla="*/ 561521 h 1078499"/>
                  <a:gd name="connsiteX211" fmla="*/ 1191695 w 3024845"/>
                  <a:gd name="connsiteY211" fmla="*/ 572871 h 1078499"/>
                  <a:gd name="connsiteX212" fmla="*/ 1192455 w 3024845"/>
                  <a:gd name="connsiteY212" fmla="*/ 572871 h 1078499"/>
                  <a:gd name="connsiteX213" fmla="*/ 1197775 w 3024845"/>
                  <a:gd name="connsiteY213" fmla="*/ 572871 h 1078499"/>
                  <a:gd name="connsiteX214" fmla="*/ 1197775 w 3024845"/>
                  <a:gd name="connsiteY214" fmla="*/ 596650 h 1078499"/>
                  <a:gd name="connsiteX215" fmla="*/ 1199041 w 3024845"/>
                  <a:gd name="connsiteY215" fmla="*/ 596650 h 1078499"/>
                  <a:gd name="connsiteX216" fmla="*/ 1207908 w 3024845"/>
                  <a:gd name="connsiteY216" fmla="*/ 596650 h 1078499"/>
                  <a:gd name="connsiteX217" fmla="*/ 1209935 w 3024845"/>
                  <a:gd name="connsiteY217" fmla="*/ 600704 h 1078499"/>
                  <a:gd name="connsiteX218" fmla="*/ 1209935 w 3024845"/>
                  <a:gd name="connsiteY218" fmla="*/ 613945 h 1078499"/>
                  <a:gd name="connsiteX219" fmla="*/ 1211455 w 3024845"/>
                  <a:gd name="connsiteY219" fmla="*/ 612053 h 1078499"/>
                  <a:gd name="connsiteX220" fmla="*/ 1222095 w 3024845"/>
                  <a:gd name="connsiteY220" fmla="*/ 598812 h 1078499"/>
                  <a:gd name="connsiteX221" fmla="*/ 1250469 w 3024845"/>
                  <a:gd name="connsiteY221" fmla="*/ 598812 h 1078499"/>
                  <a:gd name="connsiteX222" fmla="*/ 1250469 w 3024845"/>
                  <a:gd name="connsiteY222" fmla="*/ 685283 h 1078499"/>
                  <a:gd name="connsiteX223" fmla="*/ 1251229 w 3024845"/>
                  <a:gd name="connsiteY223" fmla="*/ 685283 h 1078499"/>
                  <a:gd name="connsiteX224" fmla="*/ 1256549 w 3024845"/>
                  <a:gd name="connsiteY224" fmla="*/ 685283 h 1078499"/>
                  <a:gd name="connsiteX225" fmla="*/ 1257309 w 3024845"/>
                  <a:gd name="connsiteY225" fmla="*/ 683932 h 1078499"/>
                  <a:gd name="connsiteX226" fmla="*/ 1262629 w 3024845"/>
                  <a:gd name="connsiteY226" fmla="*/ 674474 h 1078499"/>
                  <a:gd name="connsiteX227" fmla="*/ 1262629 w 3024845"/>
                  <a:gd name="connsiteY227" fmla="*/ 676366 h 1078499"/>
                  <a:gd name="connsiteX228" fmla="*/ 1262629 w 3024845"/>
                  <a:gd name="connsiteY228" fmla="*/ 689607 h 1078499"/>
                  <a:gd name="connsiteX229" fmla="*/ 1266682 w 3024845"/>
                  <a:gd name="connsiteY229" fmla="*/ 644210 h 1078499"/>
                  <a:gd name="connsiteX230" fmla="*/ 1267442 w 3024845"/>
                  <a:gd name="connsiteY230" fmla="*/ 644210 h 1078499"/>
                  <a:gd name="connsiteX231" fmla="*/ 1272762 w 3024845"/>
                  <a:gd name="connsiteY231" fmla="*/ 644210 h 1078499"/>
                  <a:gd name="connsiteX232" fmla="*/ 1272762 w 3024845"/>
                  <a:gd name="connsiteY232" fmla="*/ 579356 h 1078499"/>
                  <a:gd name="connsiteX233" fmla="*/ 1273776 w 3024845"/>
                  <a:gd name="connsiteY233" fmla="*/ 579356 h 1078499"/>
                  <a:gd name="connsiteX234" fmla="*/ 1280869 w 3024845"/>
                  <a:gd name="connsiteY234" fmla="*/ 579356 h 1078499"/>
                  <a:gd name="connsiteX235" fmla="*/ 1293029 w 3024845"/>
                  <a:gd name="connsiteY235" fmla="*/ 536121 h 1078499"/>
                  <a:gd name="connsiteX236" fmla="*/ 1294296 w 3024845"/>
                  <a:gd name="connsiteY236" fmla="*/ 536121 h 1078499"/>
                  <a:gd name="connsiteX237" fmla="*/ 1303163 w 3024845"/>
                  <a:gd name="connsiteY237" fmla="*/ 536121 h 1078499"/>
                  <a:gd name="connsiteX238" fmla="*/ 1313296 w 3024845"/>
                  <a:gd name="connsiteY238" fmla="*/ 579356 h 1078499"/>
                  <a:gd name="connsiteX239" fmla="*/ 1314309 w 3024845"/>
                  <a:gd name="connsiteY239" fmla="*/ 579356 h 1078499"/>
                  <a:gd name="connsiteX240" fmla="*/ 1321403 w 3024845"/>
                  <a:gd name="connsiteY240" fmla="*/ 579356 h 1078499"/>
                  <a:gd name="connsiteX241" fmla="*/ 1321403 w 3024845"/>
                  <a:gd name="connsiteY241" fmla="*/ 618268 h 1078499"/>
                  <a:gd name="connsiteX242" fmla="*/ 1323176 w 3024845"/>
                  <a:gd name="connsiteY242" fmla="*/ 618268 h 1078499"/>
                  <a:gd name="connsiteX243" fmla="*/ 1335590 w 3024845"/>
                  <a:gd name="connsiteY243" fmla="*/ 618268 h 1078499"/>
                  <a:gd name="connsiteX244" fmla="*/ 1335590 w 3024845"/>
                  <a:gd name="connsiteY244" fmla="*/ 620430 h 1078499"/>
                  <a:gd name="connsiteX245" fmla="*/ 1335590 w 3024845"/>
                  <a:gd name="connsiteY245" fmla="*/ 635562 h 1078499"/>
                  <a:gd name="connsiteX246" fmla="*/ 1339643 w 3024845"/>
                  <a:gd name="connsiteY246" fmla="*/ 633401 h 1078499"/>
                  <a:gd name="connsiteX247" fmla="*/ 1339643 w 3024845"/>
                  <a:gd name="connsiteY247" fmla="*/ 618268 h 1078499"/>
                  <a:gd name="connsiteX248" fmla="*/ 1341163 w 3024845"/>
                  <a:gd name="connsiteY248" fmla="*/ 618268 h 1078499"/>
                  <a:gd name="connsiteX249" fmla="*/ 1351803 w 3024845"/>
                  <a:gd name="connsiteY249" fmla="*/ 618268 h 1078499"/>
                  <a:gd name="connsiteX250" fmla="*/ 1351803 w 3024845"/>
                  <a:gd name="connsiteY250" fmla="*/ 619889 h 1078499"/>
                  <a:gd name="connsiteX251" fmla="*/ 1351803 w 3024845"/>
                  <a:gd name="connsiteY251" fmla="*/ 631239 h 1078499"/>
                  <a:gd name="connsiteX252" fmla="*/ 1382204 w 3024845"/>
                  <a:gd name="connsiteY252" fmla="*/ 631239 h 1078499"/>
                  <a:gd name="connsiteX253" fmla="*/ 1382204 w 3024845"/>
                  <a:gd name="connsiteY253" fmla="*/ 594489 h 1078499"/>
                  <a:gd name="connsiteX254" fmla="*/ 1383470 w 3024845"/>
                  <a:gd name="connsiteY254" fmla="*/ 594489 h 1078499"/>
                  <a:gd name="connsiteX255" fmla="*/ 1392337 w 3024845"/>
                  <a:gd name="connsiteY255" fmla="*/ 594489 h 1078499"/>
                  <a:gd name="connsiteX256" fmla="*/ 1392337 w 3024845"/>
                  <a:gd name="connsiteY256" fmla="*/ 616106 h 1078499"/>
                  <a:gd name="connsiteX257" fmla="*/ 1394364 w 3024845"/>
                  <a:gd name="connsiteY257" fmla="*/ 583680 h 1078499"/>
                  <a:gd name="connsiteX258" fmla="*/ 1416657 w 3024845"/>
                  <a:gd name="connsiteY258" fmla="*/ 583680 h 1078499"/>
                  <a:gd name="connsiteX259" fmla="*/ 1416657 w 3024845"/>
                  <a:gd name="connsiteY259" fmla="*/ 582058 h 1078499"/>
                  <a:gd name="connsiteX260" fmla="*/ 1416657 w 3024845"/>
                  <a:gd name="connsiteY260" fmla="*/ 570709 h 1078499"/>
                  <a:gd name="connsiteX261" fmla="*/ 1417417 w 3024845"/>
                  <a:gd name="connsiteY261" fmla="*/ 570709 h 1078499"/>
                  <a:gd name="connsiteX262" fmla="*/ 1422737 w 3024845"/>
                  <a:gd name="connsiteY262" fmla="*/ 570709 h 1078499"/>
                  <a:gd name="connsiteX263" fmla="*/ 1422737 w 3024845"/>
                  <a:gd name="connsiteY263" fmla="*/ 568818 h 1078499"/>
                  <a:gd name="connsiteX264" fmla="*/ 1422737 w 3024845"/>
                  <a:gd name="connsiteY264" fmla="*/ 555577 h 1078499"/>
                  <a:gd name="connsiteX265" fmla="*/ 1426791 w 3024845"/>
                  <a:gd name="connsiteY265" fmla="*/ 562062 h 1078499"/>
                  <a:gd name="connsiteX266" fmla="*/ 1429071 w 3024845"/>
                  <a:gd name="connsiteY266" fmla="*/ 562062 h 1078499"/>
                  <a:gd name="connsiteX267" fmla="*/ 1445031 w 3024845"/>
                  <a:gd name="connsiteY267" fmla="*/ 562062 h 1078499"/>
                  <a:gd name="connsiteX268" fmla="*/ 1445031 w 3024845"/>
                  <a:gd name="connsiteY268" fmla="*/ 561251 h 1078499"/>
                  <a:gd name="connsiteX269" fmla="*/ 1445031 w 3024845"/>
                  <a:gd name="connsiteY269" fmla="*/ 555577 h 1078499"/>
                  <a:gd name="connsiteX270" fmla="*/ 1445791 w 3024845"/>
                  <a:gd name="connsiteY270" fmla="*/ 555577 h 1078499"/>
                  <a:gd name="connsiteX271" fmla="*/ 1451111 w 3024845"/>
                  <a:gd name="connsiteY271" fmla="*/ 555577 h 1078499"/>
                  <a:gd name="connsiteX272" fmla="*/ 1451111 w 3024845"/>
                  <a:gd name="connsiteY272" fmla="*/ 556928 h 1078499"/>
                  <a:gd name="connsiteX273" fmla="*/ 1451111 w 3024845"/>
                  <a:gd name="connsiteY273" fmla="*/ 566386 h 1078499"/>
                  <a:gd name="connsiteX274" fmla="*/ 1489618 w 3024845"/>
                  <a:gd name="connsiteY274" fmla="*/ 566386 h 1078499"/>
                  <a:gd name="connsiteX275" fmla="*/ 1489618 w 3024845"/>
                  <a:gd name="connsiteY275" fmla="*/ 704739 h 1078499"/>
                  <a:gd name="connsiteX276" fmla="*/ 1491138 w 3024845"/>
                  <a:gd name="connsiteY276" fmla="*/ 704739 h 1078499"/>
                  <a:gd name="connsiteX277" fmla="*/ 1501778 w 3024845"/>
                  <a:gd name="connsiteY277" fmla="*/ 704739 h 1078499"/>
                  <a:gd name="connsiteX278" fmla="*/ 1501778 w 3024845"/>
                  <a:gd name="connsiteY278" fmla="*/ 691769 h 1078499"/>
                  <a:gd name="connsiteX279" fmla="*/ 1505832 w 3024845"/>
                  <a:gd name="connsiteY279" fmla="*/ 691769 h 1078499"/>
                  <a:gd name="connsiteX280" fmla="*/ 1505832 w 3024845"/>
                  <a:gd name="connsiteY280" fmla="*/ 704739 h 1078499"/>
                  <a:gd name="connsiteX281" fmla="*/ 1536232 w 3024845"/>
                  <a:gd name="connsiteY281" fmla="*/ 704739 h 1078499"/>
                  <a:gd name="connsiteX282" fmla="*/ 1536232 w 3024845"/>
                  <a:gd name="connsiteY282" fmla="*/ 674474 h 1078499"/>
                  <a:gd name="connsiteX283" fmla="*/ 1548392 w 3024845"/>
                  <a:gd name="connsiteY283" fmla="*/ 674474 h 1078499"/>
                  <a:gd name="connsiteX284" fmla="*/ 1560552 w 3024845"/>
                  <a:gd name="connsiteY284" fmla="*/ 672313 h 1078499"/>
                  <a:gd name="connsiteX285" fmla="*/ 1564606 w 3024845"/>
                  <a:gd name="connsiteY285" fmla="*/ 674474 h 1078499"/>
                  <a:gd name="connsiteX286" fmla="*/ 1574739 w 3024845"/>
                  <a:gd name="connsiteY286" fmla="*/ 674474 h 1078499"/>
                  <a:gd name="connsiteX287" fmla="*/ 1574739 w 3024845"/>
                  <a:gd name="connsiteY287" fmla="*/ 704739 h 1078499"/>
                  <a:gd name="connsiteX288" fmla="*/ 1582846 w 3024845"/>
                  <a:gd name="connsiteY288" fmla="*/ 704739 h 1078499"/>
                  <a:gd name="connsiteX289" fmla="*/ 1582846 w 3024845"/>
                  <a:gd name="connsiteY289" fmla="*/ 722034 h 1078499"/>
                  <a:gd name="connsiteX290" fmla="*/ 1592182 w 3024845"/>
                  <a:gd name="connsiteY290" fmla="*/ 722939 h 1078499"/>
                  <a:gd name="connsiteX291" fmla="*/ 1605140 w 3024845"/>
                  <a:gd name="connsiteY291" fmla="*/ 722939 h 1078499"/>
                  <a:gd name="connsiteX292" fmla="*/ 1605140 w 3024845"/>
                  <a:gd name="connsiteY292" fmla="*/ 706901 h 1078499"/>
                  <a:gd name="connsiteX293" fmla="*/ 1673096 w 3024845"/>
                  <a:gd name="connsiteY293" fmla="*/ 706901 h 1078499"/>
                  <a:gd name="connsiteX294" fmla="*/ 1673096 w 3024845"/>
                  <a:gd name="connsiteY294" fmla="*/ 621648 h 1078499"/>
                  <a:gd name="connsiteX295" fmla="*/ 1745104 w 3024845"/>
                  <a:gd name="connsiteY295" fmla="*/ 621648 h 1078499"/>
                  <a:gd name="connsiteX296" fmla="*/ 1745104 w 3024845"/>
                  <a:gd name="connsiteY296" fmla="*/ 700416 h 1078499"/>
                  <a:gd name="connsiteX297" fmla="*/ 1747008 w 3024845"/>
                  <a:gd name="connsiteY297" fmla="*/ 700416 h 1078499"/>
                  <a:gd name="connsiteX298" fmla="*/ 1748250 w 3024845"/>
                  <a:gd name="connsiteY298" fmla="*/ 722939 h 1078499"/>
                  <a:gd name="connsiteX299" fmla="*/ 1757926 w 3024845"/>
                  <a:gd name="connsiteY299" fmla="*/ 722939 h 1078499"/>
                  <a:gd name="connsiteX300" fmla="*/ 1759168 w 3024845"/>
                  <a:gd name="connsiteY300" fmla="*/ 700416 h 1078499"/>
                  <a:gd name="connsiteX301" fmla="*/ 1765248 w 3024845"/>
                  <a:gd name="connsiteY301" fmla="*/ 700416 h 1078499"/>
                  <a:gd name="connsiteX302" fmla="*/ 1766490 w 3024845"/>
                  <a:gd name="connsiteY302" fmla="*/ 722939 h 1078499"/>
                  <a:gd name="connsiteX303" fmla="*/ 1817112 w 3024845"/>
                  <a:gd name="connsiteY303" fmla="*/ 722939 h 1078499"/>
                  <a:gd name="connsiteX304" fmla="*/ 1817112 w 3024845"/>
                  <a:gd name="connsiteY304" fmla="*/ 559911 h 1078499"/>
                  <a:gd name="connsiteX305" fmla="*/ 2014439 w 3024845"/>
                  <a:gd name="connsiteY305" fmla="*/ 559911 h 1078499"/>
                  <a:gd name="connsiteX306" fmla="*/ 2014439 w 3024845"/>
                  <a:gd name="connsiteY306" fmla="*/ 722939 h 1078499"/>
                  <a:gd name="connsiteX307" fmla="*/ 2033136 w 3024845"/>
                  <a:gd name="connsiteY307" fmla="*/ 722939 h 1078499"/>
                  <a:gd name="connsiteX308" fmla="*/ 2033136 w 3024845"/>
                  <a:gd name="connsiteY308" fmla="*/ 640246 h 1078499"/>
                  <a:gd name="connsiteX309" fmla="*/ 2128256 w 3024845"/>
                  <a:gd name="connsiteY309" fmla="*/ 640246 h 1078499"/>
                  <a:gd name="connsiteX310" fmla="*/ 2140186 w 3024845"/>
                  <a:gd name="connsiteY310" fmla="*/ 322105 h 1078499"/>
                  <a:gd name="connsiteX311" fmla="*/ 2128026 w 3024845"/>
                  <a:gd name="connsiteY311" fmla="*/ 300487 h 1078499"/>
                  <a:gd name="connsiteX312" fmla="*/ 2121946 w 3024845"/>
                  <a:gd name="connsiteY312" fmla="*/ 296163 h 1078499"/>
                  <a:gd name="connsiteX313" fmla="*/ 2130053 w 3024845"/>
                  <a:gd name="connsiteY313" fmla="*/ 272384 h 1078499"/>
                  <a:gd name="connsiteX314" fmla="*/ 2130053 w 3024845"/>
                  <a:gd name="connsiteY314" fmla="*/ 255090 h 1078499"/>
                  <a:gd name="connsiteX315" fmla="*/ 2144240 w 3024845"/>
                  <a:gd name="connsiteY315" fmla="*/ 255090 h 1078499"/>
                  <a:gd name="connsiteX316" fmla="*/ 2144240 w 3024845"/>
                  <a:gd name="connsiteY316" fmla="*/ 233472 h 1078499"/>
                  <a:gd name="connsiteX317" fmla="*/ 2146266 w 3024845"/>
                  <a:gd name="connsiteY317" fmla="*/ 229148 h 1078499"/>
                  <a:gd name="connsiteX318" fmla="*/ 2146266 w 3024845"/>
                  <a:gd name="connsiteY318" fmla="*/ 151324 h 1078499"/>
                  <a:gd name="connsiteX319" fmla="*/ 2144240 w 3024845"/>
                  <a:gd name="connsiteY319" fmla="*/ 144839 h 1078499"/>
                  <a:gd name="connsiteX320" fmla="*/ 2150320 w 3024845"/>
                  <a:gd name="connsiteY320" fmla="*/ 138353 h 1078499"/>
                  <a:gd name="connsiteX321" fmla="*/ 2150320 w 3024845"/>
                  <a:gd name="connsiteY321" fmla="*/ 79985 h 1078499"/>
                  <a:gd name="connsiteX322" fmla="*/ 2152346 w 3024845"/>
                  <a:gd name="connsiteY322" fmla="*/ 75662 h 1078499"/>
                  <a:gd name="connsiteX323" fmla="*/ 2152346 w 3024845"/>
                  <a:gd name="connsiteY323" fmla="*/ 19456 h 1078499"/>
                  <a:gd name="connsiteX324" fmla="*/ 2154373 w 3024845"/>
                  <a:gd name="connsiteY324" fmla="*/ 0 h 1078499"/>
                  <a:gd name="connsiteX325" fmla="*/ 2158427 w 3024845"/>
                  <a:gd name="connsiteY325" fmla="*/ 17294 h 1078499"/>
                  <a:gd name="connsiteX326" fmla="*/ 2160453 w 3024845"/>
                  <a:gd name="connsiteY326" fmla="*/ 75662 h 1078499"/>
                  <a:gd name="connsiteX327" fmla="*/ 2162480 w 3024845"/>
                  <a:gd name="connsiteY327" fmla="*/ 138353 h 1078499"/>
                  <a:gd name="connsiteX328" fmla="*/ 2168560 w 3024845"/>
                  <a:gd name="connsiteY328" fmla="*/ 144839 h 1078499"/>
                  <a:gd name="connsiteX329" fmla="*/ 2166533 w 3024845"/>
                  <a:gd name="connsiteY329" fmla="*/ 151324 h 1078499"/>
                  <a:gd name="connsiteX330" fmla="*/ 2166533 w 3024845"/>
                  <a:gd name="connsiteY330" fmla="*/ 229148 h 1078499"/>
                  <a:gd name="connsiteX331" fmla="*/ 2168560 w 3024845"/>
                  <a:gd name="connsiteY331" fmla="*/ 233472 h 1078499"/>
                  <a:gd name="connsiteX332" fmla="*/ 2168560 w 3024845"/>
                  <a:gd name="connsiteY332" fmla="*/ 255090 h 1078499"/>
                  <a:gd name="connsiteX333" fmla="*/ 2182747 w 3024845"/>
                  <a:gd name="connsiteY333" fmla="*/ 255090 h 1078499"/>
                  <a:gd name="connsiteX334" fmla="*/ 2182747 w 3024845"/>
                  <a:gd name="connsiteY334" fmla="*/ 272384 h 1078499"/>
                  <a:gd name="connsiteX335" fmla="*/ 2190854 w 3024845"/>
                  <a:gd name="connsiteY335" fmla="*/ 296163 h 1078499"/>
                  <a:gd name="connsiteX336" fmla="*/ 2184774 w 3024845"/>
                  <a:gd name="connsiteY336" fmla="*/ 300487 h 1078499"/>
                  <a:gd name="connsiteX337" fmla="*/ 2172613 w 3024845"/>
                  <a:gd name="connsiteY337" fmla="*/ 322105 h 1078499"/>
                  <a:gd name="connsiteX338" fmla="*/ 2180720 w 3024845"/>
                  <a:gd name="connsiteY338" fmla="*/ 575033 h 1078499"/>
                  <a:gd name="connsiteX339" fmla="*/ 2245574 w 3024845"/>
                  <a:gd name="connsiteY339" fmla="*/ 575033 h 1078499"/>
                  <a:gd name="connsiteX340" fmla="*/ 2245574 w 3024845"/>
                  <a:gd name="connsiteY340" fmla="*/ 650695 h 1078499"/>
                  <a:gd name="connsiteX341" fmla="*/ 2253681 w 3024845"/>
                  <a:gd name="connsiteY341" fmla="*/ 650695 h 1078499"/>
                  <a:gd name="connsiteX342" fmla="*/ 2255708 w 3024845"/>
                  <a:gd name="connsiteY342" fmla="*/ 644210 h 1078499"/>
                  <a:gd name="connsiteX343" fmla="*/ 2261788 w 3024845"/>
                  <a:gd name="connsiteY343" fmla="*/ 644210 h 1078499"/>
                  <a:gd name="connsiteX344" fmla="*/ 2263815 w 3024845"/>
                  <a:gd name="connsiteY344" fmla="*/ 652857 h 1078499"/>
                  <a:gd name="connsiteX345" fmla="*/ 2275975 w 3024845"/>
                  <a:gd name="connsiteY345" fmla="*/ 652857 h 1078499"/>
                  <a:gd name="connsiteX346" fmla="*/ 2275975 w 3024845"/>
                  <a:gd name="connsiteY346" fmla="*/ 646371 h 1078499"/>
                  <a:gd name="connsiteX347" fmla="*/ 2298268 w 3024845"/>
                  <a:gd name="connsiteY347" fmla="*/ 646371 h 1078499"/>
                  <a:gd name="connsiteX348" fmla="*/ 2298268 w 3024845"/>
                  <a:gd name="connsiteY348" fmla="*/ 652857 h 1078499"/>
                  <a:gd name="connsiteX349" fmla="*/ 2318535 w 3024845"/>
                  <a:gd name="connsiteY349" fmla="*/ 652857 h 1078499"/>
                  <a:gd name="connsiteX350" fmla="*/ 2318535 w 3024845"/>
                  <a:gd name="connsiteY350" fmla="*/ 698254 h 1078499"/>
                  <a:gd name="connsiteX351" fmla="*/ 2332722 w 3024845"/>
                  <a:gd name="connsiteY351" fmla="*/ 698254 h 1078499"/>
                  <a:gd name="connsiteX352" fmla="*/ 2332722 w 3024845"/>
                  <a:gd name="connsiteY352" fmla="*/ 685283 h 1078499"/>
                  <a:gd name="connsiteX353" fmla="*/ 2348936 w 3024845"/>
                  <a:gd name="connsiteY353" fmla="*/ 685283 h 1078499"/>
                  <a:gd name="connsiteX354" fmla="*/ 2348936 w 3024845"/>
                  <a:gd name="connsiteY354" fmla="*/ 505856 h 1078499"/>
                  <a:gd name="connsiteX355" fmla="*/ 2355016 w 3024845"/>
                  <a:gd name="connsiteY355" fmla="*/ 499370 h 1078499"/>
                  <a:gd name="connsiteX356" fmla="*/ 2427977 w 3024845"/>
                  <a:gd name="connsiteY356" fmla="*/ 499370 h 1078499"/>
                  <a:gd name="connsiteX357" fmla="*/ 2427977 w 3024845"/>
                  <a:gd name="connsiteY357" fmla="*/ 508018 h 1078499"/>
                  <a:gd name="connsiteX358" fmla="*/ 2438110 w 3024845"/>
                  <a:gd name="connsiteY358" fmla="*/ 508018 h 1078499"/>
                  <a:gd name="connsiteX359" fmla="*/ 2438110 w 3024845"/>
                  <a:gd name="connsiteY359" fmla="*/ 622592 h 1078499"/>
                  <a:gd name="connsiteX360" fmla="*/ 2460404 w 3024845"/>
                  <a:gd name="connsiteY360" fmla="*/ 622592 h 1078499"/>
                  <a:gd name="connsiteX361" fmla="*/ 2460404 w 3024845"/>
                  <a:gd name="connsiteY361" fmla="*/ 555577 h 1078499"/>
                  <a:gd name="connsiteX362" fmla="*/ 2486751 w 3024845"/>
                  <a:gd name="connsiteY362" fmla="*/ 555577 h 1078499"/>
                  <a:gd name="connsiteX363" fmla="*/ 2490804 w 3024845"/>
                  <a:gd name="connsiteY363" fmla="*/ 551253 h 1078499"/>
                  <a:gd name="connsiteX364" fmla="*/ 2498911 w 3024845"/>
                  <a:gd name="connsiteY364" fmla="*/ 551253 h 1078499"/>
                  <a:gd name="connsiteX365" fmla="*/ 2502964 w 3024845"/>
                  <a:gd name="connsiteY365" fmla="*/ 555577 h 1078499"/>
                  <a:gd name="connsiteX366" fmla="*/ 2525258 w 3024845"/>
                  <a:gd name="connsiteY366" fmla="*/ 555577 h 1078499"/>
                  <a:gd name="connsiteX367" fmla="*/ 2525258 w 3024845"/>
                  <a:gd name="connsiteY367" fmla="*/ 438841 h 1078499"/>
                  <a:gd name="connsiteX368" fmla="*/ 2582005 w 3024845"/>
                  <a:gd name="connsiteY368" fmla="*/ 428032 h 1078499"/>
                  <a:gd name="connsiteX369" fmla="*/ 2582005 w 3024845"/>
                  <a:gd name="connsiteY369" fmla="*/ 429113 h 1078499"/>
                  <a:gd name="connsiteX370" fmla="*/ 2582005 w 3024845"/>
                  <a:gd name="connsiteY370" fmla="*/ 436679 h 1078499"/>
                  <a:gd name="connsiteX371" fmla="*/ 2608352 w 3024845"/>
                  <a:gd name="connsiteY371" fmla="*/ 436679 h 1078499"/>
                  <a:gd name="connsiteX372" fmla="*/ 2608352 w 3024845"/>
                  <a:gd name="connsiteY372" fmla="*/ 691769 h 1078499"/>
                  <a:gd name="connsiteX373" fmla="*/ 2630646 w 3024845"/>
                  <a:gd name="connsiteY373" fmla="*/ 691769 h 1078499"/>
                  <a:gd name="connsiteX374" fmla="*/ 2630646 w 3024845"/>
                  <a:gd name="connsiteY374" fmla="*/ 687445 h 1078499"/>
                  <a:gd name="connsiteX375" fmla="*/ 2642806 w 3024845"/>
                  <a:gd name="connsiteY375" fmla="*/ 687445 h 1078499"/>
                  <a:gd name="connsiteX376" fmla="*/ 2642806 w 3024845"/>
                  <a:gd name="connsiteY376" fmla="*/ 691769 h 1078499"/>
                  <a:gd name="connsiteX377" fmla="*/ 2667126 w 3024845"/>
                  <a:gd name="connsiteY377" fmla="*/ 691769 h 1078499"/>
                  <a:gd name="connsiteX378" fmla="*/ 2667126 w 3024845"/>
                  <a:gd name="connsiteY378" fmla="*/ 678798 h 1078499"/>
                  <a:gd name="connsiteX379" fmla="*/ 2695500 w 3024845"/>
                  <a:gd name="connsiteY379" fmla="*/ 678798 h 1078499"/>
                  <a:gd name="connsiteX380" fmla="*/ 2707660 w 3024845"/>
                  <a:gd name="connsiteY380" fmla="*/ 674474 h 1078499"/>
                  <a:gd name="connsiteX381" fmla="*/ 2727927 w 3024845"/>
                  <a:gd name="connsiteY381" fmla="*/ 678798 h 1078499"/>
                  <a:gd name="connsiteX382" fmla="*/ 2727927 w 3024845"/>
                  <a:gd name="connsiteY382" fmla="*/ 661504 h 1078499"/>
                  <a:gd name="connsiteX383" fmla="*/ 2736034 w 3024845"/>
                  <a:gd name="connsiteY383" fmla="*/ 661504 h 1078499"/>
                  <a:gd name="connsiteX384" fmla="*/ 2736034 w 3024845"/>
                  <a:gd name="connsiteY384" fmla="*/ 648533 h 1078499"/>
                  <a:gd name="connsiteX385" fmla="*/ 2792781 w 3024845"/>
                  <a:gd name="connsiteY385" fmla="*/ 648533 h 1078499"/>
                  <a:gd name="connsiteX386" fmla="*/ 2792781 w 3024845"/>
                  <a:gd name="connsiteY386" fmla="*/ 618268 h 1078499"/>
                  <a:gd name="connsiteX387" fmla="*/ 2811021 w 3024845"/>
                  <a:gd name="connsiteY387" fmla="*/ 618268 h 1078499"/>
                  <a:gd name="connsiteX388" fmla="*/ 2811021 w 3024845"/>
                  <a:gd name="connsiteY388" fmla="*/ 611783 h 1078499"/>
                  <a:gd name="connsiteX389" fmla="*/ 2823181 w 3024845"/>
                  <a:gd name="connsiteY389" fmla="*/ 611783 h 1078499"/>
                  <a:gd name="connsiteX390" fmla="*/ 2823181 w 3024845"/>
                  <a:gd name="connsiteY390" fmla="*/ 618268 h 1078499"/>
                  <a:gd name="connsiteX391" fmla="*/ 2839395 w 3024845"/>
                  <a:gd name="connsiteY391" fmla="*/ 618268 h 1078499"/>
                  <a:gd name="connsiteX392" fmla="*/ 2839395 w 3024845"/>
                  <a:gd name="connsiteY392" fmla="*/ 667989 h 1078499"/>
                  <a:gd name="connsiteX393" fmla="*/ 2871822 w 3024845"/>
                  <a:gd name="connsiteY393" fmla="*/ 667989 h 1078499"/>
                  <a:gd name="connsiteX394" fmla="*/ 2871822 w 3024845"/>
                  <a:gd name="connsiteY394" fmla="*/ 642048 h 1078499"/>
                  <a:gd name="connsiteX395" fmla="*/ 2910329 w 3024845"/>
                  <a:gd name="connsiteY395" fmla="*/ 642048 h 1078499"/>
                  <a:gd name="connsiteX396" fmla="*/ 2910329 w 3024845"/>
                  <a:gd name="connsiteY396" fmla="*/ 611783 h 1078499"/>
                  <a:gd name="connsiteX397" fmla="*/ 2958970 w 3024845"/>
                  <a:gd name="connsiteY397" fmla="*/ 611783 h 1078499"/>
                  <a:gd name="connsiteX398" fmla="*/ 2958970 w 3024845"/>
                  <a:gd name="connsiteY398" fmla="*/ 722939 h 1078499"/>
                  <a:gd name="connsiteX399" fmla="*/ 2958970 w 3024845"/>
                  <a:gd name="connsiteY399" fmla="*/ 736718 h 1078499"/>
                  <a:gd name="connsiteX400" fmla="*/ 3024845 w 3024845"/>
                  <a:gd name="connsiteY400" fmla="*/ 736718 h 1078499"/>
                  <a:gd name="connsiteX401" fmla="*/ 3024845 w 3024845"/>
                  <a:gd name="connsiteY401" fmla="*/ 1078499 h 1078499"/>
                  <a:gd name="connsiteX402" fmla="*/ 2054 w 3024845"/>
                  <a:gd name="connsiteY402" fmla="*/ 1076166 h 1078499"/>
                  <a:gd name="connsiteX403" fmla="*/ 0 w 3024845"/>
                  <a:gd name="connsiteY403" fmla="*/ 642048 h 1078499"/>
                  <a:gd name="connsiteX404" fmla="*/ 20267 w 3024845"/>
                  <a:gd name="connsiteY404" fmla="*/ 642048 h 1078499"/>
                  <a:gd name="connsiteX405" fmla="*/ 20774 w 3024845"/>
                  <a:gd name="connsiteY405" fmla="*/ 640967 h 1078499"/>
                  <a:gd name="connsiteX406" fmla="*/ 24320 w 3024845"/>
                  <a:gd name="connsiteY406" fmla="*/ 633401 h 1078499"/>
                  <a:gd name="connsiteX407" fmla="*/ 26094 w 3024845"/>
                  <a:gd name="connsiteY407" fmla="*/ 633671 h 1078499"/>
                  <a:gd name="connsiteX408" fmla="*/ 38507 w 3024845"/>
                  <a:gd name="connsiteY408" fmla="*/ 635562 h 1078499"/>
                  <a:gd name="connsiteX409" fmla="*/ 39014 w 3024845"/>
                  <a:gd name="connsiteY409" fmla="*/ 636914 h 1078499"/>
                  <a:gd name="connsiteX410" fmla="*/ 42560 w 3024845"/>
                  <a:gd name="connsiteY410" fmla="*/ 646371 h 1078499"/>
                  <a:gd name="connsiteX411" fmla="*/ 68907 w 3024845"/>
                  <a:gd name="connsiteY411" fmla="*/ 648533 h 1078499"/>
                  <a:gd name="connsiteX412" fmla="*/ 68907 w 3024845"/>
                  <a:gd name="connsiteY412" fmla="*/ 525312 h 1078499"/>
                  <a:gd name="connsiteX413" fmla="*/ 70934 w 3024845"/>
                  <a:gd name="connsiteY413" fmla="*/ 525312 h 1078499"/>
                  <a:gd name="connsiteX414" fmla="*/ 85121 w 3024845"/>
                  <a:gd name="connsiteY414" fmla="*/ 525312 h 1078499"/>
                  <a:gd name="connsiteX415" fmla="*/ 85121 w 3024845"/>
                  <a:gd name="connsiteY415" fmla="*/ 389120 h 1078499"/>
                  <a:gd name="connsiteX416" fmla="*/ 86894 w 3024845"/>
                  <a:gd name="connsiteY416" fmla="*/ 389120 h 1078499"/>
                  <a:gd name="connsiteX417" fmla="*/ 99308 w 3024845"/>
                  <a:gd name="connsiteY417" fmla="*/ 389120 h 1078499"/>
                  <a:gd name="connsiteX418" fmla="*/ 99308 w 3024845"/>
                  <a:gd name="connsiteY418" fmla="*/ 274546 h 1078499"/>
                  <a:gd name="connsiteX419" fmla="*/ 103361 w 3024845"/>
                  <a:gd name="connsiteY419" fmla="*/ 246442 h 1078499"/>
                  <a:gd name="connsiteX420" fmla="*/ 105388 w 3024845"/>
                  <a:gd name="connsiteY420" fmla="*/ 246442 h 1078499"/>
                  <a:gd name="connsiteX421" fmla="*/ 119575 w 3024845"/>
                  <a:gd name="connsiteY421" fmla="*/ 246442 h 1078499"/>
                  <a:gd name="connsiteX0" fmla="*/ 119575 w 3024845"/>
                  <a:gd name="connsiteY0" fmla="*/ 246442 h 1078499"/>
                  <a:gd name="connsiteX1" fmla="*/ 200642 w 3024845"/>
                  <a:gd name="connsiteY1" fmla="*/ 244281 h 1078499"/>
                  <a:gd name="connsiteX2" fmla="*/ 202669 w 3024845"/>
                  <a:gd name="connsiteY2" fmla="*/ 244281 h 1078499"/>
                  <a:gd name="connsiteX3" fmla="*/ 216856 w 3024845"/>
                  <a:gd name="connsiteY3" fmla="*/ 244281 h 1078499"/>
                  <a:gd name="connsiteX4" fmla="*/ 216856 w 3024845"/>
                  <a:gd name="connsiteY4" fmla="*/ 268060 h 1078499"/>
                  <a:gd name="connsiteX5" fmla="*/ 217363 w 3024845"/>
                  <a:gd name="connsiteY5" fmla="*/ 268871 h 1078499"/>
                  <a:gd name="connsiteX6" fmla="*/ 220909 w 3024845"/>
                  <a:gd name="connsiteY6" fmla="*/ 274546 h 1078499"/>
                  <a:gd name="connsiteX7" fmla="*/ 220909 w 3024845"/>
                  <a:gd name="connsiteY7" fmla="*/ 389120 h 1078499"/>
                  <a:gd name="connsiteX8" fmla="*/ 223189 w 3024845"/>
                  <a:gd name="connsiteY8" fmla="*/ 389120 h 1078499"/>
                  <a:gd name="connsiteX9" fmla="*/ 239150 w 3024845"/>
                  <a:gd name="connsiteY9" fmla="*/ 389120 h 1078499"/>
                  <a:gd name="connsiteX10" fmla="*/ 239150 w 3024845"/>
                  <a:gd name="connsiteY10" fmla="*/ 529635 h 1078499"/>
                  <a:gd name="connsiteX11" fmla="*/ 240670 w 3024845"/>
                  <a:gd name="connsiteY11" fmla="*/ 529365 h 1078499"/>
                  <a:gd name="connsiteX12" fmla="*/ 251310 w 3024845"/>
                  <a:gd name="connsiteY12" fmla="*/ 527474 h 1078499"/>
                  <a:gd name="connsiteX13" fmla="*/ 249283 w 3024845"/>
                  <a:gd name="connsiteY13" fmla="*/ 616106 h 1078499"/>
                  <a:gd name="connsiteX14" fmla="*/ 250803 w 3024845"/>
                  <a:gd name="connsiteY14" fmla="*/ 616377 h 1078499"/>
                  <a:gd name="connsiteX15" fmla="*/ 261443 w 3024845"/>
                  <a:gd name="connsiteY15" fmla="*/ 618268 h 1078499"/>
                  <a:gd name="connsiteX16" fmla="*/ 261696 w 3024845"/>
                  <a:gd name="connsiteY16" fmla="*/ 619079 h 1078499"/>
                  <a:gd name="connsiteX17" fmla="*/ 263470 w 3024845"/>
                  <a:gd name="connsiteY17" fmla="*/ 624754 h 1078499"/>
                  <a:gd name="connsiteX18" fmla="*/ 264230 w 3024845"/>
                  <a:gd name="connsiteY18" fmla="*/ 622322 h 1078499"/>
                  <a:gd name="connsiteX19" fmla="*/ 269550 w 3024845"/>
                  <a:gd name="connsiteY19" fmla="*/ 605298 h 1078499"/>
                  <a:gd name="connsiteX20" fmla="*/ 271323 w 3024845"/>
                  <a:gd name="connsiteY20" fmla="*/ 605298 h 1078499"/>
                  <a:gd name="connsiteX21" fmla="*/ 283737 w 3024845"/>
                  <a:gd name="connsiteY21" fmla="*/ 605298 h 1078499"/>
                  <a:gd name="connsiteX22" fmla="*/ 283737 w 3024845"/>
                  <a:gd name="connsiteY22" fmla="*/ 637724 h 1078499"/>
                  <a:gd name="connsiteX23" fmla="*/ 284750 w 3024845"/>
                  <a:gd name="connsiteY23" fmla="*/ 638265 h 1078499"/>
                  <a:gd name="connsiteX24" fmla="*/ 291844 w 3024845"/>
                  <a:gd name="connsiteY24" fmla="*/ 642048 h 1078499"/>
                  <a:gd name="connsiteX25" fmla="*/ 291844 w 3024845"/>
                  <a:gd name="connsiteY25" fmla="*/ 643399 h 1078499"/>
                  <a:gd name="connsiteX26" fmla="*/ 291844 w 3024845"/>
                  <a:gd name="connsiteY26" fmla="*/ 652857 h 1078499"/>
                  <a:gd name="connsiteX27" fmla="*/ 336431 w 3024845"/>
                  <a:gd name="connsiteY27" fmla="*/ 652857 h 1078499"/>
                  <a:gd name="connsiteX28" fmla="*/ 336431 w 3024845"/>
                  <a:gd name="connsiteY28" fmla="*/ 653938 h 1078499"/>
                  <a:gd name="connsiteX29" fmla="*/ 336431 w 3024845"/>
                  <a:gd name="connsiteY29" fmla="*/ 661504 h 1078499"/>
                  <a:gd name="connsiteX30" fmla="*/ 338457 w 3024845"/>
                  <a:gd name="connsiteY30" fmla="*/ 661504 h 1078499"/>
                  <a:gd name="connsiteX31" fmla="*/ 352644 w 3024845"/>
                  <a:gd name="connsiteY31" fmla="*/ 661504 h 1078499"/>
                  <a:gd name="connsiteX32" fmla="*/ 352644 w 3024845"/>
                  <a:gd name="connsiteY32" fmla="*/ 631239 h 1078499"/>
                  <a:gd name="connsiteX33" fmla="*/ 397231 w 3024845"/>
                  <a:gd name="connsiteY33" fmla="*/ 631239 h 1078499"/>
                  <a:gd name="connsiteX34" fmla="*/ 397231 w 3024845"/>
                  <a:gd name="connsiteY34" fmla="*/ 629888 h 1078499"/>
                  <a:gd name="connsiteX35" fmla="*/ 397231 w 3024845"/>
                  <a:gd name="connsiteY35" fmla="*/ 620430 h 1078499"/>
                  <a:gd name="connsiteX36" fmla="*/ 398245 w 3024845"/>
                  <a:gd name="connsiteY36" fmla="*/ 620430 h 1078499"/>
                  <a:gd name="connsiteX37" fmla="*/ 405338 w 3024845"/>
                  <a:gd name="connsiteY37" fmla="*/ 620430 h 1078499"/>
                  <a:gd name="connsiteX38" fmla="*/ 405338 w 3024845"/>
                  <a:gd name="connsiteY38" fmla="*/ 618539 h 1078499"/>
                  <a:gd name="connsiteX39" fmla="*/ 405338 w 3024845"/>
                  <a:gd name="connsiteY39" fmla="*/ 605298 h 1078499"/>
                  <a:gd name="connsiteX40" fmla="*/ 406098 w 3024845"/>
                  <a:gd name="connsiteY40" fmla="*/ 605298 h 1078499"/>
                  <a:gd name="connsiteX41" fmla="*/ 411418 w 3024845"/>
                  <a:gd name="connsiteY41" fmla="*/ 605298 h 1078499"/>
                  <a:gd name="connsiteX42" fmla="*/ 411418 w 3024845"/>
                  <a:gd name="connsiteY42" fmla="*/ 604217 h 1078499"/>
                  <a:gd name="connsiteX43" fmla="*/ 411418 w 3024845"/>
                  <a:gd name="connsiteY43" fmla="*/ 596650 h 1078499"/>
                  <a:gd name="connsiteX44" fmla="*/ 413445 w 3024845"/>
                  <a:gd name="connsiteY44" fmla="*/ 596650 h 1078499"/>
                  <a:gd name="connsiteX45" fmla="*/ 427632 w 3024845"/>
                  <a:gd name="connsiteY45" fmla="*/ 596650 h 1078499"/>
                  <a:gd name="connsiteX46" fmla="*/ 427632 w 3024845"/>
                  <a:gd name="connsiteY46" fmla="*/ 597731 h 1078499"/>
                  <a:gd name="connsiteX47" fmla="*/ 427632 w 3024845"/>
                  <a:gd name="connsiteY47" fmla="*/ 605298 h 1078499"/>
                  <a:gd name="connsiteX48" fmla="*/ 449925 w 3024845"/>
                  <a:gd name="connsiteY48" fmla="*/ 605298 h 1078499"/>
                  <a:gd name="connsiteX49" fmla="*/ 449925 w 3024845"/>
                  <a:gd name="connsiteY49" fmla="*/ 603406 h 1078499"/>
                  <a:gd name="connsiteX50" fmla="*/ 449925 w 3024845"/>
                  <a:gd name="connsiteY50" fmla="*/ 590165 h 1078499"/>
                  <a:gd name="connsiteX51" fmla="*/ 451699 w 3024845"/>
                  <a:gd name="connsiteY51" fmla="*/ 590165 h 1078499"/>
                  <a:gd name="connsiteX52" fmla="*/ 464112 w 3024845"/>
                  <a:gd name="connsiteY52" fmla="*/ 590165 h 1078499"/>
                  <a:gd name="connsiteX53" fmla="*/ 464112 w 3024845"/>
                  <a:gd name="connsiteY53" fmla="*/ 613945 h 1078499"/>
                  <a:gd name="connsiteX54" fmla="*/ 465126 w 3024845"/>
                  <a:gd name="connsiteY54" fmla="*/ 613945 h 1078499"/>
                  <a:gd name="connsiteX55" fmla="*/ 472219 w 3024845"/>
                  <a:gd name="connsiteY55" fmla="*/ 613945 h 1078499"/>
                  <a:gd name="connsiteX56" fmla="*/ 472219 w 3024845"/>
                  <a:gd name="connsiteY56" fmla="*/ 612864 h 1078499"/>
                  <a:gd name="connsiteX57" fmla="*/ 472219 w 3024845"/>
                  <a:gd name="connsiteY57" fmla="*/ 605298 h 1078499"/>
                  <a:gd name="connsiteX58" fmla="*/ 473992 w 3024845"/>
                  <a:gd name="connsiteY58" fmla="*/ 605298 h 1078499"/>
                  <a:gd name="connsiteX59" fmla="*/ 486406 w 3024845"/>
                  <a:gd name="connsiteY59" fmla="*/ 605298 h 1078499"/>
                  <a:gd name="connsiteX60" fmla="*/ 486406 w 3024845"/>
                  <a:gd name="connsiteY60" fmla="*/ 631239 h 1078499"/>
                  <a:gd name="connsiteX61" fmla="*/ 488433 w 3024845"/>
                  <a:gd name="connsiteY61" fmla="*/ 631239 h 1078499"/>
                  <a:gd name="connsiteX62" fmla="*/ 502619 w 3024845"/>
                  <a:gd name="connsiteY62" fmla="*/ 631239 h 1078499"/>
                  <a:gd name="connsiteX63" fmla="*/ 502619 w 3024845"/>
                  <a:gd name="connsiteY63" fmla="*/ 632860 h 1078499"/>
                  <a:gd name="connsiteX64" fmla="*/ 502619 w 3024845"/>
                  <a:gd name="connsiteY64" fmla="*/ 644210 h 1078499"/>
                  <a:gd name="connsiteX65" fmla="*/ 503379 w 3024845"/>
                  <a:gd name="connsiteY65" fmla="*/ 644210 h 1078499"/>
                  <a:gd name="connsiteX66" fmla="*/ 508700 w 3024845"/>
                  <a:gd name="connsiteY66" fmla="*/ 644210 h 1078499"/>
                  <a:gd name="connsiteX67" fmla="*/ 508700 w 3024845"/>
                  <a:gd name="connsiteY67" fmla="*/ 643399 h 1078499"/>
                  <a:gd name="connsiteX68" fmla="*/ 508700 w 3024845"/>
                  <a:gd name="connsiteY68" fmla="*/ 637724 h 1078499"/>
                  <a:gd name="connsiteX69" fmla="*/ 539100 w 3024845"/>
                  <a:gd name="connsiteY69" fmla="*/ 637724 h 1078499"/>
                  <a:gd name="connsiteX70" fmla="*/ 539100 w 3024845"/>
                  <a:gd name="connsiteY70" fmla="*/ 661504 h 1078499"/>
                  <a:gd name="connsiteX71" fmla="*/ 540113 w 3024845"/>
                  <a:gd name="connsiteY71" fmla="*/ 661504 h 1078499"/>
                  <a:gd name="connsiteX72" fmla="*/ 547207 w 3024845"/>
                  <a:gd name="connsiteY72" fmla="*/ 661504 h 1078499"/>
                  <a:gd name="connsiteX73" fmla="*/ 547207 w 3024845"/>
                  <a:gd name="connsiteY73" fmla="*/ 662585 h 1078499"/>
                  <a:gd name="connsiteX74" fmla="*/ 547207 w 3024845"/>
                  <a:gd name="connsiteY74" fmla="*/ 670151 h 1078499"/>
                  <a:gd name="connsiteX75" fmla="*/ 547967 w 3024845"/>
                  <a:gd name="connsiteY75" fmla="*/ 670151 h 1078499"/>
                  <a:gd name="connsiteX76" fmla="*/ 553287 w 3024845"/>
                  <a:gd name="connsiteY76" fmla="*/ 670151 h 1078499"/>
                  <a:gd name="connsiteX77" fmla="*/ 553287 w 3024845"/>
                  <a:gd name="connsiteY77" fmla="*/ 667989 h 1078499"/>
                  <a:gd name="connsiteX78" fmla="*/ 553287 w 3024845"/>
                  <a:gd name="connsiteY78" fmla="*/ 652857 h 1078499"/>
                  <a:gd name="connsiteX79" fmla="*/ 554300 w 3024845"/>
                  <a:gd name="connsiteY79" fmla="*/ 652857 h 1078499"/>
                  <a:gd name="connsiteX80" fmla="*/ 561394 w 3024845"/>
                  <a:gd name="connsiteY80" fmla="*/ 652857 h 1078499"/>
                  <a:gd name="connsiteX81" fmla="*/ 561394 w 3024845"/>
                  <a:gd name="connsiteY81" fmla="*/ 653938 h 1078499"/>
                  <a:gd name="connsiteX82" fmla="*/ 561394 w 3024845"/>
                  <a:gd name="connsiteY82" fmla="*/ 661504 h 1078499"/>
                  <a:gd name="connsiteX83" fmla="*/ 566714 w 3024845"/>
                  <a:gd name="connsiteY83" fmla="*/ 659511 h 1078499"/>
                  <a:gd name="connsiteX84" fmla="*/ 567474 w 3024845"/>
                  <a:gd name="connsiteY84" fmla="*/ 658531 h 1078499"/>
                  <a:gd name="connsiteX85" fmla="*/ 567474 w 3024845"/>
                  <a:gd name="connsiteY85" fmla="*/ 652857 h 1078499"/>
                  <a:gd name="connsiteX86" fmla="*/ 605981 w 3024845"/>
                  <a:gd name="connsiteY86" fmla="*/ 652857 h 1078499"/>
                  <a:gd name="connsiteX87" fmla="*/ 605981 w 3024845"/>
                  <a:gd name="connsiteY87" fmla="*/ 676636 h 1078499"/>
                  <a:gd name="connsiteX88" fmla="*/ 608007 w 3024845"/>
                  <a:gd name="connsiteY88" fmla="*/ 676636 h 1078499"/>
                  <a:gd name="connsiteX89" fmla="*/ 622194 w 3024845"/>
                  <a:gd name="connsiteY89" fmla="*/ 676636 h 1078499"/>
                  <a:gd name="connsiteX90" fmla="*/ 622194 w 3024845"/>
                  <a:gd name="connsiteY90" fmla="*/ 677717 h 1078499"/>
                  <a:gd name="connsiteX91" fmla="*/ 622194 w 3024845"/>
                  <a:gd name="connsiteY91" fmla="*/ 685283 h 1078499"/>
                  <a:gd name="connsiteX92" fmla="*/ 623968 w 3024845"/>
                  <a:gd name="connsiteY92" fmla="*/ 685283 h 1078499"/>
                  <a:gd name="connsiteX93" fmla="*/ 636381 w 3024845"/>
                  <a:gd name="connsiteY93" fmla="*/ 685283 h 1078499"/>
                  <a:gd name="connsiteX94" fmla="*/ 636381 w 3024845"/>
                  <a:gd name="connsiteY94" fmla="*/ 661504 h 1078499"/>
                  <a:gd name="connsiteX95" fmla="*/ 637394 w 3024845"/>
                  <a:gd name="connsiteY95" fmla="*/ 661504 h 1078499"/>
                  <a:gd name="connsiteX96" fmla="*/ 644488 w 3024845"/>
                  <a:gd name="connsiteY96" fmla="*/ 661504 h 1078499"/>
                  <a:gd name="connsiteX97" fmla="*/ 644488 w 3024845"/>
                  <a:gd name="connsiteY97" fmla="*/ 629077 h 1078499"/>
                  <a:gd name="connsiteX98" fmla="*/ 645501 w 3024845"/>
                  <a:gd name="connsiteY98" fmla="*/ 629077 h 1078499"/>
                  <a:gd name="connsiteX99" fmla="*/ 652595 w 3024845"/>
                  <a:gd name="connsiteY99" fmla="*/ 629077 h 1078499"/>
                  <a:gd name="connsiteX100" fmla="*/ 652595 w 3024845"/>
                  <a:gd name="connsiteY100" fmla="*/ 627186 h 1078499"/>
                  <a:gd name="connsiteX101" fmla="*/ 652595 w 3024845"/>
                  <a:gd name="connsiteY101" fmla="*/ 613945 h 1078499"/>
                  <a:gd name="connsiteX102" fmla="*/ 651328 w 3024845"/>
                  <a:gd name="connsiteY102" fmla="*/ 612323 h 1078499"/>
                  <a:gd name="connsiteX103" fmla="*/ 656648 w 3024845"/>
                  <a:gd name="connsiteY103" fmla="*/ 600974 h 1078499"/>
                  <a:gd name="connsiteX104" fmla="*/ 664755 w 3024845"/>
                  <a:gd name="connsiteY104" fmla="*/ 629077 h 1078499"/>
                  <a:gd name="connsiteX105" fmla="*/ 665515 w 3024845"/>
                  <a:gd name="connsiteY105" fmla="*/ 629077 h 1078499"/>
                  <a:gd name="connsiteX106" fmla="*/ 670835 w 3024845"/>
                  <a:gd name="connsiteY106" fmla="*/ 629077 h 1078499"/>
                  <a:gd name="connsiteX107" fmla="*/ 670835 w 3024845"/>
                  <a:gd name="connsiteY107" fmla="*/ 523150 h 1078499"/>
                  <a:gd name="connsiteX108" fmla="*/ 672355 w 3024845"/>
                  <a:gd name="connsiteY108" fmla="*/ 523150 h 1078499"/>
                  <a:gd name="connsiteX109" fmla="*/ 682995 w 3024845"/>
                  <a:gd name="connsiteY109" fmla="*/ 523150 h 1078499"/>
                  <a:gd name="connsiteX110" fmla="*/ 682995 w 3024845"/>
                  <a:gd name="connsiteY110" fmla="*/ 475591 h 1078499"/>
                  <a:gd name="connsiteX111" fmla="*/ 709342 w 3024845"/>
                  <a:gd name="connsiteY111" fmla="*/ 475591 h 1078499"/>
                  <a:gd name="connsiteX112" fmla="*/ 709342 w 3024845"/>
                  <a:gd name="connsiteY112" fmla="*/ 453973 h 1078499"/>
                  <a:gd name="connsiteX113" fmla="*/ 743796 w 3024845"/>
                  <a:gd name="connsiteY113" fmla="*/ 453973 h 1078499"/>
                  <a:gd name="connsiteX114" fmla="*/ 743796 w 3024845"/>
                  <a:gd name="connsiteY114" fmla="*/ 456405 h 1078499"/>
                  <a:gd name="connsiteX115" fmla="*/ 743796 w 3024845"/>
                  <a:gd name="connsiteY115" fmla="*/ 473429 h 1078499"/>
                  <a:gd name="connsiteX116" fmla="*/ 746076 w 3024845"/>
                  <a:gd name="connsiteY116" fmla="*/ 473429 h 1078499"/>
                  <a:gd name="connsiteX117" fmla="*/ 762036 w 3024845"/>
                  <a:gd name="connsiteY117" fmla="*/ 473429 h 1078499"/>
                  <a:gd name="connsiteX118" fmla="*/ 762036 w 3024845"/>
                  <a:gd name="connsiteY118" fmla="*/ 520988 h 1078499"/>
                  <a:gd name="connsiteX119" fmla="*/ 763049 w 3024845"/>
                  <a:gd name="connsiteY119" fmla="*/ 520988 h 1078499"/>
                  <a:gd name="connsiteX120" fmla="*/ 770143 w 3024845"/>
                  <a:gd name="connsiteY120" fmla="*/ 520988 h 1078499"/>
                  <a:gd name="connsiteX121" fmla="*/ 784330 w 3024845"/>
                  <a:gd name="connsiteY121" fmla="*/ 525312 h 1078499"/>
                  <a:gd name="connsiteX122" fmla="*/ 784330 w 3024845"/>
                  <a:gd name="connsiteY122" fmla="*/ 564224 h 1078499"/>
                  <a:gd name="connsiteX123" fmla="*/ 785343 w 3024845"/>
                  <a:gd name="connsiteY123" fmla="*/ 564224 h 1078499"/>
                  <a:gd name="connsiteX124" fmla="*/ 792436 w 3024845"/>
                  <a:gd name="connsiteY124" fmla="*/ 564224 h 1078499"/>
                  <a:gd name="connsiteX125" fmla="*/ 792436 w 3024845"/>
                  <a:gd name="connsiteY125" fmla="*/ 565845 h 1078499"/>
                  <a:gd name="connsiteX126" fmla="*/ 792436 w 3024845"/>
                  <a:gd name="connsiteY126" fmla="*/ 577194 h 1078499"/>
                  <a:gd name="connsiteX127" fmla="*/ 794463 w 3024845"/>
                  <a:gd name="connsiteY127" fmla="*/ 577194 h 1078499"/>
                  <a:gd name="connsiteX128" fmla="*/ 808650 w 3024845"/>
                  <a:gd name="connsiteY128" fmla="*/ 577194 h 1078499"/>
                  <a:gd name="connsiteX129" fmla="*/ 814730 w 3024845"/>
                  <a:gd name="connsiteY129" fmla="*/ 583680 h 1078499"/>
                  <a:gd name="connsiteX130" fmla="*/ 814730 w 3024845"/>
                  <a:gd name="connsiteY130" fmla="*/ 605298 h 1078499"/>
                  <a:gd name="connsiteX131" fmla="*/ 817010 w 3024845"/>
                  <a:gd name="connsiteY131" fmla="*/ 605298 h 1078499"/>
                  <a:gd name="connsiteX132" fmla="*/ 832970 w 3024845"/>
                  <a:gd name="connsiteY132" fmla="*/ 605298 h 1078499"/>
                  <a:gd name="connsiteX133" fmla="*/ 832970 w 3024845"/>
                  <a:gd name="connsiteY133" fmla="*/ 606378 h 1078499"/>
                  <a:gd name="connsiteX134" fmla="*/ 832970 w 3024845"/>
                  <a:gd name="connsiteY134" fmla="*/ 613945 h 1078499"/>
                  <a:gd name="connsiteX135" fmla="*/ 834237 w 3024845"/>
                  <a:gd name="connsiteY135" fmla="*/ 613945 h 1078499"/>
                  <a:gd name="connsiteX136" fmla="*/ 843104 w 3024845"/>
                  <a:gd name="connsiteY136" fmla="*/ 613945 h 1078499"/>
                  <a:gd name="connsiteX137" fmla="*/ 843104 w 3024845"/>
                  <a:gd name="connsiteY137" fmla="*/ 616106 h 1078499"/>
                  <a:gd name="connsiteX138" fmla="*/ 843104 w 3024845"/>
                  <a:gd name="connsiteY138" fmla="*/ 631239 h 1078499"/>
                  <a:gd name="connsiteX139" fmla="*/ 847157 w 3024845"/>
                  <a:gd name="connsiteY139" fmla="*/ 629347 h 1078499"/>
                  <a:gd name="connsiteX140" fmla="*/ 847157 w 3024845"/>
                  <a:gd name="connsiteY140" fmla="*/ 616106 h 1078499"/>
                  <a:gd name="connsiteX141" fmla="*/ 848170 w 3024845"/>
                  <a:gd name="connsiteY141" fmla="*/ 616106 h 1078499"/>
                  <a:gd name="connsiteX142" fmla="*/ 855264 w 3024845"/>
                  <a:gd name="connsiteY142" fmla="*/ 616106 h 1078499"/>
                  <a:gd name="connsiteX143" fmla="*/ 855264 w 3024845"/>
                  <a:gd name="connsiteY143" fmla="*/ 617728 h 1078499"/>
                  <a:gd name="connsiteX144" fmla="*/ 855264 w 3024845"/>
                  <a:gd name="connsiteY144" fmla="*/ 629077 h 1078499"/>
                  <a:gd name="connsiteX145" fmla="*/ 856024 w 3024845"/>
                  <a:gd name="connsiteY145" fmla="*/ 629077 h 1078499"/>
                  <a:gd name="connsiteX146" fmla="*/ 861344 w 3024845"/>
                  <a:gd name="connsiteY146" fmla="*/ 629077 h 1078499"/>
                  <a:gd name="connsiteX147" fmla="*/ 909984 w 3024845"/>
                  <a:gd name="connsiteY147" fmla="*/ 624754 h 1078499"/>
                  <a:gd name="connsiteX148" fmla="*/ 909984 w 3024845"/>
                  <a:gd name="connsiteY148" fmla="*/ 626105 h 1078499"/>
                  <a:gd name="connsiteX149" fmla="*/ 909984 w 3024845"/>
                  <a:gd name="connsiteY149" fmla="*/ 635562 h 1078499"/>
                  <a:gd name="connsiteX150" fmla="*/ 910744 w 3024845"/>
                  <a:gd name="connsiteY150" fmla="*/ 635562 h 1078499"/>
                  <a:gd name="connsiteX151" fmla="*/ 916065 w 3024845"/>
                  <a:gd name="connsiteY151" fmla="*/ 635562 h 1078499"/>
                  <a:gd name="connsiteX152" fmla="*/ 916065 w 3024845"/>
                  <a:gd name="connsiteY152" fmla="*/ 637724 h 1078499"/>
                  <a:gd name="connsiteX153" fmla="*/ 916065 w 3024845"/>
                  <a:gd name="connsiteY153" fmla="*/ 652857 h 1078499"/>
                  <a:gd name="connsiteX154" fmla="*/ 918091 w 3024845"/>
                  <a:gd name="connsiteY154" fmla="*/ 651506 h 1078499"/>
                  <a:gd name="connsiteX155" fmla="*/ 932278 w 3024845"/>
                  <a:gd name="connsiteY155" fmla="*/ 642048 h 1078499"/>
                  <a:gd name="connsiteX156" fmla="*/ 938358 w 3024845"/>
                  <a:gd name="connsiteY156" fmla="*/ 600974 h 1078499"/>
                  <a:gd name="connsiteX157" fmla="*/ 939118 w 3024845"/>
                  <a:gd name="connsiteY157" fmla="*/ 600704 h 1078499"/>
                  <a:gd name="connsiteX158" fmla="*/ 944438 w 3024845"/>
                  <a:gd name="connsiteY158" fmla="*/ 598812 h 1078499"/>
                  <a:gd name="connsiteX159" fmla="*/ 946465 w 3024845"/>
                  <a:gd name="connsiteY159" fmla="*/ 529635 h 1078499"/>
                  <a:gd name="connsiteX160" fmla="*/ 948492 w 3024845"/>
                  <a:gd name="connsiteY160" fmla="*/ 598812 h 1078499"/>
                  <a:gd name="connsiteX161" fmla="*/ 949252 w 3024845"/>
                  <a:gd name="connsiteY161" fmla="*/ 599082 h 1078499"/>
                  <a:gd name="connsiteX162" fmla="*/ 954572 w 3024845"/>
                  <a:gd name="connsiteY162" fmla="*/ 600974 h 1078499"/>
                  <a:gd name="connsiteX163" fmla="*/ 954572 w 3024845"/>
                  <a:gd name="connsiteY163" fmla="*/ 514503 h 1078499"/>
                  <a:gd name="connsiteX164" fmla="*/ 958625 w 3024845"/>
                  <a:gd name="connsiteY164" fmla="*/ 482076 h 1078499"/>
                  <a:gd name="connsiteX165" fmla="*/ 997132 w 3024845"/>
                  <a:gd name="connsiteY165" fmla="*/ 482076 h 1078499"/>
                  <a:gd name="connsiteX166" fmla="*/ 997132 w 3024845"/>
                  <a:gd name="connsiteY166" fmla="*/ 514503 h 1078499"/>
                  <a:gd name="connsiteX167" fmla="*/ 997892 w 3024845"/>
                  <a:gd name="connsiteY167" fmla="*/ 514503 h 1078499"/>
                  <a:gd name="connsiteX168" fmla="*/ 1003212 w 3024845"/>
                  <a:gd name="connsiteY168" fmla="*/ 514503 h 1078499"/>
                  <a:gd name="connsiteX169" fmla="*/ 1003212 w 3024845"/>
                  <a:gd name="connsiteY169" fmla="*/ 432355 h 1078499"/>
                  <a:gd name="connsiteX170" fmla="*/ 1004986 w 3024845"/>
                  <a:gd name="connsiteY170" fmla="*/ 432355 h 1078499"/>
                  <a:gd name="connsiteX171" fmla="*/ 1017399 w 3024845"/>
                  <a:gd name="connsiteY171" fmla="*/ 432355 h 1078499"/>
                  <a:gd name="connsiteX172" fmla="*/ 1017399 w 3024845"/>
                  <a:gd name="connsiteY172" fmla="*/ 430464 h 1078499"/>
                  <a:gd name="connsiteX173" fmla="*/ 1017399 w 3024845"/>
                  <a:gd name="connsiteY173" fmla="*/ 417223 h 1078499"/>
                  <a:gd name="connsiteX174" fmla="*/ 1039693 w 3024845"/>
                  <a:gd name="connsiteY174" fmla="*/ 417223 h 1078499"/>
                  <a:gd name="connsiteX175" fmla="*/ 1039693 w 3024845"/>
                  <a:gd name="connsiteY175" fmla="*/ 416142 h 1078499"/>
                  <a:gd name="connsiteX176" fmla="*/ 1039693 w 3024845"/>
                  <a:gd name="connsiteY176" fmla="*/ 408576 h 1078499"/>
                  <a:gd name="connsiteX177" fmla="*/ 1041466 w 3024845"/>
                  <a:gd name="connsiteY177" fmla="*/ 408576 h 1078499"/>
                  <a:gd name="connsiteX178" fmla="*/ 1053880 w 3024845"/>
                  <a:gd name="connsiteY178" fmla="*/ 408576 h 1078499"/>
                  <a:gd name="connsiteX179" fmla="*/ 1053880 w 3024845"/>
                  <a:gd name="connsiteY179" fmla="*/ 409657 h 1078499"/>
                  <a:gd name="connsiteX180" fmla="*/ 1053880 w 3024845"/>
                  <a:gd name="connsiteY180" fmla="*/ 417223 h 1078499"/>
                  <a:gd name="connsiteX181" fmla="*/ 1054640 w 3024845"/>
                  <a:gd name="connsiteY181" fmla="*/ 417223 h 1078499"/>
                  <a:gd name="connsiteX182" fmla="*/ 1059960 w 3024845"/>
                  <a:gd name="connsiteY182" fmla="*/ 417223 h 1078499"/>
                  <a:gd name="connsiteX183" fmla="*/ 1070093 w 3024845"/>
                  <a:gd name="connsiteY183" fmla="*/ 412899 h 1078499"/>
                  <a:gd name="connsiteX184" fmla="*/ 1074146 w 3024845"/>
                  <a:gd name="connsiteY184" fmla="*/ 416142 h 1078499"/>
                  <a:gd name="connsiteX185" fmla="*/ 1074146 w 3024845"/>
                  <a:gd name="connsiteY185" fmla="*/ 408576 h 1078499"/>
                  <a:gd name="connsiteX186" fmla="*/ 1076426 w 3024845"/>
                  <a:gd name="connsiteY186" fmla="*/ 408576 h 1078499"/>
                  <a:gd name="connsiteX187" fmla="*/ 1092387 w 3024845"/>
                  <a:gd name="connsiteY187" fmla="*/ 408576 h 1078499"/>
                  <a:gd name="connsiteX188" fmla="*/ 1092387 w 3024845"/>
                  <a:gd name="connsiteY188" fmla="*/ 409657 h 1078499"/>
                  <a:gd name="connsiteX189" fmla="*/ 1092387 w 3024845"/>
                  <a:gd name="connsiteY189" fmla="*/ 417223 h 1078499"/>
                  <a:gd name="connsiteX190" fmla="*/ 1122787 w 3024845"/>
                  <a:gd name="connsiteY190" fmla="*/ 417223 h 1078499"/>
                  <a:gd name="connsiteX191" fmla="*/ 1122787 w 3024845"/>
                  <a:gd name="connsiteY191" fmla="*/ 418844 h 1078499"/>
                  <a:gd name="connsiteX192" fmla="*/ 1122787 w 3024845"/>
                  <a:gd name="connsiteY192" fmla="*/ 430194 h 1078499"/>
                  <a:gd name="connsiteX193" fmla="*/ 1149134 w 3024845"/>
                  <a:gd name="connsiteY193" fmla="*/ 430194 h 1078499"/>
                  <a:gd name="connsiteX194" fmla="*/ 1149134 w 3024845"/>
                  <a:gd name="connsiteY194" fmla="*/ 460458 h 1078499"/>
                  <a:gd name="connsiteX195" fmla="*/ 1149894 w 3024845"/>
                  <a:gd name="connsiteY195" fmla="*/ 460458 h 1078499"/>
                  <a:gd name="connsiteX196" fmla="*/ 1155214 w 3024845"/>
                  <a:gd name="connsiteY196" fmla="*/ 460458 h 1078499"/>
                  <a:gd name="connsiteX197" fmla="*/ 1155214 w 3024845"/>
                  <a:gd name="connsiteY197" fmla="*/ 461539 h 1078499"/>
                  <a:gd name="connsiteX198" fmla="*/ 1155214 w 3024845"/>
                  <a:gd name="connsiteY198" fmla="*/ 469106 h 1078499"/>
                  <a:gd name="connsiteX199" fmla="*/ 1159268 w 3024845"/>
                  <a:gd name="connsiteY199" fmla="*/ 499370 h 1078499"/>
                  <a:gd name="connsiteX200" fmla="*/ 1160028 w 3024845"/>
                  <a:gd name="connsiteY200" fmla="*/ 499370 h 1078499"/>
                  <a:gd name="connsiteX201" fmla="*/ 1165348 w 3024845"/>
                  <a:gd name="connsiteY201" fmla="*/ 499370 h 1078499"/>
                  <a:gd name="connsiteX202" fmla="*/ 1165348 w 3024845"/>
                  <a:gd name="connsiteY202" fmla="*/ 500181 h 1078499"/>
                  <a:gd name="connsiteX203" fmla="*/ 1165348 w 3024845"/>
                  <a:gd name="connsiteY203" fmla="*/ 505856 h 1078499"/>
                  <a:gd name="connsiteX204" fmla="*/ 1166361 w 3024845"/>
                  <a:gd name="connsiteY204" fmla="*/ 505856 h 1078499"/>
                  <a:gd name="connsiteX205" fmla="*/ 1173454 w 3024845"/>
                  <a:gd name="connsiteY205" fmla="*/ 505856 h 1078499"/>
                  <a:gd name="connsiteX206" fmla="*/ 1173454 w 3024845"/>
                  <a:gd name="connsiteY206" fmla="*/ 536121 h 1078499"/>
                  <a:gd name="connsiteX207" fmla="*/ 1175481 w 3024845"/>
                  <a:gd name="connsiteY207" fmla="*/ 536121 h 1078499"/>
                  <a:gd name="connsiteX208" fmla="*/ 1189668 w 3024845"/>
                  <a:gd name="connsiteY208" fmla="*/ 536121 h 1078499"/>
                  <a:gd name="connsiteX209" fmla="*/ 1189668 w 3024845"/>
                  <a:gd name="connsiteY209" fmla="*/ 559900 h 1078499"/>
                  <a:gd name="connsiteX210" fmla="*/ 1191695 w 3024845"/>
                  <a:gd name="connsiteY210" fmla="*/ 561521 h 1078499"/>
                  <a:gd name="connsiteX211" fmla="*/ 1191695 w 3024845"/>
                  <a:gd name="connsiteY211" fmla="*/ 572871 h 1078499"/>
                  <a:gd name="connsiteX212" fmla="*/ 1192455 w 3024845"/>
                  <a:gd name="connsiteY212" fmla="*/ 572871 h 1078499"/>
                  <a:gd name="connsiteX213" fmla="*/ 1197775 w 3024845"/>
                  <a:gd name="connsiteY213" fmla="*/ 572871 h 1078499"/>
                  <a:gd name="connsiteX214" fmla="*/ 1197775 w 3024845"/>
                  <a:gd name="connsiteY214" fmla="*/ 596650 h 1078499"/>
                  <a:gd name="connsiteX215" fmla="*/ 1199041 w 3024845"/>
                  <a:gd name="connsiteY215" fmla="*/ 596650 h 1078499"/>
                  <a:gd name="connsiteX216" fmla="*/ 1207908 w 3024845"/>
                  <a:gd name="connsiteY216" fmla="*/ 596650 h 1078499"/>
                  <a:gd name="connsiteX217" fmla="*/ 1209935 w 3024845"/>
                  <a:gd name="connsiteY217" fmla="*/ 600704 h 1078499"/>
                  <a:gd name="connsiteX218" fmla="*/ 1209935 w 3024845"/>
                  <a:gd name="connsiteY218" fmla="*/ 613945 h 1078499"/>
                  <a:gd name="connsiteX219" fmla="*/ 1211455 w 3024845"/>
                  <a:gd name="connsiteY219" fmla="*/ 612053 h 1078499"/>
                  <a:gd name="connsiteX220" fmla="*/ 1222095 w 3024845"/>
                  <a:gd name="connsiteY220" fmla="*/ 598812 h 1078499"/>
                  <a:gd name="connsiteX221" fmla="*/ 1250469 w 3024845"/>
                  <a:gd name="connsiteY221" fmla="*/ 598812 h 1078499"/>
                  <a:gd name="connsiteX222" fmla="*/ 1250469 w 3024845"/>
                  <a:gd name="connsiteY222" fmla="*/ 685283 h 1078499"/>
                  <a:gd name="connsiteX223" fmla="*/ 1251229 w 3024845"/>
                  <a:gd name="connsiteY223" fmla="*/ 685283 h 1078499"/>
                  <a:gd name="connsiteX224" fmla="*/ 1256549 w 3024845"/>
                  <a:gd name="connsiteY224" fmla="*/ 685283 h 1078499"/>
                  <a:gd name="connsiteX225" fmla="*/ 1257309 w 3024845"/>
                  <a:gd name="connsiteY225" fmla="*/ 683932 h 1078499"/>
                  <a:gd name="connsiteX226" fmla="*/ 1262629 w 3024845"/>
                  <a:gd name="connsiteY226" fmla="*/ 674474 h 1078499"/>
                  <a:gd name="connsiteX227" fmla="*/ 1262629 w 3024845"/>
                  <a:gd name="connsiteY227" fmla="*/ 676366 h 1078499"/>
                  <a:gd name="connsiteX228" fmla="*/ 1262629 w 3024845"/>
                  <a:gd name="connsiteY228" fmla="*/ 689607 h 1078499"/>
                  <a:gd name="connsiteX229" fmla="*/ 1266682 w 3024845"/>
                  <a:gd name="connsiteY229" fmla="*/ 644210 h 1078499"/>
                  <a:gd name="connsiteX230" fmla="*/ 1267442 w 3024845"/>
                  <a:gd name="connsiteY230" fmla="*/ 644210 h 1078499"/>
                  <a:gd name="connsiteX231" fmla="*/ 1272762 w 3024845"/>
                  <a:gd name="connsiteY231" fmla="*/ 644210 h 1078499"/>
                  <a:gd name="connsiteX232" fmla="*/ 1272762 w 3024845"/>
                  <a:gd name="connsiteY232" fmla="*/ 579356 h 1078499"/>
                  <a:gd name="connsiteX233" fmla="*/ 1273776 w 3024845"/>
                  <a:gd name="connsiteY233" fmla="*/ 579356 h 1078499"/>
                  <a:gd name="connsiteX234" fmla="*/ 1280869 w 3024845"/>
                  <a:gd name="connsiteY234" fmla="*/ 579356 h 1078499"/>
                  <a:gd name="connsiteX235" fmla="*/ 1293029 w 3024845"/>
                  <a:gd name="connsiteY235" fmla="*/ 536121 h 1078499"/>
                  <a:gd name="connsiteX236" fmla="*/ 1294296 w 3024845"/>
                  <a:gd name="connsiteY236" fmla="*/ 536121 h 1078499"/>
                  <a:gd name="connsiteX237" fmla="*/ 1303163 w 3024845"/>
                  <a:gd name="connsiteY237" fmla="*/ 536121 h 1078499"/>
                  <a:gd name="connsiteX238" fmla="*/ 1313296 w 3024845"/>
                  <a:gd name="connsiteY238" fmla="*/ 579356 h 1078499"/>
                  <a:gd name="connsiteX239" fmla="*/ 1314309 w 3024845"/>
                  <a:gd name="connsiteY239" fmla="*/ 579356 h 1078499"/>
                  <a:gd name="connsiteX240" fmla="*/ 1321403 w 3024845"/>
                  <a:gd name="connsiteY240" fmla="*/ 579356 h 1078499"/>
                  <a:gd name="connsiteX241" fmla="*/ 1321403 w 3024845"/>
                  <a:gd name="connsiteY241" fmla="*/ 618268 h 1078499"/>
                  <a:gd name="connsiteX242" fmla="*/ 1323176 w 3024845"/>
                  <a:gd name="connsiteY242" fmla="*/ 618268 h 1078499"/>
                  <a:gd name="connsiteX243" fmla="*/ 1335590 w 3024845"/>
                  <a:gd name="connsiteY243" fmla="*/ 618268 h 1078499"/>
                  <a:gd name="connsiteX244" fmla="*/ 1335590 w 3024845"/>
                  <a:gd name="connsiteY244" fmla="*/ 620430 h 1078499"/>
                  <a:gd name="connsiteX245" fmla="*/ 1335590 w 3024845"/>
                  <a:gd name="connsiteY245" fmla="*/ 635562 h 1078499"/>
                  <a:gd name="connsiteX246" fmla="*/ 1339643 w 3024845"/>
                  <a:gd name="connsiteY246" fmla="*/ 633401 h 1078499"/>
                  <a:gd name="connsiteX247" fmla="*/ 1339643 w 3024845"/>
                  <a:gd name="connsiteY247" fmla="*/ 618268 h 1078499"/>
                  <a:gd name="connsiteX248" fmla="*/ 1341163 w 3024845"/>
                  <a:gd name="connsiteY248" fmla="*/ 618268 h 1078499"/>
                  <a:gd name="connsiteX249" fmla="*/ 1351803 w 3024845"/>
                  <a:gd name="connsiteY249" fmla="*/ 618268 h 1078499"/>
                  <a:gd name="connsiteX250" fmla="*/ 1351803 w 3024845"/>
                  <a:gd name="connsiteY250" fmla="*/ 619889 h 1078499"/>
                  <a:gd name="connsiteX251" fmla="*/ 1351803 w 3024845"/>
                  <a:gd name="connsiteY251" fmla="*/ 631239 h 1078499"/>
                  <a:gd name="connsiteX252" fmla="*/ 1382204 w 3024845"/>
                  <a:gd name="connsiteY252" fmla="*/ 631239 h 1078499"/>
                  <a:gd name="connsiteX253" fmla="*/ 1382204 w 3024845"/>
                  <a:gd name="connsiteY253" fmla="*/ 594489 h 1078499"/>
                  <a:gd name="connsiteX254" fmla="*/ 1383470 w 3024845"/>
                  <a:gd name="connsiteY254" fmla="*/ 594489 h 1078499"/>
                  <a:gd name="connsiteX255" fmla="*/ 1392337 w 3024845"/>
                  <a:gd name="connsiteY255" fmla="*/ 594489 h 1078499"/>
                  <a:gd name="connsiteX256" fmla="*/ 1392337 w 3024845"/>
                  <a:gd name="connsiteY256" fmla="*/ 616106 h 1078499"/>
                  <a:gd name="connsiteX257" fmla="*/ 1394364 w 3024845"/>
                  <a:gd name="connsiteY257" fmla="*/ 583680 h 1078499"/>
                  <a:gd name="connsiteX258" fmla="*/ 1416657 w 3024845"/>
                  <a:gd name="connsiteY258" fmla="*/ 583680 h 1078499"/>
                  <a:gd name="connsiteX259" fmla="*/ 1416657 w 3024845"/>
                  <a:gd name="connsiteY259" fmla="*/ 582058 h 1078499"/>
                  <a:gd name="connsiteX260" fmla="*/ 1416657 w 3024845"/>
                  <a:gd name="connsiteY260" fmla="*/ 570709 h 1078499"/>
                  <a:gd name="connsiteX261" fmla="*/ 1417417 w 3024845"/>
                  <a:gd name="connsiteY261" fmla="*/ 570709 h 1078499"/>
                  <a:gd name="connsiteX262" fmla="*/ 1422737 w 3024845"/>
                  <a:gd name="connsiteY262" fmla="*/ 570709 h 1078499"/>
                  <a:gd name="connsiteX263" fmla="*/ 1422737 w 3024845"/>
                  <a:gd name="connsiteY263" fmla="*/ 568818 h 1078499"/>
                  <a:gd name="connsiteX264" fmla="*/ 1422737 w 3024845"/>
                  <a:gd name="connsiteY264" fmla="*/ 555577 h 1078499"/>
                  <a:gd name="connsiteX265" fmla="*/ 1426791 w 3024845"/>
                  <a:gd name="connsiteY265" fmla="*/ 562062 h 1078499"/>
                  <a:gd name="connsiteX266" fmla="*/ 1429071 w 3024845"/>
                  <a:gd name="connsiteY266" fmla="*/ 562062 h 1078499"/>
                  <a:gd name="connsiteX267" fmla="*/ 1445031 w 3024845"/>
                  <a:gd name="connsiteY267" fmla="*/ 562062 h 1078499"/>
                  <a:gd name="connsiteX268" fmla="*/ 1445031 w 3024845"/>
                  <a:gd name="connsiteY268" fmla="*/ 561251 h 1078499"/>
                  <a:gd name="connsiteX269" fmla="*/ 1445031 w 3024845"/>
                  <a:gd name="connsiteY269" fmla="*/ 555577 h 1078499"/>
                  <a:gd name="connsiteX270" fmla="*/ 1445791 w 3024845"/>
                  <a:gd name="connsiteY270" fmla="*/ 555577 h 1078499"/>
                  <a:gd name="connsiteX271" fmla="*/ 1451111 w 3024845"/>
                  <a:gd name="connsiteY271" fmla="*/ 555577 h 1078499"/>
                  <a:gd name="connsiteX272" fmla="*/ 1451111 w 3024845"/>
                  <a:gd name="connsiteY272" fmla="*/ 556928 h 1078499"/>
                  <a:gd name="connsiteX273" fmla="*/ 1451111 w 3024845"/>
                  <a:gd name="connsiteY273" fmla="*/ 566386 h 1078499"/>
                  <a:gd name="connsiteX274" fmla="*/ 1489618 w 3024845"/>
                  <a:gd name="connsiteY274" fmla="*/ 566386 h 1078499"/>
                  <a:gd name="connsiteX275" fmla="*/ 1489618 w 3024845"/>
                  <a:gd name="connsiteY275" fmla="*/ 704739 h 1078499"/>
                  <a:gd name="connsiteX276" fmla="*/ 1491138 w 3024845"/>
                  <a:gd name="connsiteY276" fmla="*/ 704739 h 1078499"/>
                  <a:gd name="connsiteX277" fmla="*/ 1501778 w 3024845"/>
                  <a:gd name="connsiteY277" fmla="*/ 704739 h 1078499"/>
                  <a:gd name="connsiteX278" fmla="*/ 1501778 w 3024845"/>
                  <a:gd name="connsiteY278" fmla="*/ 691769 h 1078499"/>
                  <a:gd name="connsiteX279" fmla="*/ 1505832 w 3024845"/>
                  <a:gd name="connsiteY279" fmla="*/ 691769 h 1078499"/>
                  <a:gd name="connsiteX280" fmla="*/ 1505832 w 3024845"/>
                  <a:gd name="connsiteY280" fmla="*/ 704739 h 1078499"/>
                  <a:gd name="connsiteX281" fmla="*/ 1536232 w 3024845"/>
                  <a:gd name="connsiteY281" fmla="*/ 704739 h 1078499"/>
                  <a:gd name="connsiteX282" fmla="*/ 1536232 w 3024845"/>
                  <a:gd name="connsiteY282" fmla="*/ 674474 h 1078499"/>
                  <a:gd name="connsiteX283" fmla="*/ 1548392 w 3024845"/>
                  <a:gd name="connsiteY283" fmla="*/ 674474 h 1078499"/>
                  <a:gd name="connsiteX284" fmla="*/ 1560552 w 3024845"/>
                  <a:gd name="connsiteY284" fmla="*/ 672313 h 1078499"/>
                  <a:gd name="connsiteX285" fmla="*/ 1564606 w 3024845"/>
                  <a:gd name="connsiteY285" fmla="*/ 674474 h 1078499"/>
                  <a:gd name="connsiteX286" fmla="*/ 1574739 w 3024845"/>
                  <a:gd name="connsiteY286" fmla="*/ 674474 h 1078499"/>
                  <a:gd name="connsiteX287" fmla="*/ 1574739 w 3024845"/>
                  <a:gd name="connsiteY287" fmla="*/ 704739 h 1078499"/>
                  <a:gd name="connsiteX288" fmla="*/ 1582846 w 3024845"/>
                  <a:gd name="connsiteY288" fmla="*/ 704739 h 1078499"/>
                  <a:gd name="connsiteX289" fmla="*/ 1582846 w 3024845"/>
                  <a:gd name="connsiteY289" fmla="*/ 722034 h 1078499"/>
                  <a:gd name="connsiteX290" fmla="*/ 1592182 w 3024845"/>
                  <a:gd name="connsiteY290" fmla="*/ 722939 h 1078499"/>
                  <a:gd name="connsiteX291" fmla="*/ 1605140 w 3024845"/>
                  <a:gd name="connsiteY291" fmla="*/ 722939 h 1078499"/>
                  <a:gd name="connsiteX292" fmla="*/ 1605140 w 3024845"/>
                  <a:gd name="connsiteY292" fmla="*/ 706901 h 1078499"/>
                  <a:gd name="connsiteX293" fmla="*/ 1673096 w 3024845"/>
                  <a:gd name="connsiteY293" fmla="*/ 706901 h 1078499"/>
                  <a:gd name="connsiteX294" fmla="*/ 1673096 w 3024845"/>
                  <a:gd name="connsiteY294" fmla="*/ 621648 h 1078499"/>
                  <a:gd name="connsiteX295" fmla="*/ 1745104 w 3024845"/>
                  <a:gd name="connsiteY295" fmla="*/ 621648 h 1078499"/>
                  <a:gd name="connsiteX296" fmla="*/ 1745104 w 3024845"/>
                  <a:gd name="connsiteY296" fmla="*/ 700416 h 1078499"/>
                  <a:gd name="connsiteX297" fmla="*/ 1747008 w 3024845"/>
                  <a:gd name="connsiteY297" fmla="*/ 700416 h 1078499"/>
                  <a:gd name="connsiteX298" fmla="*/ 1748250 w 3024845"/>
                  <a:gd name="connsiteY298" fmla="*/ 722939 h 1078499"/>
                  <a:gd name="connsiteX299" fmla="*/ 1757926 w 3024845"/>
                  <a:gd name="connsiteY299" fmla="*/ 722939 h 1078499"/>
                  <a:gd name="connsiteX300" fmla="*/ 1759168 w 3024845"/>
                  <a:gd name="connsiteY300" fmla="*/ 700416 h 1078499"/>
                  <a:gd name="connsiteX301" fmla="*/ 1765248 w 3024845"/>
                  <a:gd name="connsiteY301" fmla="*/ 700416 h 1078499"/>
                  <a:gd name="connsiteX302" fmla="*/ 1766490 w 3024845"/>
                  <a:gd name="connsiteY302" fmla="*/ 722939 h 1078499"/>
                  <a:gd name="connsiteX303" fmla="*/ 1817112 w 3024845"/>
                  <a:gd name="connsiteY303" fmla="*/ 722939 h 1078499"/>
                  <a:gd name="connsiteX304" fmla="*/ 1817112 w 3024845"/>
                  <a:gd name="connsiteY304" fmla="*/ 559911 h 1078499"/>
                  <a:gd name="connsiteX305" fmla="*/ 2014439 w 3024845"/>
                  <a:gd name="connsiteY305" fmla="*/ 559911 h 1078499"/>
                  <a:gd name="connsiteX306" fmla="*/ 2014439 w 3024845"/>
                  <a:gd name="connsiteY306" fmla="*/ 722939 h 1078499"/>
                  <a:gd name="connsiteX307" fmla="*/ 2033136 w 3024845"/>
                  <a:gd name="connsiteY307" fmla="*/ 722939 h 1078499"/>
                  <a:gd name="connsiteX308" fmla="*/ 2033136 w 3024845"/>
                  <a:gd name="connsiteY308" fmla="*/ 640246 h 1078499"/>
                  <a:gd name="connsiteX309" fmla="*/ 2128256 w 3024845"/>
                  <a:gd name="connsiteY309" fmla="*/ 640246 h 1078499"/>
                  <a:gd name="connsiteX310" fmla="*/ 2140186 w 3024845"/>
                  <a:gd name="connsiteY310" fmla="*/ 322105 h 1078499"/>
                  <a:gd name="connsiteX311" fmla="*/ 2128026 w 3024845"/>
                  <a:gd name="connsiteY311" fmla="*/ 300487 h 1078499"/>
                  <a:gd name="connsiteX312" fmla="*/ 2121946 w 3024845"/>
                  <a:gd name="connsiteY312" fmla="*/ 296163 h 1078499"/>
                  <a:gd name="connsiteX313" fmla="*/ 2130053 w 3024845"/>
                  <a:gd name="connsiteY313" fmla="*/ 272384 h 1078499"/>
                  <a:gd name="connsiteX314" fmla="*/ 2130053 w 3024845"/>
                  <a:gd name="connsiteY314" fmla="*/ 255090 h 1078499"/>
                  <a:gd name="connsiteX315" fmla="*/ 2144240 w 3024845"/>
                  <a:gd name="connsiteY315" fmla="*/ 255090 h 1078499"/>
                  <a:gd name="connsiteX316" fmla="*/ 2144240 w 3024845"/>
                  <a:gd name="connsiteY316" fmla="*/ 233472 h 1078499"/>
                  <a:gd name="connsiteX317" fmla="*/ 2146266 w 3024845"/>
                  <a:gd name="connsiteY317" fmla="*/ 229148 h 1078499"/>
                  <a:gd name="connsiteX318" fmla="*/ 2146266 w 3024845"/>
                  <a:gd name="connsiteY318" fmla="*/ 151324 h 1078499"/>
                  <a:gd name="connsiteX319" fmla="*/ 2144240 w 3024845"/>
                  <a:gd name="connsiteY319" fmla="*/ 144839 h 1078499"/>
                  <a:gd name="connsiteX320" fmla="*/ 2150320 w 3024845"/>
                  <a:gd name="connsiteY320" fmla="*/ 138353 h 1078499"/>
                  <a:gd name="connsiteX321" fmla="*/ 2150320 w 3024845"/>
                  <a:gd name="connsiteY321" fmla="*/ 79985 h 1078499"/>
                  <a:gd name="connsiteX322" fmla="*/ 2152346 w 3024845"/>
                  <a:gd name="connsiteY322" fmla="*/ 75662 h 1078499"/>
                  <a:gd name="connsiteX323" fmla="*/ 2152346 w 3024845"/>
                  <a:gd name="connsiteY323" fmla="*/ 19456 h 1078499"/>
                  <a:gd name="connsiteX324" fmla="*/ 2154373 w 3024845"/>
                  <a:gd name="connsiteY324" fmla="*/ 0 h 1078499"/>
                  <a:gd name="connsiteX325" fmla="*/ 2160453 w 3024845"/>
                  <a:gd name="connsiteY325" fmla="*/ 75662 h 1078499"/>
                  <a:gd name="connsiteX326" fmla="*/ 2162480 w 3024845"/>
                  <a:gd name="connsiteY326" fmla="*/ 138353 h 1078499"/>
                  <a:gd name="connsiteX327" fmla="*/ 2168560 w 3024845"/>
                  <a:gd name="connsiteY327" fmla="*/ 144839 h 1078499"/>
                  <a:gd name="connsiteX328" fmla="*/ 2166533 w 3024845"/>
                  <a:gd name="connsiteY328" fmla="*/ 151324 h 1078499"/>
                  <a:gd name="connsiteX329" fmla="*/ 2166533 w 3024845"/>
                  <a:gd name="connsiteY329" fmla="*/ 229148 h 1078499"/>
                  <a:gd name="connsiteX330" fmla="*/ 2168560 w 3024845"/>
                  <a:gd name="connsiteY330" fmla="*/ 233472 h 1078499"/>
                  <a:gd name="connsiteX331" fmla="*/ 2168560 w 3024845"/>
                  <a:gd name="connsiteY331" fmla="*/ 255090 h 1078499"/>
                  <a:gd name="connsiteX332" fmla="*/ 2182747 w 3024845"/>
                  <a:gd name="connsiteY332" fmla="*/ 255090 h 1078499"/>
                  <a:gd name="connsiteX333" fmla="*/ 2182747 w 3024845"/>
                  <a:gd name="connsiteY333" fmla="*/ 272384 h 1078499"/>
                  <a:gd name="connsiteX334" fmla="*/ 2190854 w 3024845"/>
                  <a:gd name="connsiteY334" fmla="*/ 296163 h 1078499"/>
                  <a:gd name="connsiteX335" fmla="*/ 2184774 w 3024845"/>
                  <a:gd name="connsiteY335" fmla="*/ 300487 h 1078499"/>
                  <a:gd name="connsiteX336" fmla="*/ 2172613 w 3024845"/>
                  <a:gd name="connsiteY336" fmla="*/ 322105 h 1078499"/>
                  <a:gd name="connsiteX337" fmla="*/ 2180720 w 3024845"/>
                  <a:gd name="connsiteY337" fmla="*/ 575033 h 1078499"/>
                  <a:gd name="connsiteX338" fmla="*/ 2245574 w 3024845"/>
                  <a:gd name="connsiteY338" fmla="*/ 575033 h 1078499"/>
                  <a:gd name="connsiteX339" fmla="*/ 2245574 w 3024845"/>
                  <a:gd name="connsiteY339" fmla="*/ 650695 h 1078499"/>
                  <a:gd name="connsiteX340" fmla="*/ 2253681 w 3024845"/>
                  <a:gd name="connsiteY340" fmla="*/ 650695 h 1078499"/>
                  <a:gd name="connsiteX341" fmla="*/ 2255708 w 3024845"/>
                  <a:gd name="connsiteY341" fmla="*/ 644210 h 1078499"/>
                  <a:gd name="connsiteX342" fmla="*/ 2261788 w 3024845"/>
                  <a:gd name="connsiteY342" fmla="*/ 644210 h 1078499"/>
                  <a:gd name="connsiteX343" fmla="*/ 2263815 w 3024845"/>
                  <a:gd name="connsiteY343" fmla="*/ 652857 h 1078499"/>
                  <a:gd name="connsiteX344" fmla="*/ 2275975 w 3024845"/>
                  <a:gd name="connsiteY344" fmla="*/ 652857 h 1078499"/>
                  <a:gd name="connsiteX345" fmla="*/ 2275975 w 3024845"/>
                  <a:gd name="connsiteY345" fmla="*/ 646371 h 1078499"/>
                  <a:gd name="connsiteX346" fmla="*/ 2298268 w 3024845"/>
                  <a:gd name="connsiteY346" fmla="*/ 646371 h 1078499"/>
                  <a:gd name="connsiteX347" fmla="*/ 2298268 w 3024845"/>
                  <a:gd name="connsiteY347" fmla="*/ 652857 h 1078499"/>
                  <a:gd name="connsiteX348" fmla="*/ 2318535 w 3024845"/>
                  <a:gd name="connsiteY348" fmla="*/ 652857 h 1078499"/>
                  <a:gd name="connsiteX349" fmla="*/ 2318535 w 3024845"/>
                  <a:gd name="connsiteY349" fmla="*/ 698254 h 1078499"/>
                  <a:gd name="connsiteX350" fmla="*/ 2332722 w 3024845"/>
                  <a:gd name="connsiteY350" fmla="*/ 698254 h 1078499"/>
                  <a:gd name="connsiteX351" fmla="*/ 2332722 w 3024845"/>
                  <a:gd name="connsiteY351" fmla="*/ 685283 h 1078499"/>
                  <a:gd name="connsiteX352" fmla="*/ 2348936 w 3024845"/>
                  <a:gd name="connsiteY352" fmla="*/ 685283 h 1078499"/>
                  <a:gd name="connsiteX353" fmla="*/ 2348936 w 3024845"/>
                  <a:gd name="connsiteY353" fmla="*/ 505856 h 1078499"/>
                  <a:gd name="connsiteX354" fmla="*/ 2355016 w 3024845"/>
                  <a:gd name="connsiteY354" fmla="*/ 499370 h 1078499"/>
                  <a:gd name="connsiteX355" fmla="*/ 2427977 w 3024845"/>
                  <a:gd name="connsiteY355" fmla="*/ 499370 h 1078499"/>
                  <a:gd name="connsiteX356" fmla="*/ 2427977 w 3024845"/>
                  <a:gd name="connsiteY356" fmla="*/ 508018 h 1078499"/>
                  <a:gd name="connsiteX357" fmla="*/ 2438110 w 3024845"/>
                  <a:gd name="connsiteY357" fmla="*/ 508018 h 1078499"/>
                  <a:gd name="connsiteX358" fmla="*/ 2438110 w 3024845"/>
                  <a:gd name="connsiteY358" fmla="*/ 622592 h 1078499"/>
                  <a:gd name="connsiteX359" fmla="*/ 2460404 w 3024845"/>
                  <a:gd name="connsiteY359" fmla="*/ 622592 h 1078499"/>
                  <a:gd name="connsiteX360" fmla="*/ 2460404 w 3024845"/>
                  <a:gd name="connsiteY360" fmla="*/ 555577 h 1078499"/>
                  <a:gd name="connsiteX361" fmla="*/ 2486751 w 3024845"/>
                  <a:gd name="connsiteY361" fmla="*/ 555577 h 1078499"/>
                  <a:gd name="connsiteX362" fmla="*/ 2490804 w 3024845"/>
                  <a:gd name="connsiteY362" fmla="*/ 551253 h 1078499"/>
                  <a:gd name="connsiteX363" fmla="*/ 2498911 w 3024845"/>
                  <a:gd name="connsiteY363" fmla="*/ 551253 h 1078499"/>
                  <a:gd name="connsiteX364" fmla="*/ 2502964 w 3024845"/>
                  <a:gd name="connsiteY364" fmla="*/ 555577 h 1078499"/>
                  <a:gd name="connsiteX365" fmla="*/ 2525258 w 3024845"/>
                  <a:gd name="connsiteY365" fmla="*/ 555577 h 1078499"/>
                  <a:gd name="connsiteX366" fmla="*/ 2525258 w 3024845"/>
                  <a:gd name="connsiteY366" fmla="*/ 438841 h 1078499"/>
                  <a:gd name="connsiteX367" fmla="*/ 2582005 w 3024845"/>
                  <a:gd name="connsiteY367" fmla="*/ 428032 h 1078499"/>
                  <a:gd name="connsiteX368" fmla="*/ 2582005 w 3024845"/>
                  <a:gd name="connsiteY368" fmla="*/ 429113 h 1078499"/>
                  <a:gd name="connsiteX369" fmla="*/ 2582005 w 3024845"/>
                  <a:gd name="connsiteY369" fmla="*/ 436679 h 1078499"/>
                  <a:gd name="connsiteX370" fmla="*/ 2608352 w 3024845"/>
                  <a:gd name="connsiteY370" fmla="*/ 436679 h 1078499"/>
                  <a:gd name="connsiteX371" fmla="*/ 2608352 w 3024845"/>
                  <a:gd name="connsiteY371" fmla="*/ 691769 h 1078499"/>
                  <a:gd name="connsiteX372" fmla="*/ 2630646 w 3024845"/>
                  <a:gd name="connsiteY372" fmla="*/ 691769 h 1078499"/>
                  <a:gd name="connsiteX373" fmla="*/ 2630646 w 3024845"/>
                  <a:gd name="connsiteY373" fmla="*/ 687445 h 1078499"/>
                  <a:gd name="connsiteX374" fmla="*/ 2642806 w 3024845"/>
                  <a:gd name="connsiteY374" fmla="*/ 687445 h 1078499"/>
                  <a:gd name="connsiteX375" fmla="*/ 2642806 w 3024845"/>
                  <a:gd name="connsiteY375" fmla="*/ 691769 h 1078499"/>
                  <a:gd name="connsiteX376" fmla="*/ 2667126 w 3024845"/>
                  <a:gd name="connsiteY376" fmla="*/ 691769 h 1078499"/>
                  <a:gd name="connsiteX377" fmla="*/ 2667126 w 3024845"/>
                  <a:gd name="connsiteY377" fmla="*/ 678798 h 1078499"/>
                  <a:gd name="connsiteX378" fmla="*/ 2695500 w 3024845"/>
                  <a:gd name="connsiteY378" fmla="*/ 678798 h 1078499"/>
                  <a:gd name="connsiteX379" fmla="*/ 2707660 w 3024845"/>
                  <a:gd name="connsiteY379" fmla="*/ 674474 h 1078499"/>
                  <a:gd name="connsiteX380" fmla="*/ 2727927 w 3024845"/>
                  <a:gd name="connsiteY380" fmla="*/ 678798 h 1078499"/>
                  <a:gd name="connsiteX381" fmla="*/ 2727927 w 3024845"/>
                  <a:gd name="connsiteY381" fmla="*/ 661504 h 1078499"/>
                  <a:gd name="connsiteX382" fmla="*/ 2736034 w 3024845"/>
                  <a:gd name="connsiteY382" fmla="*/ 661504 h 1078499"/>
                  <a:gd name="connsiteX383" fmla="*/ 2736034 w 3024845"/>
                  <a:gd name="connsiteY383" fmla="*/ 648533 h 1078499"/>
                  <a:gd name="connsiteX384" fmla="*/ 2792781 w 3024845"/>
                  <a:gd name="connsiteY384" fmla="*/ 648533 h 1078499"/>
                  <a:gd name="connsiteX385" fmla="*/ 2792781 w 3024845"/>
                  <a:gd name="connsiteY385" fmla="*/ 618268 h 1078499"/>
                  <a:gd name="connsiteX386" fmla="*/ 2811021 w 3024845"/>
                  <a:gd name="connsiteY386" fmla="*/ 618268 h 1078499"/>
                  <a:gd name="connsiteX387" fmla="*/ 2811021 w 3024845"/>
                  <a:gd name="connsiteY387" fmla="*/ 611783 h 1078499"/>
                  <a:gd name="connsiteX388" fmla="*/ 2823181 w 3024845"/>
                  <a:gd name="connsiteY388" fmla="*/ 611783 h 1078499"/>
                  <a:gd name="connsiteX389" fmla="*/ 2823181 w 3024845"/>
                  <a:gd name="connsiteY389" fmla="*/ 618268 h 1078499"/>
                  <a:gd name="connsiteX390" fmla="*/ 2839395 w 3024845"/>
                  <a:gd name="connsiteY390" fmla="*/ 618268 h 1078499"/>
                  <a:gd name="connsiteX391" fmla="*/ 2839395 w 3024845"/>
                  <a:gd name="connsiteY391" fmla="*/ 667989 h 1078499"/>
                  <a:gd name="connsiteX392" fmla="*/ 2871822 w 3024845"/>
                  <a:gd name="connsiteY392" fmla="*/ 667989 h 1078499"/>
                  <a:gd name="connsiteX393" fmla="*/ 2871822 w 3024845"/>
                  <a:gd name="connsiteY393" fmla="*/ 642048 h 1078499"/>
                  <a:gd name="connsiteX394" fmla="*/ 2910329 w 3024845"/>
                  <a:gd name="connsiteY394" fmla="*/ 642048 h 1078499"/>
                  <a:gd name="connsiteX395" fmla="*/ 2910329 w 3024845"/>
                  <a:gd name="connsiteY395" fmla="*/ 611783 h 1078499"/>
                  <a:gd name="connsiteX396" fmla="*/ 2958970 w 3024845"/>
                  <a:gd name="connsiteY396" fmla="*/ 611783 h 1078499"/>
                  <a:gd name="connsiteX397" fmla="*/ 2958970 w 3024845"/>
                  <a:gd name="connsiteY397" fmla="*/ 722939 h 1078499"/>
                  <a:gd name="connsiteX398" fmla="*/ 2958970 w 3024845"/>
                  <a:gd name="connsiteY398" fmla="*/ 736718 h 1078499"/>
                  <a:gd name="connsiteX399" fmla="*/ 3024845 w 3024845"/>
                  <a:gd name="connsiteY399" fmla="*/ 736718 h 1078499"/>
                  <a:gd name="connsiteX400" fmla="*/ 3024845 w 3024845"/>
                  <a:gd name="connsiteY400" fmla="*/ 1078499 h 1078499"/>
                  <a:gd name="connsiteX401" fmla="*/ 2054 w 3024845"/>
                  <a:gd name="connsiteY401" fmla="*/ 1076166 h 1078499"/>
                  <a:gd name="connsiteX402" fmla="*/ 0 w 3024845"/>
                  <a:gd name="connsiteY402" fmla="*/ 642048 h 1078499"/>
                  <a:gd name="connsiteX403" fmla="*/ 20267 w 3024845"/>
                  <a:gd name="connsiteY403" fmla="*/ 642048 h 1078499"/>
                  <a:gd name="connsiteX404" fmla="*/ 20774 w 3024845"/>
                  <a:gd name="connsiteY404" fmla="*/ 640967 h 1078499"/>
                  <a:gd name="connsiteX405" fmla="*/ 24320 w 3024845"/>
                  <a:gd name="connsiteY405" fmla="*/ 633401 h 1078499"/>
                  <a:gd name="connsiteX406" fmla="*/ 26094 w 3024845"/>
                  <a:gd name="connsiteY406" fmla="*/ 633671 h 1078499"/>
                  <a:gd name="connsiteX407" fmla="*/ 38507 w 3024845"/>
                  <a:gd name="connsiteY407" fmla="*/ 635562 h 1078499"/>
                  <a:gd name="connsiteX408" fmla="*/ 39014 w 3024845"/>
                  <a:gd name="connsiteY408" fmla="*/ 636914 h 1078499"/>
                  <a:gd name="connsiteX409" fmla="*/ 42560 w 3024845"/>
                  <a:gd name="connsiteY409" fmla="*/ 646371 h 1078499"/>
                  <a:gd name="connsiteX410" fmla="*/ 68907 w 3024845"/>
                  <a:gd name="connsiteY410" fmla="*/ 648533 h 1078499"/>
                  <a:gd name="connsiteX411" fmla="*/ 68907 w 3024845"/>
                  <a:gd name="connsiteY411" fmla="*/ 525312 h 1078499"/>
                  <a:gd name="connsiteX412" fmla="*/ 70934 w 3024845"/>
                  <a:gd name="connsiteY412" fmla="*/ 525312 h 1078499"/>
                  <a:gd name="connsiteX413" fmla="*/ 85121 w 3024845"/>
                  <a:gd name="connsiteY413" fmla="*/ 525312 h 1078499"/>
                  <a:gd name="connsiteX414" fmla="*/ 85121 w 3024845"/>
                  <a:gd name="connsiteY414" fmla="*/ 389120 h 1078499"/>
                  <a:gd name="connsiteX415" fmla="*/ 86894 w 3024845"/>
                  <a:gd name="connsiteY415" fmla="*/ 389120 h 1078499"/>
                  <a:gd name="connsiteX416" fmla="*/ 99308 w 3024845"/>
                  <a:gd name="connsiteY416" fmla="*/ 389120 h 1078499"/>
                  <a:gd name="connsiteX417" fmla="*/ 99308 w 3024845"/>
                  <a:gd name="connsiteY417" fmla="*/ 274546 h 1078499"/>
                  <a:gd name="connsiteX418" fmla="*/ 103361 w 3024845"/>
                  <a:gd name="connsiteY418" fmla="*/ 246442 h 1078499"/>
                  <a:gd name="connsiteX419" fmla="*/ 105388 w 3024845"/>
                  <a:gd name="connsiteY419" fmla="*/ 246442 h 1078499"/>
                  <a:gd name="connsiteX420" fmla="*/ 119575 w 3024845"/>
                  <a:gd name="connsiteY420" fmla="*/ 246442 h 1078499"/>
                  <a:gd name="connsiteX0" fmla="*/ 119575 w 3024845"/>
                  <a:gd name="connsiteY0" fmla="*/ 246442 h 1078499"/>
                  <a:gd name="connsiteX1" fmla="*/ 200642 w 3024845"/>
                  <a:gd name="connsiteY1" fmla="*/ 244281 h 1078499"/>
                  <a:gd name="connsiteX2" fmla="*/ 202669 w 3024845"/>
                  <a:gd name="connsiteY2" fmla="*/ 244281 h 1078499"/>
                  <a:gd name="connsiteX3" fmla="*/ 216856 w 3024845"/>
                  <a:gd name="connsiteY3" fmla="*/ 244281 h 1078499"/>
                  <a:gd name="connsiteX4" fmla="*/ 216856 w 3024845"/>
                  <a:gd name="connsiteY4" fmla="*/ 268060 h 1078499"/>
                  <a:gd name="connsiteX5" fmla="*/ 217363 w 3024845"/>
                  <a:gd name="connsiteY5" fmla="*/ 268871 h 1078499"/>
                  <a:gd name="connsiteX6" fmla="*/ 220909 w 3024845"/>
                  <a:gd name="connsiteY6" fmla="*/ 274546 h 1078499"/>
                  <a:gd name="connsiteX7" fmla="*/ 220909 w 3024845"/>
                  <a:gd name="connsiteY7" fmla="*/ 389120 h 1078499"/>
                  <a:gd name="connsiteX8" fmla="*/ 223189 w 3024845"/>
                  <a:gd name="connsiteY8" fmla="*/ 389120 h 1078499"/>
                  <a:gd name="connsiteX9" fmla="*/ 239150 w 3024845"/>
                  <a:gd name="connsiteY9" fmla="*/ 389120 h 1078499"/>
                  <a:gd name="connsiteX10" fmla="*/ 239150 w 3024845"/>
                  <a:gd name="connsiteY10" fmla="*/ 529635 h 1078499"/>
                  <a:gd name="connsiteX11" fmla="*/ 240670 w 3024845"/>
                  <a:gd name="connsiteY11" fmla="*/ 529365 h 1078499"/>
                  <a:gd name="connsiteX12" fmla="*/ 251310 w 3024845"/>
                  <a:gd name="connsiteY12" fmla="*/ 527474 h 1078499"/>
                  <a:gd name="connsiteX13" fmla="*/ 249283 w 3024845"/>
                  <a:gd name="connsiteY13" fmla="*/ 616106 h 1078499"/>
                  <a:gd name="connsiteX14" fmla="*/ 250803 w 3024845"/>
                  <a:gd name="connsiteY14" fmla="*/ 616377 h 1078499"/>
                  <a:gd name="connsiteX15" fmla="*/ 261443 w 3024845"/>
                  <a:gd name="connsiteY15" fmla="*/ 618268 h 1078499"/>
                  <a:gd name="connsiteX16" fmla="*/ 261696 w 3024845"/>
                  <a:gd name="connsiteY16" fmla="*/ 619079 h 1078499"/>
                  <a:gd name="connsiteX17" fmla="*/ 263470 w 3024845"/>
                  <a:gd name="connsiteY17" fmla="*/ 624754 h 1078499"/>
                  <a:gd name="connsiteX18" fmla="*/ 264230 w 3024845"/>
                  <a:gd name="connsiteY18" fmla="*/ 622322 h 1078499"/>
                  <a:gd name="connsiteX19" fmla="*/ 269550 w 3024845"/>
                  <a:gd name="connsiteY19" fmla="*/ 605298 h 1078499"/>
                  <a:gd name="connsiteX20" fmla="*/ 271323 w 3024845"/>
                  <a:gd name="connsiteY20" fmla="*/ 605298 h 1078499"/>
                  <a:gd name="connsiteX21" fmla="*/ 283737 w 3024845"/>
                  <a:gd name="connsiteY21" fmla="*/ 605298 h 1078499"/>
                  <a:gd name="connsiteX22" fmla="*/ 283737 w 3024845"/>
                  <a:gd name="connsiteY22" fmla="*/ 637724 h 1078499"/>
                  <a:gd name="connsiteX23" fmla="*/ 284750 w 3024845"/>
                  <a:gd name="connsiteY23" fmla="*/ 638265 h 1078499"/>
                  <a:gd name="connsiteX24" fmla="*/ 291844 w 3024845"/>
                  <a:gd name="connsiteY24" fmla="*/ 642048 h 1078499"/>
                  <a:gd name="connsiteX25" fmla="*/ 291844 w 3024845"/>
                  <a:gd name="connsiteY25" fmla="*/ 643399 h 1078499"/>
                  <a:gd name="connsiteX26" fmla="*/ 291844 w 3024845"/>
                  <a:gd name="connsiteY26" fmla="*/ 652857 h 1078499"/>
                  <a:gd name="connsiteX27" fmla="*/ 336431 w 3024845"/>
                  <a:gd name="connsiteY27" fmla="*/ 652857 h 1078499"/>
                  <a:gd name="connsiteX28" fmla="*/ 336431 w 3024845"/>
                  <a:gd name="connsiteY28" fmla="*/ 653938 h 1078499"/>
                  <a:gd name="connsiteX29" fmla="*/ 336431 w 3024845"/>
                  <a:gd name="connsiteY29" fmla="*/ 661504 h 1078499"/>
                  <a:gd name="connsiteX30" fmla="*/ 338457 w 3024845"/>
                  <a:gd name="connsiteY30" fmla="*/ 661504 h 1078499"/>
                  <a:gd name="connsiteX31" fmla="*/ 352644 w 3024845"/>
                  <a:gd name="connsiteY31" fmla="*/ 661504 h 1078499"/>
                  <a:gd name="connsiteX32" fmla="*/ 352644 w 3024845"/>
                  <a:gd name="connsiteY32" fmla="*/ 631239 h 1078499"/>
                  <a:gd name="connsiteX33" fmla="*/ 397231 w 3024845"/>
                  <a:gd name="connsiteY33" fmla="*/ 631239 h 1078499"/>
                  <a:gd name="connsiteX34" fmla="*/ 397231 w 3024845"/>
                  <a:gd name="connsiteY34" fmla="*/ 629888 h 1078499"/>
                  <a:gd name="connsiteX35" fmla="*/ 397231 w 3024845"/>
                  <a:gd name="connsiteY35" fmla="*/ 620430 h 1078499"/>
                  <a:gd name="connsiteX36" fmla="*/ 398245 w 3024845"/>
                  <a:gd name="connsiteY36" fmla="*/ 620430 h 1078499"/>
                  <a:gd name="connsiteX37" fmla="*/ 405338 w 3024845"/>
                  <a:gd name="connsiteY37" fmla="*/ 620430 h 1078499"/>
                  <a:gd name="connsiteX38" fmla="*/ 405338 w 3024845"/>
                  <a:gd name="connsiteY38" fmla="*/ 618539 h 1078499"/>
                  <a:gd name="connsiteX39" fmla="*/ 405338 w 3024845"/>
                  <a:gd name="connsiteY39" fmla="*/ 605298 h 1078499"/>
                  <a:gd name="connsiteX40" fmla="*/ 406098 w 3024845"/>
                  <a:gd name="connsiteY40" fmla="*/ 605298 h 1078499"/>
                  <a:gd name="connsiteX41" fmla="*/ 411418 w 3024845"/>
                  <a:gd name="connsiteY41" fmla="*/ 605298 h 1078499"/>
                  <a:gd name="connsiteX42" fmla="*/ 411418 w 3024845"/>
                  <a:gd name="connsiteY42" fmla="*/ 604217 h 1078499"/>
                  <a:gd name="connsiteX43" fmla="*/ 411418 w 3024845"/>
                  <a:gd name="connsiteY43" fmla="*/ 596650 h 1078499"/>
                  <a:gd name="connsiteX44" fmla="*/ 413445 w 3024845"/>
                  <a:gd name="connsiteY44" fmla="*/ 596650 h 1078499"/>
                  <a:gd name="connsiteX45" fmla="*/ 427632 w 3024845"/>
                  <a:gd name="connsiteY45" fmla="*/ 596650 h 1078499"/>
                  <a:gd name="connsiteX46" fmla="*/ 427632 w 3024845"/>
                  <a:gd name="connsiteY46" fmla="*/ 597731 h 1078499"/>
                  <a:gd name="connsiteX47" fmla="*/ 427632 w 3024845"/>
                  <a:gd name="connsiteY47" fmla="*/ 605298 h 1078499"/>
                  <a:gd name="connsiteX48" fmla="*/ 449925 w 3024845"/>
                  <a:gd name="connsiteY48" fmla="*/ 605298 h 1078499"/>
                  <a:gd name="connsiteX49" fmla="*/ 449925 w 3024845"/>
                  <a:gd name="connsiteY49" fmla="*/ 603406 h 1078499"/>
                  <a:gd name="connsiteX50" fmla="*/ 449925 w 3024845"/>
                  <a:gd name="connsiteY50" fmla="*/ 590165 h 1078499"/>
                  <a:gd name="connsiteX51" fmla="*/ 451699 w 3024845"/>
                  <a:gd name="connsiteY51" fmla="*/ 590165 h 1078499"/>
                  <a:gd name="connsiteX52" fmla="*/ 464112 w 3024845"/>
                  <a:gd name="connsiteY52" fmla="*/ 590165 h 1078499"/>
                  <a:gd name="connsiteX53" fmla="*/ 464112 w 3024845"/>
                  <a:gd name="connsiteY53" fmla="*/ 613945 h 1078499"/>
                  <a:gd name="connsiteX54" fmla="*/ 465126 w 3024845"/>
                  <a:gd name="connsiteY54" fmla="*/ 613945 h 1078499"/>
                  <a:gd name="connsiteX55" fmla="*/ 472219 w 3024845"/>
                  <a:gd name="connsiteY55" fmla="*/ 613945 h 1078499"/>
                  <a:gd name="connsiteX56" fmla="*/ 472219 w 3024845"/>
                  <a:gd name="connsiteY56" fmla="*/ 612864 h 1078499"/>
                  <a:gd name="connsiteX57" fmla="*/ 472219 w 3024845"/>
                  <a:gd name="connsiteY57" fmla="*/ 605298 h 1078499"/>
                  <a:gd name="connsiteX58" fmla="*/ 473992 w 3024845"/>
                  <a:gd name="connsiteY58" fmla="*/ 605298 h 1078499"/>
                  <a:gd name="connsiteX59" fmla="*/ 486406 w 3024845"/>
                  <a:gd name="connsiteY59" fmla="*/ 605298 h 1078499"/>
                  <a:gd name="connsiteX60" fmla="*/ 486406 w 3024845"/>
                  <a:gd name="connsiteY60" fmla="*/ 631239 h 1078499"/>
                  <a:gd name="connsiteX61" fmla="*/ 488433 w 3024845"/>
                  <a:gd name="connsiteY61" fmla="*/ 631239 h 1078499"/>
                  <a:gd name="connsiteX62" fmla="*/ 502619 w 3024845"/>
                  <a:gd name="connsiteY62" fmla="*/ 631239 h 1078499"/>
                  <a:gd name="connsiteX63" fmla="*/ 502619 w 3024845"/>
                  <a:gd name="connsiteY63" fmla="*/ 632860 h 1078499"/>
                  <a:gd name="connsiteX64" fmla="*/ 502619 w 3024845"/>
                  <a:gd name="connsiteY64" fmla="*/ 644210 h 1078499"/>
                  <a:gd name="connsiteX65" fmla="*/ 503379 w 3024845"/>
                  <a:gd name="connsiteY65" fmla="*/ 644210 h 1078499"/>
                  <a:gd name="connsiteX66" fmla="*/ 508700 w 3024845"/>
                  <a:gd name="connsiteY66" fmla="*/ 644210 h 1078499"/>
                  <a:gd name="connsiteX67" fmla="*/ 508700 w 3024845"/>
                  <a:gd name="connsiteY67" fmla="*/ 643399 h 1078499"/>
                  <a:gd name="connsiteX68" fmla="*/ 508700 w 3024845"/>
                  <a:gd name="connsiteY68" fmla="*/ 637724 h 1078499"/>
                  <a:gd name="connsiteX69" fmla="*/ 539100 w 3024845"/>
                  <a:gd name="connsiteY69" fmla="*/ 637724 h 1078499"/>
                  <a:gd name="connsiteX70" fmla="*/ 539100 w 3024845"/>
                  <a:gd name="connsiteY70" fmla="*/ 661504 h 1078499"/>
                  <a:gd name="connsiteX71" fmla="*/ 540113 w 3024845"/>
                  <a:gd name="connsiteY71" fmla="*/ 661504 h 1078499"/>
                  <a:gd name="connsiteX72" fmla="*/ 547207 w 3024845"/>
                  <a:gd name="connsiteY72" fmla="*/ 661504 h 1078499"/>
                  <a:gd name="connsiteX73" fmla="*/ 547207 w 3024845"/>
                  <a:gd name="connsiteY73" fmla="*/ 662585 h 1078499"/>
                  <a:gd name="connsiteX74" fmla="*/ 547207 w 3024845"/>
                  <a:gd name="connsiteY74" fmla="*/ 670151 h 1078499"/>
                  <a:gd name="connsiteX75" fmla="*/ 547967 w 3024845"/>
                  <a:gd name="connsiteY75" fmla="*/ 670151 h 1078499"/>
                  <a:gd name="connsiteX76" fmla="*/ 553287 w 3024845"/>
                  <a:gd name="connsiteY76" fmla="*/ 670151 h 1078499"/>
                  <a:gd name="connsiteX77" fmla="*/ 553287 w 3024845"/>
                  <a:gd name="connsiteY77" fmla="*/ 667989 h 1078499"/>
                  <a:gd name="connsiteX78" fmla="*/ 553287 w 3024845"/>
                  <a:gd name="connsiteY78" fmla="*/ 652857 h 1078499"/>
                  <a:gd name="connsiteX79" fmla="*/ 554300 w 3024845"/>
                  <a:gd name="connsiteY79" fmla="*/ 652857 h 1078499"/>
                  <a:gd name="connsiteX80" fmla="*/ 561394 w 3024845"/>
                  <a:gd name="connsiteY80" fmla="*/ 652857 h 1078499"/>
                  <a:gd name="connsiteX81" fmla="*/ 561394 w 3024845"/>
                  <a:gd name="connsiteY81" fmla="*/ 653938 h 1078499"/>
                  <a:gd name="connsiteX82" fmla="*/ 561394 w 3024845"/>
                  <a:gd name="connsiteY82" fmla="*/ 661504 h 1078499"/>
                  <a:gd name="connsiteX83" fmla="*/ 566714 w 3024845"/>
                  <a:gd name="connsiteY83" fmla="*/ 659511 h 1078499"/>
                  <a:gd name="connsiteX84" fmla="*/ 567474 w 3024845"/>
                  <a:gd name="connsiteY84" fmla="*/ 658531 h 1078499"/>
                  <a:gd name="connsiteX85" fmla="*/ 567474 w 3024845"/>
                  <a:gd name="connsiteY85" fmla="*/ 652857 h 1078499"/>
                  <a:gd name="connsiteX86" fmla="*/ 605981 w 3024845"/>
                  <a:gd name="connsiteY86" fmla="*/ 652857 h 1078499"/>
                  <a:gd name="connsiteX87" fmla="*/ 605981 w 3024845"/>
                  <a:gd name="connsiteY87" fmla="*/ 676636 h 1078499"/>
                  <a:gd name="connsiteX88" fmla="*/ 608007 w 3024845"/>
                  <a:gd name="connsiteY88" fmla="*/ 676636 h 1078499"/>
                  <a:gd name="connsiteX89" fmla="*/ 622194 w 3024845"/>
                  <a:gd name="connsiteY89" fmla="*/ 676636 h 1078499"/>
                  <a:gd name="connsiteX90" fmla="*/ 622194 w 3024845"/>
                  <a:gd name="connsiteY90" fmla="*/ 677717 h 1078499"/>
                  <a:gd name="connsiteX91" fmla="*/ 622194 w 3024845"/>
                  <a:gd name="connsiteY91" fmla="*/ 685283 h 1078499"/>
                  <a:gd name="connsiteX92" fmla="*/ 623968 w 3024845"/>
                  <a:gd name="connsiteY92" fmla="*/ 685283 h 1078499"/>
                  <a:gd name="connsiteX93" fmla="*/ 636381 w 3024845"/>
                  <a:gd name="connsiteY93" fmla="*/ 685283 h 1078499"/>
                  <a:gd name="connsiteX94" fmla="*/ 636381 w 3024845"/>
                  <a:gd name="connsiteY94" fmla="*/ 661504 h 1078499"/>
                  <a:gd name="connsiteX95" fmla="*/ 637394 w 3024845"/>
                  <a:gd name="connsiteY95" fmla="*/ 661504 h 1078499"/>
                  <a:gd name="connsiteX96" fmla="*/ 644488 w 3024845"/>
                  <a:gd name="connsiteY96" fmla="*/ 661504 h 1078499"/>
                  <a:gd name="connsiteX97" fmla="*/ 644488 w 3024845"/>
                  <a:gd name="connsiteY97" fmla="*/ 629077 h 1078499"/>
                  <a:gd name="connsiteX98" fmla="*/ 645501 w 3024845"/>
                  <a:gd name="connsiteY98" fmla="*/ 629077 h 1078499"/>
                  <a:gd name="connsiteX99" fmla="*/ 652595 w 3024845"/>
                  <a:gd name="connsiteY99" fmla="*/ 629077 h 1078499"/>
                  <a:gd name="connsiteX100" fmla="*/ 652595 w 3024845"/>
                  <a:gd name="connsiteY100" fmla="*/ 627186 h 1078499"/>
                  <a:gd name="connsiteX101" fmla="*/ 652595 w 3024845"/>
                  <a:gd name="connsiteY101" fmla="*/ 613945 h 1078499"/>
                  <a:gd name="connsiteX102" fmla="*/ 651328 w 3024845"/>
                  <a:gd name="connsiteY102" fmla="*/ 612323 h 1078499"/>
                  <a:gd name="connsiteX103" fmla="*/ 656648 w 3024845"/>
                  <a:gd name="connsiteY103" fmla="*/ 600974 h 1078499"/>
                  <a:gd name="connsiteX104" fmla="*/ 664755 w 3024845"/>
                  <a:gd name="connsiteY104" fmla="*/ 629077 h 1078499"/>
                  <a:gd name="connsiteX105" fmla="*/ 665515 w 3024845"/>
                  <a:gd name="connsiteY105" fmla="*/ 629077 h 1078499"/>
                  <a:gd name="connsiteX106" fmla="*/ 670835 w 3024845"/>
                  <a:gd name="connsiteY106" fmla="*/ 629077 h 1078499"/>
                  <a:gd name="connsiteX107" fmla="*/ 670835 w 3024845"/>
                  <a:gd name="connsiteY107" fmla="*/ 523150 h 1078499"/>
                  <a:gd name="connsiteX108" fmla="*/ 672355 w 3024845"/>
                  <a:gd name="connsiteY108" fmla="*/ 523150 h 1078499"/>
                  <a:gd name="connsiteX109" fmla="*/ 682995 w 3024845"/>
                  <a:gd name="connsiteY109" fmla="*/ 523150 h 1078499"/>
                  <a:gd name="connsiteX110" fmla="*/ 682995 w 3024845"/>
                  <a:gd name="connsiteY110" fmla="*/ 475591 h 1078499"/>
                  <a:gd name="connsiteX111" fmla="*/ 709342 w 3024845"/>
                  <a:gd name="connsiteY111" fmla="*/ 475591 h 1078499"/>
                  <a:gd name="connsiteX112" fmla="*/ 709342 w 3024845"/>
                  <a:gd name="connsiteY112" fmla="*/ 453973 h 1078499"/>
                  <a:gd name="connsiteX113" fmla="*/ 743796 w 3024845"/>
                  <a:gd name="connsiteY113" fmla="*/ 453973 h 1078499"/>
                  <a:gd name="connsiteX114" fmla="*/ 743796 w 3024845"/>
                  <a:gd name="connsiteY114" fmla="*/ 456405 h 1078499"/>
                  <a:gd name="connsiteX115" fmla="*/ 743796 w 3024845"/>
                  <a:gd name="connsiteY115" fmla="*/ 473429 h 1078499"/>
                  <a:gd name="connsiteX116" fmla="*/ 746076 w 3024845"/>
                  <a:gd name="connsiteY116" fmla="*/ 473429 h 1078499"/>
                  <a:gd name="connsiteX117" fmla="*/ 762036 w 3024845"/>
                  <a:gd name="connsiteY117" fmla="*/ 473429 h 1078499"/>
                  <a:gd name="connsiteX118" fmla="*/ 762036 w 3024845"/>
                  <a:gd name="connsiteY118" fmla="*/ 520988 h 1078499"/>
                  <a:gd name="connsiteX119" fmla="*/ 763049 w 3024845"/>
                  <a:gd name="connsiteY119" fmla="*/ 520988 h 1078499"/>
                  <a:gd name="connsiteX120" fmla="*/ 770143 w 3024845"/>
                  <a:gd name="connsiteY120" fmla="*/ 520988 h 1078499"/>
                  <a:gd name="connsiteX121" fmla="*/ 784330 w 3024845"/>
                  <a:gd name="connsiteY121" fmla="*/ 525312 h 1078499"/>
                  <a:gd name="connsiteX122" fmla="*/ 784330 w 3024845"/>
                  <a:gd name="connsiteY122" fmla="*/ 564224 h 1078499"/>
                  <a:gd name="connsiteX123" fmla="*/ 785343 w 3024845"/>
                  <a:gd name="connsiteY123" fmla="*/ 564224 h 1078499"/>
                  <a:gd name="connsiteX124" fmla="*/ 792436 w 3024845"/>
                  <a:gd name="connsiteY124" fmla="*/ 564224 h 1078499"/>
                  <a:gd name="connsiteX125" fmla="*/ 792436 w 3024845"/>
                  <a:gd name="connsiteY125" fmla="*/ 565845 h 1078499"/>
                  <a:gd name="connsiteX126" fmla="*/ 792436 w 3024845"/>
                  <a:gd name="connsiteY126" fmla="*/ 577194 h 1078499"/>
                  <a:gd name="connsiteX127" fmla="*/ 794463 w 3024845"/>
                  <a:gd name="connsiteY127" fmla="*/ 577194 h 1078499"/>
                  <a:gd name="connsiteX128" fmla="*/ 808650 w 3024845"/>
                  <a:gd name="connsiteY128" fmla="*/ 577194 h 1078499"/>
                  <a:gd name="connsiteX129" fmla="*/ 814730 w 3024845"/>
                  <a:gd name="connsiteY129" fmla="*/ 583680 h 1078499"/>
                  <a:gd name="connsiteX130" fmla="*/ 814730 w 3024845"/>
                  <a:gd name="connsiteY130" fmla="*/ 605298 h 1078499"/>
                  <a:gd name="connsiteX131" fmla="*/ 817010 w 3024845"/>
                  <a:gd name="connsiteY131" fmla="*/ 605298 h 1078499"/>
                  <a:gd name="connsiteX132" fmla="*/ 832970 w 3024845"/>
                  <a:gd name="connsiteY132" fmla="*/ 605298 h 1078499"/>
                  <a:gd name="connsiteX133" fmla="*/ 832970 w 3024845"/>
                  <a:gd name="connsiteY133" fmla="*/ 606378 h 1078499"/>
                  <a:gd name="connsiteX134" fmla="*/ 832970 w 3024845"/>
                  <a:gd name="connsiteY134" fmla="*/ 613945 h 1078499"/>
                  <a:gd name="connsiteX135" fmla="*/ 834237 w 3024845"/>
                  <a:gd name="connsiteY135" fmla="*/ 613945 h 1078499"/>
                  <a:gd name="connsiteX136" fmla="*/ 843104 w 3024845"/>
                  <a:gd name="connsiteY136" fmla="*/ 613945 h 1078499"/>
                  <a:gd name="connsiteX137" fmla="*/ 843104 w 3024845"/>
                  <a:gd name="connsiteY137" fmla="*/ 616106 h 1078499"/>
                  <a:gd name="connsiteX138" fmla="*/ 843104 w 3024845"/>
                  <a:gd name="connsiteY138" fmla="*/ 631239 h 1078499"/>
                  <a:gd name="connsiteX139" fmla="*/ 847157 w 3024845"/>
                  <a:gd name="connsiteY139" fmla="*/ 629347 h 1078499"/>
                  <a:gd name="connsiteX140" fmla="*/ 847157 w 3024845"/>
                  <a:gd name="connsiteY140" fmla="*/ 616106 h 1078499"/>
                  <a:gd name="connsiteX141" fmla="*/ 848170 w 3024845"/>
                  <a:gd name="connsiteY141" fmla="*/ 616106 h 1078499"/>
                  <a:gd name="connsiteX142" fmla="*/ 855264 w 3024845"/>
                  <a:gd name="connsiteY142" fmla="*/ 616106 h 1078499"/>
                  <a:gd name="connsiteX143" fmla="*/ 855264 w 3024845"/>
                  <a:gd name="connsiteY143" fmla="*/ 617728 h 1078499"/>
                  <a:gd name="connsiteX144" fmla="*/ 855264 w 3024845"/>
                  <a:gd name="connsiteY144" fmla="*/ 629077 h 1078499"/>
                  <a:gd name="connsiteX145" fmla="*/ 856024 w 3024845"/>
                  <a:gd name="connsiteY145" fmla="*/ 629077 h 1078499"/>
                  <a:gd name="connsiteX146" fmla="*/ 861344 w 3024845"/>
                  <a:gd name="connsiteY146" fmla="*/ 629077 h 1078499"/>
                  <a:gd name="connsiteX147" fmla="*/ 909984 w 3024845"/>
                  <a:gd name="connsiteY147" fmla="*/ 624754 h 1078499"/>
                  <a:gd name="connsiteX148" fmla="*/ 909984 w 3024845"/>
                  <a:gd name="connsiteY148" fmla="*/ 626105 h 1078499"/>
                  <a:gd name="connsiteX149" fmla="*/ 909984 w 3024845"/>
                  <a:gd name="connsiteY149" fmla="*/ 635562 h 1078499"/>
                  <a:gd name="connsiteX150" fmla="*/ 910744 w 3024845"/>
                  <a:gd name="connsiteY150" fmla="*/ 635562 h 1078499"/>
                  <a:gd name="connsiteX151" fmla="*/ 916065 w 3024845"/>
                  <a:gd name="connsiteY151" fmla="*/ 635562 h 1078499"/>
                  <a:gd name="connsiteX152" fmla="*/ 916065 w 3024845"/>
                  <a:gd name="connsiteY152" fmla="*/ 637724 h 1078499"/>
                  <a:gd name="connsiteX153" fmla="*/ 916065 w 3024845"/>
                  <a:gd name="connsiteY153" fmla="*/ 652857 h 1078499"/>
                  <a:gd name="connsiteX154" fmla="*/ 918091 w 3024845"/>
                  <a:gd name="connsiteY154" fmla="*/ 651506 h 1078499"/>
                  <a:gd name="connsiteX155" fmla="*/ 932278 w 3024845"/>
                  <a:gd name="connsiteY155" fmla="*/ 642048 h 1078499"/>
                  <a:gd name="connsiteX156" fmla="*/ 938358 w 3024845"/>
                  <a:gd name="connsiteY156" fmla="*/ 600974 h 1078499"/>
                  <a:gd name="connsiteX157" fmla="*/ 939118 w 3024845"/>
                  <a:gd name="connsiteY157" fmla="*/ 600704 h 1078499"/>
                  <a:gd name="connsiteX158" fmla="*/ 944438 w 3024845"/>
                  <a:gd name="connsiteY158" fmla="*/ 598812 h 1078499"/>
                  <a:gd name="connsiteX159" fmla="*/ 946465 w 3024845"/>
                  <a:gd name="connsiteY159" fmla="*/ 529635 h 1078499"/>
                  <a:gd name="connsiteX160" fmla="*/ 948492 w 3024845"/>
                  <a:gd name="connsiteY160" fmla="*/ 598812 h 1078499"/>
                  <a:gd name="connsiteX161" fmla="*/ 949252 w 3024845"/>
                  <a:gd name="connsiteY161" fmla="*/ 599082 h 1078499"/>
                  <a:gd name="connsiteX162" fmla="*/ 954572 w 3024845"/>
                  <a:gd name="connsiteY162" fmla="*/ 600974 h 1078499"/>
                  <a:gd name="connsiteX163" fmla="*/ 954572 w 3024845"/>
                  <a:gd name="connsiteY163" fmla="*/ 514503 h 1078499"/>
                  <a:gd name="connsiteX164" fmla="*/ 958625 w 3024845"/>
                  <a:gd name="connsiteY164" fmla="*/ 482076 h 1078499"/>
                  <a:gd name="connsiteX165" fmla="*/ 997132 w 3024845"/>
                  <a:gd name="connsiteY165" fmla="*/ 482076 h 1078499"/>
                  <a:gd name="connsiteX166" fmla="*/ 997132 w 3024845"/>
                  <a:gd name="connsiteY166" fmla="*/ 514503 h 1078499"/>
                  <a:gd name="connsiteX167" fmla="*/ 997892 w 3024845"/>
                  <a:gd name="connsiteY167" fmla="*/ 514503 h 1078499"/>
                  <a:gd name="connsiteX168" fmla="*/ 1003212 w 3024845"/>
                  <a:gd name="connsiteY168" fmla="*/ 514503 h 1078499"/>
                  <a:gd name="connsiteX169" fmla="*/ 1003212 w 3024845"/>
                  <a:gd name="connsiteY169" fmla="*/ 432355 h 1078499"/>
                  <a:gd name="connsiteX170" fmla="*/ 1004986 w 3024845"/>
                  <a:gd name="connsiteY170" fmla="*/ 432355 h 1078499"/>
                  <a:gd name="connsiteX171" fmla="*/ 1017399 w 3024845"/>
                  <a:gd name="connsiteY171" fmla="*/ 432355 h 1078499"/>
                  <a:gd name="connsiteX172" fmla="*/ 1017399 w 3024845"/>
                  <a:gd name="connsiteY172" fmla="*/ 430464 h 1078499"/>
                  <a:gd name="connsiteX173" fmla="*/ 1017399 w 3024845"/>
                  <a:gd name="connsiteY173" fmla="*/ 417223 h 1078499"/>
                  <a:gd name="connsiteX174" fmla="*/ 1039693 w 3024845"/>
                  <a:gd name="connsiteY174" fmla="*/ 417223 h 1078499"/>
                  <a:gd name="connsiteX175" fmla="*/ 1039693 w 3024845"/>
                  <a:gd name="connsiteY175" fmla="*/ 416142 h 1078499"/>
                  <a:gd name="connsiteX176" fmla="*/ 1039693 w 3024845"/>
                  <a:gd name="connsiteY176" fmla="*/ 408576 h 1078499"/>
                  <a:gd name="connsiteX177" fmla="*/ 1041466 w 3024845"/>
                  <a:gd name="connsiteY177" fmla="*/ 408576 h 1078499"/>
                  <a:gd name="connsiteX178" fmla="*/ 1053880 w 3024845"/>
                  <a:gd name="connsiteY178" fmla="*/ 408576 h 1078499"/>
                  <a:gd name="connsiteX179" fmla="*/ 1053880 w 3024845"/>
                  <a:gd name="connsiteY179" fmla="*/ 409657 h 1078499"/>
                  <a:gd name="connsiteX180" fmla="*/ 1053880 w 3024845"/>
                  <a:gd name="connsiteY180" fmla="*/ 417223 h 1078499"/>
                  <a:gd name="connsiteX181" fmla="*/ 1054640 w 3024845"/>
                  <a:gd name="connsiteY181" fmla="*/ 417223 h 1078499"/>
                  <a:gd name="connsiteX182" fmla="*/ 1059960 w 3024845"/>
                  <a:gd name="connsiteY182" fmla="*/ 417223 h 1078499"/>
                  <a:gd name="connsiteX183" fmla="*/ 1070093 w 3024845"/>
                  <a:gd name="connsiteY183" fmla="*/ 412899 h 1078499"/>
                  <a:gd name="connsiteX184" fmla="*/ 1074146 w 3024845"/>
                  <a:gd name="connsiteY184" fmla="*/ 416142 h 1078499"/>
                  <a:gd name="connsiteX185" fmla="*/ 1074146 w 3024845"/>
                  <a:gd name="connsiteY185" fmla="*/ 408576 h 1078499"/>
                  <a:gd name="connsiteX186" fmla="*/ 1076426 w 3024845"/>
                  <a:gd name="connsiteY186" fmla="*/ 408576 h 1078499"/>
                  <a:gd name="connsiteX187" fmla="*/ 1092387 w 3024845"/>
                  <a:gd name="connsiteY187" fmla="*/ 408576 h 1078499"/>
                  <a:gd name="connsiteX188" fmla="*/ 1092387 w 3024845"/>
                  <a:gd name="connsiteY188" fmla="*/ 409657 h 1078499"/>
                  <a:gd name="connsiteX189" fmla="*/ 1092387 w 3024845"/>
                  <a:gd name="connsiteY189" fmla="*/ 417223 h 1078499"/>
                  <a:gd name="connsiteX190" fmla="*/ 1122787 w 3024845"/>
                  <a:gd name="connsiteY190" fmla="*/ 417223 h 1078499"/>
                  <a:gd name="connsiteX191" fmla="*/ 1122787 w 3024845"/>
                  <a:gd name="connsiteY191" fmla="*/ 418844 h 1078499"/>
                  <a:gd name="connsiteX192" fmla="*/ 1122787 w 3024845"/>
                  <a:gd name="connsiteY192" fmla="*/ 430194 h 1078499"/>
                  <a:gd name="connsiteX193" fmla="*/ 1149134 w 3024845"/>
                  <a:gd name="connsiteY193" fmla="*/ 430194 h 1078499"/>
                  <a:gd name="connsiteX194" fmla="*/ 1149134 w 3024845"/>
                  <a:gd name="connsiteY194" fmla="*/ 460458 h 1078499"/>
                  <a:gd name="connsiteX195" fmla="*/ 1149894 w 3024845"/>
                  <a:gd name="connsiteY195" fmla="*/ 460458 h 1078499"/>
                  <a:gd name="connsiteX196" fmla="*/ 1155214 w 3024845"/>
                  <a:gd name="connsiteY196" fmla="*/ 460458 h 1078499"/>
                  <a:gd name="connsiteX197" fmla="*/ 1155214 w 3024845"/>
                  <a:gd name="connsiteY197" fmla="*/ 461539 h 1078499"/>
                  <a:gd name="connsiteX198" fmla="*/ 1155214 w 3024845"/>
                  <a:gd name="connsiteY198" fmla="*/ 469106 h 1078499"/>
                  <a:gd name="connsiteX199" fmla="*/ 1159268 w 3024845"/>
                  <a:gd name="connsiteY199" fmla="*/ 499370 h 1078499"/>
                  <a:gd name="connsiteX200" fmla="*/ 1160028 w 3024845"/>
                  <a:gd name="connsiteY200" fmla="*/ 499370 h 1078499"/>
                  <a:gd name="connsiteX201" fmla="*/ 1165348 w 3024845"/>
                  <a:gd name="connsiteY201" fmla="*/ 499370 h 1078499"/>
                  <a:gd name="connsiteX202" fmla="*/ 1165348 w 3024845"/>
                  <a:gd name="connsiteY202" fmla="*/ 500181 h 1078499"/>
                  <a:gd name="connsiteX203" fmla="*/ 1165348 w 3024845"/>
                  <a:gd name="connsiteY203" fmla="*/ 505856 h 1078499"/>
                  <a:gd name="connsiteX204" fmla="*/ 1166361 w 3024845"/>
                  <a:gd name="connsiteY204" fmla="*/ 505856 h 1078499"/>
                  <a:gd name="connsiteX205" fmla="*/ 1173454 w 3024845"/>
                  <a:gd name="connsiteY205" fmla="*/ 505856 h 1078499"/>
                  <a:gd name="connsiteX206" fmla="*/ 1173454 w 3024845"/>
                  <a:gd name="connsiteY206" fmla="*/ 536121 h 1078499"/>
                  <a:gd name="connsiteX207" fmla="*/ 1175481 w 3024845"/>
                  <a:gd name="connsiteY207" fmla="*/ 536121 h 1078499"/>
                  <a:gd name="connsiteX208" fmla="*/ 1189668 w 3024845"/>
                  <a:gd name="connsiteY208" fmla="*/ 536121 h 1078499"/>
                  <a:gd name="connsiteX209" fmla="*/ 1189668 w 3024845"/>
                  <a:gd name="connsiteY209" fmla="*/ 559900 h 1078499"/>
                  <a:gd name="connsiteX210" fmla="*/ 1191695 w 3024845"/>
                  <a:gd name="connsiteY210" fmla="*/ 561521 h 1078499"/>
                  <a:gd name="connsiteX211" fmla="*/ 1191695 w 3024845"/>
                  <a:gd name="connsiteY211" fmla="*/ 572871 h 1078499"/>
                  <a:gd name="connsiteX212" fmla="*/ 1192455 w 3024845"/>
                  <a:gd name="connsiteY212" fmla="*/ 572871 h 1078499"/>
                  <a:gd name="connsiteX213" fmla="*/ 1197775 w 3024845"/>
                  <a:gd name="connsiteY213" fmla="*/ 572871 h 1078499"/>
                  <a:gd name="connsiteX214" fmla="*/ 1197775 w 3024845"/>
                  <a:gd name="connsiteY214" fmla="*/ 596650 h 1078499"/>
                  <a:gd name="connsiteX215" fmla="*/ 1199041 w 3024845"/>
                  <a:gd name="connsiteY215" fmla="*/ 596650 h 1078499"/>
                  <a:gd name="connsiteX216" fmla="*/ 1207908 w 3024845"/>
                  <a:gd name="connsiteY216" fmla="*/ 596650 h 1078499"/>
                  <a:gd name="connsiteX217" fmla="*/ 1209935 w 3024845"/>
                  <a:gd name="connsiteY217" fmla="*/ 600704 h 1078499"/>
                  <a:gd name="connsiteX218" fmla="*/ 1209935 w 3024845"/>
                  <a:gd name="connsiteY218" fmla="*/ 613945 h 1078499"/>
                  <a:gd name="connsiteX219" fmla="*/ 1211455 w 3024845"/>
                  <a:gd name="connsiteY219" fmla="*/ 612053 h 1078499"/>
                  <a:gd name="connsiteX220" fmla="*/ 1222095 w 3024845"/>
                  <a:gd name="connsiteY220" fmla="*/ 598812 h 1078499"/>
                  <a:gd name="connsiteX221" fmla="*/ 1250469 w 3024845"/>
                  <a:gd name="connsiteY221" fmla="*/ 598812 h 1078499"/>
                  <a:gd name="connsiteX222" fmla="*/ 1250469 w 3024845"/>
                  <a:gd name="connsiteY222" fmla="*/ 685283 h 1078499"/>
                  <a:gd name="connsiteX223" fmla="*/ 1251229 w 3024845"/>
                  <a:gd name="connsiteY223" fmla="*/ 685283 h 1078499"/>
                  <a:gd name="connsiteX224" fmla="*/ 1256549 w 3024845"/>
                  <a:gd name="connsiteY224" fmla="*/ 685283 h 1078499"/>
                  <a:gd name="connsiteX225" fmla="*/ 1257309 w 3024845"/>
                  <a:gd name="connsiteY225" fmla="*/ 683932 h 1078499"/>
                  <a:gd name="connsiteX226" fmla="*/ 1262629 w 3024845"/>
                  <a:gd name="connsiteY226" fmla="*/ 674474 h 1078499"/>
                  <a:gd name="connsiteX227" fmla="*/ 1262629 w 3024845"/>
                  <a:gd name="connsiteY227" fmla="*/ 676366 h 1078499"/>
                  <a:gd name="connsiteX228" fmla="*/ 1262629 w 3024845"/>
                  <a:gd name="connsiteY228" fmla="*/ 689607 h 1078499"/>
                  <a:gd name="connsiteX229" fmla="*/ 1266682 w 3024845"/>
                  <a:gd name="connsiteY229" fmla="*/ 644210 h 1078499"/>
                  <a:gd name="connsiteX230" fmla="*/ 1267442 w 3024845"/>
                  <a:gd name="connsiteY230" fmla="*/ 644210 h 1078499"/>
                  <a:gd name="connsiteX231" fmla="*/ 1272762 w 3024845"/>
                  <a:gd name="connsiteY231" fmla="*/ 644210 h 1078499"/>
                  <a:gd name="connsiteX232" fmla="*/ 1272762 w 3024845"/>
                  <a:gd name="connsiteY232" fmla="*/ 579356 h 1078499"/>
                  <a:gd name="connsiteX233" fmla="*/ 1273776 w 3024845"/>
                  <a:gd name="connsiteY233" fmla="*/ 579356 h 1078499"/>
                  <a:gd name="connsiteX234" fmla="*/ 1280869 w 3024845"/>
                  <a:gd name="connsiteY234" fmla="*/ 579356 h 1078499"/>
                  <a:gd name="connsiteX235" fmla="*/ 1293029 w 3024845"/>
                  <a:gd name="connsiteY235" fmla="*/ 536121 h 1078499"/>
                  <a:gd name="connsiteX236" fmla="*/ 1294296 w 3024845"/>
                  <a:gd name="connsiteY236" fmla="*/ 536121 h 1078499"/>
                  <a:gd name="connsiteX237" fmla="*/ 1303163 w 3024845"/>
                  <a:gd name="connsiteY237" fmla="*/ 536121 h 1078499"/>
                  <a:gd name="connsiteX238" fmla="*/ 1313296 w 3024845"/>
                  <a:gd name="connsiteY238" fmla="*/ 579356 h 1078499"/>
                  <a:gd name="connsiteX239" fmla="*/ 1314309 w 3024845"/>
                  <a:gd name="connsiteY239" fmla="*/ 579356 h 1078499"/>
                  <a:gd name="connsiteX240" fmla="*/ 1321403 w 3024845"/>
                  <a:gd name="connsiteY240" fmla="*/ 579356 h 1078499"/>
                  <a:gd name="connsiteX241" fmla="*/ 1321403 w 3024845"/>
                  <a:gd name="connsiteY241" fmla="*/ 618268 h 1078499"/>
                  <a:gd name="connsiteX242" fmla="*/ 1323176 w 3024845"/>
                  <a:gd name="connsiteY242" fmla="*/ 618268 h 1078499"/>
                  <a:gd name="connsiteX243" fmla="*/ 1335590 w 3024845"/>
                  <a:gd name="connsiteY243" fmla="*/ 618268 h 1078499"/>
                  <a:gd name="connsiteX244" fmla="*/ 1335590 w 3024845"/>
                  <a:gd name="connsiteY244" fmla="*/ 620430 h 1078499"/>
                  <a:gd name="connsiteX245" fmla="*/ 1335590 w 3024845"/>
                  <a:gd name="connsiteY245" fmla="*/ 635562 h 1078499"/>
                  <a:gd name="connsiteX246" fmla="*/ 1339643 w 3024845"/>
                  <a:gd name="connsiteY246" fmla="*/ 633401 h 1078499"/>
                  <a:gd name="connsiteX247" fmla="*/ 1339643 w 3024845"/>
                  <a:gd name="connsiteY247" fmla="*/ 618268 h 1078499"/>
                  <a:gd name="connsiteX248" fmla="*/ 1341163 w 3024845"/>
                  <a:gd name="connsiteY248" fmla="*/ 618268 h 1078499"/>
                  <a:gd name="connsiteX249" fmla="*/ 1351803 w 3024845"/>
                  <a:gd name="connsiteY249" fmla="*/ 618268 h 1078499"/>
                  <a:gd name="connsiteX250" fmla="*/ 1351803 w 3024845"/>
                  <a:gd name="connsiteY250" fmla="*/ 619889 h 1078499"/>
                  <a:gd name="connsiteX251" fmla="*/ 1351803 w 3024845"/>
                  <a:gd name="connsiteY251" fmla="*/ 631239 h 1078499"/>
                  <a:gd name="connsiteX252" fmla="*/ 1382204 w 3024845"/>
                  <a:gd name="connsiteY252" fmla="*/ 631239 h 1078499"/>
                  <a:gd name="connsiteX253" fmla="*/ 1382204 w 3024845"/>
                  <a:gd name="connsiteY253" fmla="*/ 594489 h 1078499"/>
                  <a:gd name="connsiteX254" fmla="*/ 1383470 w 3024845"/>
                  <a:gd name="connsiteY254" fmla="*/ 594489 h 1078499"/>
                  <a:gd name="connsiteX255" fmla="*/ 1392337 w 3024845"/>
                  <a:gd name="connsiteY255" fmla="*/ 594489 h 1078499"/>
                  <a:gd name="connsiteX256" fmla="*/ 1392337 w 3024845"/>
                  <a:gd name="connsiteY256" fmla="*/ 616106 h 1078499"/>
                  <a:gd name="connsiteX257" fmla="*/ 1394364 w 3024845"/>
                  <a:gd name="connsiteY257" fmla="*/ 583680 h 1078499"/>
                  <a:gd name="connsiteX258" fmla="*/ 1416657 w 3024845"/>
                  <a:gd name="connsiteY258" fmla="*/ 583680 h 1078499"/>
                  <a:gd name="connsiteX259" fmla="*/ 1416657 w 3024845"/>
                  <a:gd name="connsiteY259" fmla="*/ 582058 h 1078499"/>
                  <a:gd name="connsiteX260" fmla="*/ 1416657 w 3024845"/>
                  <a:gd name="connsiteY260" fmla="*/ 570709 h 1078499"/>
                  <a:gd name="connsiteX261" fmla="*/ 1417417 w 3024845"/>
                  <a:gd name="connsiteY261" fmla="*/ 570709 h 1078499"/>
                  <a:gd name="connsiteX262" fmla="*/ 1422737 w 3024845"/>
                  <a:gd name="connsiteY262" fmla="*/ 570709 h 1078499"/>
                  <a:gd name="connsiteX263" fmla="*/ 1422737 w 3024845"/>
                  <a:gd name="connsiteY263" fmla="*/ 568818 h 1078499"/>
                  <a:gd name="connsiteX264" fmla="*/ 1422737 w 3024845"/>
                  <a:gd name="connsiteY264" fmla="*/ 555577 h 1078499"/>
                  <a:gd name="connsiteX265" fmla="*/ 1426791 w 3024845"/>
                  <a:gd name="connsiteY265" fmla="*/ 562062 h 1078499"/>
                  <a:gd name="connsiteX266" fmla="*/ 1429071 w 3024845"/>
                  <a:gd name="connsiteY266" fmla="*/ 562062 h 1078499"/>
                  <a:gd name="connsiteX267" fmla="*/ 1445031 w 3024845"/>
                  <a:gd name="connsiteY267" fmla="*/ 562062 h 1078499"/>
                  <a:gd name="connsiteX268" fmla="*/ 1445031 w 3024845"/>
                  <a:gd name="connsiteY268" fmla="*/ 561251 h 1078499"/>
                  <a:gd name="connsiteX269" fmla="*/ 1445031 w 3024845"/>
                  <a:gd name="connsiteY269" fmla="*/ 555577 h 1078499"/>
                  <a:gd name="connsiteX270" fmla="*/ 1445791 w 3024845"/>
                  <a:gd name="connsiteY270" fmla="*/ 555577 h 1078499"/>
                  <a:gd name="connsiteX271" fmla="*/ 1451111 w 3024845"/>
                  <a:gd name="connsiteY271" fmla="*/ 555577 h 1078499"/>
                  <a:gd name="connsiteX272" fmla="*/ 1451111 w 3024845"/>
                  <a:gd name="connsiteY272" fmla="*/ 556928 h 1078499"/>
                  <a:gd name="connsiteX273" fmla="*/ 1451111 w 3024845"/>
                  <a:gd name="connsiteY273" fmla="*/ 566386 h 1078499"/>
                  <a:gd name="connsiteX274" fmla="*/ 1489618 w 3024845"/>
                  <a:gd name="connsiteY274" fmla="*/ 566386 h 1078499"/>
                  <a:gd name="connsiteX275" fmla="*/ 1489618 w 3024845"/>
                  <a:gd name="connsiteY275" fmla="*/ 704739 h 1078499"/>
                  <a:gd name="connsiteX276" fmla="*/ 1491138 w 3024845"/>
                  <a:gd name="connsiteY276" fmla="*/ 704739 h 1078499"/>
                  <a:gd name="connsiteX277" fmla="*/ 1501778 w 3024845"/>
                  <a:gd name="connsiteY277" fmla="*/ 704739 h 1078499"/>
                  <a:gd name="connsiteX278" fmla="*/ 1501778 w 3024845"/>
                  <a:gd name="connsiteY278" fmla="*/ 691769 h 1078499"/>
                  <a:gd name="connsiteX279" fmla="*/ 1505832 w 3024845"/>
                  <a:gd name="connsiteY279" fmla="*/ 691769 h 1078499"/>
                  <a:gd name="connsiteX280" fmla="*/ 1505832 w 3024845"/>
                  <a:gd name="connsiteY280" fmla="*/ 704739 h 1078499"/>
                  <a:gd name="connsiteX281" fmla="*/ 1536232 w 3024845"/>
                  <a:gd name="connsiteY281" fmla="*/ 704739 h 1078499"/>
                  <a:gd name="connsiteX282" fmla="*/ 1536232 w 3024845"/>
                  <a:gd name="connsiteY282" fmla="*/ 674474 h 1078499"/>
                  <a:gd name="connsiteX283" fmla="*/ 1548392 w 3024845"/>
                  <a:gd name="connsiteY283" fmla="*/ 674474 h 1078499"/>
                  <a:gd name="connsiteX284" fmla="*/ 1560552 w 3024845"/>
                  <a:gd name="connsiteY284" fmla="*/ 672313 h 1078499"/>
                  <a:gd name="connsiteX285" fmla="*/ 1564606 w 3024845"/>
                  <a:gd name="connsiteY285" fmla="*/ 674474 h 1078499"/>
                  <a:gd name="connsiteX286" fmla="*/ 1574739 w 3024845"/>
                  <a:gd name="connsiteY286" fmla="*/ 674474 h 1078499"/>
                  <a:gd name="connsiteX287" fmla="*/ 1574739 w 3024845"/>
                  <a:gd name="connsiteY287" fmla="*/ 704739 h 1078499"/>
                  <a:gd name="connsiteX288" fmla="*/ 1582846 w 3024845"/>
                  <a:gd name="connsiteY288" fmla="*/ 704739 h 1078499"/>
                  <a:gd name="connsiteX289" fmla="*/ 1582846 w 3024845"/>
                  <a:gd name="connsiteY289" fmla="*/ 722034 h 1078499"/>
                  <a:gd name="connsiteX290" fmla="*/ 1592182 w 3024845"/>
                  <a:gd name="connsiteY290" fmla="*/ 722939 h 1078499"/>
                  <a:gd name="connsiteX291" fmla="*/ 1605140 w 3024845"/>
                  <a:gd name="connsiteY291" fmla="*/ 722939 h 1078499"/>
                  <a:gd name="connsiteX292" fmla="*/ 1605140 w 3024845"/>
                  <a:gd name="connsiteY292" fmla="*/ 706901 h 1078499"/>
                  <a:gd name="connsiteX293" fmla="*/ 1673096 w 3024845"/>
                  <a:gd name="connsiteY293" fmla="*/ 706901 h 1078499"/>
                  <a:gd name="connsiteX294" fmla="*/ 1673096 w 3024845"/>
                  <a:gd name="connsiteY294" fmla="*/ 621648 h 1078499"/>
                  <a:gd name="connsiteX295" fmla="*/ 1745104 w 3024845"/>
                  <a:gd name="connsiteY295" fmla="*/ 621648 h 1078499"/>
                  <a:gd name="connsiteX296" fmla="*/ 1745104 w 3024845"/>
                  <a:gd name="connsiteY296" fmla="*/ 700416 h 1078499"/>
                  <a:gd name="connsiteX297" fmla="*/ 1747008 w 3024845"/>
                  <a:gd name="connsiteY297" fmla="*/ 700416 h 1078499"/>
                  <a:gd name="connsiteX298" fmla="*/ 1748250 w 3024845"/>
                  <a:gd name="connsiteY298" fmla="*/ 722939 h 1078499"/>
                  <a:gd name="connsiteX299" fmla="*/ 1757926 w 3024845"/>
                  <a:gd name="connsiteY299" fmla="*/ 722939 h 1078499"/>
                  <a:gd name="connsiteX300" fmla="*/ 1759168 w 3024845"/>
                  <a:gd name="connsiteY300" fmla="*/ 700416 h 1078499"/>
                  <a:gd name="connsiteX301" fmla="*/ 1765248 w 3024845"/>
                  <a:gd name="connsiteY301" fmla="*/ 700416 h 1078499"/>
                  <a:gd name="connsiteX302" fmla="*/ 1766490 w 3024845"/>
                  <a:gd name="connsiteY302" fmla="*/ 722939 h 1078499"/>
                  <a:gd name="connsiteX303" fmla="*/ 1817112 w 3024845"/>
                  <a:gd name="connsiteY303" fmla="*/ 722939 h 1078499"/>
                  <a:gd name="connsiteX304" fmla="*/ 1817112 w 3024845"/>
                  <a:gd name="connsiteY304" fmla="*/ 559911 h 1078499"/>
                  <a:gd name="connsiteX305" fmla="*/ 2014439 w 3024845"/>
                  <a:gd name="connsiteY305" fmla="*/ 559911 h 1078499"/>
                  <a:gd name="connsiteX306" fmla="*/ 2014439 w 3024845"/>
                  <a:gd name="connsiteY306" fmla="*/ 722939 h 1078499"/>
                  <a:gd name="connsiteX307" fmla="*/ 2033136 w 3024845"/>
                  <a:gd name="connsiteY307" fmla="*/ 722939 h 1078499"/>
                  <a:gd name="connsiteX308" fmla="*/ 2033136 w 3024845"/>
                  <a:gd name="connsiteY308" fmla="*/ 640246 h 1078499"/>
                  <a:gd name="connsiteX309" fmla="*/ 2128256 w 3024845"/>
                  <a:gd name="connsiteY309" fmla="*/ 640246 h 1078499"/>
                  <a:gd name="connsiteX310" fmla="*/ 2140186 w 3024845"/>
                  <a:gd name="connsiteY310" fmla="*/ 322105 h 1078499"/>
                  <a:gd name="connsiteX311" fmla="*/ 2128026 w 3024845"/>
                  <a:gd name="connsiteY311" fmla="*/ 300487 h 1078499"/>
                  <a:gd name="connsiteX312" fmla="*/ 2121946 w 3024845"/>
                  <a:gd name="connsiteY312" fmla="*/ 296163 h 1078499"/>
                  <a:gd name="connsiteX313" fmla="*/ 2130053 w 3024845"/>
                  <a:gd name="connsiteY313" fmla="*/ 272384 h 1078499"/>
                  <a:gd name="connsiteX314" fmla="*/ 2130053 w 3024845"/>
                  <a:gd name="connsiteY314" fmla="*/ 255090 h 1078499"/>
                  <a:gd name="connsiteX315" fmla="*/ 2144240 w 3024845"/>
                  <a:gd name="connsiteY315" fmla="*/ 255090 h 1078499"/>
                  <a:gd name="connsiteX316" fmla="*/ 2144240 w 3024845"/>
                  <a:gd name="connsiteY316" fmla="*/ 233472 h 1078499"/>
                  <a:gd name="connsiteX317" fmla="*/ 2146266 w 3024845"/>
                  <a:gd name="connsiteY317" fmla="*/ 229148 h 1078499"/>
                  <a:gd name="connsiteX318" fmla="*/ 2146266 w 3024845"/>
                  <a:gd name="connsiteY318" fmla="*/ 151324 h 1078499"/>
                  <a:gd name="connsiteX319" fmla="*/ 2144240 w 3024845"/>
                  <a:gd name="connsiteY319" fmla="*/ 144839 h 1078499"/>
                  <a:gd name="connsiteX320" fmla="*/ 2150320 w 3024845"/>
                  <a:gd name="connsiteY320" fmla="*/ 138353 h 1078499"/>
                  <a:gd name="connsiteX321" fmla="*/ 2150320 w 3024845"/>
                  <a:gd name="connsiteY321" fmla="*/ 79985 h 1078499"/>
                  <a:gd name="connsiteX322" fmla="*/ 2152346 w 3024845"/>
                  <a:gd name="connsiteY322" fmla="*/ 75662 h 1078499"/>
                  <a:gd name="connsiteX323" fmla="*/ 2152346 w 3024845"/>
                  <a:gd name="connsiteY323" fmla="*/ 19456 h 1078499"/>
                  <a:gd name="connsiteX324" fmla="*/ 2154373 w 3024845"/>
                  <a:gd name="connsiteY324" fmla="*/ 0 h 1078499"/>
                  <a:gd name="connsiteX325" fmla="*/ 2162480 w 3024845"/>
                  <a:gd name="connsiteY325" fmla="*/ 138353 h 1078499"/>
                  <a:gd name="connsiteX326" fmla="*/ 2168560 w 3024845"/>
                  <a:gd name="connsiteY326" fmla="*/ 144839 h 1078499"/>
                  <a:gd name="connsiteX327" fmla="*/ 2166533 w 3024845"/>
                  <a:gd name="connsiteY327" fmla="*/ 151324 h 1078499"/>
                  <a:gd name="connsiteX328" fmla="*/ 2166533 w 3024845"/>
                  <a:gd name="connsiteY328" fmla="*/ 229148 h 1078499"/>
                  <a:gd name="connsiteX329" fmla="*/ 2168560 w 3024845"/>
                  <a:gd name="connsiteY329" fmla="*/ 233472 h 1078499"/>
                  <a:gd name="connsiteX330" fmla="*/ 2168560 w 3024845"/>
                  <a:gd name="connsiteY330" fmla="*/ 255090 h 1078499"/>
                  <a:gd name="connsiteX331" fmla="*/ 2182747 w 3024845"/>
                  <a:gd name="connsiteY331" fmla="*/ 255090 h 1078499"/>
                  <a:gd name="connsiteX332" fmla="*/ 2182747 w 3024845"/>
                  <a:gd name="connsiteY332" fmla="*/ 272384 h 1078499"/>
                  <a:gd name="connsiteX333" fmla="*/ 2190854 w 3024845"/>
                  <a:gd name="connsiteY333" fmla="*/ 296163 h 1078499"/>
                  <a:gd name="connsiteX334" fmla="*/ 2184774 w 3024845"/>
                  <a:gd name="connsiteY334" fmla="*/ 300487 h 1078499"/>
                  <a:gd name="connsiteX335" fmla="*/ 2172613 w 3024845"/>
                  <a:gd name="connsiteY335" fmla="*/ 322105 h 1078499"/>
                  <a:gd name="connsiteX336" fmla="*/ 2180720 w 3024845"/>
                  <a:gd name="connsiteY336" fmla="*/ 575033 h 1078499"/>
                  <a:gd name="connsiteX337" fmla="*/ 2245574 w 3024845"/>
                  <a:gd name="connsiteY337" fmla="*/ 575033 h 1078499"/>
                  <a:gd name="connsiteX338" fmla="*/ 2245574 w 3024845"/>
                  <a:gd name="connsiteY338" fmla="*/ 650695 h 1078499"/>
                  <a:gd name="connsiteX339" fmla="*/ 2253681 w 3024845"/>
                  <a:gd name="connsiteY339" fmla="*/ 650695 h 1078499"/>
                  <a:gd name="connsiteX340" fmla="*/ 2255708 w 3024845"/>
                  <a:gd name="connsiteY340" fmla="*/ 644210 h 1078499"/>
                  <a:gd name="connsiteX341" fmla="*/ 2261788 w 3024845"/>
                  <a:gd name="connsiteY341" fmla="*/ 644210 h 1078499"/>
                  <a:gd name="connsiteX342" fmla="*/ 2263815 w 3024845"/>
                  <a:gd name="connsiteY342" fmla="*/ 652857 h 1078499"/>
                  <a:gd name="connsiteX343" fmla="*/ 2275975 w 3024845"/>
                  <a:gd name="connsiteY343" fmla="*/ 652857 h 1078499"/>
                  <a:gd name="connsiteX344" fmla="*/ 2275975 w 3024845"/>
                  <a:gd name="connsiteY344" fmla="*/ 646371 h 1078499"/>
                  <a:gd name="connsiteX345" fmla="*/ 2298268 w 3024845"/>
                  <a:gd name="connsiteY345" fmla="*/ 646371 h 1078499"/>
                  <a:gd name="connsiteX346" fmla="*/ 2298268 w 3024845"/>
                  <a:gd name="connsiteY346" fmla="*/ 652857 h 1078499"/>
                  <a:gd name="connsiteX347" fmla="*/ 2318535 w 3024845"/>
                  <a:gd name="connsiteY347" fmla="*/ 652857 h 1078499"/>
                  <a:gd name="connsiteX348" fmla="*/ 2318535 w 3024845"/>
                  <a:gd name="connsiteY348" fmla="*/ 698254 h 1078499"/>
                  <a:gd name="connsiteX349" fmla="*/ 2332722 w 3024845"/>
                  <a:gd name="connsiteY349" fmla="*/ 698254 h 1078499"/>
                  <a:gd name="connsiteX350" fmla="*/ 2332722 w 3024845"/>
                  <a:gd name="connsiteY350" fmla="*/ 685283 h 1078499"/>
                  <a:gd name="connsiteX351" fmla="*/ 2348936 w 3024845"/>
                  <a:gd name="connsiteY351" fmla="*/ 685283 h 1078499"/>
                  <a:gd name="connsiteX352" fmla="*/ 2348936 w 3024845"/>
                  <a:gd name="connsiteY352" fmla="*/ 505856 h 1078499"/>
                  <a:gd name="connsiteX353" fmla="*/ 2355016 w 3024845"/>
                  <a:gd name="connsiteY353" fmla="*/ 499370 h 1078499"/>
                  <a:gd name="connsiteX354" fmla="*/ 2427977 w 3024845"/>
                  <a:gd name="connsiteY354" fmla="*/ 499370 h 1078499"/>
                  <a:gd name="connsiteX355" fmla="*/ 2427977 w 3024845"/>
                  <a:gd name="connsiteY355" fmla="*/ 508018 h 1078499"/>
                  <a:gd name="connsiteX356" fmla="*/ 2438110 w 3024845"/>
                  <a:gd name="connsiteY356" fmla="*/ 508018 h 1078499"/>
                  <a:gd name="connsiteX357" fmla="*/ 2438110 w 3024845"/>
                  <a:gd name="connsiteY357" fmla="*/ 622592 h 1078499"/>
                  <a:gd name="connsiteX358" fmla="*/ 2460404 w 3024845"/>
                  <a:gd name="connsiteY358" fmla="*/ 622592 h 1078499"/>
                  <a:gd name="connsiteX359" fmla="*/ 2460404 w 3024845"/>
                  <a:gd name="connsiteY359" fmla="*/ 555577 h 1078499"/>
                  <a:gd name="connsiteX360" fmla="*/ 2486751 w 3024845"/>
                  <a:gd name="connsiteY360" fmla="*/ 555577 h 1078499"/>
                  <a:gd name="connsiteX361" fmla="*/ 2490804 w 3024845"/>
                  <a:gd name="connsiteY361" fmla="*/ 551253 h 1078499"/>
                  <a:gd name="connsiteX362" fmla="*/ 2498911 w 3024845"/>
                  <a:gd name="connsiteY362" fmla="*/ 551253 h 1078499"/>
                  <a:gd name="connsiteX363" fmla="*/ 2502964 w 3024845"/>
                  <a:gd name="connsiteY363" fmla="*/ 555577 h 1078499"/>
                  <a:gd name="connsiteX364" fmla="*/ 2525258 w 3024845"/>
                  <a:gd name="connsiteY364" fmla="*/ 555577 h 1078499"/>
                  <a:gd name="connsiteX365" fmla="*/ 2525258 w 3024845"/>
                  <a:gd name="connsiteY365" fmla="*/ 438841 h 1078499"/>
                  <a:gd name="connsiteX366" fmla="*/ 2582005 w 3024845"/>
                  <a:gd name="connsiteY366" fmla="*/ 428032 h 1078499"/>
                  <a:gd name="connsiteX367" fmla="*/ 2582005 w 3024845"/>
                  <a:gd name="connsiteY367" fmla="*/ 429113 h 1078499"/>
                  <a:gd name="connsiteX368" fmla="*/ 2582005 w 3024845"/>
                  <a:gd name="connsiteY368" fmla="*/ 436679 h 1078499"/>
                  <a:gd name="connsiteX369" fmla="*/ 2608352 w 3024845"/>
                  <a:gd name="connsiteY369" fmla="*/ 436679 h 1078499"/>
                  <a:gd name="connsiteX370" fmla="*/ 2608352 w 3024845"/>
                  <a:gd name="connsiteY370" fmla="*/ 691769 h 1078499"/>
                  <a:gd name="connsiteX371" fmla="*/ 2630646 w 3024845"/>
                  <a:gd name="connsiteY371" fmla="*/ 691769 h 1078499"/>
                  <a:gd name="connsiteX372" fmla="*/ 2630646 w 3024845"/>
                  <a:gd name="connsiteY372" fmla="*/ 687445 h 1078499"/>
                  <a:gd name="connsiteX373" fmla="*/ 2642806 w 3024845"/>
                  <a:gd name="connsiteY373" fmla="*/ 687445 h 1078499"/>
                  <a:gd name="connsiteX374" fmla="*/ 2642806 w 3024845"/>
                  <a:gd name="connsiteY374" fmla="*/ 691769 h 1078499"/>
                  <a:gd name="connsiteX375" fmla="*/ 2667126 w 3024845"/>
                  <a:gd name="connsiteY375" fmla="*/ 691769 h 1078499"/>
                  <a:gd name="connsiteX376" fmla="*/ 2667126 w 3024845"/>
                  <a:gd name="connsiteY376" fmla="*/ 678798 h 1078499"/>
                  <a:gd name="connsiteX377" fmla="*/ 2695500 w 3024845"/>
                  <a:gd name="connsiteY377" fmla="*/ 678798 h 1078499"/>
                  <a:gd name="connsiteX378" fmla="*/ 2707660 w 3024845"/>
                  <a:gd name="connsiteY378" fmla="*/ 674474 h 1078499"/>
                  <a:gd name="connsiteX379" fmla="*/ 2727927 w 3024845"/>
                  <a:gd name="connsiteY379" fmla="*/ 678798 h 1078499"/>
                  <a:gd name="connsiteX380" fmla="*/ 2727927 w 3024845"/>
                  <a:gd name="connsiteY380" fmla="*/ 661504 h 1078499"/>
                  <a:gd name="connsiteX381" fmla="*/ 2736034 w 3024845"/>
                  <a:gd name="connsiteY381" fmla="*/ 661504 h 1078499"/>
                  <a:gd name="connsiteX382" fmla="*/ 2736034 w 3024845"/>
                  <a:gd name="connsiteY382" fmla="*/ 648533 h 1078499"/>
                  <a:gd name="connsiteX383" fmla="*/ 2792781 w 3024845"/>
                  <a:gd name="connsiteY383" fmla="*/ 648533 h 1078499"/>
                  <a:gd name="connsiteX384" fmla="*/ 2792781 w 3024845"/>
                  <a:gd name="connsiteY384" fmla="*/ 618268 h 1078499"/>
                  <a:gd name="connsiteX385" fmla="*/ 2811021 w 3024845"/>
                  <a:gd name="connsiteY385" fmla="*/ 618268 h 1078499"/>
                  <a:gd name="connsiteX386" fmla="*/ 2811021 w 3024845"/>
                  <a:gd name="connsiteY386" fmla="*/ 611783 h 1078499"/>
                  <a:gd name="connsiteX387" fmla="*/ 2823181 w 3024845"/>
                  <a:gd name="connsiteY387" fmla="*/ 611783 h 1078499"/>
                  <a:gd name="connsiteX388" fmla="*/ 2823181 w 3024845"/>
                  <a:gd name="connsiteY388" fmla="*/ 618268 h 1078499"/>
                  <a:gd name="connsiteX389" fmla="*/ 2839395 w 3024845"/>
                  <a:gd name="connsiteY389" fmla="*/ 618268 h 1078499"/>
                  <a:gd name="connsiteX390" fmla="*/ 2839395 w 3024845"/>
                  <a:gd name="connsiteY390" fmla="*/ 667989 h 1078499"/>
                  <a:gd name="connsiteX391" fmla="*/ 2871822 w 3024845"/>
                  <a:gd name="connsiteY391" fmla="*/ 667989 h 1078499"/>
                  <a:gd name="connsiteX392" fmla="*/ 2871822 w 3024845"/>
                  <a:gd name="connsiteY392" fmla="*/ 642048 h 1078499"/>
                  <a:gd name="connsiteX393" fmla="*/ 2910329 w 3024845"/>
                  <a:gd name="connsiteY393" fmla="*/ 642048 h 1078499"/>
                  <a:gd name="connsiteX394" fmla="*/ 2910329 w 3024845"/>
                  <a:gd name="connsiteY394" fmla="*/ 611783 h 1078499"/>
                  <a:gd name="connsiteX395" fmla="*/ 2958970 w 3024845"/>
                  <a:gd name="connsiteY395" fmla="*/ 611783 h 1078499"/>
                  <a:gd name="connsiteX396" fmla="*/ 2958970 w 3024845"/>
                  <a:gd name="connsiteY396" fmla="*/ 722939 h 1078499"/>
                  <a:gd name="connsiteX397" fmla="*/ 2958970 w 3024845"/>
                  <a:gd name="connsiteY397" fmla="*/ 736718 h 1078499"/>
                  <a:gd name="connsiteX398" fmla="*/ 3024845 w 3024845"/>
                  <a:gd name="connsiteY398" fmla="*/ 736718 h 1078499"/>
                  <a:gd name="connsiteX399" fmla="*/ 3024845 w 3024845"/>
                  <a:gd name="connsiteY399" fmla="*/ 1078499 h 1078499"/>
                  <a:gd name="connsiteX400" fmla="*/ 2054 w 3024845"/>
                  <a:gd name="connsiteY400" fmla="*/ 1076166 h 1078499"/>
                  <a:gd name="connsiteX401" fmla="*/ 0 w 3024845"/>
                  <a:gd name="connsiteY401" fmla="*/ 642048 h 1078499"/>
                  <a:gd name="connsiteX402" fmla="*/ 20267 w 3024845"/>
                  <a:gd name="connsiteY402" fmla="*/ 642048 h 1078499"/>
                  <a:gd name="connsiteX403" fmla="*/ 20774 w 3024845"/>
                  <a:gd name="connsiteY403" fmla="*/ 640967 h 1078499"/>
                  <a:gd name="connsiteX404" fmla="*/ 24320 w 3024845"/>
                  <a:gd name="connsiteY404" fmla="*/ 633401 h 1078499"/>
                  <a:gd name="connsiteX405" fmla="*/ 26094 w 3024845"/>
                  <a:gd name="connsiteY405" fmla="*/ 633671 h 1078499"/>
                  <a:gd name="connsiteX406" fmla="*/ 38507 w 3024845"/>
                  <a:gd name="connsiteY406" fmla="*/ 635562 h 1078499"/>
                  <a:gd name="connsiteX407" fmla="*/ 39014 w 3024845"/>
                  <a:gd name="connsiteY407" fmla="*/ 636914 h 1078499"/>
                  <a:gd name="connsiteX408" fmla="*/ 42560 w 3024845"/>
                  <a:gd name="connsiteY408" fmla="*/ 646371 h 1078499"/>
                  <a:gd name="connsiteX409" fmla="*/ 68907 w 3024845"/>
                  <a:gd name="connsiteY409" fmla="*/ 648533 h 1078499"/>
                  <a:gd name="connsiteX410" fmla="*/ 68907 w 3024845"/>
                  <a:gd name="connsiteY410" fmla="*/ 525312 h 1078499"/>
                  <a:gd name="connsiteX411" fmla="*/ 70934 w 3024845"/>
                  <a:gd name="connsiteY411" fmla="*/ 525312 h 1078499"/>
                  <a:gd name="connsiteX412" fmla="*/ 85121 w 3024845"/>
                  <a:gd name="connsiteY412" fmla="*/ 525312 h 1078499"/>
                  <a:gd name="connsiteX413" fmla="*/ 85121 w 3024845"/>
                  <a:gd name="connsiteY413" fmla="*/ 389120 h 1078499"/>
                  <a:gd name="connsiteX414" fmla="*/ 86894 w 3024845"/>
                  <a:gd name="connsiteY414" fmla="*/ 389120 h 1078499"/>
                  <a:gd name="connsiteX415" fmla="*/ 99308 w 3024845"/>
                  <a:gd name="connsiteY415" fmla="*/ 389120 h 1078499"/>
                  <a:gd name="connsiteX416" fmla="*/ 99308 w 3024845"/>
                  <a:gd name="connsiteY416" fmla="*/ 274546 h 1078499"/>
                  <a:gd name="connsiteX417" fmla="*/ 103361 w 3024845"/>
                  <a:gd name="connsiteY417" fmla="*/ 246442 h 1078499"/>
                  <a:gd name="connsiteX418" fmla="*/ 105388 w 3024845"/>
                  <a:gd name="connsiteY418" fmla="*/ 246442 h 1078499"/>
                  <a:gd name="connsiteX419" fmla="*/ 119575 w 3024845"/>
                  <a:gd name="connsiteY419" fmla="*/ 246442 h 1078499"/>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0186 w 3024845"/>
                  <a:gd name="connsiteY310" fmla="*/ 302649 h 1059043"/>
                  <a:gd name="connsiteX311" fmla="*/ 2128026 w 3024845"/>
                  <a:gd name="connsiteY311" fmla="*/ 281031 h 1059043"/>
                  <a:gd name="connsiteX312" fmla="*/ 2121946 w 3024845"/>
                  <a:gd name="connsiteY312" fmla="*/ 276707 h 1059043"/>
                  <a:gd name="connsiteX313" fmla="*/ 2130053 w 3024845"/>
                  <a:gd name="connsiteY313" fmla="*/ 252928 h 1059043"/>
                  <a:gd name="connsiteX314" fmla="*/ 2130053 w 3024845"/>
                  <a:gd name="connsiteY314" fmla="*/ 235634 h 1059043"/>
                  <a:gd name="connsiteX315" fmla="*/ 2144240 w 3024845"/>
                  <a:gd name="connsiteY315" fmla="*/ 235634 h 1059043"/>
                  <a:gd name="connsiteX316" fmla="*/ 2144240 w 3024845"/>
                  <a:gd name="connsiteY316" fmla="*/ 214016 h 1059043"/>
                  <a:gd name="connsiteX317" fmla="*/ 2146266 w 3024845"/>
                  <a:gd name="connsiteY317" fmla="*/ 209692 h 1059043"/>
                  <a:gd name="connsiteX318" fmla="*/ 2146266 w 3024845"/>
                  <a:gd name="connsiteY318" fmla="*/ 131868 h 1059043"/>
                  <a:gd name="connsiteX319" fmla="*/ 2144240 w 3024845"/>
                  <a:gd name="connsiteY319" fmla="*/ 125383 h 1059043"/>
                  <a:gd name="connsiteX320" fmla="*/ 2150320 w 3024845"/>
                  <a:gd name="connsiteY320" fmla="*/ 118897 h 1059043"/>
                  <a:gd name="connsiteX321" fmla="*/ 2150320 w 3024845"/>
                  <a:gd name="connsiteY321" fmla="*/ 60529 h 1059043"/>
                  <a:gd name="connsiteX322" fmla="*/ 2152346 w 3024845"/>
                  <a:gd name="connsiteY322" fmla="*/ 56206 h 1059043"/>
                  <a:gd name="connsiteX323" fmla="*/ 2152346 w 3024845"/>
                  <a:gd name="connsiteY323" fmla="*/ 0 h 1059043"/>
                  <a:gd name="connsiteX324" fmla="*/ 2162480 w 3024845"/>
                  <a:gd name="connsiteY324" fmla="*/ 118897 h 1059043"/>
                  <a:gd name="connsiteX325" fmla="*/ 2168560 w 3024845"/>
                  <a:gd name="connsiteY325" fmla="*/ 125383 h 1059043"/>
                  <a:gd name="connsiteX326" fmla="*/ 2166533 w 3024845"/>
                  <a:gd name="connsiteY326" fmla="*/ 131868 h 1059043"/>
                  <a:gd name="connsiteX327" fmla="*/ 2166533 w 3024845"/>
                  <a:gd name="connsiteY327" fmla="*/ 209692 h 1059043"/>
                  <a:gd name="connsiteX328" fmla="*/ 2168560 w 3024845"/>
                  <a:gd name="connsiteY328" fmla="*/ 214016 h 1059043"/>
                  <a:gd name="connsiteX329" fmla="*/ 2168560 w 3024845"/>
                  <a:gd name="connsiteY329" fmla="*/ 235634 h 1059043"/>
                  <a:gd name="connsiteX330" fmla="*/ 2182747 w 3024845"/>
                  <a:gd name="connsiteY330" fmla="*/ 235634 h 1059043"/>
                  <a:gd name="connsiteX331" fmla="*/ 2182747 w 3024845"/>
                  <a:gd name="connsiteY331" fmla="*/ 252928 h 1059043"/>
                  <a:gd name="connsiteX332" fmla="*/ 2190854 w 3024845"/>
                  <a:gd name="connsiteY332" fmla="*/ 276707 h 1059043"/>
                  <a:gd name="connsiteX333" fmla="*/ 2184774 w 3024845"/>
                  <a:gd name="connsiteY333" fmla="*/ 281031 h 1059043"/>
                  <a:gd name="connsiteX334" fmla="*/ 2172613 w 3024845"/>
                  <a:gd name="connsiteY334" fmla="*/ 302649 h 1059043"/>
                  <a:gd name="connsiteX335" fmla="*/ 2180720 w 3024845"/>
                  <a:gd name="connsiteY335" fmla="*/ 555577 h 1059043"/>
                  <a:gd name="connsiteX336" fmla="*/ 2245574 w 3024845"/>
                  <a:gd name="connsiteY336" fmla="*/ 555577 h 1059043"/>
                  <a:gd name="connsiteX337" fmla="*/ 2245574 w 3024845"/>
                  <a:gd name="connsiteY337" fmla="*/ 631239 h 1059043"/>
                  <a:gd name="connsiteX338" fmla="*/ 2253681 w 3024845"/>
                  <a:gd name="connsiteY338" fmla="*/ 631239 h 1059043"/>
                  <a:gd name="connsiteX339" fmla="*/ 2255708 w 3024845"/>
                  <a:gd name="connsiteY339" fmla="*/ 624754 h 1059043"/>
                  <a:gd name="connsiteX340" fmla="*/ 2261788 w 3024845"/>
                  <a:gd name="connsiteY340" fmla="*/ 624754 h 1059043"/>
                  <a:gd name="connsiteX341" fmla="*/ 2263815 w 3024845"/>
                  <a:gd name="connsiteY341" fmla="*/ 633401 h 1059043"/>
                  <a:gd name="connsiteX342" fmla="*/ 2275975 w 3024845"/>
                  <a:gd name="connsiteY342" fmla="*/ 633401 h 1059043"/>
                  <a:gd name="connsiteX343" fmla="*/ 2275975 w 3024845"/>
                  <a:gd name="connsiteY343" fmla="*/ 626915 h 1059043"/>
                  <a:gd name="connsiteX344" fmla="*/ 2298268 w 3024845"/>
                  <a:gd name="connsiteY344" fmla="*/ 626915 h 1059043"/>
                  <a:gd name="connsiteX345" fmla="*/ 2298268 w 3024845"/>
                  <a:gd name="connsiteY345" fmla="*/ 633401 h 1059043"/>
                  <a:gd name="connsiteX346" fmla="*/ 2318535 w 3024845"/>
                  <a:gd name="connsiteY346" fmla="*/ 633401 h 1059043"/>
                  <a:gd name="connsiteX347" fmla="*/ 2318535 w 3024845"/>
                  <a:gd name="connsiteY347" fmla="*/ 678798 h 1059043"/>
                  <a:gd name="connsiteX348" fmla="*/ 2332722 w 3024845"/>
                  <a:gd name="connsiteY348" fmla="*/ 678798 h 1059043"/>
                  <a:gd name="connsiteX349" fmla="*/ 2332722 w 3024845"/>
                  <a:gd name="connsiteY349" fmla="*/ 665827 h 1059043"/>
                  <a:gd name="connsiteX350" fmla="*/ 2348936 w 3024845"/>
                  <a:gd name="connsiteY350" fmla="*/ 665827 h 1059043"/>
                  <a:gd name="connsiteX351" fmla="*/ 2348936 w 3024845"/>
                  <a:gd name="connsiteY351" fmla="*/ 486400 h 1059043"/>
                  <a:gd name="connsiteX352" fmla="*/ 2355016 w 3024845"/>
                  <a:gd name="connsiteY352" fmla="*/ 479914 h 1059043"/>
                  <a:gd name="connsiteX353" fmla="*/ 2427977 w 3024845"/>
                  <a:gd name="connsiteY353" fmla="*/ 479914 h 1059043"/>
                  <a:gd name="connsiteX354" fmla="*/ 2427977 w 3024845"/>
                  <a:gd name="connsiteY354" fmla="*/ 488562 h 1059043"/>
                  <a:gd name="connsiteX355" fmla="*/ 2438110 w 3024845"/>
                  <a:gd name="connsiteY355" fmla="*/ 488562 h 1059043"/>
                  <a:gd name="connsiteX356" fmla="*/ 2438110 w 3024845"/>
                  <a:gd name="connsiteY356" fmla="*/ 603136 h 1059043"/>
                  <a:gd name="connsiteX357" fmla="*/ 2460404 w 3024845"/>
                  <a:gd name="connsiteY357" fmla="*/ 603136 h 1059043"/>
                  <a:gd name="connsiteX358" fmla="*/ 2460404 w 3024845"/>
                  <a:gd name="connsiteY358" fmla="*/ 536121 h 1059043"/>
                  <a:gd name="connsiteX359" fmla="*/ 2486751 w 3024845"/>
                  <a:gd name="connsiteY359" fmla="*/ 536121 h 1059043"/>
                  <a:gd name="connsiteX360" fmla="*/ 2490804 w 3024845"/>
                  <a:gd name="connsiteY360" fmla="*/ 531797 h 1059043"/>
                  <a:gd name="connsiteX361" fmla="*/ 2498911 w 3024845"/>
                  <a:gd name="connsiteY361" fmla="*/ 531797 h 1059043"/>
                  <a:gd name="connsiteX362" fmla="*/ 2502964 w 3024845"/>
                  <a:gd name="connsiteY362" fmla="*/ 536121 h 1059043"/>
                  <a:gd name="connsiteX363" fmla="*/ 2525258 w 3024845"/>
                  <a:gd name="connsiteY363" fmla="*/ 536121 h 1059043"/>
                  <a:gd name="connsiteX364" fmla="*/ 2525258 w 3024845"/>
                  <a:gd name="connsiteY364" fmla="*/ 419385 h 1059043"/>
                  <a:gd name="connsiteX365" fmla="*/ 2582005 w 3024845"/>
                  <a:gd name="connsiteY365" fmla="*/ 408576 h 1059043"/>
                  <a:gd name="connsiteX366" fmla="*/ 2582005 w 3024845"/>
                  <a:gd name="connsiteY366" fmla="*/ 409657 h 1059043"/>
                  <a:gd name="connsiteX367" fmla="*/ 2582005 w 3024845"/>
                  <a:gd name="connsiteY367" fmla="*/ 417223 h 1059043"/>
                  <a:gd name="connsiteX368" fmla="*/ 2608352 w 3024845"/>
                  <a:gd name="connsiteY368" fmla="*/ 417223 h 1059043"/>
                  <a:gd name="connsiteX369" fmla="*/ 2608352 w 3024845"/>
                  <a:gd name="connsiteY369" fmla="*/ 672313 h 1059043"/>
                  <a:gd name="connsiteX370" fmla="*/ 2630646 w 3024845"/>
                  <a:gd name="connsiteY370" fmla="*/ 672313 h 1059043"/>
                  <a:gd name="connsiteX371" fmla="*/ 2630646 w 3024845"/>
                  <a:gd name="connsiteY371" fmla="*/ 667989 h 1059043"/>
                  <a:gd name="connsiteX372" fmla="*/ 2642806 w 3024845"/>
                  <a:gd name="connsiteY372" fmla="*/ 667989 h 1059043"/>
                  <a:gd name="connsiteX373" fmla="*/ 2642806 w 3024845"/>
                  <a:gd name="connsiteY373" fmla="*/ 672313 h 1059043"/>
                  <a:gd name="connsiteX374" fmla="*/ 2667126 w 3024845"/>
                  <a:gd name="connsiteY374" fmla="*/ 672313 h 1059043"/>
                  <a:gd name="connsiteX375" fmla="*/ 2667126 w 3024845"/>
                  <a:gd name="connsiteY375" fmla="*/ 659342 h 1059043"/>
                  <a:gd name="connsiteX376" fmla="*/ 2695500 w 3024845"/>
                  <a:gd name="connsiteY376" fmla="*/ 659342 h 1059043"/>
                  <a:gd name="connsiteX377" fmla="*/ 2707660 w 3024845"/>
                  <a:gd name="connsiteY377" fmla="*/ 655018 h 1059043"/>
                  <a:gd name="connsiteX378" fmla="*/ 2727927 w 3024845"/>
                  <a:gd name="connsiteY378" fmla="*/ 659342 h 1059043"/>
                  <a:gd name="connsiteX379" fmla="*/ 2727927 w 3024845"/>
                  <a:gd name="connsiteY379" fmla="*/ 642048 h 1059043"/>
                  <a:gd name="connsiteX380" fmla="*/ 2736034 w 3024845"/>
                  <a:gd name="connsiteY380" fmla="*/ 642048 h 1059043"/>
                  <a:gd name="connsiteX381" fmla="*/ 2736034 w 3024845"/>
                  <a:gd name="connsiteY381" fmla="*/ 629077 h 1059043"/>
                  <a:gd name="connsiteX382" fmla="*/ 2792781 w 3024845"/>
                  <a:gd name="connsiteY382" fmla="*/ 629077 h 1059043"/>
                  <a:gd name="connsiteX383" fmla="*/ 2792781 w 3024845"/>
                  <a:gd name="connsiteY383" fmla="*/ 598812 h 1059043"/>
                  <a:gd name="connsiteX384" fmla="*/ 2811021 w 3024845"/>
                  <a:gd name="connsiteY384" fmla="*/ 598812 h 1059043"/>
                  <a:gd name="connsiteX385" fmla="*/ 2811021 w 3024845"/>
                  <a:gd name="connsiteY385" fmla="*/ 592327 h 1059043"/>
                  <a:gd name="connsiteX386" fmla="*/ 2823181 w 3024845"/>
                  <a:gd name="connsiteY386" fmla="*/ 592327 h 1059043"/>
                  <a:gd name="connsiteX387" fmla="*/ 2823181 w 3024845"/>
                  <a:gd name="connsiteY387" fmla="*/ 598812 h 1059043"/>
                  <a:gd name="connsiteX388" fmla="*/ 2839395 w 3024845"/>
                  <a:gd name="connsiteY388" fmla="*/ 598812 h 1059043"/>
                  <a:gd name="connsiteX389" fmla="*/ 2839395 w 3024845"/>
                  <a:gd name="connsiteY389" fmla="*/ 648533 h 1059043"/>
                  <a:gd name="connsiteX390" fmla="*/ 2871822 w 3024845"/>
                  <a:gd name="connsiteY390" fmla="*/ 648533 h 1059043"/>
                  <a:gd name="connsiteX391" fmla="*/ 2871822 w 3024845"/>
                  <a:gd name="connsiteY391" fmla="*/ 622592 h 1059043"/>
                  <a:gd name="connsiteX392" fmla="*/ 2910329 w 3024845"/>
                  <a:gd name="connsiteY392" fmla="*/ 622592 h 1059043"/>
                  <a:gd name="connsiteX393" fmla="*/ 2910329 w 3024845"/>
                  <a:gd name="connsiteY393" fmla="*/ 592327 h 1059043"/>
                  <a:gd name="connsiteX394" fmla="*/ 2958970 w 3024845"/>
                  <a:gd name="connsiteY394" fmla="*/ 592327 h 1059043"/>
                  <a:gd name="connsiteX395" fmla="*/ 2958970 w 3024845"/>
                  <a:gd name="connsiteY395" fmla="*/ 703483 h 1059043"/>
                  <a:gd name="connsiteX396" fmla="*/ 2958970 w 3024845"/>
                  <a:gd name="connsiteY396" fmla="*/ 717262 h 1059043"/>
                  <a:gd name="connsiteX397" fmla="*/ 3024845 w 3024845"/>
                  <a:gd name="connsiteY397" fmla="*/ 717262 h 1059043"/>
                  <a:gd name="connsiteX398" fmla="*/ 3024845 w 3024845"/>
                  <a:gd name="connsiteY398" fmla="*/ 1059043 h 1059043"/>
                  <a:gd name="connsiteX399" fmla="*/ 2054 w 3024845"/>
                  <a:gd name="connsiteY399" fmla="*/ 1056710 h 1059043"/>
                  <a:gd name="connsiteX400" fmla="*/ 0 w 3024845"/>
                  <a:gd name="connsiteY400" fmla="*/ 622592 h 1059043"/>
                  <a:gd name="connsiteX401" fmla="*/ 20267 w 3024845"/>
                  <a:gd name="connsiteY401" fmla="*/ 622592 h 1059043"/>
                  <a:gd name="connsiteX402" fmla="*/ 20774 w 3024845"/>
                  <a:gd name="connsiteY402" fmla="*/ 621511 h 1059043"/>
                  <a:gd name="connsiteX403" fmla="*/ 24320 w 3024845"/>
                  <a:gd name="connsiteY403" fmla="*/ 613945 h 1059043"/>
                  <a:gd name="connsiteX404" fmla="*/ 26094 w 3024845"/>
                  <a:gd name="connsiteY404" fmla="*/ 614215 h 1059043"/>
                  <a:gd name="connsiteX405" fmla="*/ 38507 w 3024845"/>
                  <a:gd name="connsiteY405" fmla="*/ 616106 h 1059043"/>
                  <a:gd name="connsiteX406" fmla="*/ 39014 w 3024845"/>
                  <a:gd name="connsiteY406" fmla="*/ 617458 h 1059043"/>
                  <a:gd name="connsiteX407" fmla="*/ 42560 w 3024845"/>
                  <a:gd name="connsiteY407" fmla="*/ 626915 h 1059043"/>
                  <a:gd name="connsiteX408" fmla="*/ 68907 w 3024845"/>
                  <a:gd name="connsiteY408" fmla="*/ 629077 h 1059043"/>
                  <a:gd name="connsiteX409" fmla="*/ 68907 w 3024845"/>
                  <a:gd name="connsiteY409" fmla="*/ 505856 h 1059043"/>
                  <a:gd name="connsiteX410" fmla="*/ 70934 w 3024845"/>
                  <a:gd name="connsiteY410" fmla="*/ 505856 h 1059043"/>
                  <a:gd name="connsiteX411" fmla="*/ 85121 w 3024845"/>
                  <a:gd name="connsiteY411" fmla="*/ 505856 h 1059043"/>
                  <a:gd name="connsiteX412" fmla="*/ 85121 w 3024845"/>
                  <a:gd name="connsiteY412" fmla="*/ 369664 h 1059043"/>
                  <a:gd name="connsiteX413" fmla="*/ 86894 w 3024845"/>
                  <a:gd name="connsiteY413" fmla="*/ 369664 h 1059043"/>
                  <a:gd name="connsiteX414" fmla="*/ 99308 w 3024845"/>
                  <a:gd name="connsiteY414" fmla="*/ 369664 h 1059043"/>
                  <a:gd name="connsiteX415" fmla="*/ 99308 w 3024845"/>
                  <a:gd name="connsiteY415" fmla="*/ 255090 h 1059043"/>
                  <a:gd name="connsiteX416" fmla="*/ 103361 w 3024845"/>
                  <a:gd name="connsiteY416" fmla="*/ 226986 h 1059043"/>
                  <a:gd name="connsiteX417" fmla="*/ 105388 w 3024845"/>
                  <a:gd name="connsiteY417" fmla="*/ 226986 h 1059043"/>
                  <a:gd name="connsiteX418" fmla="*/ 119575 w 3024845"/>
                  <a:gd name="connsiteY418"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0186 w 3024845"/>
                  <a:gd name="connsiteY310" fmla="*/ 302649 h 1059043"/>
                  <a:gd name="connsiteX311" fmla="*/ 2128026 w 3024845"/>
                  <a:gd name="connsiteY311" fmla="*/ 281031 h 1059043"/>
                  <a:gd name="connsiteX312" fmla="*/ 2121946 w 3024845"/>
                  <a:gd name="connsiteY312" fmla="*/ 276707 h 1059043"/>
                  <a:gd name="connsiteX313" fmla="*/ 2130053 w 3024845"/>
                  <a:gd name="connsiteY313" fmla="*/ 252928 h 1059043"/>
                  <a:gd name="connsiteX314" fmla="*/ 2130053 w 3024845"/>
                  <a:gd name="connsiteY314" fmla="*/ 235634 h 1059043"/>
                  <a:gd name="connsiteX315" fmla="*/ 2144240 w 3024845"/>
                  <a:gd name="connsiteY315" fmla="*/ 235634 h 1059043"/>
                  <a:gd name="connsiteX316" fmla="*/ 2144240 w 3024845"/>
                  <a:gd name="connsiteY316" fmla="*/ 214016 h 1059043"/>
                  <a:gd name="connsiteX317" fmla="*/ 2146266 w 3024845"/>
                  <a:gd name="connsiteY317" fmla="*/ 209692 h 1059043"/>
                  <a:gd name="connsiteX318" fmla="*/ 2146266 w 3024845"/>
                  <a:gd name="connsiteY318" fmla="*/ 131868 h 1059043"/>
                  <a:gd name="connsiteX319" fmla="*/ 2144240 w 3024845"/>
                  <a:gd name="connsiteY319" fmla="*/ 125383 h 1059043"/>
                  <a:gd name="connsiteX320" fmla="*/ 2150320 w 3024845"/>
                  <a:gd name="connsiteY320" fmla="*/ 118897 h 1059043"/>
                  <a:gd name="connsiteX321" fmla="*/ 2150320 w 3024845"/>
                  <a:gd name="connsiteY321" fmla="*/ 60529 h 1059043"/>
                  <a:gd name="connsiteX322" fmla="*/ 2152346 w 3024845"/>
                  <a:gd name="connsiteY322" fmla="*/ 56206 h 1059043"/>
                  <a:gd name="connsiteX323" fmla="*/ 2152346 w 3024845"/>
                  <a:gd name="connsiteY323" fmla="*/ 0 h 1059043"/>
                  <a:gd name="connsiteX324" fmla="*/ 2162480 w 3024845"/>
                  <a:gd name="connsiteY324" fmla="*/ 118897 h 1059043"/>
                  <a:gd name="connsiteX325" fmla="*/ 2168560 w 3024845"/>
                  <a:gd name="connsiteY325" fmla="*/ 125383 h 1059043"/>
                  <a:gd name="connsiteX326" fmla="*/ 2166533 w 3024845"/>
                  <a:gd name="connsiteY326" fmla="*/ 131868 h 1059043"/>
                  <a:gd name="connsiteX327" fmla="*/ 2166533 w 3024845"/>
                  <a:gd name="connsiteY327" fmla="*/ 209692 h 1059043"/>
                  <a:gd name="connsiteX328" fmla="*/ 2168560 w 3024845"/>
                  <a:gd name="connsiteY328" fmla="*/ 214016 h 1059043"/>
                  <a:gd name="connsiteX329" fmla="*/ 2168560 w 3024845"/>
                  <a:gd name="connsiteY329" fmla="*/ 235634 h 1059043"/>
                  <a:gd name="connsiteX330" fmla="*/ 2182747 w 3024845"/>
                  <a:gd name="connsiteY330" fmla="*/ 235634 h 1059043"/>
                  <a:gd name="connsiteX331" fmla="*/ 2182747 w 3024845"/>
                  <a:gd name="connsiteY331" fmla="*/ 252928 h 1059043"/>
                  <a:gd name="connsiteX332" fmla="*/ 2190854 w 3024845"/>
                  <a:gd name="connsiteY332" fmla="*/ 276707 h 1059043"/>
                  <a:gd name="connsiteX333" fmla="*/ 2184774 w 3024845"/>
                  <a:gd name="connsiteY333" fmla="*/ 281031 h 1059043"/>
                  <a:gd name="connsiteX334" fmla="*/ 2180720 w 3024845"/>
                  <a:gd name="connsiteY334" fmla="*/ 555577 h 1059043"/>
                  <a:gd name="connsiteX335" fmla="*/ 2245574 w 3024845"/>
                  <a:gd name="connsiteY335" fmla="*/ 555577 h 1059043"/>
                  <a:gd name="connsiteX336" fmla="*/ 2245574 w 3024845"/>
                  <a:gd name="connsiteY336" fmla="*/ 631239 h 1059043"/>
                  <a:gd name="connsiteX337" fmla="*/ 2253681 w 3024845"/>
                  <a:gd name="connsiteY337" fmla="*/ 631239 h 1059043"/>
                  <a:gd name="connsiteX338" fmla="*/ 2255708 w 3024845"/>
                  <a:gd name="connsiteY338" fmla="*/ 624754 h 1059043"/>
                  <a:gd name="connsiteX339" fmla="*/ 2261788 w 3024845"/>
                  <a:gd name="connsiteY339" fmla="*/ 624754 h 1059043"/>
                  <a:gd name="connsiteX340" fmla="*/ 2263815 w 3024845"/>
                  <a:gd name="connsiteY340" fmla="*/ 633401 h 1059043"/>
                  <a:gd name="connsiteX341" fmla="*/ 2275975 w 3024845"/>
                  <a:gd name="connsiteY341" fmla="*/ 633401 h 1059043"/>
                  <a:gd name="connsiteX342" fmla="*/ 2275975 w 3024845"/>
                  <a:gd name="connsiteY342" fmla="*/ 626915 h 1059043"/>
                  <a:gd name="connsiteX343" fmla="*/ 2298268 w 3024845"/>
                  <a:gd name="connsiteY343" fmla="*/ 626915 h 1059043"/>
                  <a:gd name="connsiteX344" fmla="*/ 2298268 w 3024845"/>
                  <a:gd name="connsiteY344" fmla="*/ 633401 h 1059043"/>
                  <a:gd name="connsiteX345" fmla="*/ 2318535 w 3024845"/>
                  <a:gd name="connsiteY345" fmla="*/ 633401 h 1059043"/>
                  <a:gd name="connsiteX346" fmla="*/ 2318535 w 3024845"/>
                  <a:gd name="connsiteY346" fmla="*/ 678798 h 1059043"/>
                  <a:gd name="connsiteX347" fmla="*/ 2332722 w 3024845"/>
                  <a:gd name="connsiteY347" fmla="*/ 678798 h 1059043"/>
                  <a:gd name="connsiteX348" fmla="*/ 2332722 w 3024845"/>
                  <a:gd name="connsiteY348" fmla="*/ 665827 h 1059043"/>
                  <a:gd name="connsiteX349" fmla="*/ 2348936 w 3024845"/>
                  <a:gd name="connsiteY349" fmla="*/ 665827 h 1059043"/>
                  <a:gd name="connsiteX350" fmla="*/ 2348936 w 3024845"/>
                  <a:gd name="connsiteY350" fmla="*/ 486400 h 1059043"/>
                  <a:gd name="connsiteX351" fmla="*/ 2355016 w 3024845"/>
                  <a:gd name="connsiteY351" fmla="*/ 479914 h 1059043"/>
                  <a:gd name="connsiteX352" fmla="*/ 2427977 w 3024845"/>
                  <a:gd name="connsiteY352" fmla="*/ 479914 h 1059043"/>
                  <a:gd name="connsiteX353" fmla="*/ 2427977 w 3024845"/>
                  <a:gd name="connsiteY353" fmla="*/ 488562 h 1059043"/>
                  <a:gd name="connsiteX354" fmla="*/ 2438110 w 3024845"/>
                  <a:gd name="connsiteY354" fmla="*/ 488562 h 1059043"/>
                  <a:gd name="connsiteX355" fmla="*/ 2438110 w 3024845"/>
                  <a:gd name="connsiteY355" fmla="*/ 603136 h 1059043"/>
                  <a:gd name="connsiteX356" fmla="*/ 2460404 w 3024845"/>
                  <a:gd name="connsiteY356" fmla="*/ 603136 h 1059043"/>
                  <a:gd name="connsiteX357" fmla="*/ 2460404 w 3024845"/>
                  <a:gd name="connsiteY357" fmla="*/ 536121 h 1059043"/>
                  <a:gd name="connsiteX358" fmla="*/ 2486751 w 3024845"/>
                  <a:gd name="connsiteY358" fmla="*/ 536121 h 1059043"/>
                  <a:gd name="connsiteX359" fmla="*/ 2490804 w 3024845"/>
                  <a:gd name="connsiteY359" fmla="*/ 531797 h 1059043"/>
                  <a:gd name="connsiteX360" fmla="*/ 2498911 w 3024845"/>
                  <a:gd name="connsiteY360" fmla="*/ 531797 h 1059043"/>
                  <a:gd name="connsiteX361" fmla="*/ 2502964 w 3024845"/>
                  <a:gd name="connsiteY361" fmla="*/ 536121 h 1059043"/>
                  <a:gd name="connsiteX362" fmla="*/ 2525258 w 3024845"/>
                  <a:gd name="connsiteY362" fmla="*/ 536121 h 1059043"/>
                  <a:gd name="connsiteX363" fmla="*/ 2525258 w 3024845"/>
                  <a:gd name="connsiteY363" fmla="*/ 419385 h 1059043"/>
                  <a:gd name="connsiteX364" fmla="*/ 2582005 w 3024845"/>
                  <a:gd name="connsiteY364" fmla="*/ 408576 h 1059043"/>
                  <a:gd name="connsiteX365" fmla="*/ 2582005 w 3024845"/>
                  <a:gd name="connsiteY365" fmla="*/ 409657 h 1059043"/>
                  <a:gd name="connsiteX366" fmla="*/ 2582005 w 3024845"/>
                  <a:gd name="connsiteY366" fmla="*/ 417223 h 1059043"/>
                  <a:gd name="connsiteX367" fmla="*/ 2608352 w 3024845"/>
                  <a:gd name="connsiteY367" fmla="*/ 417223 h 1059043"/>
                  <a:gd name="connsiteX368" fmla="*/ 2608352 w 3024845"/>
                  <a:gd name="connsiteY368" fmla="*/ 672313 h 1059043"/>
                  <a:gd name="connsiteX369" fmla="*/ 2630646 w 3024845"/>
                  <a:gd name="connsiteY369" fmla="*/ 672313 h 1059043"/>
                  <a:gd name="connsiteX370" fmla="*/ 2630646 w 3024845"/>
                  <a:gd name="connsiteY370" fmla="*/ 667989 h 1059043"/>
                  <a:gd name="connsiteX371" fmla="*/ 2642806 w 3024845"/>
                  <a:gd name="connsiteY371" fmla="*/ 667989 h 1059043"/>
                  <a:gd name="connsiteX372" fmla="*/ 2642806 w 3024845"/>
                  <a:gd name="connsiteY372" fmla="*/ 672313 h 1059043"/>
                  <a:gd name="connsiteX373" fmla="*/ 2667126 w 3024845"/>
                  <a:gd name="connsiteY373" fmla="*/ 672313 h 1059043"/>
                  <a:gd name="connsiteX374" fmla="*/ 2667126 w 3024845"/>
                  <a:gd name="connsiteY374" fmla="*/ 659342 h 1059043"/>
                  <a:gd name="connsiteX375" fmla="*/ 2695500 w 3024845"/>
                  <a:gd name="connsiteY375" fmla="*/ 659342 h 1059043"/>
                  <a:gd name="connsiteX376" fmla="*/ 2707660 w 3024845"/>
                  <a:gd name="connsiteY376" fmla="*/ 655018 h 1059043"/>
                  <a:gd name="connsiteX377" fmla="*/ 2727927 w 3024845"/>
                  <a:gd name="connsiteY377" fmla="*/ 659342 h 1059043"/>
                  <a:gd name="connsiteX378" fmla="*/ 2727927 w 3024845"/>
                  <a:gd name="connsiteY378" fmla="*/ 642048 h 1059043"/>
                  <a:gd name="connsiteX379" fmla="*/ 2736034 w 3024845"/>
                  <a:gd name="connsiteY379" fmla="*/ 642048 h 1059043"/>
                  <a:gd name="connsiteX380" fmla="*/ 2736034 w 3024845"/>
                  <a:gd name="connsiteY380" fmla="*/ 629077 h 1059043"/>
                  <a:gd name="connsiteX381" fmla="*/ 2792781 w 3024845"/>
                  <a:gd name="connsiteY381" fmla="*/ 629077 h 1059043"/>
                  <a:gd name="connsiteX382" fmla="*/ 2792781 w 3024845"/>
                  <a:gd name="connsiteY382" fmla="*/ 598812 h 1059043"/>
                  <a:gd name="connsiteX383" fmla="*/ 2811021 w 3024845"/>
                  <a:gd name="connsiteY383" fmla="*/ 598812 h 1059043"/>
                  <a:gd name="connsiteX384" fmla="*/ 2811021 w 3024845"/>
                  <a:gd name="connsiteY384" fmla="*/ 592327 h 1059043"/>
                  <a:gd name="connsiteX385" fmla="*/ 2823181 w 3024845"/>
                  <a:gd name="connsiteY385" fmla="*/ 592327 h 1059043"/>
                  <a:gd name="connsiteX386" fmla="*/ 2823181 w 3024845"/>
                  <a:gd name="connsiteY386" fmla="*/ 598812 h 1059043"/>
                  <a:gd name="connsiteX387" fmla="*/ 2839395 w 3024845"/>
                  <a:gd name="connsiteY387" fmla="*/ 598812 h 1059043"/>
                  <a:gd name="connsiteX388" fmla="*/ 2839395 w 3024845"/>
                  <a:gd name="connsiteY388" fmla="*/ 648533 h 1059043"/>
                  <a:gd name="connsiteX389" fmla="*/ 2871822 w 3024845"/>
                  <a:gd name="connsiteY389" fmla="*/ 648533 h 1059043"/>
                  <a:gd name="connsiteX390" fmla="*/ 2871822 w 3024845"/>
                  <a:gd name="connsiteY390" fmla="*/ 622592 h 1059043"/>
                  <a:gd name="connsiteX391" fmla="*/ 2910329 w 3024845"/>
                  <a:gd name="connsiteY391" fmla="*/ 622592 h 1059043"/>
                  <a:gd name="connsiteX392" fmla="*/ 2910329 w 3024845"/>
                  <a:gd name="connsiteY392" fmla="*/ 592327 h 1059043"/>
                  <a:gd name="connsiteX393" fmla="*/ 2958970 w 3024845"/>
                  <a:gd name="connsiteY393" fmla="*/ 592327 h 1059043"/>
                  <a:gd name="connsiteX394" fmla="*/ 2958970 w 3024845"/>
                  <a:gd name="connsiteY394" fmla="*/ 703483 h 1059043"/>
                  <a:gd name="connsiteX395" fmla="*/ 2958970 w 3024845"/>
                  <a:gd name="connsiteY395" fmla="*/ 717262 h 1059043"/>
                  <a:gd name="connsiteX396" fmla="*/ 3024845 w 3024845"/>
                  <a:gd name="connsiteY396" fmla="*/ 717262 h 1059043"/>
                  <a:gd name="connsiteX397" fmla="*/ 3024845 w 3024845"/>
                  <a:gd name="connsiteY397" fmla="*/ 1059043 h 1059043"/>
                  <a:gd name="connsiteX398" fmla="*/ 2054 w 3024845"/>
                  <a:gd name="connsiteY398" fmla="*/ 1056710 h 1059043"/>
                  <a:gd name="connsiteX399" fmla="*/ 0 w 3024845"/>
                  <a:gd name="connsiteY399" fmla="*/ 622592 h 1059043"/>
                  <a:gd name="connsiteX400" fmla="*/ 20267 w 3024845"/>
                  <a:gd name="connsiteY400" fmla="*/ 622592 h 1059043"/>
                  <a:gd name="connsiteX401" fmla="*/ 20774 w 3024845"/>
                  <a:gd name="connsiteY401" fmla="*/ 621511 h 1059043"/>
                  <a:gd name="connsiteX402" fmla="*/ 24320 w 3024845"/>
                  <a:gd name="connsiteY402" fmla="*/ 613945 h 1059043"/>
                  <a:gd name="connsiteX403" fmla="*/ 26094 w 3024845"/>
                  <a:gd name="connsiteY403" fmla="*/ 614215 h 1059043"/>
                  <a:gd name="connsiteX404" fmla="*/ 38507 w 3024845"/>
                  <a:gd name="connsiteY404" fmla="*/ 616106 h 1059043"/>
                  <a:gd name="connsiteX405" fmla="*/ 39014 w 3024845"/>
                  <a:gd name="connsiteY405" fmla="*/ 617458 h 1059043"/>
                  <a:gd name="connsiteX406" fmla="*/ 42560 w 3024845"/>
                  <a:gd name="connsiteY406" fmla="*/ 626915 h 1059043"/>
                  <a:gd name="connsiteX407" fmla="*/ 68907 w 3024845"/>
                  <a:gd name="connsiteY407" fmla="*/ 629077 h 1059043"/>
                  <a:gd name="connsiteX408" fmla="*/ 68907 w 3024845"/>
                  <a:gd name="connsiteY408" fmla="*/ 505856 h 1059043"/>
                  <a:gd name="connsiteX409" fmla="*/ 70934 w 3024845"/>
                  <a:gd name="connsiteY409" fmla="*/ 505856 h 1059043"/>
                  <a:gd name="connsiteX410" fmla="*/ 85121 w 3024845"/>
                  <a:gd name="connsiteY410" fmla="*/ 505856 h 1059043"/>
                  <a:gd name="connsiteX411" fmla="*/ 85121 w 3024845"/>
                  <a:gd name="connsiteY411" fmla="*/ 369664 h 1059043"/>
                  <a:gd name="connsiteX412" fmla="*/ 86894 w 3024845"/>
                  <a:gd name="connsiteY412" fmla="*/ 369664 h 1059043"/>
                  <a:gd name="connsiteX413" fmla="*/ 99308 w 3024845"/>
                  <a:gd name="connsiteY413" fmla="*/ 369664 h 1059043"/>
                  <a:gd name="connsiteX414" fmla="*/ 99308 w 3024845"/>
                  <a:gd name="connsiteY414" fmla="*/ 255090 h 1059043"/>
                  <a:gd name="connsiteX415" fmla="*/ 103361 w 3024845"/>
                  <a:gd name="connsiteY415" fmla="*/ 226986 h 1059043"/>
                  <a:gd name="connsiteX416" fmla="*/ 105388 w 3024845"/>
                  <a:gd name="connsiteY416" fmla="*/ 226986 h 1059043"/>
                  <a:gd name="connsiteX417" fmla="*/ 119575 w 3024845"/>
                  <a:gd name="connsiteY417"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0186 w 3024845"/>
                  <a:gd name="connsiteY310" fmla="*/ 302649 h 1059043"/>
                  <a:gd name="connsiteX311" fmla="*/ 2128026 w 3024845"/>
                  <a:gd name="connsiteY311" fmla="*/ 281031 h 1059043"/>
                  <a:gd name="connsiteX312" fmla="*/ 2121946 w 3024845"/>
                  <a:gd name="connsiteY312" fmla="*/ 276707 h 1059043"/>
                  <a:gd name="connsiteX313" fmla="*/ 2130053 w 3024845"/>
                  <a:gd name="connsiteY313" fmla="*/ 252928 h 1059043"/>
                  <a:gd name="connsiteX314" fmla="*/ 2130053 w 3024845"/>
                  <a:gd name="connsiteY314" fmla="*/ 235634 h 1059043"/>
                  <a:gd name="connsiteX315" fmla="*/ 2144240 w 3024845"/>
                  <a:gd name="connsiteY315" fmla="*/ 235634 h 1059043"/>
                  <a:gd name="connsiteX316" fmla="*/ 2144240 w 3024845"/>
                  <a:gd name="connsiteY316" fmla="*/ 214016 h 1059043"/>
                  <a:gd name="connsiteX317" fmla="*/ 2146266 w 3024845"/>
                  <a:gd name="connsiteY317" fmla="*/ 209692 h 1059043"/>
                  <a:gd name="connsiteX318" fmla="*/ 2146266 w 3024845"/>
                  <a:gd name="connsiteY318" fmla="*/ 131868 h 1059043"/>
                  <a:gd name="connsiteX319" fmla="*/ 2144240 w 3024845"/>
                  <a:gd name="connsiteY319" fmla="*/ 125383 h 1059043"/>
                  <a:gd name="connsiteX320" fmla="*/ 2150320 w 3024845"/>
                  <a:gd name="connsiteY320" fmla="*/ 118897 h 1059043"/>
                  <a:gd name="connsiteX321" fmla="*/ 2150320 w 3024845"/>
                  <a:gd name="connsiteY321" fmla="*/ 60529 h 1059043"/>
                  <a:gd name="connsiteX322" fmla="*/ 2152346 w 3024845"/>
                  <a:gd name="connsiteY322" fmla="*/ 56206 h 1059043"/>
                  <a:gd name="connsiteX323" fmla="*/ 2152346 w 3024845"/>
                  <a:gd name="connsiteY323" fmla="*/ 0 h 1059043"/>
                  <a:gd name="connsiteX324" fmla="*/ 2162480 w 3024845"/>
                  <a:gd name="connsiteY324" fmla="*/ 118897 h 1059043"/>
                  <a:gd name="connsiteX325" fmla="*/ 2168560 w 3024845"/>
                  <a:gd name="connsiteY325" fmla="*/ 125383 h 1059043"/>
                  <a:gd name="connsiteX326" fmla="*/ 2166533 w 3024845"/>
                  <a:gd name="connsiteY326" fmla="*/ 131868 h 1059043"/>
                  <a:gd name="connsiteX327" fmla="*/ 2166533 w 3024845"/>
                  <a:gd name="connsiteY327" fmla="*/ 209692 h 1059043"/>
                  <a:gd name="connsiteX328" fmla="*/ 2168560 w 3024845"/>
                  <a:gd name="connsiteY328" fmla="*/ 214016 h 1059043"/>
                  <a:gd name="connsiteX329" fmla="*/ 2168560 w 3024845"/>
                  <a:gd name="connsiteY329" fmla="*/ 235634 h 1059043"/>
                  <a:gd name="connsiteX330" fmla="*/ 2182747 w 3024845"/>
                  <a:gd name="connsiteY330" fmla="*/ 235634 h 1059043"/>
                  <a:gd name="connsiteX331" fmla="*/ 2182747 w 3024845"/>
                  <a:gd name="connsiteY331" fmla="*/ 252928 h 1059043"/>
                  <a:gd name="connsiteX332" fmla="*/ 2190854 w 3024845"/>
                  <a:gd name="connsiteY332" fmla="*/ 276707 h 1059043"/>
                  <a:gd name="connsiteX333" fmla="*/ 2180720 w 3024845"/>
                  <a:gd name="connsiteY333" fmla="*/ 555577 h 1059043"/>
                  <a:gd name="connsiteX334" fmla="*/ 2245574 w 3024845"/>
                  <a:gd name="connsiteY334" fmla="*/ 555577 h 1059043"/>
                  <a:gd name="connsiteX335" fmla="*/ 2245574 w 3024845"/>
                  <a:gd name="connsiteY335" fmla="*/ 631239 h 1059043"/>
                  <a:gd name="connsiteX336" fmla="*/ 2253681 w 3024845"/>
                  <a:gd name="connsiteY336" fmla="*/ 631239 h 1059043"/>
                  <a:gd name="connsiteX337" fmla="*/ 2255708 w 3024845"/>
                  <a:gd name="connsiteY337" fmla="*/ 624754 h 1059043"/>
                  <a:gd name="connsiteX338" fmla="*/ 2261788 w 3024845"/>
                  <a:gd name="connsiteY338" fmla="*/ 624754 h 1059043"/>
                  <a:gd name="connsiteX339" fmla="*/ 2263815 w 3024845"/>
                  <a:gd name="connsiteY339" fmla="*/ 633401 h 1059043"/>
                  <a:gd name="connsiteX340" fmla="*/ 2275975 w 3024845"/>
                  <a:gd name="connsiteY340" fmla="*/ 633401 h 1059043"/>
                  <a:gd name="connsiteX341" fmla="*/ 2275975 w 3024845"/>
                  <a:gd name="connsiteY341" fmla="*/ 626915 h 1059043"/>
                  <a:gd name="connsiteX342" fmla="*/ 2298268 w 3024845"/>
                  <a:gd name="connsiteY342" fmla="*/ 626915 h 1059043"/>
                  <a:gd name="connsiteX343" fmla="*/ 2298268 w 3024845"/>
                  <a:gd name="connsiteY343" fmla="*/ 633401 h 1059043"/>
                  <a:gd name="connsiteX344" fmla="*/ 2318535 w 3024845"/>
                  <a:gd name="connsiteY344" fmla="*/ 633401 h 1059043"/>
                  <a:gd name="connsiteX345" fmla="*/ 2318535 w 3024845"/>
                  <a:gd name="connsiteY345" fmla="*/ 678798 h 1059043"/>
                  <a:gd name="connsiteX346" fmla="*/ 2332722 w 3024845"/>
                  <a:gd name="connsiteY346" fmla="*/ 678798 h 1059043"/>
                  <a:gd name="connsiteX347" fmla="*/ 2332722 w 3024845"/>
                  <a:gd name="connsiteY347" fmla="*/ 665827 h 1059043"/>
                  <a:gd name="connsiteX348" fmla="*/ 2348936 w 3024845"/>
                  <a:gd name="connsiteY348" fmla="*/ 665827 h 1059043"/>
                  <a:gd name="connsiteX349" fmla="*/ 2348936 w 3024845"/>
                  <a:gd name="connsiteY349" fmla="*/ 486400 h 1059043"/>
                  <a:gd name="connsiteX350" fmla="*/ 2355016 w 3024845"/>
                  <a:gd name="connsiteY350" fmla="*/ 479914 h 1059043"/>
                  <a:gd name="connsiteX351" fmla="*/ 2427977 w 3024845"/>
                  <a:gd name="connsiteY351" fmla="*/ 479914 h 1059043"/>
                  <a:gd name="connsiteX352" fmla="*/ 2427977 w 3024845"/>
                  <a:gd name="connsiteY352" fmla="*/ 488562 h 1059043"/>
                  <a:gd name="connsiteX353" fmla="*/ 2438110 w 3024845"/>
                  <a:gd name="connsiteY353" fmla="*/ 488562 h 1059043"/>
                  <a:gd name="connsiteX354" fmla="*/ 2438110 w 3024845"/>
                  <a:gd name="connsiteY354" fmla="*/ 603136 h 1059043"/>
                  <a:gd name="connsiteX355" fmla="*/ 2460404 w 3024845"/>
                  <a:gd name="connsiteY355" fmla="*/ 603136 h 1059043"/>
                  <a:gd name="connsiteX356" fmla="*/ 2460404 w 3024845"/>
                  <a:gd name="connsiteY356" fmla="*/ 536121 h 1059043"/>
                  <a:gd name="connsiteX357" fmla="*/ 2486751 w 3024845"/>
                  <a:gd name="connsiteY357" fmla="*/ 536121 h 1059043"/>
                  <a:gd name="connsiteX358" fmla="*/ 2490804 w 3024845"/>
                  <a:gd name="connsiteY358" fmla="*/ 531797 h 1059043"/>
                  <a:gd name="connsiteX359" fmla="*/ 2498911 w 3024845"/>
                  <a:gd name="connsiteY359" fmla="*/ 531797 h 1059043"/>
                  <a:gd name="connsiteX360" fmla="*/ 2502964 w 3024845"/>
                  <a:gd name="connsiteY360" fmla="*/ 536121 h 1059043"/>
                  <a:gd name="connsiteX361" fmla="*/ 2525258 w 3024845"/>
                  <a:gd name="connsiteY361" fmla="*/ 536121 h 1059043"/>
                  <a:gd name="connsiteX362" fmla="*/ 2525258 w 3024845"/>
                  <a:gd name="connsiteY362" fmla="*/ 419385 h 1059043"/>
                  <a:gd name="connsiteX363" fmla="*/ 2582005 w 3024845"/>
                  <a:gd name="connsiteY363" fmla="*/ 408576 h 1059043"/>
                  <a:gd name="connsiteX364" fmla="*/ 2582005 w 3024845"/>
                  <a:gd name="connsiteY364" fmla="*/ 409657 h 1059043"/>
                  <a:gd name="connsiteX365" fmla="*/ 2582005 w 3024845"/>
                  <a:gd name="connsiteY365" fmla="*/ 417223 h 1059043"/>
                  <a:gd name="connsiteX366" fmla="*/ 2608352 w 3024845"/>
                  <a:gd name="connsiteY366" fmla="*/ 417223 h 1059043"/>
                  <a:gd name="connsiteX367" fmla="*/ 2608352 w 3024845"/>
                  <a:gd name="connsiteY367" fmla="*/ 672313 h 1059043"/>
                  <a:gd name="connsiteX368" fmla="*/ 2630646 w 3024845"/>
                  <a:gd name="connsiteY368" fmla="*/ 672313 h 1059043"/>
                  <a:gd name="connsiteX369" fmla="*/ 2630646 w 3024845"/>
                  <a:gd name="connsiteY369" fmla="*/ 667989 h 1059043"/>
                  <a:gd name="connsiteX370" fmla="*/ 2642806 w 3024845"/>
                  <a:gd name="connsiteY370" fmla="*/ 667989 h 1059043"/>
                  <a:gd name="connsiteX371" fmla="*/ 2642806 w 3024845"/>
                  <a:gd name="connsiteY371" fmla="*/ 672313 h 1059043"/>
                  <a:gd name="connsiteX372" fmla="*/ 2667126 w 3024845"/>
                  <a:gd name="connsiteY372" fmla="*/ 672313 h 1059043"/>
                  <a:gd name="connsiteX373" fmla="*/ 2667126 w 3024845"/>
                  <a:gd name="connsiteY373" fmla="*/ 659342 h 1059043"/>
                  <a:gd name="connsiteX374" fmla="*/ 2695500 w 3024845"/>
                  <a:gd name="connsiteY374" fmla="*/ 659342 h 1059043"/>
                  <a:gd name="connsiteX375" fmla="*/ 2707660 w 3024845"/>
                  <a:gd name="connsiteY375" fmla="*/ 655018 h 1059043"/>
                  <a:gd name="connsiteX376" fmla="*/ 2727927 w 3024845"/>
                  <a:gd name="connsiteY376" fmla="*/ 659342 h 1059043"/>
                  <a:gd name="connsiteX377" fmla="*/ 2727927 w 3024845"/>
                  <a:gd name="connsiteY377" fmla="*/ 642048 h 1059043"/>
                  <a:gd name="connsiteX378" fmla="*/ 2736034 w 3024845"/>
                  <a:gd name="connsiteY378" fmla="*/ 642048 h 1059043"/>
                  <a:gd name="connsiteX379" fmla="*/ 2736034 w 3024845"/>
                  <a:gd name="connsiteY379" fmla="*/ 629077 h 1059043"/>
                  <a:gd name="connsiteX380" fmla="*/ 2792781 w 3024845"/>
                  <a:gd name="connsiteY380" fmla="*/ 629077 h 1059043"/>
                  <a:gd name="connsiteX381" fmla="*/ 2792781 w 3024845"/>
                  <a:gd name="connsiteY381" fmla="*/ 598812 h 1059043"/>
                  <a:gd name="connsiteX382" fmla="*/ 2811021 w 3024845"/>
                  <a:gd name="connsiteY382" fmla="*/ 598812 h 1059043"/>
                  <a:gd name="connsiteX383" fmla="*/ 2811021 w 3024845"/>
                  <a:gd name="connsiteY383" fmla="*/ 592327 h 1059043"/>
                  <a:gd name="connsiteX384" fmla="*/ 2823181 w 3024845"/>
                  <a:gd name="connsiteY384" fmla="*/ 592327 h 1059043"/>
                  <a:gd name="connsiteX385" fmla="*/ 2823181 w 3024845"/>
                  <a:gd name="connsiteY385" fmla="*/ 598812 h 1059043"/>
                  <a:gd name="connsiteX386" fmla="*/ 2839395 w 3024845"/>
                  <a:gd name="connsiteY386" fmla="*/ 598812 h 1059043"/>
                  <a:gd name="connsiteX387" fmla="*/ 2839395 w 3024845"/>
                  <a:gd name="connsiteY387" fmla="*/ 648533 h 1059043"/>
                  <a:gd name="connsiteX388" fmla="*/ 2871822 w 3024845"/>
                  <a:gd name="connsiteY388" fmla="*/ 648533 h 1059043"/>
                  <a:gd name="connsiteX389" fmla="*/ 2871822 w 3024845"/>
                  <a:gd name="connsiteY389" fmla="*/ 622592 h 1059043"/>
                  <a:gd name="connsiteX390" fmla="*/ 2910329 w 3024845"/>
                  <a:gd name="connsiteY390" fmla="*/ 622592 h 1059043"/>
                  <a:gd name="connsiteX391" fmla="*/ 2910329 w 3024845"/>
                  <a:gd name="connsiteY391" fmla="*/ 592327 h 1059043"/>
                  <a:gd name="connsiteX392" fmla="*/ 2958970 w 3024845"/>
                  <a:gd name="connsiteY392" fmla="*/ 592327 h 1059043"/>
                  <a:gd name="connsiteX393" fmla="*/ 2958970 w 3024845"/>
                  <a:gd name="connsiteY393" fmla="*/ 703483 h 1059043"/>
                  <a:gd name="connsiteX394" fmla="*/ 2958970 w 3024845"/>
                  <a:gd name="connsiteY394" fmla="*/ 717262 h 1059043"/>
                  <a:gd name="connsiteX395" fmla="*/ 3024845 w 3024845"/>
                  <a:gd name="connsiteY395" fmla="*/ 717262 h 1059043"/>
                  <a:gd name="connsiteX396" fmla="*/ 3024845 w 3024845"/>
                  <a:gd name="connsiteY396" fmla="*/ 1059043 h 1059043"/>
                  <a:gd name="connsiteX397" fmla="*/ 2054 w 3024845"/>
                  <a:gd name="connsiteY397" fmla="*/ 1056710 h 1059043"/>
                  <a:gd name="connsiteX398" fmla="*/ 0 w 3024845"/>
                  <a:gd name="connsiteY398" fmla="*/ 622592 h 1059043"/>
                  <a:gd name="connsiteX399" fmla="*/ 20267 w 3024845"/>
                  <a:gd name="connsiteY399" fmla="*/ 622592 h 1059043"/>
                  <a:gd name="connsiteX400" fmla="*/ 20774 w 3024845"/>
                  <a:gd name="connsiteY400" fmla="*/ 621511 h 1059043"/>
                  <a:gd name="connsiteX401" fmla="*/ 24320 w 3024845"/>
                  <a:gd name="connsiteY401" fmla="*/ 613945 h 1059043"/>
                  <a:gd name="connsiteX402" fmla="*/ 26094 w 3024845"/>
                  <a:gd name="connsiteY402" fmla="*/ 614215 h 1059043"/>
                  <a:gd name="connsiteX403" fmla="*/ 38507 w 3024845"/>
                  <a:gd name="connsiteY403" fmla="*/ 616106 h 1059043"/>
                  <a:gd name="connsiteX404" fmla="*/ 39014 w 3024845"/>
                  <a:gd name="connsiteY404" fmla="*/ 617458 h 1059043"/>
                  <a:gd name="connsiteX405" fmla="*/ 42560 w 3024845"/>
                  <a:gd name="connsiteY405" fmla="*/ 626915 h 1059043"/>
                  <a:gd name="connsiteX406" fmla="*/ 68907 w 3024845"/>
                  <a:gd name="connsiteY406" fmla="*/ 629077 h 1059043"/>
                  <a:gd name="connsiteX407" fmla="*/ 68907 w 3024845"/>
                  <a:gd name="connsiteY407" fmla="*/ 505856 h 1059043"/>
                  <a:gd name="connsiteX408" fmla="*/ 70934 w 3024845"/>
                  <a:gd name="connsiteY408" fmla="*/ 505856 h 1059043"/>
                  <a:gd name="connsiteX409" fmla="*/ 85121 w 3024845"/>
                  <a:gd name="connsiteY409" fmla="*/ 505856 h 1059043"/>
                  <a:gd name="connsiteX410" fmla="*/ 85121 w 3024845"/>
                  <a:gd name="connsiteY410" fmla="*/ 369664 h 1059043"/>
                  <a:gd name="connsiteX411" fmla="*/ 86894 w 3024845"/>
                  <a:gd name="connsiteY411" fmla="*/ 369664 h 1059043"/>
                  <a:gd name="connsiteX412" fmla="*/ 99308 w 3024845"/>
                  <a:gd name="connsiteY412" fmla="*/ 369664 h 1059043"/>
                  <a:gd name="connsiteX413" fmla="*/ 99308 w 3024845"/>
                  <a:gd name="connsiteY413" fmla="*/ 255090 h 1059043"/>
                  <a:gd name="connsiteX414" fmla="*/ 103361 w 3024845"/>
                  <a:gd name="connsiteY414" fmla="*/ 226986 h 1059043"/>
                  <a:gd name="connsiteX415" fmla="*/ 105388 w 3024845"/>
                  <a:gd name="connsiteY415" fmla="*/ 226986 h 1059043"/>
                  <a:gd name="connsiteX416" fmla="*/ 119575 w 3024845"/>
                  <a:gd name="connsiteY416"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14016 h 1059043"/>
                  <a:gd name="connsiteX328" fmla="*/ 2168560 w 3024845"/>
                  <a:gd name="connsiteY328" fmla="*/ 235634 h 1059043"/>
                  <a:gd name="connsiteX329" fmla="*/ 2182747 w 3024845"/>
                  <a:gd name="connsiteY329" fmla="*/ 235634 h 1059043"/>
                  <a:gd name="connsiteX330" fmla="*/ 2182747 w 3024845"/>
                  <a:gd name="connsiteY330" fmla="*/ 252928 h 1059043"/>
                  <a:gd name="connsiteX331" fmla="*/ 2190854 w 3024845"/>
                  <a:gd name="connsiteY331" fmla="*/ 276707 h 1059043"/>
                  <a:gd name="connsiteX332" fmla="*/ 2180720 w 3024845"/>
                  <a:gd name="connsiteY332" fmla="*/ 555577 h 1059043"/>
                  <a:gd name="connsiteX333" fmla="*/ 2245574 w 3024845"/>
                  <a:gd name="connsiteY333" fmla="*/ 555577 h 1059043"/>
                  <a:gd name="connsiteX334" fmla="*/ 2245574 w 3024845"/>
                  <a:gd name="connsiteY334" fmla="*/ 631239 h 1059043"/>
                  <a:gd name="connsiteX335" fmla="*/ 2253681 w 3024845"/>
                  <a:gd name="connsiteY335" fmla="*/ 631239 h 1059043"/>
                  <a:gd name="connsiteX336" fmla="*/ 2255708 w 3024845"/>
                  <a:gd name="connsiteY336" fmla="*/ 624754 h 1059043"/>
                  <a:gd name="connsiteX337" fmla="*/ 2261788 w 3024845"/>
                  <a:gd name="connsiteY337" fmla="*/ 624754 h 1059043"/>
                  <a:gd name="connsiteX338" fmla="*/ 2263815 w 3024845"/>
                  <a:gd name="connsiteY338" fmla="*/ 633401 h 1059043"/>
                  <a:gd name="connsiteX339" fmla="*/ 2275975 w 3024845"/>
                  <a:gd name="connsiteY339" fmla="*/ 633401 h 1059043"/>
                  <a:gd name="connsiteX340" fmla="*/ 2275975 w 3024845"/>
                  <a:gd name="connsiteY340" fmla="*/ 626915 h 1059043"/>
                  <a:gd name="connsiteX341" fmla="*/ 2298268 w 3024845"/>
                  <a:gd name="connsiteY341" fmla="*/ 626915 h 1059043"/>
                  <a:gd name="connsiteX342" fmla="*/ 2298268 w 3024845"/>
                  <a:gd name="connsiteY342" fmla="*/ 633401 h 1059043"/>
                  <a:gd name="connsiteX343" fmla="*/ 2318535 w 3024845"/>
                  <a:gd name="connsiteY343" fmla="*/ 633401 h 1059043"/>
                  <a:gd name="connsiteX344" fmla="*/ 2318535 w 3024845"/>
                  <a:gd name="connsiteY344" fmla="*/ 678798 h 1059043"/>
                  <a:gd name="connsiteX345" fmla="*/ 2332722 w 3024845"/>
                  <a:gd name="connsiteY345" fmla="*/ 678798 h 1059043"/>
                  <a:gd name="connsiteX346" fmla="*/ 2332722 w 3024845"/>
                  <a:gd name="connsiteY346" fmla="*/ 665827 h 1059043"/>
                  <a:gd name="connsiteX347" fmla="*/ 2348936 w 3024845"/>
                  <a:gd name="connsiteY347" fmla="*/ 665827 h 1059043"/>
                  <a:gd name="connsiteX348" fmla="*/ 2348936 w 3024845"/>
                  <a:gd name="connsiteY348" fmla="*/ 486400 h 1059043"/>
                  <a:gd name="connsiteX349" fmla="*/ 2355016 w 3024845"/>
                  <a:gd name="connsiteY349" fmla="*/ 479914 h 1059043"/>
                  <a:gd name="connsiteX350" fmla="*/ 2427977 w 3024845"/>
                  <a:gd name="connsiteY350" fmla="*/ 479914 h 1059043"/>
                  <a:gd name="connsiteX351" fmla="*/ 2427977 w 3024845"/>
                  <a:gd name="connsiteY351" fmla="*/ 488562 h 1059043"/>
                  <a:gd name="connsiteX352" fmla="*/ 2438110 w 3024845"/>
                  <a:gd name="connsiteY352" fmla="*/ 488562 h 1059043"/>
                  <a:gd name="connsiteX353" fmla="*/ 2438110 w 3024845"/>
                  <a:gd name="connsiteY353" fmla="*/ 603136 h 1059043"/>
                  <a:gd name="connsiteX354" fmla="*/ 2460404 w 3024845"/>
                  <a:gd name="connsiteY354" fmla="*/ 603136 h 1059043"/>
                  <a:gd name="connsiteX355" fmla="*/ 2460404 w 3024845"/>
                  <a:gd name="connsiteY355" fmla="*/ 536121 h 1059043"/>
                  <a:gd name="connsiteX356" fmla="*/ 2486751 w 3024845"/>
                  <a:gd name="connsiteY356" fmla="*/ 536121 h 1059043"/>
                  <a:gd name="connsiteX357" fmla="*/ 2490804 w 3024845"/>
                  <a:gd name="connsiteY357" fmla="*/ 531797 h 1059043"/>
                  <a:gd name="connsiteX358" fmla="*/ 2498911 w 3024845"/>
                  <a:gd name="connsiteY358" fmla="*/ 531797 h 1059043"/>
                  <a:gd name="connsiteX359" fmla="*/ 2502964 w 3024845"/>
                  <a:gd name="connsiteY359" fmla="*/ 536121 h 1059043"/>
                  <a:gd name="connsiteX360" fmla="*/ 2525258 w 3024845"/>
                  <a:gd name="connsiteY360" fmla="*/ 536121 h 1059043"/>
                  <a:gd name="connsiteX361" fmla="*/ 2525258 w 3024845"/>
                  <a:gd name="connsiteY361" fmla="*/ 419385 h 1059043"/>
                  <a:gd name="connsiteX362" fmla="*/ 2582005 w 3024845"/>
                  <a:gd name="connsiteY362" fmla="*/ 408576 h 1059043"/>
                  <a:gd name="connsiteX363" fmla="*/ 2582005 w 3024845"/>
                  <a:gd name="connsiteY363" fmla="*/ 409657 h 1059043"/>
                  <a:gd name="connsiteX364" fmla="*/ 2582005 w 3024845"/>
                  <a:gd name="connsiteY364" fmla="*/ 417223 h 1059043"/>
                  <a:gd name="connsiteX365" fmla="*/ 2608352 w 3024845"/>
                  <a:gd name="connsiteY365" fmla="*/ 417223 h 1059043"/>
                  <a:gd name="connsiteX366" fmla="*/ 2608352 w 3024845"/>
                  <a:gd name="connsiteY366" fmla="*/ 672313 h 1059043"/>
                  <a:gd name="connsiteX367" fmla="*/ 2630646 w 3024845"/>
                  <a:gd name="connsiteY367" fmla="*/ 672313 h 1059043"/>
                  <a:gd name="connsiteX368" fmla="*/ 2630646 w 3024845"/>
                  <a:gd name="connsiteY368" fmla="*/ 667989 h 1059043"/>
                  <a:gd name="connsiteX369" fmla="*/ 2642806 w 3024845"/>
                  <a:gd name="connsiteY369" fmla="*/ 667989 h 1059043"/>
                  <a:gd name="connsiteX370" fmla="*/ 2642806 w 3024845"/>
                  <a:gd name="connsiteY370" fmla="*/ 672313 h 1059043"/>
                  <a:gd name="connsiteX371" fmla="*/ 2667126 w 3024845"/>
                  <a:gd name="connsiteY371" fmla="*/ 672313 h 1059043"/>
                  <a:gd name="connsiteX372" fmla="*/ 2667126 w 3024845"/>
                  <a:gd name="connsiteY372" fmla="*/ 659342 h 1059043"/>
                  <a:gd name="connsiteX373" fmla="*/ 2695500 w 3024845"/>
                  <a:gd name="connsiteY373" fmla="*/ 659342 h 1059043"/>
                  <a:gd name="connsiteX374" fmla="*/ 2707660 w 3024845"/>
                  <a:gd name="connsiteY374" fmla="*/ 655018 h 1059043"/>
                  <a:gd name="connsiteX375" fmla="*/ 2727927 w 3024845"/>
                  <a:gd name="connsiteY375" fmla="*/ 659342 h 1059043"/>
                  <a:gd name="connsiteX376" fmla="*/ 2727927 w 3024845"/>
                  <a:gd name="connsiteY376" fmla="*/ 642048 h 1059043"/>
                  <a:gd name="connsiteX377" fmla="*/ 2736034 w 3024845"/>
                  <a:gd name="connsiteY377" fmla="*/ 642048 h 1059043"/>
                  <a:gd name="connsiteX378" fmla="*/ 2736034 w 3024845"/>
                  <a:gd name="connsiteY378" fmla="*/ 629077 h 1059043"/>
                  <a:gd name="connsiteX379" fmla="*/ 2792781 w 3024845"/>
                  <a:gd name="connsiteY379" fmla="*/ 629077 h 1059043"/>
                  <a:gd name="connsiteX380" fmla="*/ 2792781 w 3024845"/>
                  <a:gd name="connsiteY380" fmla="*/ 598812 h 1059043"/>
                  <a:gd name="connsiteX381" fmla="*/ 2811021 w 3024845"/>
                  <a:gd name="connsiteY381" fmla="*/ 598812 h 1059043"/>
                  <a:gd name="connsiteX382" fmla="*/ 2811021 w 3024845"/>
                  <a:gd name="connsiteY382" fmla="*/ 592327 h 1059043"/>
                  <a:gd name="connsiteX383" fmla="*/ 2823181 w 3024845"/>
                  <a:gd name="connsiteY383" fmla="*/ 592327 h 1059043"/>
                  <a:gd name="connsiteX384" fmla="*/ 2823181 w 3024845"/>
                  <a:gd name="connsiteY384" fmla="*/ 598812 h 1059043"/>
                  <a:gd name="connsiteX385" fmla="*/ 2839395 w 3024845"/>
                  <a:gd name="connsiteY385" fmla="*/ 598812 h 1059043"/>
                  <a:gd name="connsiteX386" fmla="*/ 2839395 w 3024845"/>
                  <a:gd name="connsiteY386" fmla="*/ 648533 h 1059043"/>
                  <a:gd name="connsiteX387" fmla="*/ 2871822 w 3024845"/>
                  <a:gd name="connsiteY387" fmla="*/ 648533 h 1059043"/>
                  <a:gd name="connsiteX388" fmla="*/ 2871822 w 3024845"/>
                  <a:gd name="connsiteY388" fmla="*/ 622592 h 1059043"/>
                  <a:gd name="connsiteX389" fmla="*/ 2910329 w 3024845"/>
                  <a:gd name="connsiteY389" fmla="*/ 622592 h 1059043"/>
                  <a:gd name="connsiteX390" fmla="*/ 2910329 w 3024845"/>
                  <a:gd name="connsiteY390" fmla="*/ 592327 h 1059043"/>
                  <a:gd name="connsiteX391" fmla="*/ 2958970 w 3024845"/>
                  <a:gd name="connsiteY391" fmla="*/ 592327 h 1059043"/>
                  <a:gd name="connsiteX392" fmla="*/ 2958970 w 3024845"/>
                  <a:gd name="connsiteY392" fmla="*/ 703483 h 1059043"/>
                  <a:gd name="connsiteX393" fmla="*/ 2958970 w 3024845"/>
                  <a:gd name="connsiteY393" fmla="*/ 717262 h 1059043"/>
                  <a:gd name="connsiteX394" fmla="*/ 3024845 w 3024845"/>
                  <a:gd name="connsiteY394" fmla="*/ 717262 h 1059043"/>
                  <a:gd name="connsiteX395" fmla="*/ 3024845 w 3024845"/>
                  <a:gd name="connsiteY395" fmla="*/ 1059043 h 1059043"/>
                  <a:gd name="connsiteX396" fmla="*/ 2054 w 3024845"/>
                  <a:gd name="connsiteY396" fmla="*/ 1056710 h 1059043"/>
                  <a:gd name="connsiteX397" fmla="*/ 0 w 3024845"/>
                  <a:gd name="connsiteY397" fmla="*/ 622592 h 1059043"/>
                  <a:gd name="connsiteX398" fmla="*/ 20267 w 3024845"/>
                  <a:gd name="connsiteY398" fmla="*/ 622592 h 1059043"/>
                  <a:gd name="connsiteX399" fmla="*/ 20774 w 3024845"/>
                  <a:gd name="connsiteY399" fmla="*/ 621511 h 1059043"/>
                  <a:gd name="connsiteX400" fmla="*/ 24320 w 3024845"/>
                  <a:gd name="connsiteY400" fmla="*/ 613945 h 1059043"/>
                  <a:gd name="connsiteX401" fmla="*/ 26094 w 3024845"/>
                  <a:gd name="connsiteY401" fmla="*/ 614215 h 1059043"/>
                  <a:gd name="connsiteX402" fmla="*/ 38507 w 3024845"/>
                  <a:gd name="connsiteY402" fmla="*/ 616106 h 1059043"/>
                  <a:gd name="connsiteX403" fmla="*/ 39014 w 3024845"/>
                  <a:gd name="connsiteY403" fmla="*/ 617458 h 1059043"/>
                  <a:gd name="connsiteX404" fmla="*/ 42560 w 3024845"/>
                  <a:gd name="connsiteY404" fmla="*/ 626915 h 1059043"/>
                  <a:gd name="connsiteX405" fmla="*/ 68907 w 3024845"/>
                  <a:gd name="connsiteY405" fmla="*/ 629077 h 1059043"/>
                  <a:gd name="connsiteX406" fmla="*/ 68907 w 3024845"/>
                  <a:gd name="connsiteY406" fmla="*/ 505856 h 1059043"/>
                  <a:gd name="connsiteX407" fmla="*/ 70934 w 3024845"/>
                  <a:gd name="connsiteY407" fmla="*/ 505856 h 1059043"/>
                  <a:gd name="connsiteX408" fmla="*/ 85121 w 3024845"/>
                  <a:gd name="connsiteY408" fmla="*/ 505856 h 1059043"/>
                  <a:gd name="connsiteX409" fmla="*/ 85121 w 3024845"/>
                  <a:gd name="connsiteY409" fmla="*/ 369664 h 1059043"/>
                  <a:gd name="connsiteX410" fmla="*/ 86894 w 3024845"/>
                  <a:gd name="connsiteY410" fmla="*/ 369664 h 1059043"/>
                  <a:gd name="connsiteX411" fmla="*/ 99308 w 3024845"/>
                  <a:gd name="connsiteY411" fmla="*/ 369664 h 1059043"/>
                  <a:gd name="connsiteX412" fmla="*/ 99308 w 3024845"/>
                  <a:gd name="connsiteY412" fmla="*/ 255090 h 1059043"/>
                  <a:gd name="connsiteX413" fmla="*/ 103361 w 3024845"/>
                  <a:gd name="connsiteY413" fmla="*/ 226986 h 1059043"/>
                  <a:gd name="connsiteX414" fmla="*/ 105388 w 3024845"/>
                  <a:gd name="connsiteY414" fmla="*/ 226986 h 1059043"/>
                  <a:gd name="connsiteX415" fmla="*/ 119575 w 3024845"/>
                  <a:gd name="connsiteY415"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14016 h 1059043"/>
                  <a:gd name="connsiteX328" fmla="*/ 2168560 w 3024845"/>
                  <a:gd name="connsiteY328" fmla="*/ 235634 h 1059043"/>
                  <a:gd name="connsiteX329" fmla="*/ 2182747 w 3024845"/>
                  <a:gd name="connsiteY329" fmla="*/ 252928 h 1059043"/>
                  <a:gd name="connsiteX330" fmla="*/ 2190854 w 3024845"/>
                  <a:gd name="connsiteY330" fmla="*/ 276707 h 1059043"/>
                  <a:gd name="connsiteX331" fmla="*/ 2180720 w 3024845"/>
                  <a:gd name="connsiteY331" fmla="*/ 555577 h 1059043"/>
                  <a:gd name="connsiteX332" fmla="*/ 2245574 w 3024845"/>
                  <a:gd name="connsiteY332" fmla="*/ 555577 h 1059043"/>
                  <a:gd name="connsiteX333" fmla="*/ 2245574 w 3024845"/>
                  <a:gd name="connsiteY333" fmla="*/ 631239 h 1059043"/>
                  <a:gd name="connsiteX334" fmla="*/ 2253681 w 3024845"/>
                  <a:gd name="connsiteY334" fmla="*/ 631239 h 1059043"/>
                  <a:gd name="connsiteX335" fmla="*/ 2255708 w 3024845"/>
                  <a:gd name="connsiteY335" fmla="*/ 624754 h 1059043"/>
                  <a:gd name="connsiteX336" fmla="*/ 2261788 w 3024845"/>
                  <a:gd name="connsiteY336" fmla="*/ 624754 h 1059043"/>
                  <a:gd name="connsiteX337" fmla="*/ 2263815 w 3024845"/>
                  <a:gd name="connsiteY337" fmla="*/ 633401 h 1059043"/>
                  <a:gd name="connsiteX338" fmla="*/ 2275975 w 3024845"/>
                  <a:gd name="connsiteY338" fmla="*/ 633401 h 1059043"/>
                  <a:gd name="connsiteX339" fmla="*/ 2275975 w 3024845"/>
                  <a:gd name="connsiteY339" fmla="*/ 626915 h 1059043"/>
                  <a:gd name="connsiteX340" fmla="*/ 2298268 w 3024845"/>
                  <a:gd name="connsiteY340" fmla="*/ 626915 h 1059043"/>
                  <a:gd name="connsiteX341" fmla="*/ 2298268 w 3024845"/>
                  <a:gd name="connsiteY341" fmla="*/ 633401 h 1059043"/>
                  <a:gd name="connsiteX342" fmla="*/ 2318535 w 3024845"/>
                  <a:gd name="connsiteY342" fmla="*/ 633401 h 1059043"/>
                  <a:gd name="connsiteX343" fmla="*/ 2318535 w 3024845"/>
                  <a:gd name="connsiteY343" fmla="*/ 678798 h 1059043"/>
                  <a:gd name="connsiteX344" fmla="*/ 2332722 w 3024845"/>
                  <a:gd name="connsiteY344" fmla="*/ 678798 h 1059043"/>
                  <a:gd name="connsiteX345" fmla="*/ 2332722 w 3024845"/>
                  <a:gd name="connsiteY345" fmla="*/ 665827 h 1059043"/>
                  <a:gd name="connsiteX346" fmla="*/ 2348936 w 3024845"/>
                  <a:gd name="connsiteY346" fmla="*/ 665827 h 1059043"/>
                  <a:gd name="connsiteX347" fmla="*/ 2348936 w 3024845"/>
                  <a:gd name="connsiteY347" fmla="*/ 486400 h 1059043"/>
                  <a:gd name="connsiteX348" fmla="*/ 2355016 w 3024845"/>
                  <a:gd name="connsiteY348" fmla="*/ 479914 h 1059043"/>
                  <a:gd name="connsiteX349" fmla="*/ 2427977 w 3024845"/>
                  <a:gd name="connsiteY349" fmla="*/ 479914 h 1059043"/>
                  <a:gd name="connsiteX350" fmla="*/ 2427977 w 3024845"/>
                  <a:gd name="connsiteY350" fmla="*/ 488562 h 1059043"/>
                  <a:gd name="connsiteX351" fmla="*/ 2438110 w 3024845"/>
                  <a:gd name="connsiteY351" fmla="*/ 488562 h 1059043"/>
                  <a:gd name="connsiteX352" fmla="*/ 2438110 w 3024845"/>
                  <a:gd name="connsiteY352" fmla="*/ 603136 h 1059043"/>
                  <a:gd name="connsiteX353" fmla="*/ 2460404 w 3024845"/>
                  <a:gd name="connsiteY353" fmla="*/ 603136 h 1059043"/>
                  <a:gd name="connsiteX354" fmla="*/ 2460404 w 3024845"/>
                  <a:gd name="connsiteY354" fmla="*/ 536121 h 1059043"/>
                  <a:gd name="connsiteX355" fmla="*/ 2486751 w 3024845"/>
                  <a:gd name="connsiteY355" fmla="*/ 536121 h 1059043"/>
                  <a:gd name="connsiteX356" fmla="*/ 2490804 w 3024845"/>
                  <a:gd name="connsiteY356" fmla="*/ 531797 h 1059043"/>
                  <a:gd name="connsiteX357" fmla="*/ 2498911 w 3024845"/>
                  <a:gd name="connsiteY357" fmla="*/ 531797 h 1059043"/>
                  <a:gd name="connsiteX358" fmla="*/ 2502964 w 3024845"/>
                  <a:gd name="connsiteY358" fmla="*/ 536121 h 1059043"/>
                  <a:gd name="connsiteX359" fmla="*/ 2525258 w 3024845"/>
                  <a:gd name="connsiteY359" fmla="*/ 536121 h 1059043"/>
                  <a:gd name="connsiteX360" fmla="*/ 2525258 w 3024845"/>
                  <a:gd name="connsiteY360" fmla="*/ 419385 h 1059043"/>
                  <a:gd name="connsiteX361" fmla="*/ 2582005 w 3024845"/>
                  <a:gd name="connsiteY361" fmla="*/ 408576 h 1059043"/>
                  <a:gd name="connsiteX362" fmla="*/ 2582005 w 3024845"/>
                  <a:gd name="connsiteY362" fmla="*/ 409657 h 1059043"/>
                  <a:gd name="connsiteX363" fmla="*/ 2582005 w 3024845"/>
                  <a:gd name="connsiteY363" fmla="*/ 417223 h 1059043"/>
                  <a:gd name="connsiteX364" fmla="*/ 2608352 w 3024845"/>
                  <a:gd name="connsiteY364" fmla="*/ 417223 h 1059043"/>
                  <a:gd name="connsiteX365" fmla="*/ 2608352 w 3024845"/>
                  <a:gd name="connsiteY365" fmla="*/ 672313 h 1059043"/>
                  <a:gd name="connsiteX366" fmla="*/ 2630646 w 3024845"/>
                  <a:gd name="connsiteY366" fmla="*/ 672313 h 1059043"/>
                  <a:gd name="connsiteX367" fmla="*/ 2630646 w 3024845"/>
                  <a:gd name="connsiteY367" fmla="*/ 667989 h 1059043"/>
                  <a:gd name="connsiteX368" fmla="*/ 2642806 w 3024845"/>
                  <a:gd name="connsiteY368" fmla="*/ 667989 h 1059043"/>
                  <a:gd name="connsiteX369" fmla="*/ 2642806 w 3024845"/>
                  <a:gd name="connsiteY369" fmla="*/ 672313 h 1059043"/>
                  <a:gd name="connsiteX370" fmla="*/ 2667126 w 3024845"/>
                  <a:gd name="connsiteY370" fmla="*/ 672313 h 1059043"/>
                  <a:gd name="connsiteX371" fmla="*/ 2667126 w 3024845"/>
                  <a:gd name="connsiteY371" fmla="*/ 659342 h 1059043"/>
                  <a:gd name="connsiteX372" fmla="*/ 2695500 w 3024845"/>
                  <a:gd name="connsiteY372" fmla="*/ 659342 h 1059043"/>
                  <a:gd name="connsiteX373" fmla="*/ 2707660 w 3024845"/>
                  <a:gd name="connsiteY373" fmla="*/ 655018 h 1059043"/>
                  <a:gd name="connsiteX374" fmla="*/ 2727927 w 3024845"/>
                  <a:gd name="connsiteY374" fmla="*/ 659342 h 1059043"/>
                  <a:gd name="connsiteX375" fmla="*/ 2727927 w 3024845"/>
                  <a:gd name="connsiteY375" fmla="*/ 642048 h 1059043"/>
                  <a:gd name="connsiteX376" fmla="*/ 2736034 w 3024845"/>
                  <a:gd name="connsiteY376" fmla="*/ 642048 h 1059043"/>
                  <a:gd name="connsiteX377" fmla="*/ 2736034 w 3024845"/>
                  <a:gd name="connsiteY377" fmla="*/ 629077 h 1059043"/>
                  <a:gd name="connsiteX378" fmla="*/ 2792781 w 3024845"/>
                  <a:gd name="connsiteY378" fmla="*/ 629077 h 1059043"/>
                  <a:gd name="connsiteX379" fmla="*/ 2792781 w 3024845"/>
                  <a:gd name="connsiteY379" fmla="*/ 598812 h 1059043"/>
                  <a:gd name="connsiteX380" fmla="*/ 2811021 w 3024845"/>
                  <a:gd name="connsiteY380" fmla="*/ 598812 h 1059043"/>
                  <a:gd name="connsiteX381" fmla="*/ 2811021 w 3024845"/>
                  <a:gd name="connsiteY381" fmla="*/ 592327 h 1059043"/>
                  <a:gd name="connsiteX382" fmla="*/ 2823181 w 3024845"/>
                  <a:gd name="connsiteY382" fmla="*/ 592327 h 1059043"/>
                  <a:gd name="connsiteX383" fmla="*/ 2823181 w 3024845"/>
                  <a:gd name="connsiteY383" fmla="*/ 598812 h 1059043"/>
                  <a:gd name="connsiteX384" fmla="*/ 2839395 w 3024845"/>
                  <a:gd name="connsiteY384" fmla="*/ 598812 h 1059043"/>
                  <a:gd name="connsiteX385" fmla="*/ 2839395 w 3024845"/>
                  <a:gd name="connsiteY385" fmla="*/ 648533 h 1059043"/>
                  <a:gd name="connsiteX386" fmla="*/ 2871822 w 3024845"/>
                  <a:gd name="connsiteY386" fmla="*/ 648533 h 1059043"/>
                  <a:gd name="connsiteX387" fmla="*/ 2871822 w 3024845"/>
                  <a:gd name="connsiteY387" fmla="*/ 622592 h 1059043"/>
                  <a:gd name="connsiteX388" fmla="*/ 2910329 w 3024845"/>
                  <a:gd name="connsiteY388" fmla="*/ 622592 h 1059043"/>
                  <a:gd name="connsiteX389" fmla="*/ 2910329 w 3024845"/>
                  <a:gd name="connsiteY389" fmla="*/ 592327 h 1059043"/>
                  <a:gd name="connsiteX390" fmla="*/ 2958970 w 3024845"/>
                  <a:gd name="connsiteY390" fmla="*/ 592327 h 1059043"/>
                  <a:gd name="connsiteX391" fmla="*/ 2958970 w 3024845"/>
                  <a:gd name="connsiteY391" fmla="*/ 703483 h 1059043"/>
                  <a:gd name="connsiteX392" fmla="*/ 2958970 w 3024845"/>
                  <a:gd name="connsiteY392" fmla="*/ 717262 h 1059043"/>
                  <a:gd name="connsiteX393" fmla="*/ 3024845 w 3024845"/>
                  <a:gd name="connsiteY393" fmla="*/ 717262 h 1059043"/>
                  <a:gd name="connsiteX394" fmla="*/ 3024845 w 3024845"/>
                  <a:gd name="connsiteY394" fmla="*/ 1059043 h 1059043"/>
                  <a:gd name="connsiteX395" fmla="*/ 2054 w 3024845"/>
                  <a:gd name="connsiteY395" fmla="*/ 1056710 h 1059043"/>
                  <a:gd name="connsiteX396" fmla="*/ 0 w 3024845"/>
                  <a:gd name="connsiteY396" fmla="*/ 622592 h 1059043"/>
                  <a:gd name="connsiteX397" fmla="*/ 20267 w 3024845"/>
                  <a:gd name="connsiteY397" fmla="*/ 622592 h 1059043"/>
                  <a:gd name="connsiteX398" fmla="*/ 20774 w 3024845"/>
                  <a:gd name="connsiteY398" fmla="*/ 621511 h 1059043"/>
                  <a:gd name="connsiteX399" fmla="*/ 24320 w 3024845"/>
                  <a:gd name="connsiteY399" fmla="*/ 613945 h 1059043"/>
                  <a:gd name="connsiteX400" fmla="*/ 26094 w 3024845"/>
                  <a:gd name="connsiteY400" fmla="*/ 614215 h 1059043"/>
                  <a:gd name="connsiteX401" fmla="*/ 38507 w 3024845"/>
                  <a:gd name="connsiteY401" fmla="*/ 616106 h 1059043"/>
                  <a:gd name="connsiteX402" fmla="*/ 39014 w 3024845"/>
                  <a:gd name="connsiteY402" fmla="*/ 617458 h 1059043"/>
                  <a:gd name="connsiteX403" fmla="*/ 42560 w 3024845"/>
                  <a:gd name="connsiteY403" fmla="*/ 626915 h 1059043"/>
                  <a:gd name="connsiteX404" fmla="*/ 68907 w 3024845"/>
                  <a:gd name="connsiteY404" fmla="*/ 629077 h 1059043"/>
                  <a:gd name="connsiteX405" fmla="*/ 68907 w 3024845"/>
                  <a:gd name="connsiteY405" fmla="*/ 505856 h 1059043"/>
                  <a:gd name="connsiteX406" fmla="*/ 70934 w 3024845"/>
                  <a:gd name="connsiteY406" fmla="*/ 505856 h 1059043"/>
                  <a:gd name="connsiteX407" fmla="*/ 85121 w 3024845"/>
                  <a:gd name="connsiteY407" fmla="*/ 505856 h 1059043"/>
                  <a:gd name="connsiteX408" fmla="*/ 85121 w 3024845"/>
                  <a:gd name="connsiteY408" fmla="*/ 369664 h 1059043"/>
                  <a:gd name="connsiteX409" fmla="*/ 86894 w 3024845"/>
                  <a:gd name="connsiteY409" fmla="*/ 369664 h 1059043"/>
                  <a:gd name="connsiteX410" fmla="*/ 99308 w 3024845"/>
                  <a:gd name="connsiteY410" fmla="*/ 369664 h 1059043"/>
                  <a:gd name="connsiteX411" fmla="*/ 99308 w 3024845"/>
                  <a:gd name="connsiteY411" fmla="*/ 255090 h 1059043"/>
                  <a:gd name="connsiteX412" fmla="*/ 103361 w 3024845"/>
                  <a:gd name="connsiteY412" fmla="*/ 226986 h 1059043"/>
                  <a:gd name="connsiteX413" fmla="*/ 105388 w 3024845"/>
                  <a:gd name="connsiteY413" fmla="*/ 226986 h 1059043"/>
                  <a:gd name="connsiteX414" fmla="*/ 119575 w 3024845"/>
                  <a:gd name="connsiteY414"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14016 h 1059043"/>
                  <a:gd name="connsiteX328" fmla="*/ 2168560 w 3024845"/>
                  <a:gd name="connsiteY328" fmla="*/ 235634 h 1059043"/>
                  <a:gd name="connsiteX329" fmla="*/ 2182747 w 3024845"/>
                  <a:gd name="connsiteY329" fmla="*/ 252928 h 1059043"/>
                  <a:gd name="connsiteX330" fmla="*/ 2180720 w 3024845"/>
                  <a:gd name="connsiteY330" fmla="*/ 555577 h 1059043"/>
                  <a:gd name="connsiteX331" fmla="*/ 2245574 w 3024845"/>
                  <a:gd name="connsiteY331" fmla="*/ 555577 h 1059043"/>
                  <a:gd name="connsiteX332" fmla="*/ 2245574 w 3024845"/>
                  <a:gd name="connsiteY332" fmla="*/ 631239 h 1059043"/>
                  <a:gd name="connsiteX333" fmla="*/ 2253681 w 3024845"/>
                  <a:gd name="connsiteY333" fmla="*/ 631239 h 1059043"/>
                  <a:gd name="connsiteX334" fmla="*/ 2255708 w 3024845"/>
                  <a:gd name="connsiteY334" fmla="*/ 624754 h 1059043"/>
                  <a:gd name="connsiteX335" fmla="*/ 2261788 w 3024845"/>
                  <a:gd name="connsiteY335" fmla="*/ 624754 h 1059043"/>
                  <a:gd name="connsiteX336" fmla="*/ 2263815 w 3024845"/>
                  <a:gd name="connsiteY336" fmla="*/ 633401 h 1059043"/>
                  <a:gd name="connsiteX337" fmla="*/ 2275975 w 3024845"/>
                  <a:gd name="connsiteY337" fmla="*/ 633401 h 1059043"/>
                  <a:gd name="connsiteX338" fmla="*/ 2275975 w 3024845"/>
                  <a:gd name="connsiteY338" fmla="*/ 626915 h 1059043"/>
                  <a:gd name="connsiteX339" fmla="*/ 2298268 w 3024845"/>
                  <a:gd name="connsiteY339" fmla="*/ 626915 h 1059043"/>
                  <a:gd name="connsiteX340" fmla="*/ 2298268 w 3024845"/>
                  <a:gd name="connsiteY340" fmla="*/ 633401 h 1059043"/>
                  <a:gd name="connsiteX341" fmla="*/ 2318535 w 3024845"/>
                  <a:gd name="connsiteY341" fmla="*/ 633401 h 1059043"/>
                  <a:gd name="connsiteX342" fmla="*/ 2318535 w 3024845"/>
                  <a:gd name="connsiteY342" fmla="*/ 678798 h 1059043"/>
                  <a:gd name="connsiteX343" fmla="*/ 2332722 w 3024845"/>
                  <a:gd name="connsiteY343" fmla="*/ 678798 h 1059043"/>
                  <a:gd name="connsiteX344" fmla="*/ 2332722 w 3024845"/>
                  <a:gd name="connsiteY344" fmla="*/ 665827 h 1059043"/>
                  <a:gd name="connsiteX345" fmla="*/ 2348936 w 3024845"/>
                  <a:gd name="connsiteY345" fmla="*/ 665827 h 1059043"/>
                  <a:gd name="connsiteX346" fmla="*/ 2348936 w 3024845"/>
                  <a:gd name="connsiteY346" fmla="*/ 486400 h 1059043"/>
                  <a:gd name="connsiteX347" fmla="*/ 2355016 w 3024845"/>
                  <a:gd name="connsiteY347" fmla="*/ 479914 h 1059043"/>
                  <a:gd name="connsiteX348" fmla="*/ 2427977 w 3024845"/>
                  <a:gd name="connsiteY348" fmla="*/ 479914 h 1059043"/>
                  <a:gd name="connsiteX349" fmla="*/ 2427977 w 3024845"/>
                  <a:gd name="connsiteY349" fmla="*/ 488562 h 1059043"/>
                  <a:gd name="connsiteX350" fmla="*/ 2438110 w 3024845"/>
                  <a:gd name="connsiteY350" fmla="*/ 488562 h 1059043"/>
                  <a:gd name="connsiteX351" fmla="*/ 2438110 w 3024845"/>
                  <a:gd name="connsiteY351" fmla="*/ 603136 h 1059043"/>
                  <a:gd name="connsiteX352" fmla="*/ 2460404 w 3024845"/>
                  <a:gd name="connsiteY352" fmla="*/ 603136 h 1059043"/>
                  <a:gd name="connsiteX353" fmla="*/ 2460404 w 3024845"/>
                  <a:gd name="connsiteY353" fmla="*/ 536121 h 1059043"/>
                  <a:gd name="connsiteX354" fmla="*/ 2486751 w 3024845"/>
                  <a:gd name="connsiteY354" fmla="*/ 536121 h 1059043"/>
                  <a:gd name="connsiteX355" fmla="*/ 2490804 w 3024845"/>
                  <a:gd name="connsiteY355" fmla="*/ 531797 h 1059043"/>
                  <a:gd name="connsiteX356" fmla="*/ 2498911 w 3024845"/>
                  <a:gd name="connsiteY356" fmla="*/ 531797 h 1059043"/>
                  <a:gd name="connsiteX357" fmla="*/ 2502964 w 3024845"/>
                  <a:gd name="connsiteY357" fmla="*/ 536121 h 1059043"/>
                  <a:gd name="connsiteX358" fmla="*/ 2525258 w 3024845"/>
                  <a:gd name="connsiteY358" fmla="*/ 536121 h 1059043"/>
                  <a:gd name="connsiteX359" fmla="*/ 2525258 w 3024845"/>
                  <a:gd name="connsiteY359" fmla="*/ 419385 h 1059043"/>
                  <a:gd name="connsiteX360" fmla="*/ 2582005 w 3024845"/>
                  <a:gd name="connsiteY360" fmla="*/ 408576 h 1059043"/>
                  <a:gd name="connsiteX361" fmla="*/ 2582005 w 3024845"/>
                  <a:gd name="connsiteY361" fmla="*/ 409657 h 1059043"/>
                  <a:gd name="connsiteX362" fmla="*/ 2582005 w 3024845"/>
                  <a:gd name="connsiteY362" fmla="*/ 417223 h 1059043"/>
                  <a:gd name="connsiteX363" fmla="*/ 2608352 w 3024845"/>
                  <a:gd name="connsiteY363" fmla="*/ 417223 h 1059043"/>
                  <a:gd name="connsiteX364" fmla="*/ 2608352 w 3024845"/>
                  <a:gd name="connsiteY364" fmla="*/ 672313 h 1059043"/>
                  <a:gd name="connsiteX365" fmla="*/ 2630646 w 3024845"/>
                  <a:gd name="connsiteY365" fmla="*/ 672313 h 1059043"/>
                  <a:gd name="connsiteX366" fmla="*/ 2630646 w 3024845"/>
                  <a:gd name="connsiteY366" fmla="*/ 667989 h 1059043"/>
                  <a:gd name="connsiteX367" fmla="*/ 2642806 w 3024845"/>
                  <a:gd name="connsiteY367" fmla="*/ 667989 h 1059043"/>
                  <a:gd name="connsiteX368" fmla="*/ 2642806 w 3024845"/>
                  <a:gd name="connsiteY368" fmla="*/ 672313 h 1059043"/>
                  <a:gd name="connsiteX369" fmla="*/ 2667126 w 3024845"/>
                  <a:gd name="connsiteY369" fmla="*/ 672313 h 1059043"/>
                  <a:gd name="connsiteX370" fmla="*/ 2667126 w 3024845"/>
                  <a:gd name="connsiteY370" fmla="*/ 659342 h 1059043"/>
                  <a:gd name="connsiteX371" fmla="*/ 2695500 w 3024845"/>
                  <a:gd name="connsiteY371" fmla="*/ 659342 h 1059043"/>
                  <a:gd name="connsiteX372" fmla="*/ 2707660 w 3024845"/>
                  <a:gd name="connsiteY372" fmla="*/ 655018 h 1059043"/>
                  <a:gd name="connsiteX373" fmla="*/ 2727927 w 3024845"/>
                  <a:gd name="connsiteY373" fmla="*/ 659342 h 1059043"/>
                  <a:gd name="connsiteX374" fmla="*/ 2727927 w 3024845"/>
                  <a:gd name="connsiteY374" fmla="*/ 642048 h 1059043"/>
                  <a:gd name="connsiteX375" fmla="*/ 2736034 w 3024845"/>
                  <a:gd name="connsiteY375" fmla="*/ 642048 h 1059043"/>
                  <a:gd name="connsiteX376" fmla="*/ 2736034 w 3024845"/>
                  <a:gd name="connsiteY376" fmla="*/ 629077 h 1059043"/>
                  <a:gd name="connsiteX377" fmla="*/ 2792781 w 3024845"/>
                  <a:gd name="connsiteY377" fmla="*/ 629077 h 1059043"/>
                  <a:gd name="connsiteX378" fmla="*/ 2792781 w 3024845"/>
                  <a:gd name="connsiteY378" fmla="*/ 598812 h 1059043"/>
                  <a:gd name="connsiteX379" fmla="*/ 2811021 w 3024845"/>
                  <a:gd name="connsiteY379" fmla="*/ 598812 h 1059043"/>
                  <a:gd name="connsiteX380" fmla="*/ 2811021 w 3024845"/>
                  <a:gd name="connsiteY380" fmla="*/ 592327 h 1059043"/>
                  <a:gd name="connsiteX381" fmla="*/ 2823181 w 3024845"/>
                  <a:gd name="connsiteY381" fmla="*/ 592327 h 1059043"/>
                  <a:gd name="connsiteX382" fmla="*/ 2823181 w 3024845"/>
                  <a:gd name="connsiteY382" fmla="*/ 598812 h 1059043"/>
                  <a:gd name="connsiteX383" fmla="*/ 2839395 w 3024845"/>
                  <a:gd name="connsiteY383" fmla="*/ 598812 h 1059043"/>
                  <a:gd name="connsiteX384" fmla="*/ 2839395 w 3024845"/>
                  <a:gd name="connsiteY384" fmla="*/ 648533 h 1059043"/>
                  <a:gd name="connsiteX385" fmla="*/ 2871822 w 3024845"/>
                  <a:gd name="connsiteY385" fmla="*/ 648533 h 1059043"/>
                  <a:gd name="connsiteX386" fmla="*/ 2871822 w 3024845"/>
                  <a:gd name="connsiteY386" fmla="*/ 622592 h 1059043"/>
                  <a:gd name="connsiteX387" fmla="*/ 2910329 w 3024845"/>
                  <a:gd name="connsiteY387" fmla="*/ 622592 h 1059043"/>
                  <a:gd name="connsiteX388" fmla="*/ 2910329 w 3024845"/>
                  <a:gd name="connsiteY388" fmla="*/ 592327 h 1059043"/>
                  <a:gd name="connsiteX389" fmla="*/ 2958970 w 3024845"/>
                  <a:gd name="connsiteY389" fmla="*/ 592327 h 1059043"/>
                  <a:gd name="connsiteX390" fmla="*/ 2958970 w 3024845"/>
                  <a:gd name="connsiteY390" fmla="*/ 703483 h 1059043"/>
                  <a:gd name="connsiteX391" fmla="*/ 2958970 w 3024845"/>
                  <a:gd name="connsiteY391" fmla="*/ 717262 h 1059043"/>
                  <a:gd name="connsiteX392" fmla="*/ 3024845 w 3024845"/>
                  <a:gd name="connsiteY392" fmla="*/ 717262 h 1059043"/>
                  <a:gd name="connsiteX393" fmla="*/ 3024845 w 3024845"/>
                  <a:gd name="connsiteY393" fmla="*/ 1059043 h 1059043"/>
                  <a:gd name="connsiteX394" fmla="*/ 2054 w 3024845"/>
                  <a:gd name="connsiteY394" fmla="*/ 1056710 h 1059043"/>
                  <a:gd name="connsiteX395" fmla="*/ 0 w 3024845"/>
                  <a:gd name="connsiteY395" fmla="*/ 622592 h 1059043"/>
                  <a:gd name="connsiteX396" fmla="*/ 20267 w 3024845"/>
                  <a:gd name="connsiteY396" fmla="*/ 622592 h 1059043"/>
                  <a:gd name="connsiteX397" fmla="*/ 20774 w 3024845"/>
                  <a:gd name="connsiteY397" fmla="*/ 621511 h 1059043"/>
                  <a:gd name="connsiteX398" fmla="*/ 24320 w 3024845"/>
                  <a:gd name="connsiteY398" fmla="*/ 613945 h 1059043"/>
                  <a:gd name="connsiteX399" fmla="*/ 26094 w 3024845"/>
                  <a:gd name="connsiteY399" fmla="*/ 614215 h 1059043"/>
                  <a:gd name="connsiteX400" fmla="*/ 38507 w 3024845"/>
                  <a:gd name="connsiteY400" fmla="*/ 616106 h 1059043"/>
                  <a:gd name="connsiteX401" fmla="*/ 39014 w 3024845"/>
                  <a:gd name="connsiteY401" fmla="*/ 617458 h 1059043"/>
                  <a:gd name="connsiteX402" fmla="*/ 42560 w 3024845"/>
                  <a:gd name="connsiteY402" fmla="*/ 626915 h 1059043"/>
                  <a:gd name="connsiteX403" fmla="*/ 68907 w 3024845"/>
                  <a:gd name="connsiteY403" fmla="*/ 629077 h 1059043"/>
                  <a:gd name="connsiteX404" fmla="*/ 68907 w 3024845"/>
                  <a:gd name="connsiteY404" fmla="*/ 505856 h 1059043"/>
                  <a:gd name="connsiteX405" fmla="*/ 70934 w 3024845"/>
                  <a:gd name="connsiteY405" fmla="*/ 505856 h 1059043"/>
                  <a:gd name="connsiteX406" fmla="*/ 85121 w 3024845"/>
                  <a:gd name="connsiteY406" fmla="*/ 505856 h 1059043"/>
                  <a:gd name="connsiteX407" fmla="*/ 85121 w 3024845"/>
                  <a:gd name="connsiteY407" fmla="*/ 369664 h 1059043"/>
                  <a:gd name="connsiteX408" fmla="*/ 86894 w 3024845"/>
                  <a:gd name="connsiteY408" fmla="*/ 369664 h 1059043"/>
                  <a:gd name="connsiteX409" fmla="*/ 99308 w 3024845"/>
                  <a:gd name="connsiteY409" fmla="*/ 369664 h 1059043"/>
                  <a:gd name="connsiteX410" fmla="*/ 99308 w 3024845"/>
                  <a:gd name="connsiteY410" fmla="*/ 255090 h 1059043"/>
                  <a:gd name="connsiteX411" fmla="*/ 103361 w 3024845"/>
                  <a:gd name="connsiteY411" fmla="*/ 226986 h 1059043"/>
                  <a:gd name="connsiteX412" fmla="*/ 105388 w 3024845"/>
                  <a:gd name="connsiteY412" fmla="*/ 226986 h 1059043"/>
                  <a:gd name="connsiteX413" fmla="*/ 119575 w 3024845"/>
                  <a:gd name="connsiteY413"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14016 h 1059043"/>
                  <a:gd name="connsiteX328" fmla="*/ 2168560 w 3024845"/>
                  <a:gd name="connsiteY328" fmla="*/ 235634 h 1059043"/>
                  <a:gd name="connsiteX329" fmla="*/ 2180720 w 3024845"/>
                  <a:gd name="connsiteY329" fmla="*/ 555577 h 1059043"/>
                  <a:gd name="connsiteX330" fmla="*/ 2245574 w 3024845"/>
                  <a:gd name="connsiteY330" fmla="*/ 555577 h 1059043"/>
                  <a:gd name="connsiteX331" fmla="*/ 2245574 w 3024845"/>
                  <a:gd name="connsiteY331" fmla="*/ 631239 h 1059043"/>
                  <a:gd name="connsiteX332" fmla="*/ 2253681 w 3024845"/>
                  <a:gd name="connsiteY332" fmla="*/ 631239 h 1059043"/>
                  <a:gd name="connsiteX333" fmla="*/ 2255708 w 3024845"/>
                  <a:gd name="connsiteY333" fmla="*/ 624754 h 1059043"/>
                  <a:gd name="connsiteX334" fmla="*/ 2261788 w 3024845"/>
                  <a:gd name="connsiteY334" fmla="*/ 624754 h 1059043"/>
                  <a:gd name="connsiteX335" fmla="*/ 2263815 w 3024845"/>
                  <a:gd name="connsiteY335" fmla="*/ 633401 h 1059043"/>
                  <a:gd name="connsiteX336" fmla="*/ 2275975 w 3024845"/>
                  <a:gd name="connsiteY336" fmla="*/ 633401 h 1059043"/>
                  <a:gd name="connsiteX337" fmla="*/ 2275975 w 3024845"/>
                  <a:gd name="connsiteY337" fmla="*/ 626915 h 1059043"/>
                  <a:gd name="connsiteX338" fmla="*/ 2298268 w 3024845"/>
                  <a:gd name="connsiteY338" fmla="*/ 626915 h 1059043"/>
                  <a:gd name="connsiteX339" fmla="*/ 2298268 w 3024845"/>
                  <a:gd name="connsiteY339" fmla="*/ 633401 h 1059043"/>
                  <a:gd name="connsiteX340" fmla="*/ 2318535 w 3024845"/>
                  <a:gd name="connsiteY340" fmla="*/ 633401 h 1059043"/>
                  <a:gd name="connsiteX341" fmla="*/ 2318535 w 3024845"/>
                  <a:gd name="connsiteY341" fmla="*/ 678798 h 1059043"/>
                  <a:gd name="connsiteX342" fmla="*/ 2332722 w 3024845"/>
                  <a:gd name="connsiteY342" fmla="*/ 678798 h 1059043"/>
                  <a:gd name="connsiteX343" fmla="*/ 2332722 w 3024845"/>
                  <a:gd name="connsiteY343" fmla="*/ 665827 h 1059043"/>
                  <a:gd name="connsiteX344" fmla="*/ 2348936 w 3024845"/>
                  <a:gd name="connsiteY344" fmla="*/ 665827 h 1059043"/>
                  <a:gd name="connsiteX345" fmla="*/ 2348936 w 3024845"/>
                  <a:gd name="connsiteY345" fmla="*/ 486400 h 1059043"/>
                  <a:gd name="connsiteX346" fmla="*/ 2355016 w 3024845"/>
                  <a:gd name="connsiteY346" fmla="*/ 479914 h 1059043"/>
                  <a:gd name="connsiteX347" fmla="*/ 2427977 w 3024845"/>
                  <a:gd name="connsiteY347" fmla="*/ 479914 h 1059043"/>
                  <a:gd name="connsiteX348" fmla="*/ 2427977 w 3024845"/>
                  <a:gd name="connsiteY348" fmla="*/ 488562 h 1059043"/>
                  <a:gd name="connsiteX349" fmla="*/ 2438110 w 3024845"/>
                  <a:gd name="connsiteY349" fmla="*/ 488562 h 1059043"/>
                  <a:gd name="connsiteX350" fmla="*/ 2438110 w 3024845"/>
                  <a:gd name="connsiteY350" fmla="*/ 603136 h 1059043"/>
                  <a:gd name="connsiteX351" fmla="*/ 2460404 w 3024845"/>
                  <a:gd name="connsiteY351" fmla="*/ 603136 h 1059043"/>
                  <a:gd name="connsiteX352" fmla="*/ 2460404 w 3024845"/>
                  <a:gd name="connsiteY352" fmla="*/ 536121 h 1059043"/>
                  <a:gd name="connsiteX353" fmla="*/ 2486751 w 3024845"/>
                  <a:gd name="connsiteY353" fmla="*/ 536121 h 1059043"/>
                  <a:gd name="connsiteX354" fmla="*/ 2490804 w 3024845"/>
                  <a:gd name="connsiteY354" fmla="*/ 531797 h 1059043"/>
                  <a:gd name="connsiteX355" fmla="*/ 2498911 w 3024845"/>
                  <a:gd name="connsiteY355" fmla="*/ 531797 h 1059043"/>
                  <a:gd name="connsiteX356" fmla="*/ 2502964 w 3024845"/>
                  <a:gd name="connsiteY356" fmla="*/ 536121 h 1059043"/>
                  <a:gd name="connsiteX357" fmla="*/ 2525258 w 3024845"/>
                  <a:gd name="connsiteY357" fmla="*/ 536121 h 1059043"/>
                  <a:gd name="connsiteX358" fmla="*/ 2525258 w 3024845"/>
                  <a:gd name="connsiteY358" fmla="*/ 419385 h 1059043"/>
                  <a:gd name="connsiteX359" fmla="*/ 2582005 w 3024845"/>
                  <a:gd name="connsiteY359" fmla="*/ 408576 h 1059043"/>
                  <a:gd name="connsiteX360" fmla="*/ 2582005 w 3024845"/>
                  <a:gd name="connsiteY360" fmla="*/ 409657 h 1059043"/>
                  <a:gd name="connsiteX361" fmla="*/ 2582005 w 3024845"/>
                  <a:gd name="connsiteY361" fmla="*/ 417223 h 1059043"/>
                  <a:gd name="connsiteX362" fmla="*/ 2608352 w 3024845"/>
                  <a:gd name="connsiteY362" fmla="*/ 417223 h 1059043"/>
                  <a:gd name="connsiteX363" fmla="*/ 2608352 w 3024845"/>
                  <a:gd name="connsiteY363" fmla="*/ 672313 h 1059043"/>
                  <a:gd name="connsiteX364" fmla="*/ 2630646 w 3024845"/>
                  <a:gd name="connsiteY364" fmla="*/ 672313 h 1059043"/>
                  <a:gd name="connsiteX365" fmla="*/ 2630646 w 3024845"/>
                  <a:gd name="connsiteY365" fmla="*/ 667989 h 1059043"/>
                  <a:gd name="connsiteX366" fmla="*/ 2642806 w 3024845"/>
                  <a:gd name="connsiteY366" fmla="*/ 667989 h 1059043"/>
                  <a:gd name="connsiteX367" fmla="*/ 2642806 w 3024845"/>
                  <a:gd name="connsiteY367" fmla="*/ 672313 h 1059043"/>
                  <a:gd name="connsiteX368" fmla="*/ 2667126 w 3024845"/>
                  <a:gd name="connsiteY368" fmla="*/ 672313 h 1059043"/>
                  <a:gd name="connsiteX369" fmla="*/ 2667126 w 3024845"/>
                  <a:gd name="connsiteY369" fmla="*/ 659342 h 1059043"/>
                  <a:gd name="connsiteX370" fmla="*/ 2695500 w 3024845"/>
                  <a:gd name="connsiteY370" fmla="*/ 659342 h 1059043"/>
                  <a:gd name="connsiteX371" fmla="*/ 2707660 w 3024845"/>
                  <a:gd name="connsiteY371" fmla="*/ 655018 h 1059043"/>
                  <a:gd name="connsiteX372" fmla="*/ 2727927 w 3024845"/>
                  <a:gd name="connsiteY372" fmla="*/ 659342 h 1059043"/>
                  <a:gd name="connsiteX373" fmla="*/ 2727927 w 3024845"/>
                  <a:gd name="connsiteY373" fmla="*/ 642048 h 1059043"/>
                  <a:gd name="connsiteX374" fmla="*/ 2736034 w 3024845"/>
                  <a:gd name="connsiteY374" fmla="*/ 642048 h 1059043"/>
                  <a:gd name="connsiteX375" fmla="*/ 2736034 w 3024845"/>
                  <a:gd name="connsiteY375" fmla="*/ 629077 h 1059043"/>
                  <a:gd name="connsiteX376" fmla="*/ 2792781 w 3024845"/>
                  <a:gd name="connsiteY376" fmla="*/ 629077 h 1059043"/>
                  <a:gd name="connsiteX377" fmla="*/ 2792781 w 3024845"/>
                  <a:gd name="connsiteY377" fmla="*/ 598812 h 1059043"/>
                  <a:gd name="connsiteX378" fmla="*/ 2811021 w 3024845"/>
                  <a:gd name="connsiteY378" fmla="*/ 598812 h 1059043"/>
                  <a:gd name="connsiteX379" fmla="*/ 2811021 w 3024845"/>
                  <a:gd name="connsiteY379" fmla="*/ 592327 h 1059043"/>
                  <a:gd name="connsiteX380" fmla="*/ 2823181 w 3024845"/>
                  <a:gd name="connsiteY380" fmla="*/ 592327 h 1059043"/>
                  <a:gd name="connsiteX381" fmla="*/ 2823181 w 3024845"/>
                  <a:gd name="connsiteY381" fmla="*/ 598812 h 1059043"/>
                  <a:gd name="connsiteX382" fmla="*/ 2839395 w 3024845"/>
                  <a:gd name="connsiteY382" fmla="*/ 598812 h 1059043"/>
                  <a:gd name="connsiteX383" fmla="*/ 2839395 w 3024845"/>
                  <a:gd name="connsiteY383" fmla="*/ 648533 h 1059043"/>
                  <a:gd name="connsiteX384" fmla="*/ 2871822 w 3024845"/>
                  <a:gd name="connsiteY384" fmla="*/ 648533 h 1059043"/>
                  <a:gd name="connsiteX385" fmla="*/ 2871822 w 3024845"/>
                  <a:gd name="connsiteY385" fmla="*/ 622592 h 1059043"/>
                  <a:gd name="connsiteX386" fmla="*/ 2910329 w 3024845"/>
                  <a:gd name="connsiteY386" fmla="*/ 622592 h 1059043"/>
                  <a:gd name="connsiteX387" fmla="*/ 2910329 w 3024845"/>
                  <a:gd name="connsiteY387" fmla="*/ 592327 h 1059043"/>
                  <a:gd name="connsiteX388" fmla="*/ 2958970 w 3024845"/>
                  <a:gd name="connsiteY388" fmla="*/ 592327 h 1059043"/>
                  <a:gd name="connsiteX389" fmla="*/ 2958970 w 3024845"/>
                  <a:gd name="connsiteY389" fmla="*/ 703483 h 1059043"/>
                  <a:gd name="connsiteX390" fmla="*/ 2958970 w 3024845"/>
                  <a:gd name="connsiteY390" fmla="*/ 717262 h 1059043"/>
                  <a:gd name="connsiteX391" fmla="*/ 3024845 w 3024845"/>
                  <a:gd name="connsiteY391" fmla="*/ 717262 h 1059043"/>
                  <a:gd name="connsiteX392" fmla="*/ 3024845 w 3024845"/>
                  <a:gd name="connsiteY392" fmla="*/ 1059043 h 1059043"/>
                  <a:gd name="connsiteX393" fmla="*/ 2054 w 3024845"/>
                  <a:gd name="connsiteY393" fmla="*/ 1056710 h 1059043"/>
                  <a:gd name="connsiteX394" fmla="*/ 0 w 3024845"/>
                  <a:gd name="connsiteY394" fmla="*/ 622592 h 1059043"/>
                  <a:gd name="connsiteX395" fmla="*/ 20267 w 3024845"/>
                  <a:gd name="connsiteY395" fmla="*/ 622592 h 1059043"/>
                  <a:gd name="connsiteX396" fmla="*/ 20774 w 3024845"/>
                  <a:gd name="connsiteY396" fmla="*/ 621511 h 1059043"/>
                  <a:gd name="connsiteX397" fmla="*/ 24320 w 3024845"/>
                  <a:gd name="connsiteY397" fmla="*/ 613945 h 1059043"/>
                  <a:gd name="connsiteX398" fmla="*/ 26094 w 3024845"/>
                  <a:gd name="connsiteY398" fmla="*/ 614215 h 1059043"/>
                  <a:gd name="connsiteX399" fmla="*/ 38507 w 3024845"/>
                  <a:gd name="connsiteY399" fmla="*/ 616106 h 1059043"/>
                  <a:gd name="connsiteX400" fmla="*/ 39014 w 3024845"/>
                  <a:gd name="connsiteY400" fmla="*/ 617458 h 1059043"/>
                  <a:gd name="connsiteX401" fmla="*/ 42560 w 3024845"/>
                  <a:gd name="connsiteY401" fmla="*/ 626915 h 1059043"/>
                  <a:gd name="connsiteX402" fmla="*/ 68907 w 3024845"/>
                  <a:gd name="connsiteY402" fmla="*/ 629077 h 1059043"/>
                  <a:gd name="connsiteX403" fmla="*/ 68907 w 3024845"/>
                  <a:gd name="connsiteY403" fmla="*/ 505856 h 1059043"/>
                  <a:gd name="connsiteX404" fmla="*/ 70934 w 3024845"/>
                  <a:gd name="connsiteY404" fmla="*/ 505856 h 1059043"/>
                  <a:gd name="connsiteX405" fmla="*/ 85121 w 3024845"/>
                  <a:gd name="connsiteY405" fmla="*/ 505856 h 1059043"/>
                  <a:gd name="connsiteX406" fmla="*/ 85121 w 3024845"/>
                  <a:gd name="connsiteY406" fmla="*/ 369664 h 1059043"/>
                  <a:gd name="connsiteX407" fmla="*/ 86894 w 3024845"/>
                  <a:gd name="connsiteY407" fmla="*/ 369664 h 1059043"/>
                  <a:gd name="connsiteX408" fmla="*/ 99308 w 3024845"/>
                  <a:gd name="connsiteY408" fmla="*/ 369664 h 1059043"/>
                  <a:gd name="connsiteX409" fmla="*/ 99308 w 3024845"/>
                  <a:gd name="connsiteY409" fmla="*/ 255090 h 1059043"/>
                  <a:gd name="connsiteX410" fmla="*/ 103361 w 3024845"/>
                  <a:gd name="connsiteY410" fmla="*/ 226986 h 1059043"/>
                  <a:gd name="connsiteX411" fmla="*/ 105388 w 3024845"/>
                  <a:gd name="connsiteY411" fmla="*/ 226986 h 1059043"/>
                  <a:gd name="connsiteX412" fmla="*/ 119575 w 3024845"/>
                  <a:gd name="connsiteY412"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35634 h 1059043"/>
                  <a:gd name="connsiteX328" fmla="*/ 2180720 w 3024845"/>
                  <a:gd name="connsiteY328" fmla="*/ 555577 h 1059043"/>
                  <a:gd name="connsiteX329" fmla="*/ 2245574 w 3024845"/>
                  <a:gd name="connsiteY329" fmla="*/ 555577 h 1059043"/>
                  <a:gd name="connsiteX330" fmla="*/ 2245574 w 3024845"/>
                  <a:gd name="connsiteY330" fmla="*/ 631239 h 1059043"/>
                  <a:gd name="connsiteX331" fmla="*/ 2253681 w 3024845"/>
                  <a:gd name="connsiteY331" fmla="*/ 631239 h 1059043"/>
                  <a:gd name="connsiteX332" fmla="*/ 2255708 w 3024845"/>
                  <a:gd name="connsiteY332" fmla="*/ 624754 h 1059043"/>
                  <a:gd name="connsiteX333" fmla="*/ 2261788 w 3024845"/>
                  <a:gd name="connsiteY333" fmla="*/ 624754 h 1059043"/>
                  <a:gd name="connsiteX334" fmla="*/ 2263815 w 3024845"/>
                  <a:gd name="connsiteY334" fmla="*/ 633401 h 1059043"/>
                  <a:gd name="connsiteX335" fmla="*/ 2275975 w 3024845"/>
                  <a:gd name="connsiteY335" fmla="*/ 633401 h 1059043"/>
                  <a:gd name="connsiteX336" fmla="*/ 2275975 w 3024845"/>
                  <a:gd name="connsiteY336" fmla="*/ 626915 h 1059043"/>
                  <a:gd name="connsiteX337" fmla="*/ 2298268 w 3024845"/>
                  <a:gd name="connsiteY337" fmla="*/ 626915 h 1059043"/>
                  <a:gd name="connsiteX338" fmla="*/ 2298268 w 3024845"/>
                  <a:gd name="connsiteY338" fmla="*/ 633401 h 1059043"/>
                  <a:gd name="connsiteX339" fmla="*/ 2318535 w 3024845"/>
                  <a:gd name="connsiteY339" fmla="*/ 633401 h 1059043"/>
                  <a:gd name="connsiteX340" fmla="*/ 2318535 w 3024845"/>
                  <a:gd name="connsiteY340" fmla="*/ 678798 h 1059043"/>
                  <a:gd name="connsiteX341" fmla="*/ 2332722 w 3024845"/>
                  <a:gd name="connsiteY341" fmla="*/ 678798 h 1059043"/>
                  <a:gd name="connsiteX342" fmla="*/ 2332722 w 3024845"/>
                  <a:gd name="connsiteY342" fmla="*/ 665827 h 1059043"/>
                  <a:gd name="connsiteX343" fmla="*/ 2348936 w 3024845"/>
                  <a:gd name="connsiteY343" fmla="*/ 665827 h 1059043"/>
                  <a:gd name="connsiteX344" fmla="*/ 2348936 w 3024845"/>
                  <a:gd name="connsiteY344" fmla="*/ 486400 h 1059043"/>
                  <a:gd name="connsiteX345" fmla="*/ 2355016 w 3024845"/>
                  <a:gd name="connsiteY345" fmla="*/ 479914 h 1059043"/>
                  <a:gd name="connsiteX346" fmla="*/ 2427977 w 3024845"/>
                  <a:gd name="connsiteY346" fmla="*/ 479914 h 1059043"/>
                  <a:gd name="connsiteX347" fmla="*/ 2427977 w 3024845"/>
                  <a:gd name="connsiteY347" fmla="*/ 488562 h 1059043"/>
                  <a:gd name="connsiteX348" fmla="*/ 2438110 w 3024845"/>
                  <a:gd name="connsiteY348" fmla="*/ 488562 h 1059043"/>
                  <a:gd name="connsiteX349" fmla="*/ 2438110 w 3024845"/>
                  <a:gd name="connsiteY349" fmla="*/ 603136 h 1059043"/>
                  <a:gd name="connsiteX350" fmla="*/ 2460404 w 3024845"/>
                  <a:gd name="connsiteY350" fmla="*/ 603136 h 1059043"/>
                  <a:gd name="connsiteX351" fmla="*/ 2460404 w 3024845"/>
                  <a:gd name="connsiteY351" fmla="*/ 536121 h 1059043"/>
                  <a:gd name="connsiteX352" fmla="*/ 2486751 w 3024845"/>
                  <a:gd name="connsiteY352" fmla="*/ 536121 h 1059043"/>
                  <a:gd name="connsiteX353" fmla="*/ 2490804 w 3024845"/>
                  <a:gd name="connsiteY353" fmla="*/ 531797 h 1059043"/>
                  <a:gd name="connsiteX354" fmla="*/ 2498911 w 3024845"/>
                  <a:gd name="connsiteY354" fmla="*/ 531797 h 1059043"/>
                  <a:gd name="connsiteX355" fmla="*/ 2502964 w 3024845"/>
                  <a:gd name="connsiteY355" fmla="*/ 536121 h 1059043"/>
                  <a:gd name="connsiteX356" fmla="*/ 2525258 w 3024845"/>
                  <a:gd name="connsiteY356" fmla="*/ 536121 h 1059043"/>
                  <a:gd name="connsiteX357" fmla="*/ 2525258 w 3024845"/>
                  <a:gd name="connsiteY357" fmla="*/ 419385 h 1059043"/>
                  <a:gd name="connsiteX358" fmla="*/ 2582005 w 3024845"/>
                  <a:gd name="connsiteY358" fmla="*/ 408576 h 1059043"/>
                  <a:gd name="connsiteX359" fmla="*/ 2582005 w 3024845"/>
                  <a:gd name="connsiteY359" fmla="*/ 409657 h 1059043"/>
                  <a:gd name="connsiteX360" fmla="*/ 2582005 w 3024845"/>
                  <a:gd name="connsiteY360" fmla="*/ 417223 h 1059043"/>
                  <a:gd name="connsiteX361" fmla="*/ 2608352 w 3024845"/>
                  <a:gd name="connsiteY361" fmla="*/ 417223 h 1059043"/>
                  <a:gd name="connsiteX362" fmla="*/ 2608352 w 3024845"/>
                  <a:gd name="connsiteY362" fmla="*/ 672313 h 1059043"/>
                  <a:gd name="connsiteX363" fmla="*/ 2630646 w 3024845"/>
                  <a:gd name="connsiteY363" fmla="*/ 672313 h 1059043"/>
                  <a:gd name="connsiteX364" fmla="*/ 2630646 w 3024845"/>
                  <a:gd name="connsiteY364" fmla="*/ 667989 h 1059043"/>
                  <a:gd name="connsiteX365" fmla="*/ 2642806 w 3024845"/>
                  <a:gd name="connsiteY365" fmla="*/ 667989 h 1059043"/>
                  <a:gd name="connsiteX366" fmla="*/ 2642806 w 3024845"/>
                  <a:gd name="connsiteY366" fmla="*/ 672313 h 1059043"/>
                  <a:gd name="connsiteX367" fmla="*/ 2667126 w 3024845"/>
                  <a:gd name="connsiteY367" fmla="*/ 672313 h 1059043"/>
                  <a:gd name="connsiteX368" fmla="*/ 2667126 w 3024845"/>
                  <a:gd name="connsiteY368" fmla="*/ 659342 h 1059043"/>
                  <a:gd name="connsiteX369" fmla="*/ 2695500 w 3024845"/>
                  <a:gd name="connsiteY369" fmla="*/ 659342 h 1059043"/>
                  <a:gd name="connsiteX370" fmla="*/ 2707660 w 3024845"/>
                  <a:gd name="connsiteY370" fmla="*/ 655018 h 1059043"/>
                  <a:gd name="connsiteX371" fmla="*/ 2727927 w 3024845"/>
                  <a:gd name="connsiteY371" fmla="*/ 659342 h 1059043"/>
                  <a:gd name="connsiteX372" fmla="*/ 2727927 w 3024845"/>
                  <a:gd name="connsiteY372" fmla="*/ 642048 h 1059043"/>
                  <a:gd name="connsiteX373" fmla="*/ 2736034 w 3024845"/>
                  <a:gd name="connsiteY373" fmla="*/ 642048 h 1059043"/>
                  <a:gd name="connsiteX374" fmla="*/ 2736034 w 3024845"/>
                  <a:gd name="connsiteY374" fmla="*/ 629077 h 1059043"/>
                  <a:gd name="connsiteX375" fmla="*/ 2792781 w 3024845"/>
                  <a:gd name="connsiteY375" fmla="*/ 629077 h 1059043"/>
                  <a:gd name="connsiteX376" fmla="*/ 2792781 w 3024845"/>
                  <a:gd name="connsiteY376" fmla="*/ 598812 h 1059043"/>
                  <a:gd name="connsiteX377" fmla="*/ 2811021 w 3024845"/>
                  <a:gd name="connsiteY377" fmla="*/ 598812 h 1059043"/>
                  <a:gd name="connsiteX378" fmla="*/ 2811021 w 3024845"/>
                  <a:gd name="connsiteY378" fmla="*/ 592327 h 1059043"/>
                  <a:gd name="connsiteX379" fmla="*/ 2823181 w 3024845"/>
                  <a:gd name="connsiteY379" fmla="*/ 592327 h 1059043"/>
                  <a:gd name="connsiteX380" fmla="*/ 2823181 w 3024845"/>
                  <a:gd name="connsiteY380" fmla="*/ 598812 h 1059043"/>
                  <a:gd name="connsiteX381" fmla="*/ 2839395 w 3024845"/>
                  <a:gd name="connsiteY381" fmla="*/ 598812 h 1059043"/>
                  <a:gd name="connsiteX382" fmla="*/ 2839395 w 3024845"/>
                  <a:gd name="connsiteY382" fmla="*/ 648533 h 1059043"/>
                  <a:gd name="connsiteX383" fmla="*/ 2871822 w 3024845"/>
                  <a:gd name="connsiteY383" fmla="*/ 648533 h 1059043"/>
                  <a:gd name="connsiteX384" fmla="*/ 2871822 w 3024845"/>
                  <a:gd name="connsiteY384" fmla="*/ 622592 h 1059043"/>
                  <a:gd name="connsiteX385" fmla="*/ 2910329 w 3024845"/>
                  <a:gd name="connsiteY385" fmla="*/ 622592 h 1059043"/>
                  <a:gd name="connsiteX386" fmla="*/ 2910329 w 3024845"/>
                  <a:gd name="connsiteY386" fmla="*/ 592327 h 1059043"/>
                  <a:gd name="connsiteX387" fmla="*/ 2958970 w 3024845"/>
                  <a:gd name="connsiteY387" fmla="*/ 592327 h 1059043"/>
                  <a:gd name="connsiteX388" fmla="*/ 2958970 w 3024845"/>
                  <a:gd name="connsiteY388" fmla="*/ 703483 h 1059043"/>
                  <a:gd name="connsiteX389" fmla="*/ 2958970 w 3024845"/>
                  <a:gd name="connsiteY389" fmla="*/ 717262 h 1059043"/>
                  <a:gd name="connsiteX390" fmla="*/ 3024845 w 3024845"/>
                  <a:gd name="connsiteY390" fmla="*/ 717262 h 1059043"/>
                  <a:gd name="connsiteX391" fmla="*/ 3024845 w 3024845"/>
                  <a:gd name="connsiteY391" fmla="*/ 1059043 h 1059043"/>
                  <a:gd name="connsiteX392" fmla="*/ 2054 w 3024845"/>
                  <a:gd name="connsiteY392" fmla="*/ 1056710 h 1059043"/>
                  <a:gd name="connsiteX393" fmla="*/ 0 w 3024845"/>
                  <a:gd name="connsiteY393" fmla="*/ 622592 h 1059043"/>
                  <a:gd name="connsiteX394" fmla="*/ 20267 w 3024845"/>
                  <a:gd name="connsiteY394" fmla="*/ 622592 h 1059043"/>
                  <a:gd name="connsiteX395" fmla="*/ 20774 w 3024845"/>
                  <a:gd name="connsiteY395" fmla="*/ 621511 h 1059043"/>
                  <a:gd name="connsiteX396" fmla="*/ 24320 w 3024845"/>
                  <a:gd name="connsiteY396" fmla="*/ 613945 h 1059043"/>
                  <a:gd name="connsiteX397" fmla="*/ 26094 w 3024845"/>
                  <a:gd name="connsiteY397" fmla="*/ 614215 h 1059043"/>
                  <a:gd name="connsiteX398" fmla="*/ 38507 w 3024845"/>
                  <a:gd name="connsiteY398" fmla="*/ 616106 h 1059043"/>
                  <a:gd name="connsiteX399" fmla="*/ 39014 w 3024845"/>
                  <a:gd name="connsiteY399" fmla="*/ 617458 h 1059043"/>
                  <a:gd name="connsiteX400" fmla="*/ 42560 w 3024845"/>
                  <a:gd name="connsiteY400" fmla="*/ 626915 h 1059043"/>
                  <a:gd name="connsiteX401" fmla="*/ 68907 w 3024845"/>
                  <a:gd name="connsiteY401" fmla="*/ 629077 h 1059043"/>
                  <a:gd name="connsiteX402" fmla="*/ 68907 w 3024845"/>
                  <a:gd name="connsiteY402" fmla="*/ 505856 h 1059043"/>
                  <a:gd name="connsiteX403" fmla="*/ 70934 w 3024845"/>
                  <a:gd name="connsiteY403" fmla="*/ 505856 h 1059043"/>
                  <a:gd name="connsiteX404" fmla="*/ 85121 w 3024845"/>
                  <a:gd name="connsiteY404" fmla="*/ 505856 h 1059043"/>
                  <a:gd name="connsiteX405" fmla="*/ 85121 w 3024845"/>
                  <a:gd name="connsiteY405" fmla="*/ 369664 h 1059043"/>
                  <a:gd name="connsiteX406" fmla="*/ 86894 w 3024845"/>
                  <a:gd name="connsiteY406" fmla="*/ 369664 h 1059043"/>
                  <a:gd name="connsiteX407" fmla="*/ 99308 w 3024845"/>
                  <a:gd name="connsiteY407" fmla="*/ 369664 h 1059043"/>
                  <a:gd name="connsiteX408" fmla="*/ 99308 w 3024845"/>
                  <a:gd name="connsiteY408" fmla="*/ 255090 h 1059043"/>
                  <a:gd name="connsiteX409" fmla="*/ 103361 w 3024845"/>
                  <a:gd name="connsiteY409" fmla="*/ 226986 h 1059043"/>
                  <a:gd name="connsiteX410" fmla="*/ 105388 w 3024845"/>
                  <a:gd name="connsiteY410" fmla="*/ 226986 h 1059043"/>
                  <a:gd name="connsiteX411" fmla="*/ 119575 w 3024845"/>
                  <a:gd name="connsiteY411"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80720 w 3024845"/>
                  <a:gd name="connsiteY327" fmla="*/ 555577 h 1059043"/>
                  <a:gd name="connsiteX328" fmla="*/ 2245574 w 3024845"/>
                  <a:gd name="connsiteY328" fmla="*/ 555577 h 1059043"/>
                  <a:gd name="connsiteX329" fmla="*/ 2245574 w 3024845"/>
                  <a:gd name="connsiteY329" fmla="*/ 631239 h 1059043"/>
                  <a:gd name="connsiteX330" fmla="*/ 2253681 w 3024845"/>
                  <a:gd name="connsiteY330" fmla="*/ 631239 h 1059043"/>
                  <a:gd name="connsiteX331" fmla="*/ 2255708 w 3024845"/>
                  <a:gd name="connsiteY331" fmla="*/ 624754 h 1059043"/>
                  <a:gd name="connsiteX332" fmla="*/ 2261788 w 3024845"/>
                  <a:gd name="connsiteY332" fmla="*/ 624754 h 1059043"/>
                  <a:gd name="connsiteX333" fmla="*/ 2263815 w 3024845"/>
                  <a:gd name="connsiteY333" fmla="*/ 633401 h 1059043"/>
                  <a:gd name="connsiteX334" fmla="*/ 2275975 w 3024845"/>
                  <a:gd name="connsiteY334" fmla="*/ 633401 h 1059043"/>
                  <a:gd name="connsiteX335" fmla="*/ 2275975 w 3024845"/>
                  <a:gd name="connsiteY335" fmla="*/ 626915 h 1059043"/>
                  <a:gd name="connsiteX336" fmla="*/ 2298268 w 3024845"/>
                  <a:gd name="connsiteY336" fmla="*/ 626915 h 1059043"/>
                  <a:gd name="connsiteX337" fmla="*/ 2298268 w 3024845"/>
                  <a:gd name="connsiteY337" fmla="*/ 633401 h 1059043"/>
                  <a:gd name="connsiteX338" fmla="*/ 2318535 w 3024845"/>
                  <a:gd name="connsiteY338" fmla="*/ 633401 h 1059043"/>
                  <a:gd name="connsiteX339" fmla="*/ 2318535 w 3024845"/>
                  <a:gd name="connsiteY339" fmla="*/ 678798 h 1059043"/>
                  <a:gd name="connsiteX340" fmla="*/ 2332722 w 3024845"/>
                  <a:gd name="connsiteY340" fmla="*/ 678798 h 1059043"/>
                  <a:gd name="connsiteX341" fmla="*/ 2332722 w 3024845"/>
                  <a:gd name="connsiteY341" fmla="*/ 665827 h 1059043"/>
                  <a:gd name="connsiteX342" fmla="*/ 2348936 w 3024845"/>
                  <a:gd name="connsiteY342" fmla="*/ 665827 h 1059043"/>
                  <a:gd name="connsiteX343" fmla="*/ 2348936 w 3024845"/>
                  <a:gd name="connsiteY343" fmla="*/ 486400 h 1059043"/>
                  <a:gd name="connsiteX344" fmla="*/ 2355016 w 3024845"/>
                  <a:gd name="connsiteY344" fmla="*/ 479914 h 1059043"/>
                  <a:gd name="connsiteX345" fmla="*/ 2427977 w 3024845"/>
                  <a:gd name="connsiteY345" fmla="*/ 479914 h 1059043"/>
                  <a:gd name="connsiteX346" fmla="*/ 2427977 w 3024845"/>
                  <a:gd name="connsiteY346" fmla="*/ 488562 h 1059043"/>
                  <a:gd name="connsiteX347" fmla="*/ 2438110 w 3024845"/>
                  <a:gd name="connsiteY347" fmla="*/ 488562 h 1059043"/>
                  <a:gd name="connsiteX348" fmla="*/ 2438110 w 3024845"/>
                  <a:gd name="connsiteY348" fmla="*/ 603136 h 1059043"/>
                  <a:gd name="connsiteX349" fmla="*/ 2460404 w 3024845"/>
                  <a:gd name="connsiteY349" fmla="*/ 603136 h 1059043"/>
                  <a:gd name="connsiteX350" fmla="*/ 2460404 w 3024845"/>
                  <a:gd name="connsiteY350" fmla="*/ 536121 h 1059043"/>
                  <a:gd name="connsiteX351" fmla="*/ 2486751 w 3024845"/>
                  <a:gd name="connsiteY351" fmla="*/ 536121 h 1059043"/>
                  <a:gd name="connsiteX352" fmla="*/ 2490804 w 3024845"/>
                  <a:gd name="connsiteY352" fmla="*/ 531797 h 1059043"/>
                  <a:gd name="connsiteX353" fmla="*/ 2498911 w 3024845"/>
                  <a:gd name="connsiteY353" fmla="*/ 531797 h 1059043"/>
                  <a:gd name="connsiteX354" fmla="*/ 2502964 w 3024845"/>
                  <a:gd name="connsiteY354" fmla="*/ 536121 h 1059043"/>
                  <a:gd name="connsiteX355" fmla="*/ 2525258 w 3024845"/>
                  <a:gd name="connsiteY355" fmla="*/ 536121 h 1059043"/>
                  <a:gd name="connsiteX356" fmla="*/ 2525258 w 3024845"/>
                  <a:gd name="connsiteY356" fmla="*/ 419385 h 1059043"/>
                  <a:gd name="connsiteX357" fmla="*/ 2582005 w 3024845"/>
                  <a:gd name="connsiteY357" fmla="*/ 408576 h 1059043"/>
                  <a:gd name="connsiteX358" fmla="*/ 2582005 w 3024845"/>
                  <a:gd name="connsiteY358" fmla="*/ 409657 h 1059043"/>
                  <a:gd name="connsiteX359" fmla="*/ 2582005 w 3024845"/>
                  <a:gd name="connsiteY359" fmla="*/ 417223 h 1059043"/>
                  <a:gd name="connsiteX360" fmla="*/ 2608352 w 3024845"/>
                  <a:gd name="connsiteY360" fmla="*/ 417223 h 1059043"/>
                  <a:gd name="connsiteX361" fmla="*/ 2608352 w 3024845"/>
                  <a:gd name="connsiteY361" fmla="*/ 672313 h 1059043"/>
                  <a:gd name="connsiteX362" fmla="*/ 2630646 w 3024845"/>
                  <a:gd name="connsiteY362" fmla="*/ 672313 h 1059043"/>
                  <a:gd name="connsiteX363" fmla="*/ 2630646 w 3024845"/>
                  <a:gd name="connsiteY363" fmla="*/ 667989 h 1059043"/>
                  <a:gd name="connsiteX364" fmla="*/ 2642806 w 3024845"/>
                  <a:gd name="connsiteY364" fmla="*/ 667989 h 1059043"/>
                  <a:gd name="connsiteX365" fmla="*/ 2642806 w 3024845"/>
                  <a:gd name="connsiteY365" fmla="*/ 672313 h 1059043"/>
                  <a:gd name="connsiteX366" fmla="*/ 2667126 w 3024845"/>
                  <a:gd name="connsiteY366" fmla="*/ 672313 h 1059043"/>
                  <a:gd name="connsiteX367" fmla="*/ 2667126 w 3024845"/>
                  <a:gd name="connsiteY367" fmla="*/ 659342 h 1059043"/>
                  <a:gd name="connsiteX368" fmla="*/ 2695500 w 3024845"/>
                  <a:gd name="connsiteY368" fmla="*/ 659342 h 1059043"/>
                  <a:gd name="connsiteX369" fmla="*/ 2707660 w 3024845"/>
                  <a:gd name="connsiteY369" fmla="*/ 655018 h 1059043"/>
                  <a:gd name="connsiteX370" fmla="*/ 2727927 w 3024845"/>
                  <a:gd name="connsiteY370" fmla="*/ 659342 h 1059043"/>
                  <a:gd name="connsiteX371" fmla="*/ 2727927 w 3024845"/>
                  <a:gd name="connsiteY371" fmla="*/ 642048 h 1059043"/>
                  <a:gd name="connsiteX372" fmla="*/ 2736034 w 3024845"/>
                  <a:gd name="connsiteY372" fmla="*/ 642048 h 1059043"/>
                  <a:gd name="connsiteX373" fmla="*/ 2736034 w 3024845"/>
                  <a:gd name="connsiteY373" fmla="*/ 629077 h 1059043"/>
                  <a:gd name="connsiteX374" fmla="*/ 2792781 w 3024845"/>
                  <a:gd name="connsiteY374" fmla="*/ 629077 h 1059043"/>
                  <a:gd name="connsiteX375" fmla="*/ 2792781 w 3024845"/>
                  <a:gd name="connsiteY375" fmla="*/ 598812 h 1059043"/>
                  <a:gd name="connsiteX376" fmla="*/ 2811021 w 3024845"/>
                  <a:gd name="connsiteY376" fmla="*/ 598812 h 1059043"/>
                  <a:gd name="connsiteX377" fmla="*/ 2811021 w 3024845"/>
                  <a:gd name="connsiteY377" fmla="*/ 592327 h 1059043"/>
                  <a:gd name="connsiteX378" fmla="*/ 2823181 w 3024845"/>
                  <a:gd name="connsiteY378" fmla="*/ 592327 h 1059043"/>
                  <a:gd name="connsiteX379" fmla="*/ 2823181 w 3024845"/>
                  <a:gd name="connsiteY379" fmla="*/ 598812 h 1059043"/>
                  <a:gd name="connsiteX380" fmla="*/ 2839395 w 3024845"/>
                  <a:gd name="connsiteY380" fmla="*/ 598812 h 1059043"/>
                  <a:gd name="connsiteX381" fmla="*/ 2839395 w 3024845"/>
                  <a:gd name="connsiteY381" fmla="*/ 648533 h 1059043"/>
                  <a:gd name="connsiteX382" fmla="*/ 2871822 w 3024845"/>
                  <a:gd name="connsiteY382" fmla="*/ 648533 h 1059043"/>
                  <a:gd name="connsiteX383" fmla="*/ 2871822 w 3024845"/>
                  <a:gd name="connsiteY383" fmla="*/ 622592 h 1059043"/>
                  <a:gd name="connsiteX384" fmla="*/ 2910329 w 3024845"/>
                  <a:gd name="connsiteY384" fmla="*/ 622592 h 1059043"/>
                  <a:gd name="connsiteX385" fmla="*/ 2910329 w 3024845"/>
                  <a:gd name="connsiteY385" fmla="*/ 592327 h 1059043"/>
                  <a:gd name="connsiteX386" fmla="*/ 2958970 w 3024845"/>
                  <a:gd name="connsiteY386" fmla="*/ 592327 h 1059043"/>
                  <a:gd name="connsiteX387" fmla="*/ 2958970 w 3024845"/>
                  <a:gd name="connsiteY387" fmla="*/ 703483 h 1059043"/>
                  <a:gd name="connsiteX388" fmla="*/ 2958970 w 3024845"/>
                  <a:gd name="connsiteY388" fmla="*/ 717262 h 1059043"/>
                  <a:gd name="connsiteX389" fmla="*/ 3024845 w 3024845"/>
                  <a:gd name="connsiteY389" fmla="*/ 717262 h 1059043"/>
                  <a:gd name="connsiteX390" fmla="*/ 3024845 w 3024845"/>
                  <a:gd name="connsiteY390" fmla="*/ 1059043 h 1059043"/>
                  <a:gd name="connsiteX391" fmla="*/ 2054 w 3024845"/>
                  <a:gd name="connsiteY391" fmla="*/ 1056710 h 1059043"/>
                  <a:gd name="connsiteX392" fmla="*/ 0 w 3024845"/>
                  <a:gd name="connsiteY392" fmla="*/ 622592 h 1059043"/>
                  <a:gd name="connsiteX393" fmla="*/ 20267 w 3024845"/>
                  <a:gd name="connsiteY393" fmla="*/ 622592 h 1059043"/>
                  <a:gd name="connsiteX394" fmla="*/ 20774 w 3024845"/>
                  <a:gd name="connsiteY394" fmla="*/ 621511 h 1059043"/>
                  <a:gd name="connsiteX395" fmla="*/ 24320 w 3024845"/>
                  <a:gd name="connsiteY395" fmla="*/ 613945 h 1059043"/>
                  <a:gd name="connsiteX396" fmla="*/ 26094 w 3024845"/>
                  <a:gd name="connsiteY396" fmla="*/ 614215 h 1059043"/>
                  <a:gd name="connsiteX397" fmla="*/ 38507 w 3024845"/>
                  <a:gd name="connsiteY397" fmla="*/ 616106 h 1059043"/>
                  <a:gd name="connsiteX398" fmla="*/ 39014 w 3024845"/>
                  <a:gd name="connsiteY398" fmla="*/ 617458 h 1059043"/>
                  <a:gd name="connsiteX399" fmla="*/ 42560 w 3024845"/>
                  <a:gd name="connsiteY399" fmla="*/ 626915 h 1059043"/>
                  <a:gd name="connsiteX400" fmla="*/ 68907 w 3024845"/>
                  <a:gd name="connsiteY400" fmla="*/ 629077 h 1059043"/>
                  <a:gd name="connsiteX401" fmla="*/ 68907 w 3024845"/>
                  <a:gd name="connsiteY401" fmla="*/ 505856 h 1059043"/>
                  <a:gd name="connsiteX402" fmla="*/ 70934 w 3024845"/>
                  <a:gd name="connsiteY402" fmla="*/ 505856 h 1059043"/>
                  <a:gd name="connsiteX403" fmla="*/ 85121 w 3024845"/>
                  <a:gd name="connsiteY403" fmla="*/ 505856 h 1059043"/>
                  <a:gd name="connsiteX404" fmla="*/ 85121 w 3024845"/>
                  <a:gd name="connsiteY404" fmla="*/ 369664 h 1059043"/>
                  <a:gd name="connsiteX405" fmla="*/ 86894 w 3024845"/>
                  <a:gd name="connsiteY405" fmla="*/ 369664 h 1059043"/>
                  <a:gd name="connsiteX406" fmla="*/ 99308 w 3024845"/>
                  <a:gd name="connsiteY406" fmla="*/ 369664 h 1059043"/>
                  <a:gd name="connsiteX407" fmla="*/ 99308 w 3024845"/>
                  <a:gd name="connsiteY407" fmla="*/ 255090 h 1059043"/>
                  <a:gd name="connsiteX408" fmla="*/ 103361 w 3024845"/>
                  <a:gd name="connsiteY408" fmla="*/ 226986 h 1059043"/>
                  <a:gd name="connsiteX409" fmla="*/ 105388 w 3024845"/>
                  <a:gd name="connsiteY409" fmla="*/ 226986 h 1059043"/>
                  <a:gd name="connsiteX410" fmla="*/ 119575 w 3024845"/>
                  <a:gd name="connsiteY410"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80720 w 3024845"/>
                  <a:gd name="connsiteY326" fmla="*/ 555577 h 1059043"/>
                  <a:gd name="connsiteX327" fmla="*/ 2245574 w 3024845"/>
                  <a:gd name="connsiteY327" fmla="*/ 555577 h 1059043"/>
                  <a:gd name="connsiteX328" fmla="*/ 2245574 w 3024845"/>
                  <a:gd name="connsiteY328" fmla="*/ 631239 h 1059043"/>
                  <a:gd name="connsiteX329" fmla="*/ 2253681 w 3024845"/>
                  <a:gd name="connsiteY329" fmla="*/ 631239 h 1059043"/>
                  <a:gd name="connsiteX330" fmla="*/ 2255708 w 3024845"/>
                  <a:gd name="connsiteY330" fmla="*/ 624754 h 1059043"/>
                  <a:gd name="connsiteX331" fmla="*/ 2261788 w 3024845"/>
                  <a:gd name="connsiteY331" fmla="*/ 624754 h 1059043"/>
                  <a:gd name="connsiteX332" fmla="*/ 2263815 w 3024845"/>
                  <a:gd name="connsiteY332" fmla="*/ 633401 h 1059043"/>
                  <a:gd name="connsiteX333" fmla="*/ 2275975 w 3024845"/>
                  <a:gd name="connsiteY333" fmla="*/ 633401 h 1059043"/>
                  <a:gd name="connsiteX334" fmla="*/ 2275975 w 3024845"/>
                  <a:gd name="connsiteY334" fmla="*/ 626915 h 1059043"/>
                  <a:gd name="connsiteX335" fmla="*/ 2298268 w 3024845"/>
                  <a:gd name="connsiteY335" fmla="*/ 626915 h 1059043"/>
                  <a:gd name="connsiteX336" fmla="*/ 2298268 w 3024845"/>
                  <a:gd name="connsiteY336" fmla="*/ 633401 h 1059043"/>
                  <a:gd name="connsiteX337" fmla="*/ 2318535 w 3024845"/>
                  <a:gd name="connsiteY337" fmla="*/ 633401 h 1059043"/>
                  <a:gd name="connsiteX338" fmla="*/ 2318535 w 3024845"/>
                  <a:gd name="connsiteY338" fmla="*/ 678798 h 1059043"/>
                  <a:gd name="connsiteX339" fmla="*/ 2332722 w 3024845"/>
                  <a:gd name="connsiteY339" fmla="*/ 678798 h 1059043"/>
                  <a:gd name="connsiteX340" fmla="*/ 2332722 w 3024845"/>
                  <a:gd name="connsiteY340" fmla="*/ 665827 h 1059043"/>
                  <a:gd name="connsiteX341" fmla="*/ 2348936 w 3024845"/>
                  <a:gd name="connsiteY341" fmla="*/ 665827 h 1059043"/>
                  <a:gd name="connsiteX342" fmla="*/ 2348936 w 3024845"/>
                  <a:gd name="connsiteY342" fmla="*/ 486400 h 1059043"/>
                  <a:gd name="connsiteX343" fmla="*/ 2355016 w 3024845"/>
                  <a:gd name="connsiteY343" fmla="*/ 479914 h 1059043"/>
                  <a:gd name="connsiteX344" fmla="*/ 2427977 w 3024845"/>
                  <a:gd name="connsiteY344" fmla="*/ 479914 h 1059043"/>
                  <a:gd name="connsiteX345" fmla="*/ 2427977 w 3024845"/>
                  <a:gd name="connsiteY345" fmla="*/ 488562 h 1059043"/>
                  <a:gd name="connsiteX346" fmla="*/ 2438110 w 3024845"/>
                  <a:gd name="connsiteY346" fmla="*/ 488562 h 1059043"/>
                  <a:gd name="connsiteX347" fmla="*/ 2438110 w 3024845"/>
                  <a:gd name="connsiteY347" fmla="*/ 603136 h 1059043"/>
                  <a:gd name="connsiteX348" fmla="*/ 2460404 w 3024845"/>
                  <a:gd name="connsiteY348" fmla="*/ 603136 h 1059043"/>
                  <a:gd name="connsiteX349" fmla="*/ 2460404 w 3024845"/>
                  <a:gd name="connsiteY349" fmla="*/ 536121 h 1059043"/>
                  <a:gd name="connsiteX350" fmla="*/ 2486751 w 3024845"/>
                  <a:gd name="connsiteY350" fmla="*/ 536121 h 1059043"/>
                  <a:gd name="connsiteX351" fmla="*/ 2490804 w 3024845"/>
                  <a:gd name="connsiteY351" fmla="*/ 531797 h 1059043"/>
                  <a:gd name="connsiteX352" fmla="*/ 2498911 w 3024845"/>
                  <a:gd name="connsiteY352" fmla="*/ 531797 h 1059043"/>
                  <a:gd name="connsiteX353" fmla="*/ 2502964 w 3024845"/>
                  <a:gd name="connsiteY353" fmla="*/ 536121 h 1059043"/>
                  <a:gd name="connsiteX354" fmla="*/ 2525258 w 3024845"/>
                  <a:gd name="connsiteY354" fmla="*/ 536121 h 1059043"/>
                  <a:gd name="connsiteX355" fmla="*/ 2525258 w 3024845"/>
                  <a:gd name="connsiteY355" fmla="*/ 419385 h 1059043"/>
                  <a:gd name="connsiteX356" fmla="*/ 2582005 w 3024845"/>
                  <a:gd name="connsiteY356" fmla="*/ 408576 h 1059043"/>
                  <a:gd name="connsiteX357" fmla="*/ 2582005 w 3024845"/>
                  <a:gd name="connsiteY357" fmla="*/ 409657 h 1059043"/>
                  <a:gd name="connsiteX358" fmla="*/ 2582005 w 3024845"/>
                  <a:gd name="connsiteY358" fmla="*/ 417223 h 1059043"/>
                  <a:gd name="connsiteX359" fmla="*/ 2608352 w 3024845"/>
                  <a:gd name="connsiteY359" fmla="*/ 417223 h 1059043"/>
                  <a:gd name="connsiteX360" fmla="*/ 2608352 w 3024845"/>
                  <a:gd name="connsiteY360" fmla="*/ 672313 h 1059043"/>
                  <a:gd name="connsiteX361" fmla="*/ 2630646 w 3024845"/>
                  <a:gd name="connsiteY361" fmla="*/ 672313 h 1059043"/>
                  <a:gd name="connsiteX362" fmla="*/ 2630646 w 3024845"/>
                  <a:gd name="connsiteY362" fmla="*/ 667989 h 1059043"/>
                  <a:gd name="connsiteX363" fmla="*/ 2642806 w 3024845"/>
                  <a:gd name="connsiteY363" fmla="*/ 667989 h 1059043"/>
                  <a:gd name="connsiteX364" fmla="*/ 2642806 w 3024845"/>
                  <a:gd name="connsiteY364" fmla="*/ 672313 h 1059043"/>
                  <a:gd name="connsiteX365" fmla="*/ 2667126 w 3024845"/>
                  <a:gd name="connsiteY365" fmla="*/ 672313 h 1059043"/>
                  <a:gd name="connsiteX366" fmla="*/ 2667126 w 3024845"/>
                  <a:gd name="connsiteY366" fmla="*/ 659342 h 1059043"/>
                  <a:gd name="connsiteX367" fmla="*/ 2695500 w 3024845"/>
                  <a:gd name="connsiteY367" fmla="*/ 659342 h 1059043"/>
                  <a:gd name="connsiteX368" fmla="*/ 2707660 w 3024845"/>
                  <a:gd name="connsiteY368" fmla="*/ 655018 h 1059043"/>
                  <a:gd name="connsiteX369" fmla="*/ 2727927 w 3024845"/>
                  <a:gd name="connsiteY369" fmla="*/ 659342 h 1059043"/>
                  <a:gd name="connsiteX370" fmla="*/ 2727927 w 3024845"/>
                  <a:gd name="connsiteY370" fmla="*/ 642048 h 1059043"/>
                  <a:gd name="connsiteX371" fmla="*/ 2736034 w 3024845"/>
                  <a:gd name="connsiteY371" fmla="*/ 642048 h 1059043"/>
                  <a:gd name="connsiteX372" fmla="*/ 2736034 w 3024845"/>
                  <a:gd name="connsiteY372" fmla="*/ 629077 h 1059043"/>
                  <a:gd name="connsiteX373" fmla="*/ 2792781 w 3024845"/>
                  <a:gd name="connsiteY373" fmla="*/ 629077 h 1059043"/>
                  <a:gd name="connsiteX374" fmla="*/ 2792781 w 3024845"/>
                  <a:gd name="connsiteY374" fmla="*/ 598812 h 1059043"/>
                  <a:gd name="connsiteX375" fmla="*/ 2811021 w 3024845"/>
                  <a:gd name="connsiteY375" fmla="*/ 598812 h 1059043"/>
                  <a:gd name="connsiteX376" fmla="*/ 2811021 w 3024845"/>
                  <a:gd name="connsiteY376" fmla="*/ 592327 h 1059043"/>
                  <a:gd name="connsiteX377" fmla="*/ 2823181 w 3024845"/>
                  <a:gd name="connsiteY377" fmla="*/ 592327 h 1059043"/>
                  <a:gd name="connsiteX378" fmla="*/ 2823181 w 3024845"/>
                  <a:gd name="connsiteY378" fmla="*/ 598812 h 1059043"/>
                  <a:gd name="connsiteX379" fmla="*/ 2839395 w 3024845"/>
                  <a:gd name="connsiteY379" fmla="*/ 598812 h 1059043"/>
                  <a:gd name="connsiteX380" fmla="*/ 2839395 w 3024845"/>
                  <a:gd name="connsiteY380" fmla="*/ 648533 h 1059043"/>
                  <a:gd name="connsiteX381" fmla="*/ 2871822 w 3024845"/>
                  <a:gd name="connsiteY381" fmla="*/ 648533 h 1059043"/>
                  <a:gd name="connsiteX382" fmla="*/ 2871822 w 3024845"/>
                  <a:gd name="connsiteY382" fmla="*/ 622592 h 1059043"/>
                  <a:gd name="connsiteX383" fmla="*/ 2910329 w 3024845"/>
                  <a:gd name="connsiteY383" fmla="*/ 622592 h 1059043"/>
                  <a:gd name="connsiteX384" fmla="*/ 2910329 w 3024845"/>
                  <a:gd name="connsiteY384" fmla="*/ 592327 h 1059043"/>
                  <a:gd name="connsiteX385" fmla="*/ 2958970 w 3024845"/>
                  <a:gd name="connsiteY385" fmla="*/ 592327 h 1059043"/>
                  <a:gd name="connsiteX386" fmla="*/ 2958970 w 3024845"/>
                  <a:gd name="connsiteY386" fmla="*/ 703483 h 1059043"/>
                  <a:gd name="connsiteX387" fmla="*/ 2958970 w 3024845"/>
                  <a:gd name="connsiteY387" fmla="*/ 717262 h 1059043"/>
                  <a:gd name="connsiteX388" fmla="*/ 3024845 w 3024845"/>
                  <a:gd name="connsiteY388" fmla="*/ 717262 h 1059043"/>
                  <a:gd name="connsiteX389" fmla="*/ 3024845 w 3024845"/>
                  <a:gd name="connsiteY389" fmla="*/ 1059043 h 1059043"/>
                  <a:gd name="connsiteX390" fmla="*/ 2054 w 3024845"/>
                  <a:gd name="connsiteY390" fmla="*/ 1056710 h 1059043"/>
                  <a:gd name="connsiteX391" fmla="*/ 0 w 3024845"/>
                  <a:gd name="connsiteY391" fmla="*/ 622592 h 1059043"/>
                  <a:gd name="connsiteX392" fmla="*/ 20267 w 3024845"/>
                  <a:gd name="connsiteY392" fmla="*/ 622592 h 1059043"/>
                  <a:gd name="connsiteX393" fmla="*/ 20774 w 3024845"/>
                  <a:gd name="connsiteY393" fmla="*/ 621511 h 1059043"/>
                  <a:gd name="connsiteX394" fmla="*/ 24320 w 3024845"/>
                  <a:gd name="connsiteY394" fmla="*/ 613945 h 1059043"/>
                  <a:gd name="connsiteX395" fmla="*/ 26094 w 3024845"/>
                  <a:gd name="connsiteY395" fmla="*/ 614215 h 1059043"/>
                  <a:gd name="connsiteX396" fmla="*/ 38507 w 3024845"/>
                  <a:gd name="connsiteY396" fmla="*/ 616106 h 1059043"/>
                  <a:gd name="connsiteX397" fmla="*/ 39014 w 3024845"/>
                  <a:gd name="connsiteY397" fmla="*/ 617458 h 1059043"/>
                  <a:gd name="connsiteX398" fmla="*/ 42560 w 3024845"/>
                  <a:gd name="connsiteY398" fmla="*/ 626915 h 1059043"/>
                  <a:gd name="connsiteX399" fmla="*/ 68907 w 3024845"/>
                  <a:gd name="connsiteY399" fmla="*/ 629077 h 1059043"/>
                  <a:gd name="connsiteX400" fmla="*/ 68907 w 3024845"/>
                  <a:gd name="connsiteY400" fmla="*/ 505856 h 1059043"/>
                  <a:gd name="connsiteX401" fmla="*/ 70934 w 3024845"/>
                  <a:gd name="connsiteY401" fmla="*/ 505856 h 1059043"/>
                  <a:gd name="connsiteX402" fmla="*/ 85121 w 3024845"/>
                  <a:gd name="connsiteY402" fmla="*/ 505856 h 1059043"/>
                  <a:gd name="connsiteX403" fmla="*/ 85121 w 3024845"/>
                  <a:gd name="connsiteY403" fmla="*/ 369664 h 1059043"/>
                  <a:gd name="connsiteX404" fmla="*/ 86894 w 3024845"/>
                  <a:gd name="connsiteY404" fmla="*/ 369664 h 1059043"/>
                  <a:gd name="connsiteX405" fmla="*/ 99308 w 3024845"/>
                  <a:gd name="connsiteY405" fmla="*/ 369664 h 1059043"/>
                  <a:gd name="connsiteX406" fmla="*/ 99308 w 3024845"/>
                  <a:gd name="connsiteY406" fmla="*/ 255090 h 1059043"/>
                  <a:gd name="connsiteX407" fmla="*/ 103361 w 3024845"/>
                  <a:gd name="connsiteY407" fmla="*/ 226986 h 1059043"/>
                  <a:gd name="connsiteX408" fmla="*/ 105388 w 3024845"/>
                  <a:gd name="connsiteY408" fmla="*/ 226986 h 1059043"/>
                  <a:gd name="connsiteX409" fmla="*/ 119575 w 3024845"/>
                  <a:gd name="connsiteY409"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131868 h 1059043"/>
                  <a:gd name="connsiteX317" fmla="*/ 2144240 w 3024845"/>
                  <a:gd name="connsiteY317" fmla="*/ 125383 h 1059043"/>
                  <a:gd name="connsiteX318" fmla="*/ 2150320 w 3024845"/>
                  <a:gd name="connsiteY318" fmla="*/ 118897 h 1059043"/>
                  <a:gd name="connsiteX319" fmla="*/ 2150320 w 3024845"/>
                  <a:gd name="connsiteY319" fmla="*/ 60529 h 1059043"/>
                  <a:gd name="connsiteX320" fmla="*/ 2152346 w 3024845"/>
                  <a:gd name="connsiteY320" fmla="*/ 56206 h 1059043"/>
                  <a:gd name="connsiteX321" fmla="*/ 2152346 w 3024845"/>
                  <a:gd name="connsiteY321" fmla="*/ 0 h 1059043"/>
                  <a:gd name="connsiteX322" fmla="*/ 2162480 w 3024845"/>
                  <a:gd name="connsiteY322" fmla="*/ 118897 h 1059043"/>
                  <a:gd name="connsiteX323" fmla="*/ 2168560 w 3024845"/>
                  <a:gd name="connsiteY323" fmla="*/ 125383 h 1059043"/>
                  <a:gd name="connsiteX324" fmla="*/ 2166533 w 3024845"/>
                  <a:gd name="connsiteY324" fmla="*/ 131868 h 1059043"/>
                  <a:gd name="connsiteX325" fmla="*/ 2180720 w 3024845"/>
                  <a:gd name="connsiteY325" fmla="*/ 555577 h 1059043"/>
                  <a:gd name="connsiteX326" fmla="*/ 2245574 w 3024845"/>
                  <a:gd name="connsiteY326" fmla="*/ 555577 h 1059043"/>
                  <a:gd name="connsiteX327" fmla="*/ 2245574 w 3024845"/>
                  <a:gd name="connsiteY327" fmla="*/ 631239 h 1059043"/>
                  <a:gd name="connsiteX328" fmla="*/ 2253681 w 3024845"/>
                  <a:gd name="connsiteY328" fmla="*/ 631239 h 1059043"/>
                  <a:gd name="connsiteX329" fmla="*/ 2255708 w 3024845"/>
                  <a:gd name="connsiteY329" fmla="*/ 624754 h 1059043"/>
                  <a:gd name="connsiteX330" fmla="*/ 2261788 w 3024845"/>
                  <a:gd name="connsiteY330" fmla="*/ 624754 h 1059043"/>
                  <a:gd name="connsiteX331" fmla="*/ 2263815 w 3024845"/>
                  <a:gd name="connsiteY331" fmla="*/ 633401 h 1059043"/>
                  <a:gd name="connsiteX332" fmla="*/ 2275975 w 3024845"/>
                  <a:gd name="connsiteY332" fmla="*/ 633401 h 1059043"/>
                  <a:gd name="connsiteX333" fmla="*/ 2275975 w 3024845"/>
                  <a:gd name="connsiteY333" fmla="*/ 626915 h 1059043"/>
                  <a:gd name="connsiteX334" fmla="*/ 2298268 w 3024845"/>
                  <a:gd name="connsiteY334" fmla="*/ 626915 h 1059043"/>
                  <a:gd name="connsiteX335" fmla="*/ 2298268 w 3024845"/>
                  <a:gd name="connsiteY335" fmla="*/ 633401 h 1059043"/>
                  <a:gd name="connsiteX336" fmla="*/ 2318535 w 3024845"/>
                  <a:gd name="connsiteY336" fmla="*/ 633401 h 1059043"/>
                  <a:gd name="connsiteX337" fmla="*/ 2318535 w 3024845"/>
                  <a:gd name="connsiteY337" fmla="*/ 678798 h 1059043"/>
                  <a:gd name="connsiteX338" fmla="*/ 2332722 w 3024845"/>
                  <a:gd name="connsiteY338" fmla="*/ 678798 h 1059043"/>
                  <a:gd name="connsiteX339" fmla="*/ 2332722 w 3024845"/>
                  <a:gd name="connsiteY339" fmla="*/ 665827 h 1059043"/>
                  <a:gd name="connsiteX340" fmla="*/ 2348936 w 3024845"/>
                  <a:gd name="connsiteY340" fmla="*/ 665827 h 1059043"/>
                  <a:gd name="connsiteX341" fmla="*/ 2348936 w 3024845"/>
                  <a:gd name="connsiteY341" fmla="*/ 486400 h 1059043"/>
                  <a:gd name="connsiteX342" fmla="*/ 2355016 w 3024845"/>
                  <a:gd name="connsiteY342" fmla="*/ 479914 h 1059043"/>
                  <a:gd name="connsiteX343" fmla="*/ 2427977 w 3024845"/>
                  <a:gd name="connsiteY343" fmla="*/ 479914 h 1059043"/>
                  <a:gd name="connsiteX344" fmla="*/ 2427977 w 3024845"/>
                  <a:gd name="connsiteY344" fmla="*/ 488562 h 1059043"/>
                  <a:gd name="connsiteX345" fmla="*/ 2438110 w 3024845"/>
                  <a:gd name="connsiteY345" fmla="*/ 488562 h 1059043"/>
                  <a:gd name="connsiteX346" fmla="*/ 2438110 w 3024845"/>
                  <a:gd name="connsiteY346" fmla="*/ 603136 h 1059043"/>
                  <a:gd name="connsiteX347" fmla="*/ 2460404 w 3024845"/>
                  <a:gd name="connsiteY347" fmla="*/ 603136 h 1059043"/>
                  <a:gd name="connsiteX348" fmla="*/ 2460404 w 3024845"/>
                  <a:gd name="connsiteY348" fmla="*/ 536121 h 1059043"/>
                  <a:gd name="connsiteX349" fmla="*/ 2486751 w 3024845"/>
                  <a:gd name="connsiteY349" fmla="*/ 536121 h 1059043"/>
                  <a:gd name="connsiteX350" fmla="*/ 2490804 w 3024845"/>
                  <a:gd name="connsiteY350" fmla="*/ 531797 h 1059043"/>
                  <a:gd name="connsiteX351" fmla="*/ 2498911 w 3024845"/>
                  <a:gd name="connsiteY351" fmla="*/ 531797 h 1059043"/>
                  <a:gd name="connsiteX352" fmla="*/ 2502964 w 3024845"/>
                  <a:gd name="connsiteY352" fmla="*/ 536121 h 1059043"/>
                  <a:gd name="connsiteX353" fmla="*/ 2525258 w 3024845"/>
                  <a:gd name="connsiteY353" fmla="*/ 536121 h 1059043"/>
                  <a:gd name="connsiteX354" fmla="*/ 2525258 w 3024845"/>
                  <a:gd name="connsiteY354" fmla="*/ 419385 h 1059043"/>
                  <a:gd name="connsiteX355" fmla="*/ 2582005 w 3024845"/>
                  <a:gd name="connsiteY355" fmla="*/ 408576 h 1059043"/>
                  <a:gd name="connsiteX356" fmla="*/ 2582005 w 3024845"/>
                  <a:gd name="connsiteY356" fmla="*/ 409657 h 1059043"/>
                  <a:gd name="connsiteX357" fmla="*/ 2582005 w 3024845"/>
                  <a:gd name="connsiteY357" fmla="*/ 417223 h 1059043"/>
                  <a:gd name="connsiteX358" fmla="*/ 2608352 w 3024845"/>
                  <a:gd name="connsiteY358" fmla="*/ 417223 h 1059043"/>
                  <a:gd name="connsiteX359" fmla="*/ 2608352 w 3024845"/>
                  <a:gd name="connsiteY359" fmla="*/ 672313 h 1059043"/>
                  <a:gd name="connsiteX360" fmla="*/ 2630646 w 3024845"/>
                  <a:gd name="connsiteY360" fmla="*/ 672313 h 1059043"/>
                  <a:gd name="connsiteX361" fmla="*/ 2630646 w 3024845"/>
                  <a:gd name="connsiteY361" fmla="*/ 667989 h 1059043"/>
                  <a:gd name="connsiteX362" fmla="*/ 2642806 w 3024845"/>
                  <a:gd name="connsiteY362" fmla="*/ 667989 h 1059043"/>
                  <a:gd name="connsiteX363" fmla="*/ 2642806 w 3024845"/>
                  <a:gd name="connsiteY363" fmla="*/ 672313 h 1059043"/>
                  <a:gd name="connsiteX364" fmla="*/ 2667126 w 3024845"/>
                  <a:gd name="connsiteY364" fmla="*/ 672313 h 1059043"/>
                  <a:gd name="connsiteX365" fmla="*/ 2667126 w 3024845"/>
                  <a:gd name="connsiteY365" fmla="*/ 659342 h 1059043"/>
                  <a:gd name="connsiteX366" fmla="*/ 2695500 w 3024845"/>
                  <a:gd name="connsiteY366" fmla="*/ 659342 h 1059043"/>
                  <a:gd name="connsiteX367" fmla="*/ 2707660 w 3024845"/>
                  <a:gd name="connsiteY367" fmla="*/ 655018 h 1059043"/>
                  <a:gd name="connsiteX368" fmla="*/ 2727927 w 3024845"/>
                  <a:gd name="connsiteY368" fmla="*/ 659342 h 1059043"/>
                  <a:gd name="connsiteX369" fmla="*/ 2727927 w 3024845"/>
                  <a:gd name="connsiteY369" fmla="*/ 642048 h 1059043"/>
                  <a:gd name="connsiteX370" fmla="*/ 2736034 w 3024845"/>
                  <a:gd name="connsiteY370" fmla="*/ 642048 h 1059043"/>
                  <a:gd name="connsiteX371" fmla="*/ 2736034 w 3024845"/>
                  <a:gd name="connsiteY371" fmla="*/ 629077 h 1059043"/>
                  <a:gd name="connsiteX372" fmla="*/ 2792781 w 3024845"/>
                  <a:gd name="connsiteY372" fmla="*/ 629077 h 1059043"/>
                  <a:gd name="connsiteX373" fmla="*/ 2792781 w 3024845"/>
                  <a:gd name="connsiteY373" fmla="*/ 598812 h 1059043"/>
                  <a:gd name="connsiteX374" fmla="*/ 2811021 w 3024845"/>
                  <a:gd name="connsiteY374" fmla="*/ 598812 h 1059043"/>
                  <a:gd name="connsiteX375" fmla="*/ 2811021 w 3024845"/>
                  <a:gd name="connsiteY375" fmla="*/ 592327 h 1059043"/>
                  <a:gd name="connsiteX376" fmla="*/ 2823181 w 3024845"/>
                  <a:gd name="connsiteY376" fmla="*/ 592327 h 1059043"/>
                  <a:gd name="connsiteX377" fmla="*/ 2823181 w 3024845"/>
                  <a:gd name="connsiteY377" fmla="*/ 598812 h 1059043"/>
                  <a:gd name="connsiteX378" fmla="*/ 2839395 w 3024845"/>
                  <a:gd name="connsiteY378" fmla="*/ 598812 h 1059043"/>
                  <a:gd name="connsiteX379" fmla="*/ 2839395 w 3024845"/>
                  <a:gd name="connsiteY379" fmla="*/ 648533 h 1059043"/>
                  <a:gd name="connsiteX380" fmla="*/ 2871822 w 3024845"/>
                  <a:gd name="connsiteY380" fmla="*/ 648533 h 1059043"/>
                  <a:gd name="connsiteX381" fmla="*/ 2871822 w 3024845"/>
                  <a:gd name="connsiteY381" fmla="*/ 622592 h 1059043"/>
                  <a:gd name="connsiteX382" fmla="*/ 2910329 w 3024845"/>
                  <a:gd name="connsiteY382" fmla="*/ 622592 h 1059043"/>
                  <a:gd name="connsiteX383" fmla="*/ 2910329 w 3024845"/>
                  <a:gd name="connsiteY383" fmla="*/ 592327 h 1059043"/>
                  <a:gd name="connsiteX384" fmla="*/ 2958970 w 3024845"/>
                  <a:gd name="connsiteY384" fmla="*/ 592327 h 1059043"/>
                  <a:gd name="connsiteX385" fmla="*/ 2958970 w 3024845"/>
                  <a:gd name="connsiteY385" fmla="*/ 703483 h 1059043"/>
                  <a:gd name="connsiteX386" fmla="*/ 2958970 w 3024845"/>
                  <a:gd name="connsiteY386" fmla="*/ 717262 h 1059043"/>
                  <a:gd name="connsiteX387" fmla="*/ 3024845 w 3024845"/>
                  <a:gd name="connsiteY387" fmla="*/ 717262 h 1059043"/>
                  <a:gd name="connsiteX388" fmla="*/ 3024845 w 3024845"/>
                  <a:gd name="connsiteY388" fmla="*/ 1059043 h 1059043"/>
                  <a:gd name="connsiteX389" fmla="*/ 2054 w 3024845"/>
                  <a:gd name="connsiteY389" fmla="*/ 1056710 h 1059043"/>
                  <a:gd name="connsiteX390" fmla="*/ 0 w 3024845"/>
                  <a:gd name="connsiteY390" fmla="*/ 622592 h 1059043"/>
                  <a:gd name="connsiteX391" fmla="*/ 20267 w 3024845"/>
                  <a:gd name="connsiteY391" fmla="*/ 622592 h 1059043"/>
                  <a:gd name="connsiteX392" fmla="*/ 20774 w 3024845"/>
                  <a:gd name="connsiteY392" fmla="*/ 621511 h 1059043"/>
                  <a:gd name="connsiteX393" fmla="*/ 24320 w 3024845"/>
                  <a:gd name="connsiteY393" fmla="*/ 613945 h 1059043"/>
                  <a:gd name="connsiteX394" fmla="*/ 26094 w 3024845"/>
                  <a:gd name="connsiteY394" fmla="*/ 614215 h 1059043"/>
                  <a:gd name="connsiteX395" fmla="*/ 38507 w 3024845"/>
                  <a:gd name="connsiteY395" fmla="*/ 616106 h 1059043"/>
                  <a:gd name="connsiteX396" fmla="*/ 39014 w 3024845"/>
                  <a:gd name="connsiteY396" fmla="*/ 617458 h 1059043"/>
                  <a:gd name="connsiteX397" fmla="*/ 42560 w 3024845"/>
                  <a:gd name="connsiteY397" fmla="*/ 626915 h 1059043"/>
                  <a:gd name="connsiteX398" fmla="*/ 68907 w 3024845"/>
                  <a:gd name="connsiteY398" fmla="*/ 629077 h 1059043"/>
                  <a:gd name="connsiteX399" fmla="*/ 68907 w 3024845"/>
                  <a:gd name="connsiteY399" fmla="*/ 505856 h 1059043"/>
                  <a:gd name="connsiteX400" fmla="*/ 70934 w 3024845"/>
                  <a:gd name="connsiteY400" fmla="*/ 505856 h 1059043"/>
                  <a:gd name="connsiteX401" fmla="*/ 85121 w 3024845"/>
                  <a:gd name="connsiteY401" fmla="*/ 505856 h 1059043"/>
                  <a:gd name="connsiteX402" fmla="*/ 85121 w 3024845"/>
                  <a:gd name="connsiteY402" fmla="*/ 369664 h 1059043"/>
                  <a:gd name="connsiteX403" fmla="*/ 86894 w 3024845"/>
                  <a:gd name="connsiteY403" fmla="*/ 369664 h 1059043"/>
                  <a:gd name="connsiteX404" fmla="*/ 99308 w 3024845"/>
                  <a:gd name="connsiteY404" fmla="*/ 369664 h 1059043"/>
                  <a:gd name="connsiteX405" fmla="*/ 99308 w 3024845"/>
                  <a:gd name="connsiteY405" fmla="*/ 255090 h 1059043"/>
                  <a:gd name="connsiteX406" fmla="*/ 103361 w 3024845"/>
                  <a:gd name="connsiteY406" fmla="*/ 226986 h 1059043"/>
                  <a:gd name="connsiteX407" fmla="*/ 105388 w 3024845"/>
                  <a:gd name="connsiteY407" fmla="*/ 226986 h 1059043"/>
                  <a:gd name="connsiteX408" fmla="*/ 119575 w 3024845"/>
                  <a:gd name="connsiteY408"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14016 h 1059043"/>
                  <a:gd name="connsiteX315" fmla="*/ 2146266 w 3024845"/>
                  <a:gd name="connsiteY315" fmla="*/ 131868 h 1059043"/>
                  <a:gd name="connsiteX316" fmla="*/ 2144240 w 3024845"/>
                  <a:gd name="connsiteY316" fmla="*/ 125383 h 1059043"/>
                  <a:gd name="connsiteX317" fmla="*/ 2150320 w 3024845"/>
                  <a:gd name="connsiteY317" fmla="*/ 118897 h 1059043"/>
                  <a:gd name="connsiteX318" fmla="*/ 2150320 w 3024845"/>
                  <a:gd name="connsiteY318" fmla="*/ 60529 h 1059043"/>
                  <a:gd name="connsiteX319" fmla="*/ 2152346 w 3024845"/>
                  <a:gd name="connsiteY319" fmla="*/ 56206 h 1059043"/>
                  <a:gd name="connsiteX320" fmla="*/ 2152346 w 3024845"/>
                  <a:gd name="connsiteY320" fmla="*/ 0 h 1059043"/>
                  <a:gd name="connsiteX321" fmla="*/ 2162480 w 3024845"/>
                  <a:gd name="connsiteY321" fmla="*/ 118897 h 1059043"/>
                  <a:gd name="connsiteX322" fmla="*/ 2168560 w 3024845"/>
                  <a:gd name="connsiteY322" fmla="*/ 125383 h 1059043"/>
                  <a:gd name="connsiteX323" fmla="*/ 2166533 w 3024845"/>
                  <a:gd name="connsiteY323" fmla="*/ 131868 h 1059043"/>
                  <a:gd name="connsiteX324" fmla="*/ 2180720 w 3024845"/>
                  <a:gd name="connsiteY324" fmla="*/ 555577 h 1059043"/>
                  <a:gd name="connsiteX325" fmla="*/ 2245574 w 3024845"/>
                  <a:gd name="connsiteY325" fmla="*/ 555577 h 1059043"/>
                  <a:gd name="connsiteX326" fmla="*/ 2245574 w 3024845"/>
                  <a:gd name="connsiteY326" fmla="*/ 631239 h 1059043"/>
                  <a:gd name="connsiteX327" fmla="*/ 2253681 w 3024845"/>
                  <a:gd name="connsiteY327" fmla="*/ 631239 h 1059043"/>
                  <a:gd name="connsiteX328" fmla="*/ 2255708 w 3024845"/>
                  <a:gd name="connsiteY328" fmla="*/ 624754 h 1059043"/>
                  <a:gd name="connsiteX329" fmla="*/ 2261788 w 3024845"/>
                  <a:gd name="connsiteY329" fmla="*/ 624754 h 1059043"/>
                  <a:gd name="connsiteX330" fmla="*/ 2263815 w 3024845"/>
                  <a:gd name="connsiteY330" fmla="*/ 633401 h 1059043"/>
                  <a:gd name="connsiteX331" fmla="*/ 2275975 w 3024845"/>
                  <a:gd name="connsiteY331" fmla="*/ 633401 h 1059043"/>
                  <a:gd name="connsiteX332" fmla="*/ 2275975 w 3024845"/>
                  <a:gd name="connsiteY332" fmla="*/ 626915 h 1059043"/>
                  <a:gd name="connsiteX333" fmla="*/ 2298268 w 3024845"/>
                  <a:gd name="connsiteY333" fmla="*/ 626915 h 1059043"/>
                  <a:gd name="connsiteX334" fmla="*/ 2298268 w 3024845"/>
                  <a:gd name="connsiteY334" fmla="*/ 633401 h 1059043"/>
                  <a:gd name="connsiteX335" fmla="*/ 2318535 w 3024845"/>
                  <a:gd name="connsiteY335" fmla="*/ 633401 h 1059043"/>
                  <a:gd name="connsiteX336" fmla="*/ 2318535 w 3024845"/>
                  <a:gd name="connsiteY336" fmla="*/ 678798 h 1059043"/>
                  <a:gd name="connsiteX337" fmla="*/ 2332722 w 3024845"/>
                  <a:gd name="connsiteY337" fmla="*/ 678798 h 1059043"/>
                  <a:gd name="connsiteX338" fmla="*/ 2332722 w 3024845"/>
                  <a:gd name="connsiteY338" fmla="*/ 665827 h 1059043"/>
                  <a:gd name="connsiteX339" fmla="*/ 2348936 w 3024845"/>
                  <a:gd name="connsiteY339" fmla="*/ 665827 h 1059043"/>
                  <a:gd name="connsiteX340" fmla="*/ 2348936 w 3024845"/>
                  <a:gd name="connsiteY340" fmla="*/ 486400 h 1059043"/>
                  <a:gd name="connsiteX341" fmla="*/ 2355016 w 3024845"/>
                  <a:gd name="connsiteY341" fmla="*/ 479914 h 1059043"/>
                  <a:gd name="connsiteX342" fmla="*/ 2427977 w 3024845"/>
                  <a:gd name="connsiteY342" fmla="*/ 479914 h 1059043"/>
                  <a:gd name="connsiteX343" fmla="*/ 2427977 w 3024845"/>
                  <a:gd name="connsiteY343" fmla="*/ 488562 h 1059043"/>
                  <a:gd name="connsiteX344" fmla="*/ 2438110 w 3024845"/>
                  <a:gd name="connsiteY344" fmla="*/ 488562 h 1059043"/>
                  <a:gd name="connsiteX345" fmla="*/ 2438110 w 3024845"/>
                  <a:gd name="connsiteY345" fmla="*/ 603136 h 1059043"/>
                  <a:gd name="connsiteX346" fmla="*/ 2460404 w 3024845"/>
                  <a:gd name="connsiteY346" fmla="*/ 603136 h 1059043"/>
                  <a:gd name="connsiteX347" fmla="*/ 2460404 w 3024845"/>
                  <a:gd name="connsiteY347" fmla="*/ 536121 h 1059043"/>
                  <a:gd name="connsiteX348" fmla="*/ 2486751 w 3024845"/>
                  <a:gd name="connsiteY348" fmla="*/ 536121 h 1059043"/>
                  <a:gd name="connsiteX349" fmla="*/ 2490804 w 3024845"/>
                  <a:gd name="connsiteY349" fmla="*/ 531797 h 1059043"/>
                  <a:gd name="connsiteX350" fmla="*/ 2498911 w 3024845"/>
                  <a:gd name="connsiteY350" fmla="*/ 531797 h 1059043"/>
                  <a:gd name="connsiteX351" fmla="*/ 2502964 w 3024845"/>
                  <a:gd name="connsiteY351" fmla="*/ 536121 h 1059043"/>
                  <a:gd name="connsiteX352" fmla="*/ 2525258 w 3024845"/>
                  <a:gd name="connsiteY352" fmla="*/ 536121 h 1059043"/>
                  <a:gd name="connsiteX353" fmla="*/ 2525258 w 3024845"/>
                  <a:gd name="connsiteY353" fmla="*/ 419385 h 1059043"/>
                  <a:gd name="connsiteX354" fmla="*/ 2582005 w 3024845"/>
                  <a:gd name="connsiteY354" fmla="*/ 408576 h 1059043"/>
                  <a:gd name="connsiteX355" fmla="*/ 2582005 w 3024845"/>
                  <a:gd name="connsiteY355" fmla="*/ 409657 h 1059043"/>
                  <a:gd name="connsiteX356" fmla="*/ 2582005 w 3024845"/>
                  <a:gd name="connsiteY356" fmla="*/ 417223 h 1059043"/>
                  <a:gd name="connsiteX357" fmla="*/ 2608352 w 3024845"/>
                  <a:gd name="connsiteY357" fmla="*/ 417223 h 1059043"/>
                  <a:gd name="connsiteX358" fmla="*/ 2608352 w 3024845"/>
                  <a:gd name="connsiteY358" fmla="*/ 672313 h 1059043"/>
                  <a:gd name="connsiteX359" fmla="*/ 2630646 w 3024845"/>
                  <a:gd name="connsiteY359" fmla="*/ 672313 h 1059043"/>
                  <a:gd name="connsiteX360" fmla="*/ 2630646 w 3024845"/>
                  <a:gd name="connsiteY360" fmla="*/ 667989 h 1059043"/>
                  <a:gd name="connsiteX361" fmla="*/ 2642806 w 3024845"/>
                  <a:gd name="connsiteY361" fmla="*/ 667989 h 1059043"/>
                  <a:gd name="connsiteX362" fmla="*/ 2642806 w 3024845"/>
                  <a:gd name="connsiteY362" fmla="*/ 672313 h 1059043"/>
                  <a:gd name="connsiteX363" fmla="*/ 2667126 w 3024845"/>
                  <a:gd name="connsiteY363" fmla="*/ 672313 h 1059043"/>
                  <a:gd name="connsiteX364" fmla="*/ 2667126 w 3024845"/>
                  <a:gd name="connsiteY364" fmla="*/ 659342 h 1059043"/>
                  <a:gd name="connsiteX365" fmla="*/ 2695500 w 3024845"/>
                  <a:gd name="connsiteY365" fmla="*/ 659342 h 1059043"/>
                  <a:gd name="connsiteX366" fmla="*/ 2707660 w 3024845"/>
                  <a:gd name="connsiteY366" fmla="*/ 655018 h 1059043"/>
                  <a:gd name="connsiteX367" fmla="*/ 2727927 w 3024845"/>
                  <a:gd name="connsiteY367" fmla="*/ 659342 h 1059043"/>
                  <a:gd name="connsiteX368" fmla="*/ 2727927 w 3024845"/>
                  <a:gd name="connsiteY368" fmla="*/ 642048 h 1059043"/>
                  <a:gd name="connsiteX369" fmla="*/ 2736034 w 3024845"/>
                  <a:gd name="connsiteY369" fmla="*/ 642048 h 1059043"/>
                  <a:gd name="connsiteX370" fmla="*/ 2736034 w 3024845"/>
                  <a:gd name="connsiteY370" fmla="*/ 629077 h 1059043"/>
                  <a:gd name="connsiteX371" fmla="*/ 2792781 w 3024845"/>
                  <a:gd name="connsiteY371" fmla="*/ 629077 h 1059043"/>
                  <a:gd name="connsiteX372" fmla="*/ 2792781 w 3024845"/>
                  <a:gd name="connsiteY372" fmla="*/ 598812 h 1059043"/>
                  <a:gd name="connsiteX373" fmla="*/ 2811021 w 3024845"/>
                  <a:gd name="connsiteY373" fmla="*/ 598812 h 1059043"/>
                  <a:gd name="connsiteX374" fmla="*/ 2811021 w 3024845"/>
                  <a:gd name="connsiteY374" fmla="*/ 592327 h 1059043"/>
                  <a:gd name="connsiteX375" fmla="*/ 2823181 w 3024845"/>
                  <a:gd name="connsiteY375" fmla="*/ 592327 h 1059043"/>
                  <a:gd name="connsiteX376" fmla="*/ 2823181 w 3024845"/>
                  <a:gd name="connsiteY376" fmla="*/ 598812 h 1059043"/>
                  <a:gd name="connsiteX377" fmla="*/ 2839395 w 3024845"/>
                  <a:gd name="connsiteY377" fmla="*/ 598812 h 1059043"/>
                  <a:gd name="connsiteX378" fmla="*/ 2839395 w 3024845"/>
                  <a:gd name="connsiteY378" fmla="*/ 648533 h 1059043"/>
                  <a:gd name="connsiteX379" fmla="*/ 2871822 w 3024845"/>
                  <a:gd name="connsiteY379" fmla="*/ 648533 h 1059043"/>
                  <a:gd name="connsiteX380" fmla="*/ 2871822 w 3024845"/>
                  <a:gd name="connsiteY380" fmla="*/ 622592 h 1059043"/>
                  <a:gd name="connsiteX381" fmla="*/ 2910329 w 3024845"/>
                  <a:gd name="connsiteY381" fmla="*/ 622592 h 1059043"/>
                  <a:gd name="connsiteX382" fmla="*/ 2910329 w 3024845"/>
                  <a:gd name="connsiteY382" fmla="*/ 592327 h 1059043"/>
                  <a:gd name="connsiteX383" fmla="*/ 2958970 w 3024845"/>
                  <a:gd name="connsiteY383" fmla="*/ 592327 h 1059043"/>
                  <a:gd name="connsiteX384" fmla="*/ 2958970 w 3024845"/>
                  <a:gd name="connsiteY384" fmla="*/ 703483 h 1059043"/>
                  <a:gd name="connsiteX385" fmla="*/ 2958970 w 3024845"/>
                  <a:gd name="connsiteY385" fmla="*/ 717262 h 1059043"/>
                  <a:gd name="connsiteX386" fmla="*/ 3024845 w 3024845"/>
                  <a:gd name="connsiteY386" fmla="*/ 717262 h 1059043"/>
                  <a:gd name="connsiteX387" fmla="*/ 3024845 w 3024845"/>
                  <a:gd name="connsiteY387" fmla="*/ 1059043 h 1059043"/>
                  <a:gd name="connsiteX388" fmla="*/ 2054 w 3024845"/>
                  <a:gd name="connsiteY388" fmla="*/ 1056710 h 1059043"/>
                  <a:gd name="connsiteX389" fmla="*/ 0 w 3024845"/>
                  <a:gd name="connsiteY389" fmla="*/ 622592 h 1059043"/>
                  <a:gd name="connsiteX390" fmla="*/ 20267 w 3024845"/>
                  <a:gd name="connsiteY390" fmla="*/ 622592 h 1059043"/>
                  <a:gd name="connsiteX391" fmla="*/ 20774 w 3024845"/>
                  <a:gd name="connsiteY391" fmla="*/ 621511 h 1059043"/>
                  <a:gd name="connsiteX392" fmla="*/ 24320 w 3024845"/>
                  <a:gd name="connsiteY392" fmla="*/ 613945 h 1059043"/>
                  <a:gd name="connsiteX393" fmla="*/ 26094 w 3024845"/>
                  <a:gd name="connsiteY393" fmla="*/ 614215 h 1059043"/>
                  <a:gd name="connsiteX394" fmla="*/ 38507 w 3024845"/>
                  <a:gd name="connsiteY394" fmla="*/ 616106 h 1059043"/>
                  <a:gd name="connsiteX395" fmla="*/ 39014 w 3024845"/>
                  <a:gd name="connsiteY395" fmla="*/ 617458 h 1059043"/>
                  <a:gd name="connsiteX396" fmla="*/ 42560 w 3024845"/>
                  <a:gd name="connsiteY396" fmla="*/ 626915 h 1059043"/>
                  <a:gd name="connsiteX397" fmla="*/ 68907 w 3024845"/>
                  <a:gd name="connsiteY397" fmla="*/ 629077 h 1059043"/>
                  <a:gd name="connsiteX398" fmla="*/ 68907 w 3024845"/>
                  <a:gd name="connsiteY398" fmla="*/ 505856 h 1059043"/>
                  <a:gd name="connsiteX399" fmla="*/ 70934 w 3024845"/>
                  <a:gd name="connsiteY399" fmla="*/ 505856 h 1059043"/>
                  <a:gd name="connsiteX400" fmla="*/ 85121 w 3024845"/>
                  <a:gd name="connsiteY400" fmla="*/ 505856 h 1059043"/>
                  <a:gd name="connsiteX401" fmla="*/ 85121 w 3024845"/>
                  <a:gd name="connsiteY401" fmla="*/ 369664 h 1059043"/>
                  <a:gd name="connsiteX402" fmla="*/ 86894 w 3024845"/>
                  <a:gd name="connsiteY402" fmla="*/ 369664 h 1059043"/>
                  <a:gd name="connsiteX403" fmla="*/ 99308 w 3024845"/>
                  <a:gd name="connsiteY403" fmla="*/ 369664 h 1059043"/>
                  <a:gd name="connsiteX404" fmla="*/ 99308 w 3024845"/>
                  <a:gd name="connsiteY404" fmla="*/ 255090 h 1059043"/>
                  <a:gd name="connsiteX405" fmla="*/ 103361 w 3024845"/>
                  <a:gd name="connsiteY405" fmla="*/ 226986 h 1059043"/>
                  <a:gd name="connsiteX406" fmla="*/ 105388 w 3024845"/>
                  <a:gd name="connsiteY406" fmla="*/ 226986 h 1059043"/>
                  <a:gd name="connsiteX407" fmla="*/ 119575 w 3024845"/>
                  <a:gd name="connsiteY407"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44240 w 3024845"/>
                  <a:gd name="connsiteY313" fmla="*/ 214016 h 1059043"/>
                  <a:gd name="connsiteX314" fmla="*/ 2146266 w 3024845"/>
                  <a:gd name="connsiteY314" fmla="*/ 131868 h 1059043"/>
                  <a:gd name="connsiteX315" fmla="*/ 2144240 w 3024845"/>
                  <a:gd name="connsiteY315" fmla="*/ 125383 h 1059043"/>
                  <a:gd name="connsiteX316" fmla="*/ 2150320 w 3024845"/>
                  <a:gd name="connsiteY316" fmla="*/ 118897 h 1059043"/>
                  <a:gd name="connsiteX317" fmla="*/ 2150320 w 3024845"/>
                  <a:gd name="connsiteY317" fmla="*/ 60529 h 1059043"/>
                  <a:gd name="connsiteX318" fmla="*/ 2152346 w 3024845"/>
                  <a:gd name="connsiteY318" fmla="*/ 56206 h 1059043"/>
                  <a:gd name="connsiteX319" fmla="*/ 2152346 w 3024845"/>
                  <a:gd name="connsiteY319" fmla="*/ 0 h 1059043"/>
                  <a:gd name="connsiteX320" fmla="*/ 2162480 w 3024845"/>
                  <a:gd name="connsiteY320" fmla="*/ 118897 h 1059043"/>
                  <a:gd name="connsiteX321" fmla="*/ 2168560 w 3024845"/>
                  <a:gd name="connsiteY321" fmla="*/ 125383 h 1059043"/>
                  <a:gd name="connsiteX322" fmla="*/ 2166533 w 3024845"/>
                  <a:gd name="connsiteY322" fmla="*/ 131868 h 1059043"/>
                  <a:gd name="connsiteX323" fmla="*/ 2180720 w 3024845"/>
                  <a:gd name="connsiteY323" fmla="*/ 555577 h 1059043"/>
                  <a:gd name="connsiteX324" fmla="*/ 2245574 w 3024845"/>
                  <a:gd name="connsiteY324" fmla="*/ 555577 h 1059043"/>
                  <a:gd name="connsiteX325" fmla="*/ 2245574 w 3024845"/>
                  <a:gd name="connsiteY325" fmla="*/ 631239 h 1059043"/>
                  <a:gd name="connsiteX326" fmla="*/ 2253681 w 3024845"/>
                  <a:gd name="connsiteY326" fmla="*/ 631239 h 1059043"/>
                  <a:gd name="connsiteX327" fmla="*/ 2255708 w 3024845"/>
                  <a:gd name="connsiteY327" fmla="*/ 624754 h 1059043"/>
                  <a:gd name="connsiteX328" fmla="*/ 2261788 w 3024845"/>
                  <a:gd name="connsiteY328" fmla="*/ 624754 h 1059043"/>
                  <a:gd name="connsiteX329" fmla="*/ 2263815 w 3024845"/>
                  <a:gd name="connsiteY329" fmla="*/ 633401 h 1059043"/>
                  <a:gd name="connsiteX330" fmla="*/ 2275975 w 3024845"/>
                  <a:gd name="connsiteY330" fmla="*/ 633401 h 1059043"/>
                  <a:gd name="connsiteX331" fmla="*/ 2275975 w 3024845"/>
                  <a:gd name="connsiteY331" fmla="*/ 626915 h 1059043"/>
                  <a:gd name="connsiteX332" fmla="*/ 2298268 w 3024845"/>
                  <a:gd name="connsiteY332" fmla="*/ 626915 h 1059043"/>
                  <a:gd name="connsiteX333" fmla="*/ 2298268 w 3024845"/>
                  <a:gd name="connsiteY333" fmla="*/ 633401 h 1059043"/>
                  <a:gd name="connsiteX334" fmla="*/ 2318535 w 3024845"/>
                  <a:gd name="connsiteY334" fmla="*/ 633401 h 1059043"/>
                  <a:gd name="connsiteX335" fmla="*/ 2318535 w 3024845"/>
                  <a:gd name="connsiteY335" fmla="*/ 678798 h 1059043"/>
                  <a:gd name="connsiteX336" fmla="*/ 2332722 w 3024845"/>
                  <a:gd name="connsiteY336" fmla="*/ 678798 h 1059043"/>
                  <a:gd name="connsiteX337" fmla="*/ 2332722 w 3024845"/>
                  <a:gd name="connsiteY337" fmla="*/ 665827 h 1059043"/>
                  <a:gd name="connsiteX338" fmla="*/ 2348936 w 3024845"/>
                  <a:gd name="connsiteY338" fmla="*/ 665827 h 1059043"/>
                  <a:gd name="connsiteX339" fmla="*/ 2348936 w 3024845"/>
                  <a:gd name="connsiteY339" fmla="*/ 486400 h 1059043"/>
                  <a:gd name="connsiteX340" fmla="*/ 2355016 w 3024845"/>
                  <a:gd name="connsiteY340" fmla="*/ 479914 h 1059043"/>
                  <a:gd name="connsiteX341" fmla="*/ 2427977 w 3024845"/>
                  <a:gd name="connsiteY341" fmla="*/ 479914 h 1059043"/>
                  <a:gd name="connsiteX342" fmla="*/ 2427977 w 3024845"/>
                  <a:gd name="connsiteY342" fmla="*/ 488562 h 1059043"/>
                  <a:gd name="connsiteX343" fmla="*/ 2438110 w 3024845"/>
                  <a:gd name="connsiteY343" fmla="*/ 488562 h 1059043"/>
                  <a:gd name="connsiteX344" fmla="*/ 2438110 w 3024845"/>
                  <a:gd name="connsiteY344" fmla="*/ 603136 h 1059043"/>
                  <a:gd name="connsiteX345" fmla="*/ 2460404 w 3024845"/>
                  <a:gd name="connsiteY345" fmla="*/ 603136 h 1059043"/>
                  <a:gd name="connsiteX346" fmla="*/ 2460404 w 3024845"/>
                  <a:gd name="connsiteY346" fmla="*/ 536121 h 1059043"/>
                  <a:gd name="connsiteX347" fmla="*/ 2486751 w 3024845"/>
                  <a:gd name="connsiteY347" fmla="*/ 536121 h 1059043"/>
                  <a:gd name="connsiteX348" fmla="*/ 2490804 w 3024845"/>
                  <a:gd name="connsiteY348" fmla="*/ 531797 h 1059043"/>
                  <a:gd name="connsiteX349" fmla="*/ 2498911 w 3024845"/>
                  <a:gd name="connsiteY349" fmla="*/ 531797 h 1059043"/>
                  <a:gd name="connsiteX350" fmla="*/ 2502964 w 3024845"/>
                  <a:gd name="connsiteY350" fmla="*/ 536121 h 1059043"/>
                  <a:gd name="connsiteX351" fmla="*/ 2525258 w 3024845"/>
                  <a:gd name="connsiteY351" fmla="*/ 536121 h 1059043"/>
                  <a:gd name="connsiteX352" fmla="*/ 2525258 w 3024845"/>
                  <a:gd name="connsiteY352" fmla="*/ 419385 h 1059043"/>
                  <a:gd name="connsiteX353" fmla="*/ 2582005 w 3024845"/>
                  <a:gd name="connsiteY353" fmla="*/ 408576 h 1059043"/>
                  <a:gd name="connsiteX354" fmla="*/ 2582005 w 3024845"/>
                  <a:gd name="connsiteY354" fmla="*/ 409657 h 1059043"/>
                  <a:gd name="connsiteX355" fmla="*/ 2582005 w 3024845"/>
                  <a:gd name="connsiteY355" fmla="*/ 417223 h 1059043"/>
                  <a:gd name="connsiteX356" fmla="*/ 2608352 w 3024845"/>
                  <a:gd name="connsiteY356" fmla="*/ 417223 h 1059043"/>
                  <a:gd name="connsiteX357" fmla="*/ 2608352 w 3024845"/>
                  <a:gd name="connsiteY357" fmla="*/ 672313 h 1059043"/>
                  <a:gd name="connsiteX358" fmla="*/ 2630646 w 3024845"/>
                  <a:gd name="connsiteY358" fmla="*/ 672313 h 1059043"/>
                  <a:gd name="connsiteX359" fmla="*/ 2630646 w 3024845"/>
                  <a:gd name="connsiteY359" fmla="*/ 667989 h 1059043"/>
                  <a:gd name="connsiteX360" fmla="*/ 2642806 w 3024845"/>
                  <a:gd name="connsiteY360" fmla="*/ 667989 h 1059043"/>
                  <a:gd name="connsiteX361" fmla="*/ 2642806 w 3024845"/>
                  <a:gd name="connsiteY361" fmla="*/ 672313 h 1059043"/>
                  <a:gd name="connsiteX362" fmla="*/ 2667126 w 3024845"/>
                  <a:gd name="connsiteY362" fmla="*/ 672313 h 1059043"/>
                  <a:gd name="connsiteX363" fmla="*/ 2667126 w 3024845"/>
                  <a:gd name="connsiteY363" fmla="*/ 659342 h 1059043"/>
                  <a:gd name="connsiteX364" fmla="*/ 2695500 w 3024845"/>
                  <a:gd name="connsiteY364" fmla="*/ 659342 h 1059043"/>
                  <a:gd name="connsiteX365" fmla="*/ 2707660 w 3024845"/>
                  <a:gd name="connsiteY365" fmla="*/ 655018 h 1059043"/>
                  <a:gd name="connsiteX366" fmla="*/ 2727927 w 3024845"/>
                  <a:gd name="connsiteY366" fmla="*/ 659342 h 1059043"/>
                  <a:gd name="connsiteX367" fmla="*/ 2727927 w 3024845"/>
                  <a:gd name="connsiteY367" fmla="*/ 642048 h 1059043"/>
                  <a:gd name="connsiteX368" fmla="*/ 2736034 w 3024845"/>
                  <a:gd name="connsiteY368" fmla="*/ 642048 h 1059043"/>
                  <a:gd name="connsiteX369" fmla="*/ 2736034 w 3024845"/>
                  <a:gd name="connsiteY369" fmla="*/ 629077 h 1059043"/>
                  <a:gd name="connsiteX370" fmla="*/ 2792781 w 3024845"/>
                  <a:gd name="connsiteY370" fmla="*/ 629077 h 1059043"/>
                  <a:gd name="connsiteX371" fmla="*/ 2792781 w 3024845"/>
                  <a:gd name="connsiteY371" fmla="*/ 598812 h 1059043"/>
                  <a:gd name="connsiteX372" fmla="*/ 2811021 w 3024845"/>
                  <a:gd name="connsiteY372" fmla="*/ 598812 h 1059043"/>
                  <a:gd name="connsiteX373" fmla="*/ 2811021 w 3024845"/>
                  <a:gd name="connsiteY373" fmla="*/ 592327 h 1059043"/>
                  <a:gd name="connsiteX374" fmla="*/ 2823181 w 3024845"/>
                  <a:gd name="connsiteY374" fmla="*/ 592327 h 1059043"/>
                  <a:gd name="connsiteX375" fmla="*/ 2823181 w 3024845"/>
                  <a:gd name="connsiteY375" fmla="*/ 598812 h 1059043"/>
                  <a:gd name="connsiteX376" fmla="*/ 2839395 w 3024845"/>
                  <a:gd name="connsiteY376" fmla="*/ 598812 h 1059043"/>
                  <a:gd name="connsiteX377" fmla="*/ 2839395 w 3024845"/>
                  <a:gd name="connsiteY377" fmla="*/ 648533 h 1059043"/>
                  <a:gd name="connsiteX378" fmla="*/ 2871822 w 3024845"/>
                  <a:gd name="connsiteY378" fmla="*/ 648533 h 1059043"/>
                  <a:gd name="connsiteX379" fmla="*/ 2871822 w 3024845"/>
                  <a:gd name="connsiteY379" fmla="*/ 622592 h 1059043"/>
                  <a:gd name="connsiteX380" fmla="*/ 2910329 w 3024845"/>
                  <a:gd name="connsiteY380" fmla="*/ 622592 h 1059043"/>
                  <a:gd name="connsiteX381" fmla="*/ 2910329 w 3024845"/>
                  <a:gd name="connsiteY381" fmla="*/ 592327 h 1059043"/>
                  <a:gd name="connsiteX382" fmla="*/ 2958970 w 3024845"/>
                  <a:gd name="connsiteY382" fmla="*/ 592327 h 1059043"/>
                  <a:gd name="connsiteX383" fmla="*/ 2958970 w 3024845"/>
                  <a:gd name="connsiteY383" fmla="*/ 703483 h 1059043"/>
                  <a:gd name="connsiteX384" fmla="*/ 2958970 w 3024845"/>
                  <a:gd name="connsiteY384" fmla="*/ 717262 h 1059043"/>
                  <a:gd name="connsiteX385" fmla="*/ 3024845 w 3024845"/>
                  <a:gd name="connsiteY385" fmla="*/ 717262 h 1059043"/>
                  <a:gd name="connsiteX386" fmla="*/ 3024845 w 3024845"/>
                  <a:gd name="connsiteY386" fmla="*/ 1059043 h 1059043"/>
                  <a:gd name="connsiteX387" fmla="*/ 2054 w 3024845"/>
                  <a:gd name="connsiteY387" fmla="*/ 1056710 h 1059043"/>
                  <a:gd name="connsiteX388" fmla="*/ 0 w 3024845"/>
                  <a:gd name="connsiteY388" fmla="*/ 622592 h 1059043"/>
                  <a:gd name="connsiteX389" fmla="*/ 20267 w 3024845"/>
                  <a:gd name="connsiteY389" fmla="*/ 622592 h 1059043"/>
                  <a:gd name="connsiteX390" fmla="*/ 20774 w 3024845"/>
                  <a:gd name="connsiteY390" fmla="*/ 621511 h 1059043"/>
                  <a:gd name="connsiteX391" fmla="*/ 24320 w 3024845"/>
                  <a:gd name="connsiteY391" fmla="*/ 613945 h 1059043"/>
                  <a:gd name="connsiteX392" fmla="*/ 26094 w 3024845"/>
                  <a:gd name="connsiteY392" fmla="*/ 614215 h 1059043"/>
                  <a:gd name="connsiteX393" fmla="*/ 38507 w 3024845"/>
                  <a:gd name="connsiteY393" fmla="*/ 616106 h 1059043"/>
                  <a:gd name="connsiteX394" fmla="*/ 39014 w 3024845"/>
                  <a:gd name="connsiteY394" fmla="*/ 617458 h 1059043"/>
                  <a:gd name="connsiteX395" fmla="*/ 42560 w 3024845"/>
                  <a:gd name="connsiteY395" fmla="*/ 626915 h 1059043"/>
                  <a:gd name="connsiteX396" fmla="*/ 68907 w 3024845"/>
                  <a:gd name="connsiteY396" fmla="*/ 629077 h 1059043"/>
                  <a:gd name="connsiteX397" fmla="*/ 68907 w 3024845"/>
                  <a:gd name="connsiteY397" fmla="*/ 505856 h 1059043"/>
                  <a:gd name="connsiteX398" fmla="*/ 70934 w 3024845"/>
                  <a:gd name="connsiteY398" fmla="*/ 505856 h 1059043"/>
                  <a:gd name="connsiteX399" fmla="*/ 85121 w 3024845"/>
                  <a:gd name="connsiteY399" fmla="*/ 505856 h 1059043"/>
                  <a:gd name="connsiteX400" fmla="*/ 85121 w 3024845"/>
                  <a:gd name="connsiteY400" fmla="*/ 369664 h 1059043"/>
                  <a:gd name="connsiteX401" fmla="*/ 86894 w 3024845"/>
                  <a:gd name="connsiteY401" fmla="*/ 369664 h 1059043"/>
                  <a:gd name="connsiteX402" fmla="*/ 99308 w 3024845"/>
                  <a:gd name="connsiteY402" fmla="*/ 369664 h 1059043"/>
                  <a:gd name="connsiteX403" fmla="*/ 99308 w 3024845"/>
                  <a:gd name="connsiteY403" fmla="*/ 255090 h 1059043"/>
                  <a:gd name="connsiteX404" fmla="*/ 103361 w 3024845"/>
                  <a:gd name="connsiteY404" fmla="*/ 226986 h 1059043"/>
                  <a:gd name="connsiteX405" fmla="*/ 105388 w 3024845"/>
                  <a:gd name="connsiteY405" fmla="*/ 226986 h 1059043"/>
                  <a:gd name="connsiteX406" fmla="*/ 119575 w 3024845"/>
                  <a:gd name="connsiteY406"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44240 w 3024845"/>
                  <a:gd name="connsiteY312" fmla="*/ 214016 h 1059043"/>
                  <a:gd name="connsiteX313" fmla="*/ 2146266 w 3024845"/>
                  <a:gd name="connsiteY313" fmla="*/ 131868 h 1059043"/>
                  <a:gd name="connsiteX314" fmla="*/ 2144240 w 3024845"/>
                  <a:gd name="connsiteY314" fmla="*/ 125383 h 1059043"/>
                  <a:gd name="connsiteX315" fmla="*/ 2150320 w 3024845"/>
                  <a:gd name="connsiteY315" fmla="*/ 118897 h 1059043"/>
                  <a:gd name="connsiteX316" fmla="*/ 2150320 w 3024845"/>
                  <a:gd name="connsiteY316" fmla="*/ 60529 h 1059043"/>
                  <a:gd name="connsiteX317" fmla="*/ 2152346 w 3024845"/>
                  <a:gd name="connsiteY317" fmla="*/ 56206 h 1059043"/>
                  <a:gd name="connsiteX318" fmla="*/ 2152346 w 3024845"/>
                  <a:gd name="connsiteY318" fmla="*/ 0 h 1059043"/>
                  <a:gd name="connsiteX319" fmla="*/ 2162480 w 3024845"/>
                  <a:gd name="connsiteY319" fmla="*/ 118897 h 1059043"/>
                  <a:gd name="connsiteX320" fmla="*/ 2168560 w 3024845"/>
                  <a:gd name="connsiteY320" fmla="*/ 125383 h 1059043"/>
                  <a:gd name="connsiteX321" fmla="*/ 2166533 w 3024845"/>
                  <a:gd name="connsiteY321" fmla="*/ 131868 h 1059043"/>
                  <a:gd name="connsiteX322" fmla="*/ 2180720 w 3024845"/>
                  <a:gd name="connsiteY322" fmla="*/ 555577 h 1059043"/>
                  <a:gd name="connsiteX323" fmla="*/ 2245574 w 3024845"/>
                  <a:gd name="connsiteY323" fmla="*/ 555577 h 1059043"/>
                  <a:gd name="connsiteX324" fmla="*/ 2245574 w 3024845"/>
                  <a:gd name="connsiteY324" fmla="*/ 631239 h 1059043"/>
                  <a:gd name="connsiteX325" fmla="*/ 2253681 w 3024845"/>
                  <a:gd name="connsiteY325" fmla="*/ 631239 h 1059043"/>
                  <a:gd name="connsiteX326" fmla="*/ 2255708 w 3024845"/>
                  <a:gd name="connsiteY326" fmla="*/ 624754 h 1059043"/>
                  <a:gd name="connsiteX327" fmla="*/ 2261788 w 3024845"/>
                  <a:gd name="connsiteY327" fmla="*/ 624754 h 1059043"/>
                  <a:gd name="connsiteX328" fmla="*/ 2263815 w 3024845"/>
                  <a:gd name="connsiteY328" fmla="*/ 633401 h 1059043"/>
                  <a:gd name="connsiteX329" fmla="*/ 2275975 w 3024845"/>
                  <a:gd name="connsiteY329" fmla="*/ 633401 h 1059043"/>
                  <a:gd name="connsiteX330" fmla="*/ 2275975 w 3024845"/>
                  <a:gd name="connsiteY330" fmla="*/ 626915 h 1059043"/>
                  <a:gd name="connsiteX331" fmla="*/ 2298268 w 3024845"/>
                  <a:gd name="connsiteY331" fmla="*/ 626915 h 1059043"/>
                  <a:gd name="connsiteX332" fmla="*/ 2298268 w 3024845"/>
                  <a:gd name="connsiteY332" fmla="*/ 633401 h 1059043"/>
                  <a:gd name="connsiteX333" fmla="*/ 2318535 w 3024845"/>
                  <a:gd name="connsiteY333" fmla="*/ 633401 h 1059043"/>
                  <a:gd name="connsiteX334" fmla="*/ 2318535 w 3024845"/>
                  <a:gd name="connsiteY334" fmla="*/ 678798 h 1059043"/>
                  <a:gd name="connsiteX335" fmla="*/ 2332722 w 3024845"/>
                  <a:gd name="connsiteY335" fmla="*/ 678798 h 1059043"/>
                  <a:gd name="connsiteX336" fmla="*/ 2332722 w 3024845"/>
                  <a:gd name="connsiteY336" fmla="*/ 665827 h 1059043"/>
                  <a:gd name="connsiteX337" fmla="*/ 2348936 w 3024845"/>
                  <a:gd name="connsiteY337" fmla="*/ 665827 h 1059043"/>
                  <a:gd name="connsiteX338" fmla="*/ 2348936 w 3024845"/>
                  <a:gd name="connsiteY338" fmla="*/ 486400 h 1059043"/>
                  <a:gd name="connsiteX339" fmla="*/ 2355016 w 3024845"/>
                  <a:gd name="connsiteY339" fmla="*/ 479914 h 1059043"/>
                  <a:gd name="connsiteX340" fmla="*/ 2427977 w 3024845"/>
                  <a:gd name="connsiteY340" fmla="*/ 479914 h 1059043"/>
                  <a:gd name="connsiteX341" fmla="*/ 2427977 w 3024845"/>
                  <a:gd name="connsiteY341" fmla="*/ 488562 h 1059043"/>
                  <a:gd name="connsiteX342" fmla="*/ 2438110 w 3024845"/>
                  <a:gd name="connsiteY342" fmla="*/ 488562 h 1059043"/>
                  <a:gd name="connsiteX343" fmla="*/ 2438110 w 3024845"/>
                  <a:gd name="connsiteY343" fmla="*/ 603136 h 1059043"/>
                  <a:gd name="connsiteX344" fmla="*/ 2460404 w 3024845"/>
                  <a:gd name="connsiteY344" fmla="*/ 603136 h 1059043"/>
                  <a:gd name="connsiteX345" fmla="*/ 2460404 w 3024845"/>
                  <a:gd name="connsiteY345" fmla="*/ 536121 h 1059043"/>
                  <a:gd name="connsiteX346" fmla="*/ 2486751 w 3024845"/>
                  <a:gd name="connsiteY346" fmla="*/ 536121 h 1059043"/>
                  <a:gd name="connsiteX347" fmla="*/ 2490804 w 3024845"/>
                  <a:gd name="connsiteY347" fmla="*/ 531797 h 1059043"/>
                  <a:gd name="connsiteX348" fmla="*/ 2498911 w 3024845"/>
                  <a:gd name="connsiteY348" fmla="*/ 531797 h 1059043"/>
                  <a:gd name="connsiteX349" fmla="*/ 2502964 w 3024845"/>
                  <a:gd name="connsiteY349" fmla="*/ 536121 h 1059043"/>
                  <a:gd name="connsiteX350" fmla="*/ 2525258 w 3024845"/>
                  <a:gd name="connsiteY350" fmla="*/ 536121 h 1059043"/>
                  <a:gd name="connsiteX351" fmla="*/ 2525258 w 3024845"/>
                  <a:gd name="connsiteY351" fmla="*/ 419385 h 1059043"/>
                  <a:gd name="connsiteX352" fmla="*/ 2582005 w 3024845"/>
                  <a:gd name="connsiteY352" fmla="*/ 408576 h 1059043"/>
                  <a:gd name="connsiteX353" fmla="*/ 2582005 w 3024845"/>
                  <a:gd name="connsiteY353" fmla="*/ 409657 h 1059043"/>
                  <a:gd name="connsiteX354" fmla="*/ 2582005 w 3024845"/>
                  <a:gd name="connsiteY354" fmla="*/ 417223 h 1059043"/>
                  <a:gd name="connsiteX355" fmla="*/ 2608352 w 3024845"/>
                  <a:gd name="connsiteY355" fmla="*/ 417223 h 1059043"/>
                  <a:gd name="connsiteX356" fmla="*/ 2608352 w 3024845"/>
                  <a:gd name="connsiteY356" fmla="*/ 672313 h 1059043"/>
                  <a:gd name="connsiteX357" fmla="*/ 2630646 w 3024845"/>
                  <a:gd name="connsiteY357" fmla="*/ 672313 h 1059043"/>
                  <a:gd name="connsiteX358" fmla="*/ 2630646 w 3024845"/>
                  <a:gd name="connsiteY358" fmla="*/ 667989 h 1059043"/>
                  <a:gd name="connsiteX359" fmla="*/ 2642806 w 3024845"/>
                  <a:gd name="connsiteY359" fmla="*/ 667989 h 1059043"/>
                  <a:gd name="connsiteX360" fmla="*/ 2642806 w 3024845"/>
                  <a:gd name="connsiteY360" fmla="*/ 672313 h 1059043"/>
                  <a:gd name="connsiteX361" fmla="*/ 2667126 w 3024845"/>
                  <a:gd name="connsiteY361" fmla="*/ 672313 h 1059043"/>
                  <a:gd name="connsiteX362" fmla="*/ 2667126 w 3024845"/>
                  <a:gd name="connsiteY362" fmla="*/ 659342 h 1059043"/>
                  <a:gd name="connsiteX363" fmla="*/ 2695500 w 3024845"/>
                  <a:gd name="connsiteY363" fmla="*/ 659342 h 1059043"/>
                  <a:gd name="connsiteX364" fmla="*/ 2707660 w 3024845"/>
                  <a:gd name="connsiteY364" fmla="*/ 655018 h 1059043"/>
                  <a:gd name="connsiteX365" fmla="*/ 2727927 w 3024845"/>
                  <a:gd name="connsiteY365" fmla="*/ 659342 h 1059043"/>
                  <a:gd name="connsiteX366" fmla="*/ 2727927 w 3024845"/>
                  <a:gd name="connsiteY366" fmla="*/ 642048 h 1059043"/>
                  <a:gd name="connsiteX367" fmla="*/ 2736034 w 3024845"/>
                  <a:gd name="connsiteY367" fmla="*/ 642048 h 1059043"/>
                  <a:gd name="connsiteX368" fmla="*/ 2736034 w 3024845"/>
                  <a:gd name="connsiteY368" fmla="*/ 629077 h 1059043"/>
                  <a:gd name="connsiteX369" fmla="*/ 2792781 w 3024845"/>
                  <a:gd name="connsiteY369" fmla="*/ 629077 h 1059043"/>
                  <a:gd name="connsiteX370" fmla="*/ 2792781 w 3024845"/>
                  <a:gd name="connsiteY370" fmla="*/ 598812 h 1059043"/>
                  <a:gd name="connsiteX371" fmla="*/ 2811021 w 3024845"/>
                  <a:gd name="connsiteY371" fmla="*/ 598812 h 1059043"/>
                  <a:gd name="connsiteX372" fmla="*/ 2811021 w 3024845"/>
                  <a:gd name="connsiteY372" fmla="*/ 592327 h 1059043"/>
                  <a:gd name="connsiteX373" fmla="*/ 2823181 w 3024845"/>
                  <a:gd name="connsiteY373" fmla="*/ 592327 h 1059043"/>
                  <a:gd name="connsiteX374" fmla="*/ 2823181 w 3024845"/>
                  <a:gd name="connsiteY374" fmla="*/ 598812 h 1059043"/>
                  <a:gd name="connsiteX375" fmla="*/ 2839395 w 3024845"/>
                  <a:gd name="connsiteY375" fmla="*/ 598812 h 1059043"/>
                  <a:gd name="connsiteX376" fmla="*/ 2839395 w 3024845"/>
                  <a:gd name="connsiteY376" fmla="*/ 648533 h 1059043"/>
                  <a:gd name="connsiteX377" fmla="*/ 2871822 w 3024845"/>
                  <a:gd name="connsiteY377" fmla="*/ 648533 h 1059043"/>
                  <a:gd name="connsiteX378" fmla="*/ 2871822 w 3024845"/>
                  <a:gd name="connsiteY378" fmla="*/ 622592 h 1059043"/>
                  <a:gd name="connsiteX379" fmla="*/ 2910329 w 3024845"/>
                  <a:gd name="connsiteY379" fmla="*/ 622592 h 1059043"/>
                  <a:gd name="connsiteX380" fmla="*/ 2910329 w 3024845"/>
                  <a:gd name="connsiteY380" fmla="*/ 592327 h 1059043"/>
                  <a:gd name="connsiteX381" fmla="*/ 2958970 w 3024845"/>
                  <a:gd name="connsiteY381" fmla="*/ 592327 h 1059043"/>
                  <a:gd name="connsiteX382" fmla="*/ 2958970 w 3024845"/>
                  <a:gd name="connsiteY382" fmla="*/ 703483 h 1059043"/>
                  <a:gd name="connsiteX383" fmla="*/ 2958970 w 3024845"/>
                  <a:gd name="connsiteY383" fmla="*/ 717262 h 1059043"/>
                  <a:gd name="connsiteX384" fmla="*/ 3024845 w 3024845"/>
                  <a:gd name="connsiteY384" fmla="*/ 717262 h 1059043"/>
                  <a:gd name="connsiteX385" fmla="*/ 3024845 w 3024845"/>
                  <a:gd name="connsiteY385" fmla="*/ 1059043 h 1059043"/>
                  <a:gd name="connsiteX386" fmla="*/ 2054 w 3024845"/>
                  <a:gd name="connsiteY386" fmla="*/ 1056710 h 1059043"/>
                  <a:gd name="connsiteX387" fmla="*/ 0 w 3024845"/>
                  <a:gd name="connsiteY387" fmla="*/ 622592 h 1059043"/>
                  <a:gd name="connsiteX388" fmla="*/ 20267 w 3024845"/>
                  <a:gd name="connsiteY388" fmla="*/ 622592 h 1059043"/>
                  <a:gd name="connsiteX389" fmla="*/ 20774 w 3024845"/>
                  <a:gd name="connsiteY389" fmla="*/ 621511 h 1059043"/>
                  <a:gd name="connsiteX390" fmla="*/ 24320 w 3024845"/>
                  <a:gd name="connsiteY390" fmla="*/ 613945 h 1059043"/>
                  <a:gd name="connsiteX391" fmla="*/ 26094 w 3024845"/>
                  <a:gd name="connsiteY391" fmla="*/ 614215 h 1059043"/>
                  <a:gd name="connsiteX392" fmla="*/ 38507 w 3024845"/>
                  <a:gd name="connsiteY392" fmla="*/ 616106 h 1059043"/>
                  <a:gd name="connsiteX393" fmla="*/ 39014 w 3024845"/>
                  <a:gd name="connsiteY393" fmla="*/ 617458 h 1059043"/>
                  <a:gd name="connsiteX394" fmla="*/ 42560 w 3024845"/>
                  <a:gd name="connsiteY394" fmla="*/ 626915 h 1059043"/>
                  <a:gd name="connsiteX395" fmla="*/ 68907 w 3024845"/>
                  <a:gd name="connsiteY395" fmla="*/ 629077 h 1059043"/>
                  <a:gd name="connsiteX396" fmla="*/ 68907 w 3024845"/>
                  <a:gd name="connsiteY396" fmla="*/ 505856 h 1059043"/>
                  <a:gd name="connsiteX397" fmla="*/ 70934 w 3024845"/>
                  <a:gd name="connsiteY397" fmla="*/ 505856 h 1059043"/>
                  <a:gd name="connsiteX398" fmla="*/ 85121 w 3024845"/>
                  <a:gd name="connsiteY398" fmla="*/ 505856 h 1059043"/>
                  <a:gd name="connsiteX399" fmla="*/ 85121 w 3024845"/>
                  <a:gd name="connsiteY399" fmla="*/ 369664 h 1059043"/>
                  <a:gd name="connsiteX400" fmla="*/ 86894 w 3024845"/>
                  <a:gd name="connsiteY400" fmla="*/ 369664 h 1059043"/>
                  <a:gd name="connsiteX401" fmla="*/ 99308 w 3024845"/>
                  <a:gd name="connsiteY401" fmla="*/ 369664 h 1059043"/>
                  <a:gd name="connsiteX402" fmla="*/ 99308 w 3024845"/>
                  <a:gd name="connsiteY402" fmla="*/ 255090 h 1059043"/>
                  <a:gd name="connsiteX403" fmla="*/ 103361 w 3024845"/>
                  <a:gd name="connsiteY403" fmla="*/ 226986 h 1059043"/>
                  <a:gd name="connsiteX404" fmla="*/ 105388 w 3024845"/>
                  <a:gd name="connsiteY404" fmla="*/ 226986 h 1059043"/>
                  <a:gd name="connsiteX405" fmla="*/ 119575 w 3024845"/>
                  <a:gd name="connsiteY405"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44240 w 3024845"/>
                  <a:gd name="connsiteY311" fmla="*/ 214016 h 1059043"/>
                  <a:gd name="connsiteX312" fmla="*/ 2146266 w 3024845"/>
                  <a:gd name="connsiteY312" fmla="*/ 131868 h 1059043"/>
                  <a:gd name="connsiteX313" fmla="*/ 2144240 w 3024845"/>
                  <a:gd name="connsiteY313" fmla="*/ 125383 h 1059043"/>
                  <a:gd name="connsiteX314" fmla="*/ 2150320 w 3024845"/>
                  <a:gd name="connsiteY314" fmla="*/ 118897 h 1059043"/>
                  <a:gd name="connsiteX315" fmla="*/ 2150320 w 3024845"/>
                  <a:gd name="connsiteY315" fmla="*/ 60529 h 1059043"/>
                  <a:gd name="connsiteX316" fmla="*/ 2152346 w 3024845"/>
                  <a:gd name="connsiteY316" fmla="*/ 56206 h 1059043"/>
                  <a:gd name="connsiteX317" fmla="*/ 2152346 w 3024845"/>
                  <a:gd name="connsiteY317" fmla="*/ 0 h 1059043"/>
                  <a:gd name="connsiteX318" fmla="*/ 2162480 w 3024845"/>
                  <a:gd name="connsiteY318" fmla="*/ 118897 h 1059043"/>
                  <a:gd name="connsiteX319" fmla="*/ 2168560 w 3024845"/>
                  <a:gd name="connsiteY319" fmla="*/ 125383 h 1059043"/>
                  <a:gd name="connsiteX320" fmla="*/ 2166533 w 3024845"/>
                  <a:gd name="connsiteY320" fmla="*/ 131868 h 1059043"/>
                  <a:gd name="connsiteX321" fmla="*/ 2180720 w 3024845"/>
                  <a:gd name="connsiteY321" fmla="*/ 555577 h 1059043"/>
                  <a:gd name="connsiteX322" fmla="*/ 2245574 w 3024845"/>
                  <a:gd name="connsiteY322" fmla="*/ 555577 h 1059043"/>
                  <a:gd name="connsiteX323" fmla="*/ 2245574 w 3024845"/>
                  <a:gd name="connsiteY323" fmla="*/ 631239 h 1059043"/>
                  <a:gd name="connsiteX324" fmla="*/ 2253681 w 3024845"/>
                  <a:gd name="connsiteY324" fmla="*/ 631239 h 1059043"/>
                  <a:gd name="connsiteX325" fmla="*/ 2255708 w 3024845"/>
                  <a:gd name="connsiteY325" fmla="*/ 624754 h 1059043"/>
                  <a:gd name="connsiteX326" fmla="*/ 2261788 w 3024845"/>
                  <a:gd name="connsiteY326" fmla="*/ 624754 h 1059043"/>
                  <a:gd name="connsiteX327" fmla="*/ 2263815 w 3024845"/>
                  <a:gd name="connsiteY327" fmla="*/ 633401 h 1059043"/>
                  <a:gd name="connsiteX328" fmla="*/ 2275975 w 3024845"/>
                  <a:gd name="connsiteY328" fmla="*/ 633401 h 1059043"/>
                  <a:gd name="connsiteX329" fmla="*/ 2275975 w 3024845"/>
                  <a:gd name="connsiteY329" fmla="*/ 626915 h 1059043"/>
                  <a:gd name="connsiteX330" fmla="*/ 2298268 w 3024845"/>
                  <a:gd name="connsiteY330" fmla="*/ 626915 h 1059043"/>
                  <a:gd name="connsiteX331" fmla="*/ 2298268 w 3024845"/>
                  <a:gd name="connsiteY331" fmla="*/ 633401 h 1059043"/>
                  <a:gd name="connsiteX332" fmla="*/ 2318535 w 3024845"/>
                  <a:gd name="connsiteY332" fmla="*/ 633401 h 1059043"/>
                  <a:gd name="connsiteX333" fmla="*/ 2318535 w 3024845"/>
                  <a:gd name="connsiteY333" fmla="*/ 678798 h 1059043"/>
                  <a:gd name="connsiteX334" fmla="*/ 2332722 w 3024845"/>
                  <a:gd name="connsiteY334" fmla="*/ 678798 h 1059043"/>
                  <a:gd name="connsiteX335" fmla="*/ 2332722 w 3024845"/>
                  <a:gd name="connsiteY335" fmla="*/ 665827 h 1059043"/>
                  <a:gd name="connsiteX336" fmla="*/ 2348936 w 3024845"/>
                  <a:gd name="connsiteY336" fmla="*/ 665827 h 1059043"/>
                  <a:gd name="connsiteX337" fmla="*/ 2348936 w 3024845"/>
                  <a:gd name="connsiteY337" fmla="*/ 486400 h 1059043"/>
                  <a:gd name="connsiteX338" fmla="*/ 2355016 w 3024845"/>
                  <a:gd name="connsiteY338" fmla="*/ 479914 h 1059043"/>
                  <a:gd name="connsiteX339" fmla="*/ 2427977 w 3024845"/>
                  <a:gd name="connsiteY339" fmla="*/ 479914 h 1059043"/>
                  <a:gd name="connsiteX340" fmla="*/ 2427977 w 3024845"/>
                  <a:gd name="connsiteY340" fmla="*/ 488562 h 1059043"/>
                  <a:gd name="connsiteX341" fmla="*/ 2438110 w 3024845"/>
                  <a:gd name="connsiteY341" fmla="*/ 488562 h 1059043"/>
                  <a:gd name="connsiteX342" fmla="*/ 2438110 w 3024845"/>
                  <a:gd name="connsiteY342" fmla="*/ 603136 h 1059043"/>
                  <a:gd name="connsiteX343" fmla="*/ 2460404 w 3024845"/>
                  <a:gd name="connsiteY343" fmla="*/ 603136 h 1059043"/>
                  <a:gd name="connsiteX344" fmla="*/ 2460404 w 3024845"/>
                  <a:gd name="connsiteY344" fmla="*/ 536121 h 1059043"/>
                  <a:gd name="connsiteX345" fmla="*/ 2486751 w 3024845"/>
                  <a:gd name="connsiteY345" fmla="*/ 536121 h 1059043"/>
                  <a:gd name="connsiteX346" fmla="*/ 2490804 w 3024845"/>
                  <a:gd name="connsiteY346" fmla="*/ 531797 h 1059043"/>
                  <a:gd name="connsiteX347" fmla="*/ 2498911 w 3024845"/>
                  <a:gd name="connsiteY347" fmla="*/ 531797 h 1059043"/>
                  <a:gd name="connsiteX348" fmla="*/ 2502964 w 3024845"/>
                  <a:gd name="connsiteY348" fmla="*/ 536121 h 1059043"/>
                  <a:gd name="connsiteX349" fmla="*/ 2525258 w 3024845"/>
                  <a:gd name="connsiteY349" fmla="*/ 536121 h 1059043"/>
                  <a:gd name="connsiteX350" fmla="*/ 2525258 w 3024845"/>
                  <a:gd name="connsiteY350" fmla="*/ 419385 h 1059043"/>
                  <a:gd name="connsiteX351" fmla="*/ 2582005 w 3024845"/>
                  <a:gd name="connsiteY351" fmla="*/ 408576 h 1059043"/>
                  <a:gd name="connsiteX352" fmla="*/ 2582005 w 3024845"/>
                  <a:gd name="connsiteY352" fmla="*/ 409657 h 1059043"/>
                  <a:gd name="connsiteX353" fmla="*/ 2582005 w 3024845"/>
                  <a:gd name="connsiteY353" fmla="*/ 417223 h 1059043"/>
                  <a:gd name="connsiteX354" fmla="*/ 2608352 w 3024845"/>
                  <a:gd name="connsiteY354" fmla="*/ 417223 h 1059043"/>
                  <a:gd name="connsiteX355" fmla="*/ 2608352 w 3024845"/>
                  <a:gd name="connsiteY355" fmla="*/ 672313 h 1059043"/>
                  <a:gd name="connsiteX356" fmla="*/ 2630646 w 3024845"/>
                  <a:gd name="connsiteY356" fmla="*/ 672313 h 1059043"/>
                  <a:gd name="connsiteX357" fmla="*/ 2630646 w 3024845"/>
                  <a:gd name="connsiteY357" fmla="*/ 667989 h 1059043"/>
                  <a:gd name="connsiteX358" fmla="*/ 2642806 w 3024845"/>
                  <a:gd name="connsiteY358" fmla="*/ 667989 h 1059043"/>
                  <a:gd name="connsiteX359" fmla="*/ 2642806 w 3024845"/>
                  <a:gd name="connsiteY359" fmla="*/ 672313 h 1059043"/>
                  <a:gd name="connsiteX360" fmla="*/ 2667126 w 3024845"/>
                  <a:gd name="connsiteY360" fmla="*/ 672313 h 1059043"/>
                  <a:gd name="connsiteX361" fmla="*/ 2667126 w 3024845"/>
                  <a:gd name="connsiteY361" fmla="*/ 659342 h 1059043"/>
                  <a:gd name="connsiteX362" fmla="*/ 2695500 w 3024845"/>
                  <a:gd name="connsiteY362" fmla="*/ 659342 h 1059043"/>
                  <a:gd name="connsiteX363" fmla="*/ 2707660 w 3024845"/>
                  <a:gd name="connsiteY363" fmla="*/ 655018 h 1059043"/>
                  <a:gd name="connsiteX364" fmla="*/ 2727927 w 3024845"/>
                  <a:gd name="connsiteY364" fmla="*/ 659342 h 1059043"/>
                  <a:gd name="connsiteX365" fmla="*/ 2727927 w 3024845"/>
                  <a:gd name="connsiteY365" fmla="*/ 642048 h 1059043"/>
                  <a:gd name="connsiteX366" fmla="*/ 2736034 w 3024845"/>
                  <a:gd name="connsiteY366" fmla="*/ 642048 h 1059043"/>
                  <a:gd name="connsiteX367" fmla="*/ 2736034 w 3024845"/>
                  <a:gd name="connsiteY367" fmla="*/ 629077 h 1059043"/>
                  <a:gd name="connsiteX368" fmla="*/ 2792781 w 3024845"/>
                  <a:gd name="connsiteY368" fmla="*/ 629077 h 1059043"/>
                  <a:gd name="connsiteX369" fmla="*/ 2792781 w 3024845"/>
                  <a:gd name="connsiteY369" fmla="*/ 598812 h 1059043"/>
                  <a:gd name="connsiteX370" fmla="*/ 2811021 w 3024845"/>
                  <a:gd name="connsiteY370" fmla="*/ 598812 h 1059043"/>
                  <a:gd name="connsiteX371" fmla="*/ 2811021 w 3024845"/>
                  <a:gd name="connsiteY371" fmla="*/ 592327 h 1059043"/>
                  <a:gd name="connsiteX372" fmla="*/ 2823181 w 3024845"/>
                  <a:gd name="connsiteY372" fmla="*/ 592327 h 1059043"/>
                  <a:gd name="connsiteX373" fmla="*/ 2823181 w 3024845"/>
                  <a:gd name="connsiteY373" fmla="*/ 598812 h 1059043"/>
                  <a:gd name="connsiteX374" fmla="*/ 2839395 w 3024845"/>
                  <a:gd name="connsiteY374" fmla="*/ 598812 h 1059043"/>
                  <a:gd name="connsiteX375" fmla="*/ 2839395 w 3024845"/>
                  <a:gd name="connsiteY375" fmla="*/ 648533 h 1059043"/>
                  <a:gd name="connsiteX376" fmla="*/ 2871822 w 3024845"/>
                  <a:gd name="connsiteY376" fmla="*/ 648533 h 1059043"/>
                  <a:gd name="connsiteX377" fmla="*/ 2871822 w 3024845"/>
                  <a:gd name="connsiteY377" fmla="*/ 622592 h 1059043"/>
                  <a:gd name="connsiteX378" fmla="*/ 2910329 w 3024845"/>
                  <a:gd name="connsiteY378" fmla="*/ 622592 h 1059043"/>
                  <a:gd name="connsiteX379" fmla="*/ 2910329 w 3024845"/>
                  <a:gd name="connsiteY379" fmla="*/ 592327 h 1059043"/>
                  <a:gd name="connsiteX380" fmla="*/ 2958970 w 3024845"/>
                  <a:gd name="connsiteY380" fmla="*/ 592327 h 1059043"/>
                  <a:gd name="connsiteX381" fmla="*/ 2958970 w 3024845"/>
                  <a:gd name="connsiteY381" fmla="*/ 703483 h 1059043"/>
                  <a:gd name="connsiteX382" fmla="*/ 2958970 w 3024845"/>
                  <a:gd name="connsiteY382" fmla="*/ 717262 h 1059043"/>
                  <a:gd name="connsiteX383" fmla="*/ 3024845 w 3024845"/>
                  <a:gd name="connsiteY383" fmla="*/ 717262 h 1059043"/>
                  <a:gd name="connsiteX384" fmla="*/ 3024845 w 3024845"/>
                  <a:gd name="connsiteY384" fmla="*/ 1059043 h 1059043"/>
                  <a:gd name="connsiteX385" fmla="*/ 2054 w 3024845"/>
                  <a:gd name="connsiteY385" fmla="*/ 1056710 h 1059043"/>
                  <a:gd name="connsiteX386" fmla="*/ 0 w 3024845"/>
                  <a:gd name="connsiteY386" fmla="*/ 622592 h 1059043"/>
                  <a:gd name="connsiteX387" fmla="*/ 20267 w 3024845"/>
                  <a:gd name="connsiteY387" fmla="*/ 622592 h 1059043"/>
                  <a:gd name="connsiteX388" fmla="*/ 20774 w 3024845"/>
                  <a:gd name="connsiteY388" fmla="*/ 621511 h 1059043"/>
                  <a:gd name="connsiteX389" fmla="*/ 24320 w 3024845"/>
                  <a:gd name="connsiteY389" fmla="*/ 613945 h 1059043"/>
                  <a:gd name="connsiteX390" fmla="*/ 26094 w 3024845"/>
                  <a:gd name="connsiteY390" fmla="*/ 614215 h 1059043"/>
                  <a:gd name="connsiteX391" fmla="*/ 38507 w 3024845"/>
                  <a:gd name="connsiteY391" fmla="*/ 616106 h 1059043"/>
                  <a:gd name="connsiteX392" fmla="*/ 39014 w 3024845"/>
                  <a:gd name="connsiteY392" fmla="*/ 617458 h 1059043"/>
                  <a:gd name="connsiteX393" fmla="*/ 42560 w 3024845"/>
                  <a:gd name="connsiteY393" fmla="*/ 626915 h 1059043"/>
                  <a:gd name="connsiteX394" fmla="*/ 68907 w 3024845"/>
                  <a:gd name="connsiteY394" fmla="*/ 629077 h 1059043"/>
                  <a:gd name="connsiteX395" fmla="*/ 68907 w 3024845"/>
                  <a:gd name="connsiteY395" fmla="*/ 505856 h 1059043"/>
                  <a:gd name="connsiteX396" fmla="*/ 70934 w 3024845"/>
                  <a:gd name="connsiteY396" fmla="*/ 505856 h 1059043"/>
                  <a:gd name="connsiteX397" fmla="*/ 85121 w 3024845"/>
                  <a:gd name="connsiteY397" fmla="*/ 505856 h 1059043"/>
                  <a:gd name="connsiteX398" fmla="*/ 85121 w 3024845"/>
                  <a:gd name="connsiteY398" fmla="*/ 369664 h 1059043"/>
                  <a:gd name="connsiteX399" fmla="*/ 86894 w 3024845"/>
                  <a:gd name="connsiteY399" fmla="*/ 369664 h 1059043"/>
                  <a:gd name="connsiteX400" fmla="*/ 99308 w 3024845"/>
                  <a:gd name="connsiteY400" fmla="*/ 369664 h 1059043"/>
                  <a:gd name="connsiteX401" fmla="*/ 99308 w 3024845"/>
                  <a:gd name="connsiteY401" fmla="*/ 255090 h 1059043"/>
                  <a:gd name="connsiteX402" fmla="*/ 103361 w 3024845"/>
                  <a:gd name="connsiteY402" fmla="*/ 226986 h 1059043"/>
                  <a:gd name="connsiteX403" fmla="*/ 105388 w 3024845"/>
                  <a:gd name="connsiteY403" fmla="*/ 226986 h 1059043"/>
                  <a:gd name="connsiteX404" fmla="*/ 119575 w 3024845"/>
                  <a:gd name="connsiteY404"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4240 w 3024845"/>
                  <a:gd name="connsiteY310" fmla="*/ 214016 h 1059043"/>
                  <a:gd name="connsiteX311" fmla="*/ 2146266 w 3024845"/>
                  <a:gd name="connsiteY311" fmla="*/ 131868 h 1059043"/>
                  <a:gd name="connsiteX312" fmla="*/ 2144240 w 3024845"/>
                  <a:gd name="connsiteY312" fmla="*/ 125383 h 1059043"/>
                  <a:gd name="connsiteX313" fmla="*/ 2150320 w 3024845"/>
                  <a:gd name="connsiteY313" fmla="*/ 118897 h 1059043"/>
                  <a:gd name="connsiteX314" fmla="*/ 2150320 w 3024845"/>
                  <a:gd name="connsiteY314" fmla="*/ 60529 h 1059043"/>
                  <a:gd name="connsiteX315" fmla="*/ 2152346 w 3024845"/>
                  <a:gd name="connsiteY315" fmla="*/ 56206 h 1059043"/>
                  <a:gd name="connsiteX316" fmla="*/ 2152346 w 3024845"/>
                  <a:gd name="connsiteY316" fmla="*/ 0 h 1059043"/>
                  <a:gd name="connsiteX317" fmla="*/ 2162480 w 3024845"/>
                  <a:gd name="connsiteY317" fmla="*/ 118897 h 1059043"/>
                  <a:gd name="connsiteX318" fmla="*/ 2168560 w 3024845"/>
                  <a:gd name="connsiteY318" fmla="*/ 125383 h 1059043"/>
                  <a:gd name="connsiteX319" fmla="*/ 2166533 w 3024845"/>
                  <a:gd name="connsiteY319" fmla="*/ 131868 h 1059043"/>
                  <a:gd name="connsiteX320" fmla="*/ 2180720 w 3024845"/>
                  <a:gd name="connsiteY320" fmla="*/ 555577 h 1059043"/>
                  <a:gd name="connsiteX321" fmla="*/ 2245574 w 3024845"/>
                  <a:gd name="connsiteY321" fmla="*/ 555577 h 1059043"/>
                  <a:gd name="connsiteX322" fmla="*/ 2245574 w 3024845"/>
                  <a:gd name="connsiteY322" fmla="*/ 631239 h 1059043"/>
                  <a:gd name="connsiteX323" fmla="*/ 2253681 w 3024845"/>
                  <a:gd name="connsiteY323" fmla="*/ 631239 h 1059043"/>
                  <a:gd name="connsiteX324" fmla="*/ 2255708 w 3024845"/>
                  <a:gd name="connsiteY324" fmla="*/ 624754 h 1059043"/>
                  <a:gd name="connsiteX325" fmla="*/ 2261788 w 3024845"/>
                  <a:gd name="connsiteY325" fmla="*/ 624754 h 1059043"/>
                  <a:gd name="connsiteX326" fmla="*/ 2263815 w 3024845"/>
                  <a:gd name="connsiteY326" fmla="*/ 633401 h 1059043"/>
                  <a:gd name="connsiteX327" fmla="*/ 2275975 w 3024845"/>
                  <a:gd name="connsiteY327" fmla="*/ 633401 h 1059043"/>
                  <a:gd name="connsiteX328" fmla="*/ 2275975 w 3024845"/>
                  <a:gd name="connsiteY328" fmla="*/ 626915 h 1059043"/>
                  <a:gd name="connsiteX329" fmla="*/ 2298268 w 3024845"/>
                  <a:gd name="connsiteY329" fmla="*/ 626915 h 1059043"/>
                  <a:gd name="connsiteX330" fmla="*/ 2298268 w 3024845"/>
                  <a:gd name="connsiteY330" fmla="*/ 633401 h 1059043"/>
                  <a:gd name="connsiteX331" fmla="*/ 2318535 w 3024845"/>
                  <a:gd name="connsiteY331" fmla="*/ 633401 h 1059043"/>
                  <a:gd name="connsiteX332" fmla="*/ 2318535 w 3024845"/>
                  <a:gd name="connsiteY332" fmla="*/ 678798 h 1059043"/>
                  <a:gd name="connsiteX333" fmla="*/ 2332722 w 3024845"/>
                  <a:gd name="connsiteY333" fmla="*/ 678798 h 1059043"/>
                  <a:gd name="connsiteX334" fmla="*/ 2332722 w 3024845"/>
                  <a:gd name="connsiteY334" fmla="*/ 665827 h 1059043"/>
                  <a:gd name="connsiteX335" fmla="*/ 2348936 w 3024845"/>
                  <a:gd name="connsiteY335" fmla="*/ 665827 h 1059043"/>
                  <a:gd name="connsiteX336" fmla="*/ 2348936 w 3024845"/>
                  <a:gd name="connsiteY336" fmla="*/ 486400 h 1059043"/>
                  <a:gd name="connsiteX337" fmla="*/ 2355016 w 3024845"/>
                  <a:gd name="connsiteY337" fmla="*/ 479914 h 1059043"/>
                  <a:gd name="connsiteX338" fmla="*/ 2427977 w 3024845"/>
                  <a:gd name="connsiteY338" fmla="*/ 479914 h 1059043"/>
                  <a:gd name="connsiteX339" fmla="*/ 2427977 w 3024845"/>
                  <a:gd name="connsiteY339" fmla="*/ 488562 h 1059043"/>
                  <a:gd name="connsiteX340" fmla="*/ 2438110 w 3024845"/>
                  <a:gd name="connsiteY340" fmla="*/ 488562 h 1059043"/>
                  <a:gd name="connsiteX341" fmla="*/ 2438110 w 3024845"/>
                  <a:gd name="connsiteY341" fmla="*/ 603136 h 1059043"/>
                  <a:gd name="connsiteX342" fmla="*/ 2460404 w 3024845"/>
                  <a:gd name="connsiteY342" fmla="*/ 603136 h 1059043"/>
                  <a:gd name="connsiteX343" fmla="*/ 2460404 w 3024845"/>
                  <a:gd name="connsiteY343" fmla="*/ 536121 h 1059043"/>
                  <a:gd name="connsiteX344" fmla="*/ 2486751 w 3024845"/>
                  <a:gd name="connsiteY344" fmla="*/ 536121 h 1059043"/>
                  <a:gd name="connsiteX345" fmla="*/ 2490804 w 3024845"/>
                  <a:gd name="connsiteY345" fmla="*/ 531797 h 1059043"/>
                  <a:gd name="connsiteX346" fmla="*/ 2498911 w 3024845"/>
                  <a:gd name="connsiteY346" fmla="*/ 531797 h 1059043"/>
                  <a:gd name="connsiteX347" fmla="*/ 2502964 w 3024845"/>
                  <a:gd name="connsiteY347" fmla="*/ 536121 h 1059043"/>
                  <a:gd name="connsiteX348" fmla="*/ 2525258 w 3024845"/>
                  <a:gd name="connsiteY348" fmla="*/ 536121 h 1059043"/>
                  <a:gd name="connsiteX349" fmla="*/ 2525258 w 3024845"/>
                  <a:gd name="connsiteY349" fmla="*/ 419385 h 1059043"/>
                  <a:gd name="connsiteX350" fmla="*/ 2582005 w 3024845"/>
                  <a:gd name="connsiteY350" fmla="*/ 408576 h 1059043"/>
                  <a:gd name="connsiteX351" fmla="*/ 2582005 w 3024845"/>
                  <a:gd name="connsiteY351" fmla="*/ 409657 h 1059043"/>
                  <a:gd name="connsiteX352" fmla="*/ 2582005 w 3024845"/>
                  <a:gd name="connsiteY352" fmla="*/ 417223 h 1059043"/>
                  <a:gd name="connsiteX353" fmla="*/ 2608352 w 3024845"/>
                  <a:gd name="connsiteY353" fmla="*/ 417223 h 1059043"/>
                  <a:gd name="connsiteX354" fmla="*/ 2608352 w 3024845"/>
                  <a:gd name="connsiteY354" fmla="*/ 672313 h 1059043"/>
                  <a:gd name="connsiteX355" fmla="*/ 2630646 w 3024845"/>
                  <a:gd name="connsiteY355" fmla="*/ 672313 h 1059043"/>
                  <a:gd name="connsiteX356" fmla="*/ 2630646 w 3024845"/>
                  <a:gd name="connsiteY356" fmla="*/ 667989 h 1059043"/>
                  <a:gd name="connsiteX357" fmla="*/ 2642806 w 3024845"/>
                  <a:gd name="connsiteY357" fmla="*/ 667989 h 1059043"/>
                  <a:gd name="connsiteX358" fmla="*/ 2642806 w 3024845"/>
                  <a:gd name="connsiteY358" fmla="*/ 672313 h 1059043"/>
                  <a:gd name="connsiteX359" fmla="*/ 2667126 w 3024845"/>
                  <a:gd name="connsiteY359" fmla="*/ 672313 h 1059043"/>
                  <a:gd name="connsiteX360" fmla="*/ 2667126 w 3024845"/>
                  <a:gd name="connsiteY360" fmla="*/ 659342 h 1059043"/>
                  <a:gd name="connsiteX361" fmla="*/ 2695500 w 3024845"/>
                  <a:gd name="connsiteY361" fmla="*/ 659342 h 1059043"/>
                  <a:gd name="connsiteX362" fmla="*/ 2707660 w 3024845"/>
                  <a:gd name="connsiteY362" fmla="*/ 655018 h 1059043"/>
                  <a:gd name="connsiteX363" fmla="*/ 2727927 w 3024845"/>
                  <a:gd name="connsiteY363" fmla="*/ 659342 h 1059043"/>
                  <a:gd name="connsiteX364" fmla="*/ 2727927 w 3024845"/>
                  <a:gd name="connsiteY364" fmla="*/ 642048 h 1059043"/>
                  <a:gd name="connsiteX365" fmla="*/ 2736034 w 3024845"/>
                  <a:gd name="connsiteY365" fmla="*/ 642048 h 1059043"/>
                  <a:gd name="connsiteX366" fmla="*/ 2736034 w 3024845"/>
                  <a:gd name="connsiteY366" fmla="*/ 629077 h 1059043"/>
                  <a:gd name="connsiteX367" fmla="*/ 2792781 w 3024845"/>
                  <a:gd name="connsiteY367" fmla="*/ 629077 h 1059043"/>
                  <a:gd name="connsiteX368" fmla="*/ 2792781 w 3024845"/>
                  <a:gd name="connsiteY368" fmla="*/ 598812 h 1059043"/>
                  <a:gd name="connsiteX369" fmla="*/ 2811021 w 3024845"/>
                  <a:gd name="connsiteY369" fmla="*/ 598812 h 1059043"/>
                  <a:gd name="connsiteX370" fmla="*/ 2811021 w 3024845"/>
                  <a:gd name="connsiteY370" fmla="*/ 592327 h 1059043"/>
                  <a:gd name="connsiteX371" fmla="*/ 2823181 w 3024845"/>
                  <a:gd name="connsiteY371" fmla="*/ 592327 h 1059043"/>
                  <a:gd name="connsiteX372" fmla="*/ 2823181 w 3024845"/>
                  <a:gd name="connsiteY372" fmla="*/ 598812 h 1059043"/>
                  <a:gd name="connsiteX373" fmla="*/ 2839395 w 3024845"/>
                  <a:gd name="connsiteY373" fmla="*/ 598812 h 1059043"/>
                  <a:gd name="connsiteX374" fmla="*/ 2839395 w 3024845"/>
                  <a:gd name="connsiteY374" fmla="*/ 648533 h 1059043"/>
                  <a:gd name="connsiteX375" fmla="*/ 2871822 w 3024845"/>
                  <a:gd name="connsiteY375" fmla="*/ 648533 h 1059043"/>
                  <a:gd name="connsiteX376" fmla="*/ 2871822 w 3024845"/>
                  <a:gd name="connsiteY376" fmla="*/ 622592 h 1059043"/>
                  <a:gd name="connsiteX377" fmla="*/ 2910329 w 3024845"/>
                  <a:gd name="connsiteY377" fmla="*/ 622592 h 1059043"/>
                  <a:gd name="connsiteX378" fmla="*/ 2910329 w 3024845"/>
                  <a:gd name="connsiteY378" fmla="*/ 592327 h 1059043"/>
                  <a:gd name="connsiteX379" fmla="*/ 2958970 w 3024845"/>
                  <a:gd name="connsiteY379" fmla="*/ 592327 h 1059043"/>
                  <a:gd name="connsiteX380" fmla="*/ 2958970 w 3024845"/>
                  <a:gd name="connsiteY380" fmla="*/ 703483 h 1059043"/>
                  <a:gd name="connsiteX381" fmla="*/ 2958970 w 3024845"/>
                  <a:gd name="connsiteY381" fmla="*/ 717262 h 1059043"/>
                  <a:gd name="connsiteX382" fmla="*/ 3024845 w 3024845"/>
                  <a:gd name="connsiteY382" fmla="*/ 717262 h 1059043"/>
                  <a:gd name="connsiteX383" fmla="*/ 3024845 w 3024845"/>
                  <a:gd name="connsiteY383" fmla="*/ 1059043 h 1059043"/>
                  <a:gd name="connsiteX384" fmla="*/ 2054 w 3024845"/>
                  <a:gd name="connsiteY384" fmla="*/ 1056710 h 1059043"/>
                  <a:gd name="connsiteX385" fmla="*/ 0 w 3024845"/>
                  <a:gd name="connsiteY385" fmla="*/ 622592 h 1059043"/>
                  <a:gd name="connsiteX386" fmla="*/ 20267 w 3024845"/>
                  <a:gd name="connsiteY386" fmla="*/ 622592 h 1059043"/>
                  <a:gd name="connsiteX387" fmla="*/ 20774 w 3024845"/>
                  <a:gd name="connsiteY387" fmla="*/ 621511 h 1059043"/>
                  <a:gd name="connsiteX388" fmla="*/ 24320 w 3024845"/>
                  <a:gd name="connsiteY388" fmla="*/ 613945 h 1059043"/>
                  <a:gd name="connsiteX389" fmla="*/ 26094 w 3024845"/>
                  <a:gd name="connsiteY389" fmla="*/ 614215 h 1059043"/>
                  <a:gd name="connsiteX390" fmla="*/ 38507 w 3024845"/>
                  <a:gd name="connsiteY390" fmla="*/ 616106 h 1059043"/>
                  <a:gd name="connsiteX391" fmla="*/ 39014 w 3024845"/>
                  <a:gd name="connsiteY391" fmla="*/ 617458 h 1059043"/>
                  <a:gd name="connsiteX392" fmla="*/ 42560 w 3024845"/>
                  <a:gd name="connsiteY392" fmla="*/ 626915 h 1059043"/>
                  <a:gd name="connsiteX393" fmla="*/ 68907 w 3024845"/>
                  <a:gd name="connsiteY393" fmla="*/ 629077 h 1059043"/>
                  <a:gd name="connsiteX394" fmla="*/ 68907 w 3024845"/>
                  <a:gd name="connsiteY394" fmla="*/ 505856 h 1059043"/>
                  <a:gd name="connsiteX395" fmla="*/ 70934 w 3024845"/>
                  <a:gd name="connsiteY395" fmla="*/ 505856 h 1059043"/>
                  <a:gd name="connsiteX396" fmla="*/ 85121 w 3024845"/>
                  <a:gd name="connsiteY396" fmla="*/ 505856 h 1059043"/>
                  <a:gd name="connsiteX397" fmla="*/ 85121 w 3024845"/>
                  <a:gd name="connsiteY397" fmla="*/ 369664 h 1059043"/>
                  <a:gd name="connsiteX398" fmla="*/ 86894 w 3024845"/>
                  <a:gd name="connsiteY398" fmla="*/ 369664 h 1059043"/>
                  <a:gd name="connsiteX399" fmla="*/ 99308 w 3024845"/>
                  <a:gd name="connsiteY399" fmla="*/ 369664 h 1059043"/>
                  <a:gd name="connsiteX400" fmla="*/ 99308 w 3024845"/>
                  <a:gd name="connsiteY400" fmla="*/ 255090 h 1059043"/>
                  <a:gd name="connsiteX401" fmla="*/ 103361 w 3024845"/>
                  <a:gd name="connsiteY401" fmla="*/ 226986 h 1059043"/>
                  <a:gd name="connsiteX402" fmla="*/ 105388 w 3024845"/>
                  <a:gd name="connsiteY402" fmla="*/ 226986 h 1059043"/>
                  <a:gd name="connsiteX403" fmla="*/ 119575 w 3024845"/>
                  <a:gd name="connsiteY403"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118897 h 1059043"/>
                  <a:gd name="connsiteX313" fmla="*/ 2150320 w 3024845"/>
                  <a:gd name="connsiteY313" fmla="*/ 60529 h 1059043"/>
                  <a:gd name="connsiteX314" fmla="*/ 2152346 w 3024845"/>
                  <a:gd name="connsiteY314" fmla="*/ 56206 h 1059043"/>
                  <a:gd name="connsiteX315" fmla="*/ 2152346 w 3024845"/>
                  <a:gd name="connsiteY315" fmla="*/ 0 h 1059043"/>
                  <a:gd name="connsiteX316" fmla="*/ 2162480 w 3024845"/>
                  <a:gd name="connsiteY316" fmla="*/ 118897 h 1059043"/>
                  <a:gd name="connsiteX317" fmla="*/ 2168560 w 3024845"/>
                  <a:gd name="connsiteY317" fmla="*/ 125383 h 1059043"/>
                  <a:gd name="connsiteX318" fmla="*/ 2166533 w 3024845"/>
                  <a:gd name="connsiteY318" fmla="*/ 131868 h 1059043"/>
                  <a:gd name="connsiteX319" fmla="*/ 2180720 w 3024845"/>
                  <a:gd name="connsiteY319" fmla="*/ 555577 h 1059043"/>
                  <a:gd name="connsiteX320" fmla="*/ 2245574 w 3024845"/>
                  <a:gd name="connsiteY320" fmla="*/ 555577 h 1059043"/>
                  <a:gd name="connsiteX321" fmla="*/ 2245574 w 3024845"/>
                  <a:gd name="connsiteY321" fmla="*/ 631239 h 1059043"/>
                  <a:gd name="connsiteX322" fmla="*/ 2253681 w 3024845"/>
                  <a:gd name="connsiteY322" fmla="*/ 631239 h 1059043"/>
                  <a:gd name="connsiteX323" fmla="*/ 2255708 w 3024845"/>
                  <a:gd name="connsiteY323" fmla="*/ 624754 h 1059043"/>
                  <a:gd name="connsiteX324" fmla="*/ 2261788 w 3024845"/>
                  <a:gd name="connsiteY324" fmla="*/ 624754 h 1059043"/>
                  <a:gd name="connsiteX325" fmla="*/ 2263815 w 3024845"/>
                  <a:gd name="connsiteY325" fmla="*/ 633401 h 1059043"/>
                  <a:gd name="connsiteX326" fmla="*/ 2275975 w 3024845"/>
                  <a:gd name="connsiteY326" fmla="*/ 633401 h 1059043"/>
                  <a:gd name="connsiteX327" fmla="*/ 2275975 w 3024845"/>
                  <a:gd name="connsiteY327" fmla="*/ 626915 h 1059043"/>
                  <a:gd name="connsiteX328" fmla="*/ 2298268 w 3024845"/>
                  <a:gd name="connsiteY328" fmla="*/ 626915 h 1059043"/>
                  <a:gd name="connsiteX329" fmla="*/ 2298268 w 3024845"/>
                  <a:gd name="connsiteY329" fmla="*/ 633401 h 1059043"/>
                  <a:gd name="connsiteX330" fmla="*/ 2318535 w 3024845"/>
                  <a:gd name="connsiteY330" fmla="*/ 633401 h 1059043"/>
                  <a:gd name="connsiteX331" fmla="*/ 2318535 w 3024845"/>
                  <a:gd name="connsiteY331" fmla="*/ 678798 h 1059043"/>
                  <a:gd name="connsiteX332" fmla="*/ 2332722 w 3024845"/>
                  <a:gd name="connsiteY332" fmla="*/ 678798 h 1059043"/>
                  <a:gd name="connsiteX333" fmla="*/ 2332722 w 3024845"/>
                  <a:gd name="connsiteY333" fmla="*/ 665827 h 1059043"/>
                  <a:gd name="connsiteX334" fmla="*/ 2348936 w 3024845"/>
                  <a:gd name="connsiteY334" fmla="*/ 665827 h 1059043"/>
                  <a:gd name="connsiteX335" fmla="*/ 2348936 w 3024845"/>
                  <a:gd name="connsiteY335" fmla="*/ 486400 h 1059043"/>
                  <a:gd name="connsiteX336" fmla="*/ 2355016 w 3024845"/>
                  <a:gd name="connsiteY336" fmla="*/ 479914 h 1059043"/>
                  <a:gd name="connsiteX337" fmla="*/ 2427977 w 3024845"/>
                  <a:gd name="connsiteY337" fmla="*/ 479914 h 1059043"/>
                  <a:gd name="connsiteX338" fmla="*/ 2427977 w 3024845"/>
                  <a:gd name="connsiteY338" fmla="*/ 488562 h 1059043"/>
                  <a:gd name="connsiteX339" fmla="*/ 2438110 w 3024845"/>
                  <a:gd name="connsiteY339" fmla="*/ 488562 h 1059043"/>
                  <a:gd name="connsiteX340" fmla="*/ 2438110 w 3024845"/>
                  <a:gd name="connsiteY340" fmla="*/ 603136 h 1059043"/>
                  <a:gd name="connsiteX341" fmla="*/ 2460404 w 3024845"/>
                  <a:gd name="connsiteY341" fmla="*/ 603136 h 1059043"/>
                  <a:gd name="connsiteX342" fmla="*/ 2460404 w 3024845"/>
                  <a:gd name="connsiteY342" fmla="*/ 536121 h 1059043"/>
                  <a:gd name="connsiteX343" fmla="*/ 2486751 w 3024845"/>
                  <a:gd name="connsiteY343" fmla="*/ 536121 h 1059043"/>
                  <a:gd name="connsiteX344" fmla="*/ 2490804 w 3024845"/>
                  <a:gd name="connsiteY344" fmla="*/ 531797 h 1059043"/>
                  <a:gd name="connsiteX345" fmla="*/ 2498911 w 3024845"/>
                  <a:gd name="connsiteY345" fmla="*/ 531797 h 1059043"/>
                  <a:gd name="connsiteX346" fmla="*/ 2502964 w 3024845"/>
                  <a:gd name="connsiteY346" fmla="*/ 536121 h 1059043"/>
                  <a:gd name="connsiteX347" fmla="*/ 2525258 w 3024845"/>
                  <a:gd name="connsiteY347" fmla="*/ 536121 h 1059043"/>
                  <a:gd name="connsiteX348" fmla="*/ 2525258 w 3024845"/>
                  <a:gd name="connsiteY348" fmla="*/ 419385 h 1059043"/>
                  <a:gd name="connsiteX349" fmla="*/ 2582005 w 3024845"/>
                  <a:gd name="connsiteY349" fmla="*/ 408576 h 1059043"/>
                  <a:gd name="connsiteX350" fmla="*/ 2582005 w 3024845"/>
                  <a:gd name="connsiteY350" fmla="*/ 409657 h 1059043"/>
                  <a:gd name="connsiteX351" fmla="*/ 2582005 w 3024845"/>
                  <a:gd name="connsiteY351" fmla="*/ 417223 h 1059043"/>
                  <a:gd name="connsiteX352" fmla="*/ 2608352 w 3024845"/>
                  <a:gd name="connsiteY352" fmla="*/ 417223 h 1059043"/>
                  <a:gd name="connsiteX353" fmla="*/ 2608352 w 3024845"/>
                  <a:gd name="connsiteY353" fmla="*/ 672313 h 1059043"/>
                  <a:gd name="connsiteX354" fmla="*/ 2630646 w 3024845"/>
                  <a:gd name="connsiteY354" fmla="*/ 672313 h 1059043"/>
                  <a:gd name="connsiteX355" fmla="*/ 2630646 w 3024845"/>
                  <a:gd name="connsiteY355" fmla="*/ 667989 h 1059043"/>
                  <a:gd name="connsiteX356" fmla="*/ 2642806 w 3024845"/>
                  <a:gd name="connsiteY356" fmla="*/ 667989 h 1059043"/>
                  <a:gd name="connsiteX357" fmla="*/ 2642806 w 3024845"/>
                  <a:gd name="connsiteY357" fmla="*/ 672313 h 1059043"/>
                  <a:gd name="connsiteX358" fmla="*/ 2667126 w 3024845"/>
                  <a:gd name="connsiteY358" fmla="*/ 672313 h 1059043"/>
                  <a:gd name="connsiteX359" fmla="*/ 2667126 w 3024845"/>
                  <a:gd name="connsiteY359" fmla="*/ 659342 h 1059043"/>
                  <a:gd name="connsiteX360" fmla="*/ 2695500 w 3024845"/>
                  <a:gd name="connsiteY360" fmla="*/ 659342 h 1059043"/>
                  <a:gd name="connsiteX361" fmla="*/ 2707660 w 3024845"/>
                  <a:gd name="connsiteY361" fmla="*/ 655018 h 1059043"/>
                  <a:gd name="connsiteX362" fmla="*/ 2727927 w 3024845"/>
                  <a:gd name="connsiteY362" fmla="*/ 659342 h 1059043"/>
                  <a:gd name="connsiteX363" fmla="*/ 2727927 w 3024845"/>
                  <a:gd name="connsiteY363" fmla="*/ 642048 h 1059043"/>
                  <a:gd name="connsiteX364" fmla="*/ 2736034 w 3024845"/>
                  <a:gd name="connsiteY364" fmla="*/ 642048 h 1059043"/>
                  <a:gd name="connsiteX365" fmla="*/ 2736034 w 3024845"/>
                  <a:gd name="connsiteY365" fmla="*/ 629077 h 1059043"/>
                  <a:gd name="connsiteX366" fmla="*/ 2792781 w 3024845"/>
                  <a:gd name="connsiteY366" fmla="*/ 629077 h 1059043"/>
                  <a:gd name="connsiteX367" fmla="*/ 2792781 w 3024845"/>
                  <a:gd name="connsiteY367" fmla="*/ 598812 h 1059043"/>
                  <a:gd name="connsiteX368" fmla="*/ 2811021 w 3024845"/>
                  <a:gd name="connsiteY368" fmla="*/ 598812 h 1059043"/>
                  <a:gd name="connsiteX369" fmla="*/ 2811021 w 3024845"/>
                  <a:gd name="connsiteY369" fmla="*/ 592327 h 1059043"/>
                  <a:gd name="connsiteX370" fmla="*/ 2823181 w 3024845"/>
                  <a:gd name="connsiteY370" fmla="*/ 592327 h 1059043"/>
                  <a:gd name="connsiteX371" fmla="*/ 2823181 w 3024845"/>
                  <a:gd name="connsiteY371" fmla="*/ 598812 h 1059043"/>
                  <a:gd name="connsiteX372" fmla="*/ 2839395 w 3024845"/>
                  <a:gd name="connsiteY372" fmla="*/ 598812 h 1059043"/>
                  <a:gd name="connsiteX373" fmla="*/ 2839395 w 3024845"/>
                  <a:gd name="connsiteY373" fmla="*/ 648533 h 1059043"/>
                  <a:gd name="connsiteX374" fmla="*/ 2871822 w 3024845"/>
                  <a:gd name="connsiteY374" fmla="*/ 648533 h 1059043"/>
                  <a:gd name="connsiteX375" fmla="*/ 2871822 w 3024845"/>
                  <a:gd name="connsiteY375" fmla="*/ 622592 h 1059043"/>
                  <a:gd name="connsiteX376" fmla="*/ 2910329 w 3024845"/>
                  <a:gd name="connsiteY376" fmla="*/ 622592 h 1059043"/>
                  <a:gd name="connsiteX377" fmla="*/ 2910329 w 3024845"/>
                  <a:gd name="connsiteY377" fmla="*/ 592327 h 1059043"/>
                  <a:gd name="connsiteX378" fmla="*/ 2958970 w 3024845"/>
                  <a:gd name="connsiteY378" fmla="*/ 592327 h 1059043"/>
                  <a:gd name="connsiteX379" fmla="*/ 2958970 w 3024845"/>
                  <a:gd name="connsiteY379" fmla="*/ 703483 h 1059043"/>
                  <a:gd name="connsiteX380" fmla="*/ 2958970 w 3024845"/>
                  <a:gd name="connsiteY380" fmla="*/ 717262 h 1059043"/>
                  <a:gd name="connsiteX381" fmla="*/ 3024845 w 3024845"/>
                  <a:gd name="connsiteY381" fmla="*/ 717262 h 1059043"/>
                  <a:gd name="connsiteX382" fmla="*/ 3024845 w 3024845"/>
                  <a:gd name="connsiteY382" fmla="*/ 1059043 h 1059043"/>
                  <a:gd name="connsiteX383" fmla="*/ 2054 w 3024845"/>
                  <a:gd name="connsiteY383" fmla="*/ 1056710 h 1059043"/>
                  <a:gd name="connsiteX384" fmla="*/ 0 w 3024845"/>
                  <a:gd name="connsiteY384" fmla="*/ 622592 h 1059043"/>
                  <a:gd name="connsiteX385" fmla="*/ 20267 w 3024845"/>
                  <a:gd name="connsiteY385" fmla="*/ 622592 h 1059043"/>
                  <a:gd name="connsiteX386" fmla="*/ 20774 w 3024845"/>
                  <a:gd name="connsiteY386" fmla="*/ 621511 h 1059043"/>
                  <a:gd name="connsiteX387" fmla="*/ 24320 w 3024845"/>
                  <a:gd name="connsiteY387" fmla="*/ 613945 h 1059043"/>
                  <a:gd name="connsiteX388" fmla="*/ 26094 w 3024845"/>
                  <a:gd name="connsiteY388" fmla="*/ 614215 h 1059043"/>
                  <a:gd name="connsiteX389" fmla="*/ 38507 w 3024845"/>
                  <a:gd name="connsiteY389" fmla="*/ 616106 h 1059043"/>
                  <a:gd name="connsiteX390" fmla="*/ 39014 w 3024845"/>
                  <a:gd name="connsiteY390" fmla="*/ 617458 h 1059043"/>
                  <a:gd name="connsiteX391" fmla="*/ 42560 w 3024845"/>
                  <a:gd name="connsiteY391" fmla="*/ 626915 h 1059043"/>
                  <a:gd name="connsiteX392" fmla="*/ 68907 w 3024845"/>
                  <a:gd name="connsiteY392" fmla="*/ 629077 h 1059043"/>
                  <a:gd name="connsiteX393" fmla="*/ 68907 w 3024845"/>
                  <a:gd name="connsiteY393" fmla="*/ 505856 h 1059043"/>
                  <a:gd name="connsiteX394" fmla="*/ 70934 w 3024845"/>
                  <a:gd name="connsiteY394" fmla="*/ 505856 h 1059043"/>
                  <a:gd name="connsiteX395" fmla="*/ 85121 w 3024845"/>
                  <a:gd name="connsiteY395" fmla="*/ 505856 h 1059043"/>
                  <a:gd name="connsiteX396" fmla="*/ 85121 w 3024845"/>
                  <a:gd name="connsiteY396" fmla="*/ 369664 h 1059043"/>
                  <a:gd name="connsiteX397" fmla="*/ 86894 w 3024845"/>
                  <a:gd name="connsiteY397" fmla="*/ 369664 h 1059043"/>
                  <a:gd name="connsiteX398" fmla="*/ 99308 w 3024845"/>
                  <a:gd name="connsiteY398" fmla="*/ 369664 h 1059043"/>
                  <a:gd name="connsiteX399" fmla="*/ 99308 w 3024845"/>
                  <a:gd name="connsiteY399" fmla="*/ 255090 h 1059043"/>
                  <a:gd name="connsiteX400" fmla="*/ 103361 w 3024845"/>
                  <a:gd name="connsiteY400" fmla="*/ 226986 h 1059043"/>
                  <a:gd name="connsiteX401" fmla="*/ 105388 w 3024845"/>
                  <a:gd name="connsiteY401" fmla="*/ 226986 h 1059043"/>
                  <a:gd name="connsiteX402" fmla="*/ 119575 w 3024845"/>
                  <a:gd name="connsiteY402"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118897 h 1059043"/>
                  <a:gd name="connsiteX313" fmla="*/ 2150320 w 3024845"/>
                  <a:gd name="connsiteY313" fmla="*/ 60529 h 1059043"/>
                  <a:gd name="connsiteX314" fmla="*/ 2152346 w 3024845"/>
                  <a:gd name="connsiteY314" fmla="*/ 56206 h 1059043"/>
                  <a:gd name="connsiteX315" fmla="*/ 2152346 w 3024845"/>
                  <a:gd name="connsiteY315" fmla="*/ 0 h 1059043"/>
                  <a:gd name="connsiteX316" fmla="*/ 2162480 w 3024845"/>
                  <a:gd name="connsiteY316" fmla="*/ 118897 h 1059043"/>
                  <a:gd name="connsiteX317" fmla="*/ 2168560 w 3024845"/>
                  <a:gd name="connsiteY317" fmla="*/ 125383 h 1059043"/>
                  <a:gd name="connsiteX318" fmla="*/ 2180720 w 3024845"/>
                  <a:gd name="connsiteY318" fmla="*/ 555577 h 1059043"/>
                  <a:gd name="connsiteX319" fmla="*/ 2245574 w 3024845"/>
                  <a:gd name="connsiteY319" fmla="*/ 555577 h 1059043"/>
                  <a:gd name="connsiteX320" fmla="*/ 2245574 w 3024845"/>
                  <a:gd name="connsiteY320" fmla="*/ 631239 h 1059043"/>
                  <a:gd name="connsiteX321" fmla="*/ 2253681 w 3024845"/>
                  <a:gd name="connsiteY321" fmla="*/ 631239 h 1059043"/>
                  <a:gd name="connsiteX322" fmla="*/ 2255708 w 3024845"/>
                  <a:gd name="connsiteY322" fmla="*/ 624754 h 1059043"/>
                  <a:gd name="connsiteX323" fmla="*/ 2261788 w 3024845"/>
                  <a:gd name="connsiteY323" fmla="*/ 624754 h 1059043"/>
                  <a:gd name="connsiteX324" fmla="*/ 2263815 w 3024845"/>
                  <a:gd name="connsiteY324" fmla="*/ 633401 h 1059043"/>
                  <a:gd name="connsiteX325" fmla="*/ 2275975 w 3024845"/>
                  <a:gd name="connsiteY325" fmla="*/ 633401 h 1059043"/>
                  <a:gd name="connsiteX326" fmla="*/ 2275975 w 3024845"/>
                  <a:gd name="connsiteY326" fmla="*/ 626915 h 1059043"/>
                  <a:gd name="connsiteX327" fmla="*/ 2298268 w 3024845"/>
                  <a:gd name="connsiteY327" fmla="*/ 626915 h 1059043"/>
                  <a:gd name="connsiteX328" fmla="*/ 2298268 w 3024845"/>
                  <a:gd name="connsiteY328" fmla="*/ 633401 h 1059043"/>
                  <a:gd name="connsiteX329" fmla="*/ 2318535 w 3024845"/>
                  <a:gd name="connsiteY329" fmla="*/ 633401 h 1059043"/>
                  <a:gd name="connsiteX330" fmla="*/ 2318535 w 3024845"/>
                  <a:gd name="connsiteY330" fmla="*/ 678798 h 1059043"/>
                  <a:gd name="connsiteX331" fmla="*/ 2332722 w 3024845"/>
                  <a:gd name="connsiteY331" fmla="*/ 678798 h 1059043"/>
                  <a:gd name="connsiteX332" fmla="*/ 2332722 w 3024845"/>
                  <a:gd name="connsiteY332" fmla="*/ 665827 h 1059043"/>
                  <a:gd name="connsiteX333" fmla="*/ 2348936 w 3024845"/>
                  <a:gd name="connsiteY333" fmla="*/ 665827 h 1059043"/>
                  <a:gd name="connsiteX334" fmla="*/ 2348936 w 3024845"/>
                  <a:gd name="connsiteY334" fmla="*/ 486400 h 1059043"/>
                  <a:gd name="connsiteX335" fmla="*/ 2355016 w 3024845"/>
                  <a:gd name="connsiteY335" fmla="*/ 479914 h 1059043"/>
                  <a:gd name="connsiteX336" fmla="*/ 2427977 w 3024845"/>
                  <a:gd name="connsiteY336" fmla="*/ 479914 h 1059043"/>
                  <a:gd name="connsiteX337" fmla="*/ 2427977 w 3024845"/>
                  <a:gd name="connsiteY337" fmla="*/ 488562 h 1059043"/>
                  <a:gd name="connsiteX338" fmla="*/ 2438110 w 3024845"/>
                  <a:gd name="connsiteY338" fmla="*/ 488562 h 1059043"/>
                  <a:gd name="connsiteX339" fmla="*/ 2438110 w 3024845"/>
                  <a:gd name="connsiteY339" fmla="*/ 603136 h 1059043"/>
                  <a:gd name="connsiteX340" fmla="*/ 2460404 w 3024845"/>
                  <a:gd name="connsiteY340" fmla="*/ 603136 h 1059043"/>
                  <a:gd name="connsiteX341" fmla="*/ 2460404 w 3024845"/>
                  <a:gd name="connsiteY341" fmla="*/ 536121 h 1059043"/>
                  <a:gd name="connsiteX342" fmla="*/ 2486751 w 3024845"/>
                  <a:gd name="connsiteY342" fmla="*/ 536121 h 1059043"/>
                  <a:gd name="connsiteX343" fmla="*/ 2490804 w 3024845"/>
                  <a:gd name="connsiteY343" fmla="*/ 531797 h 1059043"/>
                  <a:gd name="connsiteX344" fmla="*/ 2498911 w 3024845"/>
                  <a:gd name="connsiteY344" fmla="*/ 531797 h 1059043"/>
                  <a:gd name="connsiteX345" fmla="*/ 2502964 w 3024845"/>
                  <a:gd name="connsiteY345" fmla="*/ 536121 h 1059043"/>
                  <a:gd name="connsiteX346" fmla="*/ 2525258 w 3024845"/>
                  <a:gd name="connsiteY346" fmla="*/ 536121 h 1059043"/>
                  <a:gd name="connsiteX347" fmla="*/ 2525258 w 3024845"/>
                  <a:gd name="connsiteY347" fmla="*/ 419385 h 1059043"/>
                  <a:gd name="connsiteX348" fmla="*/ 2582005 w 3024845"/>
                  <a:gd name="connsiteY348" fmla="*/ 408576 h 1059043"/>
                  <a:gd name="connsiteX349" fmla="*/ 2582005 w 3024845"/>
                  <a:gd name="connsiteY349" fmla="*/ 409657 h 1059043"/>
                  <a:gd name="connsiteX350" fmla="*/ 2582005 w 3024845"/>
                  <a:gd name="connsiteY350" fmla="*/ 417223 h 1059043"/>
                  <a:gd name="connsiteX351" fmla="*/ 2608352 w 3024845"/>
                  <a:gd name="connsiteY351" fmla="*/ 417223 h 1059043"/>
                  <a:gd name="connsiteX352" fmla="*/ 2608352 w 3024845"/>
                  <a:gd name="connsiteY352" fmla="*/ 672313 h 1059043"/>
                  <a:gd name="connsiteX353" fmla="*/ 2630646 w 3024845"/>
                  <a:gd name="connsiteY353" fmla="*/ 672313 h 1059043"/>
                  <a:gd name="connsiteX354" fmla="*/ 2630646 w 3024845"/>
                  <a:gd name="connsiteY354" fmla="*/ 667989 h 1059043"/>
                  <a:gd name="connsiteX355" fmla="*/ 2642806 w 3024845"/>
                  <a:gd name="connsiteY355" fmla="*/ 667989 h 1059043"/>
                  <a:gd name="connsiteX356" fmla="*/ 2642806 w 3024845"/>
                  <a:gd name="connsiteY356" fmla="*/ 672313 h 1059043"/>
                  <a:gd name="connsiteX357" fmla="*/ 2667126 w 3024845"/>
                  <a:gd name="connsiteY357" fmla="*/ 672313 h 1059043"/>
                  <a:gd name="connsiteX358" fmla="*/ 2667126 w 3024845"/>
                  <a:gd name="connsiteY358" fmla="*/ 659342 h 1059043"/>
                  <a:gd name="connsiteX359" fmla="*/ 2695500 w 3024845"/>
                  <a:gd name="connsiteY359" fmla="*/ 659342 h 1059043"/>
                  <a:gd name="connsiteX360" fmla="*/ 2707660 w 3024845"/>
                  <a:gd name="connsiteY360" fmla="*/ 655018 h 1059043"/>
                  <a:gd name="connsiteX361" fmla="*/ 2727927 w 3024845"/>
                  <a:gd name="connsiteY361" fmla="*/ 659342 h 1059043"/>
                  <a:gd name="connsiteX362" fmla="*/ 2727927 w 3024845"/>
                  <a:gd name="connsiteY362" fmla="*/ 642048 h 1059043"/>
                  <a:gd name="connsiteX363" fmla="*/ 2736034 w 3024845"/>
                  <a:gd name="connsiteY363" fmla="*/ 642048 h 1059043"/>
                  <a:gd name="connsiteX364" fmla="*/ 2736034 w 3024845"/>
                  <a:gd name="connsiteY364" fmla="*/ 629077 h 1059043"/>
                  <a:gd name="connsiteX365" fmla="*/ 2792781 w 3024845"/>
                  <a:gd name="connsiteY365" fmla="*/ 629077 h 1059043"/>
                  <a:gd name="connsiteX366" fmla="*/ 2792781 w 3024845"/>
                  <a:gd name="connsiteY366" fmla="*/ 598812 h 1059043"/>
                  <a:gd name="connsiteX367" fmla="*/ 2811021 w 3024845"/>
                  <a:gd name="connsiteY367" fmla="*/ 598812 h 1059043"/>
                  <a:gd name="connsiteX368" fmla="*/ 2811021 w 3024845"/>
                  <a:gd name="connsiteY368" fmla="*/ 592327 h 1059043"/>
                  <a:gd name="connsiteX369" fmla="*/ 2823181 w 3024845"/>
                  <a:gd name="connsiteY369" fmla="*/ 592327 h 1059043"/>
                  <a:gd name="connsiteX370" fmla="*/ 2823181 w 3024845"/>
                  <a:gd name="connsiteY370" fmla="*/ 598812 h 1059043"/>
                  <a:gd name="connsiteX371" fmla="*/ 2839395 w 3024845"/>
                  <a:gd name="connsiteY371" fmla="*/ 598812 h 1059043"/>
                  <a:gd name="connsiteX372" fmla="*/ 2839395 w 3024845"/>
                  <a:gd name="connsiteY372" fmla="*/ 648533 h 1059043"/>
                  <a:gd name="connsiteX373" fmla="*/ 2871822 w 3024845"/>
                  <a:gd name="connsiteY373" fmla="*/ 648533 h 1059043"/>
                  <a:gd name="connsiteX374" fmla="*/ 2871822 w 3024845"/>
                  <a:gd name="connsiteY374" fmla="*/ 622592 h 1059043"/>
                  <a:gd name="connsiteX375" fmla="*/ 2910329 w 3024845"/>
                  <a:gd name="connsiteY375" fmla="*/ 622592 h 1059043"/>
                  <a:gd name="connsiteX376" fmla="*/ 2910329 w 3024845"/>
                  <a:gd name="connsiteY376" fmla="*/ 592327 h 1059043"/>
                  <a:gd name="connsiteX377" fmla="*/ 2958970 w 3024845"/>
                  <a:gd name="connsiteY377" fmla="*/ 592327 h 1059043"/>
                  <a:gd name="connsiteX378" fmla="*/ 2958970 w 3024845"/>
                  <a:gd name="connsiteY378" fmla="*/ 703483 h 1059043"/>
                  <a:gd name="connsiteX379" fmla="*/ 2958970 w 3024845"/>
                  <a:gd name="connsiteY379" fmla="*/ 717262 h 1059043"/>
                  <a:gd name="connsiteX380" fmla="*/ 3024845 w 3024845"/>
                  <a:gd name="connsiteY380" fmla="*/ 717262 h 1059043"/>
                  <a:gd name="connsiteX381" fmla="*/ 3024845 w 3024845"/>
                  <a:gd name="connsiteY381" fmla="*/ 1059043 h 1059043"/>
                  <a:gd name="connsiteX382" fmla="*/ 2054 w 3024845"/>
                  <a:gd name="connsiteY382" fmla="*/ 1056710 h 1059043"/>
                  <a:gd name="connsiteX383" fmla="*/ 0 w 3024845"/>
                  <a:gd name="connsiteY383" fmla="*/ 622592 h 1059043"/>
                  <a:gd name="connsiteX384" fmla="*/ 20267 w 3024845"/>
                  <a:gd name="connsiteY384" fmla="*/ 622592 h 1059043"/>
                  <a:gd name="connsiteX385" fmla="*/ 20774 w 3024845"/>
                  <a:gd name="connsiteY385" fmla="*/ 621511 h 1059043"/>
                  <a:gd name="connsiteX386" fmla="*/ 24320 w 3024845"/>
                  <a:gd name="connsiteY386" fmla="*/ 613945 h 1059043"/>
                  <a:gd name="connsiteX387" fmla="*/ 26094 w 3024845"/>
                  <a:gd name="connsiteY387" fmla="*/ 614215 h 1059043"/>
                  <a:gd name="connsiteX388" fmla="*/ 38507 w 3024845"/>
                  <a:gd name="connsiteY388" fmla="*/ 616106 h 1059043"/>
                  <a:gd name="connsiteX389" fmla="*/ 39014 w 3024845"/>
                  <a:gd name="connsiteY389" fmla="*/ 617458 h 1059043"/>
                  <a:gd name="connsiteX390" fmla="*/ 42560 w 3024845"/>
                  <a:gd name="connsiteY390" fmla="*/ 626915 h 1059043"/>
                  <a:gd name="connsiteX391" fmla="*/ 68907 w 3024845"/>
                  <a:gd name="connsiteY391" fmla="*/ 629077 h 1059043"/>
                  <a:gd name="connsiteX392" fmla="*/ 68907 w 3024845"/>
                  <a:gd name="connsiteY392" fmla="*/ 505856 h 1059043"/>
                  <a:gd name="connsiteX393" fmla="*/ 70934 w 3024845"/>
                  <a:gd name="connsiteY393" fmla="*/ 505856 h 1059043"/>
                  <a:gd name="connsiteX394" fmla="*/ 85121 w 3024845"/>
                  <a:gd name="connsiteY394" fmla="*/ 505856 h 1059043"/>
                  <a:gd name="connsiteX395" fmla="*/ 85121 w 3024845"/>
                  <a:gd name="connsiteY395" fmla="*/ 369664 h 1059043"/>
                  <a:gd name="connsiteX396" fmla="*/ 86894 w 3024845"/>
                  <a:gd name="connsiteY396" fmla="*/ 369664 h 1059043"/>
                  <a:gd name="connsiteX397" fmla="*/ 99308 w 3024845"/>
                  <a:gd name="connsiteY397" fmla="*/ 369664 h 1059043"/>
                  <a:gd name="connsiteX398" fmla="*/ 99308 w 3024845"/>
                  <a:gd name="connsiteY398" fmla="*/ 255090 h 1059043"/>
                  <a:gd name="connsiteX399" fmla="*/ 103361 w 3024845"/>
                  <a:gd name="connsiteY399" fmla="*/ 226986 h 1059043"/>
                  <a:gd name="connsiteX400" fmla="*/ 105388 w 3024845"/>
                  <a:gd name="connsiteY400" fmla="*/ 226986 h 1059043"/>
                  <a:gd name="connsiteX401" fmla="*/ 119575 w 3024845"/>
                  <a:gd name="connsiteY401"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118897 h 1059043"/>
                  <a:gd name="connsiteX313" fmla="*/ 2150320 w 3024845"/>
                  <a:gd name="connsiteY313" fmla="*/ 60529 h 1059043"/>
                  <a:gd name="connsiteX314" fmla="*/ 2152346 w 3024845"/>
                  <a:gd name="connsiteY314" fmla="*/ 56206 h 1059043"/>
                  <a:gd name="connsiteX315" fmla="*/ 2152346 w 3024845"/>
                  <a:gd name="connsiteY315" fmla="*/ 0 h 1059043"/>
                  <a:gd name="connsiteX316" fmla="*/ 2168560 w 3024845"/>
                  <a:gd name="connsiteY316" fmla="*/ 125383 h 1059043"/>
                  <a:gd name="connsiteX317" fmla="*/ 2180720 w 3024845"/>
                  <a:gd name="connsiteY317" fmla="*/ 555577 h 1059043"/>
                  <a:gd name="connsiteX318" fmla="*/ 2245574 w 3024845"/>
                  <a:gd name="connsiteY318" fmla="*/ 555577 h 1059043"/>
                  <a:gd name="connsiteX319" fmla="*/ 2245574 w 3024845"/>
                  <a:gd name="connsiteY319" fmla="*/ 631239 h 1059043"/>
                  <a:gd name="connsiteX320" fmla="*/ 2253681 w 3024845"/>
                  <a:gd name="connsiteY320" fmla="*/ 631239 h 1059043"/>
                  <a:gd name="connsiteX321" fmla="*/ 2255708 w 3024845"/>
                  <a:gd name="connsiteY321" fmla="*/ 624754 h 1059043"/>
                  <a:gd name="connsiteX322" fmla="*/ 2261788 w 3024845"/>
                  <a:gd name="connsiteY322" fmla="*/ 624754 h 1059043"/>
                  <a:gd name="connsiteX323" fmla="*/ 2263815 w 3024845"/>
                  <a:gd name="connsiteY323" fmla="*/ 633401 h 1059043"/>
                  <a:gd name="connsiteX324" fmla="*/ 2275975 w 3024845"/>
                  <a:gd name="connsiteY324" fmla="*/ 633401 h 1059043"/>
                  <a:gd name="connsiteX325" fmla="*/ 2275975 w 3024845"/>
                  <a:gd name="connsiteY325" fmla="*/ 626915 h 1059043"/>
                  <a:gd name="connsiteX326" fmla="*/ 2298268 w 3024845"/>
                  <a:gd name="connsiteY326" fmla="*/ 626915 h 1059043"/>
                  <a:gd name="connsiteX327" fmla="*/ 2298268 w 3024845"/>
                  <a:gd name="connsiteY327" fmla="*/ 633401 h 1059043"/>
                  <a:gd name="connsiteX328" fmla="*/ 2318535 w 3024845"/>
                  <a:gd name="connsiteY328" fmla="*/ 633401 h 1059043"/>
                  <a:gd name="connsiteX329" fmla="*/ 2318535 w 3024845"/>
                  <a:gd name="connsiteY329" fmla="*/ 678798 h 1059043"/>
                  <a:gd name="connsiteX330" fmla="*/ 2332722 w 3024845"/>
                  <a:gd name="connsiteY330" fmla="*/ 678798 h 1059043"/>
                  <a:gd name="connsiteX331" fmla="*/ 2332722 w 3024845"/>
                  <a:gd name="connsiteY331" fmla="*/ 665827 h 1059043"/>
                  <a:gd name="connsiteX332" fmla="*/ 2348936 w 3024845"/>
                  <a:gd name="connsiteY332" fmla="*/ 665827 h 1059043"/>
                  <a:gd name="connsiteX333" fmla="*/ 2348936 w 3024845"/>
                  <a:gd name="connsiteY333" fmla="*/ 486400 h 1059043"/>
                  <a:gd name="connsiteX334" fmla="*/ 2355016 w 3024845"/>
                  <a:gd name="connsiteY334" fmla="*/ 479914 h 1059043"/>
                  <a:gd name="connsiteX335" fmla="*/ 2427977 w 3024845"/>
                  <a:gd name="connsiteY335" fmla="*/ 479914 h 1059043"/>
                  <a:gd name="connsiteX336" fmla="*/ 2427977 w 3024845"/>
                  <a:gd name="connsiteY336" fmla="*/ 488562 h 1059043"/>
                  <a:gd name="connsiteX337" fmla="*/ 2438110 w 3024845"/>
                  <a:gd name="connsiteY337" fmla="*/ 488562 h 1059043"/>
                  <a:gd name="connsiteX338" fmla="*/ 2438110 w 3024845"/>
                  <a:gd name="connsiteY338" fmla="*/ 603136 h 1059043"/>
                  <a:gd name="connsiteX339" fmla="*/ 2460404 w 3024845"/>
                  <a:gd name="connsiteY339" fmla="*/ 603136 h 1059043"/>
                  <a:gd name="connsiteX340" fmla="*/ 2460404 w 3024845"/>
                  <a:gd name="connsiteY340" fmla="*/ 536121 h 1059043"/>
                  <a:gd name="connsiteX341" fmla="*/ 2486751 w 3024845"/>
                  <a:gd name="connsiteY341" fmla="*/ 536121 h 1059043"/>
                  <a:gd name="connsiteX342" fmla="*/ 2490804 w 3024845"/>
                  <a:gd name="connsiteY342" fmla="*/ 531797 h 1059043"/>
                  <a:gd name="connsiteX343" fmla="*/ 2498911 w 3024845"/>
                  <a:gd name="connsiteY343" fmla="*/ 531797 h 1059043"/>
                  <a:gd name="connsiteX344" fmla="*/ 2502964 w 3024845"/>
                  <a:gd name="connsiteY344" fmla="*/ 536121 h 1059043"/>
                  <a:gd name="connsiteX345" fmla="*/ 2525258 w 3024845"/>
                  <a:gd name="connsiteY345" fmla="*/ 536121 h 1059043"/>
                  <a:gd name="connsiteX346" fmla="*/ 2525258 w 3024845"/>
                  <a:gd name="connsiteY346" fmla="*/ 419385 h 1059043"/>
                  <a:gd name="connsiteX347" fmla="*/ 2582005 w 3024845"/>
                  <a:gd name="connsiteY347" fmla="*/ 408576 h 1059043"/>
                  <a:gd name="connsiteX348" fmla="*/ 2582005 w 3024845"/>
                  <a:gd name="connsiteY348" fmla="*/ 409657 h 1059043"/>
                  <a:gd name="connsiteX349" fmla="*/ 2582005 w 3024845"/>
                  <a:gd name="connsiteY349" fmla="*/ 417223 h 1059043"/>
                  <a:gd name="connsiteX350" fmla="*/ 2608352 w 3024845"/>
                  <a:gd name="connsiteY350" fmla="*/ 417223 h 1059043"/>
                  <a:gd name="connsiteX351" fmla="*/ 2608352 w 3024845"/>
                  <a:gd name="connsiteY351" fmla="*/ 672313 h 1059043"/>
                  <a:gd name="connsiteX352" fmla="*/ 2630646 w 3024845"/>
                  <a:gd name="connsiteY352" fmla="*/ 672313 h 1059043"/>
                  <a:gd name="connsiteX353" fmla="*/ 2630646 w 3024845"/>
                  <a:gd name="connsiteY353" fmla="*/ 667989 h 1059043"/>
                  <a:gd name="connsiteX354" fmla="*/ 2642806 w 3024845"/>
                  <a:gd name="connsiteY354" fmla="*/ 667989 h 1059043"/>
                  <a:gd name="connsiteX355" fmla="*/ 2642806 w 3024845"/>
                  <a:gd name="connsiteY355" fmla="*/ 672313 h 1059043"/>
                  <a:gd name="connsiteX356" fmla="*/ 2667126 w 3024845"/>
                  <a:gd name="connsiteY356" fmla="*/ 672313 h 1059043"/>
                  <a:gd name="connsiteX357" fmla="*/ 2667126 w 3024845"/>
                  <a:gd name="connsiteY357" fmla="*/ 659342 h 1059043"/>
                  <a:gd name="connsiteX358" fmla="*/ 2695500 w 3024845"/>
                  <a:gd name="connsiteY358" fmla="*/ 659342 h 1059043"/>
                  <a:gd name="connsiteX359" fmla="*/ 2707660 w 3024845"/>
                  <a:gd name="connsiteY359" fmla="*/ 655018 h 1059043"/>
                  <a:gd name="connsiteX360" fmla="*/ 2727927 w 3024845"/>
                  <a:gd name="connsiteY360" fmla="*/ 659342 h 1059043"/>
                  <a:gd name="connsiteX361" fmla="*/ 2727927 w 3024845"/>
                  <a:gd name="connsiteY361" fmla="*/ 642048 h 1059043"/>
                  <a:gd name="connsiteX362" fmla="*/ 2736034 w 3024845"/>
                  <a:gd name="connsiteY362" fmla="*/ 642048 h 1059043"/>
                  <a:gd name="connsiteX363" fmla="*/ 2736034 w 3024845"/>
                  <a:gd name="connsiteY363" fmla="*/ 629077 h 1059043"/>
                  <a:gd name="connsiteX364" fmla="*/ 2792781 w 3024845"/>
                  <a:gd name="connsiteY364" fmla="*/ 629077 h 1059043"/>
                  <a:gd name="connsiteX365" fmla="*/ 2792781 w 3024845"/>
                  <a:gd name="connsiteY365" fmla="*/ 598812 h 1059043"/>
                  <a:gd name="connsiteX366" fmla="*/ 2811021 w 3024845"/>
                  <a:gd name="connsiteY366" fmla="*/ 598812 h 1059043"/>
                  <a:gd name="connsiteX367" fmla="*/ 2811021 w 3024845"/>
                  <a:gd name="connsiteY367" fmla="*/ 592327 h 1059043"/>
                  <a:gd name="connsiteX368" fmla="*/ 2823181 w 3024845"/>
                  <a:gd name="connsiteY368" fmla="*/ 592327 h 1059043"/>
                  <a:gd name="connsiteX369" fmla="*/ 2823181 w 3024845"/>
                  <a:gd name="connsiteY369" fmla="*/ 598812 h 1059043"/>
                  <a:gd name="connsiteX370" fmla="*/ 2839395 w 3024845"/>
                  <a:gd name="connsiteY370" fmla="*/ 598812 h 1059043"/>
                  <a:gd name="connsiteX371" fmla="*/ 2839395 w 3024845"/>
                  <a:gd name="connsiteY371" fmla="*/ 648533 h 1059043"/>
                  <a:gd name="connsiteX372" fmla="*/ 2871822 w 3024845"/>
                  <a:gd name="connsiteY372" fmla="*/ 648533 h 1059043"/>
                  <a:gd name="connsiteX373" fmla="*/ 2871822 w 3024845"/>
                  <a:gd name="connsiteY373" fmla="*/ 622592 h 1059043"/>
                  <a:gd name="connsiteX374" fmla="*/ 2910329 w 3024845"/>
                  <a:gd name="connsiteY374" fmla="*/ 622592 h 1059043"/>
                  <a:gd name="connsiteX375" fmla="*/ 2910329 w 3024845"/>
                  <a:gd name="connsiteY375" fmla="*/ 592327 h 1059043"/>
                  <a:gd name="connsiteX376" fmla="*/ 2958970 w 3024845"/>
                  <a:gd name="connsiteY376" fmla="*/ 592327 h 1059043"/>
                  <a:gd name="connsiteX377" fmla="*/ 2958970 w 3024845"/>
                  <a:gd name="connsiteY377" fmla="*/ 703483 h 1059043"/>
                  <a:gd name="connsiteX378" fmla="*/ 2958970 w 3024845"/>
                  <a:gd name="connsiteY378" fmla="*/ 717262 h 1059043"/>
                  <a:gd name="connsiteX379" fmla="*/ 3024845 w 3024845"/>
                  <a:gd name="connsiteY379" fmla="*/ 717262 h 1059043"/>
                  <a:gd name="connsiteX380" fmla="*/ 3024845 w 3024845"/>
                  <a:gd name="connsiteY380" fmla="*/ 1059043 h 1059043"/>
                  <a:gd name="connsiteX381" fmla="*/ 2054 w 3024845"/>
                  <a:gd name="connsiteY381" fmla="*/ 1056710 h 1059043"/>
                  <a:gd name="connsiteX382" fmla="*/ 0 w 3024845"/>
                  <a:gd name="connsiteY382" fmla="*/ 622592 h 1059043"/>
                  <a:gd name="connsiteX383" fmla="*/ 20267 w 3024845"/>
                  <a:gd name="connsiteY383" fmla="*/ 622592 h 1059043"/>
                  <a:gd name="connsiteX384" fmla="*/ 20774 w 3024845"/>
                  <a:gd name="connsiteY384" fmla="*/ 621511 h 1059043"/>
                  <a:gd name="connsiteX385" fmla="*/ 24320 w 3024845"/>
                  <a:gd name="connsiteY385" fmla="*/ 613945 h 1059043"/>
                  <a:gd name="connsiteX386" fmla="*/ 26094 w 3024845"/>
                  <a:gd name="connsiteY386" fmla="*/ 614215 h 1059043"/>
                  <a:gd name="connsiteX387" fmla="*/ 38507 w 3024845"/>
                  <a:gd name="connsiteY387" fmla="*/ 616106 h 1059043"/>
                  <a:gd name="connsiteX388" fmla="*/ 39014 w 3024845"/>
                  <a:gd name="connsiteY388" fmla="*/ 617458 h 1059043"/>
                  <a:gd name="connsiteX389" fmla="*/ 42560 w 3024845"/>
                  <a:gd name="connsiteY389" fmla="*/ 626915 h 1059043"/>
                  <a:gd name="connsiteX390" fmla="*/ 68907 w 3024845"/>
                  <a:gd name="connsiteY390" fmla="*/ 629077 h 1059043"/>
                  <a:gd name="connsiteX391" fmla="*/ 68907 w 3024845"/>
                  <a:gd name="connsiteY391" fmla="*/ 505856 h 1059043"/>
                  <a:gd name="connsiteX392" fmla="*/ 70934 w 3024845"/>
                  <a:gd name="connsiteY392" fmla="*/ 505856 h 1059043"/>
                  <a:gd name="connsiteX393" fmla="*/ 85121 w 3024845"/>
                  <a:gd name="connsiteY393" fmla="*/ 505856 h 1059043"/>
                  <a:gd name="connsiteX394" fmla="*/ 85121 w 3024845"/>
                  <a:gd name="connsiteY394" fmla="*/ 369664 h 1059043"/>
                  <a:gd name="connsiteX395" fmla="*/ 86894 w 3024845"/>
                  <a:gd name="connsiteY395" fmla="*/ 369664 h 1059043"/>
                  <a:gd name="connsiteX396" fmla="*/ 99308 w 3024845"/>
                  <a:gd name="connsiteY396" fmla="*/ 369664 h 1059043"/>
                  <a:gd name="connsiteX397" fmla="*/ 99308 w 3024845"/>
                  <a:gd name="connsiteY397" fmla="*/ 255090 h 1059043"/>
                  <a:gd name="connsiteX398" fmla="*/ 103361 w 3024845"/>
                  <a:gd name="connsiteY398" fmla="*/ 226986 h 1059043"/>
                  <a:gd name="connsiteX399" fmla="*/ 105388 w 3024845"/>
                  <a:gd name="connsiteY399" fmla="*/ 226986 h 1059043"/>
                  <a:gd name="connsiteX400" fmla="*/ 119575 w 3024845"/>
                  <a:gd name="connsiteY400"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118897 h 1059043"/>
                  <a:gd name="connsiteX313" fmla="*/ 2150320 w 3024845"/>
                  <a:gd name="connsiteY313" fmla="*/ 60529 h 1059043"/>
                  <a:gd name="connsiteX314" fmla="*/ 2152346 w 3024845"/>
                  <a:gd name="connsiteY314" fmla="*/ 56206 h 1059043"/>
                  <a:gd name="connsiteX315" fmla="*/ 2152346 w 3024845"/>
                  <a:gd name="connsiteY315" fmla="*/ 0 h 1059043"/>
                  <a:gd name="connsiteX316" fmla="*/ 2180720 w 3024845"/>
                  <a:gd name="connsiteY316" fmla="*/ 555577 h 1059043"/>
                  <a:gd name="connsiteX317" fmla="*/ 2245574 w 3024845"/>
                  <a:gd name="connsiteY317" fmla="*/ 555577 h 1059043"/>
                  <a:gd name="connsiteX318" fmla="*/ 2245574 w 3024845"/>
                  <a:gd name="connsiteY318" fmla="*/ 631239 h 1059043"/>
                  <a:gd name="connsiteX319" fmla="*/ 2253681 w 3024845"/>
                  <a:gd name="connsiteY319" fmla="*/ 631239 h 1059043"/>
                  <a:gd name="connsiteX320" fmla="*/ 2255708 w 3024845"/>
                  <a:gd name="connsiteY320" fmla="*/ 624754 h 1059043"/>
                  <a:gd name="connsiteX321" fmla="*/ 2261788 w 3024845"/>
                  <a:gd name="connsiteY321" fmla="*/ 624754 h 1059043"/>
                  <a:gd name="connsiteX322" fmla="*/ 2263815 w 3024845"/>
                  <a:gd name="connsiteY322" fmla="*/ 633401 h 1059043"/>
                  <a:gd name="connsiteX323" fmla="*/ 2275975 w 3024845"/>
                  <a:gd name="connsiteY323" fmla="*/ 633401 h 1059043"/>
                  <a:gd name="connsiteX324" fmla="*/ 2275975 w 3024845"/>
                  <a:gd name="connsiteY324" fmla="*/ 626915 h 1059043"/>
                  <a:gd name="connsiteX325" fmla="*/ 2298268 w 3024845"/>
                  <a:gd name="connsiteY325" fmla="*/ 626915 h 1059043"/>
                  <a:gd name="connsiteX326" fmla="*/ 2298268 w 3024845"/>
                  <a:gd name="connsiteY326" fmla="*/ 633401 h 1059043"/>
                  <a:gd name="connsiteX327" fmla="*/ 2318535 w 3024845"/>
                  <a:gd name="connsiteY327" fmla="*/ 633401 h 1059043"/>
                  <a:gd name="connsiteX328" fmla="*/ 2318535 w 3024845"/>
                  <a:gd name="connsiteY328" fmla="*/ 678798 h 1059043"/>
                  <a:gd name="connsiteX329" fmla="*/ 2332722 w 3024845"/>
                  <a:gd name="connsiteY329" fmla="*/ 678798 h 1059043"/>
                  <a:gd name="connsiteX330" fmla="*/ 2332722 w 3024845"/>
                  <a:gd name="connsiteY330" fmla="*/ 665827 h 1059043"/>
                  <a:gd name="connsiteX331" fmla="*/ 2348936 w 3024845"/>
                  <a:gd name="connsiteY331" fmla="*/ 665827 h 1059043"/>
                  <a:gd name="connsiteX332" fmla="*/ 2348936 w 3024845"/>
                  <a:gd name="connsiteY332" fmla="*/ 486400 h 1059043"/>
                  <a:gd name="connsiteX333" fmla="*/ 2355016 w 3024845"/>
                  <a:gd name="connsiteY333" fmla="*/ 479914 h 1059043"/>
                  <a:gd name="connsiteX334" fmla="*/ 2427977 w 3024845"/>
                  <a:gd name="connsiteY334" fmla="*/ 479914 h 1059043"/>
                  <a:gd name="connsiteX335" fmla="*/ 2427977 w 3024845"/>
                  <a:gd name="connsiteY335" fmla="*/ 488562 h 1059043"/>
                  <a:gd name="connsiteX336" fmla="*/ 2438110 w 3024845"/>
                  <a:gd name="connsiteY336" fmla="*/ 488562 h 1059043"/>
                  <a:gd name="connsiteX337" fmla="*/ 2438110 w 3024845"/>
                  <a:gd name="connsiteY337" fmla="*/ 603136 h 1059043"/>
                  <a:gd name="connsiteX338" fmla="*/ 2460404 w 3024845"/>
                  <a:gd name="connsiteY338" fmla="*/ 603136 h 1059043"/>
                  <a:gd name="connsiteX339" fmla="*/ 2460404 w 3024845"/>
                  <a:gd name="connsiteY339" fmla="*/ 536121 h 1059043"/>
                  <a:gd name="connsiteX340" fmla="*/ 2486751 w 3024845"/>
                  <a:gd name="connsiteY340" fmla="*/ 536121 h 1059043"/>
                  <a:gd name="connsiteX341" fmla="*/ 2490804 w 3024845"/>
                  <a:gd name="connsiteY341" fmla="*/ 531797 h 1059043"/>
                  <a:gd name="connsiteX342" fmla="*/ 2498911 w 3024845"/>
                  <a:gd name="connsiteY342" fmla="*/ 531797 h 1059043"/>
                  <a:gd name="connsiteX343" fmla="*/ 2502964 w 3024845"/>
                  <a:gd name="connsiteY343" fmla="*/ 536121 h 1059043"/>
                  <a:gd name="connsiteX344" fmla="*/ 2525258 w 3024845"/>
                  <a:gd name="connsiteY344" fmla="*/ 536121 h 1059043"/>
                  <a:gd name="connsiteX345" fmla="*/ 2525258 w 3024845"/>
                  <a:gd name="connsiteY345" fmla="*/ 419385 h 1059043"/>
                  <a:gd name="connsiteX346" fmla="*/ 2582005 w 3024845"/>
                  <a:gd name="connsiteY346" fmla="*/ 408576 h 1059043"/>
                  <a:gd name="connsiteX347" fmla="*/ 2582005 w 3024845"/>
                  <a:gd name="connsiteY347" fmla="*/ 409657 h 1059043"/>
                  <a:gd name="connsiteX348" fmla="*/ 2582005 w 3024845"/>
                  <a:gd name="connsiteY348" fmla="*/ 417223 h 1059043"/>
                  <a:gd name="connsiteX349" fmla="*/ 2608352 w 3024845"/>
                  <a:gd name="connsiteY349" fmla="*/ 417223 h 1059043"/>
                  <a:gd name="connsiteX350" fmla="*/ 2608352 w 3024845"/>
                  <a:gd name="connsiteY350" fmla="*/ 672313 h 1059043"/>
                  <a:gd name="connsiteX351" fmla="*/ 2630646 w 3024845"/>
                  <a:gd name="connsiteY351" fmla="*/ 672313 h 1059043"/>
                  <a:gd name="connsiteX352" fmla="*/ 2630646 w 3024845"/>
                  <a:gd name="connsiteY352" fmla="*/ 667989 h 1059043"/>
                  <a:gd name="connsiteX353" fmla="*/ 2642806 w 3024845"/>
                  <a:gd name="connsiteY353" fmla="*/ 667989 h 1059043"/>
                  <a:gd name="connsiteX354" fmla="*/ 2642806 w 3024845"/>
                  <a:gd name="connsiteY354" fmla="*/ 672313 h 1059043"/>
                  <a:gd name="connsiteX355" fmla="*/ 2667126 w 3024845"/>
                  <a:gd name="connsiteY355" fmla="*/ 672313 h 1059043"/>
                  <a:gd name="connsiteX356" fmla="*/ 2667126 w 3024845"/>
                  <a:gd name="connsiteY356" fmla="*/ 659342 h 1059043"/>
                  <a:gd name="connsiteX357" fmla="*/ 2695500 w 3024845"/>
                  <a:gd name="connsiteY357" fmla="*/ 659342 h 1059043"/>
                  <a:gd name="connsiteX358" fmla="*/ 2707660 w 3024845"/>
                  <a:gd name="connsiteY358" fmla="*/ 655018 h 1059043"/>
                  <a:gd name="connsiteX359" fmla="*/ 2727927 w 3024845"/>
                  <a:gd name="connsiteY359" fmla="*/ 659342 h 1059043"/>
                  <a:gd name="connsiteX360" fmla="*/ 2727927 w 3024845"/>
                  <a:gd name="connsiteY360" fmla="*/ 642048 h 1059043"/>
                  <a:gd name="connsiteX361" fmla="*/ 2736034 w 3024845"/>
                  <a:gd name="connsiteY361" fmla="*/ 642048 h 1059043"/>
                  <a:gd name="connsiteX362" fmla="*/ 2736034 w 3024845"/>
                  <a:gd name="connsiteY362" fmla="*/ 629077 h 1059043"/>
                  <a:gd name="connsiteX363" fmla="*/ 2792781 w 3024845"/>
                  <a:gd name="connsiteY363" fmla="*/ 629077 h 1059043"/>
                  <a:gd name="connsiteX364" fmla="*/ 2792781 w 3024845"/>
                  <a:gd name="connsiteY364" fmla="*/ 598812 h 1059043"/>
                  <a:gd name="connsiteX365" fmla="*/ 2811021 w 3024845"/>
                  <a:gd name="connsiteY365" fmla="*/ 598812 h 1059043"/>
                  <a:gd name="connsiteX366" fmla="*/ 2811021 w 3024845"/>
                  <a:gd name="connsiteY366" fmla="*/ 592327 h 1059043"/>
                  <a:gd name="connsiteX367" fmla="*/ 2823181 w 3024845"/>
                  <a:gd name="connsiteY367" fmla="*/ 592327 h 1059043"/>
                  <a:gd name="connsiteX368" fmla="*/ 2823181 w 3024845"/>
                  <a:gd name="connsiteY368" fmla="*/ 598812 h 1059043"/>
                  <a:gd name="connsiteX369" fmla="*/ 2839395 w 3024845"/>
                  <a:gd name="connsiteY369" fmla="*/ 598812 h 1059043"/>
                  <a:gd name="connsiteX370" fmla="*/ 2839395 w 3024845"/>
                  <a:gd name="connsiteY370" fmla="*/ 648533 h 1059043"/>
                  <a:gd name="connsiteX371" fmla="*/ 2871822 w 3024845"/>
                  <a:gd name="connsiteY371" fmla="*/ 648533 h 1059043"/>
                  <a:gd name="connsiteX372" fmla="*/ 2871822 w 3024845"/>
                  <a:gd name="connsiteY372" fmla="*/ 622592 h 1059043"/>
                  <a:gd name="connsiteX373" fmla="*/ 2910329 w 3024845"/>
                  <a:gd name="connsiteY373" fmla="*/ 622592 h 1059043"/>
                  <a:gd name="connsiteX374" fmla="*/ 2910329 w 3024845"/>
                  <a:gd name="connsiteY374" fmla="*/ 592327 h 1059043"/>
                  <a:gd name="connsiteX375" fmla="*/ 2958970 w 3024845"/>
                  <a:gd name="connsiteY375" fmla="*/ 592327 h 1059043"/>
                  <a:gd name="connsiteX376" fmla="*/ 2958970 w 3024845"/>
                  <a:gd name="connsiteY376" fmla="*/ 703483 h 1059043"/>
                  <a:gd name="connsiteX377" fmla="*/ 2958970 w 3024845"/>
                  <a:gd name="connsiteY377" fmla="*/ 717262 h 1059043"/>
                  <a:gd name="connsiteX378" fmla="*/ 3024845 w 3024845"/>
                  <a:gd name="connsiteY378" fmla="*/ 717262 h 1059043"/>
                  <a:gd name="connsiteX379" fmla="*/ 3024845 w 3024845"/>
                  <a:gd name="connsiteY379" fmla="*/ 1059043 h 1059043"/>
                  <a:gd name="connsiteX380" fmla="*/ 2054 w 3024845"/>
                  <a:gd name="connsiteY380" fmla="*/ 1056710 h 1059043"/>
                  <a:gd name="connsiteX381" fmla="*/ 0 w 3024845"/>
                  <a:gd name="connsiteY381" fmla="*/ 622592 h 1059043"/>
                  <a:gd name="connsiteX382" fmla="*/ 20267 w 3024845"/>
                  <a:gd name="connsiteY382" fmla="*/ 622592 h 1059043"/>
                  <a:gd name="connsiteX383" fmla="*/ 20774 w 3024845"/>
                  <a:gd name="connsiteY383" fmla="*/ 621511 h 1059043"/>
                  <a:gd name="connsiteX384" fmla="*/ 24320 w 3024845"/>
                  <a:gd name="connsiteY384" fmla="*/ 613945 h 1059043"/>
                  <a:gd name="connsiteX385" fmla="*/ 26094 w 3024845"/>
                  <a:gd name="connsiteY385" fmla="*/ 614215 h 1059043"/>
                  <a:gd name="connsiteX386" fmla="*/ 38507 w 3024845"/>
                  <a:gd name="connsiteY386" fmla="*/ 616106 h 1059043"/>
                  <a:gd name="connsiteX387" fmla="*/ 39014 w 3024845"/>
                  <a:gd name="connsiteY387" fmla="*/ 617458 h 1059043"/>
                  <a:gd name="connsiteX388" fmla="*/ 42560 w 3024845"/>
                  <a:gd name="connsiteY388" fmla="*/ 626915 h 1059043"/>
                  <a:gd name="connsiteX389" fmla="*/ 68907 w 3024845"/>
                  <a:gd name="connsiteY389" fmla="*/ 629077 h 1059043"/>
                  <a:gd name="connsiteX390" fmla="*/ 68907 w 3024845"/>
                  <a:gd name="connsiteY390" fmla="*/ 505856 h 1059043"/>
                  <a:gd name="connsiteX391" fmla="*/ 70934 w 3024845"/>
                  <a:gd name="connsiteY391" fmla="*/ 505856 h 1059043"/>
                  <a:gd name="connsiteX392" fmla="*/ 85121 w 3024845"/>
                  <a:gd name="connsiteY392" fmla="*/ 505856 h 1059043"/>
                  <a:gd name="connsiteX393" fmla="*/ 85121 w 3024845"/>
                  <a:gd name="connsiteY393" fmla="*/ 369664 h 1059043"/>
                  <a:gd name="connsiteX394" fmla="*/ 86894 w 3024845"/>
                  <a:gd name="connsiteY394" fmla="*/ 369664 h 1059043"/>
                  <a:gd name="connsiteX395" fmla="*/ 99308 w 3024845"/>
                  <a:gd name="connsiteY395" fmla="*/ 369664 h 1059043"/>
                  <a:gd name="connsiteX396" fmla="*/ 99308 w 3024845"/>
                  <a:gd name="connsiteY396" fmla="*/ 255090 h 1059043"/>
                  <a:gd name="connsiteX397" fmla="*/ 103361 w 3024845"/>
                  <a:gd name="connsiteY397" fmla="*/ 226986 h 1059043"/>
                  <a:gd name="connsiteX398" fmla="*/ 105388 w 3024845"/>
                  <a:gd name="connsiteY398" fmla="*/ 226986 h 1059043"/>
                  <a:gd name="connsiteX399" fmla="*/ 119575 w 3024845"/>
                  <a:gd name="connsiteY399"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60529 h 1059043"/>
                  <a:gd name="connsiteX313" fmla="*/ 2152346 w 3024845"/>
                  <a:gd name="connsiteY313" fmla="*/ 56206 h 1059043"/>
                  <a:gd name="connsiteX314" fmla="*/ 2152346 w 3024845"/>
                  <a:gd name="connsiteY314" fmla="*/ 0 h 1059043"/>
                  <a:gd name="connsiteX315" fmla="*/ 2180720 w 3024845"/>
                  <a:gd name="connsiteY315" fmla="*/ 555577 h 1059043"/>
                  <a:gd name="connsiteX316" fmla="*/ 2245574 w 3024845"/>
                  <a:gd name="connsiteY316" fmla="*/ 555577 h 1059043"/>
                  <a:gd name="connsiteX317" fmla="*/ 2245574 w 3024845"/>
                  <a:gd name="connsiteY317" fmla="*/ 631239 h 1059043"/>
                  <a:gd name="connsiteX318" fmla="*/ 2253681 w 3024845"/>
                  <a:gd name="connsiteY318" fmla="*/ 631239 h 1059043"/>
                  <a:gd name="connsiteX319" fmla="*/ 2255708 w 3024845"/>
                  <a:gd name="connsiteY319" fmla="*/ 624754 h 1059043"/>
                  <a:gd name="connsiteX320" fmla="*/ 2261788 w 3024845"/>
                  <a:gd name="connsiteY320" fmla="*/ 624754 h 1059043"/>
                  <a:gd name="connsiteX321" fmla="*/ 2263815 w 3024845"/>
                  <a:gd name="connsiteY321" fmla="*/ 633401 h 1059043"/>
                  <a:gd name="connsiteX322" fmla="*/ 2275975 w 3024845"/>
                  <a:gd name="connsiteY322" fmla="*/ 633401 h 1059043"/>
                  <a:gd name="connsiteX323" fmla="*/ 2275975 w 3024845"/>
                  <a:gd name="connsiteY323" fmla="*/ 626915 h 1059043"/>
                  <a:gd name="connsiteX324" fmla="*/ 2298268 w 3024845"/>
                  <a:gd name="connsiteY324" fmla="*/ 626915 h 1059043"/>
                  <a:gd name="connsiteX325" fmla="*/ 2298268 w 3024845"/>
                  <a:gd name="connsiteY325" fmla="*/ 633401 h 1059043"/>
                  <a:gd name="connsiteX326" fmla="*/ 2318535 w 3024845"/>
                  <a:gd name="connsiteY326" fmla="*/ 633401 h 1059043"/>
                  <a:gd name="connsiteX327" fmla="*/ 2318535 w 3024845"/>
                  <a:gd name="connsiteY327" fmla="*/ 678798 h 1059043"/>
                  <a:gd name="connsiteX328" fmla="*/ 2332722 w 3024845"/>
                  <a:gd name="connsiteY328" fmla="*/ 678798 h 1059043"/>
                  <a:gd name="connsiteX329" fmla="*/ 2332722 w 3024845"/>
                  <a:gd name="connsiteY329" fmla="*/ 665827 h 1059043"/>
                  <a:gd name="connsiteX330" fmla="*/ 2348936 w 3024845"/>
                  <a:gd name="connsiteY330" fmla="*/ 665827 h 1059043"/>
                  <a:gd name="connsiteX331" fmla="*/ 2348936 w 3024845"/>
                  <a:gd name="connsiteY331" fmla="*/ 486400 h 1059043"/>
                  <a:gd name="connsiteX332" fmla="*/ 2355016 w 3024845"/>
                  <a:gd name="connsiteY332" fmla="*/ 479914 h 1059043"/>
                  <a:gd name="connsiteX333" fmla="*/ 2427977 w 3024845"/>
                  <a:gd name="connsiteY333" fmla="*/ 479914 h 1059043"/>
                  <a:gd name="connsiteX334" fmla="*/ 2427977 w 3024845"/>
                  <a:gd name="connsiteY334" fmla="*/ 488562 h 1059043"/>
                  <a:gd name="connsiteX335" fmla="*/ 2438110 w 3024845"/>
                  <a:gd name="connsiteY335" fmla="*/ 488562 h 1059043"/>
                  <a:gd name="connsiteX336" fmla="*/ 2438110 w 3024845"/>
                  <a:gd name="connsiteY336" fmla="*/ 603136 h 1059043"/>
                  <a:gd name="connsiteX337" fmla="*/ 2460404 w 3024845"/>
                  <a:gd name="connsiteY337" fmla="*/ 603136 h 1059043"/>
                  <a:gd name="connsiteX338" fmla="*/ 2460404 w 3024845"/>
                  <a:gd name="connsiteY338" fmla="*/ 536121 h 1059043"/>
                  <a:gd name="connsiteX339" fmla="*/ 2486751 w 3024845"/>
                  <a:gd name="connsiteY339" fmla="*/ 536121 h 1059043"/>
                  <a:gd name="connsiteX340" fmla="*/ 2490804 w 3024845"/>
                  <a:gd name="connsiteY340" fmla="*/ 531797 h 1059043"/>
                  <a:gd name="connsiteX341" fmla="*/ 2498911 w 3024845"/>
                  <a:gd name="connsiteY341" fmla="*/ 531797 h 1059043"/>
                  <a:gd name="connsiteX342" fmla="*/ 2502964 w 3024845"/>
                  <a:gd name="connsiteY342" fmla="*/ 536121 h 1059043"/>
                  <a:gd name="connsiteX343" fmla="*/ 2525258 w 3024845"/>
                  <a:gd name="connsiteY343" fmla="*/ 536121 h 1059043"/>
                  <a:gd name="connsiteX344" fmla="*/ 2525258 w 3024845"/>
                  <a:gd name="connsiteY344" fmla="*/ 419385 h 1059043"/>
                  <a:gd name="connsiteX345" fmla="*/ 2582005 w 3024845"/>
                  <a:gd name="connsiteY345" fmla="*/ 408576 h 1059043"/>
                  <a:gd name="connsiteX346" fmla="*/ 2582005 w 3024845"/>
                  <a:gd name="connsiteY346" fmla="*/ 409657 h 1059043"/>
                  <a:gd name="connsiteX347" fmla="*/ 2582005 w 3024845"/>
                  <a:gd name="connsiteY347" fmla="*/ 417223 h 1059043"/>
                  <a:gd name="connsiteX348" fmla="*/ 2608352 w 3024845"/>
                  <a:gd name="connsiteY348" fmla="*/ 417223 h 1059043"/>
                  <a:gd name="connsiteX349" fmla="*/ 2608352 w 3024845"/>
                  <a:gd name="connsiteY349" fmla="*/ 672313 h 1059043"/>
                  <a:gd name="connsiteX350" fmla="*/ 2630646 w 3024845"/>
                  <a:gd name="connsiteY350" fmla="*/ 672313 h 1059043"/>
                  <a:gd name="connsiteX351" fmla="*/ 2630646 w 3024845"/>
                  <a:gd name="connsiteY351" fmla="*/ 667989 h 1059043"/>
                  <a:gd name="connsiteX352" fmla="*/ 2642806 w 3024845"/>
                  <a:gd name="connsiteY352" fmla="*/ 667989 h 1059043"/>
                  <a:gd name="connsiteX353" fmla="*/ 2642806 w 3024845"/>
                  <a:gd name="connsiteY353" fmla="*/ 672313 h 1059043"/>
                  <a:gd name="connsiteX354" fmla="*/ 2667126 w 3024845"/>
                  <a:gd name="connsiteY354" fmla="*/ 672313 h 1059043"/>
                  <a:gd name="connsiteX355" fmla="*/ 2667126 w 3024845"/>
                  <a:gd name="connsiteY355" fmla="*/ 659342 h 1059043"/>
                  <a:gd name="connsiteX356" fmla="*/ 2695500 w 3024845"/>
                  <a:gd name="connsiteY356" fmla="*/ 659342 h 1059043"/>
                  <a:gd name="connsiteX357" fmla="*/ 2707660 w 3024845"/>
                  <a:gd name="connsiteY357" fmla="*/ 655018 h 1059043"/>
                  <a:gd name="connsiteX358" fmla="*/ 2727927 w 3024845"/>
                  <a:gd name="connsiteY358" fmla="*/ 659342 h 1059043"/>
                  <a:gd name="connsiteX359" fmla="*/ 2727927 w 3024845"/>
                  <a:gd name="connsiteY359" fmla="*/ 642048 h 1059043"/>
                  <a:gd name="connsiteX360" fmla="*/ 2736034 w 3024845"/>
                  <a:gd name="connsiteY360" fmla="*/ 642048 h 1059043"/>
                  <a:gd name="connsiteX361" fmla="*/ 2736034 w 3024845"/>
                  <a:gd name="connsiteY361" fmla="*/ 629077 h 1059043"/>
                  <a:gd name="connsiteX362" fmla="*/ 2792781 w 3024845"/>
                  <a:gd name="connsiteY362" fmla="*/ 629077 h 1059043"/>
                  <a:gd name="connsiteX363" fmla="*/ 2792781 w 3024845"/>
                  <a:gd name="connsiteY363" fmla="*/ 598812 h 1059043"/>
                  <a:gd name="connsiteX364" fmla="*/ 2811021 w 3024845"/>
                  <a:gd name="connsiteY364" fmla="*/ 598812 h 1059043"/>
                  <a:gd name="connsiteX365" fmla="*/ 2811021 w 3024845"/>
                  <a:gd name="connsiteY365" fmla="*/ 592327 h 1059043"/>
                  <a:gd name="connsiteX366" fmla="*/ 2823181 w 3024845"/>
                  <a:gd name="connsiteY366" fmla="*/ 592327 h 1059043"/>
                  <a:gd name="connsiteX367" fmla="*/ 2823181 w 3024845"/>
                  <a:gd name="connsiteY367" fmla="*/ 598812 h 1059043"/>
                  <a:gd name="connsiteX368" fmla="*/ 2839395 w 3024845"/>
                  <a:gd name="connsiteY368" fmla="*/ 598812 h 1059043"/>
                  <a:gd name="connsiteX369" fmla="*/ 2839395 w 3024845"/>
                  <a:gd name="connsiteY369" fmla="*/ 648533 h 1059043"/>
                  <a:gd name="connsiteX370" fmla="*/ 2871822 w 3024845"/>
                  <a:gd name="connsiteY370" fmla="*/ 648533 h 1059043"/>
                  <a:gd name="connsiteX371" fmla="*/ 2871822 w 3024845"/>
                  <a:gd name="connsiteY371" fmla="*/ 622592 h 1059043"/>
                  <a:gd name="connsiteX372" fmla="*/ 2910329 w 3024845"/>
                  <a:gd name="connsiteY372" fmla="*/ 622592 h 1059043"/>
                  <a:gd name="connsiteX373" fmla="*/ 2910329 w 3024845"/>
                  <a:gd name="connsiteY373" fmla="*/ 592327 h 1059043"/>
                  <a:gd name="connsiteX374" fmla="*/ 2958970 w 3024845"/>
                  <a:gd name="connsiteY374" fmla="*/ 592327 h 1059043"/>
                  <a:gd name="connsiteX375" fmla="*/ 2958970 w 3024845"/>
                  <a:gd name="connsiteY375" fmla="*/ 703483 h 1059043"/>
                  <a:gd name="connsiteX376" fmla="*/ 2958970 w 3024845"/>
                  <a:gd name="connsiteY376" fmla="*/ 717262 h 1059043"/>
                  <a:gd name="connsiteX377" fmla="*/ 3024845 w 3024845"/>
                  <a:gd name="connsiteY377" fmla="*/ 717262 h 1059043"/>
                  <a:gd name="connsiteX378" fmla="*/ 3024845 w 3024845"/>
                  <a:gd name="connsiteY378" fmla="*/ 1059043 h 1059043"/>
                  <a:gd name="connsiteX379" fmla="*/ 2054 w 3024845"/>
                  <a:gd name="connsiteY379" fmla="*/ 1056710 h 1059043"/>
                  <a:gd name="connsiteX380" fmla="*/ 0 w 3024845"/>
                  <a:gd name="connsiteY380" fmla="*/ 622592 h 1059043"/>
                  <a:gd name="connsiteX381" fmla="*/ 20267 w 3024845"/>
                  <a:gd name="connsiteY381" fmla="*/ 622592 h 1059043"/>
                  <a:gd name="connsiteX382" fmla="*/ 20774 w 3024845"/>
                  <a:gd name="connsiteY382" fmla="*/ 621511 h 1059043"/>
                  <a:gd name="connsiteX383" fmla="*/ 24320 w 3024845"/>
                  <a:gd name="connsiteY383" fmla="*/ 613945 h 1059043"/>
                  <a:gd name="connsiteX384" fmla="*/ 26094 w 3024845"/>
                  <a:gd name="connsiteY384" fmla="*/ 614215 h 1059043"/>
                  <a:gd name="connsiteX385" fmla="*/ 38507 w 3024845"/>
                  <a:gd name="connsiteY385" fmla="*/ 616106 h 1059043"/>
                  <a:gd name="connsiteX386" fmla="*/ 39014 w 3024845"/>
                  <a:gd name="connsiteY386" fmla="*/ 617458 h 1059043"/>
                  <a:gd name="connsiteX387" fmla="*/ 42560 w 3024845"/>
                  <a:gd name="connsiteY387" fmla="*/ 626915 h 1059043"/>
                  <a:gd name="connsiteX388" fmla="*/ 68907 w 3024845"/>
                  <a:gd name="connsiteY388" fmla="*/ 629077 h 1059043"/>
                  <a:gd name="connsiteX389" fmla="*/ 68907 w 3024845"/>
                  <a:gd name="connsiteY389" fmla="*/ 505856 h 1059043"/>
                  <a:gd name="connsiteX390" fmla="*/ 70934 w 3024845"/>
                  <a:gd name="connsiteY390" fmla="*/ 505856 h 1059043"/>
                  <a:gd name="connsiteX391" fmla="*/ 85121 w 3024845"/>
                  <a:gd name="connsiteY391" fmla="*/ 505856 h 1059043"/>
                  <a:gd name="connsiteX392" fmla="*/ 85121 w 3024845"/>
                  <a:gd name="connsiteY392" fmla="*/ 369664 h 1059043"/>
                  <a:gd name="connsiteX393" fmla="*/ 86894 w 3024845"/>
                  <a:gd name="connsiteY393" fmla="*/ 369664 h 1059043"/>
                  <a:gd name="connsiteX394" fmla="*/ 99308 w 3024845"/>
                  <a:gd name="connsiteY394" fmla="*/ 369664 h 1059043"/>
                  <a:gd name="connsiteX395" fmla="*/ 99308 w 3024845"/>
                  <a:gd name="connsiteY395" fmla="*/ 255090 h 1059043"/>
                  <a:gd name="connsiteX396" fmla="*/ 103361 w 3024845"/>
                  <a:gd name="connsiteY396" fmla="*/ 226986 h 1059043"/>
                  <a:gd name="connsiteX397" fmla="*/ 105388 w 3024845"/>
                  <a:gd name="connsiteY397" fmla="*/ 226986 h 1059043"/>
                  <a:gd name="connsiteX398" fmla="*/ 119575 w 3024845"/>
                  <a:gd name="connsiteY398"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50320 w 3024845"/>
                  <a:gd name="connsiteY311" fmla="*/ 60529 h 1059043"/>
                  <a:gd name="connsiteX312" fmla="*/ 2152346 w 3024845"/>
                  <a:gd name="connsiteY312" fmla="*/ 56206 h 1059043"/>
                  <a:gd name="connsiteX313" fmla="*/ 2152346 w 3024845"/>
                  <a:gd name="connsiteY313" fmla="*/ 0 h 1059043"/>
                  <a:gd name="connsiteX314" fmla="*/ 2180720 w 3024845"/>
                  <a:gd name="connsiteY314" fmla="*/ 555577 h 1059043"/>
                  <a:gd name="connsiteX315" fmla="*/ 2245574 w 3024845"/>
                  <a:gd name="connsiteY315" fmla="*/ 555577 h 1059043"/>
                  <a:gd name="connsiteX316" fmla="*/ 2245574 w 3024845"/>
                  <a:gd name="connsiteY316" fmla="*/ 631239 h 1059043"/>
                  <a:gd name="connsiteX317" fmla="*/ 2253681 w 3024845"/>
                  <a:gd name="connsiteY317" fmla="*/ 631239 h 1059043"/>
                  <a:gd name="connsiteX318" fmla="*/ 2255708 w 3024845"/>
                  <a:gd name="connsiteY318" fmla="*/ 624754 h 1059043"/>
                  <a:gd name="connsiteX319" fmla="*/ 2261788 w 3024845"/>
                  <a:gd name="connsiteY319" fmla="*/ 624754 h 1059043"/>
                  <a:gd name="connsiteX320" fmla="*/ 2263815 w 3024845"/>
                  <a:gd name="connsiteY320" fmla="*/ 633401 h 1059043"/>
                  <a:gd name="connsiteX321" fmla="*/ 2275975 w 3024845"/>
                  <a:gd name="connsiteY321" fmla="*/ 633401 h 1059043"/>
                  <a:gd name="connsiteX322" fmla="*/ 2275975 w 3024845"/>
                  <a:gd name="connsiteY322" fmla="*/ 626915 h 1059043"/>
                  <a:gd name="connsiteX323" fmla="*/ 2298268 w 3024845"/>
                  <a:gd name="connsiteY323" fmla="*/ 626915 h 1059043"/>
                  <a:gd name="connsiteX324" fmla="*/ 2298268 w 3024845"/>
                  <a:gd name="connsiteY324" fmla="*/ 633401 h 1059043"/>
                  <a:gd name="connsiteX325" fmla="*/ 2318535 w 3024845"/>
                  <a:gd name="connsiteY325" fmla="*/ 633401 h 1059043"/>
                  <a:gd name="connsiteX326" fmla="*/ 2318535 w 3024845"/>
                  <a:gd name="connsiteY326" fmla="*/ 678798 h 1059043"/>
                  <a:gd name="connsiteX327" fmla="*/ 2332722 w 3024845"/>
                  <a:gd name="connsiteY327" fmla="*/ 678798 h 1059043"/>
                  <a:gd name="connsiteX328" fmla="*/ 2332722 w 3024845"/>
                  <a:gd name="connsiteY328" fmla="*/ 665827 h 1059043"/>
                  <a:gd name="connsiteX329" fmla="*/ 2348936 w 3024845"/>
                  <a:gd name="connsiteY329" fmla="*/ 665827 h 1059043"/>
                  <a:gd name="connsiteX330" fmla="*/ 2348936 w 3024845"/>
                  <a:gd name="connsiteY330" fmla="*/ 486400 h 1059043"/>
                  <a:gd name="connsiteX331" fmla="*/ 2355016 w 3024845"/>
                  <a:gd name="connsiteY331" fmla="*/ 479914 h 1059043"/>
                  <a:gd name="connsiteX332" fmla="*/ 2427977 w 3024845"/>
                  <a:gd name="connsiteY332" fmla="*/ 479914 h 1059043"/>
                  <a:gd name="connsiteX333" fmla="*/ 2427977 w 3024845"/>
                  <a:gd name="connsiteY333" fmla="*/ 488562 h 1059043"/>
                  <a:gd name="connsiteX334" fmla="*/ 2438110 w 3024845"/>
                  <a:gd name="connsiteY334" fmla="*/ 488562 h 1059043"/>
                  <a:gd name="connsiteX335" fmla="*/ 2438110 w 3024845"/>
                  <a:gd name="connsiteY335" fmla="*/ 603136 h 1059043"/>
                  <a:gd name="connsiteX336" fmla="*/ 2460404 w 3024845"/>
                  <a:gd name="connsiteY336" fmla="*/ 603136 h 1059043"/>
                  <a:gd name="connsiteX337" fmla="*/ 2460404 w 3024845"/>
                  <a:gd name="connsiteY337" fmla="*/ 536121 h 1059043"/>
                  <a:gd name="connsiteX338" fmla="*/ 2486751 w 3024845"/>
                  <a:gd name="connsiteY338" fmla="*/ 536121 h 1059043"/>
                  <a:gd name="connsiteX339" fmla="*/ 2490804 w 3024845"/>
                  <a:gd name="connsiteY339" fmla="*/ 531797 h 1059043"/>
                  <a:gd name="connsiteX340" fmla="*/ 2498911 w 3024845"/>
                  <a:gd name="connsiteY340" fmla="*/ 531797 h 1059043"/>
                  <a:gd name="connsiteX341" fmla="*/ 2502964 w 3024845"/>
                  <a:gd name="connsiteY341" fmla="*/ 536121 h 1059043"/>
                  <a:gd name="connsiteX342" fmla="*/ 2525258 w 3024845"/>
                  <a:gd name="connsiteY342" fmla="*/ 536121 h 1059043"/>
                  <a:gd name="connsiteX343" fmla="*/ 2525258 w 3024845"/>
                  <a:gd name="connsiteY343" fmla="*/ 419385 h 1059043"/>
                  <a:gd name="connsiteX344" fmla="*/ 2582005 w 3024845"/>
                  <a:gd name="connsiteY344" fmla="*/ 408576 h 1059043"/>
                  <a:gd name="connsiteX345" fmla="*/ 2582005 w 3024845"/>
                  <a:gd name="connsiteY345" fmla="*/ 409657 h 1059043"/>
                  <a:gd name="connsiteX346" fmla="*/ 2582005 w 3024845"/>
                  <a:gd name="connsiteY346" fmla="*/ 417223 h 1059043"/>
                  <a:gd name="connsiteX347" fmla="*/ 2608352 w 3024845"/>
                  <a:gd name="connsiteY347" fmla="*/ 417223 h 1059043"/>
                  <a:gd name="connsiteX348" fmla="*/ 2608352 w 3024845"/>
                  <a:gd name="connsiteY348" fmla="*/ 672313 h 1059043"/>
                  <a:gd name="connsiteX349" fmla="*/ 2630646 w 3024845"/>
                  <a:gd name="connsiteY349" fmla="*/ 672313 h 1059043"/>
                  <a:gd name="connsiteX350" fmla="*/ 2630646 w 3024845"/>
                  <a:gd name="connsiteY350" fmla="*/ 667989 h 1059043"/>
                  <a:gd name="connsiteX351" fmla="*/ 2642806 w 3024845"/>
                  <a:gd name="connsiteY351" fmla="*/ 667989 h 1059043"/>
                  <a:gd name="connsiteX352" fmla="*/ 2642806 w 3024845"/>
                  <a:gd name="connsiteY352" fmla="*/ 672313 h 1059043"/>
                  <a:gd name="connsiteX353" fmla="*/ 2667126 w 3024845"/>
                  <a:gd name="connsiteY353" fmla="*/ 672313 h 1059043"/>
                  <a:gd name="connsiteX354" fmla="*/ 2667126 w 3024845"/>
                  <a:gd name="connsiteY354" fmla="*/ 659342 h 1059043"/>
                  <a:gd name="connsiteX355" fmla="*/ 2695500 w 3024845"/>
                  <a:gd name="connsiteY355" fmla="*/ 659342 h 1059043"/>
                  <a:gd name="connsiteX356" fmla="*/ 2707660 w 3024845"/>
                  <a:gd name="connsiteY356" fmla="*/ 655018 h 1059043"/>
                  <a:gd name="connsiteX357" fmla="*/ 2727927 w 3024845"/>
                  <a:gd name="connsiteY357" fmla="*/ 659342 h 1059043"/>
                  <a:gd name="connsiteX358" fmla="*/ 2727927 w 3024845"/>
                  <a:gd name="connsiteY358" fmla="*/ 642048 h 1059043"/>
                  <a:gd name="connsiteX359" fmla="*/ 2736034 w 3024845"/>
                  <a:gd name="connsiteY359" fmla="*/ 642048 h 1059043"/>
                  <a:gd name="connsiteX360" fmla="*/ 2736034 w 3024845"/>
                  <a:gd name="connsiteY360" fmla="*/ 629077 h 1059043"/>
                  <a:gd name="connsiteX361" fmla="*/ 2792781 w 3024845"/>
                  <a:gd name="connsiteY361" fmla="*/ 629077 h 1059043"/>
                  <a:gd name="connsiteX362" fmla="*/ 2792781 w 3024845"/>
                  <a:gd name="connsiteY362" fmla="*/ 598812 h 1059043"/>
                  <a:gd name="connsiteX363" fmla="*/ 2811021 w 3024845"/>
                  <a:gd name="connsiteY363" fmla="*/ 598812 h 1059043"/>
                  <a:gd name="connsiteX364" fmla="*/ 2811021 w 3024845"/>
                  <a:gd name="connsiteY364" fmla="*/ 592327 h 1059043"/>
                  <a:gd name="connsiteX365" fmla="*/ 2823181 w 3024845"/>
                  <a:gd name="connsiteY365" fmla="*/ 592327 h 1059043"/>
                  <a:gd name="connsiteX366" fmla="*/ 2823181 w 3024845"/>
                  <a:gd name="connsiteY366" fmla="*/ 598812 h 1059043"/>
                  <a:gd name="connsiteX367" fmla="*/ 2839395 w 3024845"/>
                  <a:gd name="connsiteY367" fmla="*/ 598812 h 1059043"/>
                  <a:gd name="connsiteX368" fmla="*/ 2839395 w 3024845"/>
                  <a:gd name="connsiteY368" fmla="*/ 648533 h 1059043"/>
                  <a:gd name="connsiteX369" fmla="*/ 2871822 w 3024845"/>
                  <a:gd name="connsiteY369" fmla="*/ 648533 h 1059043"/>
                  <a:gd name="connsiteX370" fmla="*/ 2871822 w 3024845"/>
                  <a:gd name="connsiteY370" fmla="*/ 622592 h 1059043"/>
                  <a:gd name="connsiteX371" fmla="*/ 2910329 w 3024845"/>
                  <a:gd name="connsiteY371" fmla="*/ 622592 h 1059043"/>
                  <a:gd name="connsiteX372" fmla="*/ 2910329 w 3024845"/>
                  <a:gd name="connsiteY372" fmla="*/ 592327 h 1059043"/>
                  <a:gd name="connsiteX373" fmla="*/ 2958970 w 3024845"/>
                  <a:gd name="connsiteY373" fmla="*/ 592327 h 1059043"/>
                  <a:gd name="connsiteX374" fmla="*/ 2958970 w 3024845"/>
                  <a:gd name="connsiteY374" fmla="*/ 703483 h 1059043"/>
                  <a:gd name="connsiteX375" fmla="*/ 2958970 w 3024845"/>
                  <a:gd name="connsiteY375" fmla="*/ 717262 h 1059043"/>
                  <a:gd name="connsiteX376" fmla="*/ 3024845 w 3024845"/>
                  <a:gd name="connsiteY376" fmla="*/ 717262 h 1059043"/>
                  <a:gd name="connsiteX377" fmla="*/ 3024845 w 3024845"/>
                  <a:gd name="connsiteY377" fmla="*/ 1059043 h 1059043"/>
                  <a:gd name="connsiteX378" fmla="*/ 2054 w 3024845"/>
                  <a:gd name="connsiteY378" fmla="*/ 1056710 h 1059043"/>
                  <a:gd name="connsiteX379" fmla="*/ 0 w 3024845"/>
                  <a:gd name="connsiteY379" fmla="*/ 622592 h 1059043"/>
                  <a:gd name="connsiteX380" fmla="*/ 20267 w 3024845"/>
                  <a:gd name="connsiteY380" fmla="*/ 622592 h 1059043"/>
                  <a:gd name="connsiteX381" fmla="*/ 20774 w 3024845"/>
                  <a:gd name="connsiteY381" fmla="*/ 621511 h 1059043"/>
                  <a:gd name="connsiteX382" fmla="*/ 24320 w 3024845"/>
                  <a:gd name="connsiteY382" fmla="*/ 613945 h 1059043"/>
                  <a:gd name="connsiteX383" fmla="*/ 26094 w 3024845"/>
                  <a:gd name="connsiteY383" fmla="*/ 614215 h 1059043"/>
                  <a:gd name="connsiteX384" fmla="*/ 38507 w 3024845"/>
                  <a:gd name="connsiteY384" fmla="*/ 616106 h 1059043"/>
                  <a:gd name="connsiteX385" fmla="*/ 39014 w 3024845"/>
                  <a:gd name="connsiteY385" fmla="*/ 617458 h 1059043"/>
                  <a:gd name="connsiteX386" fmla="*/ 42560 w 3024845"/>
                  <a:gd name="connsiteY386" fmla="*/ 626915 h 1059043"/>
                  <a:gd name="connsiteX387" fmla="*/ 68907 w 3024845"/>
                  <a:gd name="connsiteY387" fmla="*/ 629077 h 1059043"/>
                  <a:gd name="connsiteX388" fmla="*/ 68907 w 3024845"/>
                  <a:gd name="connsiteY388" fmla="*/ 505856 h 1059043"/>
                  <a:gd name="connsiteX389" fmla="*/ 70934 w 3024845"/>
                  <a:gd name="connsiteY389" fmla="*/ 505856 h 1059043"/>
                  <a:gd name="connsiteX390" fmla="*/ 85121 w 3024845"/>
                  <a:gd name="connsiteY390" fmla="*/ 505856 h 1059043"/>
                  <a:gd name="connsiteX391" fmla="*/ 85121 w 3024845"/>
                  <a:gd name="connsiteY391" fmla="*/ 369664 h 1059043"/>
                  <a:gd name="connsiteX392" fmla="*/ 86894 w 3024845"/>
                  <a:gd name="connsiteY392" fmla="*/ 369664 h 1059043"/>
                  <a:gd name="connsiteX393" fmla="*/ 99308 w 3024845"/>
                  <a:gd name="connsiteY393" fmla="*/ 369664 h 1059043"/>
                  <a:gd name="connsiteX394" fmla="*/ 99308 w 3024845"/>
                  <a:gd name="connsiteY394" fmla="*/ 255090 h 1059043"/>
                  <a:gd name="connsiteX395" fmla="*/ 103361 w 3024845"/>
                  <a:gd name="connsiteY395" fmla="*/ 226986 h 1059043"/>
                  <a:gd name="connsiteX396" fmla="*/ 105388 w 3024845"/>
                  <a:gd name="connsiteY396" fmla="*/ 226986 h 1059043"/>
                  <a:gd name="connsiteX397" fmla="*/ 119575 w 3024845"/>
                  <a:gd name="connsiteY397" fmla="*/ 226986 h 1059043"/>
                  <a:gd name="connsiteX0" fmla="*/ 119575 w 3024845"/>
                  <a:gd name="connsiteY0" fmla="*/ 255427 h 1087484"/>
                  <a:gd name="connsiteX1" fmla="*/ 200642 w 3024845"/>
                  <a:gd name="connsiteY1" fmla="*/ 253266 h 1087484"/>
                  <a:gd name="connsiteX2" fmla="*/ 202669 w 3024845"/>
                  <a:gd name="connsiteY2" fmla="*/ 253266 h 1087484"/>
                  <a:gd name="connsiteX3" fmla="*/ 216856 w 3024845"/>
                  <a:gd name="connsiteY3" fmla="*/ 253266 h 1087484"/>
                  <a:gd name="connsiteX4" fmla="*/ 216856 w 3024845"/>
                  <a:gd name="connsiteY4" fmla="*/ 277045 h 1087484"/>
                  <a:gd name="connsiteX5" fmla="*/ 217363 w 3024845"/>
                  <a:gd name="connsiteY5" fmla="*/ 277856 h 1087484"/>
                  <a:gd name="connsiteX6" fmla="*/ 220909 w 3024845"/>
                  <a:gd name="connsiteY6" fmla="*/ 283531 h 1087484"/>
                  <a:gd name="connsiteX7" fmla="*/ 220909 w 3024845"/>
                  <a:gd name="connsiteY7" fmla="*/ 398105 h 1087484"/>
                  <a:gd name="connsiteX8" fmla="*/ 223189 w 3024845"/>
                  <a:gd name="connsiteY8" fmla="*/ 398105 h 1087484"/>
                  <a:gd name="connsiteX9" fmla="*/ 239150 w 3024845"/>
                  <a:gd name="connsiteY9" fmla="*/ 398105 h 1087484"/>
                  <a:gd name="connsiteX10" fmla="*/ 239150 w 3024845"/>
                  <a:gd name="connsiteY10" fmla="*/ 538620 h 1087484"/>
                  <a:gd name="connsiteX11" fmla="*/ 240670 w 3024845"/>
                  <a:gd name="connsiteY11" fmla="*/ 538350 h 1087484"/>
                  <a:gd name="connsiteX12" fmla="*/ 251310 w 3024845"/>
                  <a:gd name="connsiteY12" fmla="*/ 536459 h 1087484"/>
                  <a:gd name="connsiteX13" fmla="*/ 249283 w 3024845"/>
                  <a:gd name="connsiteY13" fmla="*/ 625091 h 1087484"/>
                  <a:gd name="connsiteX14" fmla="*/ 250803 w 3024845"/>
                  <a:gd name="connsiteY14" fmla="*/ 625362 h 1087484"/>
                  <a:gd name="connsiteX15" fmla="*/ 261443 w 3024845"/>
                  <a:gd name="connsiteY15" fmla="*/ 627253 h 1087484"/>
                  <a:gd name="connsiteX16" fmla="*/ 261696 w 3024845"/>
                  <a:gd name="connsiteY16" fmla="*/ 628064 h 1087484"/>
                  <a:gd name="connsiteX17" fmla="*/ 263470 w 3024845"/>
                  <a:gd name="connsiteY17" fmla="*/ 633739 h 1087484"/>
                  <a:gd name="connsiteX18" fmla="*/ 264230 w 3024845"/>
                  <a:gd name="connsiteY18" fmla="*/ 631307 h 1087484"/>
                  <a:gd name="connsiteX19" fmla="*/ 269550 w 3024845"/>
                  <a:gd name="connsiteY19" fmla="*/ 614283 h 1087484"/>
                  <a:gd name="connsiteX20" fmla="*/ 271323 w 3024845"/>
                  <a:gd name="connsiteY20" fmla="*/ 614283 h 1087484"/>
                  <a:gd name="connsiteX21" fmla="*/ 283737 w 3024845"/>
                  <a:gd name="connsiteY21" fmla="*/ 614283 h 1087484"/>
                  <a:gd name="connsiteX22" fmla="*/ 283737 w 3024845"/>
                  <a:gd name="connsiteY22" fmla="*/ 646709 h 1087484"/>
                  <a:gd name="connsiteX23" fmla="*/ 284750 w 3024845"/>
                  <a:gd name="connsiteY23" fmla="*/ 647250 h 1087484"/>
                  <a:gd name="connsiteX24" fmla="*/ 291844 w 3024845"/>
                  <a:gd name="connsiteY24" fmla="*/ 651033 h 1087484"/>
                  <a:gd name="connsiteX25" fmla="*/ 291844 w 3024845"/>
                  <a:gd name="connsiteY25" fmla="*/ 652384 h 1087484"/>
                  <a:gd name="connsiteX26" fmla="*/ 291844 w 3024845"/>
                  <a:gd name="connsiteY26" fmla="*/ 661842 h 1087484"/>
                  <a:gd name="connsiteX27" fmla="*/ 336431 w 3024845"/>
                  <a:gd name="connsiteY27" fmla="*/ 661842 h 1087484"/>
                  <a:gd name="connsiteX28" fmla="*/ 336431 w 3024845"/>
                  <a:gd name="connsiteY28" fmla="*/ 662923 h 1087484"/>
                  <a:gd name="connsiteX29" fmla="*/ 336431 w 3024845"/>
                  <a:gd name="connsiteY29" fmla="*/ 670489 h 1087484"/>
                  <a:gd name="connsiteX30" fmla="*/ 338457 w 3024845"/>
                  <a:gd name="connsiteY30" fmla="*/ 670489 h 1087484"/>
                  <a:gd name="connsiteX31" fmla="*/ 352644 w 3024845"/>
                  <a:gd name="connsiteY31" fmla="*/ 670489 h 1087484"/>
                  <a:gd name="connsiteX32" fmla="*/ 352644 w 3024845"/>
                  <a:gd name="connsiteY32" fmla="*/ 640224 h 1087484"/>
                  <a:gd name="connsiteX33" fmla="*/ 397231 w 3024845"/>
                  <a:gd name="connsiteY33" fmla="*/ 640224 h 1087484"/>
                  <a:gd name="connsiteX34" fmla="*/ 397231 w 3024845"/>
                  <a:gd name="connsiteY34" fmla="*/ 638873 h 1087484"/>
                  <a:gd name="connsiteX35" fmla="*/ 397231 w 3024845"/>
                  <a:gd name="connsiteY35" fmla="*/ 629415 h 1087484"/>
                  <a:gd name="connsiteX36" fmla="*/ 398245 w 3024845"/>
                  <a:gd name="connsiteY36" fmla="*/ 629415 h 1087484"/>
                  <a:gd name="connsiteX37" fmla="*/ 405338 w 3024845"/>
                  <a:gd name="connsiteY37" fmla="*/ 629415 h 1087484"/>
                  <a:gd name="connsiteX38" fmla="*/ 405338 w 3024845"/>
                  <a:gd name="connsiteY38" fmla="*/ 627524 h 1087484"/>
                  <a:gd name="connsiteX39" fmla="*/ 405338 w 3024845"/>
                  <a:gd name="connsiteY39" fmla="*/ 614283 h 1087484"/>
                  <a:gd name="connsiteX40" fmla="*/ 406098 w 3024845"/>
                  <a:gd name="connsiteY40" fmla="*/ 614283 h 1087484"/>
                  <a:gd name="connsiteX41" fmla="*/ 411418 w 3024845"/>
                  <a:gd name="connsiteY41" fmla="*/ 614283 h 1087484"/>
                  <a:gd name="connsiteX42" fmla="*/ 411418 w 3024845"/>
                  <a:gd name="connsiteY42" fmla="*/ 613202 h 1087484"/>
                  <a:gd name="connsiteX43" fmla="*/ 411418 w 3024845"/>
                  <a:gd name="connsiteY43" fmla="*/ 605635 h 1087484"/>
                  <a:gd name="connsiteX44" fmla="*/ 413445 w 3024845"/>
                  <a:gd name="connsiteY44" fmla="*/ 605635 h 1087484"/>
                  <a:gd name="connsiteX45" fmla="*/ 427632 w 3024845"/>
                  <a:gd name="connsiteY45" fmla="*/ 605635 h 1087484"/>
                  <a:gd name="connsiteX46" fmla="*/ 427632 w 3024845"/>
                  <a:gd name="connsiteY46" fmla="*/ 606716 h 1087484"/>
                  <a:gd name="connsiteX47" fmla="*/ 427632 w 3024845"/>
                  <a:gd name="connsiteY47" fmla="*/ 614283 h 1087484"/>
                  <a:gd name="connsiteX48" fmla="*/ 449925 w 3024845"/>
                  <a:gd name="connsiteY48" fmla="*/ 614283 h 1087484"/>
                  <a:gd name="connsiteX49" fmla="*/ 449925 w 3024845"/>
                  <a:gd name="connsiteY49" fmla="*/ 612391 h 1087484"/>
                  <a:gd name="connsiteX50" fmla="*/ 449925 w 3024845"/>
                  <a:gd name="connsiteY50" fmla="*/ 599150 h 1087484"/>
                  <a:gd name="connsiteX51" fmla="*/ 451699 w 3024845"/>
                  <a:gd name="connsiteY51" fmla="*/ 599150 h 1087484"/>
                  <a:gd name="connsiteX52" fmla="*/ 464112 w 3024845"/>
                  <a:gd name="connsiteY52" fmla="*/ 599150 h 1087484"/>
                  <a:gd name="connsiteX53" fmla="*/ 464112 w 3024845"/>
                  <a:gd name="connsiteY53" fmla="*/ 622930 h 1087484"/>
                  <a:gd name="connsiteX54" fmla="*/ 465126 w 3024845"/>
                  <a:gd name="connsiteY54" fmla="*/ 622930 h 1087484"/>
                  <a:gd name="connsiteX55" fmla="*/ 472219 w 3024845"/>
                  <a:gd name="connsiteY55" fmla="*/ 622930 h 1087484"/>
                  <a:gd name="connsiteX56" fmla="*/ 472219 w 3024845"/>
                  <a:gd name="connsiteY56" fmla="*/ 621849 h 1087484"/>
                  <a:gd name="connsiteX57" fmla="*/ 472219 w 3024845"/>
                  <a:gd name="connsiteY57" fmla="*/ 614283 h 1087484"/>
                  <a:gd name="connsiteX58" fmla="*/ 473992 w 3024845"/>
                  <a:gd name="connsiteY58" fmla="*/ 614283 h 1087484"/>
                  <a:gd name="connsiteX59" fmla="*/ 486406 w 3024845"/>
                  <a:gd name="connsiteY59" fmla="*/ 614283 h 1087484"/>
                  <a:gd name="connsiteX60" fmla="*/ 486406 w 3024845"/>
                  <a:gd name="connsiteY60" fmla="*/ 640224 h 1087484"/>
                  <a:gd name="connsiteX61" fmla="*/ 488433 w 3024845"/>
                  <a:gd name="connsiteY61" fmla="*/ 640224 h 1087484"/>
                  <a:gd name="connsiteX62" fmla="*/ 502619 w 3024845"/>
                  <a:gd name="connsiteY62" fmla="*/ 640224 h 1087484"/>
                  <a:gd name="connsiteX63" fmla="*/ 502619 w 3024845"/>
                  <a:gd name="connsiteY63" fmla="*/ 641845 h 1087484"/>
                  <a:gd name="connsiteX64" fmla="*/ 502619 w 3024845"/>
                  <a:gd name="connsiteY64" fmla="*/ 653195 h 1087484"/>
                  <a:gd name="connsiteX65" fmla="*/ 503379 w 3024845"/>
                  <a:gd name="connsiteY65" fmla="*/ 653195 h 1087484"/>
                  <a:gd name="connsiteX66" fmla="*/ 508700 w 3024845"/>
                  <a:gd name="connsiteY66" fmla="*/ 653195 h 1087484"/>
                  <a:gd name="connsiteX67" fmla="*/ 508700 w 3024845"/>
                  <a:gd name="connsiteY67" fmla="*/ 652384 h 1087484"/>
                  <a:gd name="connsiteX68" fmla="*/ 508700 w 3024845"/>
                  <a:gd name="connsiteY68" fmla="*/ 646709 h 1087484"/>
                  <a:gd name="connsiteX69" fmla="*/ 539100 w 3024845"/>
                  <a:gd name="connsiteY69" fmla="*/ 646709 h 1087484"/>
                  <a:gd name="connsiteX70" fmla="*/ 539100 w 3024845"/>
                  <a:gd name="connsiteY70" fmla="*/ 670489 h 1087484"/>
                  <a:gd name="connsiteX71" fmla="*/ 540113 w 3024845"/>
                  <a:gd name="connsiteY71" fmla="*/ 670489 h 1087484"/>
                  <a:gd name="connsiteX72" fmla="*/ 547207 w 3024845"/>
                  <a:gd name="connsiteY72" fmla="*/ 670489 h 1087484"/>
                  <a:gd name="connsiteX73" fmla="*/ 547207 w 3024845"/>
                  <a:gd name="connsiteY73" fmla="*/ 671570 h 1087484"/>
                  <a:gd name="connsiteX74" fmla="*/ 547207 w 3024845"/>
                  <a:gd name="connsiteY74" fmla="*/ 679136 h 1087484"/>
                  <a:gd name="connsiteX75" fmla="*/ 547967 w 3024845"/>
                  <a:gd name="connsiteY75" fmla="*/ 679136 h 1087484"/>
                  <a:gd name="connsiteX76" fmla="*/ 553287 w 3024845"/>
                  <a:gd name="connsiteY76" fmla="*/ 679136 h 1087484"/>
                  <a:gd name="connsiteX77" fmla="*/ 553287 w 3024845"/>
                  <a:gd name="connsiteY77" fmla="*/ 676974 h 1087484"/>
                  <a:gd name="connsiteX78" fmla="*/ 553287 w 3024845"/>
                  <a:gd name="connsiteY78" fmla="*/ 661842 h 1087484"/>
                  <a:gd name="connsiteX79" fmla="*/ 554300 w 3024845"/>
                  <a:gd name="connsiteY79" fmla="*/ 661842 h 1087484"/>
                  <a:gd name="connsiteX80" fmla="*/ 561394 w 3024845"/>
                  <a:gd name="connsiteY80" fmla="*/ 661842 h 1087484"/>
                  <a:gd name="connsiteX81" fmla="*/ 561394 w 3024845"/>
                  <a:gd name="connsiteY81" fmla="*/ 662923 h 1087484"/>
                  <a:gd name="connsiteX82" fmla="*/ 561394 w 3024845"/>
                  <a:gd name="connsiteY82" fmla="*/ 670489 h 1087484"/>
                  <a:gd name="connsiteX83" fmla="*/ 566714 w 3024845"/>
                  <a:gd name="connsiteY83" fmla="*/ 668496 h 1087484"/>
                  <a:gd name="connsiteX84" fmla="*/ 567474 w 3024845"/>
                  <a:gd name="connsiteY84" fmla="*/ 667516 h 1087484"/>
                  <a:gd name="connsiteX85" fmla="*/ 567474 w 3024845"/>
                  <a:gd name="connsiteY85" fmla="*/ 661842 h 1087484"/>
                  <a:gd name="connsiteX86" fmla="*/ 605981 w 3024845"/>
                  <a:gd name="connsiteY86" fmla="*/ 661842 h 1087484"/>
                  <a:gd name="connsiteX87" fmla="*/ 605981 w 3024845"/>
                  <a:gd name="connsiteY87" fmla="*/ 685621 h 1087484"/>
                  <a:gd name="connsiteX88" fmla="*/ 608007 w 3024845"/>
                  <a:gd name="connsiteY88" fmla="*/ 685621 h 1087484"/>
                  <a:gd name="connsiteX89" fmla="*/ 622194 w 3024845"/>
                  <a:gd name="connsiteY89" fmla="*/ 685621 h 1087484"/>
                  <a:gd name="connsiteX90" fmla="*/ 622194 w 3024845"/>
                  <a:gd name="connsiteY90" fmla="*/ 686702 h 1087484"/>
                  <a:gd name="connsiteX91" fmla="*/ 622194 w 3024845"/>
                  <a:gd name="connsiteY91" fmla="*/ 694268 h 1087484"/>
                  <a:gd name="connsiteX92" fmla="*/ 623968 w 3024845"/>
                  <a:gd name="connsiteY92" fmla="*/ 694268 h 1087484"/>
                  <a:gd name="connsiteX93" fmla="*/ 636381 w 3024845"/>
                  <a:gd name="connsiteY93" fmla="*/ 694268 h 1087484"/>
                  <a:gd name="connsiteX94" fmla="*/ 636381 w 3024845"/>
                  <a:gd name="connsiteY94" fmla="*/ 670489 h 1087484"/>
                  <a:gd name="connsiteX95" fmla="*/ 637394 w 3024845"/>
                  <a:gd name="connsiteY95" fmla="*/ 670489 h 1087484"/>
                  <a:gd name="connsiteX96" fmla="*/ 644488 w 3024845"/>
                  <a:gd name="connsiteY96" fmla="*/ 670489 h 1087484"/>
                  <a:gd name="connsiteX97" fmla="*/ 644488 w 3024845"/>
                  <a:gd name="connsiteY97" fmla="*/ 638062 h 1087484"/>
                  <a:gd name="connsiteX98" fmla="*/ 645501 w 3024845"/>
                  <a:gd name="connsiteY98" fmla="*/ 638062 h 1087484"/>
                  <a:gd name="connsiteX99" fmla="*/ 652595 w 3024845"/>
                  <a:gd name="connsiteY99" fmla="*/ 638062 h 1087484"/>
                  <a:gd name="connsiteX100" fmla="*/ 652595 w 3024845"/>
                  <a:gd name="connsiteY100" fmla="*/ 636171 h 1087484"/>
                  <a:gd name="connsiteX101" fmla="*/ 652595 w 3024845"/>
                  <a:gd name="connsiteY101" fmla="*/ 622930 h 1087484"/>
                  <a:gd name="connsiteX102" fmla="*/ 651328 w 3024845"/>
                  <a:gd name="connsiteY102" fmla="*/ 621308 h 1087484"/>
                  <a:gd name="connsiteX103" fmla="*/ 656648 w 3024845"/>
                  <a:gd name="connsiteY103" fmla="*/ 609959 h 1087484"/>
                  <a:gd name="connsiteX104" fmla="*/ 664755 w 3024845"/>
                  <a:gd name="connsiteY104" fmla="*/ 638062 h 1087484"/>
                  <a:gd name="connsiteX105" fmla="*/ 665515 w 3024845"/>
                  <a:gd name="connsiteY105" fmla="*/ 638062 h 1087484"/>
                  <a:gd name="connsiteX106" fmla="*/ 670835 w 3024845"/>
                  <a:gd name="connsiteY106" fmla="*/ 638062 h 1087484"/>
                  <a:gd name="connsiteX107" fmla="*/ 670835 w 3024845"/>
                  <a:gd name="connsiteY107" fmla="*/ 532135 h 1087484"/>
                  <a:gd name="connsiteX108" fmla="*/ 672355 w 3024845"/>
                  <a:gd name="connsiteY108" fmla="*/ 532135 h 1087484"/>
                  <a:gd name="connsiteX109" fmla="*/ 682995 w 3024845"/>
                  <a:gd name="connsiteY109" fmla="*/ 532135 h 1087484"/>
                  <a:gd name="connsiteX110" fmla="*/ 682995 w 3024845"/>
                  <a:gd name="connsiteY110" fmla="*/ 484576 h 1087484"/>
                  <a:gd name="connsiteX111" fmla="*/ 709342 w 3024845"/>
                  <a:gd name="connsiteY111" fmla="*/ 484576 h 1087484"/>
                  <a:gd name="connsiteX112" fmla="*/ 709342 w 3024845"/>
                  <a:gd name="connsiteY112" fmla="*/ 462958 h 1087484"/>
                  <a:gd name="connsiteX113" fmla="*/ 743796 w 3024845"/>
                  <a:gd name="connsiteY113" fmla="*/ 462958 h 1087484"/>
                  <a:gd name="connsiteX114" fmla="*/ 743796 w 3024845"/>
                  <a:gd name="connsiteY114" fmla="*/ 465390 h 1087484"/>
                  <a:gd name="connsiteX115" fmla="*/ 743796 w 3024845"/>
                  <a:gd name="connsiteY115" fmla="*/ 482414 h 1087484"/>
                  <a:gd name="connsiteX116" fmla="*/ 746076 w 3024845"/>
                  <a:gd name="connsiteY116" fmla="*/ 482414 h 1087484"/>
                  <a:gd name="connsiteX117" fmla="*/ 762036 w 3024845"/>
                  <a:gd name="connsiteY117" fmla="*/ 482414 h 1087484"/>
                  <a:gd name="connsiteX118" fmla="*/ 762036 w 3024845"/>
                  <a:gd name="connsiteY118" fmla="*/ 529973 h 1087484"/>
                  <a:gd name="connsiteX119" fmla="*/ 763049 w 3024845"/>
                  <a:gd name="connsiteY119" fmla="*/ 529973 h 1087484"/>
                  <a:gd name="connsiteX120" fmla="*/ 770143 w 3024845"/>
                  <a:gd name="connsiteY120" fmla="*/ 529973 h 1087484"/>
                  <a:gd name="connsiteX121" fmla="*/ 784330 w 3024845"/>
                  <a:gd name="connsiteY121" fmla="*/ 534297 h 1087484"/>
                  <a:gd name="connsiteX122" fmla="*/ 784330 w 3024845"/>
                  <a:gd name="connsiteY122" fmla="*/ 573209 h 1087484"/>
                  <a:gd name="connsiteX123" fmla="*/ 785343 w 3024845"/>
                  <a:gd name="connsiteY123" fmla="*/ 573209 h 1087484"/>
                  <a:gd name="connsiteX124" fmla="*/ 792436 w 3024845"/>
                  <a:gd name="connsiteY124" fmla="*/ 573209 h 1087484"/>
                  <a:gd name="connsiteX125" fmla="*/ 792436 w 3024845"/>
                  <a:gd name="connsiteY125" fmla="*/ 574830 h 1087484"/>
                  <a:gd name="connsiteX126" fmla="*/ 792436 w 3024845"/>
                  <a:gd name="connsiteY126" fmla="*/ 586179 h 1087484"/>
                  <a:gd name="connsiteX127" fmla="*/ 794463 w 3024845"/>
                  <a:gd name="connsiteY127" fmla="*/ 586179 h 1087484"/>
                  <a:gd name="connsiteX128" fmla="*/ 808650 w 3024845"/>
                  <a:gd name="connsiteY128" fmla="*/ 586179 h 1087484"/>
                  <a:gd name="connsiteX129" fmla="*/ 814730 w 3024845"/>
                  <a:gd name="connsiteY129" fmla="*/ 592665 h 1087484"/>
                  <a:gd name="connsiteX130" fmla="*/ 814730 w 3024845"/>
                  <a:gd name="connsiteY130" fmla="*/ 614283 h 1087484"/>
                  <a:gd name="connsiteX131" fmla="*/ 817010 w 3024845"/>
                  <a:gd name="connsiteY131" fmla="*/ 614283 h 1087484"/>
                  <a:gd name="connsiteX132" fmla="*/ 832970 w 3024845"/>
                  <a:gd name="connsiteY132" fmla="*/ 614283 h 1087484"/>
                  <a:gd name="connsiteX133" fmla="*/ 832970 w 3024845"/>
                  <a:gd name="connsiteY133" fmla="*/ 615363 h 1087484"/>
                  <a:gd name="connsiteX134" fmla="*/ 832970 w 3024845"/>
                  <a:gd name="connsiteY134" fmla="*/ 622930 h 1087484"/>
                  <a:gd name="connsiteX135" fmla="*/ 834237 w 3024845"/>
                  <a:gd name="connsiteY135" fmla="*/ 622930 h 1087484"/>
                  <a:gd name="connsiteX136" fmla="*/ 843104 w 3024845"/>
                  <a:gd name="connsiteY136" fmla="*/ 622930 h 1087484"/>
                  <a:gd name="connsiteX137" fmla="*/ 843104 w 3024845"/>
                  <a:gd name="connsiteY137" fmla="*/ 625091 h 1087484"/>
                  <a:gd name="connsiteX138" fmla="*/ 843104 w 3024845"/>
                  <a:gd name="connsiteY138" fmla="*/ 640224 h 1087484"/>
                  <a:gd name="connsiteX139" fmla="*/ 847157 w 3024845"/>
                  <a:gd name="connsiteY139" fmla="*/ 638332 h 1087484"/>
                  <a:gd name="connsiteX140" fmla="*/ 847157 w 3024845"/>
                  <a:gd name="connsiteY140" fmla="*/ 625091 h 1087484"/>
                  <a:gd name="connsiteX141" fmla="*/ 848170 w 3024845"/>
                  <a:gd name="connsiteY141" fmla="*/ 625091 h 1087484"/>
                  <a:gd name="connsiteX142" fmla="*/ 855264 w 3024845"/>
                  <a:gd name="connsiteY142" fmla="*/ 625091 h 1087484"/>
                  <a:gd name="connsiteX143" fmla="*/ 855264 w 3024845"/>
                  <a:gd name="connsiteY143" fmla="*/ 626713 h 1087484"/>
                  <a:gd name="connsiteX144" fmla="*/ 855264 w 3024845"/>
                  <a:gd name="connsiteY144" fmla="*/ 638062 h 1087484"/>
                  <a:gd name="connsiteX145" fmla="*/ 856024 w 3024845"/>
                  <a:gd name="connsiteY145" fmla="*/ 638062 h 1087484"/>
                  <a:gd name="connsiteX146" fmla="*/ 861344 w 3024845"/>
                  <a:gd name="connsiteY146" fmla="*/ 638062 h 1087484"/>
                  <a:gd name="connsiteX147" fmla="*/ 909984 w 3024845"/>
                  <a:gd name="connsiteY147" fmla="*/ 633739 h 1087484"/>
                  <a:gd name="connsiteX148" fmla="*/ 909984 w 3024845"/>
                  <a:gd name="connsiteY148" fmla="*/ 635090 h 1087484"/>
                  <a:gd name="connsiteX149" fmla="*/ 909984 w 3024845"/>
                  <a:gd name="connsiteY149" fmla="*/ 644547 h 1087484"/>
                  <a:gd name="connsiteX150" fmla="*/ 910744 w 3024845"/>
                  <a:gd name="connsiteY150" fmla="*/ 644547 h 1087484"/>
                  <a:gd name="connsiteX151" fmla="*/ 916065 w 3024845"/>
                  <a:gd name="connsiteY151" fmla="*/ 644547 h 1087484"/>
                  <a:gd name="connsiteX152" fmla="*/ 916065 w 3024845"/>
                  <a:gd name="connsiteY152" fmla="*/ 646709 h 1087484"/>
                  <a:gd name="connsiteX153" fmla="*/ 916065 w 3024845"/>
                  <a:gd name="connsiteY153" fmla="*/ 661842 h 1087484"/>
                  <a:gd name="connsiteX154" fmla="*/ 918091 w 3024845"/>
                  <a:gd name="connsiteY154" fmla="*/ 660491 h 1087484"/>
                  <a:gd name="connsiteX155" fmla="*/ 932278 w 3024845"/>
                  <a:gd name="connsiteY155" fmla="*/ 651033 h 1087484"/>
                  <a:gd name="connsiteX156" fmla="*/ 938358 w 3024845"/>
                  <a:gd name="connsiteY156" fmla="*/ 609959 h 1087484"/>
                  <a:gd name="connsiteX157" fmla="*/ 939118 w 3024845"/>
                  <a:gd name="connsiteY157" fmla="*/ 609689 h 1087484"/>
                  <a:gd name="connsiteX158" fmla="*/ 944438 w 3024845"/>
                  <a:gd name="connsiteY158" fmla="*/ 607797 h 1087484"/>
                  <a:gd name="connsiteX159" fmla="*/ 946465 w 3024845"/>
                  <a:gd name="connsiteY159" fmla="*/ 538620 h 1087484"/>
                  <a:gd name="connsiteX160" fmla="*/ 948492 w 3024845"/>
                  <a:gd name="connsiteY160" fmla="*/ 607797 h 1087484"/>
                  <a:gd name="connsiteX161" fmla="*/ 949252 w 3024845"/>
                  <a:gd name="connsiteY161" fmla="*/ 608067 h 1087484"/>
                  <a:gd name="connsiteX162" fmla="*/ 954572 w 3024845"/>
                  <a:gd name="connsiteY162" fmla="*/ 609959 h 1087484"/>
                  <a:gd name="connsiteX163" fmla="*/ 954572 w 3024845"/>
                  <a:gd name="connsiteY163" fmla="*/ 523488 h 1087484"/>
                  <a:gd name="connsiteX164" fmla="*/ 958625 w 3024845"/>
                  <a:gd name="connsiteY164" fmla="*/ 491061 h 1087484"/>
                  <a:gd name="connsiteX165" fmla="*/ 997132 w 3024845"/>
                  <a:gd name="connsiteY165" fmla="*/ 491061 h 1087484"/>
                  <a:gd name="connsiteX166" fmla="*/ 997132 w 3024845"/>
                  <a:gd name="connsiteY166" fmla="*/ 523488 h 1087484"/>
                  <a:gd name="connsiteX167" fmla="*/ 997892 w 3024845"/>
                  <a:gd name="connsiteY167" fmla="*/ 523488 h 1087484"/>
                  <a:gd name="connsiteX168" fmla="*/ 1003212 w 3024845"/>
                  <a:gd name="connsiteY168" fmla="*/ 523488 h 1087484"/>
                  <a:gd name="connsiteX169" fmla="*/ 1003212 w 3024845"/>
                  <a:gd name="connsiteY169" fmla="*/ 441340 h 1087484"/>
                  <a:gd name="connsiteX170" fmla="*/ 1004986 w 3024845"/>
                  <a:gd name="connsiteY170" fmla="*/ 441340 h 1087484"/>
                  <a:gd name="connsiteX171" fmla="*/ 1017399 w 3024845"/>
                  <a:gd name="connsiteY171" fmla="*/ 441340 h 1087484"/>
                  <a:gd name="connsiteX172" fmla="*/ 1017399 w 3024845"/>
                  <a:gd name="connsiteY172" fmla="*/ 439449 h 1087484"/>
                  <a:gd name="connsiteX173" fmla="*/ 1017399 w 3024845"/>
                  <a:gd name="connsiteY173" fmla="*/ 426208 h 1087484"/>
                  <a:gd name="connsiteX174" fmla="*/ 1039693 w 3024845"/>
                  <a:gd name="connsiteY174" fmla="*/ 426208 h 1087484"/>
                  <a:gd name="connsiteX175" fmla="*/ 1039693 w 3024845"/>
                  <a:gd name="connsiteY175" fmla="*/ 425127 h 1087484"/>
                  <a:gd name="connsiteX176" fmla="*/ 1039693 w 3024845"/>
                  <a:gd name="connsiteY176" fmla="*/ 417561 h 1087484"/>
                  <a:gd name="connsiteX177" fmla="*/ 1041466 w 3024845"/>
                  <a:gd name="connsiteY177" fmla="*/ 417561 h 1087484"/>
                  <a:gd name="connsiteX178" fmla="*/ 1053880 w 3024845"/>
                  <a:gd name="connsiteY178" fmla="*/ 417561 h 1087484"/>
                  <a:gd name="connsiteX179" fmla="*/ 1053880 w 3024845"/>
                  <a:gd name="connsiteY179" fmla="*/ 418642 h 1087484"/>
                  <a:gd name="connsiteX180" fmla="*/ 1053880 w 3024845"/>
                  <a:gd name="connsiteY180" fmla="*/ 426208 h 1087484"/>
                  <a:gd name="connsiteX181" fmla="*/ 1054640 w 3024845"/>
                  <a:gd name="connsiteY181" fmla="*/ 426208 h 1087484"/>
                  <a:gd name="connsiteX182" fmla="*/ 1059960 w 3024845"/>
                  <a:gd name="connsiteY182" fmla="*/ 426208 h 1087484"/>
                  <a:gd name="connsiteX183" fmla="*/ 1070093 w 3024845"/>
                  <a:gd name="connsiteY183" fmla="*/ 421884 h 1087484"/>
                  <a:gd name="connsiteX184" fmla="*/ 1074146 w 3024845"/>
                  <a:gd name="connsiteY184" fmla="*/ 425127 h 1087484"/>
                  <a:gd name="connsiteX185" fmla="*/ 1074146 w 3024845"/>
                  <a:gd name="connsiteY185" fmla="*/ 417561 h 1087484"/>
                  <a:gd name="connsiteX186" fmla="*/ 1076426 w 3024845"/>
                  <a:gd name="connsiteY186" fmla="*/ 417561 h 1087484"/>
                  <a:gd name="connsiteX187" fmla="*/ 1092387 w 3024845"/>
                  <a:gd name="connsiteY187" fmla="*/ 417561 h 1087484"/>
                  <a:gd name="connsiteX188" fmla="*/ 1092387 w 3024845"/>
                  <a:gd name="connsiteY188" fmla="*/ 418642 h 1087484"/>
                  <a:gd name="connsiteX189" fmla="*/ 1092387 w 3024845"/>
                  <a:gd name="connsiteY189" fmla="*/ 426208 h 1087484"/>
                  <a:gd name="connsiteX190" fmla="*/ 1122787 w 3024845"/>
                  <a:gd name="connsiteY190" fmla="*/ 426208 h 1087484"/>
                  <a:gd name="connsiteX191" fmla="*/ 1122787 w 3024845"/>
                  <a:gd name="connsiteY191" fmla="*/ 427829 h 1087484"/>
                  <a:gd name="connsiteX192" fmla="*/ 1122787 w 3024845"/>
                  <a:gd name="connsiteY192" fmla="*/ 439179 h 1087484"/>
                  <a:gd name="connsiteX193" fmla="*/ 1149134 w 3024845"/>
                  <a:gd name="connsiteY193" fmla="*/ 439179 h 1087484"/>
                  <a:gd name="connsiteX194" fmla="*/ 1149134 w 3024845"/>
                  <a:gd name="connsiteY194" fmla="*/ 469443 h 1087484"/>
                  <a:gd name="connsiteX195" fmla="*/ 1149894 w 3024845"/>
                  <a:gd name="connsiteY195" fmla="*/ 469443 h 1087484"/>
                  <a:gd name="connsiteX196" fmla="*/ 1155214 w 3024845"/>
                  <a:gd name="connsiteY196" fmla="*/ 469443 h 1087484"/>
                  <a:gd name="connsiteX197" fmla="*/ 1155214 w 3024845"/>
                  <a:gd name="connsiteY197" fmla="*/ 470524 h 1087484"/>
                  <a:gd name="connsiteX198" fmla="*/ 1155214 w 3024845"/>
                  <a:gd name="connsiteY198" fmla="*/ 478091 h 1087484"/>
                  <a:gd name="connsiteX199" fmla="*/ 1159268 w 3024845"/>
                  <a:gd name="connsiteY199" fmla="*/ 508355 h 1087484"/>
                  <a:gd name="connsiteX200" fmla="*/ 1160028 w 3024845"/>
                  <a:gd name="connsiteY200" fmla="*/ 508355 h 1087484"/>
                  <a:gd name="connsiteX201" fmla="*/ 1165348 w 3024845"/>
                  <a:gd name="connsiteY201" fmla="*/ 508355 h 1087484"/>
                  <a:gd name="connsiteX202" fmla="*/ 1165348 w 3024845"/>
                  <a:gd name="connsiteY202" fmla="*/ 509166 h 1087484"/>
                  <a:gd name="connsiteX203" fmla="*/ 1165348 w 3024845"/>
                  <a:gd name="connsiteY203" fmla="*/ 514841 h 1087484"/>
                  <a:gd name="connsiteX204" fmla="*/ 1166361 w 3024845"/>
                  <a:gd name="connsiteY204" fmla="*/ 514841 h 1087484"/>
                  <a:gd name="connsiteX205" fmla="*/ 1173454 w 3024845"/>
                  <a:gd name="connsiteY205" fmla="*/ 514841 h 1087484"/>
                  <a:gd name="connsiteX206" fmla="*/ 1173454 w 3024845"/>
                  <a:gd name="connsiteY206" fmla="*/ 545106 h 1087484"/>
                  <a:gd name="connsiteX207" fmla="*/ 1175481 w 3024845"/>
                  <a:gd name="connsiteY207" fmla="*/ 545106 h 1087484"/>
                  <a:gd name="connsiteX208" fmla="*/ 1189668 w 3024845"/>
                  <a:gd name="connsiteY208" fmla="*/ 545106 h 1087484"/>
                  <a:gd name="connsiteX209" fmla="*/ 1189668 w 3024845"/>
                  <a:gd name="connsiteY209" fmla="*/ 568885 h 1087484"/>
                  <a:gd name="connsiteX210" fmla="*/ 1191695 w 3024845"/>
                  <a:gd name="connsiteY210" fmla="*/ 570506 h 1087484"/>
                  <a:gd name="connsiteX211" fmla="*/ 1191695 w 3024845"/>
                  <a:gd name="connsiteY211" fmla="*/ 581856 h 1087484"/>
                  <a:gd name="connsiteX212" fmla="*/ 1192455 w 3024845"/>
                  <a:gd name="connsiteY212" fmla="*/ 581856 h 1087484"/>
                  <a:gd name="connsiteX213" fmla="*/ 1197775 w 3024845"/>
                  <a:gd name="connsiteY213" fmla="*/ 581856 h 1087484"/>
                  <a:gd name="connsiteX214" fmla="*/ 1197775 w 3024845"/>
                  <a:gd name="connsiteY214" fmla="*/ 605635 h 1087484"/>
                  <a:gd name="connsiteX215" fmla="*/ 1199041 w 3024845"/>
                  <a:gd name="connsiteY215" fmla="*/ 605635 h 1087484"/>
                  <a:gd name="connsiteX216" fmla="*/ 1207908 w 3024845"/>
                  <a:gd name="connsiteY216" fmla="*/ 605635 h 1087484"/>
                  <a:gd name="connsiteX217" fmla="*/ 1209935 w 3024845"/>
                  <a:gd name="connsiteY217" fmla="*/ 609689 h 1087484"/>
                  <a:gd name="connsiteX218" fmla="*/ 1209935 w 3024845"/>
                  <a:gd name="connsiteY218" fmla="*/ 622930 h 1087484"/>
                  <a:gd name="connsiteX219" fmla="*/ 1211455 w 3024845"/>
                  <a:gd name="connsiteY219" fmla="*/ 621038 h 1087484"/>
                  <a:gd name="connsiteX220" fmla="*/ 1222095 w 3024845"/>
                  <a:gd name="connsiteY220" fmla="*/ 607797 h 1087484"/>
                  <a:gd name="connsiteX221" fmla="*/ 1250469 w 3024845"/>
                  <a:gd name="connsiteY221" fmla="*/ 607797 h 1087484"/>
                  <a:gd name="connsiteX222" fmla="*/ 1250469 w 3024845"/>
                  <a:gd name="connsiteY222" fmla="*/ 694268 h 1087484"/>
                  <a:gd name="connsiteX223" fmla="*/ 1251229 w 3024845"/>
                  <a:gd name="connsiteY223" fmla="*/ 694268 h 1087484"/>
                  <a:gd name="connsiteX224" fmla="*/ 1256549 w 3024845"/>
                  <a:gd name="connsiteY224" fmla="*/ 694268 h 1087484"/>
                  <a:gd name="connsiteX225" fmla="*/ 1257309 w 3024845"/>
                  <a:gd name="connsiteY225" fmla="*/ 692917 h 1087484"/>
                  <a:gd name="connsiteX226" fmla="*/ 1262629 w 3024845"/>
                  <a:gd name="connsiteY226" fmla="*/ 683459 h 1087484"/>
                  <a:gd name="connsiteX227" fmla="*/ 1262629 w 3024845"/>
                  <a:gd name="connsiteY227" fmla="*/ 685351 h 1087484"/>
                  <a:gd name="connsiteX228" fmla="*/ 1262629 w 3024845"/>
                  <a:gd name="connsiteY228" fmla="*/ 698592 h 1087484"/>
                  <a:gd name="connsiteX229" fmla="*/ 1266682 w 3024845"/>
                  <a:gd name="connsiteY229" fmla="*/ 653195 h 1087484"/>
                  <a:gd name="connsiteX230" fmla="*/ 1267442 w 3024845"/>
                  <a:gd name="connsiteY230" fmla="*/ 653195 h 1087484"/>
                  <a:gd name="connsiteX231" fmla="*/ 1272762 w 3024845"/>
                  <a:gd name="connsiteY231" fmla="*/ 653195 h 1087484"/>
                  <a:gd name="connsiteX232" fmla="*/ 1272762 w 3024845"/>
                  <a:gd name="connsiteY232" fmla="*/ 588341 h 1087484"/>
                  <a:gd name="connsiteX233" fmla="*/ 1273776 w 3024845"/>
                  <a:gd name="connsiteY233" fmla="*/ 588341 h 1087484"/>
                  <a:gd name="connsiteX234" fmla="*/ 1280869 w 3024845"/>
                  <a:gd name="connsiteY234" fmla="*/ 588341 h 1087484"/>
                  <a:gd name="connsiteX235" fmla="*/ 1293029 w 3024845"/>
                  <a:gd name="connsiteY235" fmla="*/ 545106 h 1087484"/>
                  <a:gd name="connsiteX236" fmla="*/ 1294296 w 3024845"/>
                  <a:gd name="connsiteY236" fmla="*/ 545106 h 1087484"/>
                  <a:gd name="connsiteX237" fmla="*/ 1303163 w 3024845"/>
                  <a:gd name="connsiteY237" fmla="*/ 545106 h 1087484"/>
                  <a:gd name="connsiteX238" fmla="*/ 1313296 w 3024845"/>
                  <a:gd name="connsiteY238" fmla="*/ 588341 h 1087484"/>
                  <a:gd name="connsiteX239" fmla="*/ 1314309 w 3024845"/>
                  <a:gd name="connsiteY239" fmla="*/ 588341 h 1087484"/>
                  <a:gd name="connsiteX240" fmla="*/ 1321403 w 3024845"/>
                  <a:gd name="connsiteY240" fmla="*/ 588341 h 1087484"/>
                  <a:gd name="connsiteX241" fmla="*/ 1321403 w 3024845"/>
                  <a:gd name="connsiteY241" fmla="*/ 627253 h 1087484"/>
                  <a:gd name="connsiteX242" fmla="*/ 1323176 w 3024845"/>
                  <a:gd name="connsiteY242" fmla="*/ 627253 h 1087484"/>
                  <a:gd name="connsiteX243" fmla="*/ 1335590 w 3024845"/>
                  <a:gd name="connsiteY243" fmla="*/ 627253 h 1087484"/>
                  <a:gd name="connsiteX244" fmla="*/ 1335590 w 3024845"/>
                  <a:gd name="connsiteY244" fmla="*/ 629415 h 1087484"/>
                  <a:gd name="connsiteX245" fmla="*/ 1335590 w 3024845"/>
                  <a:gd name="connsiteY245" fmla="*/ 644547 h 1087484"/>
                  <a:gd name="connsiteX246" fmla="*/ 1339643 w 3024845"/>
                  <a:gd name="connsiteY246" fmla="*/ 642386 h 1087484"/>
                  <a:gd name="connsiteX247" fmla="*/ 1339643 w 3024845"/>
                  <a:gd name="connsiteY247" fmla="*/ 627253 h 1087484"/>
                  <a:gd name="connsiteX248" fmla="*/ 1341163 w 3024845"/>
                  <a:gd name="connsiteY248" fmla="*/ 627253 h 1087484"/>
                  <a:gd name="connsiteX249" fmla="*/ 1351803 w 3024845"/>
                  <a:gd name="connsiteY249" fmla="*/ 627253 h 1087484"/>
                  <a:gd name="connsiteX250" fmla="*/ 1351803 w 3024845"/>
                  <a:gd name="connsiteY250" fmla="*/ 628874 h 1087484"/>
                  <a:gd name="connsiteX251" fmla="*/ 1351803 w 3024845"/>
                  <a:gd name="connsiteY251" fmla="*/ 640224 h 1087484"/>
                  <a:gd name="connsiteX252" fmla="*/ 1382204 w 3024845"/>
                  <a:gd name="connsiteY252" fmla="*/ 640224 h 1087484"/>
                  <a:gd name="connsiteX253" fmla="*/ 1382204 w 3024845"/>
                  <a:gd name="connsiteY253" fmla="*/ 603474 h 1087484"/>
                  <a:gd name="connsiteX254" fmla="*/ 1383470 w 3024845"/>
                  <a:gd name="connsiteY254" fmla="*/ 603474 h 1087484"/>
                  <a:gd name="connsiteX255" fmla="*/ 1392337 w 3024845"/>
                  <a:gd name="connsiteY255" fmla="*/ 603474 h 1087484"/>
                  <a:gd name="connsiteX256" fmla="*/ 1392337 w 3024845"/>
                  <a:gd name="connsiteY256" fmla="*/ 625091 h 1087484"/>
                  <a:gd name="connsiteX257" fmla="*/ 1394364 w 3024845"/>
                  <a:gd name="connsiteY257" fmla="*/ 592665 h 1087484"/>
                  <a:gd name="connsiteX258" fmla="*/ 1416657 w 3024845"/>
                  <a:gd name="connsiteY258" fmla="*/ 592665 h 1087484"/>
                  <a:gd name="connsiteX259" fmla="*/ 1416657 w 3024845"/>
                  <a:gd name="connsiteY259" fmla="*/ 591043 h 1087484"/>
                  <a:gd name="connsiteX260" fmla="*/ 1416657 w 3024845"/>
                  <a:gd name="connsiteY260" fmla="*/ 579694 h 1087484"/>
                  <a:gd name="connsiteX261" fmla="*/ 1417417 w 3024845"/>
                  <a:gd name="connsiteY261" fmla="*/ 579694 h 1087484"/>
                  <a:gd name="connsiteX262" fmla="*/ 1422737 w 3024845"/>
                  <a:gd name="connsiteY262" fmla="*/ 579694 h 1087484"/>
                  <a:gd name="connsiteX263" fmla="*/ 1422737 w 3024845"/>
                  <a:gd name="connsiteY263" fmla="*/ 577803 h 1087484"/>
                  <a:gd name="connsiteX264" fmla="*/ 1422737 w 3024845"/>
                  <a:gd name="connsiteY264" fmla="*/ 564562 h 1087484"/>
                  <a:gd name="connsiteX265" fmla="*/ 1426791 w 3024845"/>
                  <a:gd name="connsiteY265" fmla="*/ 571047 h 1087484"/>
                  <a:gd name="connsiteX266" fmla="*/ 1429071 w 3024845"/>
                  <a:gd name="connsiteY266" fmla="*/ 571047 h 1087484"/>
                  <a:gd name="connsiteX267" fmla="*/ 1445031 w 3024845"/>
                  <a:gd name="connsiteY267" fmla="*/ 571047 h 1087484"/>
                  <a:gd name="connsiteX268" fmla="*/ 1445031 w 3024845"/>
                  <a:gd name="connsiteY268" fmla="*/ 570236 h 1087484"/>
                  <a:gd name="connsiteX269" fmla="*/ 1445031 w 3024845"/>
                  <a:gd name="connsiteY269" fmla="*/ 564562 h 1087484"/>
                  <a:gd name="connsiteX270" fmla="*/ 1445791 w 3024845"/>
                  <a:gd name="connsiteY270" fmla="*/ 564562 h 1087484"/>
                  <a:gd name="connsiteX271" fmla="*/ 1451111 w 3024845"/>
                  <a:gd name="connsiteY271" fmla="*/ 564562 h 1087484"/>
                  <a:gd name="connsiteX272" fmla="*/ 1451111 w 3024845"/>
                  <a:gd name="connsiteY272" fmla="*/ 565913 h 1087484"/>
                  <a:gd name="connsiteX273" fmla="*/ 1451111 w 3024845"/>
                  <a:gd name="connsiteY273" fmla="*/ 575371 h 1087484"/>
                  <a:gd name="connsiteX274" fmla="*/ 1489618 w 3024845"/>
                  <a:gd name="connsiteY274" fmla="*/ 575371 h 1087484"/>
                  <a:gd name="connsiteX275" fmla="*/ 1489618 w 3024845"/>
                  <a:gd name="connsiteY275" fmla="*/ 713724 h 1087484"/>
                  <a:gd name="connsiteX276" fmla="*/ 1491138 w 3024845"/>
                  <a:gd name="connsiteY276" fmla="*/ 713724 h 1087484"/>
                  <a:gd name="connsiteX277" fmla="*/ 1501778 w 3024845"/>
                  <a:gd name="connsiteY277" fmla="*/ 713724 h 1087484"/>
                  <a:gd name="connsiteX278" fmla="*/ 1501778 w 3024845"/>
                  <a:gd name="connsiteY278" fmla="*/ 700754 h 1087484"/>
                  <a:gd name="connsiteX279" fmla="*/ 1505832 w 3024845"/>
                  <a:gd name="connsiteY279" fmla="*/ 700754 h 1087484"/>
                  <a:gd name="connsiteX280" fmla="*/ 1505832 w 3024845"/>
                  <a:gd name="connsiteY280" fmla="*/ 713724 h 1087484"/>
                  <a:gd name="connsiteX281" fmla="*/ 1536232 w 3024845"/>
                  <a:gd name="connsiteY281" fmla="*/ 713724 h 1087484"/>
                  <a:gd name="connsiteX282" fmla="*/ 1536232 w 3024845"/>
                  <a:gd name="connsiteY282" fmla="*/ 683459 h 1087484"/>
                  <a:gd name="connsiteX283" fmla="*/ 1548392 w 3024845"/>
                  <a:gd name="connsiteY283" fmla="*/ 683459 h 1087484"/>
                  <a:gd name="connsiteX284" fmla="*/ 1560552 w 3024845"/>
                  <a:gd name="connsiteY284" fmla="*/ 681298 h 1087484"/>
                  <a:gd name="connsiteX285" fmla="*/ 1564606 w 3024845"/>
                  <a:gd name="connsiteY285" fmla="*/ 683459 h 1087484"/>
                  <a:gd name="connsiteX286" fmla="*/ 1574739 w 3024845"/>
                  <a:gd name="connsiteY286" fmla="*/ 683459 h 1087484"/>
                  <a:gd name="connsiteX287" fmla="*/ 1574739 w 3024845"/>
                  <a:gd name="connsiteY287" fmla="*/ 713724 h 1087484"/>
                  <a:gd name="connsiteX288" fmla="*/ 1582846 w 3024845"/>
                  <a:gd name="connsiteY288" fmla="*/ 713724 h 1087484"/>
                  <a:gd name="connsiteX289" fmla="*/ 1582846 w 3024845"/>
                  <a:gd name="connsiteY289" fmla="*/ 731019 h 1087484"/>
                  <a:gd name="connsiteX290" fmla="*/ 1592182 w 3024845"/>
                  <a:gd name="connsiteY290" fmla="*/ 731924 h 1087484"/>
                  <a:gd name="connsiteX291" fmla="*/ 1605140 w 3024845"/>
                  <a:gd name="connsiteY291" fmla="*/ 731924 h 1087484"/>
                  <a:gd name="connsiteX292" fmla="*/ 1605140 w 3024845"/>
                  <a:gd name="connsiteY292" fmla="*/ 715886 h 1087484"/>
                  <a:gd name="connsiteX293" fmla="*/ 1673096 w 3024845"/>
                  <a:gd name="connsiteY293" fmla="*/ 715886 h 1087484"/>
                  <a:gd name="connsiteX294" fmla="*/ 1673096 w 3024845"/>
                  <a:gd name="connsiteY294" fmla="*/ 630633 h 1087484"/>
                  <a:gd name="connsiteX295" fmla="*/ 1745104 w 3024845"/>
                  <a:gd name="connsiteY295" fmla="*/ 630633 h 1087484"/>
                  <a:gd name="connsiteX296" fmla="*/ 1745104 w 3024845"/>
                  <a:gd name="connsiteY296" fmla="*/ 709401 h 1087484"/>
                  <a:gd name="connsiteX297" fmla="*/ 1747008 w 3024845"/>
                  <a:gd name="connsiteY297" fmla="*/ 709401 h 1087484"/>
                  <a:gd name="connsiteX298" fmla="*/ 1748250 w 3024845"/>
                  <a:gd name="connsiteY298" fmla="*/ 731924 h 1087484"/>
                  <a:gd name="connsiteX299" fmla="*/ 1757926 w 3024845"/>
                  <a:gd name="connsiteY299" fmla="*/ 731924 h 1087484"/>
                  <a:gd name="connsiteX300" fmla="*/ 1759168 w 3024845"/>
                  <a:gd name="connsiteY300" fmla="*/ 709401 h 1087484"/>
                  <a:gd name="connsiteX301" fmla="*/ 1765248 w 3024845"/>
                  <a:gd name="connsiteY301" fmla="*/ 709401 h 1087484"/>
                  <a:gd name="connsiteX302" fmla="*/ 1766490 w 3024845"/>
                  <a:gd name="connsiteY302" fmla="*/ 731924 h 1087484"/>
                  <a:gd name="connsiteX303" fmla="*/ 1817112 w 3024845"/>
                  <a:gd name="connsiteY303" fmla="*/ 731924 h 1087484"/>
                  <a:gd name="connsiteX304" fmla="*/ 1817112 w 3024845"/>
                  <a:gd name="connsiteY304" fmla="*/ 568896 h 1087484"/>
                  <a:gd name="connsiteX305" fmla="*/ 2014439 w 3024845"/>
                  <a:gd name="connsiteY305" fmla="*/ 568896 h 1087484"/>
                  <a:gd name="connsiteX306" fmla="*/ 2014439 w 3024845"/>
                  <a:gd name="connsiteY306" fmla="*/ 731924 h 1087484"/>
                  <a:gd name="connsiteX307" fmla="*/ 2033136 w 3024845"/>
                  <a:gd name="connsiteY307" fmla="*/ 731924 h 1087484"/>
                  <a:gd name="connsiteX308" fmla="*/ 2033136 w 3024845"/>
                  <a:gd name="connsiteY308" fmla="*/ 649231 h 1087484"/>
                  <a:gd name="connsiteX309" fmla="*/ 2128256 w 3024845"/>
                  <a:gd name="connsiteY309" fmla="*/ 649231 h 1087484"/>
                  <a:gd name="connsiteX310" fmla="*/ 2146266 w 3024845"/>
                  <a:gd name="connsiteY310" fmla="*/ 160309 h 1087484"/>
                  <a:gd name="connsiteX311" fmla="*/ 2150320 w 3024845"/>
                  <a:gd name="connsiteY311" fmla="*/ 88970 h 1087484"/>
                  <a:gd name="connsiteX312" fmla="*/ 2152346 w 3024845"/>
                  <a:gd name="connsiteY312" fmla="*/ 28441 h 1087484"/>
                  <a:gd name="connsiteX313" fmla="*/ 2180720 w 3024845"/>
                  <a:gd name="connsiteY313" fmla="*/ 584018 h 1087484"/>
                  <a:gd name="connsiteX314" fmla="*/ 2245574 w 3024845"/>
                  <a:gd name="connsiteY314" fmla="*/ 584018 h 1087484"/>
                  <a:gd name="connsiteX315" fmla="*/ 2245574 w 3024845"/>
                  <a:gd name="connsiteY315" fmla="*/ 659680 h 1087484"/>
                  <a:gd name="connsiteX316" fmla="*/ 2253681 w 3024845"/>
                  <a:gd name="connsiteY316" fmla="*/ 659680 h 1087484"/>
                  <a:gd name="connsiteX317" fmla="*/ 2255708 w 3024845"/>
                  <a:gd name="connsiteY317" fmla="*/ 653195 h 1087484"/>
                  <a:gd name="connsiteX318" fmla="*/ 2261788 w 3024845"/>
                  <a:gd name="connsiteY318" fmla="*/ 653195 h 1087484"/>
                  <a:gd name="connsiteX319" fmla="*/ 2263815 w 3024845"/>
                  <a:gd name="connsiteY319" fmla="*/ 661842 h 1087484"/>
                  <a:gd name="connsiteX320" fmla="*/ 2275975 w 3024845"/>
                  <a:gd name="connsiteY320" fmla="*/ 661842 h 1087484"/>
                  <a:gd name="connsiteX321" fmla="*/ 2275975 w 3024845"/>
                  <a:gd name="connsiteY321" fmla="*/ 655356 h 1087484"/>
                  <a:gd name="connsiteX322" fmla="*/ 2298268 w 3024845"/>
                  <a:gd name="connsiteY322" fmla="*/ 655356 h 1087484"/>
                  <a:gd name="connsiteX323" fmla="*/ 2298268 w 3024845"/>
                  <a:gd name="connsiteY323" fmla="*/ 661842 h 1087484"/>
                  <a:gd name="connsiteX324" fmla="*/ 2318535 w 3024845"/>
                  <a:gd name="connsiteY324" fmla="*/ 661842 h 1087484"/>
                  <a:gd name="connsiteX325" fmla="*/ 2318535 w 3024845"/>
                  <a:gd name="connsiteY325" fmla="*/ 707239 h 1087484"/>
                  <a:gd name="connsiteX326" fmla="*/ 2332722 w 3024845"/>
                  <a:gd name="connsiteY326" fmla="*/ 707239 h 1087484"/>
                  <a:gd name="connsiteX327" fmla="*/ 2332722 w 3024845"/>
                  <a:gd name="connsiteY327" fmla="*/ 694268 h 1087484"/>
                  <a:gd name="connsiteX328" fmla="*/ 2348936 w 3024845"/>
                  <a:gd name="connsiteY328" fmla="*/ 694268 h 1087484"/>
                  <a:gd name="connsiteX329" fmla="*/ 2348936 w 3024845"/>
                  <a:gd name="connsiteY329" fmla="*/ 514841 h 1087484"/>
                  <a:gd name="connsiteX330" fmla="*/ 2355016 w 3024845"/>
                  <a:gd name="connsiteY330" fmla="*/ 508355 h 1087484"/>
                  <a:gd name="connsiteX331" fmla="*/ 2427977 w 3024845"/>
                  <a:gd name="connsiteY331" fmla="*/ 508355 h 1087484"/>
                  <a:gd name="connsiteX332" fmla="*/ 2427977 w 3024845"/>
                  <a:gd name="connsiteY332" fmla="*/ 517003 h 1087484"/>
                  <a:gd name="connsiteX333" fmla="*/ 2438110 w 3024845"/>
                  <a:gd name="connsiteY333" fmla="*/ 517003 h 1087484"/>
                  <a:gd name="connsiteX334" fmla="*/ 2438110 w 3024845"/>
                  <a:gd name="connsiteY334" fmla="*/ 631577 h 1087484"/>
                  <a:gd name="connsiteX335" fmla="*/ 2460404 w 3024845"/>
                  <a:gd name="connsiteY335" fmla="*/ 631577 h 1087484"/>
                  <a:gd name="connsiteX336" fmla="*/ 2460404 w 3024845"/>
                  <a:gd name="connsiteY336" fmla="*/ 564562 h 1087484"/>
                  <a:gd name="connsiteX337" fmla="*/ 2486751 w 3024845"/>
                  <a:gd name="connsiteY337" fmla="*/ 564562 h 1087484"/>
                  <a:gd name="connsiteX338" fmla="*/ 2490804 w 3024845"/>
                  <a:gd name="connsiteY338" fmla="*/ 560238 h 1087484"/>
                  <a:gd name="connsiteX339" fmla="*/ 2498911 w 3024845"/>
                  <a:gd name="connsiteY339" fmla="*/ 560238 h 1087484"/>
                  <a:gd name="connsiteX340" fmla="*/ 2502964 w 3024845"/>
                  <a:gd name="connsiteY340" fmla="*/ 564562 h 1087484"/>
                  <a:gd name="connsiteX341" fmla="*/ 2525258 w 3024845"/>
                  <a:gd name="connsiteY341" fmla="*/ 564562 h 1087484"/>
                  <a:gd name="connsiteX342" fmla="*/ 2525258 w 3024845"/>
                  <a:gd name="connsiteY342" fmla="*/ 447826 h 1087484"/>
                  <a:gd name="connsiteX343" fmla="*/ 2582005 w 3024845"/>
                  <a:gd name="connsiteY343" fmla="*/ 437017 h 1087484"/>
                  <a:gd name="connsiteX344" fmla="*/ 2582005 w 3024845"/>
                  <a:gd name="connsiteY344" fmla="*/ 438098 h 1087484"/>
                  <a:gd name="connsiteX345" fmla="*/ 2582005 w 3024845"/>
                  <a:gd name="connsiteY345" fmla="*/ 445664 h 1087484"/>
                  <a:gd name="connsiteX346" fmla="*/ 2608352 w 3024845"/>
                  <a:gd name="connsiteY346" fmla="*/ 445664 h 1087484"/>
                  <a:gd name="connsiteX347" fmla="*/ 2608352 w 3024845"/>
                  <a:gd name="connsiteY347" fmla="*/ 700754 h 1087484"/>
                  <a:gd name="connsiteX348" fmla="*/ 2630646 w 3024845"/>
                  <a:gd name="connsiteY348" fmla="*/ 700754 h 1087484"/>
                  <a:gd name="connsiteX349" fmla="*/ 2630646 w 3024845"/>
                  <a:gd name="connsiteY349" fmla="*/ 696430 h 1087484"/>
                  <a:gd name="connsiteX350" fmla="*/ 2642806 w 3024845"/>
                  <a:gd name="connsiteY350" fmla="*/ 696430 h 1087484"/>
                  <a:gd name="connsiteX351" fmla="*/ 2642806 w 3024845"/>
                  <a:gd name="connsiteY351" fmla="*/ 700754 h 1087484"/>
                  <a:gd name="connsiteX352" fmla="*/ 2667126 w 3024845"/>
                  <a:gd name="connsiteY352" fmla="*/ 700754 h 1087484"/>
                  <a:gd name="connsiteX353" fmla="*/ 2667126 w 3024845"/>
                  <a:gd name="connsiteY353" fmla="*/ 687783 h 1087484"/>
                  <a:gd name="connsiteX354" fmla="*/ 2695500 w 3024845"/>
                  <a:gd name="connsiteY354" fmla="*/ 687783 h 1087484"/>
                  <a:gd name="connsiteX355" fmla="*/ 2707660 w 3024845"/>
                  <a:gd name="connsiteY355" fmla="*/ 683459 h 1087484"/>
                  <a:gd name="connsiteX356" fmla="*/ 2727927 w 3024845"/>
                  <a:gd name="connsiteY356" fmla="*/ 687783 h 1087484"/>
                  <a:gd name="connsiteX357" fmla="*/ 2727927 w 3024845"/>
                  <a:gd name="connsiteY357" fmla="*/ 670489 h 1087484"/>
                  <a:gd name="connsiteX358" fmla="*/ 2736034 w 3024845"/>
                  <a:gd name="connsiteY358" fmla="*/ 670489 h 1087484"/>
                  <a:gd name="connsiteX359" fmla="*/ 2736034 w 3024845"/>
                  <a:gd name="connsiteY359" fmla="*/ 657518 h 1087484"/>
                  <a:gd name="connsiteX360" fmla="*/ 2792781 w 3024845"/>
                  <a:gd name="connsiteY360" fmla="*/ 657518 h 1087484"/>
                  <a:gd name="connsiteX361" fmla="*/ 2792781 w 3024845"/>
                  <a:gd name="connsiteY361" fmla="*/ 627253 h 1087484"/>
                  <a:gd name="connsiteX362" fmla="*/ 2811021 w 3024845"/>
                  <a:gd name="connsiteY362" fmla="*/ 627253 h 1087484"/>
                  <a:gd name="connsiteX363" fmla="*/ 2811021 w 3024845"/>
                  <a:gd name="connsiteY363" fmla="*/ 620768 h 1087484"/>
                  <a:gd name="connsiteX364" fmla="*/ 2823181 w 3024845"/>
                  <a:gd name="connsiteY364" fmla="*/ 620768 h 1087484"/>
                  <a:gd name="connsiteX365" fmla="*/ 2823181 w 3024845"/>
                  <a:gd name="connsiteY365" fmla="*/ 627253 h 1087484"/>
                  <a:gd name="connsiteX366" fmla="*/ 2839395 w 3024845"/>
                  <a:gd name="connsiteY366" fmla="*/ 627253 h 1087484"/>
                  <a:gd name="connsiteX367" fmla="*/ 2839395 w 3024845"/>
                  <a:gd name="connsiteY367" fmla="*/ 676974 h 1087484"/>
                  <a:gd name="connsiteX368" fmla="*/ 2871822 w 3024845"/>
                  <a:gd name="connsiteY368" fmla="*/ 676974 h 1087484"/>
                  <a:gd name="connsiteX369" fmla="*/ 2871822 w 3024845"/>
                  <a:gd name="connsiteY369" fmla="*/ 651033 h 1087484"/>
                  <a:gd name="connsiteX370" fmla="*/ 2910329 w 3024845"/>
                  <a:gd name="connsiteY370" fmla="*/ 651033 h 1087484"/>
                  <a:gd name="connsiteX371" fmla="*/ 2910329 w 3024845"/>
                  <a:gd name="connsiteY371" fmla="*/ 620768 h 1087484"/>
                  <a:gd name="connsiteX372" fmla="*/ 2958970 w 3024845"/>
                  <a:gd name="connsiteY372" fmla="*/ 620768 h 1087484"/>
                  <a:gd name="connsiteX373" fmla="*/ 2958970 w 3024845"/>
                  <a:gd name="connsiteY373" fmla="*/ 731924 h 1087484"/>
                  <a:gd name="connsiteX374" fmla="*/ 2958970 w 3024845"/>
                  <a:gd name="connsiteY374" fmla="*/ 745703 h 1087484"/>
                  <a:gd name="connsiteX375" fmla="*/ 3024845 w 3024845"/>
                  <a:gd name="connsiteY375" fmla="*/ 745703 h 1087484"/>
                  <a:gd name="connsiteX376" fmla="*/ 3024845 w 3024845"/>
                  <a:gd name="connsiteY376" fmla="*/ 1087484 h 1087484"/>
                  <a:gd name="connsiteX377" fmla="*/ 2054 w 3024845"/>
                  <a:gd name="connsiteY377" fmla="*/ 1085151 h 1087484"/>
                  <a:gd name="connsiteX378" fmla="*/ 0 w 3024845"/>
                  <a:gd name="connsiteY378" fmla="*/ 651033 h 1087484"/>
                  <a:gd name="connsiteX379" fmla="*/ 20267 w 3024845"/>
                  <a:gd name="connsiteY379" fmla="*/ 651033 h 1087484"/>
                  <a:gd name="connsiteX380" fmla="*/ 20774 w 3024845"/>
                  <a:gd name="connsiteY380" fmla="*/ 649952 h 1087484"/>
                  <a:gd name="connsiteX381" fmla="*/ 24320 w 3024845"/>
                  <a:gd name="connsiteY381" fmla="*/ 642386 h 1087484"/>
                  <a:gd name="connsiteX382" fmla="*/ 26094 w 3024845"/>
                  <a:gd name="connsiteY382" fmla="*/ 642656 h 1087484"/>
                  <a:gd name="connsiteX383" fmla="*/ 38507 w 3024845"/>
                  <a:gd name="connsiteY383" fmla="*/ 644547 h 1087484"/>
                  <a:gd name="connsiteX384" fmla="*/ 39014 w 3024845"/>
                  <a:gd name="connsiteY384" fmla="*/ 645899 h 1087484"/>
                  <a:gd name="connsiteX385" fmla="*/ 42560 w 3024845"/>
                  <a:gd name="connsiteY385" fmla="*/ 655356 h 1087484"/>
                  <a:gd name="connsiteX386" fmla="*/ 68907 w 3024845"/>
                  <a:gd name="connsiteY386" fmla="*/ 657518 h 1087484"/>
                  <a:gd name="connsiteX387" fmla="*/ 68907 w 3024845"/>
                  <a:gd name="connsiteY387" fmla="*/ 534297 h 1087484"/>
                  <a:gd name="connsiteX388" fmla="*/ 70934 w 3024845"/>
                  <a:gd name="connsiteY388" fmla="*/ 534297 h 1087484"/>
                  <a:gd name="connsiteX389" fmla="*/ 85121 w 3024845"/>
                  <a:gd name="connsiteY389" fmla="*/ 534297 h 1087484"/>
                  <a:gd name="connsiteX390" fmla="*/ 85121 w 3024845"/>
                  <a:gd name="connsiteY390" fmla="*/ 398105 h 1087484"/>
                  <a:gd name="connsiteX391" fmla="*/ 86894 w 3024845"/>
                  <a:gd name="connsiteY391" fmla="*/ 398105 h 1087484"/>
                  <a:gd name="connsiteX392" fmla="*/ 99308 w 3024845"/>
                  <a:gd name="connsiteY392" fmla="*/ 398105 h 1087484"/>
                  <a:gd name="connsiteX393" fmla="*/ 99308 w 3024845"/>
                  <a:gd name="connsiteY393" fmla="*/ 283531 h 1087484"/>
                  <a:gd name="connsiteX394" fmla="*/ 103361 w 3024845"/>
                  <a:gd name="connsiteY394" fmla="*/ 255427 h 1087484"/>
                  <a:gd name="connsiteX395" fmla="*/ 105388 w 3024845"/>
                  <a:gd name="connsiteY395" fmla="*/ 255427 h 1087484"/>
                  <a:gd name="connsiteX396" fmla="*/ 119575 w 3024845"/>
                  <a:gd name="connsiteY396" fmla="*/ 255427 h 1087484"/>
                  <a:gd name="connsiteX0" fmla="*/ 119575 w 3024845"/>
                  <a:gd name="connsiteY0" fmla="*/ 200101 h 1032158"/>
                  <a:gd name="connsiteX1" fmla="*/ 200642 w 3024845"/>
                  <a:gd name="connsiteY1" fmla="*/ 197940 h 1032158"/>
                  <a:gd name="connsiteX2" fmla="*/ 202669 w 3024845"/>
                  <a:gd name="connsiteY2" fmla="*/ 197940 h 1032158"/>
                  <a:gd name="connsiteX3" fmla="*/ 216856 w 3024845"/>
                  <a:gd name="connsiteY3" fmla="*/ 197940 h 1032158"/>
                  <a:gd name="connsiteX4" fmla="*/ 216856 w 3024845"/>
                  <a:gd name="connsiteY4" fmla="*/ 221719 h 1032158"/>
                  <a:gd name="connsiteX5" fmla="*/ 217363 w 3024845"/>
                  <a:gd name="connsiteY5" fmla="*/ 222530 h 1032158"/>
                  <a:gd name="connsiteX6" fmla="*/ 220909 w 3024845"/>
                  <a:gd name="connsiteY6" fmla="*/ 228205 h 1032158"/>
                  <a:gd name="connsiteX7" fmla="*/ 220909 w 3024845"/>
                  <a:gd name="connsiteY7" fmla="*/ 342779 h 1032158"/>
                  <a:gd name="connsiteX8" fmla="*/ 223189 w 3024845"/>
                  <a:gd name="connsiteY8" fmla="*/ 342779 h 1032158"/>
                  <a:gd name="connsiteX9" fmla="*/ 239150 w 3024845"/>
                  <a:gd name="connsiteY9" fmla="*/ 342779 h 1032158"/>
                  <a:gd name="connsiteX10" fmla="*/ 239150 w 3024845"/>
                  <a:gd name="connsiteY10" fmla="*/ 483294 h 1032158"/>
                  <a:gd name="connsiteX11" fmla="*/ 240670 w 3024845"/>
                  <a:gd name="connsiteY11" fmla="*/ 483024 h 1032158"/>
                  <a:gd name="connsiteX12" fmla="*/ 251310 w 3024845"/>
                  <a:gd name="connsiteY12" fmla="*/ 481133 h 1032158"/>
                  <a:gd name="connsiteX13" fmla="*/ 249283 w 3024845"/>
                  <a:gd name="connsiteY13" fmla="*/ 569765 h 1032158"/>
                  <a:gd name="connsiteX14" fmla="*/ 250803 w 3024845"/>
                  <a:gd name="connsiteY14" fmla="*/ 570036 h 1032158"/>
                  <a:gd name="connsiteX15" fmla="*/ 261443 w 3024845"/>
                  <a:gd name="connsiteY15" fmla="*/ 571927 h 1032158"/>
                  <a:gd name="connsiteX16" fmla="*/ 261696 w 3024845"/>
                  <a:gd name="connsiteY16" fmla="*/ 572738 h 1032158"/>
                  <a:gd name="connsiteX17" fmla="*/ 263470 w 3024845"/>
                  <a:gd name="connsiteY17" fmla="*/ 578413 h 1032158"/>
                  <a:gd name="connsiteX18" fmla="*/ 264230 w 3024845"/>
                  <a:gd name="connsiteY18" fmla="*/ 575981 h 1032158"/>
                  <a:gd name="connsiteX19" fmla="*/ 269550 w 3024845"/>
                  <a:gd name="connsiteY19" fmla="*/ 558957 h 1032158"/>
                  <a:gd name="connsiteX20" fmla="*/ 271323 w 3024845"/>
                  <a:gd name="connsiteY20" fmla="*/ 558957 h 1032158"/>
                  <a:gd name="connsiteX21" fmla="*/ 283737 w 3024845"/>
                  <a:gd name="connsiteY21" fmla="*/ 558957 h 1032158"/>
                  <a:gd name="connsiteX22" fmla="*/ 283737 w 3024845"/>
                  <a:gd name="connsiteY22" fmla="*/ 591383 h 1032158"/>
                  <a:gd name="connsiteX23" fmla="*/ 284750 w 3024845"/>
                  <a:gd name="connsiteY23" fmla="*/ 591924 h 1032158"/>
                  <a:gd name="connsiteX24" fmla="*/ 291844 w 3024845"/>
                  <a:gd name="connsiteY24" fmla="*/ 595707 h 1032158"/>
                  <a:gd name="connsiteX25" fmla="*/ 291844 w 3024845"/>
                  <a:gd name="connsiteY25" fmla="*/ 597058 h 1032158"/>
                  <a:gd name="connsiteX26" fmla="*/ 291844 w 3024845"/>
                  <a:gd name="connsiteY26" fmla="*/ 606516 h 1032158"/>
                  <a:gd name="connsiteX27" fmla="*/ 336431 w 3024845"/>
                  <a:gd name="connsiteY27" fmla="*/ 606516 h 1032158"/>
                  <a:gd name="connsiteX28" fmla="*/ 336431 w 3024845"/>
                  <a:gd name="connsiteY28" fmla="*/ 607597 h 1032158"/>
                  <a:gd name="connsiteX29" fmla="*/ 336431 w 3024845"/>
                  <a:gd name="connsiteY29" fmla="*/ 615163 h 1032158"/>
                  <a:gd name="connsiteX30" fmla="*/ 338457 w 3024845"/>
                  <a:gd name="connsiteY30" fmla="*/ 615163 h 1032158"/>
                  <a:gd name="connsiteX31" fmla="*/ 352644 w 3024845"/>
                  <a:gd name="connsiteY31" fmla="*/ 615163 h 1032158"/>
                  <a:gd name="connsiteX32" fmla="*/ 352644 w 3024845"/>
                  <a:gd name="connsiteY32" fmla="*/ 584898 h 1032158"/>
                  <a:gd name="connsiteX33" fmla="*/ 397231 w 3024845"/>
                  <a:gd name="connsiteY33" fmla="*/ 584898 h 1032158"/>
                  <a:gd name="connsiteX34" fmla="*/ 397231 w 3024845"/>
                  <a:gd name="connsiteY34" fmla="*/ 583547 h 1032158"/>
                  <a:gd name="connsiteX35" fmla="*/ 397231 w 3024845"/>
                  <a:gd name="connsiteY35" fmla="*/ 574089 h 1032158"/>
                  <a:gd name="connsiteX36" fmla="*/ 398245 w 3024845"/>
                  <a:gd name="connsiteY36" fmla="*/ 574089 h 1032158"/>
                  <a:gd name="connsiteX37" fmla="*/ 405338 w 3024845"/>
                  <a:gd name="connsiteY37" fmla="*/ 574089 h 1032158"/>
                  <a:gd name="connsiteX38" fmla="*/ 405338 w 3024845"/>
                  <a:gd name="connsiteY38" fmla="*/ 572198 h 1032158"/>
                  <a:gd name="connsiteX39" fmla="*/ 405338 w 3024845"/>
                  <a:gd name="connsiteY39" fmla="*/ 558957 h 1032158"/>
                  <a:gd name="connsiteX40" fmla="*/ 406098 w 3024845"/>
                  <a:gd name="connsiteY40" fmla="*/ 558957 h 1032158"/>
                  <a:gd name="connsiteX41" fmla="*/ 411418 w 3024845"/>
                  <a:gd name="connsiteY41" fmla="*/ 558957 h 1032158"/>
                  <a:gd name="connsiteX42" fmla="*/ 411418 w 3024845"/>
                  <a:gd name="connsiteY42" fmla="*/ 557876 h 1032158"/>
                  <a:gd name="connsiteX43" fmla="*/ 411418 w 3024845"/>
                  <a:gd name="connsiteY43" fmla="*/ 550309 h 1032158"/>
                  <a:gd name="connsiteX44" fmla="*/ 413445 w 3024845"/>
                  <a:gd name="connsiteY44" fmla="*/ 550309 h 1032158"/>
                  <a:gd name="connsiteX45" fmla="*/ 427632 w 3024845"/>
                  <a:gd name="connsiteY45" fmla="*/ 550309 h 1032158"/>
                  <a:gd name="connsiteX46" fmla="*/ 427632 w 3024845"/>
                  <a:gd name="connsiteY46" fmla="*/ 551390 h 1032158"/>
                  <a:gd name="connsiteX47" fmla="*/ 427632 w 3024845"/>
                  <a:gd name="connsiteY47" fmla="*/ 558957 h 1032158"/>
                  <a:gd name="connsiteX48" fmla="*/ 449925 w 3024845"/>
                  <a:gd name="connsiteY48" fmla="*/ 558957 h 1032158"/>
                  <a:gd name="connsiteX49" fmla="*/ 449925 w 3024845"/>
                  <a:gd name="connsiteY49" fmla="*/ 557065 h 1032158"/>
                  <a:gd name="connsiteX50" fmla="*/ 449925 w 3024845"/>
                  <a:gd name="connsiteY50" fmla="*/ 543824 h 1032158"/>
                  <a:gd name="connsiteX51" fmla="*/ 451699 w 3024845"/>
                  <a:gd name="connsiteY51" fmla="*/ 543824 h 1032158"/>
                  <a:gd name="connsiteX52" fmla="*/ 464112 w 3024845"/>
                  <a:gd name="connsiteY52" fmla="*/ 543824 h 1032158"/>
                  <a:gd name="connsiteX53" fmla="*/ 464112 w 3024845"/>
                  <a:gd name="connsiteY53" fmla="*/ 567604 h 1032158"/>
                  <a:gd name="connsiteX54" fmla="*/ 465126 w 3024845"/>
                  <a:gd name="connsiteY54" fmla="*/ 567604 h 1032158"/>
                  <a:gd name="connsiteX55" fmla="*/ 472219 w 3024845"/>
                  <a:gd name="connsiteY55" fmla="*/ 567604 h 1032158"/>
                  <a:gd name="connsiteX56" fmla="*/ 472219 w 3024845"/>
                  <a:gd name="connsiteY56" fmla="*/ 566523 h 1032158"/>
                  <a:gd name="connsiteX57" fmla="*/ 472219 w 3024845"/>
                  <a:gd name="connsiteY57" fmla="*/ 558957 h 1032158"/>
                  <a:gd name="connsiteX58" fmla="*/ 473992 w 3024845"/>
                  <a:gd name="connsiteY58" fmla="*/ 558957 h 1032158"/>
                  <a:gd name="connsiteX59" fmla="*/ 486406 w 3024845"/>
                  <a:gd name="connsiteY59" fmla="*/ 558957 h 1032158"/>
                  <a:gd name="connsiteX60" fmla="*/ 486406 w 3024845"/>
                  <a:gd name="connsiteY60" fmla="*/ 584898 h 1032158"/>
                  <a:gd name="connsiteX61" fmla="*/ 488433 w 3024845"/>
                  <a:gd name="connsiteY61" fmla="*/ 584898 h 1032158"/>
                  <a:gd name="connsiteX62" fmla="*/ 502619 w 3024845"/>
                  <a:gd name="connsiteY62" fmla="*/ 584898 h 1032158"/>
                  <a:gd name="connsiteX63" fmla="*/ 502619 w 3024845"/>
                  <a:gd name="connsiteY63" fmla="*/ 586519 h 1032158"/>
                  <a:gd name="connsiteX64" fmla="*/ 502619 w 3024845"/>
                  <a:gd name="connsiteY64" fmla="*/ 597869 h 1032158"/>
                  <a:gd name="connsiteX65" fmla="*/ 503379 w 3024845"/>
                  <a:gd name="connsiteY65" fmla="*/ 597869 h 1032158"/>
                  <a:gd name="connsiteX66" fmla="*/ 508700 w 3024845"/>
                  <a:gd name="connsiteY66" fmla="*/ 597869 h 1032158"/>
                  <a:gd name="connsiteX67" fmla="*/ 508700 w 3024845"/>
                  <a:gd name="connsiteY67" fmla="*/ 597058 h 1032158"/>
                  <a:gd name="connsiteX68" fmla="*/ 508700 w 3024845"/>
                  <a:gd name="connsiteY68" fmla="*/ 591383 h 1032158"/>
                  <a:gd name="connsiteX69" fmla="*/ 539100 w 3024845"/>
                  <a:gd name="connsiteY69" fmla="*/ 591383 h 1032158"/>
                  <a:gd name="connsiteX70" fmla="*/ 539100 w 3024845"/>
                  <a:gd name="connsiteY70" fmla="*/ 615163 h 1032158"/>
                  <a:gd name="connsiteX71" fmla="*/ 540113 w 3024845"/>
                  <a:gd name="connsiteY71" fmla="*/ 615163 h 1032158"/>
                  <a:gd name="connsiteX72" fmla="*/ 547207 w 3024845"/>
                  <a:gd name="connsiteY72" fmla="*/ 615163 h 1032158"/>
                  <a:gd name="connsiteX73" fmla="*/ 547207 w 3024845"/>
                  <a:gd name="connsiteY73" fmla="*/ 616244 h 1032158"/>
                  <a:gd name="connsiteX74" fmla="*/ 547207 w 3024845"/>
                  <a:gd name="connsiteY74" fmla="*/ 623810 h 1032158"/>
                  <a:gd name="connsiteX75" fmla="*/ 547967 w 3024845"/>
                  <a:gd name="connsiteY75" fmla="*/ 623810 h 1032158"/>
                  <a:gd name="connsiteX76" fmla="*/ 553287 w 3024845"/>
                  <a:gd name="connsiteY76" fmla="*/ 623810 h 1032158"/>
                  <a:gd name="connsiteX77" fmla="*/ 553287 w 3024845"/>
                  <a:gd name="connsiteY77" fmla="*/ 621648 h 1032158"/>
                  <a:gd name="connsiteX78" fmla="*/ 553287 w 3024845"/>
                  <a:gd name="connsiteY78" fmla="*/ 606516 h 1032158"/>
                  <a:gd name="connsiteX79" fmla="*/ 554300 w 3024845"/>
                  <a:gd name="connsiteY79" fmla="*/ 606516 h 1032158"/>
                  <a:gd name="connsiteX80" fmla="*/ 561394 w 3024845"/>
                  <a:gd name="connsiteY80" fmla="*/ 606516 h 1032158"/>
                  <a:gd name="connsiteX81" fmla="*/ 561394 w 3024845"/>
                  <a:gd name="connsiteY81" fmla="*/ 607597 h 1032158"/>
                  <a:gd name="connsiteX82" fmla="*/ 561394 w 3024845"/>
                  <a:gd name="connsiteY82" fmla="*/ 615163 h 1032158"/>
                  <a:gd name="connsiteX83" fmla="*/ 566714 w 3024845"/>
                  <a:gd name="connsiteY83" fmla="*/ 613170 h 1032158"/>
                  <a:gd name="connsiteX84" fmla="*/ 567474 w 3024845"/>
                  <a:gd name="connsiteY84" fmla="*/ 612190 h 1032158"/>
                  <a:gd name="connsiteX85" fmla="*/ 567474 w 3024845"/>
                  <a:gd name="connsiteY85" fmla="*/ 606516 h 1032158"/>
                  <a:gd name="connsiteX86" fmla="*/ 605981 w 3024845"/>
                  <a:gd name="connsiteY86" fmla="*/ 606516 h 1032158"/>
                  <a:gd name="connsiteX87" fmla="*/ 605981 w 3024845"/>
                  <a:gd name="connsiteY87" fmla="*/ 630295 h 1032158"/>
                  <a:gd name="connsiteX88" fmla="*/ 608007 w 3024845"/>
                  <a:gd name="connsiteY88" fmla="*/ 630295 h 1032158"/>
                  <a:gd name="connsiteX89" fmla="*/ 622194 w 3024845"/>
                  <a:gd name="connsiteY89" fmla="*/ 630295 h 1032158"/>
                  <a:gd name="connsiteX90" fmla="*/ 622194 w 3024845"/>
                  <a:gd name="connsiteY90" fmla="*/ 631376 h 1032158"/>
                  <a:gd name="connsiteX91" fmla="*/ 622194 w 3024845"/>
                  <a:gd name="connsiteY91" fmla="*/ 638942 h 1032158"/>
                  <a:gd name="connsiteX92" fmla="*/ 623968 w 3024845"/>
                  <a:gd name="connsiteY92" fmla="*/ 638942 h 1032158"/>
                  <a:gd name="connsiteX93" fmla="*/ 636381 w 3024845"/>
                  <a:gd name="connsiteY93" fmla="*/ 638942 h 1032158"/>
                  <a:gd name="connsiteX94" fmla="*/ 636381 w 3024845"/>
                  <a:gd name="connsiteY94" fmla="*/ 615163 h 1032158"/>
                  <a:gd name="connsiteX95" fmla="*/ 637394 w 3024845"/>
                  <a:gd name="connsiteY95" fmla="*/ 615163 h 1032158"/>
                  <a:gd name="connsiteX96" fmla="*/ 644488 w 3024845"/>
                  <a:gd name="connsiteY96" fmla="*/ 615163 h 1032158"/>
                  <a:gd name="connsiteX97" fmla="*/ 644488 w 3024845"/>
                  <a:gd name="connsiteY97" fmla="*/ 582736 h 1032158"/>
                  <a:gd name="connsiteX98" fmla="*/ 645501 w 3024845"/>
                  <a:gd name="connsiteY98" fmla="*/ 582736 h 1032158"/>
                  <a:gd name="connsiteX99" fmla="*/ 652595 w 3024845"/>
                  <a:gd name="connsiteY99" fmla="*/ 582736 h 1032158"/>
                  <a:gd name="connsiteX100" fmla="*/ 652595 w 3024845"/>
                  <a:gd name="connsiteY100" fmla="*/ 580845 h 1032158"/>
                  <a:gd name="connsiteX101" fmla="*/ 652595 w 3024845"/>
                  <a:gd name="connsiteY101" fmla="*/ 567604 h 1032158"/>
                  <a:gd name="connsiteX102" fmla="*/ 651328 w 3024845"/>
                  <a:gd name="connsiteY102" fmla="*/ 565982 h 1032158"/>
                  <a:gd name="connsiteX103" fmla="*/ 656648 w 3024845"/>
                  <a:gd name="connsiteY103" fmla="*/ 554633 h 1032158"/>
                  <a:gd name="connsiteX104" fmla="*/ 664755 w 3024845"/>
                  <a:gd name="connsiteY104" fmla="*/ 582736 h 1032158"/>
                  <a:gd name="connsiteX105" fmla="*/ 665515 w 3024845"/>
                  <a:gd name="connsiteY105" fmla="*/ 582736 h 1032158"/>
                  <a:gd name="connsiteX106" fmla="*/ 670835 w 3024845"/>
                  <a:gd name="connsiteY106" fmla="*/ 582736 h 1032158"/>
                  <a:gd name="connsiteX107" fmla="*/ 670835 w 3024845"/>
                  <a:gd name="connsiteY107" fmla="*/ 476809 h 1032158"/>
                  <a:gd name="connsiteX108" fmla="*/ 672355 w 3024845"/>
                  <a:gd name="connsiteY108" fmla="*/ 476809 h 1032158"/>
                  <a:gd name="connsiteX109" fmla="*/ 682995 w 3024845"/>
                  <a:gd name="connsiteY109" fmla="*/ 476809 h 1032158"/>
                  <a:gd name="connsiteX110" fmla="*/ 682995 w 3024845"/>
                  <a:gd name="connsiteY110" fmla="*/ 429250 h 1032158"/>
                  <a:gd name="connsiteX111" fmla="*/ 709342 w 3024845"/>
                  <a:gd name="connsiteY111" fmla="*/ 429250 h 1032158"/>
                  <a:gd name="connsiteX112" fmla="*/ 709342 w 3024845"/>
                  <a:gd name="connsiteY112" fmla="*/ 407632 h 1032158"/>
                  <a:gd name="connsiteX113" fmla="*/ 743796 w 3024845"/>
                  <a:gd name="connsiteY113" fmla="*/ 407632 h 1032158"/>
                  <a:gd name="connsiteX114" fmla="*/ 743796 w 3024845"/>
                  <a:gd name="connsiteY114" fmla="*/ 410064 h 1032158"/>
                  <a:gd name="connsiteX115" fmla="*/ 743796 w 3024845"/>
                  <a:gd name="connsiteY115" fmla="*/ 427088 h 1032158"/>
                  <a:gd name="connsiteX116" fmla="*/ 746076 w 3024845"/>
                  <a:gd name="connsiteY116" fmla="*/ 427088 h 1032158"/>
                  <a:gd name="connsiteX117" fmla="*/ 762036 w 3024845"/>
                  <a:gd name="connsiteY117" fmla="*/ 427088 h 1032158"/>
                  <a:gd name="connsiteX118" fmla="*/ 762036 w 3024845"/>
                  <a:gd name="connsiteY118" fmla="*/ 474647 h 1032158"/>
                  <a:gd name="connsiteX119" fmla="*/ 763049 w 3024845"/>
                  <a:gd name="connsiteY119" fmla="*/ 474647 h 1032158"/>
                  <a:gd name="connsiteX120" fmla="*/ 770143 w 3024845"/>
                  <a:gd name="connsiteY120" fmla="*/ 474647 h 1032158"/>
                  <a:gd name="connsiteX121" fmla="*/ 784330 w 3024845"/>
                  <a:gd name="connsiteY121" fmla="*/ 478971 h 1032158"/>
                  <a:gd name="connsiteX122" fmla="*/ 784330 w 3024845"/>
                  <a:gd name="connsiteY122" fmla="*/ 517883 h 1032158"/>
                  <a:gd name="connsiteX123" fmla="*/ 785343 w 3024845"/>
                  <a:gd name="connsiteY123" fmla="*/ 517883 h 1032158"/>
                  <a:gd name="connsiteX124" fmla="*/ 792436 w 3024845"/>
                  <a:gd name="connsiteY124" fmla="*/ 517883 h 1032158"/>
                  <a:gd name="connsiteX125" fmla="*/ 792436 w 3024845"/>
                  <a:gd name="connsiteY125" fmla="*/ 519504 h 1032158"/>
                  <a:gd name="connsiteX126" fmla="*/ 792436 w 3024845"/>
                  <a:gd name="connsiteY126" fmla="*/ 530853 h 1032158"/>
                  <a:gd name="connsiteX127" fmla="*/ 794463 w 3024845"/>
                  <a:gd name="connsiteY127" fmla="*/ 530853 h 1032158"/>
                  <a:gd name="connsiteX128" fmla="*/ 808650 w 3024845"/>
                  <a:gd name="connsiteY128" fmla="*/ 530853 h 1032158"/>
                  <a:gd name="connsiteX129" fmla="*/ 814730 w 3024845"/>
                  <a:gd name="connsiteY129" fmla="*/ 537339 h 1032158"/>
                  <a:gd name="connsiteX130" fmla="*/ 814730 w 3024845"/>
                  <a:gd name="connsiteY130" fmla="*/ 558957 h 1032158"/>
                  <a:gd name="connsiteX131" fmla="*/ 817010 w 3024845"/>
                  <a:gd name="connsiteY131" fmla="*/ 558957 h 1032158"/>
                  <a:gd name="connsiteX132" fmla="*/ 832970 w 3024845"/>
                  <a:gd name="connsiteY132" fmla="*/ 558957 h 1032158"/>
                  <a:gd name="connsiteX133" fmla="*/ 832970 w 3024845"/>
                  <a:gd name="connsiteY133" fmla="*/ 560037 h 1032158"/>
                  <a:gd name="connsiteX134" fmla="*/ 832970 w 3024845"/>
                  <a:gd name="connsiteY134" fmla="*/ 567604 h 1032158"/>
                  <a:gd name="connsiteX135" fmla="*/ 834237 w 3024845"/>
                  <a:gd name="connsiteY135" fmla="*/ 567604 h 1032158"/>
                  <a:gd name="connsiteX136" fmla="*/ 843104 w 3024845"/>
                  <a:gd name="connsiteY136" fmla="*/ 567604 h 1032158"/>
                  <a:gd name="connsiteX137" fmla="*/ 843104 w 3024845"/>
                  <a:gd name="connsiteY137" fmla="*/ 569765 h 1032158"/>
                  <a:gd name="connsiteX138" fmla="*/ 843104 w 3024845"/>
                  <a:gd name="connsiteY138" fmla="*/ 584898 h 1032158"/>
                  <a:gd name="connsiteX139" fmla="*/ 847157 w 3024845"/>
                  <a:gd name="connsiteY139" fmla="*/ 583006 h 1032158"/>
                  <a:gd name="connsiteX140" fmla="*/ 847157 w 3024845"/>
                  <a:gd name="connsiteY140" fmla="*/ 569765 h 1032158"/>
                  <a:gd name="connsiteX141" fmla="*/ 848170 w 3024845"/>
                  <a:gd name="connsiteY141" fmla="*/ 569765 h 1032158"/>
                  <a:gd name="connsiteX142" fmla="*/ 855264 w 3024845"/>
                  <a:gd name="connsiteY142" fmla="*/ 569765 h 1032158"/>
                  <a:gd name="connsiteX143" fmla="*/ 855264 w 3024845"/>
                  <a:gd name="connsiteY143" fmla="*/ 571387 h 1032158"/>
                  <a:gd name="connsiteX144" fmla="*/ 855264 w 3024845"/>
                  <a:gd name="connsiteY144" fmla="*/ 582736 h 1032158"/>
                  <a:gd name="connsiteX145" fmla="*/ 856024 w 3024845"/>
                  <a:gd name="connsiteY145" fmla="*/ 582736 h 1032158"/>
                  <a:gd name="connsiteX146" fmla="*/ 861344 w 3024845"/>
                  <a:gd name="connsiteY146" fmla="*/ 582736 h 1032158"/>
                  <a:gd name="connsiteX147" fmla="*/ 909984 w 3024845"/>
                  <a:gd name="connsiteY147" fmla="*/ 578413 h 1032158"/>
                  <a:gd name="connsiteX148" fmla="*/ 909984 w 3024845"/>
                  <a:gd name="connsiteY148" fmla="*/ 579764 h 1032158"/>
                  <a:gd name="connsiteX149" fmla="*/ 909984 w 3024845"/>
                  <a:gd name="connsiteY149" fmla="*/ 589221 h 1032158"/>
                  <a:gd name="connsiteX150" fmla="*/ 910744 w 3024845"/>
                  <a:gd name="connsiteY150" fmla="*/ 589221 h 1032158"/>
                  <a:gd name="connsiteX151" fmla="*/ 916065 w 3024845"/>
                  <a:gd name="connsiteY151" fmla="*/ 589221 h 1032158"/>
                  <a:gd name="connsiteX152" fmla="*/ 916065 w 3024845"/>
                  <a:gd name="connsiteY152" fmla="*/ 591383 h 1032158"/>
                  <a:gd name="connsiteX153" fmla="*/ 916065 w 3024845"/>
                  <a:gd name="connsiteY153" fmla="*/ 606516 h 1032158"/>
                  <a:gd name="connsiteX154" fmla="*/ 918091 w 3024845"/>
                  <a:gd name="connsiteY154" fmla="*/ 605165 h 1032158"/>
                  <a:gd name="connsiteX155" fmla="*/ 932278 w 3024845"/>
                  <a:gd name="connsiteY155" fmla="*/ 595707 h 1032158"/>
                  <a:gd name="connsiteX156" fmla="*/ 938358 w 3024845"/>
                  <a:gd name="connsiteY156" fmla="*/ 554633 h 1032158"/>
                  <a:gd name="connsiteX157" fmla="*/ 939118 w 3024845"/>
                  <a:gd name="connsiteY157" fmla="*/ 554363 h 1032158"/>
                  <a:gd name="connsiteX158" fmla="*/ 944438 w 3024845"/>
                  <a:gd name="connsiteY158" fmla="*/ 552471 h 1032158"/>
                  <a:gd name="connsiteX159" fmla="*/ 946465 w 3024845"/>
                  <a:gd name="connsiteY159" fmla="*/ 483294 h 1032158"/>
                  <a:gd name="connsiteX160" fmla="*/ 948492 w 3024845"/>
                  <a:gd name="connsiteY160" fmla="*/ 552471 h 1032158"/>
                  <a:gd name="connsiteX161" fmla="*/ 949252 w 3024845"/>
                  <a:gd name="connsiteY161" fmla="*/ 552741 h 1032158"/>
                  <a:gd name="connsiteX162" fmla="*/ 954572 w 3024845"/>
                  <a:gd name="connsiteY162" fmla="*/ 554633 h 1032158"/>
                  <a:gd name="connsiteX163" fmla="*/ 954572 w 3024845"/>
                  <a:gd name="connsiteY163" fmla="*/ 468162 h 1032158"/>
                  <a:gd name="connsiteX164" fmla="*/ 958625 w 3024845"/>
                  <a:gd name="connsiteY164" fmla="*/ 435735 h 1032158"/>
                  <a:gd name="connsiteX165" fmla="*/ 997132 w 3024845"/>
                  <a:gd name="connsiteY165" fmla="*/ 435735 h 1032158"/>
                  <a:gd name="connsiteX166" fmla="*/ 997132 w 3024845"/>
                  <a:gd name="connsiteY166" fmla="*/ 468162 h 1032158"/>
                  <a:gd name="connsiteX167" fmla="*/ 997892 w 3024845"/>
                  <a:gd name="connsiteY167" fmla="*/ 468162 h 1032158"/>
                  <a:gd name="connsiteX168" fmla="*/ 1003212 w 3024845"/>
                  <a:gd name="connsiteY168" fmla="*/ 468162 h 1032158"/>
                  <a:gd name="connsiteX169" fmla="*/ 1003212 w 3024845"/>
                  <a:gd name="connsiteY169" fmla="*/ 386014 h 1032158"/>
                  <a:gd name="connsiteX170" fmla="*/ 1004986 w 3024845"/>
                  <a:gd name="connsiteY170" fmla="*/ 386014 h 1032158"/>
                  <a:gd name="connsiteX171" fmla="*/ 1017399 w 3024845"/>
                  <a:gd name="connsiteY171" fmla="*/ 386014 h 1032158"/>
                  <a:gd name="connsiteX172" fmla="*/ 1017399 w 3024845"/>
                  <a:gd name="connsiteY172" fmla="*/ 384123 h 1032158"/>
                  <a:gd name="connsiteX173" fmla="*/ 1017399 w 3024845"/>
                  <a:gd name="connsiteY173" fmla="*/ 370882 h 1032158"/>
                  <a:gd name="connsiteX174" fmla="*/ 1039693 w 3024845"/>
                  <a:gd name="connsiteY174" fmla="*/ 370882 h 1032158"/>
                  <a:gd name="connsiteX175" fmla="*/ 1039693 w 3024845"/>
                  <a:gd name="connsiteY175" fmla="*/ 369801 h 1032158"/>
                  <a:gd name="connsiteX176" fmla="*/ 1039693 w 3024845"/>
                  <a:gd name="connsiteY176" fmla="*/ 362235 h 1032158"/>
                  <a:gd name="connsiteX177" fmla="*/ 1041466 w 3024845"/>
                  <a:gd name="connsiteY177" fmla="*/ 362235 h 1032158"/>
                  <a:gd name="connsiteX178" fmla="*/ 1053880 w 3024845"/>
                  <a:gd name="connsiteY178" fmla="*/ 362235 h 1032158"/>
                  <a:gd name="connsiteX179" fmla="*/ 1053880 w 3024845"/>
                  <a:gd name="connsiteY179" fmla="*/ 363316 h 1032158"/>
                  <a:gd name="connsiteX180" fmla="*/ 1053880 w 3024845"/>
                  <a:gd name="connsiteY180" fmla="*/ 370882 h 1032158"/>
                  <a:gd name="connsiteX181" fmla="*/ 1054640 w 3024845"/>
                  <a:gd name="connsiteY181" fmla="*/ 370882 h 1032158"/>
                  <a:gd name="connsiteX182" fmla="*/ 1059960 w 3024845"/>
                  <a:gd name="connsiteY182" fmla="*/ 370882 h 1032158"/>
                  <a:gd name="connsiteX183" fmla="*/ 1070093 w 3024845"/>
                  <a:gd name="connsiteY183" fmla="*/ 366558 h 1032158"/>
                  <a:gd name="connsiteX184" fmla="*/ 1074146 w 3024845"/>
                  <a:gd name="connsiteY184" fmla="*/ 369801 h 1032158"/>
                  <a:gd name="connsiteX185" fmla="*/ 1074146 w 3024845"/>
                  <a:gd name="connsiteY185" fmla="*/ 362235 h 1032158"/>
                  <a:gd name="connsiteX186" fmla="*/ 1076426 w 3024845"/>
                  <a:gd name="connsiteY186" fmla="*/ 362235 h 1032158"/>
                  <a:gd name="connsiteX187" fmla="*/ 1092387 w 3024845"/>
                  <a:gd name="connsiteY187" fmla="*/ 362235 h 1032158"/>
                  <a:gd name="connsiteX188" fmla="*/ 1092387 w 3024845"/>
                  <a:gd name="connsiteY188" fmla="*/ 363316 h 1032158"/>
                  <a:gd name="connsiteX189" fmla="*/ 1092387 w 3024845"/>
                  <a:gd name="connsiteY189" fmla="*/ 370882 h 1032158"/>
                  <a:gd name="connsiteX190" fmla="*/ 1122787 w 3024845"/>
                  <a:gd name="connsiteY190" fmla="*/ 370882 h 1032158"/>
                  <a:gd name="connsiteX191" fmla="*/ 1122787 w 3024845"/>
                  <a:gd name="connsiteY191" fmla="*/ 372503 h 1032158"/>
                  <a:gd name="connsiteX192" fmla="*/ 1122787 w 3024845"/>
                  <a:gd name="connsiteY192" fmla="*/ 383853 h 1032158"/>
                  <a:gd name="connsiteX193" fmla="*/ 1149134 w 3024845"/>
                  <a:gd name="connsiteY193" fmla="*/ 383853 h 1032158"/>
                  <a:gd name="connsiteX194" fmla="*/ 1149134 w 3024845"/>
                  <a:gd name="connsiteY194" fmla="*/ 414117 h 1032158"/>
                  <a:gd name="connsiteX195" fmla="*/ 1149894 w 3024845"/>
                  <a:gd name="connsiteY195" fmla="*/ 414117 h 1032158"/>
                  <a:gd name="connsiteX196" fmla="*/ 1155214 w 3024845"/>
                  <a:gd name="connsiteY196" fmla="*/ 414117 h 1032158"/>
                  <a:gd name="connsiteX197" fmla="*/ 1155214 w 3024845"/>
                  <a:gd name="connsiteY197" fmla="*/ 415198 h 1032158"/>
                  <a:gd name="connsiteX198" fmla="*/ 1155214 w 3024845"/>
                  <a:gd name="connsiteY198" fmla="*/ 422765 h 1032158"/>
                  <a:gd name="connsiteX199" fmla="*/ 1159268 w 3024845"/>
                  <a:gd name="connsiteY199" fmla="*/ 453029 h 1032158"/>
                  <a:gd name="connsiteX200" fmla="*/ 1160028 w 3024845"/>
                  <a:gd name="connsiteY200" fmla="*/ 453029 h 1032158"/>
                  <a:gd name="connsiteX201" fmla="*/ 1165348 w 3024845"/>
                  <a:gd name="connsiteY201" fmla="*/ 453029 h 1032158"/>
                  <a:gd name="connsiteX202" fmla="*/ 1165348 w 3024845"/>
                  <a:gd name="connsiteY202" fmla="*/ 453840 h 1032158"/>
                  <a:gd name="connsiteX203" fmla="*/ 1165348 w 3024845"/>
                  <a:gd name="connsiteY203" fmla="*/ 459515 h 1032158"/>
                  <a:gd name="connsiteX204" fmla="*/ 1166361 w 3024845"/>
                  <a:gd name="connsiteY204" fmla="*/ 459515 h 1032158"/>
                  <a:gd name="connsiteX205" fmla="*/ 1173454 w 3024845"/>
                  <a:gd name="connsiteY205" fmla="*/ 459515 h 1032158"/>
                  <a:gd name="connsiteX206" fmla="*/ 1173454 w 3024845"/>
                  <a:gd name="connsiteY206" fmla="*/ 489780 h 1032158"/>
                  <a:gd name="connsiteX207" fmla="*/ 1175481 w 3024845"/>
                  <a:gd name="connsiteY207" fmla="*/ 489780 h 1032158"/>
                  <a:gd name="connsiteX208" fmla="*/ 1189668 w 3024845"/>
                  <a:gd name="connsiteY208" fmla="*/ 489780 h 1032158"/>
                  <a:gd name="connsiteX209" fmla="*/ 1189668 w 3024845"/>
                  <a:gd name="connsiteY209" fmla="*/ 513559 h 1032158"/>
                  <a:gd name="connsiteX210" fmla="*/ 1191695 w 3024845"/>
                  <a:gd name="connsiteY210" fmla="*/ 515180 h 1032158"/>
                  <a:gd name="connsiteX211" fmla="*/ 1191695 w 3024845"/>
                  <a:gd name="connsiteY211" fmla="*/ 526530 h 1032158"/>
                  <a:gd name="connsiteX212" fmla="*/ 1192455 w 3024845"/>
                  <a:gd name="connsiteY212" fmla="*/ 526530 h 1032158"/>
                  <a:gd name="connsiteX213" fmla="*/ 1197775 w 3024845"/>
                  <a:gd name="connsiteY213" fmla="*/ 526530 h 1032158"/>
                  <a:gd name="connsiteX214" fmla="*/ 1197775 w 3024845"/>
                  <a:gd name="connsiteY214" fmla="*/ 550309 h 1032158"/>
                  <a:gd name="connsiteX215" fmla="*/ 1199041 w 3024845"/>
                  <a:gd name="connsiteY215" fmla="*/ 550309 h 1032158"/>
                  <a:gd name="connsiteX216" fmla="*/ 1207908 w 3024845"/>
                  <a:gd name="connsiteY216" fmla="*/ 550309 h 1032158"/>
                  <a:gd name="connsiteX217" fmla="*/ 1209935 w 3024845"/>
                  <a:gd name="connsiteY217" fmla="*/ 554363 h 1032158"/>
                  <a:gd name="connsiteX218" fmla="*/ 1209935 w 3024845"/>
                  <a:gd name="connsiteY218" fmla="*/ 567604 h 1032158"/>
                  <a:gd name="connsiteX219" fmla="*/ 1211455 w 3024845"/>
                  <a:gd name="connsiteY219" fmla="*/ 565712 h 1032158"/>
                  <a:gd name="connsiteX220" fmla="*/ 1222095 w 3024845"/>
                  <a:gd name="connsiteY220" fmla="*/ 552471 h 1032158"/>
                  <a:gd name="connsiteX221" fmla="*/ 1250469 w 3024845"/>
                  <a:gd name="connsiteY221" fmla="*/ 552471 h 1032158"/>
                  <a:gd name="connsiteX222" fmla="*/ 1250469 w 3024845"/>
                  <a:gd name="connsiteY222" fmla="*/ 638942 h 1032158"/>
                  <a:gd name="connsiteX223" fmla="*/ 1251229 w 3024845"/>
                  <a:gd name="connsiteY223" fmla="*/ 638942 h 1032158"/>
                  <a:gd name="connsiteX224" fmla="*/ 1256549 w 3024845"/>
                  <a:gd name="connsiteY224" fmla="*/ 638942 h 1032158"/>
                  <a:gd name="connsiteX225" fmla="*/ 1257309 w 3024845"/>
                  <a:gd name="connsiteY225" fmla="*/ 637591 h 1032158"/>
                  <a:gd name="connsiteX226" fmla="*/ 1262629 w 3024845"/>
                  <a:gd name="connsiteY226" fmla="*/ 628133 h 1032158"/>
                  <a:gd name="connsiteX227" fmla="*/ 1262629 w 3024845"/>
                  <a:gd name="connsiteY227" fmla="*/ 630025 h 1032158"/>
                  <a:gd name="connsiteX228" fmla="*/ 1262629 w 3024845"/>
                  <a:gd name="connsiteY228" fmla="*/ 643266 h 1032158"/>
                  <a:gd name="connsiteX229" fmla="*/ 1266682 w 3024845"/>
                  <a:gd name="connsiteY229" fmla="*/ 597869 h 1032158"/>
                  <a:gd name="connsiteX230" fmla="*/ 1267442 w 3024845"/>
                  <a:gd name="connsiteY230" fmla="*/ 597869 h 1032158"/>
                  <a:gd name="connsiteX231" fmla="*/ 1272762 w 3024845"/>
                  <a:gd name="connsiteY231" fmla="*/ 597869 h 1032158"/>
                  <a:gd name="connsiteX232" fmla="*/ 1272762 w 3024845"/>
                  <a:gd name="connsiteY232" fmla="*/ 533015 h 1032158"/>
                  <a:gd name="connsiteX233" fmla="*/ 1273776 w 3024845"/>
                  <a:gd name="connsiteY233" fmla="*/ 533015 h 1032158"/>
                  <a:gd name="connsiteX234" fmla="*/ 1280869 w 3024845"/>
                  <a:gd name="connsiteY234" fmla="*/ 533015 h 1032158"/>
                  <a:gd name="connsiteX235" fmla="*/ 1293029 w 3024845"/>
                  <a:gd name="connsiteY235" fmla="*/ 489780 h 1032158"/>
                  <a:gd name="connsiteX236" fmla="*/ 1294296 w 3024845"/>
                  <a:gd name="connsiteY236" fmla="*/ 489780 h 1032158"/>
                  <a:gd name="connsiteX237" fmla="*/ 1303163 w 3024845"/>
                  <a:gd name="connsiteY237" fmla="*/ 489780 h 1032158"/>
                  <a:gd name="connsiteX238" fmla="*/ 1313296 w 3024845"/>
                  <a:gd name="connsiteY238" fmla="*/ 533015 h 1032158"/>
                  <a:gd name="connsiteX239" fmla="*/ 1314309 w 3024845"/>
                  <a:gd name="connsiteY239" fmla="*/ 533015 h 1032158"/>
                  <a:gd name="connsiteX240" fmla="*/ 1321403 w 3024845"/>
                  <a:gd name="connsiteY240" fmla="*/ 533015 h 1032158"/>
                  <a:gd name="connsiteX241" fmla="*/ 1321403 w 3024845"/>
                  <a:gd name="connsiteY241" fmla="*/ 571927 h 1032158"/>
                  <a:gd name="connsiteX242" fmla="*/ 1323176 w 3024845"/>
                  <a:gd name="connsiteY242" fmla="*/ 571927 h 1032158"/>
                  <a:gd name="connsiteX243" fmla="*/ 1335590 w 3024845"/>
                  <a:gd name="connsiteY243" fmla="*/ 571927 h 1032158"/>
                  <a:gd name="connsiteX244" fmla="*/ 1335590 w 3024845"/>
                  <a:gd name="connsiteY244" fmla="*/ 574089 h 1032158"/>
                  <a:gd name="connsiteX245" fmla="*/ 1335590 w 3024845"/>
                  <a:gd name="connsiteY245" fmla="*/ 589221 h 1032158"/>
                  <a:gd name="connsiteX246" fmla="*/ 1339643 w 3024845"/>
                  <a:gd name="connsiteY246" fmla="*/ 587060 h 1032158"/>
                  <a:gd name="connsiteX247" fmla="*/ 1339643 w 3024845"/>
                  <a:gd name="connsiteY247" fmla="*/ 571927 h 1032158"/>
                  <a:gd name="connsiteX248" fmla="*/ 1341163 w 3024845"/>
                  <a:gd name="connsiteY248" fmla="*/ 571927 h 1032158"/>
                  <a:gd name="connsiteX249" fmla="*/ 1351803 w 3024845"/>
                  <a:gd name="connsiteY249" fmla="*/ 571927 h 1032158"/>
                  <a:gd name="connsiteX250" fmla="*/ 1351803 w 3024845"/>
                  <a:gd name="connsiteY250" fmla="*/ 573548 h 1032158"/>
                  <a:gd name="connsiteX251" fmla="*/ 1351803 w 3024845"/>
                  <a:gd name="connsiteY251" fmla="*/ 584898 h 1032158"/>
                  <a:gd name="connsiteX252" fmla="*/ 1382204 w 3024845"/>
                  <a:gd name="connsiteY252" fmla="*/ 584898 h 1032158"/>
                  <a:gd name="connsiteX253" fmla="*/ 1382204 w 3024845"/>
                  <a:gd name="connsiteY253" fmla="*/ 548148 h 1032158"/>
                  <a:gd name="connsiteX254" fmla="*/ 1383470 w 3024845"/>
                  <a:gd name="connsiteY254" fmla="*/ 548148 h 1032158"/>
                  <a:gd name="connsiteX255" fmla="*/ 1392337 w 3024845"/>
                  <a:gd name="connsiteY255" fmla="*/ 548148 h 1032158"/>
                  <a:gd name="connsiteX256" fmla="*/ 1392337 w 3024845"/>
                  <a:gd name="connsiteY256" fmla="*/ 569765 h 1032158"/>
                  <a:gd name="connsiteX257" fmla="*/ 1394364 w 3024845"/>
                  <a:gd name="connsiteY257" fmla="*/ 537339 h 1032158"/>
                  <a:gd name="connsiteX258" fmla="*/ 1416657 w 3024845"/>
                  <a:gd name="connsiteY258" fmla="*/ 537339 h 1032158"/>
                  <a:gd name="connsiteX259" fmla="*/ 1416657 w 3024845"/>
                  <a:gd name="connsiteY259" fmla="*/ 535717 h 1032158"/>
                  <a:gd name="connsiteX260" fmla="*/ 1416657 w 3024845"/>
                  <a:gd name="connsiteY260" fmla="*/ 524368 h 1032158"/>
                  <a:gd name="connsiteX261" fmla="*/ 1417417 w 3024845"/>
                  <a:gd name="connsiteY261" fmla="*/ 524368 h 1032158"/>
                  <a:gd name="connsiteX262" fmla="*/ 1422737 w 3024845"/>
                  <a:gd name="connsiteY262" fmla="*/ 524368 h 1032158"/>
                  <a:gd name="connsiteX263" fmla="*/ 1422737 w 3024845"/>
                  <a:gd name="connsiteY263" fmla="*/ 522477 h 1032158"/>
                  <a:gd name="connsiteX264" fmla="*/ 1422737 w 3024845"/>
                  <a:gd name="connsiteY264" fmla="*/ 509236 h 1032158"/>
                  <a:gd name="connsiteX265" fmla="*/ 1426791 w 3024845"/>
                  <a:gd name="connsiteY265" fmla="*/ 515721 h 1032158"/>
                  <a:gd name="connsiteX266" fmla="*/ 1429071 w 3024845"/>
                  <a:gd name="connsiteY266" fmla="*/ 515721 h 1032158"/>
                  <a:gd name="connsiteX267" fmla="*/ 1445031 w 3024845"/>
                  <a:gd name="connsiteY267" fmla="*/ 515721 h 1032158"/>
                  <a:gd name="connsiteX268" fmla="*/ 1445031 w 3024845"/>
                  <a:gd name="connsiteY268" fmla="*/ 514910 h 1032158"/>
                  <a:gd name="connsiteX269" fmla="*/ 1445031 w 3024845"/>
                  <a:gd name="connsiteY269" fmla="*/ 509236 h 1032158"/>
                  <a:gd name="connsiteX270" fmla="*/ 1445791 w 3024845"/>
                  <a:gd name="connsiteY270" fmla="*/ 509236 h 1032158"/>
                  <a:gd name="connsiteX271" fmla="*/ 1451111 w 3024845"/>
                  <a:gd name="connsiteY271" fmla="*/ 509236 h 1032158"/>
                  <a:gd name="connsiteX272" fmla="*/ 1451111 w 3024845"/>
                  <a:gd name="connsiteY272" fmla="*/ 510587 h 1032158"/>
                  <a:gd name="connsiteX273" fmla="*/ 1451111 w 3024845"/>
                  <a:gd name="connsiteY273" fmla="*/ 520045 h 1032158"/>
                  <a:gd name="connsiteX274" fmla="*/ 1489618 w 3024845"/>
                  <a:gd name="connsiteY274" fmla="*/ 520045 h 1032158"/>
                  <a:gd name="connsiteX275" fmla="*/ 1489618 w 3024845"/>
                  <a:gd name="connsiteY275" fmla="*/ 658398 h 1032158"/>
                  <a:gd name="connsiteX276" fmla="*/ 1491138 w 3024845"/>
                  <a:gd name="connsiteY276" fmla="*/ 658398 h 1032158"/>
                  <a:gd name="connsiteX277" fmla="*/ 1501778 w 3024845"/>
                  <a:gd name="connsiteY277" fmla="*/ 658398 h 1032158"/>
                  <a:gd name="connsiteX278" fmla="*/ 1501778 w 3024845"/>
                  <a:gd name="connsiteY278" fmla="*/ 645428 h 1032158"/>
                  <a:gd name="connsiteX279" fmla="*/ 1505832 w 3024845"/>
                  <a:gd name="connsiteY279" fmla="*/ 645428 h 1032158"/>
                  <a:gd name="connsiteX280" fmla="*/ 1505832 w 3024845"/>
                  <a:gd name="connsiteY280" fmla="*/ 658398 h 1032158"/>
                  <a:gd name="connsiteX281" fmla="*/ 1536232 w 3024845"/>
                  <a:gd name="connsiteY281" fmla="*/ 658398 h 1032158"/>
                  <a:gd name="connsiteX282" fmla="*/ 1536232 w 3024845"/>
                  <a:gd name="connsiteY282" fmla="*/ 628133 h 1032158"/>
                  <a:gd name="connsiteX283" fmla="*/ 1548392 w 3024845"/>
                  <a:gd name="connsiteY283" fmla="*/ 628133 h 1032158"/>
                  <a:gd name="connsiteX284" fmla="*/ 1560552 w 3024845"/>
                  <a:gd name="connsiteY284" fmla="*/ 625972 h 1032158"/>
                  <a:gd name="connsiteX285" fmla="*/ 1564606 w 3024845"/>
                  <a:gd name="connsiteY285" fmla="*/ 628133 h 1032158"/>
                  <a:gd name="connsiteX286" fmla="*/ 1574739 w 3024845"/>
                  <a:gd name="connsiteY286" fmla="*/ 628133 h 1032158"/>
                  <a:gd name="connsiteX287" fmla="*/ 1574739 w 3024845"/>
                  <a:gd name="connsiteY287" fmla="*/ 658398 h 1032158"/>
                  <a:gd name="connsiteX288" fmla="*/ 1582846 w 3024845"/>
                  <a:gd name="connsiteY288" fmla="*/ 658398 h 1032158"/>
                  <a:gd name="connsiteX289" fmla="*/ 1582846 w 3024845"/>
                  <a:gd name="connsiteY289" fmla="*/ 675693 h 1032158"/>
                  <a:gd name="connsiteX290" fmla="*/ 1592182 w 3024845"/>
                  <a:gd name="connsiteY290" fmla="*/ 676598 h 1032158"/>
                  <a:gd name="connsiteX291" fmla="*/ 1605140 w 3024845"/>
                  <a:gd name="connsiteY291" fmla="*/ 676598 h 1032158"/>
                  <a:gd name="connsiteX292" fmla="*/ 1605140 w 3024845"/>
                  <a:gd name="connsiteY292" fmla="*/ 660560 h 1032158"/>
                  <a:gd name="connsiteX293" fmla="*/ 1673096 w 3024845"/>
                  <a:gd name="connsiteY293" fmla="*/ 660560 h 1032158"/>
                  <a:gd name="connsiteX294" fmla="*/ 1673096 w 3024845"/>
                  <a:gd name="connsiteY294" fmla="*/ 575307 h 1032158"/>
                  <a:gd name="connsiteX295" fmla="*/ 1745104 w 3024845"/>
                  <a:gd name="connsiteY295" fmla="*/ 575307 h 1032158"/>
                  <a:gd name="connsiteX296" fmla="*/ 1745104 w 3024845"/>
                  <a:gd name="connsiteY296" fmla="*/ 654075 h 1032158"/>
                  <a:gd name="connsiteX297" fmla="*/ 1747008 w 3024845"/>
                  <a:gd name="connsiteY297" fmla="*/ 654075 h 1032158"/>
                  <a:gd name="connsiteX298" fmla="*/ 1748250 w 3024845"/>
                  <a:gd name="connsiteY298" fmla="*/ 676598 h 1032158"/>
                  <a:gd name="connsiteX299" fmla="*/ 1757926 w 3024845"/>
                  <a:gd name="connsiteY299" fmla="*/ 676598 h 1032158"/>
                  <a:gd name="connsiteX300" fmla="*/ 1759168 w 3024845"/>
                  <a:gd name="connsiteY300" fmla="*/ 654075 h 1032158"/>
                  <a:gd name="connsiteX301" fmla="*/ 1765248 w 3024845"/>
                  <a:gd name="connsiteY301" fmla="*/ 654075 h 1032158"/>
                  <a:gd name="connsiteX302" fmla="*/ 1766490 w 3024845"/>
                  <a:gd name="connsiteY302" fmla="*/ 676598 h 1032158"/>
                  <a:gd name="connsiteX303" fmla="*/ 1817112 w 3024845"/>
                  <a:gd name="connsiteY303" fmla="*/ 676598 h 1032158"/>
                  <a:gd name="connsiteX304" fmla="*/ 1817112 w 3024845"/>
                  <a:gd name="connsiteY304" fmla="*/ 513570 h 1032158"/>
                  <a:gd name="connsiteX305" fmla="*/ 2014439 w 3024845"/>
                  <a:gd name="connsiteY305" fmla="*/ 513570 h 1032158"/>
                  <a:gd name="connsiteX306" fmla="*/ 2014439 w 3024845"/>
                  <a:gd name="connsiteY306" fmla="*/ 676598 h 1032158"/>
                  <a:gd name="connsiteX307" fmla="*/ 2033136 w 3024845"/>
                  <a:gd name="connsiteY307" fmla="*/ 676598 h 1032158"/>
                  <a:gd name="connsiteX308" fmla="*/ 2033136 w 3024845"/>
                  <a:gd name="connsiteY308" fmla="*/ 593905 h 1032158"/>
                  <a:gd name="connsiteX309" fmla="*/ 2128256 w 3024845"/>
                  <a:gd name="connsiteY309" fmla="*/ 593905 h 1032158"/>
                  <a:gd name="connsiteX310" fmla="*/ 2146266 w 3024845"/>
                  <a:gd name="connsiteY310" fmla="*/ 104983 h 1032158"/>
                  <a:gd name="connsiteX311" fmla="*/ 2150320 w 3024845"/>
                  <a:gd name="connsiteY311" fmla="*/ 33644 h 1032158"/>
                  <a:gd name="connsiteX312" fmla="*/ 2180720 w 3024845"/>
                  <a:gd name="connsiteY312" fmla="*/ 528692 h 1032158"/>
                  <a:gd name="connsiteX313" fmla="*/ 2245574 w 3024845"/>
                  <a:gd name="connsiteY313" fmla="*/ 528692 h 1032158"/>
                  <a:gd name="connsiteX314" fmla="*/ 2245574 w 3024845"/>
                  <a:gd name="connsiteY314" fmla="*/ 604354 h 1032158"/>
                  <a:gd name="connsiteX315" fmla="*/ 2253681 w 3024845"/>
                  <a:gd name="connsiteY315" fmla="*/ 604354 h 1032158"/>
                  <a:gd name="connsiteX316" fmla="*/ 2255708 w 3024845"/>
                  <a:gd name="connsiteY316" fmla="*/ 597869 h 1032158"/>
                  <a:gd name="connsiteX317" fmla="*/ 2261788 w 3024845"/>
                  <a:gd name="connsiteY317" fmla="*/ 597869 h 1032158"/>
                  <a:gd name="connsiteX318" fmla="*/ 2263815 w 3024845"/>
                  <a:gd name="connsiteY318" fmla="*/ 606516 h 1032158"/>
                  <a:gd name="connsiteX319" fmla="*/ 2275975 w 3024845"/>
                  <a:gd name="connsiteY319" fmla="*/ 606516 h 1032158"/>
                  <a:gd name="connsiteX320" fmla="*/ 2275975 w 3024845"/>
                  <a:gd name="connsiteY320" fmla="*/ 600030 h 1032158"/>
                  <a:gd name="connsiteX321" fmla="*/ 2298268 w 3024845"/>
                  <a:gd name="connsiteY321" fmla="*/ 600030 h 1032158"/>
                  <a:gd name="connsiteX322" fmla="*/ 2298268 w 3024845"/>
                  <a:gd name="connsiteY322" fmla="*/ 606516 h 1032158"/>
                  <a:gd name="connsiteX323" fmla="*/ 2318535 w 3024845"/>
                  <a:gd name="connsiteY323" fmla="*/ 606516 h 1032158"/>
                  <a:gd name="connsiteX324" fmla="*/ 2318535 w 3024845"/>
                  <a:gd name="connsiteY324" fmla="*/ 651913 h 1032158"/>
                  <a:gd name="connsiteX325" fmla="*/ 2332722 w 3024845"/>
                  <a:gd name="connsiteY325" fmla="*/ 651913 h 1032158"/>
                  <a:gd name="connsiteX326" fmla="*/ 2332722 w 3024845"/>
                  <a:gd name="connsiteY326" fmla="*/ 638942 h 1032158"/>
                  <a:gd name="connsiteX327" fmla="*/ 2348936 w 3024845"/>
                  <a:gd name="connsiteY327" fmla="*/ 638942 h 1032158"/>
                  <a:gd name="connsiteX328" fmla="*/ 2348936 w 3024845"/>
                  <a:gd name="connsiteY328" fmla="*/ 459515 h 1032158"/>
                  <a:gd name="connsiteX329" fmla="*/ 2355016 w 3024845"/>
                  <a:gd name="connsiteY329" fmla="*/ 453029 h 1032158"/>
                  <a:gd name="connsiteX330" fmla="*/ 2427977 w 3024845"/>
                  <a:gd name="connsiteY330" fmla="*/ 453029 h 1032158"/>
                  <a:gd name="connsiteX331" fmla="*/ 2427977 w 3024845"/>
                  <a:gd name="connsiteY331" fmla="*/ 461677 h 1032158"/>
                  <a:gd name="connsiteX332" fmla="*/ 2438110 w 3024845"/>
                  <a:gd name="connsiteY332" fmla="*/ 461677 h 1032158"/>
                  <a:gd name="connsiteX333" fmla="*/ 2438110 w 3024845"/>
                  <a:gd name="connsiteY333" fmla="*/ 576251 h 1032158"/>
                  <a:gd name="connsiteX334" fmla="*/ 2460404 w 3024845"/>
                  <a:gd name="connsiteY334" fmla="*/ 576251 h 1032158"/>
                  <a:gd name="connsiteX335" fmla="*/ 2460404 w 3024845"/>
                  <a:gd name="connsiteY335" fmla="*/ 509236 h 1032158"/>
                  <a:gd name="connsiteX336" fmla="*/ 2486751 w 3024845"/>
                  <a:gd name="connsiteY336" fmla="*/ 509236 h 1032158"/>
                  <a:gd name="connsiteX337" fmla="*/ 2490804 w 3024845"/>
                  <a:gd name="connsiteY337" fmla="*/ 504912 h 1032158"/>
                  <a:gd name="connsiteX338" fmla="*/ 2498911 w 3024845"/>
                  <a:gd name="connsiteY338" fmla="*/ 504912 h 1032158"/>
                  <a:gd name="connsiteX339" fmla="*/ 2502964 w 3024845"/>
                  <a:gd name="connsiteY339" fmla="*/ 509236 h 1032158"/>
                  <a:gd name="connsiteX340" fmla="*/ 2525258 w 3024845"/>
                  <a:gd name="connsiteY340" fmla="*/ 509236 h 1032158"/>
                  <a:gd name="connsiteX341" fmla="*/ 2525258 w 3024845"/>
                  <a:gd name="connsiteY341" fmla="*/ 392500 h 1032158"/>
                  <a:gd name="connsiteX342" fmla="*/ 2582005 w 3024845"/>
                  <a:gd name="connsiteY342" fmla="*/ 381691 h 1032158"/>
                  <a:gd name="connsiteX343" fmla="*/ 2582005 w 3024845"/>
                  <a:gd name="connsiteY343" fmla="*/ 382772 h 1032158"/>
                  <a:gd name="connsiteX344" fmla="*/ 2582005 w 3024845"/>
                  <a:gd name="connsiteY344" fmla="*/ 390338 h 1032158"/>
                  <a:gd name="connsiteX345" fmla="*/ 2608352 w 3024845"/>
                  <a:gd name="connsiteY345" fmla="*/ 390338 h 1032158"/>
                  <a:gd name="connsiteX346" fmla="*/ 2608352 w 3024845"/>
                  <a:gd name="connsiteY346" fmla="*/ 645428 h 1032158"/>
                  <a:gd name="connsiteX347" fmla="*/ 2630646 w 3024845"/>
                  <a:gd name="connsiteY347" fmla="*/ 645428 h 1032158"/>
                  <a:gd name="connsiteX348" fmla="*/ 2630646 w 3024845"/>
                  <a:gd name="connsiteY348" fmla="*/ 641104 h 1032158"/>
                  <a:gd name="connsiteX349" fmla="*/ 2642806 w 3024845"/>
                  <a:gd name="connsiteY349" fmla="*/ 641104 h 1032158"/>
                  <a:gd name="connsiteX350" fmla="*/ 2642806 w 3024845"/>
                  <a:gd name="connsiteY350" fmla="*/ 645428 h 1032158"/>
                  <a:gd name="connsiteX351" fmla="*/ 2667126 w 3024845"/>
                  <a:gd name="connsiteY351" fmla="*/ 645428 h 1032158"/>
                  <a:gd name="connsiteX352" fmla="*/ 2667126 w 3024845"/>
                  <a:gd name="connsiteY352" fmla="*/ 632457 h 1032158"/>
                  <a:gd name="connsiteX353" fmla="*/ 2695500 w 3024845"/>
                  <a:gd name="connsiteY353" fmla="*/ 632457 h 1032158"/>
                  <a:gd name="connsiteX354" fmla="*/ 2707660 w 3024845"/>
                  <a:gd name="connsiteY354" fmla="*/ 628133 h 1032158"/>
                  <a:gd name="connsiteX355" fmla="*/ 2727927 w 3024845"/>
                  <a:gd name="connsiteY355" fmla="*/ 632457 h 1032158"/>
                  <a:gd name="connsiteX356" fmla="*/ 2727927 w 3024845"/>
                  <a:gd name="connsiteY356" fmla="*/ 615163 h 1032158"/>
                  <a:gd name="connsiteX357" fmla="*/ 2736034 w 3024845"/>
                  <a:gd name="connsiteY357" fmla="*/ 615163 h 1032158"/>
                  <a:gd name="connsiteX358" fmla="*/ 2736034 w 3024845"/>
                  <a:gd name="connsiteY358" fmla="*/ 602192 h 1032158"/>
                  <a:gd name="connsiteX359" fmla="*/ 2792781 w 3024845"/>
                  <a:gd name="connsiteY359" fmla="*/ 602192 h 1032158"/>
                  <a:gd name="connsiteX360" fmla="*/ 2792781 w 3024845"/>
                  <a:gd name="connsiteY360" fmla="*/ 571927 h 1032158"/>
                  <a:gd name="connsiteX361" fmla="*/ 2811021 w 3024845"/>
                  <a:gd name="connsiteY361" fmla="*/ 571927 h 1032158"/>
                  <a:gd name="connsiteX362" fmla="*/ 2811021 w 3024845"/>
                  <a:gd name="connsiteY362" fmla="*/ 565442 h 1032158"/>
                  <a:gd name="connsiteX363" fmla="*/ 2823181 w 3024845"/>
                  <a:gd name="connsiteY363" fmla="*/ 565442 h 1032158"/>
                  <a:gd name="connsiteX364" fmla="*/ 2823181 w 3024845"/>
                  <a:gd name="connsiteY364" fmla="*/ 571927 h 1032158"/>
                  <a:gd name="connsiteX365" fmla="*/ 2839395 w 3024845"/>
                  <a:gd name="connsiteY365" fmla="*/ 571927 h 1032158"/>
                  <a:gd name="connsiteX366" fmla="*/ 2839395 w 3024845"/>
                  <a:gd name="connsiteY366" fmla="*/ 621648 h 1032158"/>
                  <a:gd name="connsiteX367" fmla="*/ 2871822 w 3024845"/>
                  <a:gd name="connsiteY367" fmla="*/ 621648 h 1032158"/>
                  <a:gd name="connsiteX368" fmla="*/ 2871822 w 3024845"/>
                  <a:gd name="connsiteY368" fmla="*/ 595707 h 1032158"/>
                  <a:gd name="connsiteX369" fmla="*/ 2910329 w 3024845"/>
                  <a:gd name="connsiteY369" fmla="*/ 595707 h 1032158"/>
                  <a:gd name="connsiteX370" fmla="*/ 2910329 w 3024845"/>
                  <a:gd name="connsiteY370" fmla="*/ 565442 h 1032158"/>
                  <a:gd name="connsiteX371" fmla="*/ 2958970 w 3024845"/>
                  <a:gd name="connsiteY371" fmla="*/ 565442 h 1032158"/>
                  <a:gd name="connsiteX372" fmla="*/ 2958970 w 3024845"/>
                  <a:gd name="connsiteY372" fmla="*/ 676598 h 1032158"/>
                  <a:gd name="connsiteX373" fmla="*/ 2958970 w 3024845"/>
                  <a:gd name="connsiteY373" fmla="*/ 690377 h 1032158"/>
                  <a:gd name="connsiteX374" fmla="*/ 3024845 w 3024845"/>
                  <a:gd name="connsiteY374" fmla="*/ 690377 h 1032158"/>
                  <a:gd name="connsiteX375" fmla="*/ 3024845 w 3024845"/>
                  <a:gd name="connsiteY375" fmla="*/ 1032158 h 1032158"/>
                  <a:gd name="connsiteX376" fmla="*/ 2054 w 3024845"/>
                  <a:gd name="connsiteY376" fmla="*/ 1029825 h 1032158"/>
                  <a:gd name="connsiteX377" fmla="*/ 0 w 3024845"/>
                  <a:gd name="connsiteY377" fmla="*/ 595707 h 1032158"/>
                  <a:gd name="connsiteX378" fmla="*/ 20267 w 3024845"/>
                  <a:gd name="connsiteY378" fmla="*/ 595707 h 1032158"/>
                  <a:gd name="connsiteX379" fmla="*/ 20774 w 3024845"/>
                  <a:gd name="connsiteY379" fmla="*/ 594626 h 1032158"/>
                  <a:gd name="connsiteX380" fmla="*/ 24320 w 3024845"/>
                  <a:gd name="connsiteY380" fmla="*/ 587060 h 1032158"/>
                  <a:gd name="connsiteX381" fmla="*/ 26094 w 3024845"/>
                  <a:gd name="connsiteY381" fmla="*/ 587330 h 1032158"/>
                  <a:gd name="connsiteX382" fmla="*/ 38507 w 3024845"/>
                  <a:gd name="connsiteY382" fmla="*/ 589221 h 1032158"/>
                  <a:gd name="connsiteX383" fmla="*/ 39014 w 3024845"/>
                  <a:gd name="connsiteY383" fmla="*/ 590573 h 1032158"/>
                  <a:gd name="connsiteX384" fmla="*/ 42560 w 3024845"/>
                  <a:gd name="connsiteY384" fmla="*/ 600030 h 1032158"/>
                  <a:gd name="connsiteX385" fmla="*/ 68907 w 3024845"/>
                  <a:gd name="connsiteY385" fmla="*/ 602192 h 1032158"/>
                  <a:gd name="connsiteX386" fmla="*/ 68907 w 3024845"/>
                  <a:gd name="connsiteY386" fmla="*/ 478971 h 1032158"/>
                  <a:gd name="connsiteX387" fmla="*/ 70934 w 3024845"/>
                  <a:gd name="connsiteY387" fmla="*/ 478971 h 1032158"/>
                  <a:gd name="connsiteX388" fmla="*/ 85121 w 3024845"/>
                  <a:gd name="connsiteY388" fmla="*/ 478971 h 1032158"/>
                  <a:gd name="connsiteX389" fmla="*/ 85121 w 3024845"/>
                  <a:gd name="connsiteY389" fmla="*/ 342779 h 1032158"/>
                  <a:gd name="connsiteX390" fmla="*/ 86894 w 3024845"/>
                  <a:gd name="connsiteY390" fmla="*/ 342779 h 1032158"/>
                  <a:gd name="connsiteX391" fmla="*/ 99308 w 3024845"/>
                  <a:gd name="connsiteY391" fmla="*/ 342779 h 1032158"/>
                  <a:gd name="connsiteX392" fmla="*/ 99308 w 3024845"/>
                  <a:gd name="connsiteY392" fmla="*/ 228205 h 1032158"/>
                  <a:gd name="connsiteX393" fmla="*/ 103361 w 3024845"/>
                  <a:gd name="connsiteY393" fmla="*/ 200101 h 1032158"/>
                  <a:gd name="connsiteX394" fmla="*/ 105388 w 3024845"/>
                  <a:gd name="connsiteY394" fmla="*/ 200101 h 1032158"/>
                  <a:gd name="connsiteX395" fmla="*/ 119575 w 3024845"/>
                  <a:gd name="connsiteY395" fmla="*/ 200101 h 1032158"/>
                  <a:gd name="connsiteX0" fmla="*/ 119575 w 3024845"/>
                  <a:gd name="connsiteY0" fmla="*/ 95357 h 927414"/>
                  <a:gd name="connsiteX1" fmla="*/ 200642 w 3024845"/>
                  <a:gd name="connsiteY1" fmla="*/ 93196 h 927414"/>
                  <a:gd name="connsiteX2" fmla="*/ 202669 w 3024845"/>
                  <a:gd name="connsiteY2" fmla="*/ 93196 h 927414"/>
                  <a:gd name="connsiteX3" fmla="*/ 216856 w 3024845"/>
                  <a:gd name="connsiteY3" fmla="*/ 93196 h 927414"/>
                  <a:gd name="connsiteX4" fmla="*/ 216856 w 3024845"/>
                  <a:gd name="connsiteY4" fmla="*/ 116975 h 927414"/>
                  <a:gd name="connsiteX5" fmla="*/ 217363 w 3024845"/>
                  <a:gd name="connsiteY5" fmla="*/ 117786 h 927414"/>
                  <a:gd name="connsiteX6" fmla="*/ 220909 w 3024845"/>
                  <a:gd name="connsiteY6" fmla="*/ 123461 h 927414"/>
                  <a:gd name="connsiteX7" fmla="*/ 220909 w 3024845"/>
                  <a:gd name="connsiteY7" fmla="*/ 238035 h 927414"/>
                  <a:gd name="connsiteX8" fmla="*/ 223189 w 3024845"/>
                  <a:gd name="connsiteY8" fmla="*/ 238035 h 927414"/>
                  <a:gd name="connsiteX9" fmla="*/ 239150 w 3024845"/>
                  <a:gd name="connsiteY9" fmla="*/ 238035 h 927414"/>
                  <a:gd name="connsiteX10" fmla="*/ 239150 w 3024845"/>
                  <a:gd name="connsiteY10" fmla="*/ 378550 h 927414"/>
                  <a:gd name="connsiteX11" fmla="*/ 240670 w 3024845"/>
                  <a:gd name="connsiteY11" fmla="*/ 378280 h 927414"/>
                  <a:gd name="connsiteX12" fmla="*/ 251310 w 3024845"/>
                  <a:gd name="connsiteY12" fmla="*/ 376389 h 927414"/>
                  <a:gd name="connsiteX13" fmla="*/ 249283 w 3024845"/>
                  <a:gd name="connsiteY13" fmla="*/ 465021 h 927414"/>
                  <a:gd name="connsiteX14" fmla="*/ 250803 w 3024845"/>
                  <a:gd name="connsiteY14" fmla="*/ 465292 h 927414"/>
                  <a:gd name="connsiteX15" fmla="*/ 261443 w 3024845"/>
                  <a:gd name="connsiteY15" fmla="*/ 467183 h 927414"/>
                  <a:gd name="connsiteX16" fmla="*/ 261696 w 3024845"/>
                  <a:gd name="connsiteY16" fmla="*/ 467994 h 927414"/>
                  <a:gd name="connsiteX17" fmla="*/ 263470 w 3024845"/>
                  <a:gd name="connsiteY17" fmla="*/ 473669 h 927414"/>
                  <a:gd name="connsiteX18" fmla="*/ 264230 w 3024845"/>
                  <a:gd name="connsiteY18" fmla="*/ 471237 h 927414"/>
                  <a:gd name="connsiteX19" fmla="*/ 269550 w 3024845"/>
                  <a:gd name="connsiteY19" fmla="*/ 454213 h 927414"/>
                  <a:gd name="connsiteX20" fmla="*/ 271323 w 3024845"/>
                  <a:gd name="connsiteY20" fmla="*/ 454213 h 927414"/>
                  <a:gd name="connsiteX21" fmla="*/ 283737 w 3024845"/>
                  <a:gd name="connsiteY21" fmla="*/ 454213 h 927414"/>
                  <a:gd name="connsiteX22" fmla="*/ 283737 w 3024845"/>
                  <a:gd name="connsiteY22" fmla="*/ 486639 h 927414"/>
                  <a:gd name="connsiteX23" fmla="*/ 284750 w 3024845"/>
                  <a:gd name="connsiteY23" fmla="*/ 487180 h 927414"/>
                  <a:gd name="connsiteX24" fmla="*/ 291844 w 3024845"/>
                  <a:gd name="connsiteY24" fmla="*/ 490963 h 927414"/>
                  <a:gd name="connsiteX25" fmla="*/ 291844 w 3024845"/>
                  <a:gd name="connsiteY25" fmla="*/ 492314 h 927414"/>
                  <a:gd name="connsiteX26" fmla="*/ 291844 w 3024845"/>
                  <a:gd name="connsiteY26" fmla="*/ 501772 h 927414"/>
                  <a:gd name="connsiteX27" fmla="*/ 336431 w 3024845"/>
                  <a:gd name="connsiteY27" fmla="*/ 501772 h 927414"/>
                  <a:gd name="connsiteX28" fmla="*/ 336431 w 3024845"/>
                  <a:gd name="connsiteY28" fmla="*/ 502853 h 927414"/>
                  <a:gd name="connsiteX29" fmla="*/ 336431 w 3024845"/>
                  <a:gd name="connsiteY29" fmla="*/ 510419 h 927414"/>
                  <a:gd name="connsiteX30" fmla="*/ 338457 w 3024845"/>
                  <a:gd name="connsiteY30" fmla="*/ 510419 h 927414"/>
                  <a:gd name="connsiteX31" fmla="*/ 352644 w 3024845"/>
                  <a:gd name="connsiteY31" fmla="*/ 510419 h 927414"/>
                  <a:gd name="connsiteX32" fmla="*/ 352644 w 3024845"/>
                  <a:gd name="connsiteY32" fmla="*/ 480154 h 927414"/>
                  <a:gd name="connsiteX33" fmla="*/ 397231 w 3024845"/>
                  <a:gd name="connsiteY33" fmla="*/ 480154 h 927414"/>
                  <a:gd name="connsiteX34" fmla="*/ 397231 w 3024845"/>
                  <a:gd name="connsiteY34" fmla="*/ 478803 h 927414"/>
                  <a:gd name="connsiteX35" fmla="*/ 397231 w 3024845"/>
                  <a:gd name="connsiteY35" fmla="*/ 469345 h 927414"/>
                  <a:gd name="connsiteX36" fmla="*/ 398245 w 3024845"/>
                  <a:gd name="connsiteY36" fmla="*/ 469345 h 927414"/>
                  <a:gd name="connsiteX37" fmla="*/ 405338 w 3024845"/>
                  <a:gd name="connsiteY37" fmla="*/ 469345 h 927414"/>
                  <a:gd name="connsiteX38" fmla="*/ 405338 w 3024845"/>
                  <a:gd name="connsiteY38" fmla="*/ 467454 h 927414"/>
                  <a:gd name="connsiteX39" fmla="*/ 405338 w 3024845"/>
                  <a:gd name="connsiteY39" fmla="*/ 454213 h 927414"/>
                  <a:gd name="connsiteX40" fmla="*/ 406098 w 3024845"/>
                  <a:gd name="connsiteY40" fmla="*/ 454213 h 927414"/>
                  <a:gd name="connsiteX41" fmla="*/ 411418 w 3024845"/>
                  <a:gd name="connsiteY41" fmla="*/ 454213 h 927414"/>
                  <a:gd name="connsiteX42" fmla="*/ 411418 w 3024845"/>
                  <a:gd name="connsiteY42" fmla="*/ 453132 h 927414"/>
                  <a:gd name="connsiteX43" fmla="*/ 411418 w 3024845"/>
                  <a:gd name="connsiteY43" fmla="*/ 445565 h 927414"/>
                  <a:gd name="connsiteX44" fmla="*/ 413445 w 3024845"/>
                  <a:gd name="connsiteY44" fmla="*/ 445565 h 927414"/>
                  <a:gd name="connsiteX45" fmla="*/ 427632 w 3024845"/>
                  <a:gd name="connsiteY45" fmla="*/ 445565 h 927414"/>
                  <a:gd name="connsiteX46" fmla="*/ 427632 w 3024845"/>
                  <a:gd name="connsiteY46" fmla="*/ 446646 h 927414"/>
                  <a:gd name="connsiteX47" fmla="*/ 427632 w 3024845"/>
                  <a:gd name="connsiteY47" fmla="*/ 454213 h 927414"/>
                  <a:gd name="connsiteX48" fmla="*/ 449925 w 3024845"/>
                  <a:gd name="connsiteY48" fmla="*/ 454213 h 927414"/>
                  <a:gd name="connsiteX49" fmla="*/ 449925 w 3024845"/>
                  <a:gd name="connsiteY49" fmla="*/ 452321 h 927414"/>
                  <a:gd name="connsiteX50" fmla="*/ 449925 w 3024845"/>
                  <a:gd name="connsiteY50" fmla="*/ 439080 h 927414"/>
                  <a:gd name="connsiteX51" fmla="*/ 451699 w 3024845"/>
                  <a:gd name="connsiteY51" fmla="*/ 439080 h 927414"/>
                  <a:gd name="connsiteX52" fmla="*/ 464112 w 3024845"/>
                  <a:gd name="connsiteY52" fmla="*/ 439080 h 927414"/>
                  <a:gd name="connsiteX53" fmla="*/ 464112 w 3024845"/>
                  <a:gd name="connsiteY53" fmla="*/ 462860 h 927414"/>
                  <a:gd name="connsiteX54" fmla="*/ 465126 w 3024845"/>
                  <a:gd name="connsiteY54" fmla="*/ 462860 h 927414"/>
                  <a:gd name="connsiteX55" fmla="*/ 472219 w 3024845"/>
                  <a:gd name="connsiteY55" fmla="*/ 462860 h 927414"/>
                  <a:gd name="connsiteX56" fmla="*/ 472219 w 3024845"/>
                  <a:gd name="connsiteY56" fmla="*/ 461779 h 927414"/>
                  <a:gd name="connsiteX57" fmla="*/ 472219 w 3024845"/>
                  <a:gd name="connsiteY57" fmla="*/ 454213 h 927414"/>
                  <a:gd name="connsiteX58" fmla="*/ 473992 w 3024845"/>
                  <a:gd name="connsiteY58" fmla="*/ 454213 h 927414"/>
                  <a:gd name="connsiteX59" fmla="*/ 486406 w 3024845"/>
                  <a:gd name="connsiteY59" fmla="*/ 454213 h 927414"/>
                  <a:gd name="connsiteX60" fmla="*/ 486406 w 3024845"/>
                  <a:gd name="connsiteY60" fmla="*/ 480154 h 927414"/>
                  <a:gd name="connsiteX61" fmla="*/ 488433 w 3024845"/>
                  <a:gd name="connsiteY61" fmla="*/ 480154 h 927414"/>
                  <a:gd name="connsiteX62" fmla="*/ 502619 w 3024845"/>
                  <a:gd name="connsiteY62" fmla="*/ 480154 h 927414"/>
                  <a:gd name="connsiteX63" fmla="*/ 502619 w 3024845"/>
                  <a:gd name="connsiteY63" fmla="*/ 481775 h 927414"/>
                  <a:gd name="connsiteX64" fmla="*/ 502619 w 3024845"/>
                  <a:gd name="connsiteY64" fmla="*/ 493125 h 927414"/>
                  <a:gd name="connsiteX65" fmla="*/ 503379 w 3024845"/>
                  <a:gd name="connsiteY65" fmla="*/ 493125 h 927414"/>
                  <a:gd name="connsiteX66" fmla="*/ 508700 w 3024845"/>
                  <a:gd name="connsiteY66" fmla="*/ 493125 h 927414"/>
                  <a:gd name="connsiteX67" fmla="*/ 508700 w 3024845"/>
                  <a:gd name="connsiteY67" fmla="*/ 492314 h 927414"/>
                  <a:gd name="connsiteX68" fmla="*/ 508700 w 3024845"/>
                  <a:gd name="connsiteY68" fmla="*/ 486639 h 927414"/>
                  <a:gd name="connsiteX69" fmla="*/ 539100 w 3024845"/>
                  <a:gd name="connsiteY69" fmla="*/ 486639 h 927414"/>
                  <a:gd name="connsiteX70" fmla="*/ 539100 w 3024845"/>
                  <a:gd name="connsiteY70" fmla="*/ 510419 h 927414"/>
                  <a:gd name="connsiteX71" fmla="*/ 540113 w 3024845"/>
                  <a:gd name="connsiteY71" fmla="*/ 510419 h 927414"/>
                  <a:gd name="connsiteX72" fmla="*/ 547207 w 3024845"/>
                  <a:gd name="connsiteY72" fmla="*/ 510419 h 927414"/>
                  <a:gd name="connsiteX73" fmla="*/ 547207 w 3024845"/>
                  <a:gd name="connsiteY73" fmla="*/ 511500 h 927414"/>
                  <a:gd name="connsiteX74" fmla="*/ 547207 w 3024845"/>
                  <a:gd name="connsiteY74" fmla="*/ 519066 h 927414"/>
                  <a:gd name="connsiteX75" fmla="*/ 547967 w 3024845"/>
                  <a:gd name="connsiteY75" fmla="*/ 519066 h 927414"/>
                  <a:gd name="connsiteX76" fmla="*/ 553287 w 3024845"/>
                  <a:gd name="connsiteY76" fmla="*/ 519066 h 927414"/>
                  <a:gd name="connsiteX77" fmla="*/ 553287 w 3024845"/>
                  <a:gd name="connsiteY77" fmla="*/ 516904 h 927414"/>
                  <a:gd name="connsiteX78" fmla="*/ 553287 w 3024845"/>
                  <a:gd name="connsiteY78" fmla="*/ 501772 h 927414"/>
                  <a:gd name="connsiteX79" fmla="*/ 554300 w 3024845"/>
                  <a:gd name="connsiteY79" fmla="*/ 501772 h 927414"/>
                  <a:gd name="connsiteX80" fmla="*/ 561394 w 3024845"/>
                  <a:gd name="connsiteY80" fmla="*/ 501772 h 927414"/>
                  <a:gd name="connsiteX81" fmla="*/ 561394 w 3024845"/>
                  <a:gd name="connsiteY81" fmla="*/ 502853 h 927414"/>
                  <a:gd name="connsiteX82" fmla="*/ 561394 w 3024845"/>
                  <a:gd name="connsiteY82" fmla="*/ 510419 h 927414"/>
                  <a:gd name="connsiteX83" fmla="*/ 566714 w 3024845"/>
                  <a:gd name="connsiteY83" fmla="*/ 508426 h 927414"/>
                  <a:gd name="connsiteX84" fmla="*/ 567474 w 3024845"/>
                  <a:gd name="connsiteY84" fmla="*/ 507446 h 927414"/>
                  <a:gd name="connsiteX85" fmla="*/ 567474 w 3024845"/>
                  <a:gd name="connsiteY85" fmla="*/ 501772 h 927414"/>
                  <a:gd name="connsiteX86" fmla="*/ 605981 w 3024845"/>
                  <a:gd name="connsiteY86" fmla="*/ 501772 h 927414"/>
                  <a:gd name="connsiteX87" fmla="*/ 605981 w 3024845"/>
                  <a:gd name="connsiteY87" fmla="*/ 525551 h 927414"/>
                  <a:gd name="connsiteX88" fmla="*/ 608007 w 3024845"/>
                  <a:gd name="connsiteY88" fmla="*/ 525551 h 927414"/>
                  <a:gd name="connsiteX89" fmla="*/ 622194 w 3024845"/>
                  <a:gd name="connsiteY89" fmla="*/ 525551 h 927414"/>
                  <a:gd name="connsiteX90" fmla="*/ 622194 w 3024845"/>
                  <a:gd name="connsiteY90" fmla="*/ 526632 h 927414"/>
                  <a:gd name="connsiteX91" fmla="*/ 622194 w 3024845"/>
                  <a:gd name="connsiteY91" fmla="*/ 534198 h 927414"/>
                  <a:gd name="connsiteX92" fmla="*/ 623968 w 3024845"/>
                  <a:gd name="connsiteY92" fmla="*/ 534198 h 927414"/>
                  <a:gd name="connsiteX93" fmla="*/ 636381 w 3024845"/>
                  <a:gd name="connsiteY93" fmla="*/ 534198 h 927414"/>
                  <a:gd name="connsiteX94" fmla="*/ 636381 w 3024845"/>
                  <a:gd name="connsiteY94" fmla="*/ 510419 h 927414"/>
                  <a:gd name="connsiteX95" fmla="*/ 637394 w 3024845"/>
                  <a:gd name="connsiteY95" fmla="*/ 510419 h 927414"/>
                  <a:gd name="connsiteX96" fmla="*/ 644488 w 3024845"/>
                  <a:gd name="connsiteY96" fmla="*/ 510419 h 927414"/>
                  <a:gd name="connsiteX97" fmla="*/ 644488 w 3024845"/>
                  <a:gd name="connsiteY97" fmla="*/ 477992 h 927414"/>
                  <a:gd name="connsiteX98" fmla="*/ 645501 w 3024845"/>
                  <a:gd name="connsiteY98" fmla="*/ 477992 h 927414"/>
                  <a:gd name="connsiteX99" fmla="*/ 652595 w 3024845"/>
                  <a:gd name="connsiteY99" fmla="*/ 477992 h 927414"/>
                  <a:gd name="connsiteX100" fmla="*/ 652595 w 3024845"/>
                  <a:gd name="connsiteY100" fmla="*/ 476101 h 927414"/>
                  <a:gd name="connsiteX101" fmla="*/ 652595 w 3024845"/>
                  <a:gd name="connsiteY101" fmla="*/ 462860 h 927414"/>
                  <a:gd name="connsiteX102" fmla="*/ 651328 w 3024845"/>
                  <a:gd name="connsiteY102" fmla="*/ 461238 h 927414"/>
                  <a:gd name="connsiteX103" fmla="*/ 656648 w 3024845"/>
                  <a:gd name="connsiteY103" fmla="*/ 449889 h 927414"/>
                  <a:gd name="connsiteX104" fmla="*/ 664755 w 3024845"/>
                  <a:gd name="connsiteY104" fmla="*/ 477992 h 927414"/>
                  <a:gd name="connsiteX105" fmla="*/ 665515 w 3024845"/>
                  <a:gd name="connsiteY105" fmla="*/ 477992 h 927414"/>
                  <a:gd name="connsiteX106" fmla="*/ 670835 w 3024845"/>
                  <a:gd name="connsiteY106" fmla="*/ 477992 h 927414"/>
                  <a:gd name="connsiteX107" fmla="*/ 670835 w 3024845"/>
                  <a:gd name="connsiteY107" fmla="*/ 372065 h 927414"/>
                  <a:gd name="connsiteX108" fmla="*/ 672355 w 3024845"/>
                  <a:gd name="connsiteY108" fmla="*/ 372065 h 927414"/>
                  <a:gd name="connsiteX109" fmla="*/ 682995 w 3024845"/>
                  <a:gd name="connsiteY109" fmla="*/ 372065 h 927414"/>
                  <a:gd name="connsiteX110" fmla="*/ 682995 w 3024845"/>
                  <a:gd name="connsiteY110" fmla="*/ 324506 h 927414"/>
                  <a:gd name="connsiteX111" fmla="*/ 709342 w 3024845"/>
                  <a:gd name="connsiteY111" fmla="*/ 324506 h 927414"/>
                  <a:gd name="connsiteX112" fmla="*/ 709342 w 3024845"/>
                  <a:gd name="connsiteY112" fmla="*/ 302888 h 927414"/>
                  <a:gd name="connsiteX113" fmla="*/ 743796 w 3024845"/>
                  <a:gd name="connsiteY113" fmla="*/ 302888 h 927414"/>
                  <a:gd name="connsiteX114" fmla="*/ 743796 w 3024845"/>
                  <a:gd name="connsiteY114" fmla="*/ 305320 h 927414"/>
                  <a:gd name="connsiteX115" fmla="*/ 743796 w 3024845"/>
                  <a:gd name="connsiteY115" fmla="*/ 322344 h 927414"/>
                  <a:gd name="connsiteX116" fmla="*/ 746076 w 3024845"/>
                  <a:gd name="connsiteY116" fmla="*/ 322344 h 927414"/>
                  <a:gd name="connsiteX117" fmla="*/ 762036 w 3024845"/>
                  <a:gd name="connsiteY117" fmla="*/ 322344 h 927414"/>
                  <a:gd name="connsiteX118" fmla="*/ 762036 w 3024845"/>
                  <a:gd name="connsiteY118" fmla="*/ 369903 h 927414"/>
                  <a:gd name="connsiteX119" fmla="*/ 763049 w 3024845"/>
                  <a:gd name="connsiteY119" fmla="*/ 369903 h 927414"/>
                  <a:gd name="connsiteX120" fmla="*/ 770143 w 3024845"/>
                  <a:gd name="connsiteY120" fmla="*/ 369903 h 927414"/>
                  <a:gd name="connsiteX121" fmla="*/ 784330 w 3024845"/>
                  <a:gd name="connsiteY121" fmla="*/ 374227 h 927414"/>
                  <a:gd name="connsiteX122" fmla="*/ 784330 w 3024845"/>
                  <a:gd name="connsiteY122" fmla="*/ 413139 h 927414"/>
                  <a:gd name="connsiteX123" fmla="*/ 785343 w 3024845"/>
                  <a:gd name="connsiteY123" fmla="*/ 413139 h 927414"/>
                  <a:gd name="connsiteX124" fmla="*/ 792436 w 3024845"/>
                  <a:gd name="connsiteY124" fmla="*/ 413139 h 927414"/>
                  <a:gd name="connsiteX125" fmla="*/ 792436 w 3024845"/>
                  <a:gd name="connsiteY125" fmla="*/ 414760 h 927414"/>
                  <a:gd name="connsiteX126" fmla="*/ 792436 w 3024845"/>
                  <a:gd name="connsiteY126" fmla="*/ 426109 h 927414"/>
                  <a:gd name="connsiteX127" fmla="*/ 794463 w 3024845"/>
                  <a:gd name="connsiteY127" fmla="*/ 426109 h 927414"/>
                  <a:gd name="connsiteX128" fmla="*/ 808650 w 3024845"/>
                  <a:gd name="connsiteY128" fmla="*/ 426109 h 927414"/>
                  <a:gd name="connsiteX129" fmla="*/ 814730 w 3024845"/>
                  <a:gd name="connsiteY129" fmla="*/ 432595 h 927414"/>
                  <a:gd name="connsiteX130" fmla="*/ 814730 w 3024845"/>
                  <a:gd name="connsiteY130" fmla="*/ 454213 h 927414"/>
                  <a:gd name="connsiteX131" fmla="*/ 817010 w 3024845"/>
                  <a:gd name="connsiteY131" fmla="*/ 454213 h 927414"/>
                  <a:gd name="connsiteX132" fmla="*/ 832970 w 3024845"/>
                  <a:gd name="connsiteY132" fmla="*/ 454213 h 927414"/>
                  <a:gd name="connsiteX133" fmla="*/ 832970 w 3024845"/>
                  <a:gd name="connsiteY133" fmla="*/ 455293 h 927414"/>
                  <a:gd name="connsiteX134" fmla="*/ 832970 w 3024845"/>
                  <a:gd name="connsiteY134" fmla="*/ 462860 h 927414"/>
                  <a:gd name="connsiteX135" fmla="*/ 834237 w 3024845"/>
                  <a:gd name="connsiteY135" fmla="*/ 462860 h 927414"/>
                  <a:gd name="connsiteX136" fmla="*/ 843104 w 3024845"/>
                  <a:gd name="connsiteY136" fmla="*/ 462860 h 927414"/>
                  <a:gd name="connsiteX137" fmla="*/ 843104 w 3024845"/>
                  <a:gd name="connsiteY137" fmla="*/ 465021 h 927414"/>
                  <a:gd name="connsiteX138" fmla="*/ 843104 w 3024845"/>
                  <a:gd name="connsiteY138" fmla="*/ 480154 h 927414"/>
                  <a:gd name="connsiteX139" fmla="*/ 847157 w 3024845"/>
                  <a:gd name="connsiteY139" fmla="*/ 478262 h 927414"/>
                  <a:gd name="connsiteX140" fmla="*/ 847157 w 3024845"/>
                  <a:gd name="connsiteY140" fmla="*/ 465021 h 927414"/>
                  <a:gd name="connsiteX141" fmla="*/ 848170 w 3024845"/>
                  <a:gd name="connsiteY141" fmla="*/ 465021 h 927414"/>
                  <a:gd name="connsiteX142" fmla="*/ 855264 w 3024845"/>
                  <a:gd name="connsiteY142" fmla="*/ 465021 h 927414"/>
                  <a:gd name="connsiteX143" fmla="*/ 855264 w 3024845"/>
                  <a:gd name="connsiteY143" fmla="*/ 466643 h 927414"/>
                  <a:gd name="connsiteX144" fmla="*/ 855264 w 3024845"/>
                  <a:gd name="connsiteY144" fmla="*/ 477992 h 927414"/>
                  <a:gd name="connsiteX145" fmla="*/ 856024 w 3024845"/>
                  <a:gd name="connsiteY145" fmla="*/ 477992 h 927414"/>
                  <a:gd name="connsiteX146" fmla="*/ 861344 w 3024845"/>
                  <a:gd name="connsiteY146" fmla="*/ 477992 h 927414"/>
                  <a:gd name="connsiteX147" fmla="*/ 909984 w 3024845"/>
                  <a:gd name="connsiteY147" fmla="*/ 473669 h 927414"/>
                  <a:gd name="connsiteX148" fmla="*/ 909984 w 3024845"/>
                  <a:gd name="connsiteY148" fmla="*/ 475020 h 927414"/>
                  <a:gd name="connsiteX149" fmla="*/ 909984 w 3024845"/>
                  <a:gd name="connsiteY149" fmla="*/ 484477 h 927414"/>
                  <a:gd name="connsiteX150" fmla="*/ 910744 w 3024845"/>
                  <a:gd name="connsiteY150" fmla="*/ 484477 h 927414"/>
                  <a:gd name="connsiteX151" fmla="*/ 916065 w 3024845"/>
                  <a:gd name="connsiteY151" fmla="*/ 484477 h 927414"/>
                  <a:gd name="connsiteX152" fmla="*/ 916065 w 3024845"/>
                  <a:gd name="connsiteY152" fmla="*/ 486639 h 927414"/>
                  <a:gd name="connsiteX153" fmla="*/ 916065 w 3024845"/>
                  <a:gd name="connsiteY153" fmla="*/ 501772 h 927414"/>
                  <a:gd name="connsiteX154" fmla="*/ 918091 w 3024845"/>
                  <a:gd name="connsiteY154" fmla="*/ 500421 h 927414"/>
                  <a:gd name="connsiteX155" fmla="*/ 932278 w 3024845"/>
                  <a:gd name="connsiteY155" fmla="*/ 490963 h 927414"/>
                  <a:gd name="connsiteX156" fmla="*/ 938358 w 3024845"/>
                  <a:gd name="connsiteY156" fmla="*/ 449889 h 927414"/>
                  <a:gd name="connsiteX157" fmla="*/ 939118 w 3024845"/>
                  <a:gd name="connsiteY157" fmla="*/ 449619 h 927414"/>
                  <a:gd name="connsiteX158" fmla="*/ 944438 w 3024845"/>
                  <a:gd name="connsiteY158" fmla="*/ 447727 h 927414"/>
                  <a:gd name="connsiteX159" fmla="*/ 946465 w 3024845"/>
                  <a:gd name="connsiteY159" fmla="*/ 378550 h 927414"/>
                  <a:gd name="connsiteX160" fmla="*/ 948492 w 3024845"/>
                  <a:gd name="connsiteY160" fmla="*/ 447727 h 927414"/>
                  <a:gd name="connsiteX161" fmla="*/ 949252 w 3024845"/>
                  <a:gd name="connsiteY161" fmla="*/ 447997 h 927414"/>
                  <a:gd name="connsiteX162" fmla="*/ 954572 w 3024845"/>
                  <a:gd name="connsiteY162" fmla="*/ 449889 h 927414"/>
                  <a:gd name="connsiteX163" fmla="*/ 954572 w 3024845"/>
                  <a:gd name="connsiteY163" fmla="*/ 363418 h 927414"/>
                  <a:gd name="connsiteX164" fmla="*/ 958625 w 3024845"/>
                  <a:gd name="connsiteY164" fmla="*/ 330991 h 927414"/>
                  <a:gd name="connsiteX165" fmla="*/ 997132 w 3024845"/>
                  <a:gd name="connsiteY165" fmla="*/ 330991 h 927414"/>
                  <a:gd name="connsiteX166" fmla="*/ 997132 w 3024845"/>
                  <a:gd name="connsiteY166" fmla="*/ 363418 h 927414"/>
                  <a:gd name="connsiteX167" fmla="*/ 997892 w 3024845"/>
                  <a:gd name="connsiteY167" fmla="*/ 363418 h 927414"/>
                  <a:gd name="connsiteX168" fmla="*/ 1003212 w 3024845"/>
                  <a:gd name="connsiteY168" fmla="*/ 363418 h 927414"/>
                  <a:gd name="connsiteX169" fmla="*/ 1003212 w 3024845"/>
                  <a:gd name="connsiteY169" fmla="*/ 281270 h 927414"/>
                  <a:gd name="connsiteX170" fmla="*/ 1004986 w 3024845"/>
                  <a:gd name="connsiteY170" fmla="*/ 281270 h 927414"/>
                  <a:gd name="connsiteX171" fmla="*/ 1017399 w 3024845"/>
                  <a:gd name="connsiteY171" fmla="*/ 281270 h 927414"/>
                  <a:gd name="connsiteX172" fmla="*/ 1017399 w 3024845"/>
                  <a:gd name="connsiteY172" fmla="*/ 279379 h 927414"/>
                  <a:gd name="connsiteX173" fmla="*/ 1017399 w 3024845"/>
                  <a:gd name="connsiteY173" fmla="*/ 266138 h 927414"/>
                  <a:gd name="connsiteX174" fmla="*/ 1039693 w 3024845"/>
                  <a:gd name="connsiteY174" fmla="*/ 266138 h 927414"/>
                  <a:gd name="connsiteX175" fmla="*/ 1039693 w 3024845"/>
                  <a:gd name="connsiteY175" fmla="*/ 265057 h 927414"/>
                  <a:gd name="connsiteX176" fmla="*/ 1039693 w 3024845"/>
                  <a:gd name="connsiteY176" fmla="*/ 257491 h 927414"/>
                  <a:gd name="connsiteX177" fmla="*/ 1041466 w 3024845"/>
                  <a:gd name="connsiteY177" fmla="*/ 257491 h 927414"/>
                  <a:gd name="connsiteX178" fmla="*/ 1053880 w 3024845"/>
                  <a:gd name="connsiteY178" fmla="*/ 257491 h 927414"/>
                  <a:gd name="connsiteX179" fmla="*/ 1053880 w 3024845"/>
                  <a:gd name="connsiteY179" fmla="*/ 258572 h 927414"/>
                  <a:gd name="connsiteX180" fmla="*/ 1053880 w 3024845"/>
                  <a:gd name="connsiteY180" fmla="*/ 266138 h 927414"/>
                  <a:gd name="connsiteX181" fmla="*/ 1054640 w 3024845"/>
                  <a:gd name="connsiteY181" fmla="*/ 266138 h 927414"/>
                  <a:gd name="connsiteX182" fmla="*/ 1059960 w 3024845"/>
                  <a:gd name="connsiteY182" fmla="*/ 266138 h 927414"/>
                  <a:gd name="connsiteX183" fmla="*/ 1070093 w 3024845"/>
                  <a:gd name="connsiteY183" fmla="*/ 261814 h 927414"/>
                  <a:gd name="connsiteX184" fmla="*/ 1074146 w 3024845"/>
                  <a:gd name="connsiteY184" fmla="*/ 265057 h 927414"/>
                  <a:gd name="connsiteX185" fmla="*/ 1074146 w 3024845"/>
                  <a:gd name="connsiteY185" fmla="*/ 257491 h 927414"/>
                  <a:gd name="connsiteX186" fmla="*/ 1076426 w 3024845"/>
                  <a:gd name="connsiteY186" fmla="*/ 257491 h 927414"/>
                  <a:gd name="connsiteX187" fmla="*/ 1092387 w 3024845"/>
                  <a:gd name="connsiteY187" fmla="*/ 257491 h 927414"/>
                  <a:gd name="connsiteX188" fmla="*/ 1092387 w 3024845"/>
                  <a:gd name="connsiteY188" fmla="*/ 258572 h 927414"/>
                  <a:gd name="connsiteX189" fmla="*/ 1092387 w 3024845"/>
                  <a:gd name="connsiteY189" fmla="*/ 266138 h 927414"/>
                  <a:gd name="connsiteX190" fmla="*/ 1122787 w 3024845"/>
                  <a:gd name="connsiteY190" fmla="*/ 266138 h 927414"/>
                  <a:gd name="connsiteX191" fmla="*/ 1122787 w 3024845"/>
                  <a:gd name="connsiteY191" fmla="*/ 267759 h 927414"/>
                  <a:gd name="connsiteX192" fmla="*/ 1122787 w 3024845"/>
                  <a:gd name="connsiteY192" fmla="*/ 279109 h 927414"/>
                  <a:gd name="connsiteX193" fmla="*/ 1149134 w 3024845"/>
                  <a:gd name="connsiteY193" fmla="*/ 279109 h 927414"/>
                  <a:gd name="connsiteX194" fmla="*/ 1149134 w 3024845"/>
                  <a:gd name="connsiteY194" fmla="*/ 309373 h 927414"/>
                  <a:gd name="connsiteX195" fmla="*/ 1149894 w 3024845"/>
                  <a:gd name="connsiteY195" fmla="*/ 309373 h 927414"/>
                  <a:gd name="connsiteX196" fmla="*/ 1155214 w 3024845"/>
                  <a:gd name="connsiteY196" fmla="*/ 309373 h 927414"/>
                  <a:gd name="connsiteX197" fmla="*/ 1155214 w 3024845"/>
                  <a:gd name="connsiteY197" fmla="*/ 310454 h 927414"/>
                  <a:gd name="connsiteX198" fmla="*/ 1155214 w 3024845"/>
                  <a:gd name="connsiteY198" fmla="*/ 318021 h 927414"/>
                  <a:gd name="connsiteX199" fmla="*/ 1159268 w 3024845"/>
                  <a:gd name="connsiteY199" fmla="*/ 348285 h 927414"/>
                  <a:gd name="connsiteX200" fmla="*/ 1160028 w 3024845"/>
                  <a:gd name="connsiteY200" fmla="*/ 348285 h 927414"/>
                  <a:gd name="connsiteX201" fmla="*/ 1165348 w 3024845"/>
                  <a:gd name="connsiteY201" fmla="*/ 348285 h 927414"/>
                  <a:gd name="connsiteX202" fmla="*/ 1165348 w 3024845"/>
                  <a:gd name="connsiteY202" fmla="*/ 349096 h 927414"/>
                  <a:gd name="connsiteX203" fmla="*/ 1165348 w 3024845"/>
                  <a:gd name="connsiteY203" fmla="*/ 354771 h 927414"/>
                  <a:gd name="connsiteX204" fmla="*/ 1166361 w 3024845"/>
                  <a:gd name="connsiteY204" fmla="*/ 354771 h 927414"/>
                  <a:gd name="connsiteX205" fmla="*/ 1173454 w 3024845"/>
                  <a:gd name="connsiteY205" fmla="*/ 354771 h 927414"/>
                  <a:gd name="connsiteX206" fmla="*/ 1173454 w 3024845"/>
                  <a:gd name="connsiteY206" fmla="*/ 385036 h 927414"/>
                  <a:gd name="connsiteX207" fmla="*/ 1175481 w 3024845"/>
                  <a:gd name="connsiteY207" fmla="*/ 385036 h 927414"/>
                  <a:gd name="connsiteX208" fmla="*/ 1189668 w 3024845"/>
                  <a:gd name="connsiteY208" fmla="*/ 385036 h 927414"/>
                  <a:gd name="connsiteX209" fmla="*/ 1189668 w 3024845"/>
                  <a:gd name="connsiteY209" fmla="*/ 408815 h 927414"/>
                  <a:gd name="connsiteX210" fmla="*/ 1191695 w 3024845"/>
                  <a:gd name="connsiteY210" fmla="*/ 410436 h 927414"/>
                  <a:gd name="connsiteX211" fmla="*/ 1191695 w 3024845"/>
                  <a:gd name="connsiteY211" fmla="*/ 421786 h 927414"/>
                  <a:gd name="connsiteX212" fmla="*/ 1192455 w 3024845"/>
                  <a:gd name="connsiteY212" fmla="*/ 421786 h 927414"/>
                  <a:gd name="connsiteX213" fmla="*/ 1197775 w 3024845"/>
                  <a:gd name="connsiteY213" fmla="*/ 421786 h 927414"/>
                  <a:gd name="connsiteX214" fmla="*/ 1197775 w 3024845"/>
                  <a:gd name="connsiteY214" fmla="*/ 445565 h 927414"/>
                  <a:gd name="connsiteX215" fmla="*/ 1199041 w 3024845"/>
                  <a:gd name="connsiteY215" fmla="*/ 445565 h 927414"/>
                  <a:gd name="connsiteX216" fmla="*/ 1207908 w 3024845"/>
                  <a:gd name="connsiteY216" fmla="*/ 445565 h 927414"/>
                  <a:gd name="connsiteX217" fmla="*/ 1209935 w 3024845"/>
                  <a:gd name="connsiteY217" fmla="*/ 449619 h 927414"/>
                  <a:gd name="connsiteX218" fmla="*/ 1209935 w 3024845"/>
                  <a:gd name="connsiteY218" fmla="*/ 462860 h 927414"/>
                  <a:gd name="connsiteX219" fmla="*/ 1211455 w 3024845"/>
                  <a:gd name="connsiteY219" fmla="*/ 460968 h 927414"/>
                  <a:gd name="connsiteX220" fmla="*/ 1222095 w 3024845"/>
                  <a:gd name="connsiteY220" fmla="*/ 447727 h 927414"/>
                  <a:gd name="connsiteX221" fmla="*/ 1250469 w 3024845"/>
                  <a:gd name="connsiteY221" fmla="*/ 447727 h 927414"/>
                  <a:gd name="connsiteX222" fmla="*/ 1250469 w 3024845"/>
                  <a:gd name="connsiteY222" fmla="*/ 534198 h 927414"/>
                  <a:gd name="connsiteX223" fmla="*/ 1251229 w 3024845"/>
                  <a:gd name="connsiteY223" fmla="*/ 534198 h 927414"/>
                  <a:gd name="connsiteX224" fmla="*/ 1256549 w 3024845"/>
                  <a:gd name="connsiteY224" fmla="*/ 534198 h 927414"/>
                  <a:gd name="connsiteX225" fmla="*/ 1257309 w 3024845"/>
                  <a:gd name="connsiteY225" fmla="*/ 532847 h 927414"/>
                  <a:gd name="connsiteX226" fmla="*/ 1262629 w 3024845"/>
                  <a:gd name="connsiteY226" fmla="*/ 523389 h 927414"/>
                  <a:gd name="connsiteX227" fmla="*/ 1262629 w 3024845"/>
                  <a:gd name="connsiteY227" fmla="*/ 525281 h 927414"/>
                  <a:gd name="connsiteX228" fmla="*/ 1262629 w 3024845"/>
                  <a:gd name="connsiteY228" fmla="*/ 538522 h 927414"/>
                  <a:gd name="connsiteX229" fmla="*/ 1266682 w 3024845"/>
                  <a:gd name="connsiteY229" fmla="*/ 493125 h 927414"/>
                  <a:gd name="connsiteX230" fmla="*/ 1267442 w 3024845"/>
                  <a:gd name="connsiteY230" fmla="*/ 493125 h 927414"/>
                  <a:gd name="connsiteX231" fmla="*/ 1272762 w 3024845"/>
                  <a:gd name="connsiteY231" fmla="*/ 493125 h 927414"/>
                  <a:gd name="connsiteX232" fmla="*/ 1272762 w 3024845"/>
                  <a:gd name="connsiteY232" fmla="*/ 428271 h 927414"/>
                  <a:gd name="connsiteX233" fmla="*/ 1273776 w 3024845"/>
                  <a:gd name="connsiteY233" fmla="*/ 428271 h 927414"/>
                  <a:gd name="connsiteX234" fmla="*/ 1280869 w 3024845"/>
                  <a:gd name="connsiteY234" fmla="*/ 428271 h 927414"/>
                  <a:gd name="connsiteX235" fmla="*/ 1293029 w 3024845"/>
                  <a:gd name="connsiteY235" fmla="*/ 385036 h 927414"/>
                  <a:gd name="connsiteX236" fmla="*/ 1294296 w 3024845"/>
                  <a:gd name="connsiteY236" fmla="*/ 385036 h 927414"/>
                  <a:gd name="connsiteX237" fmla="*/ 1303163 w 3024845"/>
                  <a:gd name="connsiteY237" fmla="*/ 385036 h 927414"/>
                  <a:gd name="connsiteX238" fmla="*/ 1313296 w 3024845"/>
                  <a:gd name="connsiteY238" fmla="*/ 428271 h 927414"/>
                  <a:gd name="connsiteX239" fmla="*/ 1314309 w 3024845"/>
                  <a:gd name="connsiteY239" fmla="*/ 428271 h 927414"/>
                  <a:gd name="connsiteX240" fmla="*/ 1321403 w 3024845"/>
                  <a:gd name="connsiteY240" fmla="*/ 428271 h 927414"/>
                  <a:gd name="connsiteX241" fmla="*/ 1321403 w 3024845"/>
                  <a:gd name="connsiteY241" fmla="*/ 467183 h 927414"/>
                  <a:gd name="connsiteX242" fmla="*/ 1323176 w 3024845"/>
                  <a:gd name="connsiteY242" fmla="*/ 467183 h 927414"/>
                  <a:gd name="connsiteX243" fmla="*/ 1335590 w 3024845"/>
                  <a:gd name="connsiteY243" fmla="*/ 467183 h 927414"/>
                  <a:gd name="connsiteX244" fmla="*/ 1335590 w 3024845"/>
                  <a:gd name="connsiteY244" fmla="*/ 469345 h 927414"/>
                  <a:gd name="connsiteX245" fmla="*/ 1335590 w 3024845"/>
                  <a:gd name="connsiteY245" fmla="*/ 484477 h 927414"/>
                  <a:gd name="connsiteX246" fmla="*/ 1339643 w 3024845"/>
                  <a:gd name="connsiteY246" fmla="*/ 482316 h 927414"/>
                  <a:gd name="connsiteX247" fmla="*/ 1339643 w 3024845"/>
                  <a:gd name="connsiteY247" fmla="*/ 467183 h 927414"/>
                  <a:gd name="connsiteX248" fmla="*/ 1341163 w 3024845"/>
                  <a:gd name="connsiteY248" fmla="*/ 467183 h 927414"/>
                  <a:gd name="connsiteX249" fmla="*/ 1351803 w 3024845"/>
                  <a:gd name="connsiteY249" fmla="*/ 467183 h 927414"/>
                  <a:gd name="connsiteX250" fmla="*/ 1351803 w 3024845"/>
                  <a:gd name="connsiteY250" fmla="*/ 468804 h 927414"/>
                  <a:gd name="connsiteX251" fmla="*/ 1351803 w 3024845"/>
                  <a:gd name="connsiteY251" fmla="*/ 480154 h 927414"/>
                  <a:gd name="connsiteX252" fmla="*/ 1382204 w 3024845"/>
                  <a:gd name="connsiteY252" fmla="*/ 480154 h 927414"/>
                  <a:gd name="connsiteX253" fmla="*/ 1382204 w 3024845"/>
                  <a:gd name="connsiteY253" fmla="*/ 443404 h 927414"/>
                  <a:gd name="connsiteX254" fmla="*/ 1383470 w 3024845"/>
                  <a:gd name="connsiteY254" fmla="*/ 443404 h 927414"/>
                  <a:gd name="connsiteX255" fmla="*/ 1392337 w 3024845"/>
                  <a:gd name="connsiteY255" fmla="*/ 443404 h 927414"/>
                  <a:gd name="connsiteX256" fmla="*/ 1392337 w 3024845"/>
                  <a:gd name="connsiteY256" fmla="*/ 465021 h 927414"/>
                  <a:gd name="connsiteX257" fmla="*/ 1394364 w 3024845"/>
                  <a:gd name="connsiteY257" fmla="*/ 432595 h 927414"/>
                  <a:gd name="connsiteX258" fmla="*/ 1416657 w 3024845"/>
                  <a:gd name="connsiteY258" fmla="*/ 432595 h 927414"/>
                  <a:gd name="connsiteX259" fmla="*/ 1416657 w 3024845"/>
                  <a:gd name="connsiteY259" fmla="*/ 430973 h 927414"/>
                  <a:gd name="connsiteX260" fmla="*/ 1416657 w 3024845"/>
                  <a:gd name="connsiteY260" fmla="*/ 419624 h 927414"/>
                  <a:gd name="connsiteX261" fmla="*/ 1417417 w 3024845"/>
                  <a:gd name="connsiteY261" fmla="*/ 419624 h 927414"/>
                  <a:gd name="connsiteX262" fmla="*/ 1422737 w 3024845"/>
                  <a:gd name="connsiteY262" fmla="*/ 419624 h 927414"/>
                  <a:gd name="connsiteX263" fmla="*/ 1422737 w 3024845"/>
                  <a:gd name="connsiteY263" fmla="*/ 417733 h 927414"/>
                  <a:gd name="connsiteX264" fmla="*/ 1422737 w 3024845"/>
                  <a:gd name="connsiteY264" fmla="*/ 404492 h 927414"/>
                  <a:gd name="connsiteX265" fmla="*/ 1426791 w 3024845"/>
                  <a:gd name="connsiteY265" fmla="*/ 410977 h 927414"/>
                  <a:gd name="connsiteX266" fmla="*/ 1429071 w 3024845"/>
                  <a:gd name="connsiteY266" fmla="*/ 410977 h 927414"/>
                  <a:gd name="connsiteX267" fmla="*/ 1445031 w 3024845"/>
                  <a:gd name="connsiteY267" fmla="*/ 410977 h 927414"/>
                  <a:gd name="connsiteX268" fmla="*/ 1445031 w 3024845"/>
                  <a:gd name="connsiteY268" fmla="*/ 410166 h 927414"/>
                  <a:gd name="connsiteX269" fmla="*/ 1445031 w 3024845"/>
                  <a:gd name="connsiteY269" fmla="*/ 404492 h 927414"/>
                  <a:gd name="connsiteX270" fmla="*/ 1445791 w 3024845"/>
                  <a:gd name="connsiteY270" fmla="*/ 404492 h 927414"/>
                  <a:gd name="connsiteX271" fmla="*/ 1451111 w 3024845"/>
                  <a:gd name="connsiteY271" fmla="*/ 404492 h 927414"/>
                  <a:gd name="connsiteX272" fmla="*/ 1451111 w 3024845"/>
                  <a:gd name="connsiteY272" fmla="*/ 405843 h 927414"/>
                  <a:gd name="connsiteX273" fmla="*/ 1451111 w 3024845"/>
                  <a:gd name="connsiteY273" fmla="*/ 415301 h 927414"/>
                  <a:gd name="connsiteX274" fmla="*/ 1489618 w 3024845"/>
                  <a:gd name="connsiteY274" fmla="*/ 415301 h 927414"/>
                  <a:gd name="connsiteX275" fmla="*/ 1489618 w 3024845"/>
                  <a:gd name="connsiteY275" fmla="*/ 553654 h 927414"/>
                  <a:gd name="connsiteX276" fmla="*/ 1491138 w 3024845"/>
                  <a:gd name="connsiteY276" fmla="*/ 553654 h 927414"/>
                  <a:gd name="connsiteX277" fmla="*/ 1501778 w 3024845"/>
                  <a:gd name="connsiteY277" fmla="*/ 553654 h 927414"/>
                  <a:gd name="connsiteX278" fmla="*/ 1501778 w 3024845"/>
                  <a:gd name="connsiteY278" fmla="*/ 540684 h 927414"/>
                  <a:gd name="connsiteX279" fmla="*/ 1505832 w 3024845"/>
                  <a:gd name="connsiteY279" fmla="*/ 540684 h 927414"/>
                  <a:gd name="connsiteX280" fmla="*/ 1505832 w 3024845"/>
                  <a:gd name="connsiteY280" fmla="*/ 553654 h 927414"/>
                  <a:gd name="connsiteX281" fmla="*/ 1536232 w 3024845"/>
                  <a:gd name="connsiteY281" fmla="*/ 553654 h 927414"/>
                  <a:gd name="connsiteX282" fmla="*/ 1536232 w 3024845"/>
                  <a:gd name="connsiteY282" fmla="*/ 523389 h 927414"/>
                  <a:gd name="connsiteX283" fmla="*/ 1548392 w 3024845"/>
                  <a:gd name="connsiteY283" fmla="*/ 523389 h 927414"/>
                  <a:gd name="connsiteX284" fmla="*/ 1560552 w 3024845"/>
                  <a:gd name="connsiteY284" fmla="*/ 521228 h 927414"/>
                  <a:gd name="connsiteX285" fmla="*/ 1564606 w 3024845"/>
                  <a:gd name="connsiteY285" fmla="*/ 523389 h 927414"/>
                  <a:gd name="connsiteX286" fmla="*/ 1574739 w 3024845"/>
                  <a:gd name="connsiteY286" fmla="*/ 523389 h 927414"/>
                  <a:gd name="connsiteX287" fmla="*/ 1574739 w 3024845"/>
                  <a:gd name="connsiteY287" fmla="*/ 553654 h 927414"/>
                  <a:gd name="connsiteX288" fmla="*/ 1582846 w 3024845"/>
                  <a:gd name="connsiteY288" fmla="*/ 553654 h 927414"/>
                  <a:gd name="connsiteX289" fmla="*/ 1582846 w 3024845"/>
                  <a:gd name="connsiteY289" fmla="*/ 570949 h 927414"/>
                  <a:gd name="connsiteX290" fmla="*/ 1592182 w 3024845"/>
                  <a:gd name="connsiteY290" fmla="*/ 571854 h 927414"/>
                  <a:gd name="connsiteX291" fmla="*/ 1605140 w 3024845"/>
                  <a:gd name="connsiteY291" fmla="*/ 571854 h 927414"/>
                  <a:gd name="connsiteX292" fmla="*/ 1605140 w 3024845"/>
                  <a:gd name="connsiteY292" fmla="*/ 555816 h 927414"/>
                  <a:gd name="connsiteX293" fmla="*/ 1673096 w 3024845"/>
                  <a:gd name="connsiteY293" fmla="*/ 555816 h 927414"/>
                  <a:gd name="connsiteX294" fmla="*/ 1673096 w 3024845"/>
                  <a:gd name="connsiteY294" fmla="*/ 470563 h 927414"/>
                  <a:gd name="connsiteX295" fmla="*/ 1745104 w 3024845"/>
                  <a:gd name="connsiteY295" fmla="*/ 470563 h 927414"/>
                  <a:gd name="connsiteX296" fmla="*/ 1745104 w 3024845"/>
                  <a:gd name="connsiteY296" fmla="*/ 549331 h 927414"/>
                  <a:gd name="connsiteX297" fmla="*/ 1747008 w 3024845"/>
                  <a:gd name="connsiteY297" fmla="*/ 549331 h 927414"/>
                  <a:gd name="connsiteX298" fmla="*/ 1748250 w 3024845"/>
                  <a:gd name="connsiteY298" fmla="*/ 571854 h 927414"/>
                  <a:gd name="connsiteX299" fmla="*/ 1757926 w 3024845"/>
                  <a:gd name="connsiteY299" fmla="*/ 571854 h 927414"/>
                  <a:gd name="connsiteX300" fmla="*/ 1759168 w 3024845"/>
                  <a:gd name="connsiteY300" fmla="*/ 549331 h 927414"/>
                  <a:gd name="connsiteX301" fmla="*/ 1765248 w 3024845"/>
                  <a:gd name="connsiteY301" fmla="*/ 549331 h 927414"/>
                  <a:gd name="connsiteX302" fmla="*/ 1766490 w 3024845"/>
                  <a:gd name="connsiteY302" fmla="*/ 571854 h 927414"/>
                  <a:gd name="connsiteX303" fmla="*/ 1817112 w 3024845"/>
                  <a:gd name="connsiteY303" fmla="*/ 571854 h 927414"/>
                  <a:gd name="connsiteX304" fmla="*/ 1817112 w 3024845"/>
                  <a:gd name="connsiteY304" fmla="*/ 408826 h 927414"/>
                  <a:gd name="connsiteX305" fmla="*/ 2014439 w 3024845"/>
                  <a:gd name="connsiteY305" fmla="*/ 408826 h 927414"/>
                  <a:gd name="connsiteX306" fmla="*/ 2014439 w 3024845"/>
                  <a:gd name="connsiteY306" fmla="*/ 571854 h 927414"/>
                  <a:gd name="connsiteX307" fmla="*/ 2033136 w 3024845"/>
                  <a:gd name="connsiteY307" fmla="*/ 571854 h 927414"/>
                  <a:gd name="connsiteX308" fmla="*/ 2033136 w 3024845"/>
                  <a:gd name="connsiteY308" fmla="*/ 489161 h 927414"/>
                  <a:gd name="connsiteX309" fmla="*/ 2128256 w 3024845"/>
                  <a:gd name="connsiteY309" fmla="*/ 489161 h 927414"/>
                  <a:gd name="connsiteX310" fmla="*/ 2146266 w 3024845"/>
                  <a:gd name="connsiteY310" fmla="*/ 239 h 927414"/>
                  <a:gd name="connsiteX311" fmla="*/ 2180720 w 3024845"/>
                  <a:gd name="connsiteY311" fmla="*/ 423948 h 927414"/>
                  <a:gd name="connsiteX312" fmla="*/ 2245574 w 3024845"/>
                  <a:gd name="connsiteY312" fmla="*/ 423948 h 927414"/>
                  <a:gd name="connsiteX313" fmla="*/ 2245574 w 3024845"/>
                  <a:gd name="connsiteY313" fmla="*/ 499610 h 927414"/>
                  <a:gd name="connsiteX314" fmla="*/ 2253681 w 3024845"/>
                  <a:gd name="connsiteY314" fmla="*/ 499610 h 927414"/>
                  <a:gd name="connsiteX315" fmla="*/ 2255708 w 3024845"/>
                  <a:gd name="connsiteY315" fmla="*/ 493125 h 927414"/>
                  <a:gd name="connsiteX316" fmla="*/ 2261788 w 3024845"/>
                  <a:gd name="connsiteY316" fmla="*/ 493125 h 927414"/>
                  <a:gd name="connsiteX317" fmla="*/ 2263815 w 3024845"/>
                  <a:gd name="connsiteY317" fmla="*/ 501772 h 927414"/>
                  <a:gd name="connsiteX318" fmla="*/ 2275975 w 3024845"/>
                  <a:gd name="connsiteY318" fmla="*/ 501772 h 927414"/>
                  <a:gd name="connsiteX319" fmla="*/ 2275975 w 3024845"/>
                  <a:gd name="connsiteY319" fmla="*/ 495286 h 927414"/>
                  <a:gd name="connsiteX320" fmla="*/ 2298268 w 3024845"/>
                  <a:gd name="connsiteY320" fmla="*/ 495286 h 927414"/>
                  <a:gd name="connsiteX321" fmla="*/ 2298268 w 3024845"/>
                  <a:gd name="connsiteY321" fmla="*/ 501772 h 927414"/>
                  <a:gd name="connsiteX322" fmla="*/ 2318535 w 3024845"/>
                  <a:gd name="connsiteY322" fmla="*/ 501772 h 927414"/>
                  <a:gd name="connsiteX323" fmla="*/ 2318535 w 3024845"/>
                  <a:gd name="connsiteY323" fmla="*/ 547169 h 927414"/>
                  <a:gd name="connsiteX324" fmla="*/ 2332722 w 3024845"/>
                  <a:gd name="connsiteY324" fmla="*/ 547169 h 927414"/>
                  <a:gd name="connsiteX325" fmla="*/ 2332722 w 3024845"/>
                  <a:gd name="connsiteY325" fmla="*/ 534198 h 927414"/>
                  <a:gd name="connsiteX326" fmla="*/ 2348936 w 3024845"/>
                  <a:gd name="connsiteY326" fmla="*/ 534198 h 927414"/>
                  <a:gd name="connsiteX327" fmla="*/ 2348936 w 3024845"/>
                  <a:gd name="connsiteY327" fmla="*/ 354771 h 927414"/>
                  <a:gd name="connsiteX328" fmla="*/ 2355016 w 3024845"/>
                  <a:gd name="connsiteY328" fmla="*/ 348285 h 927414"/>
                  <a:gd name="connsiteX329" fmla="*/ 2427977 w 3024845"/>
                  <a:gd name="connsiteY329" fmla="*/ 348285 h 927414"/>
                  <a:gd name="connsiteX330" fmla="*/ 2427977 w 3024845"/>
                  <a:gd name="connsiteY330" fmla="*/ 356933 h 927414"/>
                  <a:gd name="connsiteX331" fmla="*/ 2438110 w 3024845"/>
                  <a:gd name="connsiteY331" fmla="*/ 356933 h 927414"/>
                  <a:gd name="connsiteX332" fmla="*/ 2438110 w 3024845"/>
                  <a:gd name="connsiteY332" fmla="*/ 471507 h 927414"/>
                  <a:gd name="connsiteX333" fmla="*/ 2460404 w 3024845"/>
                  <a:gd name="connsiteY333" fmla="*/ 471507 h 927414"/>
                  <a:gd name="connsiteX334" fmla="*/ 2460404 w 3024845"/>
                  <a:gd name="connsiteY334" fmla="*/ 404492 h 927414"/>
                  <a:gd name="connsiteX335" fmla="*/ 2486751 w 3024845"/>
                  <a:gd name="connsiteY335" fmla="*/ 404492 h 927414"/>
                  <a:gd name="connsiteX336" fmla="*/ 2490804 w 3024845"/>
                  <a:gd name="connsiteY336" fmla="*/ 400168 h 927414"/>
                  <a:gd name="connsiteX337" fmla="*/ 2498911 w 3024845"/>
                  <a:gd name="connsiteY337" fmla="*/ 400168 h 927414"/>
                  <a:gd name="connsiteX338" fmla="*/ 2502964 w 3024845"/>
                  <a:gd name="connsiteY338" fmla="*/ 404492 h 927414"/>
                  <a:gd name="connsiteX339" fmla="*/ 2525258 w 3024845"/>
                  <a:gd name="connsiteY339" fmla="*/ 404492 h 927414"/>
                  <a:gd name="connsiteX340" fmla="*/ 2525258 w 3024845"/>
                  <a:gd name="connsiteY340" fmla="*/ 287756 h 927414"/>
                  <a:gd name="connsiteX341" fmla="*/ 2582005 w 3024845"/>
                  <a:gd name="connsiteY341" fmla="*/ 276947 h 927414"/>
                  <a:gd name="connsiteX342" fmla="*/ 2582005 w 3024845"/>
                  <a:gd name="connsiteY342" fmla="*/ 278028 h 927414"/>
                  <a:gd name="connsiteX343" fmla="*/ 2582005 w 3024845"/>
                  <a:gd name="connsiteY343" fmla="*/ 285594 h 927414"/>
                  <a:gd name="connsiteX344" fmla="*/ 2608352 w 3024845"/>
                  <a:gd name="connsiteY344" fmla="*/ 285594 h 927414"/>
                  <a:gd name="connsiteX345" fmla="*/ 2608352 w 3024845"/>
                  <a:gd name="connsiteY345" fmla="*/ 540684 h 927414"/>
                  <a:gd name="connsiteX346" fmla="*/ 2630646 w 3024845"/>
                  <a:gd name="connsiteY346" fmla="*/ 540684 h 927414"/>
                  <a:gd name="connsiteX347" fmla="*/ 2630646 w 3024845"/>
                  <a:gd name="connsiteY347" fmla="*/ 536360 h 927414"/>
                  <a:gd name="connsiteX348" fmla="*/ 2642806 w 3024845"/>
                  <a:gd name="connsiteY348" fmla="*/ 536360 h 927414"/>
                  <a:gd name="connsiteX349" fmla="*/ 2642806 w 3024845"/>
                  <a:gd name="connsiteY349" fmla="*/ 540684 h 927414"/>
                  <a:gd name="connsiteX350" fmla="*/ 2667126 w 3024845"/>
                  <a:gd name="connsiteY350" fmla="*/ 540684 h 927414"/>
                  <a:gd name="connsiteX351" fmla="*/ 2667126 w 3024845"/>
                  <a:gd name="connsiteY351" fmla="*/ 527713 h 927414"/>
                  <a:gd name="connsiteX352" fmla="*/ 2695500 w 3024845"/>
                  <a:gd name="connsiteY352" fmla="*/ 527713 h 927414"/>
                  <a:gd name="connsiteX353" fmla="*/ 2707660 w 3024845"/>
                  <a:gd name="connsiteY353" fmla="*/ 523389 h 927414"/>
                  <a:gd name="connsiteX354" fmla="*/ 2727927 w 3024845"/>
                  <a:gd name="connsiteY354" fmla="*/ 527713 h 927414"/>
                  <a:gd name="connsiteX355" fmla="*/ 2727927 w 3024845"/>
                  <a:gd name="connsiteY355" fmla="*/ 510419 h 927414"/>
                  <a:gd name="connsiteX356" fmla="*/ 2736034 w 3024845"/>
                  <a:gd name="connsiteY356" fmla="*/ 510419 h 927414"/>
                  <a:gd name="connsiteX357" fmla="*/ 2736034 w 3024845"/>
                  <a:gd name="connsiteY357" fmla="*/ 497448 h 927414"/>
                  <a:gd name="connsiteX358" fmla="*/ 2792781 w 3024845"/>
                  <a:gd name="connsiteY358" fmla="*/ 497448 h 927414"/>
                  <a:gd name="connsiteX359" fmla="*/ 2792781 w 3024845"/>
                  <a:gd name="connsiteY359" fmla="*/ 467183 h 927414"/>
                  <a:gd name="connsiteX360" fmla="*/ 2811021 w 3024845"/>
                  <a:gd name="connsiteY360" fmla="*/ 467183 h 927414"/>
                  <a:gd name="connsiteX361" fmla="*/ 2811021 w 3024845"/>
                  <a:gd name="connsiteY361" fmla="*/ 460698 h 927414"/>
                  <a:gd name="connsiteX362" fmla="*/ 2823181 w 3024845"/>
                  <a:gd name="connsiteY362" fmla="*/ 460698 h 927414"/>
                  <a:gd name="connsiteX363" fmla="*/ 2823181 w 3024845"/>
                  <a:gd name="connsiteY363" fmla="*/ 467183 h 927414"/>
                  <a:gd name="connsiteX364" fmla="*/ 2839395 w 3024845"/>
                  <a:gd name="connsiteY364" fmla="*/ 467183 h 927414"/>
                  <a:gd name="connsiteX365" fmla="*/ 2839395 w 3024845"/>
                  <a:gd name="connsiteY365" fmla="*/ 516904 h 927414"/>
                  <a:gd name="connsiteX366" fmla="*/ 2871822 w 3024845"/>
                  <a:gd name="connsiteY366" fmla="*/ 516904 h 927414"/>
                  <a:gd name="connsiteX367" fmla="*/ 2871822 w 3024845"/>
                  <a:gd name="connsiteY367" fmla="*/ 490963 h 927414"/>
                  <a:gd name="connsiteX368" fmla="*/ 2910329 w 3024845"/>
                  <a:gd name="connsiteY368" fmla="*/ 490963 h 927414"/>
                  <a:gd name="connsiteX369" fmla="*/ 2910329 w 3024845"/>
                  <a:gd name="connsiteY369" fmla="*/ 460698 h 927414"/>
                  <a:gd name="connsiteX370" fmla="*/ 2958970 w 3024845"/>
                  <a:gd name="connsiteY370" fmla="*/ 460698 h 927414"/>
                  <a:gd name="connsiteX371" fmla="*/ 2958970 w 3024845"/>
                  <a:gd name="connsiteY371" fmla="*/ 571854 h 927414"/>
                  <a:gd name="connsiteX372" fmla="*/ 2958970 w 3024845"/>
                  <a:gd name="connsiteY372" fmla="*/ 585633 h 927414"/>
                  <a:gd name="connsiteX373" fmla="*/ 3024845 w 3024845"/>
                  <a:gd name="connsiteY373" fmla="*/ 585633 h 927414"/>
                  <a:gd name="connsiteX374" fmla="*/ 3024845 w 3024845"/>
                  <a:gd name="connsiteY374" fmla="*/ 927414 h 927414"/>
                  <a:gd name="connsiteX375" fmla="*/ 2054 w 3024845"/>
                  <a:gd name="connsiteY375" fmla="*/ 925081 h 927414"/>
                  <a:gd name="connsiteX376" fmla="*/ 0 w 3024845"/>
                  <a:gd name="connsiteY376" fmla="*/ 490963 h 927414"/>
                  <a:gd name="connsiteX377" fmla="*/ 20267 w 3024845"/>
                  <a:gd name="connsiteY377" fmla="*/ 490963 h 927414"/>
                  <a:gd name="connsiteX378" fmla="*/ 20774 w 3024845"/>
                  <a:gd name="connsiteY378" fmla="*/ 489882 h 927414"/>
                  <a:gd name="connsiteX379" fmla="*/ 24320 w 3024845"/>
                  <a:gd name="connsiteY379" fmla="*/ 482316 h 927414"/>
                  <a:gd name="connsiteX380" fmla="*/ 26094 w 3024845"/>
                  <a:gd name="connsiteY380" fmla="*/ 482586 h 927414"/>
                  <a:gd name="connsiteX381" fmla="*/ 38507 w 3024845"/>
                  <a:gd name="connsiteY381" fmla="*/ 484477 h 927414"/>
                  <a:gd name="connsiteX382" fmla="*/ 39014 w 3024845"/>
                  <a:gd name="connsiteY382" fmla="*/ 485829 h 927414"/>
                  <a:gd name="connsiteX383" fmla="*/ 42560 w 3024845"/>
                  <a:gd name="connsiteY383" fmla="*/ 495286 h 927414"/>
                  <a:gd name="connsiteX384" fmla="*/ 68907 w 3024845"/>
                  <a:gd name="connsiteY384" fmla="*/ 497448 h 927414"/>
                  <a:gd name="connsiteX385" fmla="*/ 68907 w 3024845"/>
                  <a:gd name="connsiteY385" fmla="*/ 374227 h 927414"/>
                  <a:gd name="connsiteX386" fmla="*/ 70934 w 3024845"/>
                  <a:gd name="connsiteY386" fmla="*/ 374227 h 927414"/>
                  <a:gd name="connsiteX387" fmla="*/ 85121 w 3024845"/>
                  <a:gd name="connsiteY387" fmla="*/ 374227 h 927414"/>
                  <a:gd name="connsiteX388" fmla="*/ 85121 w 3024845"/>
                  <a:gd name="connsiteY388" fmla="*/ 238035 h 927414"/>
                  <a:gd name="connsiteX389" fmla="*/ 86894 w 3024845"/>
                  <a:gd name="connsiteY389" fmla="*/ 238035 h 927414"/>
                  <a:gd name="connsiteX390" fmla="*/ 99308 w 3024845"/>
                  <a:gd name="connsiteY390" fmla="*/ 238035 h 927414"/>
                  <a:gd name="connsiteX391" fmla="*/ 99308 w 3024845"/>
                  <a:gd name="connsiteY391" fmla="*/ 123461 h 927414"/>
                  <a:gd name="connsiteX392" fmla="*/ 103361 w 3024845"/>
                  <a:gd name="connsiteY392" fmla="*/ 95357 h 927414"/>
                  <a:gd name="connsiteX393" fmla="*/ 105388 w 3024845"/>
                  <a:gd name="connsiteY393" fmla="*/ 95357 h 927414"/>
                  <a:gd name="connsiteX394" fmla="*/ 119575 w 3024845"/>
                  <a:gd name="connsiteY394" fmla="*/ 95357 h 927414"/>
                  <a:gd name="connsiteX0" fmla="*/ 119575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16856 w 3024845"/>
                  <a:gd name="connsiteY4" fmla="*/ 23779 h 834218"/>
                  <a:gd name="connsiteX5" fmla="*/ 217363 w 3024845"/>
                  <a:gd name="connsiteY5" fmla="*/ 24590 h 834218"/>
                  <a:gd name="connsiteX6" fmla="*/ 220909 w 3024845"/>
                  <a:gd name="connsiteY6" fmla="*/ 30265 h 834218"/>
                  <a:gd name="connsiteX7" fmla="*/ 220909 w 3024845"/>
                  <a:gd name="connsiteY7" fmla="*/ 144839 h 834218"/>
                  <a:gd name="connsiteX8" fmla="*/ 223189 w 3024845"/>
                  <a:gd name="connsiteY8" fmla="*/ 144839 h 834218"/>
                  <a:gd name="connsiteX9" fmla="*/ 239150 w 3024845"/>
                  <a:gd name="connsiteY9" fmla="*/ 144839 h 834218"/>
                  <a:gd name="connsiteX10" fmla="*/ 239150 w 3024845"/>
                  <a:gd name="connsiteY10" fmla="*/ 285354 h 834218"/>
                  <a:gd name="connsiteX11" fmla="*/ 240670 w 3024845"/>
                  <a:gd name="connsiteY11" fmla="*/ 285084 h 834218"/>
                  <a:gd name="connsiteX12" fmla="*/ 251310 w 3024845"/>
                  <a:gd name="connsiteY12" fmla="*/ 283193 h 834218"/>
                  <a:gd name="connsiteX13" fmla="*/ 249283 w 3024845"/>
                  <a:gd name="connsiteY13" fmla="*/ 371825 h 834218"/>
                  <a:gd name="connsiteX14" fmla="*/ 250803 w 3024845"/>
                  <a:gd name="connsiteY14" fmla="*/ 372096 h 834218"/>
                  <a:gd name="connsiteX15" fmla="*/ 261443 w 3024845"/>
                  <a:gd name="connsiteY15" fmla="*/ 373987 h 834218"/>
                  <a:gd name="connsiteX16" fmla="*/ 261696 w 3024845"/>
                  <a:gd name="connsiteY16" fmla="*/ 374798 h 834218"/>
                  <a:gd name="connsiteX17" fmla="*/ 263470 w 3024845"/>
                  <a:gd name="connsiteY17" fmla="*/ 380473 h 834218"/>
                  <a:gd name="connsiteX18" fmla="*/ 264230 w 3024845"/>
                  <a:gd name="connsiteY18" fmla="*/ 378041 h 834218"/>
                  <a:gd name="connsiteX19" fmla="*/ 269550 w 3024845"/>
                  <a:gd name="connsiteY19" fmla="*/ 361017 h 834218"/>
                  <a:gd name="connsiteX20" fmla="*/ 271323 w 3024845"/>
                  <a:gd name="connsiteY20" fmla="*/ 361017 h 834218"/>
                  <a:gd name="connsiteX21" fmla="*/ 283737 w 3024845"/>
                  <a:gd name="connsiteY21" fmla="*/ 361017 h 834218"/>
                  <a:gd name="connsiteX22" fmla="*/ 283737 w 3024845"/>
                  <a:gd name="connsiteY22" fmla="*/ 393443 h 834218"/>
                  <a:gd name="connsiteX23" fmla="*/ 284750 w 3024845"/>
                  <a:gd name="connsiteY23" fmla="*/ 393984 h 834218"/>
                  <a:gd name="connsiteX24" fmla="*/ 291844 w 3024845"/>
                  <a:gd name="connsiteY24" fmla="*/ 397767 h 834218"/>
                  <a:gd name="connsiteX25" fmla="*/ 291844 w 3024845"/>
                  <a:gd name="connsiteY25" fmla="*/ 399118 h 834218"/>
                  <a:gd name="connsiteX26" fmla="*/ 291844 w 3024845"/>
                  <a:gd name="connsiteY26" fmla="*/ 408576 h 834218"/>
                  <a:gd name="connsiteX27" fmla="*/ 336431 w 3024845"/>
                  <a:gd name="connsiteY27" fmla="*/ 408576 h 834218"/>
                  <a:gd name="connsiteX28" fmla="*/ 336431 w 3024845"/>
                  <a:gd name="connsiteY28" fmla="*/ 409657 h 834218"/>
                  <a:gd name="connsiteX29" fmla="*/ 336431 w 3024845"/>
                  <a:gd name="connsiteY29" fmla="*/ 417223 h 834218"/>
                  <a:gd name="connsiteX30" fmla="*/ 338457 w 3024845"/>
                  <a:gd name="connsiteY30" fmla="*/ 417223 h 834218"/>
                  <a:gd name="connsiteX31" fmla="*/ 352644 w 3024845"/>
                  <a:gd name="connsiteY31" fmla="*/ 417223 h 834218"/>
                  <a:gd name="connsiteX32" fmla="*/ 352644 w 3024845"/>
                  <a:gd name="connsiteY32" fmla="*/ 386958 h 834218"/>
                  <a:gd name="connsiteX33" fmla="*/ 397231 w 3024845"/>
                  <a:gd name="connsiteY33" fmla="*/ 386958 h 834218"/>
                  <a:gd name="connsiteX34" fmla="*/ 397231 w 3024845"/>
                  <a:gd name="connsiteY34" fmla="*/ 385607 h 834218"/>
                  <a:gd name="connsiteX35" fmla="*/ 397231 w 3024845"/>
                  <a:gd name="connsiteY35" fmla="*/ 376149 h 834218"/>
                  <a:gd name="connsiteX36" fmla="*/ 398245 w 3024845"/>
                  <a:gd name="connsiteY36" fmla="*/ 376149 h 834218"/>
                  <a:gd name="connsiteX37" fmla="*/ 405338 w 3024845"/>
                  <a:gd name="connsiteY37" fmla="*/ 376149 h 834218"/>
                  <a:gd name="connsiteX38" fmla="*/ 405338 w 3024845"/>
                  <a:gd name="connsiteY38" fmla="*/ 374258 h 834218"/>
                  <a:gd name="connsiteX39" fmla="*/ 405338 w 3024845"/>
                  <a:gd name="connsiteY39" fmla="*/ 361017 h 834218"/>
                  <a:gd name="connsiteX40" fmla="*/ 406098 w 3024845"/>
                  <a:gd name="connsiteY40" fmla="*/ 361017 h 834218"/>
                  <a:gd name="connsiteX41" fmla="*/ 411418 w 3024845"/>
                  <a:gd name="connsiteY41" fmla="*/ 361017 h 834218"/>
                  <a:gd name="connsiteX42" fmla="*/ 411418 w 3024845"/>
                  <a:gd name="connsiteY42" fmla="*/ 359936 h 834218"/>
                  <a:gd name="connsiteX43" fmla="*/ 411418 w 3024845"/>
                  <a:gd name="connsiteY43" fmla="*/ 352369 h 834218"/>
                  <a:gd name="connsiteX44" fmla="*/ 413445 w 3024845"/>
                  <a:gd name="connsiteY44" fmla="*/ 352369 h 834218"/>
                  <a:gd name="connsiteX45" fmla="*/ 427632 w 3024845"/>
                  <a:gd name="connsiteY45" fmla="*/ 352369 h 834218"/>
                  <a:gd name="connsiteX46" fmla="*/ 427632 w 3024845"/>
                  <a:gd name="connsiteY46" fmla="*/ 353450 h 834218"/>
                  <a:gd name="connsiteX47" fmla="*/ 427632 w 3024845"/>
                  <a:gd name="connsiteY47" fmla="*/ 361017 h 834218"/>
                  <a:gd name="connsiteX48" fmla="*/ 449925 w 3024845"/>
                  <a:gd name="connsiteY48" fmla="*/ 361017 h 834218"/>
                  <a:gd name="connsiteX49" fmla="*/ 449925 w 3024845"/>
                  <a:gd name="connsiteY49" fmla="*/ 359125 h 834218"/>
                  <a:gd name="connsiteX50" fmla="*/ 449925 w 3024845"/>
                  <a:gd name="connsiteY50" fmla="*/ 345884 h 834218"/>
                  <a:gd name="connsiteX51" fmla="*/ 451699 w 3024845"/>
                  <a:gd name="connsiteY51" fmla="*/ 345884 h 834218"/>
                  <a:gd name="connsiteX52" fmla="*/ 464112 w 3024845"/>
                  <a:gd name="connsiteY52" fmla="*/ 345884 h 834218"/>
                  <a:gd name="connsiteX53" fmla="*/ 464112 w 3024845"/>
                  <a:gd name="connsiteY53" fmla="*/ 369664 h 834218"/>
                  <a:gd name="connsiteX54" fmla="*/ 465126 w 3024845"/>
                  <a:gd name="connsiteY54" fmla="*/ 369664 h 834218"/>
                  <a:gd name="connsiteX55" fmla="*/ 472219 w 3024845"/>
                  <a:gd name="connsiteY55" fmla="*/ 369664 h 834218"/>
                  <a:gd name="connsiteX56" fmla="*/ 472219 w 3024845"/>
                  <a:gd name="connsiteY56" fmla="*/ 368583 h 834218"/>
                  <a:gd name="connsiteX57" fmla="*/ 472219 w 3024845"/>
                  <a:gd name="connsiteY57" fmla="*/ 361017 h 834218"/>
                  <a:gd name="connsiteX58" fmla="*/ 473992 w 3024845"/>
                  <a:gd name="connsiteY58" fmla="*/ 361017 h 834218"/>
                  <a:gd name="connsiteX59" fmla="*/ 486406 w 3024845"/>
                  <a:gd name="connsiteY59" fmla="*/ 361017 h 834218"/>
                  <a:gd name="connsiteX60" fmla="*/ 486406 w 3024845"/>
                  <a:gd name="connsiteY60" fmla="*/ 386958 h 834218"/>
                  <a:gd name="connsiteX61" fmla="*/ 488433 w 3024845"/>
                  <a:gd name="connsiteY61" fmla="*/ 386958 h 834218"/>
                  <a:gd name="connsiteX62" fmla="*/ 502619 w 3024845"/>
                  <a:gd name="connsiteY62" fmla="*/ 386958 h 834218"/>
                  <a:gd name="connsiteX63" fmla="*/ 502619 w 3024845"/>
                  <a:gd name="connsiteY63" fmla="*/ 388579 h 834218"/>
                  <a:gd name="connsiteX64" fmla="*/ 502619 w 3024845"/>
                  <a:gd name="connsiteY64" fmla="*/ 399929 h 834218"/>
                  <a:gd name="connsiteX65" fmla="*/ 503379 w 3024845"/>
                  <a:gd name="connsiteY65" fmla="*/ 399929 h 834218"/>
                  <a:gd name="connsiteX66" fmla="*/ 508700 w 3024845"/>
                  <a:gd name="connsiteY66" fmla="*/ 399929 h 834218"/>
                  <a:gd name="connsiteX67" fmla="*/ 508700 w 3024845"/>
                  <a:gd name="connsiteY67" fmla="*/ 399118 h 834218"/>
                  <a:gd name="connsiteX68" fmla="*/ 508700 w 3024845"/>
                  <a:gd name="connsiteY68" fmla="*/ 393443 h 834218"/>
                  <a:gd name="connsiteX69" fmla="*/ 539100 w 3024845"/>
                  <a:gd name="connsiteY69" fmla="*/ 393443 h 834218"/>
                  <a:gd name="connsiteX70" fmla="*/ 539100 w 3024845"/>
                  <a:gd name="connsiteY70" fmla="*/ 417223 h 834218"/>
                  <a:gd name="connsiteX71" fmla="*/ 540113 w 3024845"/>
                  <a:gd name="connsiteY71" fmla="*/ 417223 h 834218"/>
                  <a:gd name="connsiteX72" fmla="*/ 547207 w 3024845"/>
                  <a:gd name="connsiteY72" fmla="*/ 417223 h 834218"/>
                  <a:gd name="connsiteX73" fmla="*/ 547207 w 3024845"/>
                  <a:gd name="connsiteY73" fmla="*/ 418304 h 834218"/>
                  <a:gd name="connsiteX74" fmla="*/ 547207 w 3024845"/>
                  <a:gd name="connsiteY74" fmla="*/ 425870 h 834218"/>
                  <a:gd name="connsiteX75" fmla="*/ 547967 w 3024845"/>
                  <a:gd name="connsiteY75" fmla="*/ 425870 h 834218"/>
                  <a:gd name="connsiteX76" fmla="*/ 553287 w 3024845"/>
                  <a:gd name="connsiteY76" fmla="*/ 425870 h 834218"/>
                  <a:gd name="connsiteX77" fmla="*/ 553287 w 3024845"/>
                  <a:gd name="connsiteY77" fmla="*/ 423708 h 834218"/>
                  <a:gd name="connsiteX78" fmla="*/ 553287 w 3024845"/>
                  <a:gd name="connsiteY78" fmla="*/ 408576 h 834218"/>
                  <a:gd name="connsiteX79" fmla="*/ 554300 w 3024845"/>
                  <a:gd name="connsiteY79" fmla="*/ 408576 h 834218"/>
                  <a:gd name="connsiteX80" fmla="*/ 561394 w 3024845"/>
                  <a:gd name="connsiteY80" fmla="*/ 408576 h 834218"/>
                  <a:gd name="connsiteX81" fmla="*/ 561394 w 3024845"/>
                  <a:gd name="connsiteY81" fmla="*/ 409657 h 834218"/>
                  <a:gd name="connsiteX82" fmla="*/ 561394 w 3024845"/>
                  <a:gd name="connsiteY82" fmla="*/ 417223 h 834218"/>
                  <a:gd name="connsiteX83" fmla="*/ 566714 w 3024845"/>
                  <a:gd name="connsiteY83" fmla="*/ 415230 h 834218"/>
                  <a:gd name="connsiteX84" fmla="*/ 567474 w 3024845"/>
                  <a:gd name="connsiteY84" fmla="*/ 414250 h 834218"/>
                  <a:gd name="connsiteX85" fmla="*/ 567474 w 3024845"/>
                  <a:gd name="connsiteY85" fmla="*/ 408576 h 834218"/>
                  <a:gd name="connsiteX86" fmla="*/ 605981 w 3024845"/>
                  <a:gd name="connsiteY86" fmla="*/ 408576 h 834218"/>
                  <a:gd name="connsiteX87" fmla="*/ 605981 w 3024845"/>
                  <a:gd name="connsiteY87" fmla="*/ 432355 h 834218"/>
                  <a:gd name="connsiteX88" fmla="*/ 608007 w 3024845"/>
                  <a:gd name="connsiteY88" fmla="*/ 432355 h 834218"/>
                  <a:gd name="connsiteX89" fmla="*/ 622194 w 3024845"/>
                  <a:gd name="connsiteY89" fmla="*/ 432355 h 834218"/>
                  <a:gd name="connsiteX90" fmla="*/ 622194 w 3024845"/>
                  <a:gd name="connsiteY90" fmla="*/ 433436 h 834218"/>
                  <a:gd name="connsiteX91" fmla="*/ 622194 w 3024845"/>
                  <a:gd name="connsiteY91" fmla="*/ 441002 h 834218"/>
                  <a:gd name="connsiteX92" fmla="*/ 623968 w 3024845"/>
                  <a:gd name="connsiteY92" fmla="*/ 441002 h 834218"/>
                  <a:gd name="connsiteX93" fmla="*/ 636381 w 3024845"/>
                  <a:gd name="connsiteY93" fmla="*/ 441002 h 834218"/>
                  <a:gd name="connsiteX94" fmla="*/ 636381 w 3024845"/>
                  <a:gd name="connsiteY94" fmla="*/ 417223 h 834218"/>
                  <a:gd name="connsiteX95" fmla="*/ 637394 w 3024845"/>
                  <a:gd name="connsiteY95" fmla="*/ 417223 h 834218"/>
                  <a:gd name="connsiteX96" fmla="*/ 644488 w 3024845"/>
                  <a:gd name="connsiteY96" fmla="*/ 417223 h 834218"/>
                  <a:gd name="connsiteX97" fmla="*/ 644488 w 3024845"/>
                  <a:gd name="connsiteY97" fmla="*/ 384796 h 834218"/>
                  <a:gd name="connsiteX98" fmla="*/ 645501 w 3024845"/>
                  <a:gd name="connsiteY98" fmla="*/ 384796 h 834218"/>
                  <a:gd name="connsiteX99" fmla="*/ 652595 w 3024845"/>
                  <a:gd name="connsiteY99" fmla="*/ 384796 h 834218"/>
                  <a:gd name="connsiteX100" fmla="*/ 652595 w 3024845"/>
                  <a:gd name="connsiteY100" fmla="*/ 382905 h 834218"/>
                  <a:gd name="connsiteX101" fmla="*/ 652595 w 3024845"/>
                  <a:gd name="connsiteY101" fmla="*/ 369664 h 834218"/>
                  <a:gd name="connsiteX102" fmla="*/ 651328 w 3024845"/>
                  <a:gd name="connsiteY102" fmla="*/ 368042 h 834218"/>
                  <a:gd name="connsiteX103" fmla="*/ 656648 w 3024845"/>
                  <a:gd name="connsiteY103" fmla="*/ 356693 h 834218"/>
                  <a:gd name="connsiteX104" fmla="*/ 664755 w 3024845"/>
                  <a:gd name="connsiteY104" fmla="*/ 384796 h 834218"/>
                  <a:gd name="connsiteX105" fmla="*/ 665515 w 3024845"/>
                  <a:gd name="connsiteY105" fmla="*/ 384796 h 834218"/>
                  <a:gd name="connsiteX106" fmla="*/ 670835 w 3024845"/>
                  <a:gd name="connsiteY106" fmla="*/ 384796 h 834218"/>
                  <a:gd name="connsiteX107" fmla="*/ 670835 w 3024845"/>
                  <a:gd name="connsiteY107" fmla="*/ 278869 h 834218"/>
                  <a:gd name="connsiteX108" fmla="*/ 672355 w 3024845"/>
                  <a:gd name="connsiteY108" fmla="*/ 278869 h 834218"/>
                  <a:gd name="connsiteX109" fmla="*/ 682995 w 3024845"/>
                  <a:gd name="connsiteY109" fmla="*/ 278869 h 834218"/>
                  <a:gd name="connsiteX110" fmla="*/ 682995 w 3024845"/>
                  <a:gd name="connsiteY110" fmla="*/ 231310 h 834218"/>
                  <a:gd name="connsiteX111" fmla="*/ 709342 w 3024845"/>
                  <a:gd name="connsiteY111" fmla="*/ 231310 h 834218"/>
                  <a:gd name="connsiteX112" fmla="*/ 709342 w 3024845"/>
                  <a:gd name="connsiteY112" fmla="*/ 209692 h 834218"/>
                  <a:gd name="connsiteX113" fmla="*/ 743796 w 3024845"/>
                  <a:gd name="connsiteY113" fmla="*/ 209692 h 834218"/>
                  <a:gd name="connsiteX114" fmla="*/ 743796 w 3024845"/>
                  <a:gd name="connsiteY114" fmla="*/ 212124 h 834218"/>
                  <a:gd name="connsiteX115" fmla="*/ 743796 w 3024845"/>
                  <a:gd name="connsiteY115" fmla="*/ 229148 h 834218"/>
                  <a:gd name="connsiteX116" fmla="*/ 746076 w 3024845"/>
                  <a:gd name="connsiteY116" fmla="*/ 229148 h 834218"/>
                  <a:gd name="connsiteX117" fmla="*/ 762036 w 3024845"/>
                  <a:gd name="connsiteY117" fmla="*/ 229148 h 834218"/>
                  <a:gd name="connsiteX118" fmla="*/ 762036 w 3024845"/>
                  <a:gd name="connsiteY118" fmla="*/ 276707 h 834218"/>
                  <a:gd name="connsiteX119" fmla="*/ 763049 w 3024845"/>
                  <a:gd name="connsiteY119" fmla="*/ 276707 h 834218"/>
                  <a:gd name="connsiteX120" fmla="*/ 770143 w 3024845"/>
                  <a:gd name="connsiteY120" fmla="*/ 276707 h 834218"/>
                  <a:gd name="connsiteX121" fmla="*/ 784330 w 3024845"/>
                  <a:gd name="connsiteY121" fmla="*/ 281031 h 834218"/>
                  <a:gd name="connsiteX122" fmla="*/ 784330 w 3024845"/>
                  <a:gd name="connsiteY122" fmla="*/ 319943 h 834218"/>
                  <a:gd name="connsiteX123" fmla="*/ 785343 w 3024845"/>
                  <a:gd name="connsiteY123" fmla="*/ 319943 h 834218"/>
                  <a:gd name="connsiteX124" fmla="*/ 792436 w 3024845"/>
                  <a:gd name="connsiteY124" fmla="*/ 319943 h 834218"/>
                  <a:gd name="connsiteX125" fmla="*/ 792436 w 3024845"/>
                  <a:gd name="connsiteY125" fmla="*/ 321564 h 834218"/>
                  <a:gd name="connsiteX126" fmla="*/ 792436 w 3024845"/>
                  <a:gd name="connsiteY126" fmla="*/ 332913 h 834218"/>
                  <a:gd name="connsiteX127" fmla="*/ 794463 w 3024845"/>
                  <a:gd name="connsiteY127" fmla="*/ 332913 h 834218"/>
                  <a:gd name="connsiteX128" fmla="*/ 808650 w 3024845"/>
                  <a:gd name="connsiteY128" fmla="*/ 332913 h 834218"/>
                  <a:gd name="connsiteX129" fmla="*/ 814730 w 3024845"/>
                  <a:gd name="connsiteY129" fmla="*/ 339399 h 834218"/>
                  <a:gd name="connsiteX130" fmla="*/ 814730 w 3024845"/>
                  <a:gd name="connsiteY130" fmla="*/ 361017 h 834218"/>
                  <a:gd name="connsiteX131" fmla="*/ 817010 w 3024845"/>
                  <a:gd name="connsiteY131" fmla="*/ 361017 h 834218"/>
                  <a:gd name="connsiteX132" fmla="*/ 832970 w 3024845"/>
                  <a:gd name="connsiteY132" fmla="*/ 361017 h 834218"/>
                  <a:gd name="connsiteX133" fmla="*/ 832970 w 3024845"/>
                  <a:gd name="connsiteY133" fmla="*/ 362097 h 834218"/>
                  <a:gd name="connsiteX134" fmla="*/ 832970 w 3024845"/>
                  <a:gd name="connsiteY134" fmla="*/ 369664 h 834218"/>
                  <a:gd name="connsiteX135" fmla="*/ 834237 w 3024845"/>
                  <a:gd name="connsiteY135" fmla="*/ 369664 h 834218"/>
                  <a:gd name="connsiteX136" fmla="*/ 843104 w 3024845"/>
                  <a:gd name="connsiteY136" fmla="*/ 369664 h 834218"/>
                  <a:gd name="connsiteX137" fmla="*/ 843104 w 3024845"/>
                  <a:gd name="connsiteY137" fmla="*/ 371825 h 834218"/>
                  <a:gd name="connsiteX138" fmla="*/ 843104 w 3024845"/>
                  <a:gd name="connsiteY138" fmla="*/ 386958 h 834218"/>
                  <a:gd name="connsiteX139" fmla="*/ 847157 w 3024845"/>
                  <a:gd name="connsiteY139" fmla="*/ 385066 h 834218"/>
                  <a:gd name="connsiteX140" fmla="*/ 847157 w 3024845"/>
                  <a:gd name="connsiteY140" fmla="*/ 371825 h 834218"/>
                  <a:gd name="connsiteX141" fmla="*/ 848170 w 3024845"/>
                  <a:gd name="connsiteY141" fmla="*/ 371825 h 834218"/>
                  <a:gd name="connsiteX142" fmla="*/ 855264 w 3024845"/>
                  <a:gd name="connsiteY142" fmla="*/ 371825 h 834218"/>
                  <a:gd name="connsiteX143" fmla="*/ 855264 w 3024845"/>
                  <a:gd name="connsiteY143" fmla="*/ 373447 h 834218"/>
                  <a:gd name="connsiteX144" fmla="*/ 855264 w 3024845"/>
                  <a:gd name="connsiteY144" fmla="*/ 384796 h 834218"/>
                  <a:gd name="connsiteX145" fmla="*/ 856024 w 3024845"/>
                  <a:gd name="connsiteY145" fmla="*/ 384796 h 834218"/>
                  <a:gd name="connsiteX146" fmla="*/ 861344 w 3024845"/>
                  <a:gd name="connsiteY146" fmla="*/ 384796 h 834218"/>
                  <a:gd name="connsiteX147" fmla="*/ 909984 w 3024845"/>
                  <a:gd name="connsiteY147" fmla="*/ 380473 h 834218"/>
                  <a:gd name="connsiteX148" fmla="*/ 909984 w 3024845"/>
                  <a:gd name="connsiteY148" fmla="*/ 381824 h 834218"/>
                  <a:gd name="connsiteX149" fmla="*/ 909984 w 3024845"/>
                  <a:gd name="connsiteY149" fmla="*/ 391281 h 834218"/>
                  <a:gd name="connsiteX150" fmla="*/ 910744 w 3024845"/>
                  <a:gd name="connsiteY150" fmla="*/ 391281 h 834218"/>
                  <a:gd name="connsiteX151" fmla="*/ 916065 w 3024845"/>
                  <a:gd name="connsiteY151" fmla="*/ 391281 h 834218"/>
                  <a:gd name="connsiteX152" fmla="*/ 916065 w 3024845"/>
                  <a:gd name="connsiteY152" fmla="*/ 393443 h 834218"/>
                  <a:gd name="connsiteX153" fmla="*/ 916065 w 3024845"/>
                  <a:gd name="connsiteY153" fmla="*/ 408576 h 834218"/>
                  <a:gd name="connsiteX154" fmla="*/ 918091 w 3024845"/>
                  <a:gd name="connsiteY154" fmla="*/ 407225 h 834218"/>
                  <a:gd name="connsiteX155" fmla="*/ 932278 w 3024845"/>
                  <a:gd name="connsiteY155" fmla="*/ 397767 h 834218"/>
                  <a:gd name="connsiteX156" fmla="*/ 938358 w 3024845"/>
                  <a:gd name="connsiteY156" fmla="*/ 356693 h 834218"/>
                  <a:gd name="connsiteX157" fmla="*/ 939118 w 3024845"/>
                  <a:gd name="connsiteY157" fmla="*/ 356423 h 834218"/>
                  <a:gd name="connsiteX158" fmla="*/ 944438 w 3024845"/>
                  <a:gd name="connsiteY158" fmla="*/ 354531 h 834218"/>
                  <a:gd name="connsiteX159" fmla="*/ 946465 w 3024845"/>
                  <a:gd name="connsiteY159" fmla="*/ 285354 h 834218"/>
                  <a:gd name="connsiteX160" fmla="*/ 948492 w 3024845"/>
                  <a:gd name="connsiteY160" fmla="*/ 354531 h 834218"/>
                  <a:gd name="connsiteX161" fmla="*/ 949252 w 3024845"/>
                  <a:gd name="connsiteY161" fmla="*/ 354801 h 834218"/>
                  <a:gd name="connsiteX162" fmla="*/ 954572 w 3024845"/>
                  <a:gd name="connsiteY162" fmla="*/ 356693 h 834218"/>
                  <a:gd name="connsiteX163" fmla="*/ 954572 w 3024845"/>
                  <a:gd name="connsiteY163" fmla="*/ 270222 h 834218"/>
                  <a:gd name="connsiteX164" fmla="*/ 958625 w 3024845"/>
                  <a:gd name="connsiteY164" fmla="*/ 237795 h 834218"/>
                  <a:gd name="connsiteX165" fmla="*/ 997132 w 3024845"/>
                  <a:gd name="connsiteY165" fmla="*/ 237795 h 834218"/>
                  <a:gd name="connsiteX166" fmla="*/ 997132 w 3024845"/>
                  <a:gd name="connsiteY166" fmla="*/ 270222 h 834218"/>
                  <a:gd name="connsiteX167" fmla="*/ 997892 w 3024845"/>
                  <a:gd name="connsiteY167" fmla="*/ 270222 h 834218"/>
                  <a:gd name="connsiteX168" fmla="*/ 1003212 w 3024845"/>
                  <a:gd name="connsiteY168" fmla="*/ 270222 h 834218"/>
                  <a:gd name="connsiteX169" fmla="*/ 1003212 w 3024845"/>
                  <a:gd name="connsiteY169" fmla="*/ 188074 h 834218"/>
                  <a:gd name="connsiteX170" fmla="*/ 1004986 w 3024845"/>
                  <a:gd name="connsiteY170" fmla="*/ 188074 h 834218"/>
                  <a:gd name="connsiteX171" fmla="*/ 1017399 w 3024845"/>
                  <a:gd name="connsiteY171" fmla="*/ 188074 h 834218"/>
                  <a:gd name="connsiteX172" fmla="*/ 1017399 w 3024845"/>
                  <a:gd name="connsiteY172" fmla="*/ 186183 h 834218"/>
                  <a:gd name="connsiteX173" fmla="*/ 1017399 w 3024845"/>
                  <a:gd name="connsiteY173" fmla="*/ 172942 h 834218"/>
                  <a:gd name="connsiteX174" fmla="*/ 1039693 w 3024845"/>
                  <a:gd name="connsiteY174" fmla="*/ 172942 h 834218"/>
                  <a:gd name="connsiteX175" fmla="*/ 1039693 w 3024845"/>
                  <a:gd name="connsiteY175" fmla="*/ 171861 h 834218"/>
                  <a:gd name="connsiteX176" fmla="*/ 1039693 w 3024845"/>
                  <a:gd name="connsiteY176" fmla="*/ 164295 h 834218"/>
                  <a:gd name="connsiteX177" fmla="*/ 1041466 w 3024845"/>
                  <a:gd name="connsiteY177" fmla="*/ 164295 h 834218"/>
                  <a:gd name="connsiteX178" fmla="*/ 1053880 w 3024845"/>
                  <a:gd name="connsiteY178" fmla="*/ 164295 h 834218"/>
                  <a:gd name="connsiteX179" fmla="*/ 1053880 w 3024845"/>
                  <a:gd name="connsiteY179" fmla="*/ 165376 h 834218"/>
                  <a:gd name="connsiteX180" fmla="*/ 1053880 w 3024845"/>
                  <a:gd name="connsiteY180" fmla="*/ 172942 h 834218"/>
                  <a:gd name="connsiteX181" fmla="*/ 1054640 w 3024845"/>
                  <a:gd name="connsiteY181" fmla="*/ 172942 h 834218"/>
                  <a:gd name="connsiteX182" fmla="*/ 1059960 w 3024845"/>
                  <a:gd name="connsiteY182" fmla="*/ 172942 h 834218"/>
                  <a:gd name="connsiteX183" fmla="*/ 1070093 w 3024845"/>
                  <a:gd name="connsiteY183" fmla="*/ 168618 h 834218"/>
                  <a:gd name="connsiteX184" fmla="*/ 1074146 w 3024845"/>
                  <a:gd name="connsiteY184" fmla="*/ 171861 h 834218"/>
                  <a:gd name="connsiteX185" fmla="*/ 1074146 w 3024845"/>
                  <a:gd name="connsiteY185" fmla="*/ 164295 h 834218"/>
                  <a:gd name="connsiteX186" fmla="*/ 1076426 w 3024845"/>
                  <a:gd name="connsiteY186" fmla="*/ 164295 h 834218"/>
                  <a:gd name="connsiteX187" fmla="*/ 1092387 w 3024845"/>
                  <a:gd name="connsiteY187" fmla="*/ 164295 h 834218"/>
                  <a:gd name="connsiteX188" fmla="*/ 1092387 w 3024845"/>
                  <a:gd name="connsiteY188" fmla="*/ 165376 h 834218"/>
                  <a:gd name="connsiteX189" fmla="*/ 1092387 w 3024845"/>
                  <a:gd name="connsiteY189" fmla="*/ 172942 h 834218"/>
                  <a:gd name="connsiteX190" fmla="*/ 1122787 w 3024845"/>
                  <a:gd name="connsiteY190" fmla="*/ 172942 h 834218"/>
                  <a:gd name="connsiteX191" fmla="*/ 1122787 w 3024845"/>
                  <a:gd name="connsiteY191" fmla="*/ 174563 h 834218"/>
                  <a:gd name="connsiteX192" fmla="*/ 1122787 w 3024845"/>
                  <a:gd name="connsiteY192" fmla="*/ 185913 h 834218"/>
                  <a:gd name="connsiteX193" fmla="*/ 1149134 w 3024845"/>
                  <a:gd name="connsiteY193" fmla="*/ 185913 h 834218"/>
                  <a:gd name="connsiteX194" fmla="*/ 1149134 w 3024845"/>
                  <a:gd name="connsiteY194" fmla="*/ 216177 h 834218"/>
                  <a:gd name="connsiteX195" fmla="*/ 1149894 w 3024845"/>
                  <a:gd name="connsiteY195" fmla="*/ 216177 h 834218"/>
                  <a:gd name="connsiteX196" fmla="*/ 1155214 w 3024845"/>
                  <a:gd name="connsiteY196" fmla="*/ 216177 h 834218"/>
                  <a:gd name="connsiteX197" fmla="*/ 1155214 w 3024845"/>
                  <a:gd name="connsiteY197" fmla="*/ 217258 h 834218"/>
                  <a:gd name="connsiteX198" fmla="*/ 1155214 w 3024845"/>
                  <a:gd name="connsiteY198" fmla="*/ 224825 h 834218"/>
                  <a:gd name="connsiteX199" fmla="*/ 1159268 w 3024845"/>
                  <a:gd name="connsiteY199" fmla="*/ 255089 h 834218"/>
                  <a:gd name="connsiteX200" fmla="*/ 1160028 w 3024845"/>
                  <a:gd name="connsiteY200" fmla="*/ 255089 h 834218"/>
                  <a:gd name="connsiteX201" fmla="*/ 1165348 w 3024845"/>
                  <a:gd name="connsiteY201" fmla="*/ 255089 h 834218"/>
                  <a:gd name="connsiteX202" fmla="*/ 1165348 w 3024845"/>
                  <a:gd name="connsiteY202" fmla="*/ 255900 h 834218"/>
                  <a:gd name="connsiteX203" fmla="*/ 1165348 w 3024845"/>
                  <a:gd name="connsiteY203" fmla="*/ 261575 h 834218"/>
                  <a:gd name="connsiteX204" fmla="*/ 1166361 w 3024845"/>
                  <a:gd name="connsiteY204" fmla="*/ 261575 h 834218"/>
                  <a:gd name="connsiteX205" fmla="*/ 1173454 w 3024845"/>
                  <a:gd name="connsiteY205" fmla="*/ 261575 h 834218"/>
                  <a:gd name="connsiteX206" fmla="*/ 1173454 w 3024845"/>
                  <a:gd name="connsiteY206" fmla="*/ 291840 h 834218"/>
                  <a:gd name="connsiteX207" fmla="*/ 1175481 w 3024845"/>
                  <a:gd name="connsiteY207" fmla="*/ 291840 h 834218"/>
                  <a:gd name="connsiteX208" fmla="*/ 1189668 w 3024845"/>
                  <a:gd name="connsiteY208" fmla="*/ 291840 h 834218"/>
                  <a:gd name="connsiteX209" fmla="*/ 1189668 w 3024845"/>
                  <a:gd name="connsiteY209" fmla="*/ 315619 h 834218"/>
                  <a:gd name="connsiteX210" fmla="*/ 1191695 w 3024845"/>
                  <a:gd name="connsiteY210" fmla="*/ 317240 h 834218"/>
                  <a:gd name="connsiteX211" fmla="*/ 1191695 w 3024845"/>
                  <a:gd name="connsiteY211" fmla="*/ 328590 h 834218"/>
                  <a:gd name="connsiteX212" fmla="*/ 1192455 w 3024845"/>
                  <a:gd name="connsiteY212" fmla="*/ 328590 h 834218"/>
                  <a:gd name="connsiteX213" fmla="*/ 1197775 w 3024845"/>
                  <a:gd name="connsiteY213" fmla="*/ 328590 h 834218"/>
                  <a:gd name="connsiteX214" fmla="*/ 1197775 w 3024845"/>
                  <a:gd name="connsiteY214" fmla="*/ 352369 h 834218"/>
                  <a:gd name="connsiteX215" fmla="*/ 1199041 w 3024845"/>
                  <a:gd name="connsiteY215" fmla="*/ 352369 h 834218"/>
                  <a:gd name="connsiteX216" fmla="*/ 1207908 w 3024845"/>
                  <a:gd name="connsiteY216" fmla="*/ 352369 h 834218"/>
                  <a:gd name="connsiteX217" fmla="*/ 1209935 w 3024845"/>
                  <a:gd name="connsiteY217" fmla="*/ 356423 h 834218"/>
                  <a:gd name="connsiteX218" fmla="*/ 1209935 w 3024845"/>
                  <a:gd name="connsiteY218" fmla="*/ 369664 h 834218"/>
                  <a:gd name="connsiteX219" fmla="*/ 1211455 w 3024845"/>
                  <a:gd name="connsiteY219" fmla="*/ 367772 h 834218"/>
                  <a:gd name="connsiteX220" fmla="*/ 1222095 w 3024845"/>
                  <a:gd name="connsiteY220" fmla="*/ 354531 h 834218"/>
                  <a:gd name="connsiteX221" fmla="*/ 1250469 w 3024845"/>
                  <a:gd name="connsiteY221" fmla="*/ 354531 h 834218"/>
                  <a:gd name="connsiteX222" fmla="*/ 1250469 w 3024845"/>
                  <a:gd name="connsiteY222" fmla="*/ 441002 h 834218"/>
                  <a:gd name="connsiteX223" fmla="*/ 1251229 w 3024845"/>
                  <a:gd name="connsiteY223" fmla="*/ 441002 h 834218"/>
                  <a:gd name="connsiteX224" fmla="*/ 1256549 w 3024845"/>
                  <a:gd name="connsiteY224" fmla="*/ 441002 h 834218"/>
                  <a:gd name="connsiteX225" fmla="*/ 1257309 w 3024845"/>
                  <a:gd name="connsiteY225" fmla="*/ 439651 h 834218"/>
                  <a:gd name="connsiteX226" fmla="*/ 1262629 w 3024845"/>
                  <a:gd name="connsiteY226" fmla="*/ 430193 h 834218"/>
                  <a:gd name="connsiteX227" fmla="*/ 1262629 w 3024845"/>
                  <a:gd name="connsiteY227" fmla="*/ 432085 h 834218"/>
                  <a:gd name="connsiteX228" fmla="*/ 1262629 w 3024845"/>
                  <a:gd name="connsiteY228" fmla="*/ 445326 h 834218"/>
                  <a:gd name="connsiteX229" fmla="*/ 1266682 w 3024845"/>
                  <a:gd name="connsiteY229" fmla="*/ 399929 h 834218"/>
                  <a:gd name="connsiteX230" fmla="*/ 1267442 w 3024845"/>
                  <a:gd name="connsiteY230" fmla="*/ 399929 h 834218"/>
                  <a:gd name="connsiteX231" fmla="*/ 1272762 w 3024845"/>
                  <a:gd name="connsiteY231" fmla="*/ 399929 h 834218"/>
                  <a:gd name="connsiteX232" fmla="*/ 1272762 w 3024845"/>
                  <a:gd name="connsiteY232" fmla="*/ 335075 h 834218"/>
                  <a:gd name="connsiteX233" fmla="*/ 1273776 w 3024845"/>
                  <a:gd name="connsiteY233" fmla="*/ 335075 h 834218"/>
                  <a:gd name="connsiteX234" fmla="*/ 1280869 w 3024845"/>
                  <a:gd name="connsiteY234" fmla="*/ 335075 h 834218"/>
                  <a:gd name="connsiteX235" fmla="*/ 1293029 w 3024845"/>
                  <a:gd name="connsiteY235" fmla="*/ 291840 h 834218"/>
                  <a:gd name="connsiteX236" fmla="*/ 1294296 w 3024845"/>
                  <a:gd name="connsiteY236" fmla="*/ 291840 h 834218"/>
                  <a:gd name="connsiteX237" fmla="*/ 1303163 w 3024845"/>
                  <a:gd name="connsiteY237" fmla="*/ 291840 h 834218"/>
                  <a:gd name="connsiteX238" fmla="*/ 1313296 w 3024845"/>
                  <a:gd name="connsiteY238" fmla="*/ 335075 h 834218"/>
                  <a:gd name="connsiteX239" fmla="*/ 1314309 w 3024845"/>
                  <a:gd name="connsiteY239" fmla="*/ 335075 h 834218"/>
                  <a:gd name="connsiteX240" fmla="*/ 1321403 w 3024845"/>
                  <a:gd name="connsiteY240" fmla="*/ 335075 h 834218"/>
                  <a:gd name="connsiteX241" fmla="*/ 1321403 w 3024845"/>
                  <a:gd name="connsiteY241" fmla="*/ 373987 h 834218"/>
                  <a:gd name="connsiteX242" fmla="*/ 1323176 w 3024845"/>
                  <a:gd name="connsiteY242" fmla="*/ 373987 h 834218"/>
                  <a:gd name="connsiteX243" fmla="*/ 1335590 w 3024845"/>
                  <a:gd name="connsiteY243" fmla="*/ 373987 h 834218"/>
                  <a:gd name="connsiteX244" fmla="*/ 1335590 w 3024845"/>
                  <a:gd name="connsiteY244" fmla="*/ 376149 h 834218"/>
                  <a:gd name="connsiteX245" fmla="*/ 1335590 w 3024845"/>
                  <a:gd name="connsiteY245" fmla="*/ 391281 h 834218"/>
                  <a:gd name="connsiteX246" fmla="*/ 1339643 w 3024845"/>
                  <a:gd name="connsiteY246" fmla="*/ 389120 h 834218"/>
                  <a:gd name="connsiteX247" fmla="*/ 1339643 w 3024845"/>
                  <a:gd name="connsiteY247" fmla="*/ 373987 h 834218"/>
                  <a:gd name="connsiteX248" fmla="*/ 1341163 w 3024845"/>
                  <a:gd name="connsiteY248" fmla="*/ 373987 h 834218"/>
                  <a:gd name="connsiteX249" fmla="*/ 1351803 w 3024845"/>
                  <a:gd name="connsiteY249" fmla="*/ 373987 h 834218"/>
                  <a:gd name="connsiteX250" fmla="*/ 1351803 w 3024845"/>
                  <a:gd name="connsiteY250" fmla="*/ 375608 h 834218"/>
                  <a:gd name="connsiteX251" fmla="*/ 1351803 w 3024845"/>
                  <a:gd name="connsiteY251" fmla="*/ 386958 h 834218"/>
                  <a:gd name="connsiteX252" fmla="*/ 1382204 w 3024845"/>
                  <a:gd name="connsiteY252" fmla="*/ 386958 h 834218"/>
                  <a:gd name="connsiteX253" fmla="*/ 1382204 w 3024845"/>
                  <a:gd name="connsiteY253" fmla="*/ 350208 h 834218"/>
                  <a:gd name="connsiteX254" fmla="*/ 1383470 w 3024845"/>
                  <a:gd name="connsiteY254" fmla="*/ 350208 h 834218"/>
                  <a:gd name="connsiteX255" fmla="*/ 1392337 w 3024845"/>
                  <a:gd name="connsiteY255" fmla="*/ 350208 h 834218"/>
                  <a:gd name="connsiteX256" fmla="*/ 1392337 w 3024845"/>
                  <a:gd name="connsiteY256" fmla="*/ 371825 h 834218"/>
                  <a:gd name="connsiteX257" fmla="*/ 1394364 w 3024845"/>
                  <a:gd name="connsiteY257" fmla="*/ 339399 h 834218"/>
                  <a:gd name="connsiteX258" fmla="*/ 1416657 w 3024845"/>
                  <a:gd name="connsiteY258" fmla="*/ 339399 h 834218"/>
                  <a:gd name="connsiteX259" fmla="*/ 1416657 w 3024845"/>
                  <a:gd name="connsiteY259" fmla="*/ 337777 h 834218"/>
                  <a:gd name="connsiteX260" fmla="*/ 1416657 w 3024845"/>
                  <a:gd name="connsiteY260" fmla="*/ 326428 h 834218"/>
                  <a:gd name="connsiteX261" fmla="*/ 1417417 w 3024845"/>
                  <a:gd name="connsiteY261" fmla="*/ 326428 h 834218"/>
                  <a:gd name="connsiteX262" fmla="*/ 1422737 w 3024845"/>
                  <a:gd name="connsiteY262" fmla="*/ 326428 h 834218"/>
                  <a:gd name="connsiteX263" fmla="*/ 1422737 w 3024845"/>
                  <a:gd name="connsiteY263" fmla="*/ 324537 h 834218"/>
                  <a:gd name="connsiteX264" fmla="*/ 1422737 w 3024845"/>
                  <a:gd name="connsiteY264" fmla="*/ 311296 h 834218"/>
                  <a:gd name="connsiteX265" fmla="*/ 1426791 w 3024845"/>
                  <a:gd name="connsiteY265" fmla="*/ 317781 h 834218"/>
                  <a:gd name="connsiteX266" fmla="*/ 1429071 w 3024845"/>
                  <a:gd name="connsiteY266" fmla="*/ 317781 h 834218"/>
                  <a:gd name="connsiteX267" fmla="*/ 1445031 w 3024845"/>
                  <a:gd name="connsiteY267" fmla="*/ 317781 h 834218"/>
                  <a:gd name="connsiteX268" fmla="*/ 1445031 w 3024845"/>
                  <a:gd name="connsiteY268" fmla="*/ 316970 h 834218"/>
                  <a:gd name="connsiteX269" fmla="*/ 1445031 w 3024845"/>
                  <a:gd name="connsiteY269" fmla="*/ 311296 h 834218"/>
                  <a:gd name="connsiteX270" fmla="*/ 1445791 w 3024845"/>
                  <a:gd name="connsiteY270" fmla="*/ 311296 h 834218"/>
                  <a:gd name="connsiteX271" fmla="*/ 1451111 w 3024845"/>
                  <a:gd name="connsiteY271" fmla="*/ 311296 h 834218"/>
                  <a:gd name="connsiteX272" fmla="*/ 1451111 w 3024845"/>
                  <a:gd name="connsiteY272" fmla="*/ 312647 h 834218"/>
                  <a:gd name="connsiteX273" fmla="*/ 1451111 w 3024845"/>
                  <a:gd name="connsiteY273" fmla="*/ 322105 h 834218"/>
                  <a:gd name="connsiteX274" fmla="*/ 1489618 w 3024845"/>
                  <a:gd name="connsiteY274" fmla="*/ 322105 h 834218"/>
                  <a:gd name="connsiteX275" fmla="*/ 1489618 w 3024845"/>
                  <a:gd name="connsiteY275" fmla="*/ 460458 h 834218"/>
                  <a:gd name="connsiteX276" fmla="*/ 1491138 w 3024845"/>
                  <a:gd name="connsiteY276" fmla="*/ 460458 h 834218"/>
                  <a:gd name="connsiteX277" fmla="*/ 1501778 w 3024845"/>
                  <a:gd name="connsiteY277" fmla="*/ 460458 h 834218"/>
                  <a:gd name="connsiteX278" fmla="*/ 1501778 w 3024845"/>
                  <a:gd name="connsiteY278" fmla="*/ 447488 h 834218"/>
                  <a:gd name="connsiteX279" fmla="*/ 1505832 w 3024845"/>
                  <a:gd name="connsiteY279" fmla="*/ 447488 h 834218"/>
                  <a:gd name="connsiteX280" fmla="*/ 1505832 w 3024845"/>
                  <a:gd name="connsiteY280" fmla="*/ 460458 h 834218"/>
                  <a:gd name="connsiteX281" fmla="*/ 1536232 w 3024845"/>
                  <a:gd name="connsiteY281" fmla="*/ 460458 h 834218"/>
                  <a:gd name="connsiteX282" fmla="*/ 1536232 w 3024845"/>
                  <a:gd name="connsiteY282" fmla="*/ 430193 h 834218"/>
                  <a:gd name="connsiteX283" fmla="*/ 1548392 w 3024845"/>
                  <a:gd name="connsiteY283" fmla="*/ 430193 h 834218"/>
                  <a:gd name="connsiteX284" fmla="*/ 1560552 w 3024845"/>
                  <a:gd name="connsiteY284" fmla="*/ 428032 h 834218"/>
                  <a:gd name="connsiteX285" fmla="*/ 1564606 w 3024845"/>
                  <a:gd name="connsiteY285" fmla="*/ 430193 h 834218"/>
                  <a:gd name="connsiteX286" fmla="*/ 1574739 w 3024845"/>
                  <a:gd name="connsiteY286" fmla="*/ 430193 h 834218"/>
                  <a:gd name="connsiteX287" fmla="*/ 1574739 w 3024845"/>
                  <a:gd name="connsiteY287" fmla="*/ 460458 h 834218"/>
                  <a:gd name="connsiteX288" fmla="*/ 1582846 w 3024845"/>
                  <a:gd name="connsiteY288" fmla="*/ 460458 h 834218"/>
                  <a:gd name="connsiteX289" fmla="*/ 1582846 w 3024845"/>
                  <a:gd name="connsiteY289" fmla="*/ 477753 h 834218"/>
                  <a:gd name="connsiteX290" fmla="*/ 1592182 w 3024845"/>
                  <a:gd name="connsiteY290" fmla="*/ 478658 h 834218"/>
                  <a:gd name="connsiteX291" fmla="*/ 1605140 w 3024845"/>
                  <a:gd name="connsiteY291" fmla="*/ 478658 h 834218"/>
                  <a:gd name="connsiteX292" fmla="*/ 1605140 w 3024845"/>
                  <a:gd name="connsiteY292" fmla="*/ 462620 h 834218"/>
                  <a:gd name="connsiteX293" fmla="*/ 1673096 w 3024845"/>
                  <a:gd name="connsiteY293" fmla="*/ 462620 h 834218"/>
                  <a:gd name="connsiteX294" fmla="*/ 1673096 w 3024845"/>
                  <a:gd name="connsiteY294" fmla="*/ 377367 h 834218"/>
                  <a:gd name="connsiteX295" fmla="*/ 1745104 w 3024845"/>
                  <a:gd name="connsiteY295" fmla="*/ 377367 h 834218"/>
                  <a:gd name="connsiteX296" fmla="*/ 1745104 w 3024845"/>
                  <a:gd name="connsiteY296" fmla="*/ 456135 h 834218"/>
                  <a:gd name="connsiteX297" fmla="*/ 1747008 w 3024845"/>
                  <a:gd name="connsiteY297" fmla="*/ 456135 h 834218"/>
                  <a:gd name="connsiteX298" fmla="*/ 1748250 w 3024845"/>
                  <a:gd name="connsiteY298" fmla="*/ 478658 h 834218"/>
                  <a:gd name="connsiteX299" fmla="*/ 1757926 w 3024845"/>
                  <a:gd name="connsiteY299" fmla="*/ 478658 h 834218"/>
                  <a:gd name="connsiteX300" fmla="*/ 1759168 w 3024845"/>
                  <a:gd name="connsiteY300" fmla="*/ 456135 h 834218"/>
                  <a:gd name="connsiteX301" fmla="*/ 1765248 w 3024845"/>
                  <a:gd name="connsiteY301" fmla="*/ 456135 h 834218"/>
                  <a:gd name="connsiteX302" fmla="*/ 1766490 w 3024845"/>
                  <a:gd name="connsiteY302" fmla="*/ 478658 h 834218"/>
                  <a:gd name="connsiteX303" fmla="*/ 1817112 w 3024845"/>
                  <a:gd name="connsiteY303" fmla="*/ 478658 h 834218"/>
                  <a:gd name="connsiteX304" fmla="*/ 1817112 w 3024845"/>
                  <a:gd name="connsiteY304" fmla="*/ 315630 h 834218"/>
                  <a:gd name="connsiteX305" fmla="*/ 2014439 w 3024845"/>
                  <a:gd name="connsiteY305" fmla="*/ 315630 h 834218"/>
                  <a:gd name="connsiteX306" fmla="*/ 2014439 w 3024845"/>
                  <a:gd name="connsiteY306" fmla="*/ 478658 h 834218"/>
                  <a:gd name="connsiteX307" fmla="*/ 2033136 w 3024845"/>
                  <a:gd name="connsiteY307" fmla="*/ 478658 h 834218"/>
                  <a:gd name="connsiteX308" fmla="*/ 2033136 w 3024845"/>
                  <a:gd name="connsiteY308" fmla="*/ 395965 h 834218"/>
                  <a:gd name="connsiteX309" fmla="*/ 2128256 w 3024845"/>
                  <a:gd name="connsiteY309" fmla="*/ 395965 h 834218"/>
                  <a:gd name="connsiteX310" fmla="*/ 2180720 w 3024845"/>
                  <a:gd name="connsiteY310" fmla="*/ 330752 h 834218"/>
                  <a:gd name="connsiteX311" fmla="*/ 2245574 w 3024845"/>
                  <a:gd name="connsiteY311" fmla="*/ 330752 h 834218"/>
                  <a:gd name="connsiteX312" fmla="*/ 2245574 w 3024845"/>
                  <a:gd name="connsiteY312" fmla="*/ 406414 h 834218"/>
                  <a:gd name="connsiteX313" fmla="*/ 2253681 w 3024845"/>
                  <a:gd name="connsiteY313" fmla="*/ 406414 h 834218"/>
                  <a:gd name="connsiteX314" fmla="*/ 2255708 w 3024845"/>
                  <a:gd name="connsiteY314" fmla="*/ 399929 h 834218"/>
                  <a:gd name="connsiteX315" fmla="*/ 2261788 w 3024845"/>
                  <a:gd name="connsiteY315" fmla="*/ 399929 h 834218"/>
                  <a:gd name="connsiteX316" fmla="*/ 2263815 w 3024845"/>
                  <a:gd name="connsiteY316" fmla="*/ 408576 h 834218"/>
                  <a:gd name="connsiteX317" fmla="*/ 2275975 w 3024845"/>
                  <a:gd name="connsiteY317" fmla="*/ 408576 h 834218"/>
                  <a:gd name="connsiteX318" fmla="*/ 2275975 w 3024845"/>
                  <a:gd name="connsiteY318" fmla="*/ 402090 h 834218"/>
                  <a:gd name="connsiteX319" fmla="*/ 2298268 w 3024845"/>
                  <a:gd name="connsiteY319" fmla="*/ 402090 h 834218"/>
                  <a:gd name="connsiteX320" fmla="*/ 2298268 w 3024845"/>
                  <a:gd name="connsiteY320" fmla="*/ 408576 h 834218"/>
                  <a:gd name="connsiteX321" fmla="*/ 2318535 w 3024845"/>
                  <a:gd name="connsiteY321" fmla="*/ 408576 h 834218"/>
                  <a:gd name="connsiteX322" fmla="*/ 2318535 w 3024845"/>
                  <a:gd name="connsiteY322" fmla="*/ 453973 h 834218"/>
                  <a:gd name="connsiteX323" fmla="*/ 2332722 w 3024845"/>
                  <a:gd name="connsiteY323" fmla="*/ 453973 h 834218"/>
                  <a:gd name="connsiteX324" fmla="*/ 2332722 w 3024845"/>
                  <a:gd name="connsiteY324" fmla="*/ 441002 h 834218"/>
                  <a:gd name="connsiteX325" fmla="*/ 2348936 w 3024845"/>
                  <a:gd name="connsiteY325" fmla="*/ 441002 h 834218"/>
                  <a:gd name="connsiteX326" fmla="*/ 2348936 w 3024845"/>
                  <a:gd name="connsiteY326" fmla="*/ 261575 h 834218"/>
                  <a:gd name="connsiteX327" fmla="*/ 2355016 w 3024845"/>
                  <a:gd name="connsiteY327" fmla="*/ 255089 h 834218"/>
                  <a:gd name="connsiteX328" fmla="*/ 2427977 w 3024845"/>
                  <a:gd name="connsiteY328" fmla="*/ 255089 h 834218"/>
                  <a:gd name="connsiteX329" fmla="*/ 2427977 w 3024845"/>
                  <a:gd name="connsiteY329" fmla="*/ 263737 h 834218"/>
                  <a:gd name="connsiteX330" fmla="*/ 2438110 w 3024845"/>
                  <a:gd name="connsiteY330" fmla="*/ 263737 h 834218"/>
                  <a:gd name="connsiteX331" fmla="*/ 2438110 w 3024845"/>
                  <a:gd name="connsiteY331" fmla="*/ 378311 h 834218"/>
                  <a:gd name="connsiteX332" fmla="*/ 2460404 w 3024845"/>
                  <a:gd name="connsiteY332" fmla="*/ 378311 h 834218"/>
                  <a:gd name="connsiteX333" fmla="*/ 2460404 w 3024845"/>
                  <a:gd name="connsiteY333" fmla="*/ 311296 h 834218"/>
                  <a:gd name="connsiteX334" fmla="*/ 2486751 w 3024845"/>
                  <a:gd name="connsiteY334" fmla="*/ 311296 h 834218"/>
                  <a:gd name="connsiteX335" fmla="*/ 2490804 w 3024845"/>
                  <a:gd name="connsiteY335" fmla="*/ 306972 h 834218"/>
                  <a:gd name="connsiteX336" fmla="*/ 2498911 w 3024845"/>
                  <a:gd name="connsiteY336" fmla="*/ 306972 h 834218"/>
                  <a:gd name="connsiteX337" fmla="*/ 2502964 w 3024845"/>
                  <a:gd name="connsiteY337" fmla="*/ 311296 h 834218"/>
                  <a:gd name="connsiteX338" fmla="*/ 2525258 w 3024845"/>
                  <a:gd name="connsiteY338" fmla="*/ 311296 h 834218"/>
                  <a:gd name="connsiteX339" fmla="*/ 2525258 w 3024845"/>
                  <a:gd name="connsiteY339" fmla="*/ 194560 h 834218"/>
                  <a:gd name="connsiteX340" fmla="*/ 2582005 w 3024845"/>
                  <a:gd name="connsiteY340" fmla="*/ 183751 h 834218"/>
                  <a:gd name="connsiteX341" fmla="*/ 2582005 w 3024845"/>
                  <a:gd name="connsiteY341" fmla="*/ 184832 h 834218"/>
                  <a:gd name="connsiteX342" fmla="*/ 2582005 w 3024845"/>
                  <a:gd name="connsiteY342" fmla="*/ 192398 h 834218"/>
                  <a:gd name="connsiteX343" fmla="*/ 2608352 w 3024845"/>
                  <a:gd name="connsiteY343" fmla="*/ 192398 h 834218"/>
                  <a:gd name="connsiteX344" fmla="*/ 2608352 w 3024845"/>
                  <a:gd name="connsiteY344" fmla="*/ 447488 h 834218"/>
                  <a:gd name="connsiteX345" fmla="*/ 2630646 w 3024845"/>
                  <a:gd name="connsiteY345" fmla="*/ 447488 h 834218"/>
                  <a:gd name="connsiteX346" fmla="*/ 2630646 w 3024845"/>
                  <a:gd name="connsiteY346" fmla="*/ 443164 h 834218"/>
                  <a:gd name="connsiteX347" fmla="*/ 2642806 w 3024845"/>
                  <a:gd name="connsiteY347" fmla="*/ 443164 h 834218"/>
                  <a:gd name="connsiteX348" fmla="*/ 2642806 w 3024845"/>
                  <a:gd name="connsiteY348" fmla="*/ 447488 h 834218"/>
                  <a:gd name="connsiteX349" fmla="*/ 2667126 w 3024845"/>
                  <a:gd name="connsiteY349" fmla="*/ 447488 h 834218"/>
                  <a:gd name="connsiteX350" fmla="*/ 2667126 w 3024845"/>
                  <a:gd name="connsiteY350" fmla="*/ 434517 h 834218"/>
                  <a:gd name="connsiteX351" fmla="*/ 2695500 w 3024845"/>
                  <a:gd name="connsiteY351" fmla="*/ 434517 h 834218"/>
                  <a:gd name="connsiteX352" fmla="*/ 2707660 w 3024845"/>
                  <a:gd name="connsiteY352" fmla="*/ 430193 h 834218"/>
                  <a:gd name="connsiteX353" fmla="*/ 2727927 w 3024845"/>
                  <a:gd name="connsiteY353" fmla="*/ 434517 h 834218"/>
                  <a:gd name="connsiteX354" fmla="*/ 2727927 w 3024845"/>
                  <a:gd name="connsiteY354" fmla="*/ 417223 h 834218"/>
                  <a:gd name="connsiteX355" fmla="*/ 2736034 w 3024845"/>
                  <a:gd name="connsiteY355" fmla="*/ 417223 h 834218"/>
                  <a:gd name="connsiteX356" fmla="*/ 2736034 w 3024845"/>
                  <a:gd name="connsiteY356" fmla="*/ 404252 h 834218"/>
                  <a:gd name="connsiteX357" fmla="*/ 2792781 w 3024845"/>
                  <a:gd name="connsiteY357" fmla="*/ 404252 h 834218"/>
                  <a:gd name="connsiteX358" fmla="*/ 2792781 w 3024845"/>
                  <a:gd name="connsiteY358" fmla="*/ 373987 h 834218"/>
                  <a:gd name="connsiteX359" fmla="*/ 2811021 w 3024845"/>
                  <a:gd name="connsiteY359" fmla="*/ 373987 h 834218"/>
                  <a:gd name="connsiteX360" fmla="*/ 2811021 w 3024845"/>
                  <a:gd name="connsiteY360" fmla="*/ 367502 h 834218"/>
                  <a:gd name="connsiteX361" fmla="*/ 2823181 w 3024845"/>
                  <a:gd name="connsiteY361" fmla="*/ 367502 h 834218"/>
                  <a:gd name="connsiteX362" fmla="*/ 2823181 w 3024845"/>
                  <a:gd name="connsiteY362" fmla="*/ 373987 h 834218"/>
                  <a:gd name="connsiteX363" fmla="*/ 2839395 w 3024845"/>
                  <a:gd name="connsiteY363" fmla="*/ 373987 h 834218"/>
                  <a:gd name="connsiteX364" fmla="*/ 2839395 w 3024845"/>
                  <a:gd name="connsiteY364" fmla="*/ 423708 h 834218"/>
                  <a:gd name="connsiteX365" fmla="*/ 2871822 w 3024845"/>
                  <a:gd name="connsiteY365" fmla="*/ 423708 h 834218"/>
                  <a:gd name="connsiteX366" fmla="*/ 2871822 w 3024845"/>
                  <a:gd name="connsiteY366" fmla="*/ 397767 h 834218"/>
                  <a:gd name="connsiteX367" fmla="*/ 2910329 w 3024845"/>
                  <a:gd name="connsiteY367" fmla="*/ 397767 h 834218"/>
                  <a:gd name="connsiteX368" fmla="*/ 2910329 w 3024845"/>
                  <a:gd name="connsiteY368" fmla="*/ 367502 h 834218"/>
                  <a:gd name="connsiteX369" fmla="*/ 2958970 w 3024845"/>
                  <a:gd name="connsiteY369" fmla="*/ 367502 h 834218"/>
                  <a:gd name="connsiteX370" fmla="*/ 2958970 w 3024845"/>
                  <a:gd name="connsiteY370" fmla="*/ 478658 h 834218"/>
                  <a:gd name="connsiteX371" fmla="*/ 2958970 w 3024845"/>
                  <a:gd name="connsiteY371" fmla="*/ 492437 h 834218"/>
                  <a:gd name="connsiteX372" fmla="*/ 3024845 w 3024845"/>
                  <a:gd name="connsiteY372" fmla="*/ 492437 h 834218"/>
                  <a:gd name="connsiteX373" fmla="*/ 3024845 w 3024845"/>
                  <a:gd name="connsiteY373" fmla="*/ 834218 h 834218"/>
                  <a:gd name="connsiteX374" fmla="*/ 2054 w 3024845"/>
                  <a:gd name="connsiteY374" fmla="*/ 831885 h 834218"/>
                  <a:gd name="connsiteX375" fmla="*/ 0 w 3024845"/>
                  <a:gd name="connsiteY375" fmla="*/ 397767 h 834218"/>
                  <a:gd name="connsiteX376" fmla="*/ 20267 w 3024845"/>
                  <a:gd name="connsiteY376" fmla="*/ 397767 h 834218"/>
                  <a:gd name="connsiteX377" fmla="*/ 20774 w 3024845"/>
                  <a:gd name="connsiteY377" fmla="*/ 396686 h 834218"/>
                  <a:gd name="connsiteX378" fmla="*/ 24320 w 3024845"/>
                  <a:gd name="connsiteY378" fmla="*/ 389120 h 834218"/>
                  <a:gd name="connsiteX379" fmla="*/ 26094 w 3024845"/>
                  <a:gd name="connsiteY379" fmla="*/ 389390 h 834218"/>
                  <a:gd name="connsiteX380" fmla="*/ 38507 w 3024845"/>
                  <a:gd name="connsiteY380" fmla="*/ 391281 h 834218"/>
                  <a:gd name="connsiteX381" fmla="*/ 39014 w 3024845"/>
                  <a:gd name="connsiteY381" fmla="*/ 392633 h 834218"/>
                  <a:gd name="connsiteX382" fmla="*/ 42560 w 3024845"/>
                  <a:gd name="connsiteY382" fmla="*/ 402090 h 834218"/>
                  <a:gd name="connsiteX383" fmla="*/ 68907 w 3024845"/>
                  <a:gd name="connsiteY383" fmla="*/ 404252 h 834218"/>
                  <a:gd name="connsiteX384" fmla="*/ 68907 w 3024845"/>
                  <a:gd name="connsiteY384" fmla="*/ 281031 h 834218"/>
                  <a:gd name="connsiteX385" fmla="*/ 70934 w 3024845"/>
                  <a:gd name="connsiteY385" fmla="*/ 281031 h 834218"/>
                  <a:gd name="connsiteX386" fmla="*/ 85121 w 3024845"/>
                  <a:gd name="connsiteY386" fmla="*/ 281031 h 834218"/>
                  <a:gd name="connsiteX387" fmla="*/ 85121 w 3024845"/>
                  <a:gd name="connsiteY387" fmla="*/ 144839 h 834218"/>
                  <a:gd name="connsiteX388" fmla="*/ 86894 w 3024845"/>
                  <a:gd name="connsiteY388" fmla="*/ 144839 h 834218"/>
                  <a:gd name="connsiteX389" fmla="*/ 99308 w 3024845"/>
                  <a:gd name="connsiteY389" fmla="*/ 144839 h 834218"/>
                  <a:gd name="connsiteX390" fmla="*/ 99308 w 3024845"/>
                  <a:gd name="connsiteY390" fmla="*/ 30265 h 834218"/>
                  <a:gd name="connsiteX391" fmla="*/ 103361 w 3024845"/>
                  <a:gd name="connsiteY391" fmla="*/ 2161 h 834218"/>
                  <a:gd name="connsiteX392" fmla="*/ 105388 w 3024845"/>
                  <a:gd name="connsiteY392" fmla="*/ 2161 h 834218"/>
                  <a:gd name="connsiteX393" fmla="*/ 119575 w 3024845"/>
                  <a:gd name="connsiteY393" fmla="*/ 2161 h 834218"/>
                  <a:gd name="connsiteX0" fmla="*/ 105388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16856 w 3024845"/>
                  <a:gd name="connsiteY4" fmla="*/ 23779 h 834218"/>
                  <a:gd name="connsiteX5" fmla="*/ 217363 w 3024845"/>
                  <a:gd name="connsiteY5" fmla="*/ 24590 h 834218"/>
                  <a:gd name="connsiteX6" fmla="*/ 220909 w 3024845"/>
                  <a:gd name="connsiteY6" fmla="*/ 30265 h 834218"/>
                  <a:gd name="connsiteX7" fmla="*/ 220909 w 3024845"/>
                  <a:gd name="connsiteY7" fmla="*/ 144839 h 834218"/>
                  <a:gd name="connsiteX8" fmla="*/ 223189 w 3024845"/>
                  <a:gd name="connsiteY8" fmla="*/ 144839 h 834218"/>
                  <a:gd name="connsiteX9" fmla="*/ 239150 w 3024845"/>
                  <a:gd name="connsiteY9" fmla="*/ 144839 h 834218"/>
                  <a:gd name="connsiteX10" fmla="*/ 239150 w 3024845"/>
                  <a:gd name="connsiteY10" fmla="*/ 285354 h 834218"/>
                  <a:gd name="connsiteX11" fmla="*/ 240670 w 3024845"/>
                  <a:gd name="connsiteY11" fmla="*/ 285084 h 834218"/>
                  <a:gd name="connsiteX12" fmla="*/ 251310 w 3024845"/>
                  <a:gd name="connsiteY12" fmla="*/ 283193 h 834218"/>
                  <a:gd name="connsiteX13" fmla="*/ 249283 w 3024845"/>
                  <a:gd name="connsiteY13" fmla="*/ 371825 h 834218"/>
                  <a:gd name="connsiteX14" fmla="*/ 250803 w 3024845"/>
                  <a:gd name="connsiteY14" fmla="*/ 372096 h 834218"/>
                  <a:gd name="connsiteX15" fmla="*/ 261443 w 3024845"/>
                  <a:gd name="connsiteY15" fmla="*/ 373987 h 834218"/>
                  <a:gd name="connsiteX16" fmla="*/ 261696 w 3024845"/>
                  <a:gd name="connsiteY16" fmla="*/ 374798 h 834218"/>
                  <a:gd name="connsiteX17" fmla="*/ 263470 w 3024845"/>
                  <a:gd name="connsiteY17" fmla="*/ 380473 h 834218"/>
                  <a:gd name="connsiteX18" fmla="*/ 264230 w 3024845"/>
                  <a:gd name="connsiteY18" fmla="*/ 378041 h 834218"/>
                  <a:gd name="connsiteX19" fmla="*/ 269550 w 3024845"/>
                  <a:gd name="connsiteY19" fmla="*/ 361017 h 834218"/>
                  <a:gd name="connsiteX20" fmla="*/ 271323 w 3024845"/>
                  <a:gd name="connsiteY20" fmla="*/ 361017 h 834218"/>
                  <a:gd name="connsiteX21" fmla="*/ 283737 w 3024845"/>
                  <a:gd name="connsiteY21" fmla="*/ 361017 h 834218"/>
                  <a:gd name="connsiteX22" fmla="*/ 283737 w 3024845"/>
                  <a:gd name="connsiteY22" fmla="*/ 393443 h 834218"/>
                  <a:gd name="connsiteX23" fmla="*/ 284750 w 3024845"/>
                  <a:gd name="connsiteY23" fmla="*/ 393984 h 834218"/>
                  <a:gd name="connsiteX24" fmla="*/ 291844 w 3024845"/>
                  <a:gd name="connsiteY24" fmla="*/ 397767 h 834218"/>
                  <a:gd name="connsiteX25" fmla="*/ 291844 w 3024845"/>
                  <a:gd name="connsiteY25" fmla="*/ 399118 h 834218"/>
                  <a:gd name="connsiteX26" fmla="*/ 291844 w 3024845"/>
                  <a:gd name="connsiteY26" fmla="*/ 408576 h 834218"/>
                  <a:gd name="connsiteX27" fmla="*/ 336431 w 3024845"/>
                  <a:gd name="connsiteY27" fmla="*/ 408576 h 834218"/>
                  <a:gd name="connsiteX28" fmla="*/ 336431 w 3024845"/>
                  <a:gd name="connsiteY28" fmla="*/ 409657 h 834218"/>
                  <a:gd name="connsiteX29" fmla="*/ 336431 w 3024845"/>
                  <a:gd name="connsiteY29" fmla="*/ 417223 h 834218"/>
                  <a:gd name="connsiteX30" fmla="*/ 338457 w 3024845"/>
                  <a:gd name="connsiteY30" fmla="*/ 417223 h 834218"/>
                  <a:gd name="connsiteX31" fmla="*/ 352644 w 3024845"/>
                  <a:gd name="connsiteY31" fmla="*/ 417223 h 834218"/>
                  <a:gd name="connsiteX32" fmla="*/ 352644 w 3024845"/>
                  <a:gd name="connsiteY32" fmla="*/ 386958 h 834218"/>
                  <a:gd name="connsiteX33" fmla="*/ 397231 w 3024845"/>
                  <a:gd name="connsiteY33" fmla="*/ 386958 h 834218"/>
                  <a:gd name="connsiteX34" fmla="*/ 397231 w 3024845"/>
                  <a:gd name="connsiteY34" fmla="*/ 385607 h 834218"/>
                  <a:gd name="connsiteX35" fmla="*/ 397231 w 3024845"/>
                  <a:gd name="connsiteY35" fmla="*/ 376149 h 834218"/>
                  <a:gd name="connsiteX36" fmla="*/ 398245 w 3024845"/>
                  <a:gd name="connsiteY36" fmla="*/ 376149 h 834218"/>
                  <a:gd name="connsiteX37" fmla="*/ 405338 w 3024845"/>
                  <a:gd name="connsiteY37" fmla="*/ 376149 h 834218"/>
                  <a:gd name="connsiteX38" fmla="*/ 405338 w 3024845"/>
                  <a:gd name="connsiteY38" fmla="*/ 374258 h 834218"/>
                  <a:gd name="connsiteX39" fmla="*/ 405338 w 3024845"/>
                  <a:gd name="connsiteY39" fmla="*/ 361017 h 834218"/>
                  <a:gd name="connsiteX40" fmla="*/ 406098 w 3024845"/>
                  <a:gd name="connsiteY40" fmla="*/ 361017 h 834218"/>
                  <a:gd name="connsiteX41" fmla="*/ 411418 w 3024845"/>
                  <a:gd name="connsiteY41" fmla="*/ 361017 h 834218"/>
                  <a:gd name="connsiteX42" fmla="*/ 411418 w 3024845"/>
                  <a:gd name="connsiteY42" fmla="*/ 359936 h 834218"/>
                  <a:gd name="connsiteX43" fmla="*/ 411418 w 3024845"/>
                  <a:gd name="connsiteY43" fmla="*/ 352369 h 834218"/>
                  <a:gd name="connsiteX44" fmla="*/ 413445 w 3024845"/>
                  <a:gd name="connsiteY44" fmla="*/ 352369 h 834218"/>
                  <a:gd name="connsiteX45" fmla="*/ 427632 w 3024845"/>
                  <a:gd name="connsiteY45" fmla="*/ 352369 h 834218"/>
                  <a:gd name="connsiteX46" fmla="*/ 427632 w 3024845"/>
                  <a:gd name="connsiteY46" fmla="*/ 353450 h 834218"/>
                  <a:gd name="connsiteX47" fmla="*/ 427632 w 3024845"/>
                  <a:gd name="connsiteY47" fmla="*/ 361017 h 834218"/>
                  <a:gd name="connsiteX48" fmla="*/ 449925 w 3024845"/>
                  <a:gd name="connsiteY48" fmla="*/ 361017 h 834218"/>
                  <a:gd name="connsiteX49" fmla="*/ 449925 w 3024845"/>
                  <a:gd name="connsiteY49" fmla="*/ 359125 h 834218"/>
                  <a:gd name="connsiteX50" fmla="*/ 449925 w 3024845"/>
                  <a:gd name="connsiteY50" fmla="*/ 345884 h 834218"/>
                  <a:gd name="connsiteX51" fmla="*/ 451699 w 3024845"/>
                  <a:gd name="connsiteY51" fmla="*/ 345884 h 834218"/>
                  <a:gd name="connsiteX52" fmla="*/ 464112 w 3024845"/>
                  <a:gd name="connsiteY52" fmla="*/ 345884 h 834218"/>
                  <a:gd name="connsiteX53" fmla="*/ 464112 w 3024845"/>
                  <a:gd name="connsiteY53" fmla="*/ 369664 h 834218"/>
                  <a:gd name="connsiteX54" fmla="*/ 465126 w 3024845"/>
                  <a:gd name="connsiteY54" fmla="*/ 369664 h 834218"/>
                  <a:gd name="connsiteX55" fmla="*/ 472219 w 3024845"/>
                  <a:gd name="connsiteY55" fmla="*/ 369664 h 834218"/>
                  <a:gd name="connsiteX56" fmla="*/ 472219 w 3024845"/>
                  <a:gd name="connsiteY56" fmla="*/ 368583 h 834218"/>
                  <a:gd name="connsiteX57" fmla="*/ 472219 w 3024845"/>
                  <a:gd name="connsiteY57" fmla="*/ 361017 h 834218"/>
                  <a:gd name="connsiteX58" fmla="*/ 473992 w 3024845"/>
                  <a:gd name="connsiteY58" fmla="*/ 361017 h 834218"/>
                  <a:gd name="connsiteX59" fmla="*/ 486406 w 3024845"/>
                  <a:gd name="connsiteY59" fmla="*/ 361017 h 834218"/>
                  <a:gd name="connsiteX60" fmla="*/ 486406 w 3024845"/>
                  <a:gd name="connsiteY60" fmla="*/ 386958 h 834218"/>
                  <a:gd name="connsiteX61" fmla="*/ 488433 w 3024845"/>
                  <a:gd name="connsiteY61" fmla="*/ 386958 h 834218"/>
                  <a:gd name="connsiteX62" fmla="*/ 502619 w 3024845"/>
                  <a:gd name="connsiteY62" fmla="*/ 386958 h 834218"/>
                  <a:gd name="connsiteX63" fmla="*/ 502619 w 3024845"/>
                  <a:gd name="connsiteY63" fmla="*/ 388579 h 834218"/>
                  <a:gd name="connsiteX64" fmla="*/ 502619 w 3024845"/>
                  <a:gd name="connsiteY64" fmla="*/ 399929 h 834218"/>
                  <a:gd name="connsiteX65" fmla="*/ 503379 w 3024845"/>
                  <a:gd name="connsiteY65" fmla="*/ 399929 h 834218"/>
                  <a:gd name="connsiteX66" fmla="*/ 508700 w 3024845"/>
                  <a:gd name="connsiteY66" fmla="*/ 399929 h 834218"/>
                  <a:gd name="connsiteX67" fmla="*/ 508700 w 3024845"/>
                  <a:gd name="connsiteY67" fmla="*/ 399118 h 834218"/>
                  <a:gd name="connsiteX68" fmla="*/ 508700 w 3024845"/>
                  <a:gd name="connsiteY68" fmla="*/ 393443 h 834218"/>
                  <a:gd name="connsiteX69" fmla="*/ 539100 w 3024845"/>
                  <a:gd name="connsiteY69" fmla="*/ 393443 h 834218"/>
                  <a:gd name="connsiteX70" fmla="*/ 539100 w 3024845"/>
                  <a:gd name="connsiteY70" fmla="*/ 417223 h 834218"/>
                  <a:gd name="connsiteX71" fmla="*/ 540113 w 3024845"/>
                  <a:gd name="connsiteY71" fmla="*/ 417223 h 834218"/>
                  <a:gd name="connsiteX72" fmla="*/ 547207 w 3024845"/>
                  <a:gd name="connsiteY72" fmla="*/ 417223 h 834218"/>
                  <a:gd name="connsiteX73" fmla="*/ 547207 w 3024845"/>
                  <a:gd name="connsiteY73" fmla="*/ 418304 h 834218"/>
                  <a:gd name="connsiteX74" fmla="*/ 547207 w 3024845"/>
                  <a:gd name="connsiteY74" fmla="*/ 425870 h 834218"/>
                  <a:gd name="connsiteX75" fmla="*/ 547967 w 3024845"/>
                  <a:gd name="connsiteY75" fmla="*/ 425870 h 834218"/>
                  <a:gd name="connsiteX76" fmla="*/ 553287 w 3024845"/>
                  <a:gd name="connsiteY76" fmla="*/ 425870 h 834218"/>
                  <a:gd name="connsiteX77" fmla="*/ 553287 w 3024845"/>
                  <a:gd name="connsiteY77" fmla="*/ 423708 h 834218"/>
                  <a:gd name="connsiteX78" fmla="*/ 553287 w 3024845"/>
                  <a:gd name="connsiteY78" fmla="*/ 408576 h 834218"/>
                  <a:gd name="connsiteX79" fmla="*/ 554300 w 3024845"/>
                  <a:gd name="connsiteY79" fmla="*/ 408576 h 834218"/>
                  <a:gd name="connsiteX80" fmla="*/ 561394 w 3024845"/>
                  <a:gd name="connsiteY80" fmla="*/ 408576 h 834218"/>
                  <a:gd name="connsiteX81" fmla="*/ 561394 w 3024845"/>
                  <a:gd name="connsiteY81" fmla="*/ 409657 h 834218"/>
                  <a:gd name="connsiteX82" fmla="*/ 561394 w 3024845"/>
                  <a:gd name="connsiteY82" fmla="*/ 417223 h 834218"/>
                  <a:gd name="connsiteX83" fmla="*/ 566714 w 3024845"/>
                  <a:gd name="connsiteY83" fmla="*/ 415230 h 834218"/>
                  <a:gd name="connsiteX84" fmla="*/ 567474 w 3024845"/>
                  <a:gd name="connsiteY84" fmla="*/ 414250 h 834218"/>
                  <a:gd name="connsiteX85" fmla="*/ 567474 w 3024845"/>
                  <a:gd name="connsiteY85" fmla="*/ 408576 h 834218"/>
                  <a:gd name="connsiteX86" fmla="*/ 605981 w 3024845"/>
                  <a:gd name="connsiteY86" fmla="*/ 408576 h 834218"/>
                  <a:gd name="connsiteX87" fmla="*/ 605981 w 3024845"/>
                  <a:gd name="connsiteY87" fmla="*/ 432355 h 834218"/>
                  <a:gd name="connsiteX88" fmla="*/ 608007 w 3024845"/>
                  <a:gd name="connsiteY88" fmla="*/ 432355 h 834218"/>
                  <a:gd name="connsiteX89" fmla="*/ 622194 w 3024845"/>
                  <a:gd name="connsiteY89" fmla="*/ 432355 h 834218"/>
                  <a:gd name="connsiteX90" fmla="*/ 622194 w 3024845"/>
                  <a:gd name="connsiteY90" fmla="*/ 433436 h 834218"/>
                  <a:gd name="connsiteX91" fmla="*/ 622194 w 3024845"/>
                  <a:gd name="connsiteY91" fmla="*/ 441002 h 834218"/>
                  <a:gd name="connsiteX92" fmla="*/ 623968 w 3024845"/>
                  <a:gd name="connsiteY92" fmla="*/ 441002 h 834218"/>
                  <a:gd name="connsiteX93" fmla="*/ 636381 w 3024845"/>
                  <a:gd name="connsiteY93" fmla="*/ 441002 h 834218"/>
                  <a:gd name="connsiteX94" fmla="*/ 636381 w 3024845"/>
                  <a:gd name="connsiteY94" fmla="*/ 417223 h 834218"/>
                  <a:gd name="connsiteX95" fmla="*/ 637394 w 3024845"/>
                  <a:gd name="connsiteY95" fmla="*/ 417223 h 834218"/>
                  <a:gd name="connsiteX96" fmla="*/ 644488 w 3024845"/>
                  <a:gd name="connsiteY96" fmla="*/ 417223 h 834218"/>
                  <a:gd name="connsiteX97" fmla="*/ 644488 w 3024845"/>
                  <a:gd name="connsiteY97" fmla="*/ 384796 h 834218"/>
                  <a:gd name="connsiteX98" fmla="*/ 645501 w 3024845"/>
                  <a:gd name="connsiteY98" fmla="*/ 384796 h 834218"/>
                  <a:gd name="connsiteX99" fmla="*/ 652595 w 3024845"/>
                  <a:gd name="connsiteY99" fmla="*/ 384796 h 834218"/>
                  <a:gd name="connsiteX100" fmla="*/ 652595 w 3024845"/>
                  <a:gd name="connsiteY100" fmla="*/ 382905 h 834218"/>
                  <a:gd name="connsiteX101" fmla="*/ 652595 w 3024845"/>
                  <a:gd name="connsiteY101" fmla="*/ 369664 h 834218"/>
                  <a:gd name="connsiteX102" fmla="*/ 651328 w 3024845"/>
                  <a:gd name="connsiteY102" fmla="*/ 368042 h 834218"/>
                  <a:gd name="connsiteX103" fmla="*/ 656648 w 3024845"/>
                  <a:gd name="connsiteY103" fmla="*/ 356693 h 834218"/>
                  <a:gd name="connsiteX104" fmla="*/ 664755 w 3024845"/>
                  <a:gd name="connsiteY104" fmla="*/ 384796 h 834218"/>
                  <a:gd name="connsiteX105" fmla="*/ 665515 w 3024845"/>
                  <a:gd name="connsiteY105" fmla="*/ 384796 h 834218"/>
                  <a:gd name="connsiteX106" fmla="*/ 670835 w 3024845"/>
                  <a:gd name="connsiteY106" fmla="*/ 384796 h 834218"/>
                  <a:gd name="connsiteX107" fmla="*/ 670835 w 3024845"/>
                  <a:gd name="connsiteY107" fmla="*/ 278869 h 834218"/>
                  <a:gd name="connsiteX108" fmla="*/ 672355 w 3024845"/>
                  <a:gd name="connsiteY108" fmla="*/ 278869 h 834218"/>
                  <a:gd name="connsiteX109" fmla="*/ 682995 w 3024845"/>
                  <a:gd name="connsiteY109" fmla="*/ 278869 h 834218"/>
                  <a:gd name="connsiteX110" fmla="*/ 682995 w 3024845"/>
                  <a:gd name="connsiteY110" fmla="*/ 231310 h 834218"/>
                  <a:gd name="connsiteX111" fmla="*/ 709342 w 3024845"/>
                  <a:gd name="connsiteY111" fmla="*/ 231310 h 834218"/>
                  <a:gd name="connsiteX112" fmla="*/ 709342 w 3024845"/>
                  <a:gd name="connsiteY112" fmla="*/ 209692 h 834218"/>
                  <a:gd name="connsiteX113" fmla="*/ 743796 w 3024845"/>
                  <a:gd name="connsiteY113" fmla="*/ 209692 h 834218"/>
                  <a:gd name="connsiteX114" fmla="*/ 743796 w 3024845"/>
                  <a:gd name="connsiteY114" fmla="*/ 212124 h 834218"/>
                  <a:gd name="connsiteX115" fmla="*/ 743796 w 3024845"/>
                  <a:gd name="connsiteY115" fmla="*/ 229148 h 834218"/>
                  <a:gd name="connsiteX116" fmla="*/ 746076 w 3024845"/>
                  <a:gd name="connsiteY116" fmla="*/ 229148 h 834218"/>
                  <a:gd name="connsiteX117" fmla="*/ 762036 w 3024845"/>
                  <a:gd name="connsiteY117" fmla="*/ 229148 h 834218"/>
                  <a:gd name="connsiteX118" fmla="*/ 762036 w 3024845"/>
                  <a:gd name="connsiteY118" fmla="*/ 276707 h 834218"/>
                  <a:gd name="connsiteX119" fmla="*/ 763049 w 3024845"/>
                  <a:gd name="connsiteY119" fmla="*/ 276707 h 834218"/>
                  <a:gd name="connsiteX120" fmla="*/ 770143 w 3024845"/>
                  <a:gd name="connsiteY120" fmla="*/ 276707 h 834218"/>
                  <a:gd name="connsiteX121" fmla="*/ 784330 w 3024845"/>
                  <a:gd name="connsiteY121" fmla="*/ 281031 h 834218"/>
                  <a:gd name="connsiteX122" fmla="*/ 784330 w 3024845"/>
                  <a:gd name="connsiteY122" fmla="*/ 319943 h 834218"/>
                  <a:gd name="connsiteX123" fmla="*/ 785343 w 3024845"/>
                  <a:gd name="connsiteY123" fmla="*/ 319943 h 834218"/>
                  <a:gd name="connsiteX124" fmla="*/ 792436 w 3024845"/>
                  <a:gd name="connsiteY124" fmla="*/ 319943 h 834218"/>
                  <a:gd name="connsiteX125" fmla="*/ 792436 w 3024845"/>
                  <a:gd name="connsiteY125" fmla="*/ 321564 h 834218"/>
                  <a:gd name="connsiteX126" fmla="*/ 792436 w 3024845"/>
                  <a:gd name="connsiteY126" fmla="*/ 332913 h 834218"/>
                  <a:gd name="connsiteX127" fmla="*/ 794463 w 3024845"/>
                  <a:gd name="connsiteY127" fmla="*/ 332913 h 834218"/>
                  <a:gd name="connsiteX128" fmla="*/ 808650 w 3024845"/>
                  <a:gd name="connsiteY128" fmla="*/ 332913 h 834218"/>
                  <a:gd name="connsiteX129" fmla="*/ 814730 w 3024845"/>
                  <a:gd name="connsiteY129" fmla="*/ 339399 h 834218"/>
                  <a:gd name="connsiteX130" fmla="*/ 814730 w 3024845"/>
                  <a:gd name="connsiteY130" fmla="*/ 361017 h 834218"/>
                  <a:gd name="connsiteX131" fmla="*/ 817010 w 3024845"/>
                  <a:gd name="connsiteY131" fmla="*/ 361017 h 834218"/>
                  <a:gd name="connsiteX132" fmla="*/ 832970 w 3024845"/>
                  <a:gd name="connsiteY132" fmla="*/ 361017 h 834218"/>
                  <a:gd name="connsiteX133" fmla="*/ 832970 w 3024845"/>
                  <a:gd name="connsiteY133" fmla="*/ 362097 h 834218"/>
                  <a:gd name="connsiteX134" fmla="*/ 832970 w 3024845"/>
                  <a:gd name="connsiteY134" fmla="*/ 369664 h 834218"/>
                  <a:gd name="connsiteX135" fmla="*/ 834237 w 3024845"/>
                  <a:gd name="connsiteY135" fmla="*/ 369664 h 834218"/>
                  <a:gd name="connsiteX136" fmla="*/ 843104 w 3024845"/>
                  <a:gd name="connsiteY136" fmla="*/ 369664 h 834218"/>
                  <a:gd name="connsiteX137" fmla="*/ 843104 w 3024845"/>
                  <a:gd name="connsiteY137" fmla="*/ 371825 h 834218"/>
                  <a:gd name="connsiteX138" fmla="*/ 843104 w 3024845"/>
                  <a:gd name="connsiteY138" fmla="*/ 386958 h 834218"/>
                  <a:gd name="connsiteX139" fmla="*/ 847157 w 3024845"/>
                  <a:gd name="connsiteY139" fmla="*/ 385066 h 834218"/>
                  <a:gd name="connsiteX140" fmla="*/ 847157 w 3024845"/>
                  <a:gd name="connsiteY140" fmla="*/ 371825 h 834218"/>
                  <a:gd name="connsiteX141" fmla="*/ 848170 w 3024845"/>
                  <a:gd name="connsiteY141" fmla="*/ 371825 h 834218"/>
                  <a:gd name="connsiteX142" fmla="*/ 855264 w 3024845"/>
                  <a:gd name="connsiteY142" fmla="*/ 371825 h 834218"/>
                  <a:gd name="connsiteX143" fmla="*/ 855264 w 3024845"/>
                  <a:gd name="connsiteY143" fmla="*/ 373447 h 834218"/>
                  <a:gd name="connsiteX144" fmla="*/ 855264 w 3024845"/>
                  <a:gd name="connsiteY144" fmla="*/ 384796 h 834218"/>
                  <a:gd name="connsiteX145" fmla="*/ 856024 w 3024845"/>
                  <a:gd name="connsiteY145" fmla="*/ 384796 h 834218"/>
                  <a:gd name="connsiteX146" fmla="*/ 861344 w 3024845"/>
                  <a:gd name="connsiteY146" fmla="*/ 384796 h 834218"/>
                  <a:gd name="connsiteX147" fmla="*/ 909984 w 3024845"/>
                  <a:gd name="connsiteY147" fmla="*/ 380473 h 834218"/>
                  <a:gd name="connsiteX148" fmla="*/ 909984 w 3024845"/>
                  <a:gd name="connsiteY148" fmla="*/ 381824 h 834218"/>
                  <a:gd name="connsiteX149" fmla="*/ 909984 w 3024845"/>
                  <a:gd name="connsiteY149" fmla="*/ 391281 h 834218"/>
                  <a:gd name="connsiteX150" fmla="*/ 910744 w 3024845"/>
                  <a:gd name="connsiteY150" fmla="*/ 391281 h 834218"/>
                  <a:gd name="connsiteX151" fmla="*/ 916065 w 3024845"/>
                  <a:gd name="connsiteY151" fmla="*/ 391281 h 834218"/>
                  <a:gd name="connsiteX152" fmla="*/ 916065 w 3024845"/>
                  <a:gd name="connsiteY152" fmla="*/ 393443 h 834218"/>
                  <a:gd name="connsiteX153" fmla="*/ 916065 w 3024845"/>
                  <a:gd name="connsiteY153" fmla="*/ 408576 h 834218"/>
                  <a:gd name="connsiteX154" fmla="*/ 918091 w 3024845"/>
                  <a:gd name="connsiteY154" fmla="*/ 407225 h 834218"/>
                  <a:gd name="connsiteX155" fmla="*/ 932278 w 3024845"/>
                  <a:gd name="connsiteY155" fmla="*/ 397767 h 834218"/>
                  <a:gd name="connsiteX156" fmla="*/ 938358 w 3024845"/>
                  <a:gd name="connsiteY156" fmla="*/ 356693 h 834218"/>
                  <a:gd name="connsiteX157" fmla="*/ 939118 w 3024845"/>
                  <a:gd name="connsiteY157" fmla="*/ 356423 h 834218"/>
                  <a:gd name="connsiteX158" fmla="*/ 944438 w 3024845"/>
                  <a:gd name="connsiteY158" fmla="*/ 354531 h 834218"/>
                  <a:gd name="connsiteX159" fmla="*/ 946465 w 3024845"/>
                  <a:gd name="connsiteY159" fmla="*/ 285354 h 834218"/>
                  <a:gd name="connsiteX160" fmla="*/ 948492 w 3024845"/>
                  <a:gd name="connsiteY160" fmla="*/ 354531 h 834218"/>
                  <a:gd name="connsiteX161" fmla="*/ 949252 w 3024845"/>
                  <a:gd name="connsiteY161" fmla="*/ 354801 h 834218"/>
                  <a:gd name="connsiteX162" fmla="*/ 954572 w 3024845"/>
                  <a:gd name="connsiteY162" fmla="*/ 356693 h 834218"/>
                  <a:gd name="connsiteX163" fmla="*/ 954572 w 3024845"/>
                  <a:gd name="connsiteY163" fmla="*/ 270222 h 834218"/>
                  <a:gd name="connsiteX164" fmla="*/ 958625 w 3024845"/>
                  <a:gd name="connsiteY164" fmla="*/ 237795 h 834218"/>
                  <a:gd name="connsiteX165" fmla="*/ 997132 w 3024845"/>
                  <a:gd name="connsiteY165" fmla="*/ 237795 h 834218"/>
                  <a:gd name="connsiteX166" fmla="*/ 997132 w 3024845"/>
                  <a:gd name="connsiteY166" fmla="*/ 270222 h 834218"/>
                  <a:gd name="connsiteX167" fmla="*/ 997892 w 3024845"/>
                  <a:gd name="connsiteY167" fmla="*/ 270222 h 834218"/>
                  <a:gd name="connsiteX168" fmla="*/ 1003212 w 3024845"/>
                  <a:gd name="connsiteY168" fmla="*/ 270222 h 834218"/>
                  <a:gd name="connsiteX169" fmla="*/ 1003212 w 3024845"/>
                  <a:gd name="connsiteY169" fmla="*/ 188074 h 834218"/>
                  <a:gd name="connsiteX170" fmla="*/ 1004986 w 3024845"/>
                  <a:gd name="connsiteY170" fmla="*/ 188074 h 834218"/>
                  <a:gd name="connsiteX171" fmla="*/ 1017399 w 3024845"/>
                  <a:gd name="connsiteY171" fmla="*/ 188074 h 834218"/>
                  <a:gd name="connsiteX172" fmla="*/ 1017399 w 3024845"/>
                  <a:gd name="connsiteY172" fmla="*/ 186183 h 834218"/>
                  <a:gd name="connsiteX173" fmla="*/ 1017399 w 3024845"/>
                  <a:gd name="connsiteY173" fmla="*/ 172942 h 834218"/>
                  <a:gd name="connsiteX174" fmla="*/ 1039693 w 3024845"/>
                  <a:gd name="connsiteY174" fmla="*/ 172942 h 834218"/>
                  <a:gd name="connsiteX175" fmla="*/ 1039693 w 3024845"/>
                  <a:gd name="connsiteY175" fmla="*/ 171861 h 834218"/>
                  <a:gd name="connsiteX176" fmla="*/ 1039693 w 3024845"/>
                  <a:gd name="connsiteY176" fmla="*/ 164295 h 834218"/>
                  <a:gd name="connsiteX177" fmla="*/ 1041466 w 3024845"/>
                  <a:gd name="connsiteY177" fmla="*/ 164295 h 834218"/>
                  <a:gd name="connsiteX178" fmla="*/ 1053880 w 3024845"/>
                  <a:gd name="connsiteY178" fmla="*/ 164295 h 834218"/>
                  <a:gd name="connsiteX179" fmla="*/ 1053880 w 3024845"/>
                  <a:gd name="connsiteY179" fmla="*/ 165376 h 834218"/>
                  <a:gd name="connsiteX180" fmla="*/ 1053880 w 3024845"/>
                  <a:gd name="connsiteY180" fmla="*/ 172942 h 834218"/>
                  <a:gd name="connsiteX181" fmla="*/ 1054640 w 3024845"/>
                  <a:gd name="connsiteY181" fmla="*/ 172942 h 834218"/>
                  <a:gd name="connsiteX182" fmla="*/ 1059960 w 3024845"/>
                  <a:gd name="connsiteY182" fmla="*/ 172942 h 834218"/>
                  <a:gd name="connsiteX183" fmla="*/ 1070093 w 3024845"/>
                  <a:gd name="connsiteY183" fmla="*/ 168618 h 834218"/>
                  <a:gd name="connsiteX184" fmla="*/ 1074146 w 3024845"/>
                  <a:gd name="connsiteY184" fmla="*/ 171861 h 834218"/>
                  <a:gd name="connsiteX185" fmla="*/ 1074146 w 3024845"/>
                  <a:gd name="connsiteY185" fmla="*/ 164295 h 834218"/>
                  <a:gd name="connsiteX186" fmla="*/ 1076426 w 3024845"/>
                  <a:gd name="connsiteY186" fmla="*/ 164295 h 834218"/>
                  <a:gd name="connsiteX187" fmla="*/ 1092387 w 3024845"/>
                  <a:gd name="connsiteY187" fmla="*/ 164295 h 834218"/>
                  <a:gd name="connsiteX188" fmla="*/ 1092387 w 3024845"/>
                  <a:gd name="connsiteY188" fmla="*/ 165376 h 834218"/>
                  <a:gd name="connsiteX189" fmla="*/ 1092387 w 3024845"/>
                  <a:gd name="connsiteY189" fmla="*/ 172942 h 834218"/>
                  <a:gd name="connsiteX190" fmla="*/ 1122787 w 3024845"/>
                  <a:gd name="connsiteY190" fmla="*/ 172942 h 834218"/>
                  <a:gd name="connsiteX191" fmla="*/ 1122787 w 3024845"/>
                  <a:gd name="connsiteY191" fmla="*/ 174563 h 834218"/>
                  <a:gd name="connsiteX192" fmla="*/ 1122787 w 3024845"/>
                  <a:gd name="connsiteY192" fmla="*/ 185913 h 834218"/>
                  <a:gd name="connsiteX193" fmla="*/ 1149134 w 3024845"/>
                  <a:gd name="connsiteY193" fmla="*/ 185913 h 834218"/>
                  <a:gd name="connsiteX194" fmla="*/ 1149134 w 3024845"/>
                  <a:gd name="connsiteY194" fmla="*/ 216177 h 834218"/>
                  <a:gd name="connsiteX195" fmla="*/ 1149894 w 3024845"/>
                  <a:gd name="connsiteY195" fmla="*/ 216177 h 834218"/>
                  <a:gd name="connsiteX196" fmla="*/ 1155214 w 3024845"/>
                  <a:gd name="connsiteY196" fmla="*/ 216177 h 834218"/>
                  <a:gd name="connsiteX197" fmla="*/ 1155214 w 3024845"/>
                  <a:gd name="connsiteY197" fmla="*/ 217258 h 834218"/>
                  <a:gd name="connsiteX198" fmla="*/ 1155214 w 3024845"/>
                  <a:gd name="connsiteY198" fmla="*/ 224825 h 834218"/>
                  <a:gd name="connsiteX199" fmla="*/ 1159268 w 3024845"/>
                  <a:gd name="connsiteY199" fmla="*/ 255089 h 834218"/>
                  <a:gd name="connsiteX200" fmla="*/ 1160028 w 3024845"/>
                  <a:gd name="connsiteY200" fmla="*/ 255089 h 834218"/>
                  <a:gd name="connsiteX201" fmla="*/ 1165348 w 3024845"/>
                  <a:gd name="connsiteY201" fmla="*/ 255089 h 834218"/>
                  <a:gd name="connsiteX202" fmla="*/ 1165348 w 3024845"/>
                  <a:gd name="connsiteY202" fmla="*/ 255900 h 834218"/>
                  <a:gd name="connsiteX203" fmla="*/ 1165348 w 3024845"/>
                  <a:gd name="connsiteY203" fmla="*/ 261575 h 834218"/>
                  <a:gd name="connsiteX204" fmla="*/ 1166361 w 3024845"/>
                  <a:gd name="connsiteY204" fmla="*/ 261575 h 834218"/>
                  <a:gd name="connsiteX205" fmla="*/ 1173454 w 3024845"/>
                  <a:gd name="connsiteY205" fmla="*/ 261575 h 834218"/>
                  <a:gd name="connsiteX206" fmla="*/ 1173454 w 3024845"/>
                  <a:gd name="connsiteY206" fmla="*/ 291840 h 834218"/>
                  <a:gd name="connsiteX207" fmla="*/ 1175481 w 3024845"/>
                  <a:gd name="connsiteY207" fmla="*/ 291840 h 834218"/>
                  <a:gd name="connsiteX208" fmla="*/ 1189668 w 3024845"/>
                  <a:gd name="connsiteY208" fmla="*/ 291840 h 834218"/>
                  <a:gd name="connsiteX209" fmla="*/ 1189668 w 3024845"/>
                  <a:gd name="connsiteY209" fmla="*/ 315619 h 834218"/>
                  <a:gd name="connsiteX210" fmla="*/ 1191695 w 3024845"/>
                  <a:gd name="connsiteY210" fmla="*/ 317240 h 834218"/>
                  <a:gd name="connsiteX211" fmla="*/ 1191695 w 3024845"/>
                  <a:gd name="connsiteY211" fmla="*/ 328590 h 834218"/>
                  <a:gd name="connsiteX212" fmla="*/ 1192455 w 3024845"/>
                  <a:gd name="connsiteY212" fmla="*/ 328590 h 834218"/>
                  <a:gd name="connsiteX213" fmla="*/ 1197775 w 3024845"/>
                  <a:gd name="connsiteY213" fmla="*/ 328590 h 834218"/>
                  <a:gd name="connsiteX214" fmla="*/ 1197775 w 3024845"/>
                  <a:gd name="connsiteY214" fmla="*/ 352369 h 834218"/>
                  <a:gd name="connsiteX215" fmla="*/ 1199041 w 3024845"/>
                  <a:gd name="connsiteY215" fmla="*/ 352369 h 834218"/>
                  <a:gd name="connsiteX216" fmla="*/ 1207908 w 3024845"/>
                  <a:gd name="connsiteY216" fmla="*/ 352369 h 834218"/>
                  <a:gd name="connsiteX217" fmla="*/ 1209935 w 3024845"/>
                  <a:gd name="connsiteY217" fmla="*/ 356423 h 834218"/>
                  <a:gd name="connsiteX218" fmla="*/ 1209935 w 3024845"/>
                  <a:gd name="connsiteY218" fmla="*/ 369664 h 834218"/>
                  <a:gd name="connsiteX219" fmla="*/ 1211455 w 3024845"/>
                  <a:gd name="connsiteY219" fmla="*/ 367772 h 834218"/>
                  <a:gd name="connsiteX220" fmla="*/ 1222095 w 3024845"/>
                  <a:gd name="connsiteY220" fmla="*/ 354531 h 834218"/>
                  <a:gd name="connsiteX221" fmla="*/ 1250469 w 3024845"/>
                  <a:gd name="connsiteY221" fmla="*/ 354531 h 834218"/>
                  <a:gd name="connsiteX222" fmla="*/ 1250469 w 3024845"/>
                  <a:gd name="connsiteY222" fmla="*/ 441002 h 834218"/>
                  <a:gd name="connsiteX223" fmla="*/ 1251229 w 3024845"/>
                  <a:gd name="connsiteY223" fmla="*/ 441002 h 834218"/>
                  <a:gd name="connsiteX224" fmla="*/ 1256549 w 3024845"/>
                  <a:gd name="connsiteY224" fmla="*/ 441002 h 834218"/>
                  <a:gd name="connsiteX225" fmla="*/ 1257309 w 3024845"/>
                  <a:gd name="connsiteY225" fmla="*/ 439651 h 834218"/>
                  <a:gd name="connsiteX226" fmla="*/ 1262629 w 3024845"/>
                  <a:gd name="connsiteY226" fmla="*/ 430193 h 834218"/>
                  <a:gd name="connsiteX227" fmla="*/ 1262629 w 3024845"/>
                  <a:gd name="connsiteY227" fmla="*/ 432085 h 834218"/>
                  <a:gd name="connsiteX228" fmla="*/ 1262629 w 3024845"/>
                  <a:gd name="connsiteY228" fmla="*/ 445326 h 834218"/>
                  <a:gd name="connsiteX229" fmla="*/ 1266682 w 3024845"/>
                  <a:gd name="connsiteY229" fmla="*/ 399929 h 834218"/>
                  <a:gd name="connsiteX230" fmla="*/ 1267442 w 3024845"/>
                  <a:gd name="connsiteY230" fmla="*/ 399929 h 834218"/>
                  <a:gd name="connsiteX231" fmla="*/ 1272762 w 3024845"/>
                  <a:gd name="connsiteY231" fmla="*/ 399929 h 834218"/>
                  <a:gd name="connsiteX232" fmla="*/ 1272762 w 3024845"/>
                  <a:gd name="connsiteY232" fmla="*/ 335075 h 834218"/>
                  <a:gd name="connsiteX233" fmla="*/ 1273776 w 3024845"/>
                  <a:gd name="connsiteY233" fmla="*/ 335075 h 834218"/>
                  <a:gd name="connsiteX234" fmla="*/ 1280869 w 3024845"/>
                  <a:gd name="connsiteY234" fmla="*/ 335075 h 834218"/>
                  <a:gd name="connsiteX235" fmla="*/ 1293029 w 3024845"/>
                  <a:gd name="connsiteY235" fmla="*/ 291840 h 834218"/>
                  <a:gd name="connsiteX236" fmla="*/ 1294296 w 3024845"/>
                  <a:gd name="connsiteY236" fmla="*/ 291840 h 834218"/>
                  <a:gd name="connsiteX237" fmla="*/ 1303163 w 3024845"/>
                  <a:gd name="connsiteY237" fmla="*/ 291840 h 834218"/>
                  <a:gd name="connsiteX238" fmla="*/ 1313296 w 3024845"/>
                  <a:gd name="connsiteY238" fmla="*/ 335075 h 834218"/>
                  <a:gd name="connsiteX239" fmla="*/ 1314309 w 3024845"/>
                  <a:gd name="connsiteY239" fmla="*/ 335075 h 834218"/>
                  <a:gd name="connsiteX240" fmla="*/ 1321403 w 3024845"/>
                  <a:gd name="connsiteY240" fmla="*/ 335075 h 834218"/>
                  <a:gd name="connsiteX241" fmla="*/ 1321403 w 3024845"/>
                  <a:gd name="connsiteY241" fmla="*/ 373987 h 834218"/>
                  <a:gd name="connsiteX242" fmla="*/ 1323176 w 3024845"/>
                  <a:gd name="connsiteY242" fmla="*/ 373987 h 834218"/>
                  <a:gd name="connsiteX243" fmla="*/ 1335590 w 3024845"/>
                  <a:gd name="connsiteY243" fmla="*/ 373987 h 834218"/>
                  <a:gd name="connsiteX244" fmla="*/ 1335590 w 3024845"/>
                  <a:gd name="connsiteY244" fmla="*/ 376149 h 834218"/>
                  <a:gd name="connsiteX245" fmla="*/ 1335590 w 3024845"/>
                  <a:gd name="connsiteY245" fmla="*/ 391281 h 834218"/>
                  <a:gd name="connsiteX246" fmla="*/ 1339643 w 3024845"/>
                  <a:gd name="connsiteY246" fmla="*/ 389120 h 834218"/>
                  <a:gd name="connsiteX247" fmla="*/ 1339643 w 3024845"/>
                  <a:gd name="connsiteY247" fmla="*/ 373987 h 834218"/>
                  <a:gd name="connsiteX248" fmla="*/ 1341163 w 3024845"/>
                  <a:gd name="connsiteY248" fmla="*/ 373987 h 834218"/>
                  <a:gd name="connsiteX249" fmla="*/ 1351803 w 3024845"/>
                  <a:gd name="connsiteY249" fmla="*/ 373987 h 834218"/>
                  <a:gd name="connsiteX250" fmla="*/ 1351803 w 3024845"/>
                  <a:gd name="connsiteY250" fmla="*/ 375608 h 834218"/>
                  <a:gd name="connsiteX251" fmla="*/ 1351803 w 3024845"/>
                  <a:gd name="connsiteY251" fmla="*/ 386958 h 834218"/>
                  <a:gd name="connsiteX252" fmla="*/ 1382204 w 3024845"/>
                  <a:gd name="connsiteY252" fmla="*/ 386958 h 834218"/>
                  <a:gd name="connsiteX253" fmla="*/ 1382204 w 3024845"/>
                  <a:gd name="connsiteY253" fmla="*/ 350208 h 834218"/>
                  <a:gd name="connsiteX254" fmla="*/ 1383470 w 3024845"/>
                  <a:gd name="connsiteY254" fmla="*/ 350208 h 834218"/>
                  <a:gd name="connsiteX255" fmla="*/ 1392337 w 3024845"/>
                  <a:gd name="connsiteY255" fmla="*/ 350208 h 834218"/>
                  <a:gd name="connsiteX256" fmla="*/ 1392337 w 3024845"/>
                  <a:gd name="connsiteY256" fmla="*/ 371825 h 834218"/>
                  <a:gd name="connsiteX257" fmla="*/ 1394364 w 3024845"/>
                  <a:gd name="connsiteY257" fmla="*/ 339399 h 834218"/>
                  <a:gd name="connsiteX258" fmla="*/ 1416657 w 3024845"/>
                  <a:gd name="connsiteY258" fmla="*/ 339399 h 834218"/>
                  <a:gd name="connsiteX259" fmla="*/ 1416657 w 3024845"/>
                  <a:gd name="connsiteY259" fmla="*/ 337777 h 834218"/>
                  <a:gd name="connsiteX260" fmla="*/ 1416657 w 3024845"/>
                  <a:gd name="connsiteY260" fmla="*/ 326428 h 834218"/>
                  <a:gd name="connsiteX261" fmla="*/ 1417417 w 3024845"/>
                  <a:gd name="connsiteY261" fmla="*/ 326428 h 834218"/>
                  <a:gd name="connsiteX262" fmla="*/ 1422737 w 3024845"/>
                  <a:gd name="connsiteY262" fmla="*/ 326428 h 834218"/>
                  <a:gd name="connsiteX263" fmla="*/ 1422737 w 3024845"/>
                  <a:gd name="connsiteY263" fmla="*/ 324537 h 834218"/>
                  <a:gd name="connsiteX264" fmla="*/ 1422737 w 3024845"/>
                  <a:gd name="connsiteY264" fmla="*/ 311296 h 834218"/>
                  <a:gd name="connsiteX265" fmla="*/ 1426791 w 3024845"/>
                  <a:gd name="connsiteY265" fmla="*/ 317781 h 834218"/>
                  <a:gd name="connsiteX266" fmla="*/ 1429071 w 3024845"/>
                  <a:gd name="connsiteY266" fmla="*/ 317781 h 834218"/>
                  <a:gd name="connsiteX267" fmla="*/ 1445031 w 3024845"/>
                  <a:gd name="connsiteY267" fmla="*/ 317781 h 834218"/>
                  <a:gd name="connsiteX268" fmla="*/ 1445031 w 3024845"/>
                  <a:gd name="connsiteY268" fmla="*/ 316970 h 834218"/>
                  <a:gd name="connsiteX269" fmla="*/ 1445031 w 3024845"/>
                  <a:gd name="connsiteY269" fmla="*/ 311296 h 834218"/>
                  <a:gd name="connsiteX270" fmla="*/ 1445791 w 3024845"/>
                  <a:gd name="connsiteY270" fmla="*/ 311296 h 834218"/>
                  <a:gd name="connsiteX271" fmla="*/ 1451111 w 3024845"/>
                  <a:gd name="connsiteY271" fmla="*/ 311296 h 834218"/>
                  <a:gd name="connsiteX272" fmla="*/ 1451111 w 3024845"/>
                  <a:gd name="connsiteY272" fmla="*/ 312647 h 834218"/>
                  <a:gd name="connsiteX273" fmla="*/ 1451111 w 3024845"/>
                  <a:gd name="connsiteY273" fmla="*/ 322105 h 834218"/>
                  <a:gd name="connsiteX274" fmla="*/ 1489618 w 3024845"/>
                  <a:gd name="connsiteY274" fmla="*/ 322105 h 834218"/>
                  <a:gd name="connsiteX275" fmla="*/ 1489618 w 3024845"/>
                  <a:gd name="connsiteY275" fmla="*/ 460458 h 834218"/>
                  <a:gd name="connsiteX276" fmla="*/ 1491138 w 3024845"/>
                  <a:gd name="connsiteY276" fmla="*/ 460458 h 834218"/>
                  <a:gd name="connsiteX277" fmla="*/ 1501778 w 3024845"/>
                  <a:gd name="connsiteY277" fmla="*/ 460458 h 834218"/>
                  <a:gd name="connsiteX278" fmla="*/ 1501778 w 3024845"/>
                  <a:gd name="connsiteY278" fmla="*/ 447488 h 834218"/>
                  <a:gd name="connsiteX279" fmla="*/ 1505832 w 3024845"/>
                  <a:gd name="connsiteY279" fmla="*/ 447488 h 834218"/>
                  <a:gd name="connsiteX280" fmla="*/ 1505832 w 3024845"/>
                  <a:gd name="connsiteY280" fmla="*/ 460458 h 834218"/>
                  <a:gd name="connsiteX281" fmla="*/ 1536232 w 3024845"/>
                  <a:gd name="connsiteY281" fmla="*/ 460458 h 834218"/>
                  <a:gd name="connsiteX282" fmla="*/ 1536232 w 3024845"/>
                  <a:gd name="connsiteY282" fmla="*/ 430193 h 834218"/>
                  <a:gd name="connsiteX283" fmla="*/ 1548392 w 3024845"/>
                  <a:gd name="connsiteY283" fmla="*/ 430193 h 834218"/>
                  <a:gd name="connsiteX284" fmla="*/ 1560552 w 3024845"/>
                  <a:gd name="connsiteY284" fmla="*/ 428032 h 834218"/>
                  <a:gd name="connsiteX285" fmla="*/ 1564606 w 3024845"/>
                  <a:gd name="connsiteY285" fmla="*/ 430193 h 834218"/>
                  <a:gd name="connsiteX286" fmla="*/ 1574739 w 3024845"/>
                  <a:gd name="connsiteY286" fmla="*/ 430193 h 834218"/>
                  <a:gd name="connsiteX287" fmla="*/ 1574739 w 3024845"/>
                  <a:gd name="connsiteY287" fmla="*/ 460458 h 834218"/>
                  <a:gd name="connsiteX288" fmla="*/ 1582846 w 3024845"/>
                  <a:gd name="connsiteY288" fmla="*/ 460458 h 834218"/>
                  <a:gd name="connsiteX289" fmla="*/ 1582846 w 3024845"/>
                  <a:gd name="connsiteY289" fmla="*/ 477753 h 834218"/>
                  <a:gd name="connsiteX290" fmla="*/ 1592182 w 3024845"/>
                  <a:gd name="connsiteY290" fmla="*/ 478658 h 834218"/>
                  <a:gd name="connsiteX291" fmla="*/ 1605140 w 3024845"/>
                  <a:gd name="connsiteY291" fmla="*/ 478658 h 834218"/>
                  <a:gd name="connsiteX292" fmla="*/ 1605140 w 3024845"/>
                  <a:gd name="connsiteY292" fmla="*/ 462620 h 834218"/>
                  <a:gd name="connsiteX293" fmla="*/ 1673096 w 3024845"/>
                  <a:gd name="connsiteY293" fmla="*/ 462620 h 834218"/>
                  <a:gd name="connsiteX294" fmla="*/ 1673096 w 3024845"/>
                  <a:gd name="connsiteY294" fmla="*/ 377367 h 834218"/>
                  <a:gd name="connsiteX295" fmla="*/ 1745104 w 3024845"/>
                  <a:gd name="connsiteY295" fmla="*/ 377367 h 834218"/>
                  <a:gd name="connsiteX296" fmla="*/ 1745104 w 3024845"/>
                  <a:gd name="connsiteY296" fmla="*/ 456135 h 834218"/>
                  <a:gd name="connsiteX297" fmla="*/ 1747008 w 3024845"/>
                  <a:gd name="connsiteY297" fmla="*/ 456135 h 834218"/>
                  <a:gd name="connsiteX298" fmla="*/ 1748250 w 3024845"/>
                  <a:gd name="connsiteY298" fmla="*/ 478658 h 834218"/>
                  <a:gd name="connsiteX299" fmla="*/ 1757926 w 3024845"/>
                  <a:gd name="connsiteY299" fmla="*/ 478658 h 834218"/>
                  <a:gd name="connsiteX300" fmla="*/ 1759168 w 3024845"/>
                  <a:gd name="connsiteY300" fmla="*/ 456135 h 834218"/>
                  <a:gd name="connsiteX301" fmla="*/ 1765248 w 3024845"/>
                  <a:gd name="connsiteY301" fmla="*/ 456135 h 834218"/>
                  <a:gd name="connsiteX302" fmla="*/ 1766490 w 3024845"/>
                  <a:gd name="connsiteY302" fmla="*/ 478658 h 834218"/>
                  <a:gd name="connsiteX303" fmla="*/ 1817112 w 3024845"/>
                  <a:gd name="connsiteY303" fmla="*/ 478658 h 834218"/>
                  <a:gd name="connsiteX304" fmla="*/ 1817112 w 3024845"/>
                  <a:gd name="connsiteY304" fmla="*/ 315630 h 834218"/>
                  <a:gd name="connsiteX305" fmla="*/ 2014439 w 3024845"/>
                  <a:gd name="connsiteY305" fmla="*/ 315630 h 834218"/>
                  <a:gd name="connsiteX306" fmla="*/ 2014439 w 3024845"/>
                  <a:gd name="connsiteY306" fmla="*/ 478658 h 834218"/>
                  <a:gd name="connsiteX307" fmla="*/ 2033136 w 3024845"/>
                  <a:gd name="connsiteY307" fmla="*/ 478658 h 834218"/>
                  <a:gd name="connsiteX308" fmla="*/ 2033136 w 3024845"/>
                  <a:gd name="connsiteY308" fmla="*/ 395965 h 834218"/>
                  <a:gd name="connsiteX309" fmla="*/ 2128256 w 3024845"/>
                  <a:gd name="connsiteY309" fmla="*/ 395965 h 834218"/>
                  <a:gd name="connsiteX310" fmla="*/ 2180720 w 3024845"/>
                  <a:gd name="connsiteY310" fmla="*/ 330752 h 834218"/>
                  <a:gd name="connsiteX311" fmla="*/ 2245574 w 3024845"/>
                  <a:gd name="connsiteY311" fmla="*/ 330752 h 834218"/>
                  <a:gd name="connsiteX312" fmla="*/ 2245574 w 3024845"/>
                  <a:gd name="connsiteY312" fmla="*/ 406414 h 834218"/>
                  <a:gd name="connsiteX313" fmla="*/ 2253681 w 3024845"/>
                  <a:gd name="connsiteY313" fmla="*/ 406414 h 834218"/>
                  <a:gd name="connsiteX314" fmla="*/ 2255708 w 3024845"/>
                  <a:gd name="connsiteY314" fmla="*/ 399929 h 834218"/>
                  <a:gd name="connsiteX315" fmla="*/ 2261788 w 3024845"/>
                  <a:gd name="connsiteY315" fmla="*/ 399929 h 834218"/>
                  <a:gd name="connsiteX316" fmla="*/ 2263815 w 3024845"/>
                  <a:gd name="connsiteY316" fmla="*/ 408576 h 834218"/>
                  <a:gd name="connsiteX317" fmla="*/ 2275975 w 3024845"/>
                  <a:gd name="connsiteY317" fmla="*/ 408576 h 834218"/>
                  <a:gd name="connsiteX318" fmla="*/ 2275975 w 3024845"/>
                  <a:gd name="connsiteY318" fmla="*/ 402090 h 834218"/>
                  <a:gd name="connsiteX319" fmla="*/ 2298268 w 3024845"/>
                  <a:gd name="connsiteY319" fmla="*/ 402090 h 834218"/>
                  <a:gd name="connsiteX320" fmla="*/ 2298268 w 3024845"/>
                  <a:gd name="connsiteY320" fmla="*/ 408576 h 834218"/>
                  <a:gd name="connsiteX321" fmla="*/ 2318535 w 3024845"/>
                  <a:gd name="connsiteY321" fmla="*/ 408576 h 834218"/>
                  <a:gd name="connsiteX322" fmla="*/ 2318535 w 3024845"/>
                  <a:gd name="connsiteY322" fmla="*/ 453973 h 834218"/>
                  <a:gd name="connsiteX323" fmla="*/ 2332722 w 3024845"/>
                  <a:gd name="connsiteY323" fmla="*/ 453973 h 834218"/>
                  <a:gd name="connsiteX324" fmla="*/ 2332722 w 3024845"/>
                  <a:gd name="connsiteY324" fmla="*/ 441002 h 834218"/>
                  <a:gd name="connsiteX325" fmla="*/ 2348936 w 3024845"/>
                  <a:gd name="connsiteY325" fmla="*/ 441002 h 834218"/>
                  <a:gd name="connsiteX326" fmla="*/ 2348936 w 3024845"/>
                  <a:gd name="connsiteY326" fmla="*/ 261575 h 834218"/>
                  <a:gd name="connsiteX327" fmla="*/ 2355016 w 3024845"/>
                  <a:gd name="connsiteY327" fmla="*/ 255089 h 834218"/>
                  <a:gd name="connsiteX328" fmla="*/ 2427977 w 3024845"/>
                  <a:gd name="connsiteY328" fmla="*/ 255089 h 834218"/>
                  <a:gd name="connsiteX329" fmla="*/ 2427977 w 3024845"/>
                  <a:gd name="connsiteY329" fmla="*/ 263737 h 834218"/>
                  <a:gd name="connsiteX330" fmla="*/ 2438110 w 3024845"/>
                  <a:gd name="connsiteY330" fmla="*/ 263737 h 834218"/>
                  <a:gd name="connsiteX331" fmla="*/ 2438110 w 3024845"/>
                  <a:gd name="connsiteY331" fmla="*/ 378311 h 834218"/>
                  <a:gd name="connsiteX332" fmla="*/ 2460404 w 3024845"/>
                  <a:gd name="connsiteY332" fmla="*/ 378311 h 834218"/>
                  <a:gd name="connsiteX333" fmla="*/ 2460404 w 3024845"/>
                  <a:gd name="connsiteY333" fmla="*/ 311296 h 834218"/>
                  <a:gd name="connsiteX334" fmla="*/ 2486751 w 3024845"/>
                  <a:gd name="connsiteY334" fmla="*/ 311296 h 834218"/>
                  <a:gd name="connsiteX335" fmla="*/ 2490804 w 3024845"/>
                  <a:gd name="connsiteY335" fmla="*/ 306972 h 834218"/>
                  <a:gd name="connsiteX336" fmla="*/ 2498911 w 3024845"/>
                  <a:gd name="connsiteY336" fmla="*/ 306972 h 834218"/>
                  <a:gd name="connsiteX337" fmla="*/ 2502964 w 3024845"/>
                  <a:gd name="connsiteY337" fmla="*/ 311296 h 834218"/>
                  <a:gd name="connsiteX338" fmla="*/ 2525258 w 3024845"/>
                  <a:gd name="connsiteY338" fmla="*/ 311296 h 834218"/>
                  <a:gd name="connsiteX339" fmla="*/ 2525258 w 3024845"/>
                  <a:gd name="connsiteY339" fmla="*/ 194560 h 834218"/>
                  <a:gd name="connsiteX340" fmla="*/ 2582005 w 3024845"/>
                  <a:gd name="connsiteY340" fmla="*/ 183751 h 834218"/>
                  <a:gd name="connsiteX341" fmla="*/ 2582005 w 3024845"/>
                  <a:gd name="connsiteY341" fmla="*/ 184832 h 834218"/>
                  <a:gd name="connsiteX342" fmla="*/ 2582005 w 3024845"/>
                  <a:gd name="connsiteY342" fmla="*/ 192398 h 834218"/>
                  <a:gd name="connsiteX343" fmla="*/ 2608352 w 3024845"/>
                  <a:gd name="connsiteY343" fmla="*/ 192398 h 834218"/>
                  <a:gd name="connsiteX344" fmla="*/ 2608352 w 3024845"/>
                  <a:gd name="connsiteY344" fmla="*/ 447488 h 834218"/>
                  <a:gd name="connsiteX345" fmla="*/ 2630646 w 3024845"/>
                  <a:gd name="connsiteY345" fmla="*/ 447488 h 834218"/>
                  <a:gd name="connsiteX346" fmla="*/ 2630646 w 3024845"/>
                  <a:gd name="connsiteY346" fmla="*/ 443164 h 834218"/>
                  <a:gd name="connsiteX347" fmla="*/ 2642806 w 3024845"/>
                  <a:gd name="connsiteY347" fmla="*/ 443164 h 834218"/>
                  <a:gd name="connsiteX348" fmla="*/ 2642806 w 3024845"/>
                  <a:gd name="connsiteY348" fmla="*/ 447488 h 834218"/>
                  <a:gd name="connsiteX349" fmla="*/ 2667126 w 3024845"/>
                  <a:gd name="connsiteY349" fmla="*/ 447488 h 834218"/>
                  <a:gd name="connsiteX350" fmla="*/ 2667126 w 3024845"/>
                  <a:gd name="connsiteY350" fmla="*/ 434517 h 834218"/>
                  <a:gd name="connsiteX351" fmla="*/ 2695500 w 3024845"/>
                  <a:gd name="connsiteY351" fmla="*/ 434517 h 834218"/>
                  <a:gd name="connsiteX352" fmla="*/ 2707660 w 3024845"/>
                  <a:gd name="connsiteY352" fmla="*/ 430193 h 834218"/>
                  <a:gd name="connsiteX353" fmla="*/ 2727927 w 3024845"/>
                  <a:gd name="connsiteY353" fmla="*/ 434517 h 834218"/>
                  <a:gd name="connsiteX354" fmla="*/ 2727927 w 3024845"/>
                  <a:gd name="connsiteY354" fmla="*/ 417223 h 834218"/>
                  <a:gd name="connsiteX355" fmla="*/ 2736034 w 3024845"/>
                  <a:gd name="connsiteY355" fmla="*/ 417223 h 834218"/>
                  <a:gd name="connsiteX356" fmla="*/ 2736034 w 3024845"/>
                  <a:gd name="connsiteY356" fmla="*/ 404252 h 834218"/>
                  <a:gd name="connsiteX357" fmla="*/ 2792781 w 3024845"/>
                  <a:gd name="connsiteY357" fmla="*/ 404252 h 834218"/>
                  <a:gd name="connsiteX358" fmla="*/ 2792781 w 3024845"/>
                  <a:gd name="connsiteY358" fmla="*/ 373987 h 834218"/>
                  <a:gd name="connsiteX359" fmla="*/ 2811021 w 3024845"/>
                  <a:gd name="connsiteY359" fmla="*/ 373987 h 834218"/>
                  <a:gd name="connsiteX360" fmla="*/ 2811021 w 3024845"/>
                  <a:gd name="connsiteY360" fmla="*/ 367502 h 834218"/>
                  <a:gd name="connsiteX361" fmla="*/ 2823181 w 3024845"/>
                  <a:gd name="connsiteY361" fmla="*/ 367502 h 834218"/>
                  <a:gd name="connsiteX362" fmla="*/ 2823181 w 3024845"/>
                  <a:gd name="connsiteY362" fmla="*/ 373987 h 834218"/>
                  <a:gd name="connsiteX363" fmla="*/ 2839395 w 3024845"/>
                  <a:gd name="connsiteY363" fmla="*/ 373987 h 834218"/>
                  <a:gd name="connsiteX364" fmla="*/ 2839395 w 3024845"/>
                  <a:gd name="connsiteY364" fmla="*/ 423708 h 834218"/>
                  <a:gd name="connsiteX365" fmla="*/ 2871822 w 3024845"/>
                  <a:gd name="connsiteY365" fmla="*/ 423708 h 834218"/>
                  <a:gd name="connsiteX366" fmla="*/ 2871822 w 3024845"/>
                  <a:gd name="connsiteY366" fmla="*/ 397767 h 834218"/>
                  <a:gd name="connsiteX367" fmla="*/ 2910329 w 3024845"/>
                  <a:gd name="connsiteY367" fmla="*/ 397767 h 834218"/>
                  <a:gd name="connsiteX368" fmla="*/ 2910329 w 3024845"/>
                  <a:gd name="connsiteY368" fmla="*/ 367502 h 834218"/>
                  <a:gd name="connsiteX369" fmla="*/ 2958970 w 3024845"/>
                  <a:gd name="connsiteY369" fmla="*/ 367502 h 834218"/>
                  <a:gd name="connsiteX370" fmla="*/ 2958970 w 3024845"/>
                  <a:gd name="connsiteY370" fmla="*/ 478658 h 834218"/>
                  <a:gd name="connsiteX371" fmla="*/ 2958970 w 3024845"/>
                  <a:gd name="connsiteY371" fmla="*/ 492437 h 834218"/>
                  <a:gd name="connsiteX372" fmla="*/ 3024845 w 3024845"/>
                  <a:gd name="connsiteY372" fmla="*/ 492437 h 834218"/>
                  <a:gd name="connsiteX373" fmla="*/ 3024845 w 3024845"/>
                  <a:gd name="connsiteY373" fmla="*/ 834218 h 834218"/>
                  <a:gd name="connsiteX374" fmla="*/ 2054 w 3024845"/>
                  <a:gd name="connsiteY374" fmla="*/ 831885 h 834218"/>
                  <a:gd name="connsiteX375" fmla="*/ 0 w 3024845"/>
                  <a:gd name="connsiteY375" fmla="*/ 397767 h 834218"/>
                  <a:gd name="connsiteX376" fmla="*/ 20267 w 3024845"/>
                  <a:gd name="connsiteY376" fmla="*/ 397767 h 834218"/>
                  <a:gd name="connsiteX377" fmla="*/ 20774 w 3024845"/>
                  <a:gd name="connsiteY377" fmla="*/ 396686 h 834218"/>
                  <a:gd name="connsiteX378" fmla="*/ 24320 w 3024845"/>
                  <a:gd name="connsiteY378" fmla="*/ 389120 h 834218"/>
                  <a:gd name="connsiteX379" fmla="*/ 26094 w 3024845"/>
                  <a:gd name="connsiteY379" fmla="*/ 389390 h 834218"/>
                  <a:gd name="connsiteX380" fmla="*/ 38507 w 3024845"/>
                  <a:gd name="connsiteY380" fmla="*/ 391281 h 834218"/>
                  <a:gd name="connsiteX381" fmla="*/ 39014 w 3024845"/>
                  <a:gd name="connsiteY381" fmla="*/ 392633 h 834218"/>
                  <a:gd name="connsiteX382" fmla="*/ 42560 w 3024845"/>
                  <a:gd name="connsiteY382" fmla="*/ 402090 h 834218"/>
                  <a:gd name="connsiteX383" fmla="*/ 68907 w 3024845"/>
                  <a:gd name="connsiteY383" fmla="*/ 404252 h 834218"/>
                  <a:gd name="connsiteX384" fmla="*/ 68907 w 3024845"/>
                  <a:gd name="connsiteY384" fmla="*/ 281031 h 834218"/>
                  <a:gd name="connsiteX385" fmla="*/ 70934 w 3024845"/>
                  <a:gd name="connsiteY385" fmla="*/ 281031 h 834218"/>
                  <a:gd name="connsiteX386" fmla="*/ 85121 w 3024845"/>
                  <a:gd name="connsiteY386" fmla="*/ 281031 h 834218"/>
                  <a:gd name="connsiteX387" fmla="*/ 85121 w 3024845"/>
                  <a:gd name="connsiteY387" fmla="*/ 144839 h 834218"/>
                  <a:gd name="connsiteX388" fmla="*/ 86894 w 3024845"/>
                  <a:gd name="connsiteY388" fmla="*/ 144839 h 834218"/>
                  <a:gd name="connsiteX389" fmla="*/ 99308 w 3024845"/>
                  <a:gd name="connsiteY389" fmla="*/ 144839 h 834218"/>
                  <a:gd name="connsiteX390" fmla="*/ 99308 w 3024845"/>
                  <a:gd name="connsiteY390" fmla="*/ 30265 h 834218"/>
                  <a:gd name="connsiteX391" fmla="*/ 103361 w 3024845"/>
                  <a:gd name="connsiteY391" fmla="*/ 2161 h 834218"/>
                  <a:gd name="connsiteX392" fmla="*/ 105388 w 3024845"/>
                  <a:gd name="connsiteY392" fmla="*/ 2161 h 834218"/>
                  <a:gd name="connsiteX0" fmla="*/ 103361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16856 w 3024845"/>
                  <a:gd name="connsiteY4" fmla="*/ 23779 h 834218"/>
                  <a:gd name="connsiteX5" fmla="*/ 217363 w 3024845"/>
                  <a:gd name="connsiteY5" fmla="*/ 24590 h 834218"/>
                  <a:gd name="connsiteX6" fmla="*/ 220909 w 3024845"/>
                  <a:gd name="connsiteY6" fmla="*/ 30265 h 834218"/>
                  <a:gd name="connsiteX7" fmla="*/ 220909 w 3024845"/>
                  <a:gd name="connsiteY7" fmla="*/ 144839 h 834218"/>
                  <a:gd name="connsiteX8" fmla="*/ 223189 w 3024845"/>
                  <a:gd name="connsiteY8" fmla="*/ 144839 h 834218"/>
                  <a:gd name="connsiteX9" fmla="*/ 239150 w 3024845"/>
                  <a:gd name="connsiteY9" fmla="*/ 144839 h 834218"/>
                  <a:gd name="connsiteX10" fmla="*/ 239150 w 3024845"/>
                  <a:gd name="connsiteY10" fmla="*/ 285354 h 834218"/>
                  <a:gd name="connsiteX11" fmla="*/ 240670 w 3024845"/>
                  <a:gd name="connsiteY11" fmla="*/ 285084 h 834218"/>
                  <a:gd name="connsiteX12" fmla="*/ 251310 w 3024845"/>
                  <a:gd name="connsiteY12" fmla="*/ 283193 h 834218"/>
                  <a:gd name="connsiteX13" fmla="*/ 249283 w 3024845"/>
                  <a:gd name="connsiteY13" fmla="*/ 371825 h 834218"/>
                  <a:gd name="connsiteX14" fmla="*/ 250803 w 3024845"/>
                  <a:gd name="connsiteY14" fmla="*/ 372096 h 834218"/>
                  <a:gd name="connsiteX15" fmla="*/ 261443 w 3024845"/>
                  <a:gd name="connsiteY15" fmla="*/ 373987 h 834218"/>
                  <a:gd name="connsiteX16" fmla="*/ 261696 w 3024845"/>
                  <a:gd name="connsiteY16" fmla="*/ 374798 h 834218"/>
                  <a:gd name="connsiteX17" fmla="*/ 263470 w 3024845"/>
                  <a:gd name="connsiteY17" fmla="*/ 380473 h 834218"/>
                  <a:gd name="connsiteX18" fmla="*/ 264230 w 3024845"/>
                  <a:gd name="connsiteY18" fmla="*/ 378041 h 834218"/>
                  <a:gd name="connsiteX19" fmla="*/ 269550 w 3024845"/>
                  <a:gd name="connsiteY19" fmla="*/ 361017 h 834218"/>
                  <a:gd name="connsiteX20" fmla="*/ 271323 w 3024845"/>
                  <a:gd name="connsiteY20" fmla="*/ 361017 h 834218"/>
                  <a:gd name="connsiteX21" fmla="*/ 283737 w 3024845"/>
                  <a:gd name="connsiteY21" fmla="*/ 361017 h 834218"/>
                  <a:gd name="connsiteX22" fmla="*/ 283737 w 3024845"/>
                  <a:gd name="connsiteY22" fmla="*/ 393443 h 834218"/>
                  <a:gd name="connsiteX23" fmla="*/ 284750 w 3024845"/>
                  <a:gd name="connsiteY23" fmla="*/ 393984 h 834218"/>
                  <a:gd name="connsiteX24" fmla="*/ 291844 w 3024845"/>
                  <a:gd name="connsiteY24" fmla="*/ 397767 h 834218"/>
                  <a:gd name="connsiteX25" fmla="*/ 291844 w 3024845"/>
                  <a:gd name="connsiteY25" fmla="*/ 399118 h 834218"/>
                  <a:gd name="connsiteX26" fmla="*/ 291844 w 3024845"/>
                  <a:gd name="connsiteY26" fmla="*/ 408576 h 834218"/>
                  <a:gd name="connsiteX27" fmla="*/ 336431 w 3024845"/>
                  <a:gd name="connsiteY27" fmla="*/ 408576 h 834218"/>
                  <a:gd name="connsiteX28" fmla="*/ 336431 w 3024845"/>
                  <a:gd name="connsiteY28" fmla="*/ 409657 h 834218"/>
                  <a:gd name="connsiteX29" fmla="*/ 336431 w 3024845"/>
                  <a:gd name="connsiteY29" fmla="*/ 417223 h 834218"/>
                  <a:gd name="connsiteX30" fmla="*/ 338457 w 3024845"/>
                  <a:gd name="connsiteY30" fmla="*/ 417223 h 834218"/>
                  <a:gd name="connsiteX31" fmla="*/ 352644 w 3024845"/>
                  <a:gd name="connsiteY31" fmla="*/ 417223 h 834218"/>
                  <a:gd name="connsiteX32" fmla="*/ 352644 w 3024845"/>
                  <a:gd name="connsiteY32" fmla="*/ 386958 h 834218"/>
                  <a:gd name="connsiteX33" fmla="*/ 397231 w 3024845"/>
                  <a:gd name="connsiteY33" fmla="*/ 386958 h 834218"/>
                  <a:gd name="connsiteX34" fmla="*/ 397231 w 3024845"/>
                  <a:gd name="connsiteY34" fmla="*/ 385607 h 834218"/>
                  <a:gd name="connsiteX35" fmla="*/ 397231 w 3024845"/>
                  <a:gd name="connsiteY35" fmla="*/ 376149 h 834218"/>
                  <a:gd name="connsiteX36" fmla="*/ 398245 w 3024845"/>
                  <a:gd name="connsiteY36" fmla="*/ 376149 h 834218"/>
                  <a:gd name="connsiteX37" fmla="*/ 405338 w 3024845"/>
                  <a:gd name="connsiteY37" fmla="*/ 376149 h 834218"/>
                  <a:gd name="connsiteX38" fmla="*/ 405338 w 3024845"/>
                  <a:gd name="connsiteY38" fmla="*/ 374258 h 834218"/>
                  <a:gd name="connsiteX39" fmla="*/ 405338 w 3024845"/>
                  <a:gd name="connsiteY39" fmla="*/ 361017 h 834218"/>
                  <a:gd name="connsiteX40" fmla="*/ 406098 w 3024845"/>
                  <a:gd name="connsiteY40" fmla="*/ 361017 h 834218"/>
                  <a:gd name="connsiteX41" fmla="*/ 411418 w 3024845"/>
                  <a:gd name="connsiteY41" fmla="*/ 361017 h 834218"/>
                  <a:gd name="connsiteX42" fmla="*/ 411418 w 3024845"/>
                  <a:gd name="connsiteY42" fmla="*/ 359936 h 834218"/>
                  <a:gd name="connsiteX43" fmla="*/ 411418 w 3024845"/>
                  <a:gd name="connsiteY43" fmla="*/ 352369 h 834218"/>
                  <a:gd name="connsiteX44" fmla="*/ 413445 w 3024845"/>
                  <a:gd name="connsiteY44" fmla="*/ 352369 h 834218"/>
                  <a:gd name="connsiteX45" fmla="*/ 427632 w 3024845"/>
                  <a:gd name="connsiteY45" fmla="*/ 352369 h 834218"/>
                  <a:gd name="connsiteX46" fmla="*/ 427632 w 3024845"/>
                  <a:gd name="connsiteY46" fmla="*/ 353450 h 834218"/>
                  <a:gd name="connsiteX47" fmla="*/ 427632 w 3024845"/>
                  <a:gd name="connsiteY47" fmla="*/ 361017 h 834218"/>
                  <a:gd name="connsiteX48" fmla="*/ 449925 w 3024845"/>
                  <a:gd name="connsiteY48" fmla="*/ 361017 h 834218"/>
                  <a:gd name="connsiteX49" fmla="*/ 449925 w 3024845"/>
                  <a:gd name="connsiteY49" fmla="*/ 359125 h 834218"/>
                  <a:gd name="connsiteX50" fmla="*/ 449925 w 3024845"/>
                  <a:gd name="connsiteY50" fmla="*/ 345884 h 834218"/>
                  <a:gd name="connsiteX51" fmla="*/ 451699 w 3024845"/>
                  <a:gd name="connsiteY51" fmla="*/ 345884 h 834218"/>
                  <a:gd name="connsiteX52" fmla="*/ 464112 w 3024845"/>
                  <a:gd name="connsiteY52" fmla="*/ 345884 h 834218"/>
                  <a:gd name="connsiteX53" fmla="*/ 464112 w 3024845"/>
                  <a:gd name="connsiteY53" fmla="*/ 369664 h 834218"/>
                  <a:gd name="connsiteX54" fmla="*/ 465126 w 3024845"/>
                  <a:gd name="connsiteY54" fmla="*/ 369664 h 834218"/>
                  <a:gd name="connsiteX55" fmla="*/ 472219 w 3024845"/>
                  <a:gd name="connsiteY55" fmla="*/ 369664 h 834218"/>
                  <a:gd name="connsiteX56" fmla="*/ 472219 w 3024845"/>
                  <a:gd name="connsiteY56" fmla="*/ 368583 h 834218"/>
                  <a:gd name="connsiteX57" fmla="*/ 472219 w 3024845"/>
                  <a:gd name="connsiteY57" fmla="*/ 361017 h 834218"/>
                  <a:gd name="connsiteX58" fmla="*/ 473992 w 3024845"/>
                  <a:gd name="connsiteY58" fmla="*/ 361017 h 834218"/>
                  <a:gd name="connsiteX59" fmla="*/ 486406 w 3024845"/>
                  <a:gd name="connsiteY59" fmla="*/ 361017 h 834218"/>
                  <a:gd name="connsiteX60" fmla="*/ 486406 w 3024845"/>
                  <a:gd name="connsiteY60" fmla="*/ 386958 h 834218"/>
                  <a:gd name="connsiteX61" fmla="*/ 488433 w 3024845"/>
                  <a:gd name="connsiteY61" fmla="*/ 386958 h 834218"/>
                  <a:gd name="connsiteX62" fmla="*/ 502619 w 3024845"/>
                  <a:gd name="connsiteY62" fmla="*/ 386958 h 834218"/>
                  <a:gd name="connsiteX63" fmla="*/ 502619 w 3024845"/>
                  <a:gd name="connsiteY63" fmla="*/ 388579 h 834218"/>
                  <a:gd name="connsiteX64" fmla="*/ 502619 w 3024845"/>
                  <a:gd name="connsiteY64" fmla="*/ 399929 h 834218"/>
                  <a:gd name="connsiteX65" fmla="*/ 503379 w 3024845"/>
                  <a:gd name="connsiteY65" fmla="*/ 399929 h 834218"/>
                  <a:gd name="connsiteX66" fmla="*/ 508700 w 3024845"/>
                  <a:gd name="connsiteY66" fmla="*/ 399929 h 834218"/>
                  <a:gd name="connsiteX67" fmla="*/ 508700 w 3024845"/>
                  <a:gd name="connsiteY67" fmla="*/ 399118 h 834218"/>
                  <a:gd name="connsiteX68" fmla="*/ 508700 w 3024845"/>
                  <a:gd name="connsiteY68" fmla="*/ 393443 h 834218"/>
                  <a:gd name="connsiteX69" fmla="*/ 539100 w 3024845"/>
                  <a:gd name="connsiteY69" fmla="*/ 393443 h 834218"/>
                  <a:gd name="connsiteX70" fmla="*/ 539100 w 3024845"/>
                  <a:gd name="connsiteY70" fmla="*/ 417223 h 834218"/>
                  <a:gd name="connsiteX71" fmla="*/ 540113 w 3024845"/>
                  <a:gd name="connsiteY71" fmla="*/ 417223 h 834218"/>
                  <a:gd name="connsiteX72" fmla="*/ 547207 w 3024845"/>
                  <a:gd name="connsiteY72" fmla="*/ 417223 h 834218"/>
                  <a:gd name="connsiteX73" fmla="*/ 547207 w 3024845"/>
                  <a:gd name="connsiteY73" fmla="*/ 418304 h 834218"/>
                  <a:gd name="connsiteX74" fmla="*/ 547207 w 3024845"/>
                  <a:gd name="connsiteY74" fmla="*/ 425870 h 834218"/>
                  <a:gd name="connsiteX75" fmla="*/ 547967 w 3024845"/>
                  <a:gd name="connsiteY75" fmla="*/ 425870 h 834218"/>
                  <a:gd name="connsiteX76" fmla="*/ 553287 w 3024845"/>
                  <a:gd name="connsiteY76" fmla="*/ 425870 h 834218"/>
                  <a:gd name="connsiteX77" fmla="*/ 553287 w 3024845"/>
                  <a:gd name="connsiteY77" fmla="*/ 423708 h 834218"/>
                  <a:gd name="connsiteX78" fmla="*/ 553287 w 3024845"/>
                  <a:gd name="connsiteY78" fmla="*/ 408576 h 834218"/>
                  <a:gd name="connsiteX79" fmla="*/ 554300 w 3024845"/>
                  <a:gd name="connsiteY79" fmla="*/ 408576 h 834218"/>
                  <a:gd name="connsiteX80" fmla="*/ 561394 w 3024845"/>
                  <a:gd name="connsiteY80" fmla="*/ 408576 h 834218"/>
                  <a:gd name="connsiteX81" fmla="*/ 561394 w 3024845"/>
                  <a:gd name="connsiteY81" fmla="*/ 409657 h 834218"/>
                  <a:gd name="connsiteX82" fmla="*/ 561394 w 3024845"/>
                  <a:gd name="connsiteY82" fmla="*/ 417223 h 834218"/>
                  <a:gd name="connsiteX83" fmla="*/ 566714 w 3024845"/>
                  <a:gd name="connsiteY83" fmla="*/ 415230 h 834218"/>
                  <a:gd name="connsiteX84" fmla="*/ 567474 w 3024845"/>
                  <a:gd name="connsiteY84" fmla="*/ 414250 h 834218"/>
                  <a:gd name="connsiteX85" fmla="*/ 567474 w 3024845"/>
                  <a:gd name="connsiteY85" fmla="*/ 408576 h 834218"/>
                  <a:gd name="connsiteX86" fmla="*/ 605981 w 3024845"/>
                  <a:gd name="connsiteY86" fmla="*/ 408576 h 834218"/>
                  <a:gd name="connsiteX87" fmla="*/ 605981 w 3024845"/>
                  <a:gd name="connsiteY87" fmla="*/ 432355 h 834218"/>
                  <a:gd name="connsiteX88" fmla="*/ 608007 w 3024845"/>
                  <a:gd name="connsiteY88" fmla="*/ 432355 h 834218"/>
                  <a:gd name="connsiteX89" fmla="*/ 622194 w 3024845"/>
                  <a:gd name="connsiteY89" fmla="*/ 432355 h 834218"/>
                  <a:gd name="connsiteX90" fmla="*/ 622194 w 3024845"/>
                  <a:gd name="connsiteY90" fmla="*/ 433436 h 834218"/>
                  <a:gd name="connsiteX91" fmla="*/ 622194 w 3024845"/>
                  <a:gd name="connsiteY91" fmla="*/ 441002 h 834218"/>
                  <a:gd name="connsiteX92" fmla="*/ 623968 w 3024845"/>
                  <a:gd name="connsiteY92" fmla="*/ 441002 h 834218"/>
                  <a:gd name="connsiteX93" fmla="*/ 636381 w 3024845"/>
                  <a:gd name="connsiteY93" fmla="*/ 441002 h 834218"/>
                  <a:gd name="connsiteX94" fmla="*/ 636381 w 3024845"/>
                  <a:gd name="connsiteY94" fmla="*/ 417223 h 834218"/>
                  <a:gd name="connsiteX95" fmla="*/ 637394 w 3024845"/>
                  <a:gd name="connsiteY95" fmla="*/ 417223 h 834218"/>
                  <a:gd name="connsiteX96" fmla="*/ 644488 w 3024845"/>
                  <a:gd name="connsiteY96" fmla="*/ 417223 h 834218"/>
                  <a:gd name="connsiteX97" fmla="*/ 644488 w 3024845"/>
                  <a:gd name="connsiteY97" fmla="*/ 384796 h 834218"/>
                  <a:gd name="connsiteX98" fmla="*/ 645501 w 3024845"/>
                  <a:gd name="connsiteY98" fmla="*/ 384796 h 834218"/>
                  <a:gd name="connsiteX99" fmla="*/ 652595 w 3024845"/>
                  <a:gd name="connsiteY99" fmla="*/ 384796 h 834218"/>
                  <a:gd name="connsiteX100" fmla="*/ 652595 w 3024845"/>
                  <a:gd name="connsiteY100" fmla="*/ 382905 h 834218"/>
                  <a:gd name="connsiteX101" fmla="*/ 652595 w 3024845"/>
                  <a:gd name="connsiteY101" fmla="*/ 369664 h 834218"/>
                  <a:gd name="connsiteX102" fmla="*/ 651328 w 3024845"/>
                  <a:gd name="connsiteY102" fmla="*/ 368042 h 834218"/>
                  <a:gd name="connsiteX103" fmla="*/ 656648 w 3024845"/>
                  <a:gd name="connsiteY103" fmla="*/ 356693 h 834218"/>
                  <a:gd name="connsiteX104" fmla="*/ 664755 w 3024845"/>
                  <a:gd name="connsiteY104" fmla="*/ 384796 h 834218"/>
                  <a:gd name="connsiteX105" fmla="*/ 665515 w 3024845"/>
                  <a:gd name="connsiteY105" fmla="*/ 384796 h 834218"/>
                  <a:gd name="connsiteX106" fmla="*/ 670835 w 3024845"/>
                  <a:gd name="connsiteY106" fmla="*/ 384796 h 834218"/>
                  <a:gd name="connsiteX107" fmla="*/ 670835 w 3024845"/>
                  <a:gd name="connsiteY107" fmla="*/ 278869 h 834218"/>
                  <a:gd name="connsiteX108" fmla="*/ 672355 w 3024845"/>
                  <a:gd name="connsiteY108" fmla="*/ 278869 h 834218"/>
                  <a:gd name="connsiteX109" fmla="*/ 682995 w 3024845"/>
                  <a:gd name="connsiteY109" fmla="*/ 278869 h 834218"/>
                  <a:gd name="connsiteX110" fmla="*/ 682995 w 3024845"/>
                  <a:gd name="connsiteY110" fmla="*/ 231310 h 834218"/>
                  <a:gd name="connsiteX111" fmla="*/ 709342 w 3024845"/>
                  <a:gd name="connsiteY111" fmla="*/ 231310 h 834218"/>
                  <a:gd name="connsiteX112" fmla="*/ 709342 w 3024845"/>
                  <a:gd name="connsiteY112" fmla="*/ 209692 h 834218"/>
                  <a:gd name="connsiteX113" fmla="*/ 743796 w 3024845"/>
                  <a:gd name="connsiteY113" fmla="*/ 209692 h 834218"/>
                  <a:gd name="connsiteX114" fmla="*/ 743796 w 3024845"/>
                  <a:gd name="connsiteY114" fmla="*/ 212124 h 834218"/>
                  <a:gd name="connsiteX115" fmla="*/ 743796 w 3024845"/>
                  <a:gd name="connsiteY115" fmla="*/ 229148 h 834218"/>
                  <a:gd name="connsiteX116" fmla="*/ 746076 w 3024845"/>
                  <a:gd name="connsiteY116" fmla="*/ 229148 h 834218"/>
                  <a:gd name="connsiteX117" fmla="*/ 762036 w 3024845"/>
                  <a:gd name="connsiteY117" fmla="*/ 229148 h 834218"/>
                  <a:gd name="connsiteX118" fmla="*/ 762036 w 3024845"/>
                  <a:gd name="connsiteY118" fmla="*/ 276707 h 834218"/>
                  <a:gd name="connsiteX119" fmla="*/ 763049 w 3024845"/>
                  <a:gd name="connsiteY119" fmla="*/ 276707 h 834218"/>
                  <a:gd name="connsiteX120" fmla="*/ 770143 w 3024845"/>
                  <a:gd name="connsiteY120" fmla="*/ 276707 h 834218"/>
                  <a:gd name="connsiteX121" fmla="*/ 784330 w 3024845"/>
                  <a:gd name="connsiteY121" fmla="*/ 281031 h 834218"/>
                  <a:gd name="connsiteX122" fmla="*/ 784330 w 3024845"/>
                  <a:gd name="connsiteY122" fmla="*/ 319943 h 834218"/>
                  <a:gd name="connsiteX123" fmla="*/ 785343 w 3024845"/>
                  <a:gd name="connsiteY123" fmla="*/ 319943 h 834218"/>
                  <a:gd name="connsiteX124" fmla="*/ 792436 w 3024845"/>
                  <a:gd name="connsiteY124" fmla="*/ 319943 h 834218"/>
                  <a:gd name="connsiteX125" fmla="*/ 792436 w 3024845"/>
                  <a:gd name="connsiteY125" fmla="*/ 321564 h 834218"/>
                  <a:gd name="connsiteX126" fmla="*/ 792436 w 3024845"/>
                  <a:gd name="connsiteY126" fmla="*/ 332913 h 834218"/>
                  <a:gd name="connsiteX127" fmla="*/ 794463 w 3024845"/>
                  <a:gd name="connsiteY127" fmla="*/ 332913 h 834218"/>
                  <a:gd name="connsiteX128" fmla="*/ 808650 w 3024845"/>
                  <a:gd name="connsiteY128" fmla="*/ 332913 h 834218"/>
                  <a:gd name="connsiteX129" fmla="*/ 814730 w 3024845"/>
                  <a:gd name="connsiteY129" fmla="*/ 339399 h 834218"/>
                  <a:gd name="connsiteX130" fmla="*/ 814730 w 3024845"/>
                  <a:gd name="connsiteY130" fmla="*/ 361017 h 834218"/>
                  <a:gd name="connsiteX131" fmla="*/ 817010 w 3024845"/>
                  <a:gd name="connsiteY131" fmla="*/ 361017 h 834218"/>
                  <a:gd name="connsiteX132" fmla="*/ 832970 w 3024845"/>
                  <a:gd name="connsiteY132" fmla="*/ 361017 h 834218"/>
                  <a:gd name="connsiteX133" fmla="*/ 832970 w 3024845"/>
                  <a:gd name="connsiteY133" fmla="*/ 362097 h 834218"/>
                  <a:gd name="connsiteX134" fmla="*/ 832970 w 3024845"/>
                  <a:gd name="connsiteY134" fmla="*/ 369664 h 834218"/>
                  <a:gd name="connsiteX135" fmla="*/ 834237 w 3024845"/>
                  <a:gd name="connsiteY135" fmla="*/ 369664 h 834218"/>
                  <a:gd name="connsiteX136" fmla="*/ 843104 w 3024845"/>
                  <a:gd name="connsiteY136" fmla="*/ 369664 h 834218"/>
                  <a:gd name="connsiteX137" fmla="*/ 843104 w 3024845"/>
                  <a:gd name="connsiteY137" fmla="*/ 371825 h 834218"/>
                  <a:gd name="connsiteX138" fmla="*/ 843104 w 3024845"/>
                  <a:gd name="connsiteY138" fmla="*/ 386958 h 834218"/>
                  <a:gd name="connsiteX139" fmla="*/ 847157 w 3024845"/>
                  <a:gd name="connsiteY139" fmla="*/ 385066 h 834218"/>
                  <a:gd name="connsiteX140" fmla="*/ 847157 w 3024845"/>
                  <a:gd name="connsiteY140" fmla="*/ 371825 h 834218"/>
                  <a:gd name="connsiteX141" fmla="*/ 848170 w 3024845"/>
                  <a:gd name="connsiteY141" fmla="*/ 371825 h 834218"/>
                  <a:gd name="connsiteX142" fmla="*/ 855264 w 3024845"/>
                  <a:gd name="connsiteY142" fmla="*/ 371825 h 834218"/>
                  <a:gd name="connsiteX143" fmla="*/ 855264 w 3024845"/>
                  <a:gd name="connsiteY143" fmla="*/ 373447 h 834218"/>
                  <a:gd name="connsiteX144" fmla="*/ 855264 w 3024845"/>
                  <a:gd name="connsiteY144" fmla="*/ 384796 h 834218"/>
                  <a:gd name="connsiteX145" fmla="*/ 856024 w 3024845"/>
                  <a:gd name="connsiteY145" fmla="*/ 384796 h 834218"/>
                  <a:gd name="connsiteX146" fmla="*/ 861344 w 3024845"/>
                  <a:gd name="connsiteY146" fmla="*/ 384796 h 834218"/>
                  <a:gd name="connsiteX147" fmla="*/ 909984 w 3024845"/>
                  <a:gd name="connsiteY147" fmla="*/ 380473 h 834218"/>
                  <a:gd name="connsiteX148" fmla="*/ 909984 w 3024845"/>
                  <a:gd name="connsiteY148" fmla="*/ 381824 h 834218"/>
                  <a:gd name="connsiteX149" fmla="*/ 909984 w 3024845"/>
                  <a:gd name="connsiteY149" fmla="*/ 391281 h 834218"/>
                  <a:gd name="connsiteX150" fmla="*/ 910744 w 3024845"/>
                  <a:gd name="connsiteY150" fmla="*/ 391281 h 834218"/>
                  <a:gd name="connsiteX151" fmla="*/ 916065 w 3024845"/>
                  <a:gd name="connsiteY151" fmla="*/ 391281 h 834218"/>
                  <a:gd name="connsiteX152" fmla="*/ 916065 w 3024845"/>
                  <a:gd name="connsiteY152" fmla="*/ 393443 h 834218"/>
                  <a:gd name="connsiteX153" fmla="*/ 916065 w 3024845"/>
                  <a:gd name="connsiteY153" fmla="*/ 408576 h 834218"/>
                  <a:gd name="connsiteX154" fmla="*/ 918091 w 3024845"/>
                  <a:gd name="connsiteY154" fmla="*/ 407225 h 834218"/>
                  <a:gd name="connsiteX155" fmla="*/ 932278 w 3024845"/>
                  <a:gd name="connsiteY155" fmla="*/ 397767 h 834218"/>
                  <a:gd name="connsiteX156" fmla="*/ 938358 w 3024845"/>
                  <a:gd name="connsiteY156" fmla="*/ 356693 h 834218"/>
                  <a:gd name="connsiteX157" fmla="*/ 939118 w 3024845"/>
                  <a:gd name="connsiteY157" fmla="*/ 356423 h 834218"/>
                  <a:gd name="connsiteX158" fmla="*/ 944438 w 3024845"/>
                  <a:gd name="connsiteY158" fmla="*/ 354531 h 834218"/>
                  <a:gd name="connsiteX159" fmla="*/ 946465 w 3024845"/>
                  <a:gd name="connsiteY159" fmla="*/ 285354 h 834218"/>
                  <a:gd name="connsiteX160" fmla="*/ 948492 w 3024845"/>
                  <a:gd name="connsiteY160" fmla="*/ 354531 h 834218"/>
                  <a:gd name="connsiteX161" fmla="*/ 949252 w 3024845"/>
                  <a:gd name="connsiteY161" fmla="*/ 354801 h 834218"/>
                  <a:gd name="connsiteX162" fmla="*/ 954572 w 3024845"/>
                  <a:gd name="connsiteY162" fmla="*/ 356693 h 834218"/>
                  <a:gd name="connsiteX163" fmla="*/ 954572 w 3024845"/>
                  <a:gd name="connsiteY163" fmla="*/ 270222 h 834218"/>
                  <a:gd name="connsiteX164" fmla="*/ 958625 w 3024845"/>
                  <a:gd name="connsiteY164" fmla="*/ 237795 h 834218"/>
                  <a:gd name="connsiteX165" fmla="*/ 997132 w 3024845"/>
                  <a:gd name="connsiteY165" fmla="*/ 237795 h 834218"/>
                  <a:gd name="connsiteX166" fmla="*/ 997132 w 3024845"/>
                  <a:gd name="connsiteY166" fmla="*/ 270222 h 834218"/>
                  <a:gd name="connsiteX167" fmla="*/ 997892 w 3024845"/>
                  <a:gd name="connsiteY167" fmla="*/ 270222 h 834218"/>
                  <a:gd name="connsiteX168" fmla="*/ 1003212 w 3024845"/>
                  <a:gd name="connsiteY168" fmla="*/ 270222 h 834218"/>
                  <a:gd name="connsiteX169" fmla="*/ 1003212 w 3024845"/>
                  <a:gd name="connsiteY169" fmla="*/ 188074 h 834218"/>
                  <a:gd name="connsiteX170" fmla="*/ 1004986 w 3024845"/>
                  <a:gd name="connsiteY170" fmla="*/ 188074 h 834218"/>
                  <a:gd name="connsiteX171" fmla="*/ 1017399 w 3024845"/>
                  <a:gd name="connsiteY171" fmla="*/ 188074 h 834218"/>
                  <a:gd name="connsiteX172" fmla="*/ 1017399 w 3024845"/>
                  <a:gd name="connsiteY172" fmla="*/ 186183 h 834218"/>
                  <a:gd name="connsiteX173" fmla="*/ 1017399 w 3024845"/>
                  <a:gd name="connsiteY173" fmla="*/ 172942 h 834218"/>
                  <a:gd name="connsiteX174" fmla="*/ 1039693 w 3024845"/>
                  <a:gd name="connsiteY174" fmla="*/ 172942 h 834218"/>
                  <a:gd name="connsiteX175" fmla="*/ 1039693 w 3024845"/>
                  <a:gd name="connsiteY175" fmla="*/ 171861 h 834218"/>
                  <a:gd name="connsiteX176" fmla="*/ 1039693 w 3024845"/>
                  <a:gd name="connsiteY176" fmla="*/ 164295 h 834218"/>
                  <a:gd name="connsiteX177" fmla="*/ 1041466 w 3024845"/>
                  <a:gd name="connsiteY177" fmla="*/ 164295 h 834218"/>
                  <a:gd name="connsiteX178" fmla="*/ 1053880 w 3024845"/>
                  <a:gd name="connsiteY178" fmla="*/ 164295 h 834218"/>
                  <a:gd name="connsiteX179" fmla="*/ 1053880 w 3024845"/>
                  <a:gd name="connsiteY179" fmla="*/ 165376 h 834218"/>
                  <a:gd name="connsiteX180" fmla="*/ 1053880 w 3024845"/>
                  <a:gd name="connsiteY180" fmla="*/ 172942 h 834218"/>
                  <a:gd name="connsiteX181" fmla="*/ 1054640 w 3024845"/>
                  <a:gd name="connsiteY181" fmla="*/ 172942 h 834218"/>
                  <a:gd name="connsiteX182" fmla="*/ 1059960 w 3024845"/>
                  <a:gd name="connsiteY182" fmla="*/ 172942 h 834218"/>
                  <a:gd name="connsiteX183" fmla="*/ 1070093 w 3024845"/>
                  <a:gd name="connsiteY183" fmla="*/ 168618 h 834218"/>
                  <a:gd name="connsiteX184" fmla="*/ 1074146 w 3024845"/>
                  <a:gd name="connsiteY184" fmla="*/ 171861 h 834218"/>
                  <a:gd name="connsiteX185" fmla="*/ 1074146 w 3024845"/>
                  <a:gd name="connsiteY185" fmla="*/ 164295 h 834218"/>
                  <a:gd name="connsiteX186" fmla="*/ 1076426 w 3024845"/>
                  <a:gd name="connsiteY186" fmla="*/ 164295 h 834218"/>
                  <a:gd name="connsiteX187" fmla="*/ 1092387 w 3024845"/>
                  <a:gd name="connsiteY187" fmla="*/ 164295 h 834218"/>
                  <a:gd name="connsiteX188" fmla="*/ 1092387 w 3024845"/>
                  <a:gd name="connsiteY188" fmla="*/ 165376 h 834218"/>
                  <a:gd name="connsiteX189" fmla="*/ 1092387 w 3024845"/>
                  <a:gd name="connsiteY189" fmla="*/ 172942 h 834218"/>
                  <a:gd name="connsiteX190" fmla="*/ 1122787 w 3024845"/>
                  <a:gd name="connsiteY190" fmla="*/ 172942 h 834218"/>
                  <a:gd name="connsiteX191" fmla="*/ 1122787 w 3024845"/>
                  <a:gd name="connsiteY191" fmla="*/ 174563 h 834218"/>
                  <a:gd name="connsiteX192" fmla="*/ 1122787 w 3024845"/>
                  <a:gd name="connsiteY192" fmla="*/ 185913 h 834218"/>
                  <a:gd name="connsiteX193" fmla="*/ 1149134 w 3024845"/>
                  <a:gd name="connsiteY193" fmla="*/ 185913 h 834218"/>
                  <a:gd name="connsiteX194" fmla="*/ 1149134 w 3024845"/>
                  <a:gd name="connsiteY194" fmla="*/ 216177 h 834218"/>
                  <a:gd name="connsiteX195" fmla="*/ 1149894 w 3024845"/>
                  <a:gd name="connsiteY195" fmla="*/ 216177 h 834218"/>
                  <a:gd name="connsiteX196" fmla="*/ 1155214 w 3024845"/>
                  <a:gd name="connsiteY196" fmla="*/ 216177 h 834218"/>
                  <a:gd name="connsiteX197" fmla="*/ 1155214 w 3024845"/>
                  <a:gd name="connsiteY197" fmla="*/ 217258 h 834218"/>
                  <a:gd name="connsiteX198" fmla="*/ 1155214 w 3024845"/>
                  <a:gd name="connsiteY198" fmla="*/ 224825 h 834218"/>
                  <a:gd name="connsiteX199" fmla="*/ 1159268 w 3024845"/>
                  <a:gd name="connsiteY199" fmla="*/ 255089 h 834218"/>
                  <a:gd name="connsiteX200" fmla="*/ 1160028 w 3024845"/>
                  <a:gd name="connsiteY200" fmla="*/ 255089 h 834218"/>
                  <a:gd name="connsiteX201" fmla="*/ 1165348 w 3024845"/>
                  <a:gd name="connsiteY201" fmla="*/ 255089 h 834218"/>
                  <a:gd name="connsiteX202" fmla="*/ 1165348 w 3024845"/>
                  <a:gd name="connsiteY202" fmla="*/ 255900 h 834218"/>
                  <a:gd name="connsiteX203" fmla="*/ 1165348 w 3024845"/>
                  <a:gd name="connsiteY203" fmla="*/ 261575 h 834218"/>
                  <a:gd name="connsiteX204" fmla="*/ 1166361 w 3024845"/>
                  <a:gd name="connsiteY204" fmla="*/ 261575 h 834218"/>
                  <a:gd name="connsiteX205" fmla="*/ 1173454 w 3024845"/>
                  <a:gd name="connsiteY205" fmla="*/ 261575 h 834218"/>
                  <a:gd name="connsiteX206" fmla="*/ 1173454 w 3024845"/>
                  <a:gd name="connsiteY206" fmla="*/ 291840 h 834218"/>
                  <a:gd name="connsiteX207" fmla="*/ 1175481 w 3024845"/>
                  <a:gd name="connsiteY207" fmla="*/ 291840 h 834218"/>
                  <a:gd name="connsiteX208" fmla="*/ 1189668 w 3024845"/>
                  <a:gd name="connsiteY208" fmla="*/ 291840 h 834218"/>
                  <a:gd name="connsiteX209" fmla="*/ 1189668 w 3024845"/>
                  <a:gd name="connsiteY209" fmla="*/ 315619 h 834218"/>
                  <a:gd name="connsiteX210" fmla="*/ 1191695 w 3024845"/>
                  <a:gd name="connsiteY210" fmla="*/ 317240 h 834218"/>
                  <a:gd name="connsiteX211" fmla="*/ 1191695 w 3024845"/>
                  <a:gd name="connsiteY211" fmla="*/ 328590 h 834218"/>
                  <a:gd name="connsiteX212" fmla="*/ 1192455 w 3024845"/>
                  <a:gd name="connsiteY212" fmla="*/ 328590 h 834218"/>
                  <a:gd name="connsiteX213" fmla="*/ 1197775 w 3024845"/>
                  <a:gd name="connsiteY213" fmla="*/ 328590 h 834218"/>
                  <a:gd name="connsiteX214" fmla="*/ 1197775 w 3024845"/>
                  <a:gd name="connsiteY214" fmla="*/ 352369 h 834218"/>
                  <a:gd name="connsiteX215" fmla="*/ 1199041 w 3024845"/>
                  <a:gd name="connsiteY215" fmla="*/ 352369 h 834218"/>
                  <a:gd name="connsiteX216" fmla="*/ 1207908 w 3024845"/>
                  <a:gd name="connsiteY216" fmla="*/ 352369 h 834218"/>
                  <a:gd name="connsiteX217" fmla="*/ 1209935 w 3024845"/>
                  <a:gd name="connsiteY217" fmla="*/ 356423 h 834218"/>
                  <a:gd name="connsiteX218" fmla="*/ 1209935 w 3024845"/>
                  <a:gd name="connsiteY218" fmla="*/ 369664 h 834218"/>
                  <a:gd name="connsiteX219" fmla="*/ 1211455 w 3024845"/>
                  <a:gd name="connsiteY219" fmla="*/ 367772 h 834218"/>
                  <a:gd name="connsiteX220" fmla="*/ 1222095 w 3024845"/>
                  <a:gd name="connsiteY220" fmla="*/ 354531 h 834218"/>
                  <a:gd name="connsiteX221" fmla="*/ 1250469 w 3024845"/>
                  <a:gd name="connsiteY221" fmla="*/ 354531 h 834218"/>
                  <a:gd name="connsiteX222" fmla="*/ 1250469 w 3024845"/>
                  <a:gd name="connsiteY222" fmla="*/ 441002 h 834218"/>
                  <a:gd name="connsiteX223" fmla="*/ 1251229 w 3024845"/>
                  <a:gd name="connsiteY223" fmla="*/ 441002 h 834218"/>
                  <a:gd name="connsiteX224" fmla="*/ 1256549 w 3024845"/>
                  <a:gd name="connsiteY224" fmla="*/ 441002 h 834218"/>
                  <a:gd name="connsiteX225" fmla="*/ 1257309 w 3024845"/>
                  <a:gd name="connsiteY225" fmla="*/ 439651 h 834218"/>
                  <a:gd name="connsiteX226" fmla="*/ 1262629 w 3024845"/>
                  <a:gd name="connsiteY226" fmla="*/ 430193 h 834218"/>
                  <a:gd name="connsiteX227" fmla="*/ 1262629 w 3024845"/>
                  <a:gd name="connsiteY227" fmla="*/ 432085 h 834218"/>
                  <a:gd name="connsiteX228" fmla="*/ 1262629 w 3024845"/>
                  <a:gd name="connsiteY228" fmla="*/ 445326 h 834218"/>
                  <a:gd name="connsiteX229" fmla="*/ 1266682 w 3024845"/>
                  <a:gd name="connsiteY229" fmla="*/ 399929 h 834218"/>
                  <a:gd name="connsiteX230" fmla="*/ 1267442 w 3024845"/>
                  <a:gd name="connsiteY230" fmla="*/ 399929 h 834218"/>
                  <a:gd name="connsiteX231" fmla="*/ 1272762 w 3024845"/>
                  <a:gd name="connsiteY231" fmla="*/ 399929 h 834218"/>
                  <a:gd name="connsiteX232" fmla="*/ 1272762 w 3024845"/>
                  <a:gd name="connsiteY232" fmla="*/ 335075 h 834218"/>
                  <a:gd name="connsiteX233" fmla="*/ 1273776 w 3024845"/>
                  <a:gd name="connsiteY233" fmla="*/ 335075 h 834218"/>
                  <a:gd name="connsiteX234" fmla="*/ 1280869 w 3024845"/>
                  <a:gd name="connsiteY234" fmla="*/ 335075 h 834218"/>
                  <a:gd name="connsiteX235" fmla="*/ 1293029 w 3024845"/>
                  <a:gd name="connsiteY235" fmla="*/ 291840 h 834218"/>
                  <a:gd name="connsiteX236" fmla="*/ 1294296 w 3024845"/>
                  <a:gd name="connsiteY236" fmla="*/ 291840 h 834218"/>
                  <a:gd name="connsiteX237" fmla="*/ 1303163 w 3024845"/>
                  <a:gd name="connsiteY237" fmla="*/ 291840 h 834218"/>
                  <a:gd name="connsiteX238" fmla="*/ 1313296 w 3024845"/>
                  <a:gd name="connsiteY238" fmla="*/ 335075 h 834218"/>
                  <a:gd name="connsiteX239" fmla="*/ 1314309 w 3024845"/>
                  <a:gd name="connsiteY239" fmla="*/ 335075 h 834218"/>
                  <a:gd name="connsiteX240" fmla="*/ 1321403 w 3024845"/>
                  <a:gd name="connsiteY240" fmla="*/ 335075 h 834218"/>
                  <a:gd name="connsiteX241" fmla="*/ 1321403 w 3024845"/>
                  <a:gd name="connsiteY241" fmla="*/ 373987 h 834218"/>
                  <a:gd name="connsiteX242" fmla="*/ 1323176 w 3024845"/>
                  <a:gd name="connsiteY242" fmla="*/ 373987 h 834218"/>
                  <a:gd name="connsiteX243" fmla="*/ 1335590 w 3024845"/>
                  <a:gd name="connsiteY243" fmla="*/ 373987 h 834218"/>
                  <a:gd name="connsiteX244" fmla="*/ 1335590 w 3024845"/>
                  <a:gd name="connsiteY244" fmla="*/ 376149 h 834218"/>
                  <a:gd name="connsiteX245" fmla="*/ 1335590 w 3024845"/>
                  <a:gd name="connsiteY245" fmla="*/ 391281 h 834218"/>
                  <a:gd name="connsiteX246" fmla="*/ 1339643 w 3024845"/>
                  <a:gd name="connsiteY246" fmla="*/ 389120 h 834218"/>
                  <a:gd name="connsiteX247" fmla="*/ 1339643 w 3024845"/>
                  <a:gd name="connsiteY247" fmla="*/ 373987 h 834218"/>
                  <a:gd name="connsiteX248" fmla="*/ 1341163 w 3024845"/>
                  <a:gd name="connsiteY248" fmla="*/ 373987 h 834218"/>
                  <a:gd name="connsiteX249" fmla="*/ 1351803 w 3024845"/>
                  <a:gd name="connsiteY249" fmla="*/ 373987 h 834218"/>
                  <a:gd name="connsiteX250" fmla="*/ 1351803 w 3024845"/>
                  <a:gd name="connsiteY250" fmla="*/ 375608 h 834218"/>
                  <a:gd name="connsiteX251" fmla="*/ 1351803 w 3024845"/>
                  <a:gd name="connsiteY251" fmla="*/ 386958 h 834218"/>
                  <a:gd name="connsiteX252" fmla="*/ 1382204 w 3024845"/>
                  <a:gd name="connsiteY252" fmla="*/ 386958 h 834218"/>
                  <a:gd name="connsiteX253" fmla="*/ 1382204 w 3024845"/>
                  <a:gd name="connsiteY253" fmla="*/ 350208 h 834218"/>
                  <a:gd name="connsiteX254" fmla="*/ 1383470 w 3024845"/>
                  <a:gd name="connsiteY254" fmla="*/ 350208 h 834218"/>
                  <a:gd name="connsiteX255" fmla="*/ 1392337 w 3024845"/>
                  <a:gd name="connsiteY255" fmla="*/ 350208 h 834218"/>
                  <a:gd name="connsiteX256" fmla="*/ 1392337 w 3024845"/>
                  <a:gd name="connsiteY256" fmla="*/ 371825 h 834218"/>
                  <a:gd name="connsiteX257" fmla="*/ 1394364 w 3024845"/>
                  <a:gd name="connsiteY257" fmla="*/ 339399 h 834218"/>
                  <a:gd name="connsiteX258" fmla="*/ 1416657 w 3024845"/>
                  <a:gd name="connsiteY258" fmla="*/ 339399 h 834218"/>
                  <a:gd name="connsiteX259" fmla="*/ 1416657 w 3024845"/>
                  <a:gd name="connsiteY259" fmla="*/ 337777 h 834218"/>
                  <a:gd name="connsiteX260" fmla="*/ 1416657 w 3024845"/>
                  <a:gd name="connsiteY260" fmla="*/ 326428 h 834218"/>
                  <a:gd name="connsiteX261" fmla="*/ 1417417 w 3024845"/>
                  <a:gd name="connsiteY261" fmla="*/ 326428 h 834218"/>
                  <a:gd name="connsiteX262" fmla="*/ 1422737 w 3024845"/>
                  <a:gd name="connsiteY262" fmla="*/ 326428 h 834218"/>
                  <a:gd name="connsiteX263" fmla="*/ 1422737 w 3024845"/>
                  <a:gd name="connsiteY263" fmla="*/ 324537 h 834218"/>
                  <a:gd name="connsiteX264" fmla="*/ 1422737 w 3024845"/>
                  <a:gd name="connsiteY264" fmla="*/ 311296 h 834218"/>
                  <a:gd name="connsiteX265" fmla="*/ 1426791 w 3024845"/>
                  <a:gd name="connsiteY265" fmla="*/ 317781 h 834218"/>
                  <a:gd name="connsiteX266" fmla="*/ 1429071 w 3024845"/>
                  <a:gd name="connsiteY266" fmla="*/ 317781 h 834218"/>
                  <a:gd name="connsiteX267" fmla="*/ 1445031 w 3024845"/>
                  <a:gd name="connsiteY267" fmla="*/ 317781 h 834218"/>
                  <a:gd name="connsiteX268" fmla="*/ 1445031 w 3024845"/>
                  <a:gd name="connsiteY268" fmla="*/ 316970 h 834218"/>
                  <a:gd name="connsiteX269" fmla="*/ 1445031 w 3024845"/>
                  <a:gd name="connsiteY269" fmla="*/ 311296 h 834218"/>
                  <a:gd name="connsiteX270" fmla="*/ 1445791 w 3024845"/>
                  <a:gd name="connsiteY270" fmla="*/ 311296 h 834218"/>
                  <a:gd name="connsiteX271" fmla="*/ 1451111 w 3024845"/>
                  <a:gd name="connsiteY271" fmla="*/ 311296 h 834218"/>
                  <a:gd name="connsiteX272" fmla="*/ 1451111 w 3024845"/>
                  <a:gd name="connsiteY272" fmla="*/ 312647 h 834218"/>
                  <a:gd name="connsiteX273" fmla="*/ 1451111 w 3024845"/>
                  <a:gd name="connsiteY273" fmla="*/ 322105 h 834218"/>
                  <a:gd name="connsiteX274" fmla="*/ 1489618 w 3024845"/>
                  <a:gd name="connsiteY274" fmla="*/ 322105 h 834218"/>
                  <a:gd name="connsiteX275" fmla="*/ 1489618 w 3024845"/>
                  <a:gd name="connsiteY275" fmla="*/ 460458 h 834218"/>
                  <a:gd name="connsiteX276" fmla="*/ 1491138 w 3024845"/>
                  <a:gd name="connsiteY276" fmla="*/ 460458 h 834218"/>
                  <a:gd name="connsiteX277" fmla="*/ 1501778 w 3024845"/>
                  <a:gd name="connsiteY277" fmla="*/ 460458 h 834218"/>
                  <a:gd name="connsiteX278" fmla="*/ 1501778 w 3024845"/>
                  <a:gd name="connsiteY278" fmla="*/ 447488 h 834218"/>
                  <a:gd name="connsiteX279" fmla="*/ 1505832 w 3024845"/>
                  <a:gd name="connsiteY279" fmla="*/ 447488 h 834218"/>
                  <a:gd name="connsiteX280" fmla="*/ 1505832 w 3024845"/>
                  <a:gd name="connsiteY280" fmla="*/ 460458 h 834218"/>
                  <a:gd name="connsiteX281" fmla="*/ 1536232 w 3024845"/>
                  <a:gd name="connsiteY281" fmla="*/ 460458 h 834218"/>
                  <a:gd name="connsiteX282" fmla="*/ 1536232 w 3024845"/>
                  <a:gd name="connsiteY282" fmla="*/ 430193 h 834218"/>
                  <a:gd name="connsiteX283" fmla="*/ 1548392 w 3024845"/>
                  <a:gd name="connsiteY283" fmla="*/ 430193 h 834218"/>
                  <a:gd name="connsiteX284" fmla="*/ 1560552 w 3024845"/>
                  <a:gd name="connsiteY284" fmla="*/ 428032 h 834218"/>
                  <a:gd name="connsiteX285" fmla="*/ 1564606 w 3024845"/>
                  <a:gd name="connsiteY285" fmla="*/ 430193 h 834218"/>
                  <a:gd name="connsiteX286" fmla="*/ 1574739 w 3024845"/>
                  <a:gd name="connsiteY286" fmla="*/ 430193 h 834218"/>
                  <a:gd name="connsiteX287" fmla="*/ 1574739 w 3024845"/>
                  <a:gd name="connsiteY287" fmla="*/ 460458 h 834218"/>
                  <a:gd name="connsiteX288" fmla="*/ 1582846 w 3024845"/>
                  <a:gd name="connsiteY288" fmla="*/ 460458 h 834218"/>
                  <a:gd name="connsiteX289" fmla="*/ 1582846 w 3024845"/>
                  <a:gd name="connsiteY289" fmla="*/ 477753 h 834218"/>
                  <a:gd name="connsiteX290" fmla="*/ 1592182 w 3024845"/>
                  <a:gd name="connsiteY290" fmla="*/ 478658 h 834218"/>
                  <a:gd name="connsiteX291" fmla="*/ 1605140 w 3024845"/>
                  <a:gd name="connsiteY291" fmla="*/ 478658 h 834218"/>
                  <a:gd name="connsiteX292" fmla="*/ 1605140 w 3024845"/>
                  <a:gd name="connsiteY292" fmla="*/ 462620 h 834218"/>
                  <a:gd name="connsiteX293" fmla="*/ 1673096 w 3024845"/>
                  <a:gd name="connsiteY293" fmla="*/ 462620 h 834218"/>
                  <a:gd name="connsiteX294" fmla="*/ 1673096 w 3024845"/>
                  <a:gd name="connsiteY294" fmla="*/ 377367 h 834218"/>
                  <a:gd name="connsiteX295" fmla="*/ 1745104 w 3024845"/>
                  <a:gd name="connsiteY295" fmla="*/ 377367 h 834218"/>
                  <a:gd name="connsiteX296" fmla="*/ 1745104 w 3024845"/>
                  <a:gd name="connsiteY296" fmla="*/ 456135 h 834218"/>
                  <a:gd name="connsiteX297" fmla="*/ 1747008 w 3024845"/>
                  <a:gd name="connsiteY297" fmla="*/ 456135 h 834218"/>
                  <a:gd name="connsiteX298" fmla="*/ 1748250 w 3024845"/>
                  <a:gd name="connsiteY298" fmla="*/ 478658 h 834218"/>
                  <a:gd name="connsiteX299" fmla="*/ 1757926 w 3024845"/>
                  <a:gd name="connsiteY299" fmla="*/ 478658 h 834218"/>
                  <a:gd name="connsiteX300" fmla="*/ 1759168 w 3024845"/>
                  <a:gd name="connsiteY300" fmla="*/ 456135 h 834218"/>
                  <a:gd name="connsiteX301" fmla="*/ 1765248 w 3024845"/>
                  <a:gd name="connsiteY301" fmla="*/ 456135 h 834218"/>
                  <a:gd name="connsiteX302" fmla="*/ 1766490 w 3024845"/>
                  <a:gd name="connsiteY302" fmla="*/ 478658 h 834218"/>
                  <a:gd name="connsiteX303" fmla="*/ 1817112 w 3024845"/>
                  <a:gd name="connsiteY303" fmla="*/ 478658 h 834218"/>
                  <a:gd name="connsiteX304" fmla="*/ 1817112 w 3024845"/>
                  <a:gd name="connsiteY304" fmla="*/ 315630 h 834218"/>
                  <a:gd name="connsiteX305" fmla="*/ 2014439 w 3024845"/>
                  <a:gd name="connsiteY305" fmla="*/ 315630 h 834218"/>
                  <a:gd name="connsiteX306" fmla="*/ 2014439 w 3024845"/>
                  <a:gd name="connsiteY306" fmla="*/ 478658 h 834218"/>
                  <a:gd name="connsiteX307" fmla="*/ 2033136 w 3024845"/>
                  <a:gd name="connsiteY307" fmla="*/ 478658 h 834218"/>
                  <a:gd name="connsiteX308" fmla="*/ 2033136 w 3024845"/>
                  <a:gd name="connsiteY308" fmla="*/ 395965 h 834218"/>
                  <a:gd name="connsiteX309" fmla="*/ 2128256 w 3024845"/>
                  <a:gd name="connsiteY309" fmla="*/ 395965 h 834218"/>
                  <a:gd name="connsiteX310" fmla="*/ 2180720 w 3024845"/>
                  <a:gd name="connsiteY310" fmla="*/ 330752 h 834218"/>
                  <a:gd name="connsiteX311" fmla="*/ 2245574 w 3024845"/>
                  <a:gd name="connsiteY311" fmla="*/ 330752 h 834218"/>
                  <a:gd name="connsiteX312" fmla="*/ 2245574 w 3024845"/>
                  <a:gd name="connsiteY312" fmla="*/ 406414 h 834218"/>
                  <a:gd name="connsiteX313" fmla="*/ 2253681 w 3024845"/>
                  <a:gd name="connsiteY313" fmla="*/ 406414 h 834218"/>
                  <a:gd name="connsiteX314" fmla="*/ 2255708 w 3024845"/>
                  <a:gd name="connsiteY314" fmla="*/ 399929 h 834218"/>
                  <a:gd name="connsiteX315" fmla="*/ 2261788 w 3024845"/>
                  <a:gd name="connsiteY315" fmla="*/ 399929 h 834218"/>
                  <a:gd name="connsiteX316" fmla="*/ 2263815 w 3024845"/>
                  <a:gd name="connsiteY316" fmla="*/ 408576 h 834218"/>
                  <a:gd name="connsiteX317" fmla="*/ 2275975 w 3024845"/>
                  <a:gd name="connsiteY317" fmla="*/ 408576 h 834218"/>
                  <a:gd name="connsiteX318" fmla="*/ 2275975 w 3024845"/>
                  <a:gd name="connsiteY318" fmla="*/ 402090 h 834218"/>
                  <a:gd name="connsiteX319" fmla="*/ 2298268 w 3024845"/>
                  <a:gd name="connsiteY319" fmla="*/ 402090 h 834218"/>
                  <a:gd name="connsiteX320" fmla="*/ 2298268 w 3024845"/>
                  <a:gd name="connsiteY320" fmla="*/ 408576 h 834218"/>
                  <a:gd name="connsiteX321" fmla="*/ 2318535 w 3024845"/>
                  <a:gd name="connsiteY321" fmla="*/ 408576 h 834218"/>
                  <a:gd name="connsiteX322" fmla="*/ 2318535 w 3024845"/>
                  <a:gd name="connsiteY322" fmla="*/ 453973 h 834218"/>
                  <a:gd name="connsiteX323" fmla="*/ 2332722 w 3024845"/>
                  <a:gd name="connsiteY323" fmla="*/ 453973 h 834218"/>
                  <a:gd name="connsiteX324" fmla="*/ 2332722 w 3024845"/>
                  <a:gd name="connsiteY324" fmla="*/ 441002 h 834218"/>
                  <a:gd name="connsiteX325" fmla="*/ 2348936 w 3024845"/>
                  <a:gd name="connsiteY325" fmla="*/ 441002 h 834218"/>
                  <a:gd name="connsiteX326" fmla="*/ 2348936 w 3024845"/>
                  <a:gd name="connsiteY326" fmla="*/ 261575 h 834218"/>
                  <a:gd name="connsiteX327" fmla="*/ 2355016 w 3024845"/>
                  <a:gd name="connsiteY327" fmla="*/ 255089 h 834218"/>
                  <a:gd name="connsiteX328" fmla="*/ 2427977 w 3024845"/>
                  <a:gd name="connsiteY328" fmla="*/ 255089 h 834218"/>
                  <a:gd name="connsiteX329" fmla="*/ 2427977 w 3024845"/>
                  <a:gd name="connsiteY329" fmla="*/ 263737 h 834218"/>
                  <a:gd name="connsiteX330" fmla="*/ 2438110 w 3024845"/>
                  <a:gd name="connsiteY330" fmla="*/ 263737 h 834218"/>
                  <a:gd name="connsiteX331" fmla="*/ 2438110 w 3024845"/>
                  <a:gd name="connsiteY331" fmla="*/ 378311 h 834218"/>
                  <a:gd name="connsiteX332" fmla="*/ 2460404 w 3024845"/>
                  <a:gd name="connsiteY332" fmla="*/ 378311 h 834218"/>
                  <a:gd name="connsiteX333" fmla="*/ 2460404 w 3024845"/>
                  <a:gd name="connsiteY333" fmla="*/ 311296 h 834218"/>
                  <a:gd name="connsiteX334" fmla="*/ 2486751 w 3024845"/>
                  <a:gd name="connsiteY334" fmla="*/ 311296 h 834218"/>
                  <a:gd name="connsiteX335" fmla="*/ 2490804 w 3024845"/>
                  <a:gd name="connsiteY335" fmla="*/ 306972 h 834218"/>
                  <a:gd name="connsiteX336" fmla="*/ 2498911 w 3024845"/>
                  <a:gd name="connsiteY336" fmla="*/ 306972 h 834218"/>
                  <a:gd name="connsiteX337" fmla="*/ 2502964 w 3024845"/>
                  <a:gd name="connsiteY337" fmla="*/ 311296 h 834218"/>
                  <a:gd name="connsiteX338" fmla="*/ 2525258 w 3024845"/>
                  <a:gd name="connsiteY338" fmla="*/ 311296 h 834218"/>
                  <a:gd name="connsiteX339" fmla="*/ 2525258 w 3024845"/>
                  <a:gd name="connsiteY339" fmla="*/ 194560 h 834218"/>
                  <a:gd name="connsiteX340" fmla="*/ 2582005 w 3024845"/>
                  <a:gd name="connsiteY340" fmla="*/ 183751 h 834218"/>
                  <a:gd name="connsiteX341" fmla="*/ 2582005 w 3024845"/>
                  <a:gd name="connsiteY341" fmla="*/ 184832 h 834218"/>
                  <a:gd name="connsiteX342" fmla="*/ 2582005 w 3024845"/>
                  <a:gd name="connsiteY342" fmla="*/ 192398 h 834218"/>
                  <a:gd name="connsiteX343" fmla="*/ 2608352 w 3024845"/>
                  <a:gd name="connsiteY343" fmla="*/ 192398 h 834218"/>
                  <a:gd name="connsiteX344" fmla="*/ 2608352 w 3024845"/>
                  <a:gd name="connsiteY344" fmla="*/ 447488 h 834218"/>
                  <a:gd name="connsiteX345" fmla="*/ 2630646 w 3024845"/>
                  <a:gd name="connsiteY345" fmla="*/ 447488 h 834218"/>
                  <a:gd name="connsiteX346" fmla="*/ 2630646 w 3024845"/>
                  <a:gd name="connsiteY346" fmla="*/ 443164 h 834218"/>
                  <a:gd name="connsiteX347" fmla="*/ 2642806 w 3024845"/>
                  <a:gd name="connsiteY347" fmla="*/ 443164 h 834218"/>
                  <a:gd name="connsiteX348" fmla="*/ 2642806 w 3024845"/>
                  <a:gd name="connsiteY348" fmla="*/ 447488 h 834218"/>
                  <a:gd name="connsiteX349" fmla="*/ 2667126 w 3024845"/>
                  <a:gd name="connsiteY349" fmla="*/ 447488 h 834218"/>
                  <a:gd name="connsiteX350" fmla="*/ 2667126 w 3024845"/>
                  <a:gd name="connsiteY350" fmla="*/ 434517 h 834218"/>
                  <a:gd name="connsiteX351" fmla="*/ 2695500 w 3024845"/>
                  <a:gd name="connsiteY351" fmla="*/ 434517 h 834218"/>
                  <a:gd name="connsiteX352" fmla="*/ 2707660 w 3024845"/>
                  <a:gd name="connsiteY352" fmla="*/ 430193 h 834218"/>
                  <a:gd name="connsiteX353" fmla="*/ 2727927 w 3024845"/>
                  <a:gd name="connsiteY353" fmla="*/ 434517 h 834218"/>
                  <a:gd name="connsiteX354" fmla="*/ 2727927 w 3024845"/>
                  <a:gd name="connsiteY354" fmla="*/ 417223 h 834218"/>
                  <a:gd name="connsiteX355" fmla="*/ 2736034 w 3024845"/>
                  <a:gd name="connsiteY355" fmla="*/ 417223 h 834218"/>
                  <a:gd name="connsiteX356" fmla="*/ 2736034 w 3024845"/>
                  <a:gd name="connsiteY356" fmla="*/ 404252 h 834218"/>
                  <a:gd name="connsiteX357" fmla="*/ 2792781 w 3024845"/>
                  <a:gd name="connsiteY357" fmla="*/ 404252 h 834218"/>
                  <a:gd name="connsiteX358" fmla="*/ 2792781 w 3024845"/>
                  <a:gd name="connsiteY358" fmla="*/ 373987 h 834218"/>
                  <a:gd name="connsiteX359" fmla="*/ 2811021 w 3024845"/>
                  <a:gd name="connsiteY359" fmla="*/ 373987 h 834218"/>
                  <a:gd name="connsiteX360" fmla="*/ 2811021 w 3024845"/>
                  <a:gd name="connsiteY360" fmla="*/ 367502 h 834218"/>
                  <a:gd name="connsiteX361" fmla="*/ 2823181 w 3024845"/>
                  <a:gd name="connsiteY361" fmla="*/ 367502 h 834218"/>
                  <a:gd name="connsiteX362" fmla="*/ 2823181 w 3024845"/>
                  <a:gd name="connsiteY362" fmla="*/ 373987 h 834218"/>
                  <a:gd name="connsiteX363" fmla="*/ 2839395 w 3024845"/>
                  <a:gd name="connsiteY363" fmla="*/ 373987 h 834218"/>
                  <a:gd name="connsiteX364" fmla="*/ 2839395 w 3024845"/>
                  <a:gd name="connsiteY364" fmla="*/ 423708 h 834218"/>
                  <a:gd name="connsiteX365" fmla="*/ 2871822 w 3024845"/>
                  <a:gd name="connsiteY365" fmla="*/ 423708 h 834218"/>
                  <a:gd name="connsiteX366" fmla="*/ 2871822 w 3024845"/>
                  <a:gd name="connsiteY366" fmla="*/ 397767 h 834218"/>
                  <a:gd name="connsiteX367" fmla="*/ 2910329 w 3024845"/>
                  <a:gd name="connsiteY367" fmla="*/ 397767 h 834218"/>
                  <a:gd name="connsiteX368" fmla="*/ 2910329 w 3024845"/>
                  <a:gd name="connsiteY368" fmla="*/ 367502 h 834218"/>
                  <a:gd name="connsiteX369" fmla="*/ 2958970 w 3024845"/>
                  <a:gd name="connsiteY369" fmla="*/ 367502 h 834218"/>
                  <a:gd name="connsiteX370" fmla="*/ 2958970 w 3024845"/>
                  <a:gd name="connsiteY370" fmla="*/ 478658 h 834218"/>
                  <a:gd name="connsiteX371" fmla="*/ 2958970 w 3024845"/>
                  <a:gd name="connsiteY371" fmla="*/ 492437 h 834218"/>
                  <a:gd name="connsiteX372" fmla="*/ 3024845 w 3024845"/>
                  <a:gd name="connsiteY372" fmla="*/ 492437 h 834218"/>
                  <a:gd name="connsiteX373" fmla="*/ 3024845 w 3024845"/>
                  <a:gd name="connsiteY373" fmla="*/ 834218 h 834218"/>
                  <a:gd name="connsiteX374" fmla="*/ 2054 w 3024845"/>
                  <a:gd name="connsiteY374" fmla="*/ 831885 h 834218"/>
                  <a:gd name="connsiteX375" fmla="*/ 0 w 3024845"/>
                  <a:gd name="connsiteY375" fmla="*/ 397767 h 834218"/>
                  <a:gd name="connsiteX376" fmla="*/ 20267 w 3024845"/>
                  <a:gd name="connsiteY376" fmla="*/ 397767 h 834218"/>
                  <a:gd name="connsiteX377" fmla="*/ 20774 w 3024845"/>
                  <a:gd name="connsiteY377" fmla="*/ 396686 h 834218"/>
                  <a:gd name="connsiteX378" fmla="*/ 24320 w 3024845"/>
                  <a:gd name="connsiteY378" fmla="*/ 389120 h 834218"/>
                  <a:gd name="connsiteX379" fmla="*/ 26094 w 3024845"/>
                  <a:gd name="connsiteY379" fmla="*/ 389390 h 834218"/>
                  <a:gd name="connsiteX380" fmla="*/ 38507 w 3024845"/>
                  <a:gd name="connsiteY380" fmla="*/ 391281 h 834218"/>
                  <a:gd name="connsiteX381" fmla="*/ 39014 w 3024845"/>
                  <a:gd name="connsiteY381" fmla="*/ 392633 h 834218"/>
                  <a:gd name="connsiteX382" fmla="*/ 42560 w 3024845"/>
                  <a:gd name="connsiteY382" fmla="*/ 402090 h 834218"/>
                  <a:gd name="connsiteX383" fmla="*/ 68907 w 3024845"/>
                  <a:gd name="connsiteY383" fmla="*/ 404252 h 834218"/>
                  <a:gd name="connsiteX384" fmla="*/ 68907 w 3024845"/>
                  <a:gd name="connsiteY384" fmla="*/ 281031 h 834218"/>
                  <a:gd name="connsiteX385" fmla="*/ 70934 w 3024845"/>
                  <a:gd name="connsiteY385" fmla="*/ 281031 h 834218"/>
                  <a:gd name="connsiteX386" fmla="*/ 85121 w 3024845"/>
                  <a:gd name="connsiteY386" fmla="*/ 281031 h 834218"/>
                  <a:gd name="connsiteX387" fmla="*/ 85121 w 3024845"/>
                  <a:gd name="connsiteY387" fmla="*/ 144839 h 834218"/>
                  <a:gd name="connsiteX388" fmla="*/ 86894 w 3024845"/>
                  <a:gd name="connsiteY388" fmla="*/ 144839 h 834218"/>
                  <a:gd name="connsiteX389" fmla="*/ 99308 w 3024845"/>
                  <a:gd name="connsiteY389" fmla="*/ 144839 h 834218"/>
                  <a:gd name="connsiteX390" fmla="*/ 99308 w 3024845"/>
                  <a:gd name="connsiteY390" fmla="*/ 30265 h 834218"/>
                  <a:gd name="connsiteX391" fmla="*/ 103361 w 3024845"/>
                  <a:gd name="connsiteY391" fmla="*/ 2161 h 834218"/>
                  <a:gd name="connsiteX0" fmla="*/ 103361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16856 w 3024845"/>
                  <a:gd name="connsiteY4" fmla="*/ 23779 h 834218"/>
                  <a:gd name="connsiteX5" fmla="*/ 220909 w 3024845"/>
                  <a:gd name="connsiteY5" fmla="*/ 30265 h 834218"/>
                  <a:gd name="connsiteX6" fmla="*/ 220909 w 3024845"/>
                  <a:gd name="connsiteY6" fmla="*/ 144839 h 834218"/>
                  <a:gd name="connsiteX7" fmla="*/ 223189 w 3024845"/>
                  <a:gd name="connsiteY7" fmla="*/ 144839 h 834218"/>
                  <a:gd name="connsiteX8" fmla="*/ 239150 w 3024845"/>
                  <a:gd name="connsiteY8" fmla="*/ 144839 h 834218"/>
                  <a:gd name="connsiteX9" fmla="*/ 239150 w 3024845"/>
                  <a:gd name="connsiteY9" fmla="*/ 285354 h 834218"/>
                  <a:gd name="connsiteX10" fmla="*/ 240670 w 3024845"/>
                  <a:gd name="connsiteY10" fmla="*/ 285084 h 834218"/>
                  <a:gd name="connsiteX11" fmla="*/ 251310 w 3024845"/>
                  <a:gd name="connsiteY11" fmla="*/ 283193 h 834218"/>
                  <a:gd name="connsiteX12" fmla="*/ 249283 w 3024845"/>
                  <a:gd name="connsiteY12" fmla="*/ 371825 h 834218"/>
                  <a:gd name="connsiteX13" fmla="*/ 250803 w 3024845"/>
                  <a:gd name="connsiteY13" fmla="*/ 372096 h 834218"/>
                  <a:gd name="connsiteX14" fmla="*/ 261443 w 3024845"/>
                  <a:gd name="connsiteY14" fmla="*/ 373987 h 834218"/>
                  <a:gd name="connsiteX15" fmla="*/ 261696 w 3024845"/>
                  <a:gd name="connsiteY15" fmla="*/ 374798 h 834218"/>
                  <a:gd name="connsiteX16" fmla="*/ 263470 w 3024845"/>
                  <a:gd name="connsiteY16" fmla="*/ 380473 h 834218"/>
                  <a:gd name="connsiteX17" fmla="*/ 264230 w 3024845"/>
                  <a:gd name="connsiteY17" fmla="*/ 378041 h 834218"/>
                  <a:gd name="connsiteX18" fmla="*/ 269550 w 3024845"/>
                  <a:gd name="connsiteY18" fmla="*/ 361017 h 834218"/>
                  <a:gd name="connsiteX19" fmla="*/ 271323 w 3024845"/>
                  <a:gd name="connsiteY19" fmla="*/ 361017 h 834218"/>
                  <a:gd name="connsiteX20" fmla="*/ 283737 w 3024845"/>
                  <a:gd name="connsiteY20" fmla="*/ 361017 h 834218"/>
                  <a:gd name="connsiteX21" fmla="*/ 283737 w 3024845"/>
                  <a:gd name="connsiteY21" fmla="*/ 393443 h 834218"/>
                  <a:gd name="connsiteX22" fmla="*/ 284750 w 3024845"/>
                  <a:gd name="connsiteY22" fmla="*/ 393984 h 834218"/>
                  <a:gd name="connsiteX23" fmla="*/ 291844 w 3024845"/>
                  <a:gd name="connsiteY23" fmla="*/ 397767 h 834218"/>
                  <a:gd name="connsiteX24" fmla="*/ 291844 w 3024845"/>
                  <a:gd name="connsiteY24" fmla="*/ 399118 h 834218"/>
                  <a:gd name="connsiteX25" fmla="*/ 291844 w 3024845"/>
                  <a:gd name="connsiteY25" fmla="*/ 408576 h 834218"/>
                  <a:gd name="connsiteX26" fmla="*/ 336431 w 3024845"/>
                  <a:gd name="connsiteY26" fmla="*/ 408576 h 834218"/>
                  <a:gd name="connsiteX27" fmla="*/ 336431 w 3024845"/>
                  <a:gd name="connsiteY27" fmla="*/ 409657 h 834218"/>
                  <a:gd name="connsiteX28" fmla="*/ 336431 w 3024845"/>
                  <a:gd name="connsiteY28" fmla="*/ 417223 h 834218"/>
                  <a:gd name="connsiteX29" fmla="*/ 338457 w 3024845"/>
                  <a:gd name="connsiteY29" fmla="*/ 417223 h 834218"/>
                  <a:gd name="connsiteX30" fmla="*/ 352644 w 3024845"/>
                  <a:gd name="connsiteY30" fmla="*/ 417223 h 834218"/>
                  <a:gd name="connsiteX31" fmla="*/ 352644 w 3024845"/>
                  <a:gd name="connsiteY31" fmla="*/ 386958 h 834218"/>
                  <a:gd name="connsiteX32" fmla="*/ 397231 w 3024845"/>
                  <a:gd name="connsiteY32" fmla="*/ 386958 h 834218"/>
                  <a:gd name="connsiteX33" fmla="*/ 397231 w 3024845"/>
                  <a:gd name="connsiteY33" fmla="*/ 385607 h 834218"/>
                  <a:gd name="connsiteX34" fmla="*/ 397231 w 3024845"/>
                  <a:gd name="connsiteY34" fmla="*/ 376149 h 834218"/>
                  <a:gd name="connsiteX35" fmla="*/ 398245 w 3024845"/>
                  <a:gd name="connsiteY35" fmla="*/ 376149 h 834218"/>
                  <a:gd name="connsiteX36" fmla="*/ 405338 w 3024845"/>
                  <a:gd name="connsiteY36" fmla="*/ 376149 h 834218"/>
                  <a:gd name="connsiteX37" fmla="*/ 405338 w 3024845"/>
                  <a:gd name="connsiteY37" fmla="*/ 374258 h 834218"/>
                  <a:gd name="connsiteX38" fmla="*/ 405338 w 3024845"/>
                  <a:gd name="connsiteY38" fmla="*/ 361017 h 834218"/>
                  <a:gd name="connsiteX39" fmla="*/ 406098 w 3024845"/>
                  <a:gd name="connsiteY39" fmla="*/ 361017 h 834218"/>
                  <a:gd name="connsiteX40" fmla="*/ 411418 w 3024845"/>
                  <a:gd name="connsiteY40" fmla="*/ 361017 h 834218"/>
                  <a:gd name="connsiteX41" fmla="*/ 411418 w 3024845"/>
                  <a:gd name="connsiteY41" fmla="*/ 359936 h 834218"/>
                  <a:gd name="connsiteX42" fmla="*/ 411418 w 3024845"/>
                  <a:gd name="connsiteY42" fmla="*/ 352369 h 834218"/>
                  <a:gd name="connsiteX43" fmla="*/ 413445 w 3024845"/>
                  <a:gd name="connsiteY43" fmla="*/ 352369 h 834218"/>
                  <a:gd name="connsiteX44" fmla="*/ 427632 w 3024845"/>
                  <a:gd name="connsiteY44" fmla="*/ 352369 h 834218"/>
                  <a:gd name="connsiteX45" fmla="*/ 427632 w 3024845"/>
                  <a:gd name="connsiteY45" fmla="*/ 353450 h 834218"/>
                  <a:gd name="connsiteX46" fmla="*/ 427632 w 3024845"/>
                  <a:gd name="connsiteY46" fmla="*/ 361017 h 834218"/>
                  <a:gd name="connsiteX47" fmla="*/ 449925 w 3024845"/>
                  <a:gd name="connsiteY47" fmla="*/ 361017 h 834218"/>
                  <a:gd name="connsiteX48" fmla="*/ 449925 w 3024845"/>
                  <a:gd name="connsiteY48" fmla="*/ 359125 h 834218"/>
                  <a:gd name="connsiteX49" fmla="*/ 449925 w 3024845"/>
                  <a:gd name="connsiteY49" fmla="*/ 345884 h 834218"/>
                  <a:gd name="connsiteX50" fmla="*/ 451699 w 3024845"/>
                  <a:gd name="connsiteY50" fmla="*/ 345884 h 834218"/>
                  <a:gd name="connsiteX51" fmla="*/ 464112 w 3024845"/>
                  <a:gd name="connsiteY51" fmla="*/ 345884 h 834218"/>
                  <a:gd name="connsiteX52" fmla="*/ 464112 w 3024845"/>
                  <a:gd name="connsiteY52" fmla="*/ 369664 h 834218"/>
                  <a:gd name="connsiteX53" fmla="*/ 465126 w 3024845"/>
                  <a:gd name="connsiteY53" fmla="*/ 369664 h 834218"/>
                  <a:gd name="connsiteX54" fmla="*/ 472219 w 3024845"/>
                  <a:gd name="connsiteY54" fmla="*/ 369664 h 834218"/>
                  <a:gd name="connsiteX55" fmla="*/ 472219 w 3024845"/>
                  <a:gd name="connsiteY55" fmla="*/ 368583 h 834218"/>
                  <a:gd name="connsiteX56" fmla="*/ 472219 w 3024845"/>
                  <a:gd name="connsiteY56" fmla="*/ 361017 h 834218"/>
                  <a:gd name="connsiteX57" fmla="*/ 473992 w 3024845"/>
                  <a:gd name="connsiteY57" fmla="*/ 361017 h 834218"/>
                  <a:gd name="connsiteX58" fmla="*/ 486406 w 3024845"/>
                  <a:gd name="connsiteY58" fmla="*/ 361017 h 834218"/>
                  <a:gd name="connsiteX59" fmla="*/ 486406 w 3024845"/>
                  <a:gd name="connsiteY59" fmla="*/ 386958 h 834218"/>
                  <a:gd name="connsiteX60" fmla="*/ 488433 w 3024845"/>
                  <a:gd name="connsiteY60" fmla="*/ 386958 h 834218"/>
                  <a:gd name="connsiteX61" fmla="*/ 502619 w 3024845"/>
                  <a:gd name="connsiteY61" fmla="*/ 386958 h 834218"/>
                  <a:gd name="connsiteX62" fmla="*/ 502619 w 3024845"/>
                  <a:gd name="connsiteY62" fmla="*/ 388579 h 834218"/>
                  <a:gd name="connsiteX63" fmla="*/ 502619 w 3024845"/>
                  <a:gd name="connsiteY63" fmla="*/ 399929 h 834218"/>
                  <a:gd name="connsiteX64" fmla="*/ 503379 w 3024845"/>
                  <a:gd name="connsiteY64" fmla="*/ 399929 h 834218"/>
                  <a:gd name="connsiteX65" fmla="*/ 508700 w 3024845"/>
                  <a:gd name="connsiteY65" fmla="*/ 399929 h 834218"/>
                  <a:gd name="connsiteX66" fmla="*/ 508700 w 3024845"/>
                  <a:gd name="connsiteY66" fmla="*/ 399118 h 834218"/>
                  <a:gd name="connsiteX67" fmla="*/ 508700 w 3024845"/>
                  <a:gd name="connsiteY67" fmla="*/ 393443 h 834218"/>
                  <a:gd name="connsiteX68" fmla="*/ 539100 w 3024845"/>
                  <a:gd name="connsiteY68" fmla="*/ 393443 h 834218"/>
                  <a:gd name="connsiteX69" fmla="*/ 539100 w 3024845"/>
                  <a:gd name="connsiteY69" fmla="*/ 417223 h 834218"/>
                  <a:gd name="connsiteX70" fmla="*/ 540113 w 3024845"/>
                  <a:gd name="connsiteY70" fmla="*/ 417223 h 834218"/>
                  <a:gd name="connsiteX71" fmla="*/ 547207 w 3024845"/>
                  <a:gd name="connsiteY71" fmla="*/ 417223 h 834218"/>
                  <a:gd name="connsiteX72" fmla="*/ 547207 w 3024845"/>
                  <a:gd name="connsiteY72" fmla="*/ 418304 h 834218"/>
                  <a:gd name="connsiteX73" fmla="*/ 547207 w 3024845"/>
                  <a:gd name="connsiteY73" fmla="*/ 425870 h 834218"/>
                  <a:gd name="connsiteX74" fmla="*/ 547967 w 3024845"/>
                  <a:gd name="connsiteY74" fmla="*/ 425870 h 834218"/>
                  <a:gd name="connsiteX75" fmla="*/ 553287 w 3024845"/>
                  <a:gd name="connsiteY75" fmla="*/ 425870 h 834218"/>
                  <a:gd name="connsiteX76" fmla="*/ 553287 w 3024845"/>
                  <a:gd name="connsiteY76" fmla="*/ 423708 h 834218"/>
                  <a:gd name="connsiteX77" fmla="*/ 553287 w 3024845"/>
                  <a:gd name="connsiteY77" fmla="*/ 408576 h 834218"/>
                  <a:gd name="connsiteX78" fmla="*/ 554300 w 3024845"/>
                  <a:gd name="connsiteY78" fmla="*/ 408576 h 834218"/>
                  <a:gd name="connsiteX79" fmla="*/ 561394 w 3024845"/>
                  <a:gd name="connsiteY79" fmla="*/ 408576 h 834218"/>
                  <a:gd name="connsiteX80" fmla="*/ 561394 w 3024845"/>
                  <a:gd name="connsiteY80" fmla="*/ 409657 h 834218"/>
                  <a:gd name="connsiteX81" fmla="*/ 561394 w 3024845"/>
                  <a:gd name="connsiteY81" fmla="*/ 417223 h 834218"/>
                  <a:gd name="connsiteX82" fmla="*/ 566714 w 3024845"/>
                  <a:gd name="connsiteY82" fmla="*/ 415230 h 834218"/>
                  <a:gd name="connsiteX83" fmla="*/ 567474 w 3024845"/>
                  <a:gd name="connsiteY83" fmla="*/ 414250 h 834218"/>
                  <a:gd name="connsiteX84" fmla="*/ 567474 w 3024845"/>
                  <a:gd name="connsiteY84" fmla="*/ 408576 h 834218"/>
                  <a:gd name="connsiteX85" fmla="*/ 605981 w 3024845"/>
                  <a:gd name="connsiteY85" fmla="*/ 408576 h 834218"/>
                  <a:gd name="connsiteX86" fmla="*/ 605981 w 3024845"/>
                  <a:gd name="connsiteY86" fmla="*/ 432355 h 834218"/>
                  <a:gd name="connsiteX87" fmla="*/ 608007 w 3024845"/>
                  <a:gd name="connsiteY87" fmla="*/ 432355 h 834218"/>
                  <a:gd name="connsiteX88" fmla="*/ 622194 w 3024845"/>
                  <a:gd name="connsiteY88" fmla="*/ 432355 h 834218"/>
                  <a:gd name="connsiteX89" fmla="*/ 622194 w 3024845"/>
                  <a:gd name="connsiteY89" fmla="*/ 433436 h 834218"/>
                  <a:gd name="connsiteX90" fmla="*/ 622194 w 3024845"/>
                  <a:gd name="connsiteY90" fmla="*/ 441002 h 834218"/>
                  <a:gd name="connsiteX91" fmla="*/ 623968 w 3024845"/>
                  <a:gd name="connsiteY91" fmla="*/ 441002 h 834218"/>
                  <a:gd name="connsiteX92" fmla="*/ 636381 w 3024845"/>
                  <a:gd name="connsiteY92" fmla="*/ 441002 h 834218"/>
                  <a:gd name="connsiteX93" fmla="*/ 636381 w 3024845"/>
                  <a:gd name="connsiteY93" fmla="*/ 417223 h 834218"/>
                  <a:gd name="connsiteX94" fmla="*/ 637394 w 3024845"/>
                  <a:gd name="connsiteY94" fmla="*/ 417223 h 834218"/>
                  <a:gd name="connsiteX95" fmla="*/ 644488 w 3024845"/>
                  <a:gd name="connsiteY95" fmla="*/ 417223 h 834218"/>
                  <a:gd name="connsiteX96" fmla="*/ 644488 w 3024845"/>
                  <a:gd name="connsiteY96" fmla="*/ 384796 h 834218"/>
                  <a:gd name="connsiteX97" fmla="*/ 645501 w 3024845"/>
                  <a:gd name="connsiteY97" fmla="*/ 384796 h 834218"/>
                  <a:gd name="connsiteX98" fmla="*/ 652595 w 3024845"/>
                  <a:gd name="connsiteY98" fmla="*/ 384796 h 834218"/>
                  <a:gd name="connsiteX99" fmla="*/ 652595 w 3024845"/>
                  <a:gd name="connsiteY99" fmla="*/ 382905 h 834218"/>
                  <a:gd name="connsiteX100" fmla="*/ 652595 w 3024845"/>
                  <a:gd name="connsiteY100" fmla="*/ 369664 h 834218"/>
                  <a:gd name="connsiteX101" fmla="*/ 651328 w 3024845"/>
                  <a:gd name="connsiteY101" fmla="*/ 368042 h 834218"/>
                  <a:gd name="connsiteX102" fmla="*/ 656648 w 3024845"/>
                  <a:gd name="connsiteY102" fmla="*/ 356693 h 834218"/>
                  <a:gd name="connsiteX103" fmla="*/ 664755 w 3024845"/>
                  <a:gd name="connsiteY103" fmla="*/ 384796 h 834218"/>
                  <a:gd name="connsiteX104" fmla="*/ 665515 w 3024845"/>
                  <a:gd name="connsiteY104" fmla="*/ 384796 h 834218"/>
                  <a:gd name="connsiteX105" fmla="*/ 670835 w 3024845"/>
                  <a:gd name="connsiteY105" fmla="*/ 384796 h 834218"/>
                  <a:gd name="connsiteX106" fmla="*/ 670835 w 3024845"/>
                  <a:gd name="connsiteY106" fmla="*/ 278869 h 834218"/>
                  <a:gd name="connsiteX107" fmla="*/ 672355 w 3024845"/>
                  <a:gd name="connsiteY107" fmla="*/ 278869 h 834218"/>
                  <a:gd name="connsiteX108" fmla="*/ 682995 w 3024845"/>
                  <a:gd name="connsiteY108" fmla="*/ 278869 h 834218"/>
                  <a:gd name="connsiteX109" fmla="*/ 682995 w 3024845"/>
                  <a:gd name="connsiteY109" fmla="*/ 231310 h 834218"/>
                  <a:gd name="connsiteX110" fmla="*/ 709342 w 3024845"/>
                  <a:gd name="connsiteY110" fmla="*/ 231310 h 834218"/>
                  <a:gd name="connsiteX111" fmla="*/ 709342 w 3024845"/>
                  <a:gd name="connsiteY111" fmla="*/ 209692 h 834218"/>
                  <a:gd name="connsiteX112" fmla="*/ 743796 w 3024845"/>
                  <a:gd name="connsiteY112" fmla="*/ 209692 h 834218"/>
                  <a:gd name="connsiteX113" fmla="*/ 743796 w 3024845"/>
                  <a:gd name="connsiteY113" fmla="*/ 212124 h 834218"/>
                  <a:gd name="connsiteX114" fmla="*/ 743796 w 3024845"/>
                  <a:gd name="connsiteY114" fmla="*/ 229148 h 834218"/>
                  <a:gd name="connsiteX115" fmla="*/ 746076 w 3024845"/>
                  <a:gd name="connsiteY115" fmla="*/ 229148 h 834218"/>
                  <a:gd name="connsiteX116" fmla="*/ 762036 w 3024845"/>
                  <a:gd name="connsiteY116" fmla="*/ 229148 h 834218"/>
                  <a:gd name="connsiteX117" fmla="*/ 762036 w 3024845"/>
                  <a:gd name="connsiteY117" fmla="*/ 276707 h 834218"/>
                  <a:gd name="connsiteX118" fmla="*/ 763049 w 3024845"/>
                  <a:gd name="connsiteY118" fmla="*/ 276707 h 834218"/>
                  <a:gd name="connsiteX119" fmla="*/ 770143 w 3024845"/>
                  <a:gd name="connsiteY119" fmla="*/ 276707 h 834218"/>
                  <a:gd name="connsiteX120" fmla="*/ 784330 w 3024845"/>
                  <a:gd name="connsiteY120" fmla="*/ 281031 h 834218"/>
                  <a:gd name="connsiteX121" fmla="*/ 784330 w 3024845"/>
                  <a:gd name="connsiteY121" fmla="*/ 319943 h 834218"/>
                  <a:gd name="connsiteX122" fmla="*/ 785343 w 3024845"/>
                  <a:gd name="connsiteY122" fmla="*/ 319943 h 834218"/>
                  <a:gd name="connsiteX123" fmla="*/ 792436 w 3024845"/>
                  <a:gd name="connsiteY123" fmla="*/ 319943 h 834218"/>
                  <a:gd name="connsiteX124" fmla="*/ 792436 w 3024845"/>
                  <a:gd name="connsiteY124" fmla="*/ 321564 h 834218"/>
                  <a:gd name="connsiteX125" fmla="*/ 792436 w 3024845"/>
                  <a:gd name="connsiteY125" fmla="*/ 332913 h 834218"/>
                  <a:gd name="connsiteX126" fmla="*/ 794463 w 3024845"/>
                  <a:gd name="connsiteY126" fmla="*/ 332913 h 834218"/>
                  <a:gd name="connsiteX127" fmla="*/ 808650 w 3024845"/>
                  <a:gd name="connsiteY127" fmla="*/ 332913 h 834218"/>
                  <a:gd name="connsiteX128" fmla="*/ 814730 w 3024845"/>
                  <a:gd name="connsiteY128" fmla="*/ 339399 h 834218"/>
                  <a:gd name="connsiteX129" fmla="*/ 814730 w 3024845"/>
                  <a:gd name="connsiteY129" fmla="*/ 361017 h 834218"/>
                  <a:gd name="connsiteX130" fmla="*/ 817010 w 3024845"/>
                  <a:gd name="connsiteY130" fmla="*/ 361017 h 834218"/>
                  <a:gd name="connsiteX131" fmla="*/ 832970 w 3024845"/>
                  <a:gd name="connsiteY131" fmla="*/ 361017 h 834218"/>
                  <a:gd name="connsiteX132" fmla="*/ 832970 w 3024845"/>
                  <a:gd name="connsiteY132" fmla="*/ 362097 h 834218"/>
                  <a:gd name="connsiteX133" fmla="*/ 832970 w 3024845"/>
                  <a:gd name="connsiteY133" fmla="*/ 369664 h 834218"/>
                  <a:gd name="connsiteX134" fmla="*/ 834237 w 3024845"/>
                  <a:gd name="connsiteY134" fmla="*/ 369664 h 834218"/>
                  <a:gd name="connsiteX135" fmla="*/ 843104 w 3024845"/>
                  <a:gd name="connsiteY135" fmla="*/ 369664 h 834218"/>
                  <a:gd name="connsiteX136" fmla="*/ 843104 w 3024845"/>
                  <a:gd name="connsiteY136" fmla="*/ 371825 h 834218"/>
                  <a:gd name="connsiteX137" fmla="*/ 843104 w 3024845"/>
                  <a:gd name="connsiteY137" fmla="*/ 386958 h 834218"/>
                  <a:gd name="connsiteX138" fmla="*/ 847157 w 3024845"/>
                  <a:gd name="connsiteY138" fmla="*/ 385066 h 834218"/>
                  <a:gd name="connsiteX139" fmla="*/ 847157 w 3024845"/>
                  <a:gd name="connsiteY139" fmla="*/ 371825 h 834218"/>
                  <a:gd name="connsiteX140" fmla="*/ 848170 w 3024845"/>
                  <a:gd name="connsiteY140" fmla="*/ 371825 h 834218"/>
                  <a:gd name="connsiteX141" fmla="*/ 855264 w 3024845"/>
                  <a:gd name="connsiteY141" fmla="*/ 371825 h 834218"/>
                  <a:gd name="connsiteX142" fmla="*/ 855264 w 3024845"/>
                  <a:gd name="connsiteY142" fmla="*/ 373447 h 834218"/>
                  <a:gd name="connsiteX143" fmla="*/ 855264 w 3024845"/>
                  <a:gd name="connsiteY143" fmla="*/ 384796 h 834218"/>
                  <a:gd name="connsiteX144" fmla="*/ 856024 w 3024845"/>
                  <a:gd name="connsiteY144" fmla="*/ 384796 h 834218"/>
                  <a:gd name="connsiteX145" fmla="*/ 861344 w 3024845"/>
                  <a:gd name="connsiteY145" fmla="*/ 384796 h 834218"/>
                  <a:gd name="connsiteX146" fmla="*/ 909984 w 3024845"/>
                  <a:gd name="connsiteY146" fmla="*/ 380473 h 834218"/>
                  <a:gd name="connsiteX147" fmla="*/ 909984 w 3024845"/>
                  <a:gd name="connsiteY147" fmla="*/ 381824 h 834218"/>
                  <a:gd name="connsiteX148" fmla="*/ 909984 w 3024845"/>
                  <a:gd name="connsiteY148" fmla="*/ 391281 h 834218"/>
                  <a:gd name="connsiteX149" fmla="*/ 910744 w 3024845"/>
                  <a:gd name="connsiteY149" fmla="*/ 391281 h 834218"/>
                  <a:gd name="connsiteX150" fmla="*/ 916065 w 3024845"/>
                  <a:gd name="connsiteY150" fmla="*/ 391281 h 834218"/>
                  <a:gd name="connsiteX151" fmla="*/ 916065 w 3024845"/>
                  <a:gd name="connsiteY151" fmla="*/ 393443 h 834218"/>
                  <a:gd name="connsiteX152" fmla="*/ 916065 w 3024845"/>
                  <a:gd name="connsiteY152" fmla="*/ 408576 h 834218"/>
                  <a:gd name="connsiteX153" fmla="*/ 918091 w 3024845"/>
                  <a:gd name="connsiteY153" fmla="*/ 407225 h 834218"/>
                  <a:gd name="connsiteX154" fmla="*/ 932278 w 3024845"/>
                  <a:gd name="connsiteY154" fmla="*/ 397767 h 834218"/>
                  <a:gd name="connsiteX155" fmla="*/ 938358 w 3024845"/>
                  <a:gd name="connsiteY155" fmla="*/ 356693 h 834218"/>
                  <a:gd name="connsiteX156" fmla="*/ 939118 w 3024845"/>
                  <a:gd name="connsiteY156" fmla="*/ 356423 h 834218"/>
                  <a:gd name="connsiteX157" fmla="*/ 944438 w 3024845"/>
                  <a:gd name="connsiteY157" fmla="*/ 354531 h 834218"/>
                  <a:gd name="connsiteX158" fmla="*/ 946465 w 3024845"/>
                  <a:gd name="connsiteY158" fmla="*/ 285354 h 834218"/>
                  <a:gd name="connsiteX159" fmla="*/ 948492 w 3024845"/>
                  <a:gd name="connsiteY159" fmla="*/ 354531 h 834218"/>
                  <a:gd name="connsiteX160" fmla="*/ 949252 w 3024845"/>
                  <a:gd name="connsiteY160" fmla="*/ 354801 h 834218"/>
                  <a:gd name="connsiteX161" fmla="*/ 954572 w 3024845"/>
                  <a:gd name="connsiteY161" fmla="*/ 356693 h 834218"/>
                  <a:gd name="connsiteX162" fmla="*/ 954572 w 3024845"/>
                  <a:gd name="connsiteY162" fmla="*/ 270222 h 834218"/>
                  <a:gd name="connsiteX163" fmla="*/ 958625 w 3024845"/>
                  <a:gd name="connsiteY163" fmla="*/ 237795 h 834218"/>
                  <a:gd name="connsiteX164" fmla="*/ 997132 w 3024845"/>
                  <a:gd name="connsiteY164" fmla="*/ 237795 h 834218"/>
                  <a:gd name="connsiteX165" fmla="*/ 997132 w 3024845"/>
                  <a:gd name="connsiteY165" fmla="*/ 270222 h 834218"/>
                  <a:gd name="connsiteX166" fmla="*/ 997892 w 3024845"/>
                  <a:gd name="connsiteY166" fmla="*/ 270222 h 834218"/>
                  <a:gd name="connsiteX167" fmla="*/ 1003212 w 3024845"/>
                  <a:gd name="connsiteY167" fmla="*/ 270222 h 834218"/>
                  <a:gd name="connsiteX168" fmla="*/ 1003212 w 3024845"/>
                  <a:gd name="connsiteY168" fmla="*/ 188074 h 834218"/>
                  <a:gd name="connsiteX169" fmla="*/ 1004986 w 3024845"/>
                  <a:gd name="connsiteY169" fmla="*/ 188074 h 834218"/>
                  <a:gd name="connsiteX170" fmla="*/ 1017399 w 3024845"/>
                  <a:gd name="connsiteY170" fmla="*/ 188074 h 834218"/>
                  <a:gd name="connsiteX171" fmla="*/ 1017399 w 3024845"/>
                  <a:gd name="connsiteY171" fmla="*/ 186183 h 834218"/>
                  <a:gd name="connsiteX172" fmla="*/ 1017399 w 3024845"/>
                  <a:gd name="connsiteY172" fmla="*/ 172942 h 834218"/>
                  <a:gd name="connsiteX173" fmla="*/ 1039693 w 3024845"/>
                  <a:gd name="connsiteY173" fmla="*/ 172942 h 834218"/>
                  <a:gd name="connsiteX174" fmla="*/ 1039693 w 3024845"/>
                  <a:gd name="connsiteY174" fmla="*/ 171861 h 834218"/>
                  <a:gd name="connsiteX175" fmla="*/ 1039693 w 3024845"/>
                  <a:gd name="connsiteY175" fmla="*/ 164295 h 834218"/>
                  <a:gd name="connsiteX176" fmla="*/ 1041466 w 3024845"/>
                  <a:gd name="connsiteY176" fmla="*/ 164295 h 834218"/>
                  <a:gd name="connsiteX177" fmla="*/ 1053880 w 3024845"/>
                  <a:gd name="connsiteY177" fmla="*/ 164295 h 834218"/>
                  <a:gd name="connsiteX178" fmla="*/ 1053880 w 3024845"/>
                  <a:gd name="connsiteY178" fmla="*/ 165376 h 834218"/>
                  <a:gd name="connsiteX179" fmla="*/ 1053880 w 3024845"/>
                  <a:gd name="connsiteY179" fmla="*/ 172942 h 834218"/>
                  <a:gd name="connsiteX180" fmla="*/ 1054640 w 3024845"/>
                  <a:gd name="connsiteY180" fmla="*/ 172942 h 834218"/>
                  <a:gd name="connsiteX181" fmla="*/ 1059960 w 3024845"/>
                  <a:gd name="connsiteY181" fmla="*/ 172942 h 834218"/>
                  <a:gd name="connsiteX182" fmla="*/ 1070093 w 3024845"/>
                  <a:gd name="connsiteY182" fmla="*/ 168618 h 834218"/>
                  <a:gd name="connsiteX183" fmla="*/ 1074146 w 3024845"/>
                  <a:gd name="connsiteY183" fmla="*/ 171861 h 834218"/>
                  <a:gd name="connsiteX184" fmla="*/ 1074146 w 3024845"/>
                  <a:gd name="connsiteY184" fmla="*/ 164295 h 834218"/>
                  <a:gd name="connsiteX185" fmla="*/ 1076426 w 3024845"/>
                  <a:gd name="connsiteY185" fmla="*/ 164295 h 834218"/>
                  <a:gd name="connsiteX186" fmla="*/ 1092387 w 3024845"/>
                  <a:gd name="connsiteY186" fmla="*/ 164295 h 834218"/>
                  <a:gd name="connsiteX187" fmla="*/ 1092387 w 3024845"/>
                  <a:gd name="connsiteY187" fmla="*/ 165376 h 834218"/>
                  <a:gd name="connsiteX188" fmla="*/ 1092387 w 3024845"/>
                  <a:gd name="connsiteY188" fmla="*/ 172942 h 834218"/>
                  <a:gd name="connsiteX189" fmla="*/ 1122787 w 3024845"/>
                  <a:gd name="connsiteY189" fmla="*/ 172942 h 834218"/>
                  <a:gd name="connsiteX190" fmla="*/ 1122787 w 3024845"/>
                  <a:gd name="connsiteY190" fmla="*/ 174563 h 834218"/>
                  <a:gd name="connsiteX191" fmla="*/ 1122787 w 3024845"/>
                  <a:gd name="connsiteY191" fmla="*/ 185913 h 834218"/>
                  <a:gd name="connsiteX192" fmla="*/ 1149134 w 3024845"/>
                  <a:gd name="connsiteY192" fmla="*/ 185913 h 834218"/>
                  <a:gd name="connsiteX193" fmla="*/ 1149134 w 3024845"/>
                  <a:gd name="connsiteY193" fmla="*/ 216177 h 834218"/>
                  <a:gd name="connsiteX194" fmla="*/ 1149894 w 3024845"/>
                  <a:gd name="connsiteY194" fmla="*/ 216177 h 834218"/>
                  <a:gd name="connsiteX195" fmla="*/ 1155214 w 3024845"/>
                  <a:gd name="connsiteY195" fmla="*/ 216177 h 834218"/>
                  <a:gd name="connsiteX196" fmla="*/ 1155214 w 3024845"/>
                  <a:gd name="connsiteY196" fmla="*/ 217258 h 834218"/>
                  <a:gd name="connsiteX197" fmla="*/ 1155214 w 3024845"/>
                  <a:gd name="connsiteY197" fmla="*/ 224825 h 834218"/>
                  <a:gd name="connsiteX198" fmla="*/ 1159268 w 3024845"/>
                  <a:gd name="connsiteY198" fmla="*/ 255089 h 834218"/>
                  <a:gd name="connsiteX199" fmla="*/ 1160028 w 3024845"/>
                  <a:gd name="connsiteY199" fmla="*/ 255089 h 834218"/>
                  <a:gd name="connsiteX200" fmla="*/ 1165348 w 3024845"/>
                  <a:gd name="connsiteY200" fmla="*/ 255089 h 834218"/>
                  <a:gd name="connsiteX201" fmla="*/ 1165348 w 3024845"/>
                  <a:gd name="connsiteY201" fmla="*/ 255900 h 834218"/>
                  <a:gd name="connsiteX202" fmla="*/ 1165348 w 3024845"/>
                  <a:gd name="connsiteY202" fmla="*/ 261575 h 834218"/>
                  <a:gd name="connsiteX203" fmla="*/ 1166361 w 3024845"/>
                  <a:gd name="connsiteY203" fmla="*/ 261575 h 834218"/>
                  <a:gd name="connsiteX204" fmla="*/ 1173454 w 3024845"/>
                  <a:gd name="connsiteY204" fmla="*/ 261575 h 834218"/>
                  <a:gd name="connsiteX205" fmla="*/ 1173454 w 3024845"/>
                  <a:gd name="connsiteY205" fmla="*/ 291840 h 834218"/>
                  <a:gd name="connsiteX206" fmla="*/ 1175481 w 3024845"/>
                  <a:gd name="connsiteY206" fmla="*/ 291840 h 834218"/>
                  <a:gd name="connsiteX207" fmla="*/ 1189668 w 3024845"/>
                  <a:gd name="connsiteY207" fmla="*/ 291840 h 834218"/>
                  <a:gd name="connsiteX208" fmla="*/ 1189668 w 3024845"/>
                  <a:gd name="connsiteY208" fmla="*/ 315619 h 834218"/>
                  <a:gd name="connsiteX209" fmla="*/ 1191695 w 3024845"/>
                  <a:gd name="connsiteY209" fmla="*/ 317240 h 834218"/>
                  <a:gd name="connsiteX210" fmla="*/ 1191695 w 3024845"/>
                  <a:gd name="connsiteY210" fmla="*/ 328590 h 834218"/>
                  <a:gd name="connsiteX211" fmla="*/ 1192455 w 3024845"/>
                  <a:gd name="connsiteY211" fmla="*/ 328590 h 834218"/>
                  <a:gd name="connsiteX212" fmla="*/ 1197775 w 3024845"/>
                  <a:gd name="connsiteY212" fmla="*/ 328590 h 834218"/>
                  <a:gd name="connsiteX213" fmla="*/ 1197775 w 3024845"/>
                  <a:gd name="connsiteY213" fmla="*/ 352369 h 834218"/>
                  <a:gd name="connsiteX214" fmla="*/ 1199041 w 3024845"/>
                  <a:gd name="connsiteY214" fmla="*/ 352369 h 834218"/>
                  <a:gd name="connsiteX215" fmla="*/ 1207908 w 3024845"/>
                  <a:gd name="connsiteY215" fmla="*/ 352369 h 834218"/>
                  <a:gd name="connsiteX216" fmla="*/ 1209935 w 3024845"/>
                  <a:gd name="connsiteY216" fmla="*/ 356423 h 834218"/>
                  <a:gd name="connsiteX217" fmla="*/ 1209935 w 3024845"/>
                  <a:gd name="connsiteY217" fmla="*/ 369664 h 834218"/>
                  <a:gd name="connsiteX218" fmla="*/ 1211455 w 3024845"/>
                  <a:gd name="connsiteY218" fmla="*/ 367772 h 834218"/>
                  <a:gd name="connsiteX219" fmla="*/ 1222095 w 3024845"/>
                  <a:gd name="connsiteY219" fmla="*/ 354531 h 834218"/>
                  <a:gd name="connsiteX220" fmla="*/ 1250469 w 3024845"/>
                  <a:gd name="connsiteY220" fmla="*/ 354531 h 834218"/>
                  <a:gd name="connsiteX221" fmla="*/ 1250469 w 3024845"/>
                  <a:gd name="connsiteY221" fmla="*/ 441002 h 834218"/>
                  <a:gd name="connsiteX222" fmla="*/ 1251229 w 3024845"/>
                  <a:gd name="connsiteY222" fmla="*/ 441002 h 834218"/>
                  <a:gd name="connsiteX223" fmla="*/ 1256549 w 3024845"/>
                  <a:gd name="connsiteY223" fmla="*/ 441002 h 834218"/>
                  <a:gd name="connsiteX224" fmla="*/ 1257309 w 3024845"/>
                  <a:gd name="connsiteY224" fmla="*/ 439651 h 834218"/>
                  <a:gd name="connsiteX225" fmla="*/ 1262629 w 3024845"/>
                  <a:gd name="connsiteY225" fmla="*/ 430193 h 834218"/>
                  <a:gd name="connsiteX226" fmla="*/ 1262629 w 3024845"/>
                  <a:gd name="connsiteY226" fmla="*/ 432085 h 834218"/>
                  <a:gd name="connsiteX227" fmla="*/ 1262629 w 3024845"/>
                  <a:gd name="connsiteY227" fmla="*/ 445326 h 834218"/>
                  <a:gd name="connsiteX228" fmla="*/ 1266682 w 3024845"/>
                  <a:gd name="connsiteY228" fmla="*/ 399929 h 834218"/>
                  <a:gd name="connsiteX229" fmla="*/ 1267442 w 3024845"/>
                  <a:gd name="connsiteY229" fmla="*/ 399929 h 834218"/>
                  <a:gd name="connsiteX230" fmla="*/ 1272762 w 3024845"/>
                  <a:gd name="connsiteY230" fmla="*/ 399929 h 834218"/>
                  <a:gd name="connsiteX231" fmla="*/ 1272762 w 3024845"/>
                  <a:gd name="connsiteY231" fmla="*/ 335075 h 834218"/>
                  <a:gd name="connsiteX232" fmla="*/ 1273776 w 3024845"/>
                  <a:gd name="connsiteY232" fmla="*/ 335075 h 834218"/>
                  <a:gd name="connsiteX233" fmla="*/ 1280869 w 3024845"/>
                  <a:gd name="connsiteY233" fmla="*/ 335075 h 834218"/>
                  <a:gd name="connsiteX234" fmla="*/ 1293029 w 3024845"/>
                  <a:gd name="connsiteY234" fmla="*/ 291840 h 834218"/>
                  <a:gd name="connsiteX235" fmla="*/ 1294296 w 3024845"/>
                  <a:gd name="connsiteY235" fmla="*/ 291840 h 834218"/>
                  <a:gd name="connsiteX236" fmla="*/ 1303163 w 3024845"/>
                  <a:gd name="connsiteY236" fmla="*/ 291840 h 834218"/>
                  <a:gd name="connsiteX237" fmla="*/ 1313296 w 3024845"/>
                  <a:gd name="connsiteY237" fmla="*/ 335075 h 834218"/>
                  <a:gd name="connsiteX238" fmla="*/ 1314309 w 3024845"/>
                  <a:gd name="connsiteY238" fmla="*/ 335075 h 834218"/>
                  <a:gd name="connsiteX239" fmla="*/ 1321403 w 3024845"/>
                  <a:gd name="connsiteY239" fmla="*/ 335075 h 834218"/>
                  <a:gd name="connsiteX240" fmla="*/ 1321403 w 3024845"/>
                  <a:gd name="connsiteY240" fmla="*/ 373987 h 834218"/>
                  <a:gd name="connsiteX241" fmla="*/ 1323176 w 3024845"/>
                  <a:gd name="connsiteY241" fmla="*/ 373987 h 834218"/>
                  <a:gd name="connsiteX242" fmla="*/ 1335590 w 3024845"/>
                  <a:gd name="connsiteY242" fmla="*/ 373987 h 834218"/>
                  <a:gd name="connsiteX243" fmla="*/ 1335590 w 3024845"/>
                  <a:gd name="connsiteY243" fmla="*/ 376149 h 834218"/>
                  <a:gd name="connsiteX244" fmla="*/ 1335590 w 3024845"/>
                  <a:gd name="connsiteY244" fmla="*/ 391281 h 834218"/>
                  <a:gd name="connsiteX245" fmla="*/ 1339643 w 3024845"/>
                  <a:gd name="connsiteY245" fmla="*/ 389120 h 834218"/>
                  <a:gd name="connsiteX246" fmla="*/ 1339643 w 3024845"/>
                  <a:gd name="connsiteY246" fmla="*/ 373987 h 834218"/>
                  <a:gd name="connsiteX247" fmla="*/ 1341163 w 3024845"/>
                  <a:gd name="connsiteY247" fmla="*/ 373987 h 834218"/>
                  <a:gd name="connsiteX248" fmla="*/ 1351803 w 3024845"/>
                  <a:gd name="connsiteY248" fmla="*/ 373987 h 834218"/>
                  <a:gd name="connsiteX249" fmla="*/ 1351803 w 3024845"/>
                  <a:gd name="connsiteY249" fmla="*/ 375608 h 834218"/>
                  <a:gd name="connsiteX250" fmla="*/ 1351803 w 3024845"/>
                  <a:gd name="connsiteY250" fmla="*/ 386958 h 834218"/>
                  <a:gd name="connsiteX251" fmla="*/ 1382204 w 3024845"/>
                  <a:gd name="connsiteY251" fmla="*/ 386958 h 834218"/>
                  <a:gd name="connsiteX252" fmla="*/ 1382204 w 3024845"/>
                  <a:gd name="connsiteY252" fmla="*/ 350208 h 834218"/>
                  <a:gd name="connsiteX253" fmla="*/ 1383470 w 3024845"/>
                  <a:gd name="connsiteY253" fmla="*/ 350208 h 834218"/>
                  <a:gd name="connsiteX254" fmla="*/ 1392337 w 3024845"/>
                  <a:gd name="connsiteY254" fmla="*/ 350208 h 834218"/>
                  <a:gd name="connsiteX255" fmla="*/ 1392337 w 3024845"/>
                  <a:gd name="connsiteY255" fmla="*/ 371825 h 834218"/>
                  <a:gd name="connsiteX256" fmla="*/ 1394364 w 3024845"/>
                  <a:gd name="connsiteY256" fmla="*/ 339399 h 834218"/>
                  <a:gd name="connsiteX257" fmla="*/ 1416657 w 3024845"/>
                  <a:gd name="connsiteY257" fmla="*/ 339399 h 834218"/>
                  <a:gd name="connsiteX258" fmla="*/ 1416657 w 3024845"/>
                  <a:gd name="connsiteY258" fmla="*/ 337777 h 834218"/>
                  <a:gd name="connsiteX259" fmla="*/ 1416657 w 3024845"/>
                  <a:gd name="connsiteY259" fmla="*/ 326428 h 834218"/>
                  <a:gd name="connsiteX260" fmla="*/ 1417417 w 3024845"/>
                  <a:gd name="connsiteY260" fmla="*/ 326428 h 834218"/>
                  <a:gd name="connsiteX261" fmla="*/ 1422737 w 3024845"/>
                  <a:gd name="connsiteY261" fmla="*/ 326428 h 834218"/>
                  <a:gd name="connsiteX262" fmla="*/ 1422737 w 3024845"/>
                  <a:gd name="connsiteY262" fmla="*/ 324537 h 834218"/>
                  <a:gd name="connsiteX263" fmla="*/ 1422737 w 3024845"/>
                  <a:gd name="connsiteY263" fmla="*/ 311296 h 834218"/>
                  <a:gd name="connsiteX264" fmla="*/ 1426791 w 3024845"/>
                  <a:gd name="connsiteY264" fmla="*/ 317781 h 834218"/>
                  <a:gd name="connsiteX265" fmla="*/ 1429071 w 3024845"/>
                  <a:gd name="connsiteY265" fmla="*/ 317781 h 834218"/>
                  <a:gd name="connsiteX266" fmla="*/ 1445031 w 3024845"/>
                  <a:gd name="connsiteY266" fmla="*/ 317781 h 834218"/>
                  <a:gd name="connsiteX267" fmla="*/ 1445031 w 3024845"/>
                  <a:gd name="connsiteY267" fmla="*/ 316970 h 834218"/>
                  <a:gd name="connsiteX268" fmla="*/ 1445031 w 3024845"/>
                  <a:gd name="connsiteY268" fmla="*/ 311296 h 834218"/>
                  <a:gd name="connsiteX269" fmla="*/ 1445791 w 3024845"/>
                  <a:gd name="connsiteY269" fmla="*/ 311296 h 834218"/>
                  <a:gd name="connsiteX270" fmla="*/ 1451111 w 3024845"/>
                  <a:gd name="connsiteY270" fmla="*/ 311296 h 834218"/>
                  <a:gd name="connsiteX271" fmla="*/ 1451111 w 3024845"/>
                  <a:gd name="connsiteY271" fmla="*/ 312647 h 834218"/>
                  <a:gd name="connsiteX272" fmla="*/ 1451111 w 3024845"/>
                  <a:gd name="connsiteY272" fmla="*/ 322105 h 834218"/>
                  <a:gd name="connsiteX273" fmla="*/ 1489618 w 3024845"/>
                  <a:gd name="connsiteY273" fmla="*/ 322105 h 834218"/>
                  <a:gd name="connsiteX274" fmla="*/ 1489618 w 3024845"/>
                  <a:gd name="connsiteY274" fmla="*/ 460458 h 834218"/>
                  <a:gd name="connsiteX275" fmla="*/ 1491138 w 3024845"/>
                  <a:gd name="connsiteY275" fmla="*/ 460458 h 834218"/>
                  <a:gd name="connsiteX276" fmla="*/ 1501778 w 3024845"/>
                  <a:gd name="connsiteY276" fmla="*/ 460458 h 834218"/>
                  <a:gd name="connsiteX277" fmla="*/ 1501778 w 3024845"/>
                  <a:gd name="connsiteY277" fmla="*/ 447488 h 834218"/>
                  <a:gd name="connsiteX278" fmla="*/ 1505832 w 3024845"/>
                  <a:gd name="connsiteY278" fmla="*/ 447488 h 834218"/>
                  <a:gd name="connsiteX279" fmla="*/ 1505832 w 3024845"/>
                  <a:gd name="connsiteY279" fmla="*/ 460458 h 834218"/>
                  <a:gd name="connsiteX280" fmla="*/ 1536232 w 3024845"/>
                  <a:gd name="connsiteY280" fmla="*/ 460458 h 834218"/>
                  <a:gd name="connsiteX281" fmla="*/ 1536232 w 3024845"/>
                  <a:gd name="connsiteY281" fmla="*/ 430193 h 834218"/>
                  <a:gd name="connsiteX282" fmla="*/ 1548392 w 3024845"/>
                  <a:gd name="connsiteY282" fmla="*/ 430193 h 834218"/>
                  <a:gd name="connsiteX283" fmla="*/ 1560552 w 3024845"/>
                  <a:gd name="connsiteY283" fmla="*/ 428032 h 834218"/>
                  <a:gd name="connsiteX284" fmla="*/ 1564606 w 3024845"/>
                  <a:gd name="connsiteY284" fmla="*/ 430193 h 834218"/>
                  <a:gd name="connsiteX285" fmla="*/ 1574739 w 3024845"/>
                  <a:gd name="connsiteY285" fmla="*/ 430193 h 834218"/>
                  <a:gd name="connsiteX286" fmla="*/ 1574739 w 3024845"/>
                  <a:gd name="connsiteY286" fmla="*/ 460458 h 834218"/>
                  <a:gd name="connsiteX287" fmla="*/ 1582846 w 3024845"/>
                  <a:gd name="connsiteY287" fmla="*/ 460458 h 834218"/>
                  <a:gd name="connsiteX288" fmla="*/ 1582846 w 3024845"/>
                  <a:gd name="connsiteY288" fmla="*/ 477753 h 834218"/>
                  <a:gd name="connsiteX289" fmla="*/ 1592182 w 3024845"/>
                  <a:gd name="connsiteY289" fmla="*/ 478658 h 834218"/>
                  <a:gd name="connsiteX290" fmla="*/ 1605140 w 3024845"/>
                  <a:gd name="connsiteY290" fmla="*/ 478658 h 834218"/>
                  <a:gd name="connsiteX291" fmla="*/ 1605140 w 3024845"/>
                  <a:gd name="connsiteY291" fmla="*/ 462620 h 834218"/>
                  <a:gd name="connsiteX292" fmla="*/ 1673096 w 3024845"/>
                  <a:gd name="connsiteY292" fmla="*/ 462620 h 834218"/>
                  <a:gd name="connsiteX293" fmla="*/ 1673096 w 3024845"/>
                  <a:gd name="connsiteY293" fmla="*/ 377367 h 834218"/>
                  <a:gd name="connsiteX294" fmla="*/ 1745104 w 3024845"/>
                  <a:gd name="connsiteY294" fmla="*/ 377367 h 834218"/>
                  <a:gd name="connsiteX295" fmla="*/ 1745104 w 3024845"/>
                  <a:gd name="connsiteY295" fmla="*/ 456135 h 834218"/>
                  <a:gd name="connsiteX296" fmla="*/ 1747008 w 3024845"/>
                  <a:gd name="connsiteY296" fmla="*/ 456135 h 834218"/>
                  <a:gd name="connsiteX297" fmla="*/ 1748250 w 3024845"/>
                  <a:gd name="connsiteY297" fmla="*/ 478658 h 834218"/>
                  <a:gd name="connsiteX298" fmla="*/ 1757926 w 3024845"/>
                  <a:gd name="connsiteY298" fmla="*/ 478658 h 834218"/>
                  <a:gd name="connsiteX299" fmla="*/ 1759168 w 3024845"/>
                  <a:gd name="connsiteY299" fmla="*/ 456135 h 834218"/>
                  <a:gd name="connsiteX300" fmla="*/ 1765248 w 3024845"/>
                  <a:gd name="connsiteY300" fmla="*/ 456135 h 834218"/>
                  <a:gd name="connsiteX301" fmla="*/ 1766490 w 3024845"/>
                  <a:gd name="connsiteY301" fmla="*/ 478658 h 834218"/>
                  <a:gd name="connsiteX302" fmla="*/ 1817112 w 3024845"/>
                  <a:gd name="connsiteY302" fmla="*/ 478658 h 834218"/>
                  <a:gd name="connsiteX303" fmla="*/ 1817112 w 3024845"/>
                  <a:gd name="connsiteY303" fmla="*/ 315630 h 834218"/>
                  <a:gd name="connsiteX304" fmla="*/ 2014439 w 3024845"/>
                  <a:gd name="connsiteY304" fmla="*/ 315630 h 834218"/>
                  <a:gd name="connsiteX305" fmla="*/ 2014439 w 3024845"/>
                  <a:gd name="connsiteY305" fmla="*/ 478658 h 834218"/>
                  <a:gd name="connsiteX306" fmla="*/ 2033136 w 3024845"/>
                  <a:gd name="connsiteY306" fmla="*/ 478658 h 834218"/>
                  <a:gd name="connsiteX307" fmla="*/ 2033136 w 3024845"/>
                  <a:gd name="connsiteY307" fmla="*/ 395965 h 834218"/>
                  <a:gd name="connsiteX308" fmla="*/ 2128256 w 3024845"/>
                  <a:gd name="connsiteY308" fmla="*/ 395965 h 834218"/>
                  <a:gd name="connsiteX309" fmla="*/ 2180720 w 3024845"/>
                  <a:gd name="connsiteY309" fmla="*/ 330752 h 834218"/>
                  <a:gd name="connsiteX310" fmla="*/ 2245574 w 3024845"/>
                  <a:gd name="connsiteY310" fmla="*/ 330752 h 834218"/>
                  <a:gd name="connsiteX311" fmla="*/ 2245574 w 3024845"/>
                  <a:gd name="connsiteY311" fmla="*/ 406414 h 834218"/>
                  <a:gd name="connsiteX312" fmla="*/ 2253681 w 3024845"/>
                  <a:gd name="connsiteY312" fmla="*/ 406414 h 834218"/>
                  <a:gd name="connsiteX313" fmla="*/ 2255708 w 3024845"/>
                  <a:gd name="connsiteY313" fmla="*/ 399929 h 834218"/>
                  <a:gd name="connsiteX314" fmla="*/ 2261788 w 3024845"/>
                  <a:gd name="connsiteY314" fmla="*/ 399929 h 834218"/>
                  <a:gd name="connsiteX315" fmla="*/ 2263815 w 3024845"/>
                  <a:gd name="connsiteY315" fmla="*/ 408576 h 834218"/>
                  <a:gd name="connsiteX316" fmla="*/ 2275975 w 3024845"/>
                  <a:gd name="connsiteY316" fmla="*/ 408576 h 834218"/>
                  <a:gd name="connsiteX317" fmla="*/ 2275975 w 3024845"/>
                  <a:gd name="connsiteY317" fmla="*/ 402090 h 834218"/>
                  <a:gd name="connsiteX318" fmla="*/ 2298268 w 3024845"/>
                  <a:gd name="connsiteY318" fmla="*/ 402090 h 834218"/>
                  <a:gd name="connsiteX319" fmla="*/ 2298268 w 3024845"/>
                  <a:gd name="connsiteY319" fmla="*/ 408576 h 834218"/>
                  <a:gd name="connsiteX320" fmla="*/ 2318535 w 3024845"/>
                  <a:gd name="connsiteY320" fmla="*/ 408576 h 834218"/>
                  <a:gd name="connsiteX321" fmla="*/ 2318535 w 3024845"/>
                  <a:gd name="connsiteY321" fmla="*/ 453973 h 834218"/>
                  <a:gd name="connsiteX322" fmla="*/ 2332722 w 3024845"/>
                  <a:gd name="connsiteY322" fmla="*/ 453973 h 834218"/>
                  <a:gd name="connsiteX323" fmla="*/ 2332722 w 3024845"/>
                  <a:gd name="connsiteY323" fmla="*/ 441002 h 834218"/>
                  <a:gd name="connsiteX324" fmla="*/ 2348936 w 3024845"/>
                  <a:gd name="connsiteY324" fmla="*/ 441002 h 834218"/>
                  <a:gd name="connsiteX325" fmla="*/ 2348936 w 3024845"/>
                  <a:gd name="connsiteY325" fmla="*/ 261575 h 834218"/>
                  <a:gd name="connsiteX326" fmla="*/ 2355016 w 3024845"/>
                  <a:gd name="connsiteY326" fmla="*/ 255089 h 834218"/>
                  <a:gd name="connsiteX327" fmla="*/ 2427977 w 3024845"/>
                  <a:gd name="connsiteY327" fmla="*/ 255089 h 834218"/>
                  <a:gd name="connsiteX328" fmla="*/ 2427977 w 3024845"/>
                  <a:gd name="connsiteY328" fmla="*/ 263737 h 834218"/>
                  <a:gd name="connsiteX329" fmla="*/ 2438110 w 3024845"/>
                  <a:gd name="connsiteY329" fmla="*/ 263737 h 834218"/>
                  <a:gd name="connsiteX330" fmla="*/ 2438110 w 3024845"/>
                  <a:gd name="connsiteY330" fmla="*/ 378311 h 834218"/>
                  <a:gd name="connsiteX331" fmla="*/ 2460404 w 3024845"/>
                  <a:gd name="connsiteY331" fmla="*/ 378311 h 834218"/>
                  <a:gd name="connsiteX332" fmla="*/ 2460404 w 3024845"/>
                  <a:gd name="connsiteY332" fmla="*/ 311296 h 834218"/>
                  <a:gd name="connsiteX333" fmla="*/ 2486751 w 3024845"/>
                  <a:gd name="connsiteY333" fmla="*/ 311296 h 834218"/>
                  <a:gd name="connsiteX334" fmla="*/ 2490804 w 3024845"/>
                  <a:gd name="connsiteY334" fmla="*/ 306972 h 834218"/>
                  <a:gd name="connsiteX335" fmla="*/ 2498911 w 3024845"/>
                  <a:gd name="connsiteY335" fmla="*/ 306972 h 834218"/>
                  <a:gd name="connsiteX336" fmla="*/ 2502964 w 3024845"/>
                  <a:gd name="connsiteY336" fmla="*/ 311296 h 834218"/>
                  <a:gd name="connsiteX337" fmla="*/ 2525258 w 3024845"/>
                  <a:gd name="connsiteY337" fmla="*/ 311296 h 834218"/>
                  <a:gd name="connsiteX338" fmla="*/ 2525258 w 3024845"/>
                  <a:gd name="connsiteY338" fmla="*/ 194560 h 834218"/>
                  <a:gd name="connsiteX339" fmla="*/ 2582005 w 3024845"/>
                  <a:gd name="connsiteY339" fmla="*/ 183751 h 834218"/>
                  <a:gd name="connsiteX340" fmla="*/ 2582005 w 3024845"/>
                  <a:gd name="connsiteY340" fmla="*/ 184832 h 834218"/>
                  <a:gd name="connsiteX341" fmla="*/ 2582005 w 3024845"/>
                  <a:gd name="connsiteY341" fmla="*/ 192398 h 834218"/>
                  <a:gd name="connsiteX342" fmla="*/ 2608352 w 3024845"/>
                  <a:gd name="connsiteY342" fmla="*/ 192398 h 834218"/>
                  <a:gd name="connsiteX343" fmla="*/ 2608352 w 3024845"/>
                  <a:gd name="connsiteY343" fmla="*/ 447488 h 834218"/>
                  <a:gd name="connsiteX344" fmla="*/ 2630646 w 3024845"/>
                  <a:gd name="connsiteY344" fmla="*/ 447488 h 834218"/>
                  <a:gd name="connsiteX345" fmla="*/ 2630646 w 3024845"/>
                  <a:gd name="connsiteY345" fmla="*/ 443164 h 834218"/>
                  <a:gd name="connsiteX346" fmla="*/ 2642806 w 3024845"/>
                  <a:gd name="connsiteY346" fmla="*/ 443164 h 834218"/>
                  <a:gd name="connsiteX347" fmla="*/ 2642806 w 3024845"/>
                  <a:gd name="connsiteY347" fmla="*/ 447488 h 834218"/>
                  <a:gd name="connsiteX348" fmla="*/ 2667126 w 3024845"/>
                  <a:gd name="connsiteY348" fmla="*/ 447488 h 834218"/>
                  <a:gd name="connsiteX349" fmla="*/ 2667126 w 3024845"/>
                  <a:gd name="connsiteY349" fmla="*/ 434517 h 834218"/>
                  <a:gd name="connsiteX350" fmla="*/ 2695500 w 3024845"/>
                  <a:gd name="connsiteY350" fmla="*/ 434517 h 834218"/>
                  <a:gd name="connsiteX351" fmla="*/ 2707660 w 3024845"/>
                  <a:gd name="connsiteY351" fmla="*/ 430193 h 834218"/>
                  <a:gd name="connsiteX352" fmla="*/ 2727927 w 3024845"/>
                  <a:gd name="connsiteY352" fmla="*/ 434517 h 834218"/>
                  <a:gd name="connsiteX353" fmla="*/ 2727927 w 3024845"/>
                  <a:gd name="connsiteY353" fmla="*/ 417223 h 834218"/>
                  <a:gd name="connsiteX354" fmla="*/ 2736034 w 3024845"/>
                  <a:gd name="connsiteY354" fmla="*/ 417223 h 834218"/>
                  <a:gd name="connsiteX355" fmla="*/ 2736034 w 3024845"/>
                  <a:gd name="connsiteY355" fmla="*/ 404252 h 834218"/>
                  <a:gd name="connsiteX356" fmla="*/ 2792781 w 3024845"/>
                  <a:gd name="connsiteY356" fmla="*/ 404252 h 834218"/>
                  <a:gd name="connsiteX357" fmla="*/ 2792781 w 3024845"/>
                  <a:gd name="connsiteY357" fmla="*/ 373987 h 834218"/>
                  <a:gd name="connsiteX358" fmla="*/ 2811021 w 3024845"/>
                  <a:gd name="connsiteY358" fmla="*/ 373987 h 834218"/>
                  <a:gd name="connsiteX359" fmla="*/ 2811021 w 3024845"/>
                  <a:gd name="connsiteY359" fmla="*/ 367502 h 834218"/>
                  <a:gd name="connsiteX360" fmla="*/ 2823181 w 3024845"/>
                  <a:gd name="connsiteY360" fmla="*/ 367502 h 834218"/>
                  <a:gd name="connsiteX361" fmla="*/ 2823181 w 3024845"/>
                  <a:gd name="connsiteY361" fmla="*/ 373987 h 834218"/>
                  <a:gd name="connsiteX362" fmla="*/ 2839395 w 3024845"/>
                  <a:gd name="connsiteY362" fmla="*/ 373987 h 834218"/>
                  <a:gd name="connsiteX363" fmla="*/ 2839395 w 3024845"/>
                  <a:gd name="connsiteY363" fmla="*/ 423708 h 834218"/>
                  <a:gd name="connsiteX364" fmla="*/ 2871822 w 3024845"/>
                  <a:gd name="connsiteY364" fmla="*/ 423708 h 834218"/>
                  <a:gd name="connsiteX365" fmla="*/ 2871822 w 3024845"/>
                  <a:gd name="connsiteY365" fmla="*/ 397767 h 834218"/>
                  <a:gd name="connsiteX366" fmla="*/ 2910329 w 3024845"/>
                  <a:gd name="connsiteY366" fmla="*/ 397767 h 834218"/>
                  <a:gd name="connsiteX367" fmla="*/ 2910329 w 3024845"/>
                  <a:gd name="connsiteY367" fmla="*/ 367502 h 834218"/>
                  <a:gd name="connsiteX368" fmla="*/ 2958970 w 3024845"/>
                  <a:gd name="connsiteY368" fmla="*/ 367502 h 834218"/>
                  <a:gd name="connsiteX369" fmla="*/ 2958970 w 3024845"/>
                  <a:gd name="connsiteY369" fmla="*/ 478658 h 834218"/>
                  <a:gd name="connsiteX370" fmla="*/ 2958970 w 3024845"/>
                  <a:gd name="connsiteY370" fmla="*/ 492437 h 834218"/>
                  <a:gd name="connsiteX371" fmla="*/ 3024845 w 3024845"/>
                  <a:gd name="connsiteY371" fmla="*/ 492437 h 834218"/>
                  <a:gd name="connsiteX372" fmla="*/ 3024845 w 3024845"/>
                  <a:gd name="connsiteY372" fmla="*/ 834218 h 834218"/>
                  <a:gd name="connsiteX373" fmla="*/ 2054 w 3024845"/>
                  <a:gd name="connsiteY373" fmla="*/ 831885 h 834218"/>
                  <a:gd name="connsiteX374" fmla="*/ 0 w 3024845"/>
                  <a:gd name="connsiteY374" fmla="*/ 397767 h 834218"/>
                  <a:gd name="connsiteX375" fmla="*/ 20267 w 3024845"/>
                  <a:gd name="connsiteY375" fmla="*/ 397767 h 834218"/>
                  <a:gd name="connsiteX376" fmla="*/ 20774 w 3024845"/>
                  <a:gd name="connsiteY376" fmla="*/ 396686 h 834218"/>
                  <a:gd name="connsiteX377" fmla="*/ 24320 w 3024845"/>
                  <a:gd name="connsiteY377" fmla="*/ 389120 h 834218"/>
                  <a:gd name="connsiteX378" fmla="*/ 26094 w 3024845"/>
                  <a:gd name="connsiteY378" fmla="*/ 389390 h 834218"/>
                  <a:gd name="connsiteX379" fmla="*/ 38507 w 3024845"/>
                  <a:gd name="connsiteY379" fmla="*/ 391281 h 834218"/>
                  <a:gd name="connsiteX380" fmla="*/ 39014 w 3024845"/>
                  <a:gd name="connsiteY380" fmla="*/ 392633 h 834218"/>
                  <a:gd name="connsiteX381" fmla="*/ 42560 w 3024845"/>
                  <a:gd name="connsiteY381" fmla="*/ 402090 h 834218"/>
                  <a:gd name="connsiteX382" fmla="*/ 68907 w 3024845"/>
                  <a:gd name="connsiteY382" fmla="*/ 404252 h 834218"/>
                  <a:gd name="connsiteX383" fmla="*/ 68907 w 3024845"/>
                  <a:gd name="connsiteY383" fmla="*/ 281031 h 834218"/>
                  <a:gd name="connsiteX384" fmla="*/ 70934 w 3024845"/>
                  <a:gd name="connsiteY384" fmla="*/ 281031 h 834218"/>
                  <a:gd name="connsiteX385" fmla="*/ 85121 w 3024845"/>
                  <a:gd name="connsiteY385" fmla="*/ 281031 h 834218"/>
                  <a:gd name="connsiteX386" fmla="*/ 85121 w 3024845"/>
                  <a:gd name="connsiteY386" fmla="*/ 144839 h 834218"/>
                  <a:gd name="connsiteX387" fmla="*/ 86894 w 3024845"/>
                  <a:gd name="connsiteY387" fmla="*/ 144839 h 834218"/>
                  <a:gd name="connsiteX388" fmla="*/ 99308 w 3024845"/>
                  <a:gd name="connsiteY388" fmla="*/ 144839 h 834218"/>
                  <a:gd name="connsiteX389" fmla="*/ 99308 w 3024845"/>
                  <a:gd name="connsiteY389" fmla="*/ 30265 h 834218"/>
                  <a:gd name="connsiteX390" fmla="*/ 103361 w 3024845"/>
                  <a:gd name="connsiteY390" fmla="*/ 2161 h 834218"/>
                  <a:gd name="connsiteX0" fmla="*/ 103361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20909 w 3024845"/>
                  <a:gd name="connsiteY4" fmla="*/ 30265 h 834218"/>
                  <a:gd name="connsiteX5" fmla="*/ 220909 w 3024845"/>
                  <a:gd name="connsiteY5" fmla="*/ 144839 h 834218"/>
                  <a:gd name="connsiteX6" fmla="*/ 223189 w 3024845"/>
                  <a:gd name="connsiteY6" fmla="*/ 144839 h 834218"/>
                  <a:gd name="connsiteX7" fmla="*/ 239150 w 3024845"/>
                  <a:gd name="connsiteY7" fmla="*/ 144839 h 834218"/>
                  <a:gd name="connsiteX8" fmla="*/ 239150 w 3024845"/>
                  <a:gd name="connsiteY8" fmla="*/ 285354 h 834218"/>
                  <a:gd name="connsiteX9" fmla="*/ 240670 w 3024845"/>
                  <a:gd name="connsiteY9" fmla="*/ 285084 h 834218"/>
                  <a:gd name="connsiteX10" fmla="*/ 251310 w 3024845"/>
                  <a:gd name="connsiteY10" fmla="*/ 283193 h 834218"/>
                  <a:gd name="connsiteX11" fmla="*/ 249283 w 3024845"/>
                  <a:gd name="connsiteY11" fmla="*/ 371825 h 834218"/>
                  <a:gd name="connsiteX12" fmla="*/ 250803 w 3024845"/>
                  <a:gd name="connsiteY12" fmla="*/ 372096 h 834218"/>
                  <a:gd name="connsiteX13" fmla="*/ 261443 w 3024845"/>
                  <a:gd name="connsiteY13" fmla="*/ 373987 h 834218"/>
                  <a:gd name="connsiteX14" fmla="*/ 261696 w 3024845"/>
                  <a:gd name="connsiteY14" fmla="*/ 374798 h 834218"/>
                  <a:gd name="connsiteX15" fmla="*/ 263470 w 3024845"/>
                  <a:gd name="connsiteY15" fmla="*/ 380473 h 834218"/>
                  <a:gd name="connsiteX16" fmla="*/ 264230 w 3024845"/>
                  <a:gd name="connsiteY16" fmla="*/ 378041 h 834218"/>
                  <a:gd name="connsiteX17" fmla="*/ 269550 w 3024845"/>
                  <a:gd name="connsiteY17" fmla="*/ 361017 h 834218"/>
                  <a:gd name="connsiteX18" fmla="*/ 271323 w 3024845"/>
                  <a:gd name="connsiteY18" fmla="*/ 361017 h 834218"/>
                  <a:gd name="connsiteX19" fmla="*/ 283737 w 3024845"/>
                  <a:gd name="connsiteY19" fmla="*/ 361017 h 834218"/>
                  <a:gd name="connsiteX20" fmla="*/ 283737 w 3024845"/>
                  <a:gd name="connsiteY20" fmla="*/ 393443 h 834218"/>
                  <a:gd name="connsiteX21" fmla="*/ 284750 w 3024845"/>
                  <a:gd name="connsiteY21" fmla="*/ 393984 h 834218"/>
                  <a:gd name="connsiteX22" fmla="*/ 291844 w 3024845"/>
                  <a:gd name="connsiteY22" fmla="*/ 397767 h 834218"/>
                  <a:gd name="connsiteX23" fmla="*/ 291844 w 3024845"/>
                  <a:gd name="connsiteY23" fmla="*/ 399118 h 834218"/>
                  <a:gd name="connsiteX24" fmla="*/ 291844 w 3024845"/>
                  <a:gd name="connsiteY24" fmla="*/ 408576 h 834218"/>
                  <a:gd name="connsiteX25" fmla="*/ 336431 w 3024845"/>
                  <a:gd name="connsiteY25" fmla="*/ 408576 h 834218"/>
                  <a:gd name="connsiteX26" fmla="*/ 336431 w 3024845"/>
                  <a:gd name="connsiteY26" fmla="*/ 409657 h 834218"/>
                  <a:gd name="connsiteX27" fmla="*/ 336431 w 3024845"/>
                  <a:gd name="connsiteY27" fmla="*/ 417223 h 834218"/>
                  <a:gd name="connsiteX28" fmla="*/ 338457 w 3024845"/>
                  <a:gd name="connsiteY28" fmla="*/ 417223 h 834218"/>
                  <a:gd name="connsiteX29" fmla="*/ 352644 w 3024845"/>
                  <a:gd name="connsiteY29" fmla="*/ 417223 h 834218"/>
                  <a:gd name="connsiteX30" fmla="*/ 352644 w 3024845"/>
                  <a:gd name="connsiteY30" fmla="*/ 386958 h 834218"/>
                  <a:gd name="connsiteX31" fmla="*/ 397231 w 3024845"/>
                  <a:gd name="connsiteY31" fmla="*/ 386958 h 834218"/>
                  <a:gd name="connsiteX32" fmla="*/ 397231 w 3024845"/>
                  <a:gd name="connsiteY32" fmla="*/ 385607 h 834218"/>
                  <a:gd name="connsiteX33" fmla="*/ 397231 w 3024845"/>
                  <a:gd name="connsiteY33" fmla="*/ 376149 h 834218"/>
                  <a:gd name="connsiteX34" fmla="*/ 398245 w 3024845"/>
                  <a:gd name="connsiteY34" fmla="*/ 376149 h 834218"/>
                  <a:gd name="connsiteX35" fmla="*/ 405338 w 3024845"/>
                  <a:gd name="connsiteY35" fmla="*/ 376149 h 834218"/>
                  <a:gd name="connsiteX36" fmla="*/ 405338 w 3024845"/>
                  <a:gd name="connsiteY36" fmla="*/ 374258 h 834218"/>
                  <a:gd name="connsiteX37" fmla="*/ 405338 w 3024845"/>
                  <a:gd name="connsiteY37" fmla="*/ 361017 h 834218"/>
                  <a:gd name="connsiteX38" fmla="*/ 406098 w 3024845"/>
                  <a:gd name="connsiteY38" fmla="*/ 361017 h 834218"/>
                  <a:gd name="connsiteX39" fmla="*/ 411418 w 3024845"/>
                  <a:gd name="connsiteY39" fmla="*/ 361017 h 834218"/>
                  <a:gd name="connsiteX40" fmla="*/ 411418 w 3024845"/>
                  <a:gd name="connsiteY40" fmla="*/ 359936 h 834218"/>
                  <a:gd name="connsiteX41" fmla="*/ 411418 w 3024845"/>
                  <a:gd name="connsiteY41" fmla="*/ 352369 h 834218"/>
                  <a:gd name="connsiteX42" fmla="*/ 413445 w 3024845"/>
                  <a:gd name="connsiteY42" fmla="*/ 352369 h 834218"/>
                  <a:gd name="connsiteX43" fmla="*/ 427632 w 3024845"/>
                  <a:gd name="connsiteY43" fmla="*/ 352369 h 834218"/>
                  <a:gd name="connsiteX44" fmla="*/ 427632 w 3024845"/>
                  <a:gd name="connsiteY44" fmla="*/ 353450 h 834218"/>
                  <a:gd name="connsiteX45" fmla="*/ 427632 w 3024845"/>
                  <a:gd name="connsiteY45" fmla="*/ 361017 h 834218"/>
                  <a:gd name="connsiteX46" fmla="*/ 449925 w 3024845"/>
                  <a:gd name="connsiteY46" fmla="*/ 361017 h 834218"/>
                  <a:gd name="connsiteX47" fmla="*/ 449925 w 3024845"/>
                  <a:gd name="connsiteY47" fmla="*/ 359125 h 834218"/>
                  <a:gd name="connsiteX48" fmla="*/ 449925 w 3024845"/>
                  <a:gd name="connsiteY48" fmla="*/ 345884 h 834218"/>
                  <a:gd name="connsiteX49" fmla="*/ 451699 w 3024845"/>
                  <a:gd name="connsiteY49" fmla="*/ 345884 h 834218"/>
                  <a:gd name="connsiteX50" fmla="*/ 464112 w 3024845"/>
                  <a:gd name="connsiteY50" fmla="*/ 345884 h 834218"/>
                  <a:gd name="connsiteX51" fmla="*/ 464112 w 3024845"/>
                  <a:gd name="connsiteY51" fmla="*/ 369664 h 834218"/>
                  <a:gd name="connsiteX52" fmla="*/ 465126 w 3024845"/>
                  <a:gd name="connsiteY52" fmla="*/ 369664 h 834218"/>
                  <a:gd name="connsiteX53" fmla="*/ 472219 w 3024845"/>
                  <a:gd name="connsiteY53" fmla="*/ 369664 h 834218"/>
                  <a:gd name="connsiteX54" fmla="*/ 472219 w 3024845"/>
                  <a:gd name="connsiteY54" fmla="*/ 368583 h 834218"/>
                  <a:gd name="connsiteX55" fmla="*/ 472219 w 3024845"/>
                  <a:gd name="connsiteY55" fmla="*/ 361017 h 834218"/>
                  <a:gd name="connsiteX56" fmla="*/ 473992 w 3024845"/>
                  <a:gd name="connsiteY56" fmla="*/ 361017 h 834218"/>
                  <a:gd name="connsiteX57" fmla="*/ 486406 w 3024845"/>
                  <a:gd name="connsiteY57" fmla="*/ 361017 h 834218"/>
                  <a:gd name="connsiteX58" fmla="*/ 486406 w 3024845"/>
                  <a:gd name="connsiteY58" fmla="*/ 386958 h 834218"/>
                  <a:gd name="connsiteX59" fmla="*/ 488433 w 3024845"/>
                  <a:gd name="connsiteY59" fmla="*/ 386958 h 834218"/>
                  <a:gd name="connsiteX60" fmla="*/ 502619 w 3024845"/>
                  <a:gd name="connsiteY60" fmla="*/ 386958 h 834218"/>
                  <a:gd name="connsiteX61" fmla="*/ 502619 w 3024845"/>
                  <a:gd name="connsiteY61" fmla="*/ 388579 h 834218"/>
                  <a:gd name="connsiteX62" fmla="*/ 502619 w 3024845"/>
                  <a:gd name="connsiteY62" fmla="*/ 399929 h 834218"/>
                  <a:gd name="connsiteX63" fmla="*/ 503379 w 3024845"/>
                  <a:gd name="connsiteY63" fmla="*/ 399929 h 834218"/>
                  <a:gd name="connsiteX64" fmla="*/ 508700 w 3024845"/>
                  <a:gd name="connsiteY64" fmla="*/ 399929 h 834218"/>
                  <a:gd name="connsiteX65" fmla="*/ 508700 w 3024845"/>
                  <a:gd name="connsiteY65" fmla="*/ 399118 h 834218"/>
                  <a:gd name="connsiteX66" fmla="*/ 508700 w 3024845"/>
                  <a:gd name="connsiteY66" fmla="*/ 393443 h 834218"/>
                  <a:gd name="connsiteX67" fmla="*/ 539100 w 3024845"/>
                  <a:gd name="connsiteY67" fmla="*/ 393443 h 834218"/>
                  <a:gd name="connsiteX68" fmla="*/ 539100 w 3024845"/>
                  <a:gd name="connsiteY68" fmla="*/ 417223 h 834218"/>
                  <a:gd name="connsiteX69" fmla="*/ 540113 w 3024845"/>
                  <a:gd name="connsiteY69" fmla="*/ 417223 h 834218"/>
                  <a:gd name="connsiteX70" fmla="*/ 547207 w 3024845"/>
                  <a:gd name="connsiteY70" fmla="*/ 417223 h 834218"/>
                  <a:gd name="connsiteX71" fmla="*/ 547207 w 3024845"/>
                  <a:gd name="connsiteY71" fmla="*/ 418304 h 834218"/>
                  <a:gd name="connsiteX72" fmla="*/ 547207 w 3024845"/>
                  <a:gd name="connsiteY72" fmla="*/ 425870 h 834218"/>
                  <a:gd name="connsiteX73" fmla="*/ 547967 w 3024845"/>
                  <a:gd name="connsiteY73" fmla="*/ 425870 h 834218"/>
                  <a:gd name="connsiteX74" fmla="*/ 553287 w 3024845"/>
                  <a:gd name="connsiteY74" fmla="*/ 425870 h 834218"/>
                  <a:gd name="connsiteX75" fmla="*/ 553287 w 3024845"/>
                  <a:gd name="connsiteY75" fmla="*/ 423708 h 834218"/>
                  <a:gd name="connsiteX76" fmla="*/ 553287 w 3024845"/>
                  <a:gd name="connsiteY76" fmla="*/ 408576 h 834218"/>
                  <a:gd name="connsiteX77" fmla="*/ 554300 w 3024845"/>
                  <a:gd name="connsiteY77" fmla="*/ 408576 h 834218"/>
                  <a:gd name="connsiteX78" fmla="*/ 561394 w 3024845"/>
                  <a:gd name="connsiteY78" fmla="*/ 408576 h 834218"/>
                  <a:gd name="connsiteX79" fmla="*/ 561394 w 3024845"/>
                  <a:gd name="connsiteY79" fmla="*/ 409657 h 834218"/>
                  <a:gd name="connsiteX80" fmla="*/ 561394 w 3024845"/>
                  <a:gd name="connsiteY80" fmla="*/ 417223 h 834218"/>
                  <a:gd name="connsiteX81" fmla="*/ 566714 w 3024845"/>
                  <a:gd name="connsiteY81" fmla="*/ 415230 h 834218"/>
                  <a:gd name="connsiteX82" fmla="*/ 567474 w 3024845"/>
                  <a:gd name="connsiteY82" fmla="*/ 414250 h 834218"/>
                  <a:gd name="connsiteX83" fmla="*/ 567474 w 3024845"/>
                  <a:gd name="connsiteY83" fmla="*/ 408576 h 834218"/>
                  <a:gd name="connsiteX84" fmla="*/ 605981 w 3024845"/>
                  <a:gd name="connsiteY84" fmla="*/ 408576 h 834218"/>
                  <a:gd name="connsiteX85" fmla="*/ 605981 w 3024845"/>
                  <a:gd name="connsiteY85" fmla="*/ 432355 h 834218"/>
                  <a:gd name="connsiteX86" fmla="*/ 608007 w 3024845"/>
                  <a:gd name="connsiteY86" fmla="*/ 432355 h 834218"/>
                  <a:gd name="connsiteX87" fmla="*/ 622194 w 3024845"/>
                  <a:gd name="connsiteY87" fmla="*/ 432355 h 834218"/>
                  <a:gd name="connsiteX88" fmla="*/ 622194 w 3024845"/>
                  <a:gd name="connsiteY88" fmla="*/ 433436 h 834218"/>
                  <a:gd name="connsiteX89" fmla="*/ 622194 w 3024845"/>
                  <a:gd name="connsiteY89" fmla="*/ 441002 h 834218"/>
                  <a:gd name="connsiteX90" fmla="*/ 623968 w 3024845"/>
                  <a:gd name="connsiteY90" fmla="*/ 441002 h 834218"/>
                  <a:gd name="connsiteX91" fmla="*/ 636381 w 3024845"/>
                  <a:gd name="connsiteY91" fmla="*/ 441002 h 834218"/>
                  <a:gd name="connsiteX92" fmla="*/ 636381 w 3024845"/>
                  <a:gd name="connsiteY92" fmla="*/ 417223 h 834218"/>
                  <a:gd name="connsiteX93" fmla="*/ 637394 w 3024845"/>
                  <a:gd name="connsiteY93" fmla="*/ 417223 h 834218"/>
                  <a:gd name="connsiteX94" fmla="*/ 644488 w 3024845"/>
                  <a:gd name="connsiteY94" fmla="*/ 417223 h 834218"/>
                  <a:gd name="connsiteX95" fmla="*/ 644488 w 3024845"/>
                  <a:gd name="connsiteY95" fmla="*/ 384796 h 834218"/>
                  <a:gd name="connsiteX96" fmla="*/ 645501 w 3024845"/>
                  <a:gd name="connsiteY96" fmla="*/ 384796 h 834218"/>
                  <a:gd name="connsiteX97" fmla="*/ 652595 w 3024845"/>
                  <a:gd name="connsiteY97" fmla="*/ 384796 h 834218"/>
                  <a:gd name="connsiteX98" fmla="*/ 652595 w 3024845"/>
                  <a:gd name="connsiteY98" fmla="*/ 382905 h 834218"/>
                  <a:gd name="connsiteX99" fmla="*/ 652595 w 3024845"/>
                  <a:gd name="connsiteY99" fmla="*/ 369664 h 834218"/>
                  <a:gd name="connsiteX100" fmla="*/ 651328 w 3024845"/>
                  <a:gd name="connsiteY100" fmla="*/ 368042 h 834218"/>
                  <a:gd name="connsiteX101" fmla="*/ 656648 w 3024845"/>
                  <a:gd name="connsiteY101" fmla="*/ 356693 h 834218"/>
                  <a:gd name="connsiteX102" fmla="*/ 664755 w 3024845"/>
                  <a:gd name="connsiteY102" fmla="*/ 384796 h 834218"/>
                  <a:gd name="connsiteX103" fmla="*/ 665515 w 3024845"/>
                  <a:gd name="connsiteY103" fmla="*/ 384796 h 834218"/>
                  <a:gd name="connsiteX104" fmla="*/ 670835 w 3024845"/>
                  <a:gd name="connsiteY104" fmla="*/ 384796 h 834218"/>
                  <a:gd name="connsiteX105" fmla="*/ 670835 w 3024845"/>
                  <a:gd name="connsiteY105" fmla="*/ 278869 h 834218"/>
                  <a:gd name="connsiteX106" fmla="*/ 672355 w 3024845"/>
                  <a:gd name="connsiteY106" fmla="*/ 278869 h 834218"/>
                  <a:gd name="connsiteX107" fmla="*/ 682995 w 3024845"/>
                  <a:gd name="connsiteY107" fmla="*/ 278869 h 834218"/>
                  <a:gd name="connsiteX108" fmla="*/ 682995 w 3024845"/>
                  <a:gd name="connsiteY108" fmla="*/ 231310 h 834218"/>
                  <a:gd name="connsiteX109" fmla="*/ 709342 w 3024845"/>
                  <a:gd name="connsiteY109" fmla="*/ 231310 h 834218"/>
                  <a:gd name="connsiteX110" fmla="*/ 709342 w 3024845"/>
                  <a:gd name="connsiteY110" fmla="*/ 209692 h 834218"/>
                  <a:gd name="connsiteX111" fmla="*/ 743796 w 3024845"/>
                  <a:gd name="connsiteY111" fmla="*/ 209692 h 834218"/>
                  <a:gd name="connsiteX112" fmla="*/ 743796 w 3024845"/>
                  <a:gd name="connsiteY112" fmla="*/ 212124 h 834218"/>
                  <a:gd name="connsiteX113" fmla="*/ 743796 w 3024845"/>
                  <a:gd name="connsiteY113" fmla="*/ 229148 h 834218"/>
                  <a:gd name="connsiteX114" fmla="*/ 746076 w 3024845"/>
                  <a:gd name="connsiteY114" fmla="*/ 229148 h 834218"/>
                  <a:gd name="connsiteX115" fmla="*/ 762036 w 3024845"/>
                  <a:gd name="connsiteY115" fmla="*/ 229148 h 834218"/>
                  <a:gd name="connsiteX116" fmla="*/ 762036 w 3024845"/>
                  <a:gd name="connsiteY116" fmla="*/ 276707 h 834218"/>
                  <a:gd name="connsiteX117" fmla="*/ 763049 w 3024845"/>
                  <a:gd name="connsiteY117" fmla="*/ 276707 h 834218"/>
                  <a:gd name="connsiteX118" fmla="*/ 770143 w 3024845"/>
                  <a:gd name="connsiteY118" fmla="*/ 276707 h 834218"/>
                  <a:gd name="connsiteX119" fmla="*/ 784330 w 3024845"/>
                  <a:gd name="connsiteY119" fmla="*/ 281031 h 834218"/>
                  <a:gd name="connsiteX120" fmla="*/ 784330 w 3024845"/>
                  <a:gd name="connsiteY120" fmla="*/ 319943 h 834218"/>
                  <a:gd name="connsiteX121" fmla="*/ 785343 w 3024845"/>
                  <a:gd name="connsiteY121" fmla="*/ 319943 h 834218"/>
                  <a:gd name="connsiteX122" fmla="*/ 792436 w 3024845"/>
                  <a:gd name="connsiteY122" fmla="*/ 319943 h 834218"/>
                  <a:gd name="connsiteX123" fmla="*/ 792436 w 3024845"/>
                  <a:gd name="connsiteY123" fmla="*/ 321564 h 834218"/>
                  <a:gd name="connsiteX124" fmla="*/ 792436 w 3024845"/>
                  <a:gd name="connsiteY124" fmla="*/ 332913 h 834218"/>
                  <a:gd name="connsiteX125" fmla="*/ 794463 w 3024845"/>
                  <a:gd name="connsiteY125" fmla="*/ 332913 h 834218"/>
                  <a:gd name="connsiteX126" fmla="*/ 808650 w 3024845"/>
                  <a:gd name="connsiteY126" fmla="*/ 332913 h 834218"/>
                  <a:gd name="connsiteX127" fmla="*/ 814730 w 3024845"/>
                  <a:gd name="connsiteY127" fmla="*/ 339399 h 834218"/>
                  <a:gd name="connsiteX128" fmla="*/ 814730 w 3024845"/>
                  <a:gd name="connsiteY128" fmla="*/ 361017 h 834218"/>
                  <a:gd name="connsiteX129" fmla="*/ 817010 w 3024845"/>
                  <a:gd name="connsiteY129" fmla="*/ 361017 h 834218"/>
                  <a:gd name="connsiteX130" fmla="*/ 832970 w 3024845"/>
                  <a:gd name="connsiteY130" fmla="*/ 361017 h 834218"/>
                  <a:gd name="connsiteX131" fmla="*/ 832970 w 3024845"/>
                  <a:gd name="connsiteY131" fmla="*/ 362097 h 834218"/>
                  <a:gd name="connsiteX132" fmla="*/ 832970 w 3024845"/>
                  <a:gd name="connsiteY132" fmla="*/ 369664 h 834218"/>
                  <a:gd name="connsiteX133" fmla="*/ 834237 w 3024845"/>
                  <a:gd name="connsiteY133" fmla="*/ 369664 h 834218"/>
                  <a:gd name="connsiteX134" fmla="*/ 843104 w 3024845"/>
                  <a:gd name="connsiteY134" fmla="*/ 369664 h 834218"/>
                  <a:gd name="connsiteX135" fmla="*/ 843104 w 3024845"/>
                  <a:gd name="connsiteY135" fmla="*/ 371825 h 834218"/>
                  <a:gd name="connsiteX136" fmla="*/ 843104 w 3024845"/>
                  <a:gd name="connsiteY136" fmla="*/ 386958 h 834218"/>
                  <a:gd name="connsiteX137" fmla="*/ 847157 w 3024845"/>
                  <a:gd name="connsiteY137" fmla="*/ 385066 h 834218"/>
                  <a:gd name="connsiteX138" fmla="*/ 847157 w 3024845"/>
                  <a:gd name="connsiteY138" fmla="*/ 371825 h 834218"/>
                  <a:gd name="connsiteX139" fmla="*/ 848170 w 3024845"/>
                  <a:gd name="connsiteY139" fmla="*/ 371825 h 834218"/>
                  <a:gd name="connsiteX140" fmla="*/ 855264 w 3024845"/>
                  <a:gd name="connsiteY140" fmla="*/ 371825 h 834218"/>
                  <a:gd name="connsiteX141" fmla="*/ 855264 w 3024845"/>
                  <a:gd name="connsiteY141" fmla="*/ 373447 h 834218"/>
                  <a:gd name="connsiteX142" fmla="*/ 855264 w 3024845"/>
                  <a:gd name="connsiteY142" fmla="*/ 384796 h 834218"/>
                  <a:gd name="connsiteX143" fmla="*/ 856024 w 3024845"/>
                  <a:gd name="connsiteY143" fmla="*/ 384796 h 834218"/>
                  <a:gd name="connsiteX144" fmla="*/ 861344 w 3024845"/>
                  <a:gd name="connsiteY144" fmla="*/ 384796 h 834218"/>
                  <a:gd name="connsiteX145" fmla="*/ 909984 w 3024845"/>
                  <a:gd name="connsiteY145" fmla="*/ 380473 h 834218"/>
                  <a:gd name="connsiteX146" fmla="*/ 909984 w 3024845"/>
                  <a:gd name="connsiteY146" fmla="*/ 381824 h 834218"/>
                  <a:gd name="connsiteX147" fmla="*/ 909984 w 3024845"/>
                  <a:gd name="connsiteY147" fmla="*/ 391281 h 834218"/>
                  <a:gd name="connsiteX148" fmla="*/ 910744 w 3024845"/>
                  <a:gd name="connsiteY148" fmla="*/ 391281 h 834218"/>
                  <a:gd name="connsiteX149" fmla="*/ 916065 w 3024845"/>
                  <a:gd name="connsiteY149" fmla="*/ 391281 h 834218"/>
                  <a:gd name="connsiteX150" fmla="*/ 916065 w 3024845"/>
                  <a:gd name="connsiteY150" fmla="*/ 393443 h 834218"/>
                  <a:gd name="connsiteX151" fmla="*/ 916065 w 3024845"/>
                  <a:gd name="connsiteY151" fmla="*/ 408576 h 834218"/>
                  <a:gd name="connsiteX152" fmla="*/ 918091 w 3024845"/>
                  <a:gd name="connsiteY152" fmla="*/ 407225 h 834218"/>
                  <a:gd name="connsiteX153" fmla="*/ 932278 w 3024845"/>
                  <a:gd name="connsiteY153" fmla="*/ 397767 h 834218"/>
                  <a:gd name="connsiteX154" fmla="*/ 938358 w 3024845"/>
                  <a:gd name="connsiteY154" fmla="*/ 356693 h 834218"/>
                  <a:gd name="connsiteX155" fmla="*/ 939118 w 3024845"/>
                  <a:gd name="connsiteY155" fmla="*/ 356423 h 834218"/>
                  <a:gd name="connsiteX156" fmla="*/ 944438 w 3024845"/>
                  <a:gd name="connsiteY156" fmla="*/ 354531 h 834218"/>
                  <a:gd name="connsiteX157" fmla="*/ 946465 w 3024845"/>
                  <a:gd name="connsiteY157" fmla="*/ 285354 h 834218"/>
                  <a:gd name="connsiteX158" fmla="*/ 948492 w 3024845"/>
                  <a:gd name="connsiteY158" fmla="*/ 354531 h 834218"/>
                  <a:gd name="connsiteX159" fmla="*/ 949252 w 3024845"/>
                  <a:gd name="connsiteY159" fmla="*/ 354801 h 834218"/>
                  <a:gd name="connsiteX160" fmla="*/ 954572 w 3024845"/>
                  <a:gd name="connsiteY160" fmla="*/ 356693 h 834218"/>
                  <a:gd name="connsiteX161" fmla="*/ 954572 w 3024845"/>
                  <a:gd name="connsiteY161" fmla="*/ 270222 h 834218"/>
                  <a:gd name="connsiteX162" fmla="*/ 958625 w 3024845"/>
                  <a:gd name="connsiteY162" fmla="*/ 237795 h 834218"/>
                  <a:gd name="connsiteX163" fmla="*/ 997132 w 3024845"/>
                  <a:gd name="connsiteY163" fmla="*/ 237795 h 834218"/>
                  <a:gd name="connsiteX164" fmla="*/ 997132 w 3024845"/>
                  <a:gd name="connsiteY164" fmla="*/ 270222 h 834218"/>
                  <a:gd name="connsiteX165" fmla="*/ 997892 w 3024845"/>
                  <a:gd name="connsiteY165" fmla="*/ 270222 h 834218"/>
                  <a:gd name="connsiteX166" fmla="*/ 1003212 w 3024845"/>
                  <a:gd name="connsiteY166" fmla="*/ 270222 h 834218"/>
                  <a:gd name="connsiteX167" fmla="*/ 1003212 w 3024845"/>
                  <a:gd name="connsiteY167" fmla="*/ 188074 h 834218"/>
                  <a:gd name="connsiteX168" fmla="*/ 1004986 w 3024845"/>
                  <a:gd name="connsiteY168" fmla="*/ 188074 h 834218"/>
                  <a:gd name="connsiteX169" fmla="*/ 1017399 w 3024845"/>
                  <a:gd name="connsiteY169" fmla="*/ 188074 h 834218"/>
                  <a:gd name="connsiteX170" fmla="*/ 1017399 w 3024845"/>
                  <a:gd name="connsiteY170" fmla="*/ 186183 h 834218"/>
                  <a:gd name="connsiteX171" fmla="*/ 1017399 w 3024845"/>
                  <a:gd name="connsiteY171" fmla="*/ 172942 h 834218"/>
                  <a:gd name="connsiteX172" fmla="*/ 1039693 w 3024845"/>
                  <a:gd name="connsiteY172" fmla="*/ 172942 h 834218"/>
                  <a:gd name="connsiteX173" fmla="*/ 1039693 w 3024845"/>
                  <a:gd name="connsiteY173" fmla="*/ 171861 h 834218"/>
                  <a:gd name="connsiteX174" fmla="*/ 1039693 w 3024845"/>
                  <a:gd name="connsiteY174" fmla="*/ 164295 h 834218"/>
                  <a:gd name="connsiteX175" fmla="*/ 1041466 w 3024845"/>
                  <a:gd name="connsiteY175" fmla="*/ 164295 h 834218"/>
                  <a:gd name="connsiteX176" fmla="*/ 1053880 w 3024845"/>
                  <a:gd name="connsiteY176" fmla="*/ 164295 h 834218"/>
                  <a:gd name="connsiteX177" fmla="*/ 1053880 w 3024845"/>
                  <a:gd name="connsiteY177" fmla="*/ 165376 h 834218"/>
                  <a:gd name="connsiteX178" fmla="*/ 1053880 w 3024845"/>
                  <a:gd name="connsiteY178" fmla="*/ 172942 h 834218"/>
                  <a:gd name="connsiteX179" fmla="*/ 1054640 w 3024845"/>
                  <a:gd name="connsiteY179" fmla="*/ 172942 h 834218"/>
                  <a:gd name="connsiteX180" fmla="*/ 1059960 w 3024845"/>
                  <a:gd name="connsiteY180" fmla="*/ 172942 h 834218"/>
                  <a:gd name="connsiteX181" fmla="*/ 1070093 w 3024845"/>
                  <a:gd name="connsiteY181" fmla="*/ 168618 h 834218"/>
                  <a:gd name="connsiteX182" fmla="*/ 1074146 w 3024845"/>
                  <a:gd name="connsiteY182" fmla="*/ 171861 h 834218"/>
                  <a:gd name="connsiteX183" fmla="*/ 1074146 w 3024845"/>
                  <a:gd name="connsiteY183" fmla="*/ 164295 h 834218"/>
                  <a:gd name="connsiteX184" fmla="*/ 1076426 w 3024845"/>
                  <a:gd name="connsiteY184" fmla="*/ 164295 h 834218"/>
                  <a:gd name="connsiteX185" fmla="*/ 1092387 w 3024845"/>
                  <a:gd name="connsiteY185" fmla="*/ 164295 h 834218"/>
                  <a:gd name="connsiteX186" fmla="*/ 1092387 w 3024845"/>
                  <a:gd name="connsiteY186" fmla="*/ 165376 h 834218"/>
                  <a:gd name="connsiteX187" fmla="*/ 1092387 w 3024845"/>
                  <a:gd name="connsiteY187" fmla="*/ 172942 h 834218"/>
                  <a:gd name="connsiteX188" fmla="*/ 1122787 w 3024845"/>
                  <a:gd name="connsiteY188" fmla="*/ 172942 h 834218"/>
                  <a:gd name="connsiteX189" fmla="*/ 1122787 w 3024845"/>
                  <a:gd name="connsiteY189" fmla="*/ 174563 h 834218"/>
                  <a:gd name="connsiteX190" fmla="*/ 1122787 w 3024845"/>
                  <a:gd name="connsiteY190" fmla="*/ 185913 h 834218"/>
                  <a:gd name="connsiteX191" fmla="*/ 1149134 w 3024845"/>
                  <a:gd name="connsiteY191" fmla="*/ 185913 h 834218"/>
                  <a:gd name="connsiteX192" fmla="*/ 1149134 w 3024845"/>
                  <a:gd name="connsiteY192" fmla="*/ 216177 h 834218"/>
                  <a:gd name="connsiteX193" fmla="*/ 1149894 w 3024845"/>
                  <a:gd name="connsiteY193" fmla="*/ 216177 h 834218"/>
                  <a:gd name="connsiteX194" fmla="*/ 1155214 w 3024845"/>
                  <a:gd name="connsiteY194" fmla="*/ 216177 h 834218"/>
                  <a:gd name="connsiteX195" fmla="*/ 1155214 w 3024845"/>
                  <a:gd name="connsiteY195" fmla="*/ 217258 h 834218"/>
                  <a:gd name="connsiteX196" fmla="*/ 1155214 w 3024845"/>
                  <a:gd name="connsiteY196" fmla="*/ 224825 h 834218"/>
                  <a:gd name="connsiteX197" fmla="*/ 1159268 w 3024845"/>
                  <a:gd name="connsiteY197" fmla="*/ 255089 h 834218"/>
                  <a:gd name="connsiteX198" fmla="*/ 1160028 w 3024845"/>
                  <a:gd name="connsiteY198" fmla="*/ 255089 h 834218"/>
                  <a:gd name="connsiteX199" fmla="*/ 1165348 w 3024845"/>
                  <a:gd name="connsiteY199" fmla="*/ 255089 h 834218"/>
                  <a:gd name="connsiteX200" fmla="*/ 1165348 w 3024845"/>
                  <a:gd name="connsiteY200" fmla="*/ 255900 h 834218"/>
                  <a:gd name="connsiteX201" fmla="*/ 1165348 w 3024845"/>
                  <a:gd name="connsiteY201" fmla="*/ 261575 h 834218"/>
                  <a:gd name="connsiteX202" fmla="*/ 1166361 w 3024845"/>
                  <a:gd name="connsiteY202" fmla="*/ 261575 h 834218"/>
                  <a:gd name="connsiteX203" fmla="*/ 1173454 w 3024845"/>
                  <a:gd name="connsiteY203" fmla="*/ 261575 h 834218"/>
                  <a:gd name="connsiteX204" fmla="*/ 1173454 w 3024845"/>
                  <a:gd name="connsiteY204" fmla="*/ 291840 h 834218"/>
                  <a:gd name="connsiteX205" fmla="*/ 1175481 w 3024845"/>
                  <a:gd name="connsiteY205" fmla="*/ 291840 h 834218"/>
                  <a:gd name="connsiteX206" fmla="*/ 1189668 w 3024845"/>
                  <a:gd name="connsiteY206" fmla="*/ 291840 h 834218"/>
                  <a:gd name="connsiteX207" fmla="*/ 1189668 w 3024845"/>
                  <a:gd name="connsiteY207" fmla="*/ 315619 h 834218"/>
                  <a:gd name="connsiteX208" fmla="*/ 1191695 w 3024845"/>
                  <a:gd name="connsiteY208" fmla="*/ 317240 h 834218"/>
                  <a:gd name="connsiteX209" fmla="*/ 1191695 w 3024845"/>
                  <a:gd name="connsiteY209" fmla="*/ 328590 h 834218"/>
                  <a:gd name="connsiteX210" fmla="*/ 1192455 w 3024845"/>
                  <a:gd name="connsiteY210" fmla="*/ 328590 h 834218"/>
                  <a:gd name="connsiteX211" fmla="*/ 1197775 w 3024845"/>
                  <a:gd name="connsiteY211" fmla="*/ 328590 h 834218"/>
                  <a:gd name="connsiteX212" fmla="*/ 1197775 w 3024845"/>
                  <a:gd name="connsiteY212" fmla="*/ 352369 h 834218"/>
                  <a:gd name="connsiteX213" fmla="*/ 1199041 w 3024845"/>
                  <a:gd name="connsiteY213" fmla="*/ 352369 h 834218"/>
                  <a:gd name="connsiteX214" fmla="*/ 1207908 w 3024845"/>
                  <a:gd name="connsiteY214" fmla="*/ 352369 h 834218"/>
                  <a:gd name="connsiteX215" fmla="*/ 1209935 w 3024845"/>
                  <a:gd name="connsiteY215" fmla="*/ 356423 h 834218"/>
                  <a:gd name="connsiteX216" fmla="*/ 1209935 w 3024845"/>
                  <a:gd name="connsiteY216" fmla="*/ 369664 h 834218"/>
                  <a:gd name="connsiteX217" fmla="*/ 1211455 w 3024845"/>
                  <a:gd name="connsiteY217" fmla="*/ 367772 h 834218"/>
                  <a:gd name="connsiteX218" fmla="*/ 1222095 w 3024845"/>
                  <a:gd name="connsiteY218" fmla="*/ 354531 h 834218"/>
                  <a:gd name="connsiteX219" fmla="*/ 1250469 w 3024845"/>
                  <a:gd name="connsiteY219" fmla="*/ 354531 h 834218"/>
                  <a:gd name="connsiteX220" fmla="*/ 1250469 w 3024845"/>
                  <a:gd name="connsiteY220" fmla="*/ 441002 h 834218"/>
                  <a:gd name="connsiteX221" fmla="*/ 1251229 w 3024845"/>
                  <a:gd name="connsiteY221" fmla="*/ 441002 h 834218"/>
                  <a:gd name="connsiteX222" fmla="*/ 1256549 w 3024845"/>
                  <a:gd name="connsiteY222" fmla="*/ 441002 h 834218"/>
                  <a:gd name="connsiteX223" fmla="*/ 1257309 w 3024845"/>
                  <a:gd name="connsiteY223" fmla="*/ 439651 h 834218"/>
                  <a:gd name="connsiteX224" fmla="*/ 1262629 w 3024845"/>
                  <a:gd name="connsiteY224" fmla="*/ 430193 h 834218"/>
                  <a:gd name="connsiteX225" fmla="*/ 1262629 w 3024845"/>
                  <a:gd name="connsiteY225" fmla="*/ 432085 h 834218"/>
                  <a:gd name="connsiteX226" fmla="*/ 1262629 w 3024845"/>
                  <a:gd name="connsiteY226" fmla="*/ 445326 h 834218"/>
                  <a:gd name="connsiteX227" fmla="*/ 1266682 w 3024845"/>
                  <a:gd name="connsiteY227" fmla="*/ 399929 h 834218"/>
                  <a:gd name="connsiteX228" fmla="*/ 1267442 w 3024845"/>
                  <a:gd name="connsiteY228" fmla="*/ 399929 h 834218"/>
                  <a:gd name="connsiteX229" fmla="*/ 1272762 w 3024845"/>
                  <a:gd name="connsiteY229" fmla="*/ 399929 h 834218"/>
                  <a:gd name="connsiteX230" fmla="*/ 1272762 w 3024845"/>
                  <a:gd name="connsiteY230" fmla="*/ 335075 h 834218"/>
                  <a:gd name="connsiteX231" fmla="*/ 1273776 w 3024845"/>
                  <a:gd name="connsiteY231" fmla="*/ 335075 h 834218"/>
                  <a:gd name="connsiteX232" fmla="*/ 1280869 w 3024845"/>
                  <a:gd name="connsiteY232" fmla="*/ 335075 h 834218"/>
                  <a:gd name="connsiteX233" fmla="*/ 1293029 w 3024845"/>
                  <a:gd name="connsiteY233" fmla="*/ 291840 h 834218"/>
                  <a:gd name="connsiteX234" fmla="*/ 1294296 w 3024845"/>
                  <a:gd name="connsiteY234" fmla="*/ 291840 h 834218"/>
                  <a:gd name="connsiteX235" fmla="*/ 1303163 w 3024845"/>
                  <a:gd name="connsiteY235" fmla="*/ 291840 h 834218"/>
                  <a:gd name="connsiteX236" fmla="*/ 1313296 w 3024845"/>
                  <a:gd name="connsiteY236" fmla="*/ 335075 h 834218"/>
                  <a:gd name="connsiteX237" fmla="*/ 1314309 w 3024845"/>
                  <a:gd name="connsiteY237" fmla="*/ 335075 h 834218"/>
                  <a:gd name="connsiteX238" fmla="*/ 1321403 w 3024845"/>
                  <a:gd name="connsiteY238" fmla="*/ 335075 h 834218"/>
                  <a:gd name="connsiteX239" fmla="*/ 1321403 w 3024845"/>
                  <a:gd name="connsiteY239" fmla="*/ 373987 h 834218"/>
                  <a:gd name="connsiteX240" fmla="*/ 1323176 w 3024845"/>
                  <a:gd name="connsiteY240" fmla="*/ 373987 h 834218"/>
                  <a:gd name="connsiteX241" fmla="*/ 1335590 w 3024845"/>
                  <a:gd name="connsiteY241" fmla="*/ 373987 h 834218"/>
                  <a:gd name="connsiteX242" fmla="*/ 1335590 w 3024845"/>
                  <a:gd name="connsiteY242" fmla="*/ 376149 h 834218"/>
                  <a:gd name="connsiteX243" fmla="*/ 1335590 w 3024845"/>
                  <a:gd name="connsiteY243" fmla="*/ 391281 h 834218"/>
                  <a:gd name="connsiteX244" fmla="*/ 1339643 w 3024845"/>
                  <a:gd name="connsiteY244" fmla="*/ 389120 h 834218"/>
                  <a:gd name="connsiteX245" fmla="*/ 1339643 w 3024845"/>
                  <a:gd name="connsiteY245" fmla="*/ 373987 h 834218"/>
                  <a:gd name="connsiteX246" fmla="*/ 1341163 w 3024845"/>
                  <a:gd name="connsiteY246" fmla="*/ 373987 h 834218"/>
                  <a:gd name="connsiteX247" fmla="*/ 1351803 w 3024845"/>
                  <a:gd name="connsiteY247" fmla="*/ 373987 h 834218"/>
                  <a:gd name="connsiteX248" fmla="*/ 1351803 w 3024845"/>
                  <a:gd name="connsiteY248" fmla="*/ 375608 h 834218"/>
                  <a:gd name="connsiteX249" fmla="*/ 1351803 w 3024845"/>
                  <a:gd name="connsiteY249" fmla="*/ 386958 h 834218"/>
                  <a:gd name="connsiteX250" fmla="*/ 1382204 w 3024845"/>
                  <a:gd name="connsiteY250" fmla="*/ 386958 h 834218"/>
                  <a:gd name="connsiteX251" fmla="*/ 1382204 w 3024845"/>
                  <a:gd name="connsiteY251" fmla="*/ 350208 h 834218"/>
                  <a:gd name="connsiteX252" fmla="*/ 1383470 w 3024845"/>
                  <a:gd name="connsiteY252" fmla="*/ 350208 h 834218"/>
                  <a:gd name="connsiteX253" fmla="*/ 1392337 w 3024845"/>
                  <a:gd name="connsiteY253" fmla="*/ 350208 h 834218"/>
                  <a:gd name="connsiteX254" fmla="*/ 1392337 w 3024845"/>
                  <a:gd name="connsiteY254" fmla="*/ 371825 h 834218"/>
                  <a:gd name="connsiteX255" fmla="*/ 1394364 w 3024845"/>
                  <a:gd name="connsiteY255" fmla="*/ 339399 h 834218"/>
                  <a:gd name="connsiteX256" fmla="*/ 1416657 w 3024845"/>
                  <a:gd name="connsiteY256" fmla="*/ 339399 h 834218"/>
                  <a:gd name="connsiteX257" fmla="*/ 1416657 w 3024845"/>
                  <a:gd name="connsiteY257" fmla="*/ 337777 h 834218"/>
                  <a:gd name="connsiteX258" fmla="*/ 1416657 w 3024845"/>
                  <a:gd name="connsiteY258" fmla="*/ 326428 h 834218"/>
                  <a:gd name="connsiteX259" fmla="*/ 1417417 w 3024845"/>
                  <a:gd name="connsiteY259" fmla="*/ 326428 h 834218"/>
                  <a:gd name="connsiteX260" fmla="*/ 1422737 w 3024845"/>
                  <a:gd name="connsiteY260" fmla="*/ 326428 h 834218"/>
                  <a:gd name="connsiteX261" fmla="*/ 1422737 w 3024845"/>
                  <a:gd name="connsiteY261" fmla="*/ 324537 h 834218"/>
                  <a:gd name="connsiteX262" fmla="*/ 1422737 w 3024845"/>
                  <a:gd name="connsiteY262" fmla="*/ 311296 h 834218"/>
                  <a:gd name="connsiteX263" fmla="*/ 1426791 w 3024845"/>
                  <a:gd name="connsiteY263" fmla="*/ 317781 h 834218"/>
                  <a:gd name="connsiteX264" fmla="*/ 1429071 w 3024845"/>
                  <a:gd name="connsiteY264" fmla="*/ 317781 h 834218"/>
                  <a:gd name="connsiteX265" fmla="*/ 1445031 w 3024845"/>
                  <a:gd name="connsiteY265" fmla="*/ 317781 h 834218"/>
                  <a:gd name="connsiteX266" fmla="*/ 1445031 w 3024845"/>
                  <a:gd name="connsiteY266" fmla="*/ 316970 h 834218"/>
                  <a:gd name="connsiteX267" fmla="*/ 1445031 w 3024845"/>
                  <a:gd name="connsiteY267" fmla="*/ 311296 h 834218"/>
                  <a:gd name="connsiteX268" fmla="*/ 1445791 w 3024845"/>
                  <a:gd name="connsiteY268" fmla="*/ 311296 h 834218"/>
                  <a:gd name="connsiteX269" fmla="*/ 1451111 w 3024845"/>
                  <a:gd name="connsiteY269" fmla="*/ 311296 h 834218"/>
                  <a:gd name="connsiteX270" fmla="*/ 1451111 w 3024845"/>
                  <a:gd name="connsiteY270" fmla="*/ 312647 h 834218"/>
                  <a:gd name="connsiteX271" fmla="*/ 1451111 w 3024845"/>
                  <a:gd name="connsiteY271" fmla="*/ 322105 h 834218"/>
                  <a:gd name="connsiteX272" fmla="*/ 1489618 w 3024845"/>
                  <a:gd name="connsiteY272" fmla="*/ 322105 h 834218"/>
                  <a:gd name="connsiteX273" fmla="*/ 1489618 w 3024845"/>
                  <a:gd name="connsiteY273" fmla="*/ 460458 h 834218"/>
                  <a:gd name="connsiteX274" fmla="*/ 1491138 w 3024845"/>
                  <a:gd name="connsiteY274" fmla="*/ 460458 h 834218"/>
                  <a:gd name="connsiteX275" fmla="*/ 1501778 w 3024845"/>
                  <a:gd name="connsiteY275" fmla="*/ 460458 h 834218"/>
                  <a:gd name="connsiteX276" fmla="*/ 1501778 w 3024845"/>
                  <a:gd name="connsiteY276" fmla="*/ 447488 h 834218"/>
                  <a:gd name="connsiteX277" fmla="*/ 1505832 w 3024845"/>
                  <a:gd name="connsiteY277" fmla="*/ 447488 h 834218"/>
                  <a:gd name="connsiteX278" fmla="*/ 1505832 w 3024845"/>
                  <a:gd name="connsiteY278" fmla="*/ 460458 h 834218"/>
                  <a:gd name="connsiteX279" fmla="*/ 1536232 w 3024845"/>
                  <a:gd name="connsiteY279" fmla="*/ 460458 h 834218"/>
                  <a:gd name="connsiteX280" fmla="*/ 1536232 w 3024845"/>
                  <a:gd name="connsiteY280" fmla="*/ 430193 h 834218"/>
                  <a:gd name="connsiteX281" fmla="*/ 1548392 w 3024845"/>
                  <a:gd name="connsiteY281" fmla="*/ 430193 h 834218"/>
                  <a:gd name="connsiteX282" fmla="*/ 1560552 w 3024845"/>
                  <a:gd name="connsiteY282" fmla="*/ 428032 h 834218"/>
                  <a:gd name="connsiteX283" fmla="*/ 1564606 w 3024845"/>
                  <a:gd name="connsiteY283" fmla="*/ 430193 h 834218"/>
                  <a:gd name="connsiteX284" fmla="*/ 1574739 w 3024845"/>
                  <a:gd name="connsiteY284" fmla="*/ 430193 h 834218"/>
                  <a:gd name="connsiteX285" fmla="*/ 1574739 w 3024845"/>
                  <a:gd name="connsiteY285" fmla="*/ 460458 h 834218"/>
                  <a:gd name="connsiteX286" fmla="*/ 1582846 w 3024845"/>
                  <a:gd name="connsiteY286" fmla="*/ 460458 h 834218"/>
                  <a:gd name="connsiteX287" fmla="*/ 1582846 w 3024845"/>
                  <a:gd name="connsiteY287" fmla="*/ 477753 h 834218"/>
                  <a:gd name="connsiteX288" fmla="*/ 1592182 w 3024845"/>
                  <a:gd name="connsiteY288" fmla="*/ 478658 h 834218"/>
                  <a:gd name="connsiteX289" fmla="*/ 1605140 w 3024845"/>
                  <a:gd name="connsiteY289" fmla="*/ 478658 h 834218"/>
                  <a:gd name="connsiteX290" fmla="*/ 1605140 w 3024845"/>
                  <a:gd name="connsiteY290" fmla="*/ 462620 h 834218"/>
                  <a:gd name="connsiteX291" fmla="*/ 1673096 w 3024845"/>
                  <a:gd name="connsiteY291" fmla="*/ 462620 h 834218"/>
                  <a:gd name="connsiteX292" fmla="*/ 1673096 w 3024845"/>
                  <a:gd name="connsiteY292" fmla="*/ 377367 h 834218"/>
                  <a:gd name="connsiteX293" fmla="*/ 1745104 w 3024845"/>
                  <a:gd name="connsiteY293" fmla="*/ 377367 h 834218"/>
                  <a:gd name="connsiteX294" fmla="*/ 1745104 w 3024845"/>
                  <a:gd name="connsiteY294" fmla="*/ 456135 h 834218"/>
                  <a:gd name="connsiteX295" fmla="*/ 1747008 w 3024845"/>
                  <a:gd name="connsiteY295" fmla="*/ 456135 h 834218"/>
                  <a:gd name="connsiteX296" fmla="*/ 1748250 w 3024845"/>
                  <a:gd name="connsiteY296" fmla="*/ 478658 h 834218"/>
                  <a:gd name="connsiteX297" fmla="*/ 1757926 w 3024845"/>
                  <a:gd name="connsiteY297" fmla="*/ 478658 h 834218"/>
                  <a:gd name="connsiteX298" fmla="*/ 1759168 w 3024845"/>
                  <a:gd name="connsiteY298" fmla="*/ 456135 h 834218"/>
                  <a:gd name="connsiteX299" fmla="*/ 1765248 w 3024845"/>
                  <a:gd name="connsiteY299" fmla="*/ 456135 h 834218"/>
                  <a:gd name="connsiteX300" fmla="*/ 1766490 w 3024845"/>
                  <a:gd name="connsiteY300" fmla="*/ 478658 h 834218"/>
                  <a:gd name="connsiteX301" fmla="*/ 1817112 w 3024845"/>
                  <a:gd name="connsiteY301" fmla="*/ 478658 h 834218"/>
                  <a:gd name="connsiteX302" fmla="*/ 1817112 w 3024845"/>
                  <a:gd name="connsiteY302" fmla="*/ 315630 h 834218"/>
                  <a:gd name="connsiteX303" fmla="*/ 2014439 w 3024845"/>
                  <a:gd name="connsiteY303" fmla="*/ 315630 h 834218"/>
                  <a:gd name="connsiteX304" fmla="*/ 2014439 w 3024845"/>
                  <a:gd name="connsiteY304" fmla="*/ 478658 h 834218"/>
                  <a:gd name="connsiteX305" fmla="*/ 2033136 w 3024845"/>
                  <a:gd name="connsiteY305" fmla="*/ 478658 h 834218"/>
                  <a:gd name="connsiteX306" fmla="*/ 2033136 w 3024845"/>
                  <a:gd name="connsiteY306" fmla="*/ 395965 h 834218"/>
                  <a:gd name="connsiteX307" fmla="*/ 2128256 w 3024845"/>
                  <a:gd name="connsiteY307" fmla="*/ 395965 h 834218"/>
                  <a:gd name="connsiteX308" fmla="*/ 2180720 w 3024845"/>
                  <a:gd name="connsiteY308" fmla="*/ 330752 h 834218"/>
                  <a:gd name="connsiteX309" fmla="*/ 2245574 w 3024845"/>
                  <a:gd name="connsiteY309" fmla="*/ 330752 h 834218"/>
                  <a:gd name="connsiteX310" fmla="*/ 2245574 w 3024845"/>
                  <a:gd name="connsiteY310" fmla="*/ 406414 h 834218"/>
                  <a:gd name="connsiteX311" fmla="*/ 2253681 w 3024845"/>
                  <a:gd name="connsiteY311" fmla="*/ 406414 h 834218"/>
                  <a:gd name="connsiteX312" fmla="*/ 2255708 w 3024845"/>
                  <a:gd name="connsiteY312" fmla="*/ 399929 h 834218"/>
                  <a:gd name="connsiteX313" fmla="*/ 2261788 w 3024845"/>
                  <a:gd name="connsiteY313" fmla="*/ 399929 h 834218"/>
                  <a:gd name="connsiteX314" fmla="*/ 2263815 w 3024845"/>
                  <a:gd name="connsiteY314" fmla="*/ 408576 h 834218"/>
                  <a:gd name="connsiteX315" fmla="*/ 2275975 w 3024845"/>
                  <a:gd name="connsiteY315" fmla="*/ 408576 h 834218"/>
                  <a:gd name="connsiteX316" fmla="*/ 2275975 w 3024845"/>
                  <a:gd name="connsiteY316" fmla="*/ 402090 h 834218"/>
                  <a:gd name="connsiteX317" fmla="*/ 2298268 w 3024845"/>
                  <a:gd name="connsiteY317" fmla="*/ 402090 h 834218"/>
                  <a:gd name="connsiteX318" fmla="*/ 2298268 w 3024845"/>
                  <a:gd name="connsiteY318" fmla="*/ 408576 h 834218"/>
                  <a:gd name="connsiteX319" fmla="*/ 2318535 w 3024845"/>
                  <a:gd name="connsiteY319" fmla="*/ 408576 h 834218"/>
                  <a:gd name="connsiteX320" fmla="*/ 2318535 w 3024845"/>
                  <a:gd name="connsiteY320" fmla="*/ 453973 h 834218"/>
                  <a:gd name="connsiteX321" fmla="*/ 2332722 w 3024845"/>
                  <a:gd name="connsiteY321" fmla="*/ 453973 h 834218"/>
                  <a:gd name="connsiteX322" fmla="*/ 2332722 w 3024845"/>
                  <a:gd name="connsiteY322" fmla="*/ 441002 h 834218"/>
                  <a:gd name="connsiteX323" fmla="*/ 2348936 w 3024845"/>
                  <a:gd name="connsiteY323" fmla="*/ 441002 h 834218"/>
                  <a:gd name="connsiteX324" fmla="*/ 2348936 w 3024845"/>
                  <a:gd name="connsiteY324" fmla="*/ 261575 h 834218"/>
                  <a:gd name="connsiteX325" fmla="*/ 2355016 w 3024845"/>
                  <a:gd name="connsiteY325" fmla="*/ 255089 h 834218"/>
                  <a:gd name="connsiteX326" fmla="*/ 2427977 w 3024845"/>
                  <a:gd name="connsiteY326" fmla="*/ 255089 h 834218"/>
                  <a:gd name="connsiteX327" fmla="*/ 2427977 w 3024845"/>
                  <a:gd name="connsiteY327" fmla="*/ 263737 h 834218"/>
                  <a:gd name="connsiteX328" fmla="*/ 2438110 w 3024845"/>
                  <a:gd name="connsiteY328" fmla="*/ 263737 h 834218"/>
                  <a:gd name="connsiteX329" fmla="*/ 2438110 w 3024845"/>
                  <a:gd name="connsiteY329" fmla="*/ 378311 h 834218"/>
                  <a:gd name="connsiteX330" fmla="*/ 2460404 w 3024845"/>
                  <a:gd name="connsiteY330" fmla="*/ 378311 h 834218"/>
                  <a:gd name="connsiteX331" fmla="*/ 2460404 w 3024845"/>
                  <a:gd name="connsiteY331" fmla="*/ 311296 h 834218"/>
                  <a:gd name="connsiteX332" fmla="*/ 2486751 w 3024845"/>
                  <a:gd name="connsiteY332" fmla="*/ 311296 h 834218"/>
                  <a:gd name="connsiteX333" fmla="*/ 2490804 w 3024845"/>
                  <a:gd name="connsiteY333" fmla="*/ 306972 h 834218"/>
                  <a:gd name="connsiteX334" fmla="*/ 2498911 w 3024845"/>
                  <a:gd name="connsiteY334" fmla="*/ 306972 h 834218"/>
                  <a:gd name="connsiteX335" fmla="*/ 2502964 w 3024845"/>
                  <a:gd name="connsiteY335" fmla="*/ 311296 h 834218"/>
                  <a:gd name="connsiteX336" fmla="*/ 2525258 w 3024845"/>
                  <a:gd name="connsiteY336" fmla="*/ 311296 h 834218"/>
                  <a:gd name="connsiteX337" fmla="*/ 2525258 w 3024845"/>
                  <a:gd name="connsiteY337" fmla="*/ 194560 h 834218"/>
                  <a:gd name="connsiteX338" fmla="*/ 2582005 w 3024845"/>
                  <a:gd name="connsiteY338" fmla="*/ 183751 h 834218"/>
                  <a:gd name="connsiteX339" fmla="*/ 2582005 w 3024845"/>
                  <a:gd name="connsiteY339" fmla="*/ 184832 h 834218"/>
                  <a:gd name="connsiteX340" fmla="*/ 2582005 w 3024845"/>
                  <a:gd name="connsiteY340" fmla="*/ 192398 h 834218"/>
                  <a:gd name="connsiteX341" fmla="*/ 2608352 w 3024845"/>
                  <a:gd name="connsiteY341" fmla="*/ 192398 h 834218"/>
                  <a:gd name="connsiteX342" fmla="*/ 2608352 w 3024845"/>
                  <a:gd name="connsiteY342" fmla="*/ 447488 h 834218"/>
                  <a:gd name="connsiteX343" fmla="*/ 2630646 w 3024845"/>
                  <a:gd name="connsiteY343" fmla="*/ 447488 h 834218"/>
                  <a:gd name="connsiteX344" fmla="*/ 2630646 w 3024845"/>
                  <a:gd name="connsiteY344" fmla="*/ 443164 h 834218"/>
                  <a:gd name="connsiteX345" fmla="*/ 2642806 w 3024845"/>
                  <a:gd name="connsiteY345" fmla="*/ 443164 h 834218"/>
                  <a:gd name="connsiteX346" fmla="*/ 2642806 w 3024845"/>
                  <a:gd name="connsiteY346" fmla="*/ 447488 h 834218"/>
                  <a:gd name="connsiteX347" fmla="*/ 2667126 w 3024845"/>
                  <a:gd name="connsiteY347" fmla="*/ 447488 h 834218"/>
                  <a:gd name="connsiteX348" fmla="*/ 2667126 w 3024845"/>
                  <a:gd name="connsiteY348" fmla="*/ 434517 h 834218"/>
                  <a:gd name="connsiteX349" fmla="*/ 2695500 w 3024845"/>
                  <a:gd name="connsiteY349" fmla="*/ 434517 h 834218"/>
                  <a:gd name="connsiteX350" fmla="*/ 2707660 w 3024845"/>
                  <a:gd name="connsiteY350" fmla="*/ 430193 h 834218"/>
                  <a:gd name="connsiteX351" fmla="*/ 2727927 w 3024845"/>
                  <a:gd name="connsiteY351" fmla="*/ 434517 h 834218"/>
                  <a:gd name="connsiteX352" fmla="*/ 2727927 w 3024845"/>
                  <a:gd name="connsiteY352" fmla="*/ 417223 h 834218"/>
                  <a:gd name="connsiteX353" fmla="*/ 2736034 w 3024845"/>
                  <a:gd name="connsiteY353" fmla="*/ 417223 h 834218"/>
                  <a:gd name="connsiteX354" fmla="*/ 2736034 w 3024845"/>
                  <a:gd name="connsiteY354" fmla="*/ 404252 h 834218"/>
                  <a:gd name="connsiteX355" fmla="*/ 2792781 w 3024845"/>
                  <a:gd name="connsiteY355" fmla="*/ 404252 h 834218"/>
                  <a:gd name="connsiteX356" fmla="*/ 2792781 w 3024845"/>
                  <a:gd name="connsiteY356" fmla="*/ 373987 h 834218"/>
                  <a:gd name="connsiteX357" fmla="*/ 2811021 w 3024845"/>
                  <a:gd name="connsiteY357" fmla="*/ 373987 h 834218"/>
                  <a:gd name="connsiteX358" fmla="*/ 2811021 w 3024845"/>
                  <a:gd name="connsiteY358" fmla="*/ 367502 h 834218"/>
                  <a:gd name="connsiteX359" fmla="*/ 2823181 w 3024845"/>
                  <a:gd name="connsiteY359" fmla="*/ 367502 h 834218"/>
                  <a:gd name="connsiteX360" fmla="*/ 2823181 w 3024845"/>
                  <a:gd name="connsiteY360" fmla="*/ 373987 h 834218"/>
                  <a:gd name="connsiteX361" fmla="*/ 2839395 w 3024845"/>
                  <a:gd name="connsiteY361" fmla="*/ 373987 h 834218"/>
                  <a:gd name="connsiteX362" fmla="*/ 2839395 w 3024845"/>
                  <a:gd name="connsiteY362" fmla="*/ 423708 h 834218"/>
                  <a:gd name="connsiteX363" fmla="*/ 2871822 w 3024845"/>
                  <a:gd name="connsiteY363" fmla="*/ 423708 h 834218"/>
                  <a:gd name="connsiteX364" fmla="*/ 2871822 w 3024845"/>
                  <a:gd name="connsiteY364" fmla="*/ 397767 h 834218"/>
                  <a:gd name="connsiteX365" fmla="*/ 2910329 w 3024845"/>
                  <a:gd name="connsiteY365" fmla="*/ 397767 h 834218"/>
                  <a:gd name="connsiteX366" fmla="*/ 2910329 w 3024845"/>
                  <a:gd name="connsiteY366" fmla="*/ 367502 h 834218"/>
                  <a:gd name="connsiteX367" fmla="*/ 2958970 w 3024845"/>
                  <a:gd name="connsiteY367" fmla="*/ 367502 h 834218"/>
                  <a:gd name="connsiteX368" fmla="*/ 2958970 w 3024845"/>
                  <a:gd name="connsiteY368" fmla="*/ 478658 h 834218"/>
                  <a:gd name="connsiteX369" fmla="*/ 2958970 w 3024845"/>
                  <a:gd name="connsiteY369" fmla="*/ 492437 h 834218"/>
                  <a:gd name="connsiteX370" fmla="*/ 3024845 w 3024845"/>
                  <a:gd name="connsiteY370" fmla="*/ 492437 h 834218"/>
                  <a:gd name="connsiteX371" fmla="*/ 3024845 w 3024845"/>
                  <a:gd name="connsiteY371" fmla="*/ 834218 h 834218"/>
                  <a:gd name="connsiteX372" fmla="*/ 2054 w 3024845"/>
                  <a:gd name="connsiteY372" fmla="*/ 831885 h 834218"/>
                  <a:gd name="connsiteX373" fmla="*/ 0 w 3024845"/>
                  <a:gd name="connsiteY373" fmla="*/ 397767 h 834218"/>
                  <a:gd name="connsiteX374" fmla="*/ 20267 w 3024845"/>
                  <a:gd name="connsiteY374" fmla="*/ 397767 h 834218"/>
                  <a:gd name="connsiteX375" fmla="*/ 20774 w 3024845"/>
                  <a:gd name="connsiteY375" fmla="*/ 396686 h 834218"/>
                  <a:gd name="connsiteX376" fmla="*/ 24320 w 3024845"/>
                  <a:gd name="connsiteY376" fmla="*/ 389120 h 834218"/>
                  <a:gd name="connsiteX377" fmla="*/ 26094 w 3024845"/>
                  <a:gd name="connsiteY377" fmla="*/ 389390 h 834218"/>
                  <a:gd name="connsiteX378" fmla="*/ 38507 w 3024845"/>
                  <a:gd name="connsiteY378" fmla="*/ 391281 h 834218"/>
                  <a:gd name="connsiteX379" fmla="*/ 39014 w 3024845"/>
                  <a:gd name="connsiteY379" fmla="*/ 392633 h 834218"/>
                  <a:gd name="connsiteX380" fmla="*/ 42560 w 3024845"/>
                  <a:gd name="connsiteY380" fmla="*/ 402090 h 834218"/>
                  <a:gd name="connsiteX381" fmla="*/ 68907 w 3024845"/>
                  <a:gd name="connsiteY381" fmla="*/ 404252 h 834218"/>
                  <a:gd name="connsiteX382" fmla="*/ 68907 w 3024845"/>
                  <a:gd name="connsiteY382" fmla="*/ 281031 h 834218"/>
                  <a:gd name="connsiteX383" fmla="*/ 70934 w 3024845"/>
                  <a:gd name="connsiteY383" fmla="*/ 281031 h 834218"/>
                  <a:gd name="connsiteX384" fmla="*/ 85121 w 3024845"/>
                  <a:gd name="connsiteY384" fmla="*/ 281031 h 834218"/>
                  <a:gd name="connsiteX385" fmla="*/ 85121 w 3024845"/>
                  <a:gd name="connsiteY385" fmla="*/ 144839 h 834218"/>
                  <a:gd name="connsiteX386" fmla="*/ 86894 w 3024845"/>
                  <a:gd name="connsiteY386" fmla="*/ 144839 h 834218"/>
                  <a:gd name="connsiteX387" fmla="*/ 99308 w 3024845"/>
                  <a:gd name="connsiteY387" fmla="*/ 144839 h 834218"/>
                  <a:gd name="connsiteX388" fmla="*/ 99308 w 3024845"/>
                  <a:gd name="connsiteY388" fmla="*/ 30265 h 834218"/>
                  <a:gd name="connsiteX389" fmla="*/ 103361 w 3024845"/>
                  <a:gd name="connsiteY389" fmla="*/ 2161 h 834218"/>
                  <a:gd name="connsiteX0" fmla="*/ 103361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20909 w 3024845"/>
                  <a:gd name="connsiteY4" fmla="*/ 144839 h 834218"/>
                  <a:gd name="connsiteX5" fmla="*/ 223189 w 3024845"/>
                  <a:gd name="connsiteY5" fmla="*/ 144839 h 834218"/>
                  <a:gd name="connsiteX6" fmla="*/ 239150 w 3024845"/>
                  <a:gd name="connsiteY6" fmla="*/ 144839 h 834218"/>
                  <a:gd name="connsiteX7" fmla="*/ 239150 w 3024845"/>
                  <a:gd name="connsiteY7" fmla="*/ 285354 h 834218"/>
                  <a:gd name="connsiteX8" fmla="*/ 240670 w 3024845"/>
                  <a:gd name="connsiteY8" fmla="*/ 285084 h 834218"/>
                  <a:gd name="connsiteX9" fmla="*/ 251310 w 3024845"/>
                  <a:gd name="connsiteY9" fmla="*/ 283193 h 834218"/>
                  <a:gd name="connsiteX10" fmla="*/ 249283 w 3024845"/>
                  <a:gd name="connsiteY10" fmla="*/ 371825 h 834218"/>
                  <a:gd name="connsiteX11" fmla="*/ 250803 w 3024845"/>
                  <a:gd name="connsiteY11" fmla="*/ 372096 h 834218"/>
                  <a:gd name="connsiteX12" fmla="*/ 261443 w 3024845"/>
                  <a:gd name="connsiteY12" fmla="*/ 373987 h 834218"/>
                  <a:gd name="connsiteX13" fmla="*/ 261696 w 3024845"/>
                  <a:gd name="connsiteY13" fmla="*/ 374798 h 834218"/>
                  <a:gd name="connsiteX14" fmla="*/ 263470 w 3024845"/>
                  <a:gd name="connsiteY14" fmla="*/ 380473 h 834218"/>
                  <a:gd name="connsiteX15" fmla="*/ 264230 w 3024845"/>
                  <a:gd name="connsiteY15" fmla="*/ 378041 h 834218"/>
                  <a:gd name="connsiteX16" fmla="*/ 269550 w 3024845"/>
                  <a:gd name="connsiteY16" fmla="*/ 361017 h 834218"/>
                  <a:gd name="connsiteX17" fmla="*/ 271323 w 3024845"/>
                  <a:gd name="connsiteY17" fmla="*/ 361017 h 834218"/>
                  <a:gd name="connsiteX18" fmla="*/ 283737 w 3024845"/>
                  <a:gd name="connsiteY18" fmla="*/ 361017 h 834218"/>
                  <a:gd name="connsiteX19" fmla="*/ 283737 w 3024845"/>
                  <a:gd name="connsiteY19" fmla="*/ 393443 h 834218"/>
                  <a:gd name="connsiteX20" fmla="*/ 284750 w 3024845"/>
                  <a:gd name="connsiteY20" fmla="*/ 393984 h 834218"/>
                  <a:gd name="connsiteX21" fmla="*/ 291844 w 3024845"/>
                  <a:gd name="connsiteY21" fmla="*/ 397767 h 834218"/>
                  <a:gd name="connsiteX22" fmla="*/ 291844 w 3024845"/>
                  <a:gd name="connsiteY22" fmla="*/ 399118 h 834218"/>
                  <a:gd name="connsiteX23" fmla="*/ 291844 w 3024845"/>
                  <a:gd name="connsiteY23" fmla="*/ 408576 h 834218"/>
                  <a:gd name="connsiteX24" fmla="*/ 336431 w 3024845"/>
                  <a:gd name="connsiteY24" fmla="*/ 408576 h 834218"/>
                  <a:gd name="connsiteX25" fmla="*/ 336431 w 3024845"/>
                  <a:gd name="connsiteY25" fmla="*/ 409657 h 834218"/>
                  <a:gd name="connsiteX26" fmla="*/ 336431 w 3024845"/>
                  <a:gd name="connsiteY26" fmla="*/ 417223 h 834218"/>
                  <a:gd name="connsiteX27" fmla="*/ 338457 w 3024845"/>
                  <a:gd name="connsiteY27" fmla="*/ 417223 h 834218"/>
                  <a:gd name="connsiteX28" fmla="*/ 352644 w 3024845"/>
                  <a:gd name="connsiteY28" fmla="*/ 417223 h 834218"/>
                  <a:gd name="connsiteX29" fmla="*/ 352644 w 3024845"/>
                  <a:gd name="connsiteY29" fmla="*/ 386958 h 834218"/>
                  <a:gd name="connsiteX30" fmla="*/ 397231 w 3024845"/>
                  <a:gd name="connsiteY30" fmla="*/ 386958 h 834218"/>
                  <a:gd name="connsiteX31" fmla="*/ 397231 w 3024845"/>
                  <a:gd name="connsiteY31" fmla="*/ 385607 h 834218"/>
                  <a:gd name="connsiteX32" fmla="*/ 397231 w 3024845"/>
                  <a:gd name="connsiteY32" fmla="*/ 376149 h 834218"/>
                  <a:gd name="connsiteX33" fmla="*/ 398245 w 3024845"/>
                  <a:gd name="connsiteY33" fmla="*/ 376149 h 834218"/>
                  <a:gd name="connsiteX34" fmla="*/ 405338 w 3024845"/>
                  <a:gd name="connsiteY34" fmla="*/ 376149 h 834218"/>
                  <a:gd name="connsiteX35" fmla="*/ 405338 w 3024845"/>
                  <a:gd name="connsiteY35" fmla="*/ 374258 h 834218"/>
                  <a:gd name="connsiteX36" fmla="*/ 405338 w 3024845"/>
                  <a:gd name="connsiteY36" fmla="*/ 361017 h 834218"/>
                  <a:gd name="connsiteX37" fmla="*/ 406098 w 3024845"/>
                  <a:gd name="connsiteY37" fmla="*/ 361017 h 834218"/>
                  <a:gd name="connsiteX38" fmla="*/ 411418 w 3024845"/>
                  <a:gd name="connsiteY38" fmla="*/ 361017 h 834218"/>
                  <a:gd name="connsiteX39" fmla="*/ 411418 w 3024845"/>
                  <a:gd name="connsiteY39" fmla="*/ 359936 h 834218"/>
                  <a:gd name="connsiteX40" fmla="*/ 411418 w 3024845"/>
                  <a:gd name="connsiteY40" fmla="*/ 352369 h 834218"/>
                  <a:gd name="connsiteX41" fmla="*/ 413445 w 3024845"/>
                  <a:gd name="connsiteY41" fmla="*/ 352369 h 834218"/>
                  <a:gd name="connsiteX42" fmla="*/ 427632 w 3024845"/>
                  <a:gd name="connsiteY42" fmla="*/ 352369 h 834218"/>
                  <a:gd name="connsiteX43" fmla="*/ 427632 w 3024845"/>
                  <a:gd name="connsiteY43" fmla="*/ 353450 h 834218"/>
                  <a:gd name="connsiteX44" fmla="*/ 427632 w 3024845"/>
                  <a:gd name="connsiteY44" fmla="*/ 361017 h 834218"/>
                  <a:gd name="connsiteX45" fmla="*/ 449925 w 3024845"/>
                  <a:gd name="connsiteY45" fmla="*/ 361017 h 834218"/>
                  <a:gd name="connsiteX46" fmla="*/ 449925 w 3024845"/>
                  <a:gd name="connsiteY46" fmla="*/ 359125 h 834218"/>
                  <a:gd name="connsiteX47" fmla="*/ 449925 w 3024845"/>
                  <a:gd name="connsiteY47" fmla="*/ 345884 h 834218"/>
                  <a:gd name="connsiteX48" fmla="*/ 451699 w 3024845"/>
                  <a:gd name="connsiteY48" fmla="*/ 345884 h 834218"/>
                  <a:gd name="connsiteX49" fmla="*/ 464112 w 3024845"/>
                  <a:gd name="connsiteY49" fmla="*/ 345884 h 834218"/>
                  <a:gd name="connsiteX50" fmla="*/ 464112 w 3024845"/>
                  <a:gd name="connsiteY50" fmla="*/ 369664 h 834218"/>
                  <a:gd name="connsiteX51" fmla="*/ 465126 w 3024845"/>
                  <a:gd name="connsiteY51" fmla="*/ 369664 h 834218"/>
                  <a:gd name="connsiteX52" fmla="*/ 472219 w 3024845"/>
                  <a:gd name="connsiteY52" fmla="*/ 369664 h 834218"/>
                  <a:gd name="connsiteX53" fmla="*/ 472219 w 3024845"/>
                  <a:gd name="connsiteY53" fmla="*/ 368583 h 834218"/>
                  <a:gd name="connsiteX54" fmla="*/ 472219 w 3024845"/>
                  <a:gd name="connsiteY54" fmla="*/ 361017 h 834218"/>
                  <a:gd name="connsiteX55" fmla="*/ 473992 w 3024845"/>
                  <a:gd name="connsiteY55" fmla="*/ 361017 h 834218"/>
                  <a:gd name="connsiteX56" fmla="*/ 486406 w 3024845"/>
                  <a:gd name="connsiteY56" fmla="*/ 361017 h 834218"/>
                  <a:gd name="connsiteX57" fmla="*/ 486406 w 3024845"/>
                  <a:gd name="connsiteY57" fmla="*/ 386958 h 834218"/>
                  <a:gd name="connsiteX58" fmla="*/ 488433 w 3024845"/>
                  <a:gd name="connsiteY58" fmla="*/ 386958 h 834218"/>
                  <a:gd name="connsiteX59" fmla="*/ 502619 w 3024845"/>
                  <a:gd name="connsiteY59" fmla="*/ 386958 h 834218"/>
                  <a:gd name="connsiteX60" fmla="*/ 502619 w 3024845"/>
                  <a:gd name="connsiteY60" fmla="*/ 388579 h 834218"/>
                  <a:gd name="connsiteX61" fmla="*/ 502619 w 3024845"/>
                  <a:gd name="connsiteY61" fmla="*/ 399929 h 834218"/>
                  <a:gd name="connsiteX62" fmla="*/ 503379 w 3024845"/>
                  <a:gd name="connsiteY62" fmla="*/ 399929 h 834218"/>
                  <a:gd name="connsiteX63" fmla="*/ 508700 w 3024845"/>
                  <a:gd name="connsiteY63" fmla="*/ 399929 h 834218"/>
                  <a:gd name="connsiteX64" fmla="*/ 508700 w 3024845"/>
                  <a:gd name="connsiteY64" fmla="*/ 399118 h 834218"/>
                  <a:gd name="connsiteX65" fmla="*/ 508700 w 3024845"/>
                  <a:gd name="connsiteY65" fmla="*/ 393443 h 834218"/>
                  <a:gd name="connsiteX66" fmla="*/ 539100 w 3024845"/>
                  <a:gd name="connsiteY66" fmla="*/ 393443 h 834218"/>
                  <a:gd name="connsiteX67" fmla="*/ 539100 w 3024845"/>
                  <a:gd name="connsiteY67" fmla="*/ 417223 h 834218"/>
                  <a:gd name="connsiteX68" fmla="*/ 540113 w 3024845"/>
                  <a:gd name="connsiteY68" fmla="*/ 417223 h 834218"/>
                  <a:gd name="connsiteX69" fmla="*/ 547207 w 3024845"/>
                  <a:gd name="connsiteY69" fmla="*/ 417223 h 834218"/>
                  <a:gd name="connsiteX70" fmla="*/ 547207 w 3024845"/>
                  <a:gd name="connsiteY70" fmla="*/ 418304 h 834218"/>
                  <a:gd name="connsiteX71" fmla="*/ 547207 w 3024845"/>
                  <a:gd name="connsiteY71" fmla="*/ 425870 h 834218"/>
                  <a:gd name="connsiteX72" fmla="*/ 547967 w 3024845"/>
                  <a:gd name="connsiteY72" fmla="*/ 425870 h 834218"/>
                  <a:gd name="connsiteX73" fmla="*/ 553287 w 3024845"/>
                  <a:gd name="connsiteY73" fmla="*/ 425870 h 834218"/>
                  <a:gd name="connsiteX74" fmla="*/ 553287 w 3024845"/>
                  <a:gd name="connsiteY74" fmla="*/ 423708 h 834218"/>
                  <a:gd name="connsiteX75" fmla="*/ 553287 w 3024845"/>
                  <a:gd name="connsiteY75" fmla="*/ 408576 h 834218"/>
                  <a:gd name="connsiteX76" fmla="*/ 554300 w 3024845"/>
                  <a:gd name="connsiteY76" fmla="*/ 408576 h 834218"/>
                  <a:gd name="connsiteX77" fmla="*/ 561394 w 3024845"/>
                  <a:gd name="connsiteY77" fmla="*/ 408576 h 834218"/>
                  <a:gd name="connsiteX78" fmla="*/ 561394 w 3024845"/>
                  <a:gd name="connsiteY78" fmla="*/ 409657 h 834218"/>
                  <a:gd name="connsiteX79" fmla="*/ 561394 w 3024845"/>
                  <a:gd name="connsiteY79" fmla="*/ 417223 h 834218"/>
                  <a:gd name="connsiteX80" fmla="*/ 566714 w 3024845"/>
                  <a:gd name="connsiteY80" fmla="*/ 415230 h 834218"/>
                  <a:gd name="connsiteX81" fmla="*/ 567474 w 3024845"/>
                  <a:gd name="connsiteY81" fmla="*/ 414250 h 834218"/>
                  <a:gd name="connsiteX82" fmla="*/ 567474 w 3024845"/>
                  <a:gd name="connsiteY82" fmla="*/ 408576 h 834218"/>
                  <a:gd name="connsiteX83" fmla="*/ 605981 w 3024845"/>
                  <a:gd name="connsiteY83" fmla="*/ 408576 h 834218"/>
                  <a:gd name="connsiteX84" fmla="*/ 605981 w 3024845"/>
                  <a:gd name="connsiteY84" fmla="*/ 432355 h 834218"/>
                  <a:gd name="connsiteX85" fmla="*/ 608007 w 3024845"/>
                  <a:gd name="connsiteY85" fmla="*/ 432355 h 834218"/>
                  <a:gd name="connsiteX86" fmla="*/ 622194 w 3024845"/>
                  <a:gd name="connsiteY86" fmla="*/ 432355 h 834218"/>
                  <a:gd name="connsiteX87" fmla="*/ 622194 w 3024845"/>
                  <a:gd name="connsiteY87" fmla="*/ 433436 h 834218"/>
                  <a:gd name="connsiteX88" fmla="*/ 622194 w 3024845"/>
                  <a:gd name="connsiteY88" fmla="*/ 441002 h 834218"/>
                  <a:gd name="connsiteX89" fmla="*/ 623968 w 3024845"/>
                  <a:gd name="connsiteY89" fmla="*/ 441002 h 834218"/>
                  <a:gd name="connsiteX90" fmla="*/ 636381 w 3024845"/>
                  <a:gd name="connsiteY90" fmla="*/ 441002 h 834218"/>
                  <a:gd name="connsiteX91" fmla="*/ 636381 w 3024845"/>
                  <a:gd name="connsiteY91" fmla="*/ 417223 h 834218"/>
                  <a:gd name="connsiteX92" fmla="*/ 637394 w 3024845"/>
                  <a:gd name="connsiteY92" fmla="*/ 417223 h 834218"/>
                  <a:gd name="connsiteX93" fmla="*/ 644488 w 3024845"/>
                  <a:gd name="connsiteY93" fmla="*/ 417223 h 834218"/>
                  <a:gd name="connsiteX94" fmla="*/ 644488 w 3024845"/>
                  <a:gd name="connsiteY94" fmla="*/ 384796 h 834218"/>
                  <a:gd name="connsiteX95" fmla="*/ 645501 w 3024845"/>
                  <a:gd name="connsiteY95" fmla="*/ 384796 h 834218"/>
                  <a:gd name="connsiteX96" fmla="*/ 652595 w 3024845"/>
                  <a:gd name="connsiteY96" fmla="*/ 384796 h 834218"/>
                  <a:gd name="connsiteX97" fmla="*/ 652595 w 3024845"/>
                  <a:gd name="connsiteY97" fmla="*/ 382905 h 834218"/>
                  <a:gd name="connsiteX98" fmla="*/ 652595 w 3024845"/>
                  <a:gd name="connsiteY98" fmla="*/ 369664 h 834218"/>
                  <a:gd name="connsiteX99" fmla="*/ 651328 w 3024845"/>
                  <a:gd name="connsiteY99" fmla="*/ 368042 h 834218"/>
                  <a:gd name="connsiteX100" fmla="*/ 656648 w 3024845"/>
                  <a:gd name="connsiteY100" fmla="*/ 356693 h 834218"/>
                  <a:gd name="connsiteX101" fmla="*/ 664755 w 3024845"/>
                  <a:gd name="connsiteY101" fmla="*/ 384796 h 834218"/>
                  <a:gd name="connsiteX102" fmla="*/ 665515 w 3024845"/>
                  <a:gd name="connsiteY102" fmla="*/ 384796 h 834218"/>
                  <a:gd name="connsiteX103" fmla="*/ 670835 w 3024845"/>
                  <a:gd name="connsiteY103" fmla="*/ 384796 h 834218"/>
                  <a:gd name="connsiteX104" fmla="*/ 670835 w 3024845"/>
                  <a:gd name="connsiteY104" fmla="*/ 278869 h 834218"/>
                  <a:gd name="connsiteX105" fmla="*/ 672355 w 3024845"/>
                  <a:gd name="connsiteY105" fmla="*/ 278869 h 834218"/>
                  <a:gd name="connsiteX106" fmla="*/ 682995 w 3024845"/>
                  <a:gd name="connsiteY106" fmla="*/ 278869 h 834218"/>
                  <a:gd name="connsiteX107" fmla="*/ 682995 w 3024845"/>
                  <a:gd name="connsiteY107" fmla="*/ 231310 h 834218"/>
                  <a:gd name="connsiteX108" fmla="*/ 709342 w 3024845"/>
                  <a:gd name="connsiteY108" fmla="*/ 231310 h 834218"/>
                  <a:gd name="connsiteX109" fmla="*/ 709342 w 3024845"/>
                  <a:gd name="connsiteY109" fmla="*/ 209692 h 834218"/>
                  <a:gd name="connsiteX110" fmla="*/ 743796 w 3024845"/>
                  <a:gd name="connsiteY110" fmla="*/ 209692 h 834218"/>
                  <a:gd name="connsiteX111" fmla="*/ 743796 w 3024845"/>
                  <a:gd name="connsiteY111" fmla="*/ 212124 h 834218"/>
                  <a:gd name="connsiteX112" fmla="*/ 743796 w 3024845"/>
                  <a:gd name="connsiteY112" fmla="*/ 229148 h 834218"/>
                  <a:gd name="connsiteX113" fmla="*/ 746076 w 3024845"/>
                  <a:gd name="connsiteY113" fmla="*/ 229148 h 834218"/>
                  <a:gd name="connsiteX114" fmla="*/ 762036 w 3024845"/>
                  <a:gd name="connsiteY114" fmla="*/ 229148 h 834218"/>
                  <a:gd name="connsiteX115" fmla="*/ 762036 w 3024845"/>
                  <a:gd name="connsiteY115" fmla="*/ 276707 h 834218"/>
                  <a:gd name="connsiteX116" fmla="*/ 763049 w 3024845"/>
                  <a:gd name="connsiteY116" fmla="*/ 276707 h 834218"/>
                  <a:gd name="connsiteX117" fmla="*/ 770143 w 3024845"/>
                  <a:gd name="connsiteY117" fmla="*/ 276707 h 834218"/>
                  <a:gd name="connsiteX118" fmla="*/ 784330 w 3024845"/>
                  <a:gd name="connsiteY118" fmla="*/ 281031 h 834218"/>
                  <a:gd name="connsiteX119" fmla="*/ 784330 w 3024845"/>
                  <a:gd name="connsiteY119" fmla="*/ 319943 h 834218"/>
                  <a:gd name="connsiteX120" fmla="*/ 785343 w 3024845"/>
                  <a:gd name="connsiteY120" fmla="*/ 319943 h 834218"/>
                  <a:gd name="connsiteX121" fmla="*/ 792436 w 3024845"/>
                  <a:gd name="connsiteY121" fmla="*/ 319943 h 834218"/>
                  <a:gd name="connsiteX122" fmla="*/ 792436 w 3024845"/>
                  <a:gd name="connsiteY122" fmla="*/ 321564 h 834218"/>
                  <a:gd name="connsiteX123" fmla="*/ 792436 w 3024845"/>
                  <a:gd name="connsiteY123" fmla="*/ 332913 h 834218"/>
                  <a:gd name="connsiteX124" fmla="*/ 794463 w 3024845"/>
                  <a:gd name="connsiteY124" fmla="*/ 332913 h 834218"/>
                  <a:gd name="connsiteX125" fmla="*/ 808650 w 3024845"/>
                  <a:gd name="connsiteY125" fmla="*/ 332913 h 834218"/>
                  <a:gd name="connsiteX126" fmla="*/ 814730 w 3024845"/>
                  <a:gd name="connsiteY126" fmla="*/ 339399 h 834218"/>
                  <a:gd name="connsiteX127" fmla="*/ 814730 w 3024845"/>
                  <a:gd name="connsiteY127" fmla="*/ 361017 h 834218"/>
                  <a:gd name="connsiteX128" fmla="*/ 817010 w 3024845"/>
                  <a:gd name="connsiteY128" fmla="*/ 361017 h 834218"/>
                  <a:gd name="connsiteX129" fmla="*/ 832970 w 3024845"/>
                  <a:gd name="connsiteY129" fmla="*/ 361017 h 834218"/>
                  <a:gd name="connsiteX130" fmla="*/ 832970 w 3024845"/>
                  <a:gd name="connsiteY130" fmla="*/ 362097 h 834218"/>
                  <a:gd name="connsiteX131" fmla="*/ 832970 w 3024845"/>
                  <a:gd name="connsiteY131" fmla="*/ 369664 h 834218"/>
                  <a:gd name="connsiteX132" fmla="*/ 834237 w 3024845"/>
                  <a:gd name="connsiteY132" fmla="*/ 369664 h 834218"/>
                  <a:gd name="connsiteX133" fmla="*/ 843104 w 3024845"/>
                  <a:gd name="connsiteY133" fmla="*/ 369664 h 834218"/>
                  <a:gd name="connsiteX134" fmla="*/ 843104 w 3024845"/>
                  <a:gd name="connsiteY134" fmla="*/ 371825 h 834218"/>
                  <a:gd name="connsiteX135" fmla="*/ 843104 w 3024845"/>
                  <a:gd name="connsiteY135" fmla="*/ 386958 h 834218"/>
                  <a:gd name="connsiteX136" fmla="*/ 847157 w 3024845"/>
                  <a:gd name="connsiteY136" fmla="*/ 385066 h 834218"/>
                  <a:gd name="connsiteX137" fmla="*/ 847157 w 3024845"/>
                  <a:gd name="connsiteY137" fmla="*/ 371825 h 834218"/>
                  <a:gd name="connsiteX138" fmla="*/ 848170 w 3024845"/>
                  <a:gd name="connsiteY138" fmla="*/ 371825 h 834218"/>
                  <a:gd name="connsiteX139" fmla="*/ 855264 w 3024845"/>
                  <a:gd name="connsiteY139" fmla="*/ 371825 h 834218"/>
                  <a:gd name="connsiteX140" fmla="*/ 855264 w 3024845"/>
                  <a:gd name="connsiteY140" fmla="*/ 373447 h 834218"/>
                  <a:gd name="connsiteX141" fmla="*/ 855264 w 3024845"/>
                  <a:gd name="connsiteY141" fmla="*/ 384796 h 834218"/>
                  <a:gd name="connsiteX142" fmla="*/ 856024 w 3024845"/>
                  <a:gd name="connsiteY142" fmla="*/ 384796 h 834218"/>
                  <a:gd name="connsiteX143" fmla="*/ 861344 w 3024845"/>
                  <a:gd name="connsiteY143" fmla="*/ 384796 h 834218"/>
                  <a:gd name="connsiteX144" fmla="*/ 909984 w 3024845"/>
                  <a:gd name="connsiteY144" fmla="*/ 380473 h 834218"/>
                  <a:gd name="connsiteX145" fmla="*/ 909984 w 3024845"/>
                  <a:gd name="connsiteY145" fmla="*/ 381824 h 834218"/>
                  <a:gd name="connsiteX146" fmla="*/ 909984 w 3024845"/>
                  <a:gd name="connsiteY146" fmla="*/ 391281 h 834218"/>
                  <a:gd name="connsiteX147" fmla="*/ 910744 w 3024845"/>
                  <a:gd name="connsiteY147" fmla="*/ 391281 h 834218"/>
                  <a:gd name="connsiteX148" fmla="*/ 916065 w 3024845"/>
                  <a:gd name="connsiteY148" fmla="*/ 391281 h 834218"/>
                  <a:gd name="connsiteX149" fmla="*/ 916065 w 3024845"/>
                  <a:gd name="connsiteY149" fmla="*/ 393443 h 834218"/>
                  <a:gd name="connsiteX150" fmla="*/ 916065 w 3024845"/>
                  <a:gd name="connsiteY150" fmla="*/ 408576 h 834218"/>
                  <a:gd name="connsiteX151" fmla="*/ 918091 w 3024845"/>
                  <a:gd name="connsiteY151" fmla="*/ 407225 h 834218"/>
                  <a:gd name="connsiteX152" fmla="*/ 932278 w 3024845"/>
                  <a:gd name="connsiteY152" fmla="*/ 397767 h 834218"/>
                  <a:gd name="connsiteX153" fmla="*/ 938358 w 3024845"/>
                  <a:gd name="connsiteY153" fmla="*/ 356693 h 834218"/>
                  <a:gd name="connsiteX154" fmla="*/ 939118 w 3024845"/>
                  <a:gd name="connsiteY154" fmla="*/ 356423 h 834218"/>
                  <a:gd name="connsiteX155" fmla="*/ 944438 w 3024845"/>
                  <a:gd name="connsiteY155" fmla="*/ 354531 h 834218"/>
                  <a:gd name="connsiteX156" fmla="*/ 946465 w 3024845"/>
                  <a:gd name="connsiteY156" fmla="*/ 285354 h 834218"/>
                  <a:gd name="connsiteX157" fmla="*/ 948492 w 3024845"/>
                  <a:gd name="connsiteY157" fmla="*/ 354531 h 834218"/>
                  <a:gd name="connsiteX158" fmla="*/ 949252 w 3024845"/>
                  <a:gd name="connsiteY158" fmla="*/ 354801 h 834218"/>
                  <a:gd name="connsiteX159" fmla="*/ 954572 w 3024845"/>
                  <a:gd name="connsiteY159" fmla="*/ 356693 h 834218"/>
                  <a:gd name="connsiteX160" fmla="*/ 954572 w 3024845"/>
                  <a:gd name="connsiteY160" fmla="*/ 270222 h 834218"/>
                  <a:gd name="connsiteX161" fmla="*/ 958625 w 3024845"/>
                  <a:gd name="connsiteY161" fmla="*/ 237795 h 834218"/>
                  <a:gd name="connsiteX162" fmla="*/ 997132 w 3024845"/>
                  <a:gd name="connsiteY162" fmla="*/ 237795 h 834218"/>
                  <a:gd name="connsiteX163" fmla="*/ 997132 w 3024845"/>
                  <a:gd name="connsiteY163" fmla="*/ 270222 h 834218"/>
                  <a:gd name="connsiteX164" fmla="*/ 997892 w 3024845"/>
                  <a:gd name="connsiteY164" fmla="*/ 270222 h 834218"/>
                  <a:gd name="connsiteX165" fmla="*/ 1003212 w 3024845"/>
                  <a:gd name="connsiteY165" fmla="*/ 270222 h 834218"/>
                  <a:gd name="connsiteX166" fmla="*/ 1003212 w 3024845"/>
                  <a:gd name="connsiteY166" fmla="*/ 188074 h 834218"/>
                  <a:gd name="connsiteX167" fmla="*/ 1004986 w 3024845"/>
                  <a:gd name="connsiteY167" fmla="*/ 188074 h 834218"/>
                  <a:gd name="connsiteX168" fmla="*/ 1017399 w 3024845"/>
                  <a:gd name="connsiteY168" fmla="*/ 188074 h 834218"/>
                  <a:gd name="connsiteX169" fmla="*/ 1017399 w 3024845"/>
                  <a:gd name="connsiteY169" fmla="*/ 186183 h 834218"/>
                  <a:gd name="connsiteX170" fmla="*/ 1017399 w 3024845"/>
                  <a:gd name="connsiteY170" fmla="*/ 172942 h 834218"/>
                  <a:gd name="connsiteX171" fmla="*/ 1039693 w 3024845"/>
                  <a:gd name="connsiteY171" fmla="*/ 172942 h 834218"/>
                  <a:gd name="connsiteX172" fmla="*/ 1039693 w 3024845"/>
                  <a:gd name="connsiteY172" fmla="*/ 171861 h 834218"/>
                  <a:gd name="connsiteX173" fmla="*/ 1039693 w 3024845"/>
                  <a:gd name="connsiteY173" fmla="*/ 164295 h 834218"/>
                  <a:gd name="connsiteX174" fmla="*/ 1041466 w 3024845"/>
                  <a:gd name="connsiteY174" fmla="*/ 164295 h 834218"/>
                  <a:gd name="connsiteX175" fmla="*/ 1053880 w 3024845"/>
                  <a:gd name="connsiteY175" fmla="*/ 164295 h 834218"/>
                  <a:gd name="connsiteX176" fmla="*/ 1053880 w 3024845"/>
                  <a:gd name="connsiteY176" fmla="*/ 165376 h 834218"/>
                  <a:gd name="connsiteX177" fmla="*/ 1053880 w 3024845"/>
                  <a:gd name="connsiteY177" fmla="*/ 172942 h 834218"/>
                  <a:gd name="connsiteX178" fmla="*/ 1054640 w 3024845"/>
                  <a:gd name="connsiteY178" fmla="*/ 172942 h 834218"/>
                  <a:gd name="connsiteX179" fmla="*/ 1059960 w 3024845"/>
                  <a:gd name="connsiteY179" fmla="*/ 172942 h 834218"/>
                  <a:gd name="connsiteX180" fmla="*/ 1070093 w 3024845"/>
                  <a:gd name="connsiteY180" fmla="*/ 168618 h 834218"/>
                  <a:gd name="connsiteX181" fmla="*/ 1074146 w 3024845"/>
                  <a:gd name="connsiteY181" fmla="*/ 171861 h 834218"/>
                  <a:gd name="connsiteX182" fmla="*/ 1074146 w 3024845"/>
                  <a:gd name="connsiteY182" fmla="*/ 164295 h 834218"/>
                  <a:gd name="connsiteX183" fmla="*/ 1076426 w 3024845"/>
                  <a:gd name="connsiteY183" fmla="*/ 164295 h 834218"/>
                  <a:gd name="connsiteX184" fmla="*/ 1092387 w 3024845"/>
                  <a:gd name="connsiteY184" fmla="*/ 164295 h 834218"/>
                  <a:gd name="connsiteX185" fmla="*/ 1092387 w 3024845"/>
                  <a:gd name="connsiteY185" fmla="*/ 165376 h 834218"/>
                  <a:gd name="connsiteX186" fmla="*/ 1092387 w 3024845"/>
                  <a:gd name="connsiteY186" fmla="*/ 172942 h 834218"/>
                  <a:gd name="connsiteX187" fmla="*/ 1122787 w 3024845"/>
                  <a:gd name="connsiteY187" fmla="*/ 172942 h 834218"/>
                  <a:gd name="connsiteX188" fmla="*/ 1122787 w 3024845"/>
                  <a:gd name="connsiteY188" fmla="*/ 174563 h 834218"/>
                  <a:gd name="connsiteX189" fmla="*/ 1122787 w 3024845"/>
                  <a:gd name="connsiteY189" fmla="*/ 185913 h 834218"/>
                  <a:gd name="connsiteX190" fmla="*/ 1149134 w 3024845"/>
                  <a:gd name="connsiteY190" fmla="*/ 185913 h 834218"/>
                  <a:gd name="connsiteX191" fmla="*/ 1149134 w 3024845"/>
                  <a:gd name="connsiteY191" fmla="*/ 216177 h 834218"/>
                  <a:gd name="connsiteX192" fmla="*/ 1149894 w 3024845"/>
                  <a:gd name="connsiteY192" fmla="*/ 216177 h 834218"/>
                  <a:gd name="connsiteX193" fmla="*/ 1155214 w 3024845"/>
                  <a:gd name="connsiteY193" fmla="*/ 216177 h 834218"/>
                  <a:gd name="connsiteX194" fmla="*/ 1155214 w 3024845"/>
                  <a:gd name="connsiteY194" fmla="*/ 217258 h 834218"/>
                  <a:gd name="connsiteX195" fmla="*/ 1155214 w 3024845"/>
                  <a:gd name="connsiteY195" fmla="*/ 224825 h 834218"/>
                  <a:gd name="connsiteX196" fmla="*/ 1159268 w 3024845"/>
                  <a:gd name="connsiteY196" fmla="*/ 255089 h 834218"/>
                  <a:gd name="connsiteX197" fmla="*/ 1160028 w 3024845"/>
                  <a:gd name="connsiteY197" fmla="*/ 255089 h 834218"/>
                  <a:gd name="connsiteX198" fmla="*/ 1165348 w 3024845"/>
                  <a:gd name="connsiteY198" fmla="*/ 255089 h 834218"/>
                  <a:gd name="connsiteX199" fmla="*/ 1165348 w 3024845"/>
                  <a:gd name="connsiteY199" fmla="*/ 255900 h 834218"/>
                  <a:gd name="connsiteX200" fmla="*/ 1165348 w 3024845"/>
                  <a:gd name="connsiteY200" fmla="*/ 261575 h 834218"/>
                  <a:gd name="connsiteX201" fmla="*/ 1166361 w 3024845"/>
                  <a:gd name="connsiteY201" fmla="*/ 261575 h 834218"/>
                  <a:gd name="connsiteX202" fmla="*/ 1173454 w 3024845"/>
                  <a:gd name="connsiteY202" fmla="*/ 261575 h 834218"/>
                  <a:gd name="connsiteX203" fmla="*/ 1173454 w 3024845"/>
                  <a:gd name="connsiteY203" fmla="*/ 291840 h 834218"/>
                  <a:gd name="connsiteX204" fmla="*/ 1175481 w 3024845"/>
                  <a:gd name="connsiteY204" fmla="*/ 291840 h 834218"/>
                  <a:gd name="connsiteX205" fmla="*/ 1189668 w 3024845"/>
                  <a:gd name="connsiteY205" fmla="*/ 291840 h 834218"/>
                  <a:gd name="connsiteX206" fmla="*/ 1189668 w 3024845"/>
                  <a:gd name="connsiteY206" fmla="*/ 315619 h 834218"/>
                  <a:gd name="connsiteX207" fmla="*/ 1191695 w 3024845"/>
                  <a:gd name="connsiteY207" fmla="*/ 317240 h 834218"/>
                  <a:gd name="connsiteX208" fmla="*/ 1191695 w 3024845"/>
                  <a:gd name="connsiteY208" fmla="*/ 328590 h 834218"/>
                  <a:gd name="connsiteX209" fmla="*/ 1192455 w 3024845"/>
                  <a:gd name="connsiteY209" fmla="*/ 328590 h 834218"/>
                  <a:gd name="connsiteX210" fmla="*/ 1197775 w 3024845"/>
                  <a:gd name="connsiteY210" fmla="*/ 328590 h 834218"/>
                  <a:gd name="connsiteX211" fmla="*/ 1197775 w 3024845"/>
                  <a:gd name="connsiteY211" fmla="*/ 352369 h 834218"/>
                  <a:gd name="connsiteX212" fmla="*/ 1199041 w 3024845"/>
                  <a:gd name="connsiteY212" fmla="*/ 352369 h 834218"/>
                  <a:gd name="connsiteX213" fmla="*/ 1207908 w 3024845"/>
                  <a:gd name="connsiteY213" fmla="*/ 352369 h 834218"/>
                  <a:gd name="connsiteX214" fmla="*/ 1209935 w 3024845"/>
                  <a:gd name="connsiteY214" fmla="*/ 356423 h 834218"/>
                  <a:gd name="connsiteX215" fmla="*/ 1209935 w 3024845"/>
                  <a:gd name="connsiteY215" fmla="*/ 369664 h 834218"/>
                  <a:gd name="connsiteX216" fmla="*/ 1211455 w 3024845"/>
                  <a:gd name="connsiteY216" fmla="*/ 367772 h 834218"/>
                  <a:gd name="connsiteX217" fmla="*/ 1222095 w 3024845"/>
                  <a:gd name="connsiteY217" fmla="*/ 354531 h 834218"/>
                  <a:gd name="connsiteX218" fmla="*/ 1250469 w 3024845"/>
                  <a:gd name="connsiteY218" fmla="*/ 354531 h 834218"/>
                  <a:gd name="connsiteX219" fmla="*/ 1250469 w 3024845"/>
                  <a:gd name="connsiteY219" fmla="*/ 441002 h 834218"/>
                  <a:gd name="connsiteX220" fmla="*/ 1251229 w 3024845"/>
                  <a:gd name="connsiteY220" fmla="*/ 441002 h 834218"/>
                  <a:gd name="connsiteX221" fmla="*/ 1256549 w 3024845"/>
                  <a:gd name="connsiteY221" fmla="*/ 441002 h 834218"/>
                  <a:gd name="connsiteX222" fmla="*/ 1257309 w 3024845"/>
                  <a:gd name="connsiteY222" fmla="*/ 439651 h 834218"/>
                  <a:gd name="connsiteX223" fmla="*/ 1262629 w 3024845"/>
                  <a:gd name="connsiteY223" fmla="*/ 430193 h 834218"/>
                  <a:gd name="connsiteX224" fmla="*/ 1262629 w 3024845"/>
                  <a:gd name="connsiteY224" fmla="*/ 432085 h 834218"/>
                  <a:gd name="connsiteX225" fmla="*/ 1262629 w 3024845"/>
                  <a:gd name="connsiteY225" fmla="*/ 445326 h 834218"/>
                  <a:gd name="connsiteX226" fmla="*/ 1266682 w 3024845"/>
                  <a:gd name="connsiteY226" fmla="*/ 399929 h 834218"/>
                  <a:gd name="connsiteX227" fmla="*/ 1267442 w 3024845"/>
                  <a:gd name="connsiteY227" fmla="*/ 399929 h 834218"/>
                  <a:gd name="connsiteX228" fmla="*/ 1272762 w 3024845"/>
                  <a:gd name="connsiteY228" fmla="*/ 399929 h 834218"/>
                  <a:gd name="connsiteX229" fmla="*/ 1272762 w 3024845"/>
                  <a:gd name="connsiteY229" fmla="*/ 335075 h 834218"/>
                  <a:gd name="connsiteX230" fmla="*/ 1273776 w 3024845"/>
                  <a:gd name="connsiteY230" fmla="*/ 335075 h 834218"/>
                  <a:gd name="connsiteX231" fmla="*/ 1280869 w 3024845"/>
                  <a:gd name="connsiteY231" fmla="*/ 335075 h 834218"/>
                  <a:gd name="connsiteX232" fmla="*/ 1293029 w 3024845"/>
                  <a:gd name="connsiteY232" fmla="*/ 291840 h 834218"/>
                  <a:gd name="connsiteX233" fmla="*/ 1294296 w 3024845"/>
                  <a:gd name="connsiteY233" fmla="*/ 291840 h 834218"/>
                  <a:gd name="connsiteX234" fmla="*/ 1303163 w 3024845"/>
                  <a:gd name="connsiteY234" fmla="*/ 291840 h 834218"/>
                  <a:gd name="connsiteX235" fmla="*/ 1313296 w 3024845"/>
                  <a:gd name="connsiteY235" fmla="*/ 335075 h 834218"/>
                  <a:gd name="connsiteX236" fmla="*/ 1314309 w 3024845"/>
                  <a:gd name="connsiteY236" fmla="*/ 335075 h 834218"/>
                  <a:gd name="connsiteX237" fmla="*/ 1321403 w 3024845"/>
                  <a:gd name="connsiteY237" fmla="*/ 335075 h 834218"/>
                  <a:gd name="connsiteX238" fmla="*/ 1321403 w 3024845"/>
                  <a:gd name="connsiteY238" fmla="*/ 373987 h 834218"/>
                  <a:gd name="connsiteX239" fmla="*/ 1323176 w 3024845"/>
                  <a:gd name="connsiteY239" fmla="*/ 373987 h 834218"/>
                  <a:gd name="connsiteX240" fmla="*/ 1335590 w 3024845"/>
                  <a:gd name="connsiteY240" fmla="*/ 373987 h 834218"/>
                  <a:gd name="connsiteX241" fmla="*/ 1335590 w 3024845"/>
                  <a:gd name="connsiteY241" fmla="*/ 376149 h 834218"/>
                  <a:gd name="connsiteX242" fmla="*/ 1335590 w 3024845"/>
                  <a:gd name="connsiteY242" fmla="*/ 391281 h 834218"/>
                  <a:gd name="connsiteX243" fmla="*/ 1339643 w 3024845"/>
                  <a:gd name="connsiteY243" fmla="*/ 389120 h 834218"/>
                  <a:gd name="connsiteX244" fmla="*/ 1339643 w 3024845"/>
                  <a:gd name="connsiteY244" fmla="*/ 373987 h 834218"/>
                  <a:gd name="connsiteX245" fmla="*/ 1341163 w 3024845"/>
                  <a:gd name="connsiteY245" fmla="*/ 373987 h 834218"/>
                  <a:gd name="connsiteX246" fmla="*/ 1351803 w 3024845"/>
                  <a:gd name="connsiteY246" fmla="*/ 373987 h 834218"/>
                  <a:gd name="connsiteX247" fmla="*/ 1351803 w 3024845"/>
                  <a:gd name="connsiteY247" fmla="*/ 375608 h 834218"/>
                  <a:gd name="connsiteX248" fmla="*/ 1351803 w 3024845"/>
                  <a:gd name="connsiteY248" fmla="*/ 386958 h 834218"/>
                  <a:gd name="connsiteX249" fmla="*/ 1382204 w 3024845"/>
                  <a:gd name="connsiteY249" fmla="*/ 386958 h 834218"/>
                  <a:gd name="connsiteX250" fmla="*/ 1382204 w 3024845"/>
                  <a:gd name="connsiteY250" fmla="*/ 350208 h 834218"/>
                  <a:gd name="connsiteX251" fmla="*/ 1383470 w 3024845"/>
                  <a:gd name="connsiteY251" fmla="*/ 350208 h 834218"/>
                  <a:gd name="connsiteX252" fmla="*/ 1392337 w 3024845"/>
                  <a:gd name="connsiteY252" fmla="*/ 350208 h 834218"/>
                  <a:gd name="connsiteX253" fmla="*/ 1392337 w 3024845"/>
                  <a:gd name="connsiteY253" fmla="*/ 371825 h 834218"/>
                  <a:gd name="connsiteX254" fmla="*/ 1394364 w 3024845"/>
                  <a:gd name="connsiteY254" fmla="*/ 339399 h 834218"/>
                  <a:gd name="connsiteX255" fmla="*/ 1416657 w 3024845"/>
                  <a:gd name="connsiteY255" fmla="*/ 339399 h 834218"/>
                  <a:gd name="connsiteX256" fmla="*/ 1416657 w 3024845"/>
                  <a:gd name="connsiteY256" fmla="*/ 337777 h 834218"/>
                  <a:gd name="connsiteX257" fmla="*/ 1416657 w 3024845"/>
                  <a:gd name="connsiteY257" fmla="*/ 326428 h 834218"/>
                  <a:gd name="connsiteX258" fmla="*/ 1417417 w 3024845"/>
                  <a:gd name="connsiteY258" fmla="*/ 326428 h 834218"/>
                  <a:gd name="connsiteX259" fmla="*/ 1422737 w 3024845"/>
                  <a:gd name="connsiteY259" fmla="*/ 326428 h 834218"/>
                  <a:gd name="connsiteX260" fmla="*/ 1422737 w 3024845"/>
                  <a:gd name="connsiteY260" fmla="*/ 324537 h 834218"/>
                  <a:gd name="connsiteX261" fmla="*/ 1422737 w 3024845"/>
                  <a:gd name="connsiteY261" fmla="*/ 311296 h 834218"/>
                  <a:gd name="connsiteX262" fmla="*/ 1426791 w 3024845"/>
                  <a:gd name="connsiteY262" fmla="*/ 317781 h 834218"/>
                  <a:gd name="connsiteX263" fmla="*/ 1429071 w 3024845"/>
                  <a:gd name="connsiteY263" fmla="*/ 317781 h 834218"/>
                  <a:gd name="connsiteX264" fmla="*/ 1445031 w 3024845"/>
                  <a:gd name="connsiteY264" fmla="*/ 317781 h 834218"/>
                  <a:gd name="connsiteX265" fmla="*/ 1445031 w 3024845"/>
                  <a:gd name="connsiteY265" fmla="*/ 316970 h 834218"/>
                  <a:gd name="connsiteX266" fmla="*/ 1445031 w 3024845"/>
                  <a:gd name="connsiteY266" fmla="*/ 311296 h 834218"/>
                  <a:gd name="connsiteX267" fmla="*/ 1445791 w 3024845"/>
                  <a:gd name="connsiteY267" fmla="*/ 311296 h 834218"/>
                  <a:gd name="connsiteX268" fmla="*/ 1451111 w 3024845"/>
                  <a:gd name="connsiteY268" fmla="*/ 311296 h 834218"/>
                  <a:gd name="connsiteX269" fmla="*/ 1451111 w 3024845"/>
                  <a:gd name="connsiteY269" fmla="*/ 312647 h 834218"/>
                  <a:gd name="connsiteX270" fmla="*/ 1451111 w 3024845"/>
                  <a:gd name="connsiteY270" fmla="*/ 322105 h 834218"/>
                  <a:gd name="connsiteX271" fmla="*/ 1489618 w 3024845"/>
                  <a:gd name="connsiteY271" fmla="*/ 322105 h 834218"/>
                  <a:gd name="connsiteX272" fmla="*/ 1489618 w 3024845"/>
                  <a:gd name="connsiteY272" fmla="*/ 460458 h 834218"/>
                  <a:gd name="connsiteX273" fmla="*/ 1491138 w 3024845"/>
                  <a:gd name="connsiteY273" fmla="*/ 460458 h 834218"/>
                  <a:gd name="connsiteX274" fmla="*/ 1501778 w 3024845"/>
                  <a:gd name="connsiteY274" fmla="*/ 460458 h 834218"/>
                  <a:gd name="connsiteX275" fmla="*/ 1501778 w 3024845"/>
                  <a:gd name="connsiteY275" fmla="*/ 447488 h 834218"/>
                  <a:gd name="connsiteX276" fmla="*/ 1505832 w 3024845"/>
                  <a:gd name="connsiteY276" fmla="*/ 447488 h 834218"/>
                  <a:gd name="connsiteX277" fmla="*/ 1505832 w 3024845"/>
                  <a:gd name="connsiteY277" fmla="*/ 460458 h 834218"/>
                  <a:gd name="connsiteX278" fmla="*/ 1536232 w 3024845"/>
                  <a:gd name="connsiteY278" fmla="*/ 460458 h 834218"/>
                  <a:gd name="connsiteX279" fmla="*/ 1536232 w 3024845"/>
                  <a:gd name="connsiteY279" fmla="*/ 430193 h 834218"/>
                  <a:gd name="connsiteX280" fmla="*/ 1548392 w 3024845"/>
                  <a:gd name="connsiteY280" fmla="*/ 430193 h 834218"/>
                  <a:gd name="connsiteX281" fmla="*/ 1560552 w 3024845"/>
                  <a:gd name="connsiteY281" fmla="*/ 428032 h 834218"/>
                  <a:gd name="connsiteX282" fmla="*/ 1564606 w 3024845"/>
                  <a:gd name="connsiteY282" fmla="*/ 430193 h 834218"/>
                  <a:gd name="connsiteX283" fmla="*/ 1574739 w 3024845"/>
                  <a:gd name="connsiteY283" fmla="*/ 430193 h 834218"/>
                  <a:gd name="connsiteX284" fmla="*/ 1574739 w 3024845"/>
                  <a:gd name="connsiteY284" fmla="*/ 460458 h 834218"/>
                  <a:gd name="connsiteX285" fmla="*/ 1582846 w 3024845"/>
                  <a:gd name="connsiteY285" fmla="*/ 460458 h 834218"/>
                  <a:gd name="connsiteX286" fmla="*/ 1582846 w 3024845"/>
                  <a:gd name="connsiteY286" fmla="*/ 477753 h 834218"/>
                  <a:gd name="connsiteX287" fmla="*/ 1592182 w 3024845"/>
                  <a:gd name="connsiteY287" fmla="*/ 478658 h 834218"/>
                  <a:gd name="connsiteX288" fmla="*/ 1605140 w 3024845"/>
                  <a:gd name="connsiteY288" fmla="*/ 478658 h 834218"/>
                  <a:gd name="connsiteX289" fmla="*/ 1605140 w 3024845"/>
                  <a:gd name="connsiteY289" fmla="*/ 462620 h 834218"/>
                  <a:gd name="connsiteX290" fmla="*/ 1673096 w 3024845"/>
                  <a:gd name="connsiteY290" fmla="*/ 462620 h 834218"/>
                  <a:gd name="connsiteX291" fmla="*/ 1673096 w 3024845"/>
                  <a:gd name="connsiteY291" fmla="*/ 377367 h 834218"/>
                  <a:gd name="connsiteX292" fmla="*/ 1745104 w 3024845"/>
                  <a:gd name="connsiteY292" fmla="*/ 377367 h 834218"/>
                  <a:gd name="connsiteX293" fmla="*/ 1745104 w 3024845"/>
                  <a:gd name="connsiteY293" fmla="*/ 456135 h 834218"/>
                  <a:gd name="connsiteX294" fmla="*/ 1747008 w 3024845"/>
                  <a:gd name="connsiteY294" fmla="*/ 456135 h 834218"/>
                  <a:gd name="connsiteX295" fmla="*/ 1748250 w 3024845"/>
                  <a:gd name="connsiteY295" fmla="*/ 478658 h 834218"/>
                  <a:gd name="connsiteX296" fmla="*/ 1757926 w 3024845"/>
                  <a:gd name="connsiteY296" fmla="*/ 478658 h 834218"/>
                  <a:gd name="connsiteX297" fmla="*/ 1759168 w 3024845"/>
                  <a:gd name="connsiteY297" fmla="*/ 456135 h 834218"/>
                  <a:gd name="connsiteX298" fmla="*/ 1765248 w 3024845"/>
                  <a:gd name="connsiteY298" fmla="*/ 456135 h 834218"/>
                  <a:gd name="connsiteX299" fmla="*/ 1766490 w 3024845"/>
                  <a:gd name="connsiteY299" fmla="*/ 478658 h 834218"/>
                  <a:gd name="connsiteX300" fmla="*/ 1817112 w 3024845"/>
                  <a:gd name="connsiteY300" fmla="*/ 478658 h 834218"/>
                  <a:gd name="connsiteX301" fmla="*/ 1817112 w 3024845"/>
                  <a:gd name="connsiteY301" fmla="*/ 315630 h 834218"/>
                  <a:gd name="connsiteX302" fmla="*/ 2014439 w 3024845"/>
                  <a:gd name="connsiteY302" fmla="*/ 315630 h 834218"/>
                  <a:gd name="connsiteX303" fmla="*/ 2014439 w 3024845"/>
                  <a:gd name="connsiteY303" fmla="*/ 478658 h 834218"/>
                  <a:gd name="connsiteX304" fmla="*/ 2033136 w 3024845"/>
                  <a:gd name="connsiteY304" fmla="*/ 478658 h 834218"/>
                  <a:gd name="connsiteX305" fmla="*/ 2033136 w 3024845"/>
                  <a:gd name="connsiteY305" fmla="*/ 395965 h 834218"/>
                  <a:gd name="connsiteX306" fmla="*/ 2128256 w 3024845"/>
                  <a:gd name="connsiteY306" fmla="*/ 395965 h 834218"/>
                  <a:gd name="connsiteX307" fmla="*/ 2180720 w 3024845"/>
                  <a:gd name="connsiteY307" fmla="*/ 330752 h 834218"/>
                  <a:gd name="connsiteX308" fmla="*/ 2245574 w 3024845"/>
                  <a:gd name="connsiteY308" fmla="*/ 330752 h 834218"/>
                  <a:gd name="connsiteX309" fmla="*/ 2245574 w 3024845"/>
                  <a:gd name="connsiteY309" fmla="*/ 406414 h 834218"/>
                  <a:gd name="connsiteX310" fmla="*/ 2253681 w 3024845"/>
                  <a:gd name="connsiteY310" fmla="*/ 406414 h 834218"/>
                  <a:gd name="connsiteX311" fmla="*/ 2255708 w 3024845"/>
                  <a:gd name="connsiteY311" fmla="*/ 399929 h 834218"/>
                  <a:gd name="connsiteX312" fmla="*/ 2261788 w 3024845"/>
                  <a:gd name="connsiteY312" fmla="*/ 399929 h 834218"/>
                  <a:gd name="connsiteX313" fmla="*/ 2263815 w 3024845"/>
                  <a:gd name="connsiteY313" fmla="*/ 408576 h 834218"/>
                  <a:gd name="connsiteX314" fmla="*/ 2275975 w 3024845"/>
                  <a:gd name="connsiteY314" fmla="*/ 408576 h 834218"/>
                  <a:gd name="connsiteX315" fmla="*/ 2275975 w 3024845"/>
                  <a:gd name="connsiteY315" fmla="*/ 402090 h 834218"/>
                  <a:gd name="connsiteX316" fmla="*/ 2298268 w 3024845"/>
                  <a:gd name="connsiteY316" fmla="*/ 402090 h 834218"/>
                  <a:gd name="connsiteX317" fmla="*/ 2298268 w 3024845"/>
                  <a:gd name="connsiteY317" fmla="*/ 408576 h 834218"/>
                  <a:gd name="connsiteX318" fmla="*/ 2318535 w 3024845"/>
                  <a:gd name="connsiteY318" fmla="*/ 408576 h 834218"/>
                  <a:gd name="connsiteX319" fmla="*/ 2318535 w 3024845"/>
                  <a:gd name="connsiteY319" fmla="*/ 453973 h 834218"/>
                  <a:gd name="connsiteX320" fmla="*/ 2332722 w 3024845"/>
                  <a:gd name="connsiteY320" fmla="*/ 453973 h 834218"/>
                  <a:gd name="connsiteX321" fmla="*/ 2332722 w 3024845"/>
                  <a:gd name="connsiteY321" fmla="*/ 441002 h 834218"/>
                  <a:gd name="connsiteX322" fmla="*/ 2348936 w 3024845"/>
                  <a:gd name="connsiteY322" fmla="*/ 441002 h 834218"/>
                  <a:gd name="connsiteX323" fmla="*/ 2348936 w 3024845"/>
                  <a:gd name="connsiteY323" fmla="*/ 261575 h 834218"/>
                  <a:gd name="connsiteX324" fmla="*/ 2355016 w 3024845"/>
                  <a:gd name="connsiteY324" fmla="*/ 255089 h 834218"/>
                  <a:gd name="connsiteX325" fmla="*/ 2427977 w 3024845"/>
                  <a:gd name="connsiteY325" fmla="*/ 255089 h 834218"/>
                  <a:gd name="connsiteX326" fmla="*/ 2427977 w 3024845"/>
                  <a:gd name="connsiteY326" fmla="*/ 263737 h 834218"/>
                  <a:gd name="connsiteX327" fmla="*/ 2438110 w 3024845"/>
                  <a:gd name="connsiteY327" fmla="*/ 263737 h 834218"/>
                  <a:gd name="connsiteX328" fmla="*/ 2438110 w 3024845"/>
                  <a:gd name="connsiteY328" fmla="*/ 378311 h 834218"/>
                  <a:gd name="connsiteX329" fmla="*/ 2460404 w 3024845"/>
                  <a:gd name="connsiteY329" fmla="*/ 378311 h 834218"/>
                  <a:gd name="connsiteX330" fmla="*/ 2460404 w 3024845"/>
                  <a:gd name="connsiteY330" fmla="*/ 311296 h 834218"/>
                  <a:gd name="connsiteX331" fmla="*/ 2486751 w 3024845"/>
                  <a:gd name="connsiteY331" fmla="*/ 311296 h 834218"/>
                  <a:gd name="connsiteX332" fmla="*/ 2490804 w 3024845"/>
                  <a:gd name="connsiteY332" fmla="*/ 306972 h 834218"/>
                  <a:gd name="connsiteX333" fmla="*/ 2498911 w 3024845"/>
                  <a:gd name="connsiteY333" fmla="*/ 306972 h 834218"/>
                  <a:gd name="connsiteX334" fmla="*/ 2502964 w 3024845"/>
                  <a:gd name="connsiteY334" fmla="*/ 311296 h 834218"/>
                  <a:gd name="connsiteX335" fmla="*/ 2525258 w 3024845"/>
                  <a:gd name="connsiteY335" fmla="*/ 311296 h 834218"/>
                  <a:gd name="connsiteX336" fmla="*/ 2525258 w 3024845"/>
                  <a:gd name="connsiteY336" fmla="*/ 194560 h 834218"/>
                  <a:gd name="connsiteX337" fmla="*/ 2582005 w 3024845"/>
                  <a:gd name="connsiteY337" fmla="*/ 183751 h 834218"/>
                  <a:gd name="connsiteX338" fmla="*/ 2582005 w 3024845"/>
                  <a:gd name="connsiteY338" fmla="*/ 184832 h 834218"/>
                  <a:gd name="connsiteX339" fmla="*/ 2582005 w 3024845"/>
                  <a:gd name="connsiteY339" fmla="*/ 192398 h 834218"/>
                  <a:gd name="connsiteX340" fmla="*/ 2608352 w 3024845"/>
                  <a:gd name="connsiteY340" fmla="*/ 192398 h 834218"/>
                  <a:gd name="connsiteX341" fmla="*/ 2608352 w 3024845"/>
                  <a:gd name="connsiteY341" fmla="*/ 447488 h 834218"/>
                  <a:gd name="connsiteX342" fmla="*/ 2630646 w 3024845"/>
                  <a:gd name="connsiteY342" fmla="*/ 447488 h 834218"/>
                  <a:gd name="connsiteX343" fmla="*/ 2630646 w 3024845"/>
                  <a:gd name="connsiteY343" fmla="*/ 443164 h 834218"/>
                  <a:gd name="connsiteX344" fmla="*/ 2642806 w 3024845"/>
                  <a:gd name="connsiteY344" fmla="*/ 443164 h 834218"/>
                  <a:gd name="connsiteX345" fmla="*/ 2642806 w 3024845"/>
                  <a:gd name="connsiteY345" fmla="*/ 447488 h 834218"/>
                  <a:gd name="connsiteX346" fmla="*/ 2667126 w 3024845"/>
                  <a:gd name="connsiteY346" fmla="*/ 447488 h 834218"/>
                  <a:gd name="connsiteX347" fmla="*/ 2667126 w 3024845"/>
                  <a:gd name="connsiteY347" fmla="*/ 434517 h 834218"/>
                  <a:gd name="connsiteX348" fmla="*/ 2695500 w 3024845"/>
                  <a:gd name="connsiteY348" fmla="*/ 434517 h 834218"/>
                  <a:gd name="connsiteX349" fmla="*/ 2707660 w 3024845"/>
                  <a:gd name="connsiteY349" fmla="*/ 430193 h 834218"/>
                  <a:gd name="connsiteX350" fmla="*/ 2727927 w 3024845"/>
                  <a:gd name="connsiteY350" fmla="*/ 434517 h 834218"/>
                  <a:gd name="connsiteX351" fmla="*/ 2727927 w 3024845"/>
                  <a:gd name="connsiteY351" fmla="*/ 417223 h 834218"/>
                  <a:gd name="connsiteX352" fmla="*/ 2736034 w 3024845"/>
                  <a:gd name="connsiteY352" fmla="*/ 417223 h 834218"/>
                  <a:gd name="connsiteX353" fmla="*/ 2736034 w 3024845"/>
                  <a:gd name="connsiteY353" fmla="*/ 404252 h 834218"/>
                  <a:gd name="connsiteX354" fmla="*/ 2792781 w 3024845"/>
                  <a:gd name="connsiteY354" fmla="*/ 404252 h 834218"/>
                  <a:gd name="connsiteX355" fmla="*/ 2792781 w 3024845"/>
                  <a:gd name="connsiteY355" fmla="*/ 373987 h 834218"/>
                  <a:gd name="connsiteX356" fmla="*/ 2811021 w 3024845"/>
                  <a:gd name="connsiteY356" fmla="*/ 373987 h 834218"/>
                  <a:gd name="connsiteX357" fmla="*/ 2811021 w 3024845"/>
                  <a:gd name="connsiteY357" fmla="*/ 367502 h 834218"/>
                  <a:gd name="connsiteX358" fmla="*/ 2823181 w 3024845"/>
                  <a:gd name="connsiteY358" fmla="*/ 367502 h 834218"/>
                  <a:gd name="connsiteX359" fmla="*/ 2823181 w 3024845"/>
                  <a:gd name="connsiteY359" fmla="*/ 373987 h 834218"/>
                  <a:gd name="connsiteX360" fmla="*/ 2839395 w 3024845"/>
                  <a:gd name="connsiteY360" fmla="*/ 373987 h 834218"/>
                  <a:gd name="connsiteX361" fmla="*/ 2839395 w 3024845"/>
                  <a:gd name="connsiteY361" fmla="*/ 423708 h 834218"/>
                  <a:gd name="connsiteX362" fmla="*/ 2871822 w 3024845"/>
                  <a:gd name="connsiteY362" fmla="*/ 423708 h 834218"/>
                  <a:gd name="connsiteX363" fmla="*/ 2871822 w 3024845"/>
                  <a:gd name="connsiteY363" fmla="*/ 397767 h 834218"/>
                  <a:gd name="connsiteX364" fmla="*/ 2910329 w 3024845"/>
                  <a:gd name="connsiteY364" fmla="*/ 397767 h 834218"/>
                  <a:gd name="connsiteX365" fmla="*/ 2910329 w 3024845"/>
                  <a:gd name="connsiteY365" fmla="*/ 367502 h 834218"/>
                  <a:gd name="connsiteX366" fmla="*/ 2958970 w 3024845"/>
                  <a:gd name="connsiteY366" fmla="*/ 367502 h 834218"/>
                  <a:gd name="connsiteX367" fmla="*/ 2958970 w 3024845"/>
                  <a:gd name="connsiteY367" fmla="*/ 478658 h 834218"/>
                  <a:gd name="connsiteX368" fmla="*/ 2958970 w 3024845"/>
                  <a:gd name="connsiteY368" fmla="*/ 492437 h 834218"/>
                  <a:gd name="connsiteX369" fmla="*/ 3024845 w 3024845"/>
                  <a:gd name="connsiteY369" fmla="*/ 492437 h 834218"/>
                  <a:gd name="connsiteX370" fmla="*/ 3024845 w 3024845"/>
                  <a:gd name="connsiteY370" fmla="*/ 834218 h 834218"/>
                  <a:gd name="connsiteX371" fmla="*/ 2054 w 3024845"/>
                  <a:gd name="connsiteY371" fmla="*/ 831885 h 834218"/>
                  <a:gd name="connsiteX372" fmla="*/ 0 w 3024845"/>
                  <a:gd name="connsiteY372" fmla="*/ 397767 h 834218"/>
                  <a:gd name="connsiteX373" fmla="*/ 20267 w 3024845"/>
                  <a:gd name="connsiteY373" fmla="*/ 397767 h 834218"/>
                  <a:gd name="connsiteX374" fmla="*/ 20774 w 3024845"/>
                  <a:gd name="connsiteY374" fmla="*/ 396686 h 834218"/>
                  <a:gd name="connsiteX375" fmla="*/ 24320 w 3024845"/>
                  <a:gd name="connsiteY375" fmla="*/ 389120 h 834218"/>
                  <a:gd name="connsiteX376" fmla="*/ 26094 w 3024845"/>
                  <a:gd name="connsiteY376" fmla="*/ 389390 h 834218"/>
                  <a:gd name="connsiteX377" fmla="*/ 38507 w 3024845"/>
                  <a:gd name="connsiteY377" fmla="*/ 391281 h 834218"/>
                  <a:gd name="connsiteX378" fmla="*/ 39014 w 3024845"/>
                  <a:gd name="connsiteY378" fmla="*/ 392633 h 834218"/>
                  <a:gd name="connsiteX379" fmla="*/ 42560 w 3024845"/>
                  <a:gd name="connsiteY379" fmla="*/ 402090 h 834218"/>
                  <a:gd name="connsiteX380" fmla="*/ 68907 w 3024845"/>
                  <a:gd name="connsiteY380" fmla="*/ 404252 h 834218"/>
                  <a:gd name="connsiteX381" fmla="*/ 68907 w 3024845"/>
                  <a:gd name="connsiteY381" fmla="*/ 281031 h 834218"/>
                  <a:gd name="connsiteX382" fmla="*/ 70934 w 3024845"/>
                  <a:gd name="connsiteY382" fmla="*/ 281031 h 834218"/>
                  <a:gd name="connsiteX383" fmla="*/ 85121 w 3024845"/>
                  <a:gd name="connsiteY383" fmla="*/ 281031 h 834218"/>
                  <a:gd name="connsiteX384" fmla="*/ 85121 w 3024845"/>
                  <a:gd name="connsiteY384" fmla="*/ 144839 h 834218"/>
                  <a:gd name="connsiteX385" fmla="*/ 86894 w 3024845"/>
                  <a:gd name="connsiteY385" fmla="*/ 144839 h 834218"/>
                  <a:gd name="connsiteX386" fmla="*/ 99308 w 3024845"/>
                  <a:gd name="connsiteY386" fmla="*/ 144839 h 834218"/>
                  <a:gd name="connsiteX387" fmla="*/ 99308 w 3024845"/>
                  <a:gd name="connsiteY387" fmla="*/ 30265 h 834218"/>
                  <a:gd name="connsiteX388" fmla="*/ 103361 w 3024845"/>
                  <a:gd name="connsiteY388" fmla="*/ 2161 h 834218"/>
                  <a:gd name="connsiteX0" fmla="*/ 103361 w 3024845"/>
                  <a:gd name="connsiteY0" fmla="*/ 2161 h 834218"/>
                  <a:gd name="connsiteX1" fmla="*/ 200642 w 3024845"/>
                  <a:gd name="connsiteY1" fmla="*/ 0 h 834218"/>
                  <a:gd name="connsiteX2" fmla="*/ 202669 w 3024845"/>
                  <a:gd name="connsiteY2" fmla="*/ 0 h 834218"/>
                  <a:gd name="connsiteX3" fmla="*/ 220909 w 3024845"/>
                  <a:gd name="connsiteY3" fmla="*/ 144839 h 834218"/>
                  <a:gd name="connsiteX4" fmla="*/ 223189 w 3024845"/>
                  <a:gd name="connsiteY4" fmla="*/ 144839 h 834218"/>
                  <a:gd name="connsiteX5" fmla="*/ 239150 w 3024845"/>
                  <a:gd name="connsiteY5" fmla="*/ 144839 h 834218"/>
                  <a:gd name="connsiteX6" fmla="*/ 239150 w 3024845"/>
                  <a:gd name="connsiteY6" fmla="*/ 285354 h 834218"/>
                  <a:gd name="connsiteX7" fmla="*/ 240670 w 3024845"/>
                  <a:gd name="connsiteY7" fmla="*/ 285084 h 834218"/>
                  <a:gd name="connsiteX8" fmla="*/ 251310 w 3024845"/>
                  <a:gd name="connsiteY8" fmla="*/ 283193 h 834218"/>
                  <a:gd name="connsiteX9" fmla="*/ 249283 w 3024845"/>
                  <a:gd name="connsiteY9" fmla="*/ 371825 h 834218"/>
                  <a:gd name="connsiteX10" fmla="*/ 250803 w 3024845"/>
                  <a:gd name="connsiteY10" fmla="*/ 372096 h 834218"/>
                  <a:gd name="connsiteX11" fmla="*/ 261443 w 3024845"/>
                  <a:gd name="connsiteY11" fmla="*/ 373987 h 834218"/>
                  <a:gd name="connsiteX12" fmla="*/ 261696 w 3024845"/>
                  <a:gd name="connsiteY12" fmla="*/ 374798 h 834218"/>
                  <a:gd name="connsiteX13" fmla="*/ 263470 w 3024845"/>
                  <a:gd name="connsiteY13" fmla="*/ 380473 h 834218"/>
                  <a:gd name="connsiteX14" fmla="*/ 264230 w 3024845"/>
                  <a:gd name="connsiteY14" fmla="*/ 378041 h 834218"/>
                  <a:gd name="connsiteX15" fmla="*/ 269550 w 3024845"/>
                  <a:gd name="connsiteY15" fmla="*/ 361017 h 834218"/>
                  <a:gd name="connsiteX16" fmla="*/ 271323 w 3024845"/>
                  <a:gd name="connsiteY16" fmla="*/ 361017 h 834218"/>
                  <a:gd name="connsiteX17" fmla="*/ 283737 w 3024845"/>
                  <a:gd name="connsiteY17" fmla="*/ 361017 h 834218"/>
                  <a:gd name="connsiteX18" fmla="*/ 283737 w 3024845"/>
                  <a:gd name="connsiteY18" fmla="*/ 393443 h 834218"/>
                  <a:gd name="connsiteX19" fmla="*/ 284750 w 3024845"/>
                  <a:gd name="connsiteY19" fmla="*/ 393984 h 834218"/>
                  <a:gd name="connsiteX20" fmla="*/ 291844 w 3024845"/>
                  <a:gd name="connsiteY20" fmla="*/ 397767 h 834218"/>
                  <a:gd name="connsiteX21" fmla="*/ 291844 w 3024845"/>
                  <a:gd name="connsiteY21" fmla="*/ 399118 h 834218"/>
                  <a:gd name="connsiteX22" fmla="*/ 291844 w 3024845"/>
                  <a:gd name="connsiteY22" fmla="*/ 408576 h 834218"/>
                  <a:gd name="connsiteX23" fmla="*/ 336431 w 3024845"/>
                  <a:gd name="connsiteY23" fmla="*/ 408576 h 834218"/>
                  <a:gd name="connsiteX24" fmla="*/ 336431 w 3024845"/>
                  <a:gd name="connsiteY24" fmla="*/ 409657 h 834218"/>
                  <a:gd name="connsiteX25" fmla="*/ 336431 w 3024845"/>
                  <a:gd name="connsiteY25" fmla="*/ 417223 h 834218"/>
                  <a:gd name="connsiteX26" fmla="*/ 338457 w 3024845"/>
                  <a:gd name="connsiteY26" fmla="*/ 417223 h 834218"/>
                  <a:gd name="connsiteX27" fmla="*/ 352644 w 3024845"/>
                  <a:gd name="connsiteY27" fmla="*/ 417223 h 834218"/>
                  <a:gd name="connsiteX28" fmla="*/ 352644 w 3024845"/>
                  <a:gd name="connsiteY28" fmla="*/ 386958 h 834218"/>
                  <a:gd name="connsiteX29" fmla="*/ 397231 w 3024845"/>
                  <a:gd name="connsiteY29" fmla="*/ 386958 h 834218"/>
                  <a:gd name="connsiteX30" fmla="*/ 397231 w 3024845"/>
                  <a:gd name="connsiteY30" fmla="*/ 385607 h 834218"/>
                  <a:gd name="connsiteX31" fmla="*/ 397231 w 3024845"/>
                  <a:gd name="connsiteY31" fmla="*/ 376149 h 834218"/>
                  <a:gd name="connsiteX32" fmla="*/ 398245 w 3024845"/>
                  <a:gd name="connsiteY32" fmla="*/ 376149 h 834218"/>
                  <a:gd name="connsiteX33" fmla="*/ 405338 w 3024845"/>
                  <a:gd name="connsiteY33" fmla="*/ 376149 h 834218"/>
                  <a:gd name="connsiteX34" fmla="*/ 405338 w 3024845"/>
                  <a:gd name="connsiteY34" fmla="*/ 374258 h 834218"/>
                  <a:gd name="connsiteX35" fmla="*/ 405338 w 3024845"/>
                  <a:gd name="connsiteY35" fmla="*/ 361017 h 834218"/>
                  <a:gd name="connsiteX36" fmla="*/ 406098 w 3024845"/>
                  <a:gd name="connsiteY36" fmla="*/ 361017 h 834218"/>
                  <a:gd name="connsiteX37" fmla="*/ 411418 w 3024845"/>
                  <a:gd name="connsiteY37" fmla="*/ 361017 h 834218"/>
                  <a:gd name="connsiteX38" fmla="*/ 411418 w 3024845"/>
                  <a:gd name="connsiteY38" fmla="*/ 359936 h 834218"/>
                  <a:gd name="connsiteX39" fmla="*/ 411418 w 3024845"/>
                  <a:gd name="connsiteY39" fmla="*/ 352369 h 834218"/>
                  <a:gd name="connsiteX40" fmla="*/ 413445 w 3024845"/>
                  <a:gd name="connsiteY40" fmla="*/ 352369 h 834218"/>
                  <a:gd name="connsiteX41" fmla="*/ 427632 w 3024845"/>
                  <a:gd name="connsiteY41" fmla="*/ 352369 h 834218"/>
                  <a:gd name="connsiteX42" fmla="*/ 427632 w 3024845"/>
                  <a:gd name="connsiteY42" fmla="*/ 353450 h 834218"/>
                  <a:gd name="connsiteX43" fmla="*/ 427632 w 3024845"/>
                  <a:gd name="connsiteY43" fmla="*/ 361017 h 834218"/>
                  <a:gd name="connsiteX44" fmla="*/ 449925 w 3024845"/>
                  <a:gd name="connsiteY44" fmla="*/ 361017 h 834218"/>
                  <a:gd name="connsiteX45" fmla="*/ 449925 w 3024845"/>
                  <a:gd name="connsiteY45" fmla="*/ 359125 h 834218"/>
                  <a:gd name="connsiteX46" fmla="*/ 449925 w 3024845"/>
                  <a:gd name="connsiteY46" fmla="*/ 345884 h 834218"/>
                  <a:gd name="connsiteX47" fmla="*/ 451699 w 3024845"/>
                  <a:gd name="connsiteY47" fmla="*/ 345884 h 834218"/>
                  <a:gd name="connsiteX48" fmla="*/ 464112 w 3024845"/>
                  <a:gd name="connsiteY48" fmla="*/ 345884 h 834218"/>
                  <a:gd name="connsiteX49" fmla="*/ 464112 w 3024845"/>
                  <a:gd name="connsiteY49" fmla="*/ 369664 h 834218"/>
                  <a:gd name="connsiteX50" fmla="*/ 465126 w 3024845"/>
                  <a:gd name="connsiteY50" fmla="*/ 369664 h 834218"/>
                  <a:gd name="connsiteX51" fmla="*/ 472219 w 3024845"/>
                  <a:gd name="connsiteY51" fmla="*/ 369664 h 834218"/>
                  <a:gd name="connsiteX52" fmla="*/ 472219 w 3024845"/>
                  <a:gd name="connsiteY52" fmla="*/ 368583 h 834218"/>
                  <a:gd name="connsiteX53" fmla="*/ 472219 w 3024845"/>
                  <a:gd name="connsiteY53" fmla="*/ 361017 h 834218"/>
                  <a:gd name="connsiteX54" fmla="*/ 473992 w 3024845"/>
                  <a:gd name="connsiteY54" fmla="*/ 361017 h 834218"/>
                  <a:gd name="connsiteX55" fmla="*/ 486406 w 3024845"/>
                  <a:gd name="connsiteY55" fmla="*/ 361017 h 834218"/>
                  <a:gd name="connsiteX56" fmla="*/ 486406 w 3024845"/>
                  <a:gd name="connsiteY56" fmla="*/ 386958 h 834218"/>
                  <a:gd name="connsiteX57" fmla="*/ 488433 w 3024845"/>
                  <a:gd name="connsiteY57" fmla="*/ 386958 h 834218"/>
                  <a:gd name="connsiteX58" fmla="*/ 502619 w 3024845"/>
                  <a:gd name="connsiteY58" fmla="*/ 386958 h 834218"/>
                  <a:gd name="connsiteX59" fmla="*/ 502619 w 3024845"/>
                  <a:gd name="connsiteY59" fmla="*/ 388579 h 834218"/>
                  <a:gd name="connsiteX60" fmla="*/ 502619 w 3024845"/>
                  <a:gd name="connsiteY60" fmla="*/ 399929 h 834218"/>
                  <a:gd name="connsiteX61" fmla="*/ 503379 w 3024845"/>
                  <a:gd name="connsiteY61" fmla="*/ 399929 h 834218"/>
                  <a:gd name="connsiteX62" fmla="*/ 508700 w 3024845"/>
                  <a:gd name="connsiteY62" fmla="*/ 399929 h 834218"/>
                  <a:gd name="connsiteX63" fmla="*/ 508700 w 3024845"/>
                  <a:gd name="connsiteY63" fmla="*/ 399118 h 834218"/>
                  <a:gd name="connsiteX64" fmla="*/ 508700 w 3024845"/>
                  <a:gd name="connsiteY64" fmla="*/ 393443 h 834218"/>
                  <a:gd name="connsiteX65" fmla="*/ 539100 w 3024845"/>
                  <a:gd name="connsiteY65" fmla="*/ 393443 h 834218"/>
                  <a:gd name="connsiteX66" fmla="*/ 539100 w 3024845"/>
                  <a:gd name="connsiteY66" fmla="*/ 417223 h 834218"/>
                  <a:gd name="connsiteX67" fmla="*/ 540113 w 3024845"/>
                  <a:gd name="connsiteY67" fmla="*/ 417223 h 834218"/>
                  <a:gd name="connsiteX68" fmla="*/ 547207 w 3024845"/>
                  <a:gd name="connsiteY68" fmla="*/ 417223 h 834218"/>
                  <a:gd name="connsiteX69" fmla="*/ 547207 w 3024845"/>
                  <a:gd name="connsiteY69" fmla="*/ 418304 h 834218"/>
                  <a:gd name="connsiteX70" fmla="*/ 547207 w 3024845"/>
                  <a:gd name="connsiteY70" fmla="*/ 425870 h 834218"/>
                  <a:gd name="connsiteX71" fmla="*/ 547967 w 3024845"/>
                  <a:gd name="connsiteY71" fmla="*/ 425870 h 834218"/>
                  <a:gd name="connsiteX72" fmla="*/ 553287 w 3024845"/>
                  <a:gd name="connsiteY72" fmla="*/ 425870 h 834218"/>
                  <a:gd name="connsiteX73" fmla="*/ 553287 w 3024845"/>
                  <a:gd name="connsiteY73" fmla="*/ 423708 h 834218"/>
                  <a:gd name="connsiteX74" fmla="*/ 553287 w 3024845"/>
                  <a:gd name="connsiteY74" fmla="*/ 408576 h 834218"/>
                  <a:gd name="connsiteX75" fmla="*/ 554300 w 3024845"/>
                  <a:gd name="connsiteY75" fmla="*/ 408576 h 834218"/>
                  <a:gd name="connsiteX76" fmla="*/ 561394 w 3024845"/>
                  <a:gd name="connsiteY76" fmla="*/ 408576 h 834218"/>
                  <a:gd name="connsiteX77" fmla="*/ 561394 w 3024845"/>
                  <a:gd name="connsiteY77" fmla="*/ 409657 h 834218"/>
                  <a:gd name="connsiteX78" fmla="*/ 561394 w 3024845"/>
                  <a:gd name="connsiteY78" fmla="*/ 417223 h 834218"/>
                  <a:gd name="connsiteX79" fmla="*/ 566714 w 3024845"/>
                  <a:gd name="connsiteY79" fmla="*/ 415230 h 834218"/>
                  <a:gd name="connsiteX80" fmla="*/ 567474 w 3024845"/>
                  <a:gd name="connsiteY80" fmla="*/ 414250 h 834218"/>
                  <a:gd name="connsiteX81" fmla="*/ 567474 w 3024845"/>
                  <a:gd name="connsiteY81" fmla="*/ 408576 h 834218"/>
                  <a:gd name="connsiteX82" fmla="*/ 605981 w 3024845"/>
                  <a:gd name="connsiteY82" fmla="*/ 408576 h 834218"/>
                  <a:gd name="connsiteX83" fmla="*/ 605981 w 3024845"/>
                  <a:gd name="connsiteY83" fmla="*/ 432355 h 834218"/>
                  <a:gd name="connsiteX84" fmla="*/ 608007 w 3024845"/>
                  <a:gd name="connsiteY84" fmla="*/ 432355 h 834218"/>
                  <a:gd name="connsiteX85" fmla="*/ 622194 w 3024845"/>
                  <a:gd name="connsiteY85" fmla="*/ 432355 h 834218"/>
                  <a:gd name="connsiteX86" fmla="*/ 622194 w 3024845"/>
                  <a:gd name="connsiteY86" fmla="*/ 433436 h 834218"/>
                  <a:gd name="connsiteX87" fmla="*/ 622194 w 3024845"/>
                  <a:gd name="connsiteY87" fmla="*/ 441002 h 834218"/>
                  <a:gd name="connsiteX88" fmla="*/ 623968 w 3024845"/>
                  <a:gd name="connsiteY88" fmla="*/ 441002 h 834218"/>
                  <a:gd name="connsiteX89" fmla="*/ 636381 w 3024845"/>
                  <a:gd name="connsiteY89" fmla="*/ 441002 h 834218"/>
                  <a:gd name="connsiteX90" fmla="*/ 636381 w 3024845"/>
                  <a:gd name="connsiteY90" fmla="*/ 417223 h 834218"/>
                  <a:gd name="connsiteX91" fmla="*/ 637394 w 3024845"/>
                  <a:gd name="connsiteY91" fmla="*/ 417223 h 834218"/>
                  <a:gd name="connsiteX92" fmla="*/ 644488 w 3024845"/>
                  <a:gd name="connsiteY92" fmla="*/ 417223 h 834218"/>
                  <a:gd name="connsiteX93" fmla="*/ 644488 w 3024845"/>
                  <a:gd name="connsiteY93" fmla="*/ 384796 h 834218"/>
                  <a:gd name="connsiteX94" fmla="*/ 645501 w 3024845"/>
                  <a:gd name="connsiteY94" fmla="*/ 384796 h 834218"/>
                  <a:gd name="connsiteX95" fmla="*/ 652595 w 3024845"/>
                  <a:gd name="connsiteY95" fmla="*/ 384796 h 834218"/>
                  <a:gd name="connsiteX96" fmla="*/ 652595 w 3024845"/>
                  <a:gd name="connsiteY96" fmla="*/ 382905 h 834218"/>
                  <a:gd name="connsiteX97" fmla="*/ 652595 w 3024845"/>
                  <a:gd name="connsiteY97" fmla="*/ 369664 h 834218"/>
                  <a:gd name="connsiteX98" fmla="*/ 651328 w 3024845"/>
                  <a:gd name="connsiteY98" fmla="*/ 368042 h 834218"/>
                  <a:gd name="connsiteX99" fmla="*/ 656648 w 3024845"/>
                  <a:gd name="connsiteY99" fmla="*/ 356693 h 834218"/>
                  <a:gd name="connsiteX100" fmla="*/ 664755 w 3024845"/>
                  <a:gd name="connsiteY100" fmla="*/ 384796 h 834218"/>
                  <a:gd name="connsiteX101" fmla="*/ 665515 w 3024845"/>
                  <a:gd name="connsiteY101" fmla="*/ 384796 h 834218"/>
                  <a:gd name="connsiteX102" fmla="*/ 670835 w 3024845"/>
                  <a:gd name="connsiteY102" fmla="*/ 384796 h 834218"/>
                  <a:gd name="connsiteX103" fmla="*/ 670835 w 3024845"/>
                  <a:gd name="connsiteY103" fmla="*/ 278869 h 834218"/>
                  <a:gd name="connsiteX104" fmla="*/ 672355 w 3024845"/>
                  <a:gd name="connsiteY104" fmla="*/ 278869 h 834218"/>
                  <a:gd name="connsiteX105" fmla="*/ 682995 w 3024845"/>
                  <a:gd name="connsiteY105" fmla="*/ 278869 h 834218"/>
                  <a:gd name="connsiteX106" fmla="*/ 682995 w 3024845"/>
                  <a:gd name="connsiteY106" fmla="*/ 231310 h 834218"/>
                  <a:gd name="connsiteX107" fmla="*/ 709342 w 3024845"/>
                  <a:gd name="connsiteY107" fmla="*/ 231310 h 834218"/>
                  <a:gd name="connsiteX108" fmla="*/ 709342 w 3024845"/>
                  <a:gd name="connsiteY108" fmla="*/ 209692 h 834218"/>
                  <a:gd name="connsiteX109" fmla="*/ 743796 w 3024845"/>
                  <a:gd name="connsiteY109" fmla="*/ 209692 h 834218"/>
                  <a:gd name="connsiteX110" fmla="*/ 743796 w 3024845"/>
                  <a:gd name="connsiteY110" fmla="*/ 212124 h 834218"/>
                  <a:gd name="connsiteX111" fmla="*/ 743796 w 3024845"/>
                  <a:gd name="connsiteY111" fmla="*/ 229148 h 834218"/>
                  <a:gd name="connsiteX112" fmla="*/ 746076 w 3024845"/>
                  <a:gd name="connsiteY112" fmla="*/ 229148 h 834218"/>
                  <a:gd name="connsiteX113" fmla="*/ 762036 w 3024845"/>
                  <a:gd name="connsiteY113" fmla="*/ 229148 h 834218"/>
                  <a:gd name="connsiteX114" fmla="*/ 762036 w 3024845"/>
                  <a:gd name="connsiteY114" fmla="*/ 276707 h 834218"/>
                  <a:gd name="connsiteX115" fmla="*/ 763049 w 3024845"/>
                  <a:gd name="connsiteY115" fmla="*/ 276707 h 834218"/>
                  <a:gd name="connsiteX116" fmla="*/ 770143 w 3024845"/>
                  <a:gd name="connsiteY116" fmla="*/ 276707 h 834218"/>
                  <a:gd name="connsiteX117" fmla="*/ 784330 w 3024845"/>
                  <a:gd name="connsiteY117" fmla="*/ 281031 h 834218"/>
                  <a:gd name="connsiteX118" fmla="*/ 784330 w 3024845"/>
                  <a:gd name="connsiteY118" fmla="*/ 319943 h 834218"/>
                  <a:gd name="connsiteX119" fmla="*/ 785343 w 3024845"/>
                  <a:gd name="connsiteY119" fmla="*/ 319943 h 834218"/>
                  <a:gd name="connsiteX120" fmla="*/ 792436 w 3024845"/>
                  <a:gd name="connsiteY120" fmla="*/ 319943 h 834218"/>
                  <a:gd name="connsiteX121" fmla="*/ 792436 w 3024845"/>
                  <a:gd name="connsiteY121" fmla="*/ 321564 h 834218"/>
                  <a:gd name="connsiteX122" fmla="*/ 792436 w 3024845"/>
                  <a:gd name="connsiteY122" fmla="*/ 332913 h 834218"/>
                  <a:gd name="connsiteX123" fmla="*/ 794463 w 3024845"/>
                  <a:gd name="connsiteY123" fmla="*/ 332913 h 834218"/>
                  <a:gd name="connsiteX124" fmla="*/ 808650 w 3024845"/>
                  <a:gd name="connsiteY124" fmla="*/ 332913 h 834218"/>
                  <a:gd name="connsiteX125" fmla="*/ 814730 w 3024845"/>
                  <a:gd name="connsiteY125" fmla="*/ 339399 h 834218"/>
                  <a:gd name="connsiteX126" fmla="*/ 814730 w 3024845"/>
                  <a:gd name="connsiteY126" fmla="*/ 361017 h 834218"/>
                  <a:gd name="connsiteX127" fmla="*/ 817010 w 3024845"/>
                  <a:gd name="connsiteY127" fmla="*/ 361017 h 834218"/>
                  <a:gd name="connsiteX128" fmla="*/ 832970 w 3024845"/>
                  <a:gd name="connsiteY128" fmla="*/ 361017 h 834218"/>
                  <a:gd name="connsiteX129" fmla="*/ 832970 w 3024845"/>
                  <a:gd name="connsiteY129" fmla="*/ 362097 h 834218"/>
                  <a:gd name="connsiteX130" fmla="*/ 832970 w 3024845"/>
                  <a:gd name="connsiteY130" fmla="*/ 369664 h 834218"/>
                  <a:gd name="connsiteX131" fmla="*/ 834237 w 3024845"/>
                  <a:gd name="connsiteY131" fmla="*/ 369664 h 834218"/>
                  <a:gd name="connsiteX132" fmla="*/ 843104 w 3024845"/>
                  <a:gd name="connsiteY132" fmla="*/ 369664 h 834218"/>
                  <a:gd name="connsiteX133" fmla="*/ 843104 w 3024845"/>
                  <a:gd name="connsiteY133" fmla="*/ 371825 h 834218"/>
                  <a:gd name="connsiteX134" fmla="*/ 843104 w 3024845"/>
                  <a:gd name="connsiteY134" fmla="*/ 386958 h 834218"/>
                  <a:gd name="connsiteX135" fmla="*/ 847157 w 3024845"/>
                  <a:gd name="connsiteY135" fmla="*/ 385066 h 834218"/>
                  <a:gd name="connsiteX136" fmla="*/ 847157 w 3024845"/>
                  <a:gd name="connsiteY136" fmla="*/ 371825 h 834218"/>
                  <a:gd name="connsiteX137" fmla="*/ 848170 w 3024845"/>
                  <a:gd name="connsiteY137" fmla="*/ 371825 h 834218"/>
                  <a:gd name="connsiteX138" fmla="*/ 855264 w 3024845"/>
                  <a:gd name="connsiteY138" fmla="*/ 371825 h 834218"/>
                  <a:gd name="connsiteX139" fmla="*/ 855264 w 3024845"/>
                  <a:gd name="connsiteY139" fmla="*/ 373447 h 834218"/>
                  <a:gd name="connsiteX140" fmla="*/ 855264 w 3024845"/>
                  <a:gd name="connsiteY140" fmla="*/ 384796 h 834218"/>
                  <a:gd name="connsiteX141" fmla="*/ 856024 w 3024845"/>
                  <a:gd name="connsiteY141" fmla="*/ 384796 h 834218"/>
                  <a:gd name="connsiteX142" fmla="*/ 861344 w 3024845"/>
                  <a:gd name="connsiteY142" fmla="*/ 384796 h 834218"/>
                  <a:gd name="connsiteX143" fmla="*/ 909984 w 3024845"/>
                  <a:gd name="connsiteY143" fmla="*/ 380473 h 834218"/>
                  <a:gd name="connsiteX144" fmla="*/ 909984 w 3024845"/>
                  <a:gd name="connsiteY144" fmla="*/ 381824 h 834218"/>
                  <a:gd name="connsiteX145" fmla="*/ 909984 w 3024845"/>
                  <a:gd name="connsiteY145" fmla="*/ 391281 h 834218"/>
                  <a:gd name="connsiteX146" fmla="*/ 910744 w 3024845"/>
                  <a:gd name="connsiteY146" fmla="*/ 391281 h 834218"/>
                  <a:gd name="connsiteX147" fmla="*/ 916065 w 3024845"/>
                  <a:gd name="connsiteY147" fmla="*/ 391281 h 834218"/>
                  <a:gd name="connsiteX148" fmla="*/ 916065 w 3024845"/>
                  <a:gd name="connsiteY148" fmla="*/ 393443 h 834218"/>
                  <a:gd name="connsiteX149" fmla="*/ 916065 w 3024845"/>
                  <a:gd name="connsiteY149" fmla="*/ 408576 h 834218"/>
                  <a:gd name="connsiteX150" fmla="*/ 918091 w 3024845"/>
                  <a:gd name="connsiteY150" fmla="*/ 407225 h 834218"/>
                  <a:gd name="connsiteX151" fmla="*/ 932278 w 3024845"/>
                  <a:gd name="connsiteY151" fmla="*/ 397767 h 834218"/>
                  <a:gd name="connsiteX152" fmla="*/ 938358 w 3024845"/>
                  <a:gd name="connsiteY152" fmla="*/ 356693 h 834218"/>
                  <a:gd name="connsiteX153" fmla="*/ 939118 w 3024845"/>
                  <a:gd name="connsiteY153" fmla="*/ 356423 h 834218"/>
                  <a:gd name="connsiteX154" fmla="*/ 944438 w 3024845"/>
                  <a:gd name="connsiteY154" fmla="*/ 354531 h 834218"/>
                  <a:gd name="connsiteX155" fmla="*/ 946465 w 3024845"/>
                  <a:gd name="connsiteY155" fmla="*/ 285354 h 834218"/>
                  <a:gd name="connsiteX156" fmla="*/ 948492 w 3024845"/>
                  <a:gd name="connsiteY156" fmla="*/ 354531 h 834218"/>
                  <a:gd name="connsiteX157" fmla="*/ 949252 w 3024845"/>
                  <a:gd name="connsiteY157" fmla="*/ 354801 h 834218"/>
                  <a:gd name="connsiteX158" fmla="*/ 954572 w 3024845"/>
                  <a:gd name="connsiteY158" fmla="*/ 356693 h 834218"/>
                  <a:gd name="connsiteX159" fmla="*/ 954572 w 3024845"/>
                  <a:gd name="connsiteY159" fmla="*/ 270222 h 834218"/>
                  <a:gd name="connsiteX160" fmla="*/ 958625 w 3024845"/>
                  <a:gd name="connsiteY160" fmla="*/ 237795 h 834218"/>
                  <a:gd name="connsiteX161" fmla="*/ 997132 w 3024845"/>
                  <a:gd name="connsiteY161" fmla="*/ 237795 h 834218"/>
                  <a:gd name="connsiteX162" fmla="*/ 997132 w 3024845"/>
                  <a:gd name="connsiteY162" fmla="*/ 270222 h 834218"/>
                  <a:gd name="connsiteX163" fmla="*/ 997892 w 3024845"/>
                  <a:gd name="connsiteY163" fmla="*/ 270222 h 834218"/>
                  <a:gd name="connsiteX164" fmla="*/ 1003212 w 3024845"/>
                  <a:gd name="connsiteY164" fmla="*/ 270222 h 834218"/>
                  <a:gd name="connsiteX165" fmla="*/ 1003212 w 3024845"/>
                  <a:gd name="connsiteY165" fmla="*/ 188074 h 834218"/>
                  <a:gd name="connsiteX166" fmla="*/ 1004986 w 3024845"/>
                  <a:gd name="connsiteY166" fmla="*/ 188074 h 834218"/>
                  <a:gd name="connsiteX167" fmla="*/ 1017399 w 3024845"/>
                  <a:gd name="connsiteY167" fmla="*/ 188074 h 834218"/>
                  <a:gd name="connsiteX168" fmla="*/ 1017399 w 3024845"/>
                  <a:gd name="connsiteY168" fmla="*/ 186183 h 834218"/>
                  <a:gd name="connsiteX169" fmla="*/ 1017399 w 3024845"/>
                  <a:gd name="connsiteY169" fmla="*/ 172942 h 834218"/>
                  <a:gd name="connsiteX170" fmla="*/ 1039693 w 3024845"/>
                  <a:gd name="connsiteY170" fmla="*/ 172942 h 834218"/>
                  <a:gd name="connsiteX171" fmla="*/ 1039693 w 3024845"/>
                  <a:gd name="connsiteY171" fmla="*/ 171861 h 834218"/>
                  <a:gd name="connsiteX172" fmla="*/ 1039693 w 3024845"/>
                  <a:gd name="connsiteY172" fmla="*/ 164295 h 834218"/>
                  <a:gd name="connsiteX173" fmla="*/ 1041466 w 3024845"/>
                  <a:gd name="connsiteY173" fmla="*/ 164295 h 834218"/>
                  <a:gd name="connsiteX174" fmla="*/ 1053880 w 3024845"/>
                  <a:gd name="connsiteY174" fmla="*/ 164295 h 834218"/>
                  <a:gd name="connsiteX175" fmla="*/ 1053880 w 3024845"/>
                  <a:gd name="connsiteY175" fmla="*/ 165376 h 834218"/>
                  <a:gd name="connsiteX176" fmla="*/ 1053880 w 3024845"/>
                  <a:gd name="connsiteY176" fmla="*/ 172942 h 834218"/>
                  <a:gd name="connsiteX177" fmla="*/ 1054640 w 3024845"/>
                  <a:gd name="connsiteY177" fmla="*/ 172942 h 834218"/>
                  <a:gd name="connsiteX178" fmla="*/ 1059960 w 3024845"/>
                  <a:gd name="connsiteY178" fmla="*/ 172942 h 834218"/>
                  <a:gd name="connsiteX179" fmla="*/ 1070093 w 3024845"/>
                  <a:gd name="connsiteY179" fmla="*/ 168618 h 834218"/>
                  <a:gd name="connsiteX180" fmla="*/ 1074146 w 3024845"/>
                  <a:gd name="connsiteY180" fmla="*/ 171861 h 834218"/>
                  <a:gd name="connsiteX181" fmla="*/ 1074146 w 3024845"/>
                  <a:gd name="connsiteY181" fmla="*/ 164295 h 834218"/>
                  <a:gd name="connsiteX182" fmla="*/ 1076426 w 3024845"/>
                  <a:gd name="connsiteY182" fmla="*/ 164295 h 834218"/>
                  <a:gd name="connsiteX183" fmla="*/ 1092387 w 3024845"/>
                  <a:gd name="connsiteY183" fmla="*/ 164295 h 834218"/>
                  <a:gd name="connsiteX184" fmla="*/ 1092387 w 3024845"/>
                  <a:gd name="connsiteY184" fmla="*/ 165376 h 834218"/>
                  <a:gd name="connsiteX185" fmla="*/ 1092387 w 3024845"/>
                  <a:gd name="connsiteY185" fmla="*/ 172942 h 834218"/>
                  <a:gd name="connsiteX186" fmla="*/ 1122787 w 3024845"/>
                  <a:gd name="connsiteY186" fmla="*/ 172942 h 834218"/>
                  <a:gd name="connsiteX187" fmla="*/ 1122787 w 3024845"/>
                  <a:gd name="connsiteY187" fmla="*/ 174563 h 834218"/>
                  <a:gd name="connsiteX188" fmla="*/ 1122787 w 3024845"/>
                  <a:gd name="connsiteY188" fmla="*/ 185913 h 834218"/>
                  <a:gd name="connsiteX189" fmla="*/ 1149134 w 3024845"/>
                  <a:gd name="connsiteY189" fmla="*/ 185913 h 834218"/>
                  <a:gd name="connsiteX190" fmla="*/ 1149134 w 3024845"/>
                  <a:gd name="connsiteY190" fmla="*/ 216177 h 834218"/>
                  <a:gd name="connsiteX191" fmla="*/ 1149894 w 3024845"/>
                  <a:gd name="connsiteY191" fmla="*/ 216177 h 834218"/>
                  <a:gd name="connsiteX192" fmla="*/ 1155214 w 3024845"/>
                  <a:gd name="connsiteY192" fmla="*/ 216177 h 834218"/>
                  <a:gd name="connsiteX193" fmla="*/ 1155214 w 3024845"/>
                  <a:gd name="connsiteY193" fmla="*/ 217258 h 834218"/>
                  <a:gd name="connsiteX194" fmla="*/ 1155214 w 3024845"/>
                  <a:gd name="connsiteY194" fmla="*/ 224825 h 834218"/>
                  <a:gd name="connsiteX195" fmla="*/ 1159268 w 3024845"/>
                  <a:gd name="connsiteY195" fmla="*/ 255089 h 834218"/>
                  <a:gd name="connsiteX196" fmla="*/ 1160028 w 3024845"/>
                  <a:gd name="connsiteY196" fmla="*/ 255089 h 834218"/>
                  <a:gd name="connsiteX197" fmla="*/ 1165348 w 3024845"/>
                  <a:gd name="connsiteY197" fmla="*/ 255089 h 834218"/>
                  <a:gd name="connsiteX198" fmla="*/ 1165348 w 3024845"/>
                  <a:gd name="connsiteY198" fmla="*/ 255900 h 834218"/>
                  <a:gd name="connsiteX199" fmla="*/ 1165348 w 3024845"/>
                  <a:gd name="connsiteY199" fmla="*/ 261575 h 834218"/>
                  <a:gd name="connsiteX200" fmla="*/ 1166361 w 3024845"/>
                  <a:gd name="connsiteY200" fmla="*/ 261575 h 834218"/>
                  <a:gd name="connsiteX201" fmla="*/ 1173454 w 3024845"/>
                  <a:gd name="connsiteY201" fmla="*/ 261575 h 834218"/>
                  <a:gd name="connsiteX202" fmla="*/ 1173454 w 3024845"/>
                  <a:gd name="connsiteY202" fmla="*/ 291840 h 834218"/>
                  <a:gd name="connsiteX203" fmla="*/ 1175481 w 3024845"/>
                  <a:gd name="connsiteY203" fmla="*/ 291840 h 834218"/>
                  <a:gd name="connsiteX204" fmla="*/ 1189668 w 3024845"/>
                  <a:gd name="connsiteY204" fmla="*/ 291840 h 834218"/>
                  <a:gd name="connsiteX205" fmla="*/ 1189668 w 3024845"/>
                  <a:gd name="connsiteY205" fmla="*/ 315619 h 834218"/>
                  <a:gd name="connsiteX206" fmla="*/ 1191695 w 3024845"/>
                  <a:gd name="connsiteY206" fmla="*/ 317240 h 834218"/>
                  <a:gd name="connsiteX207" fmla="*/ 1191695 w 3024845"/>
                  <a:gd name="connsiteY207" fmla="*/ 328590 h 834218"/>
                  <a:gd name="connsiteX208" fmla="*/ 1192455 w 3024845"/>
                  <a:gd name="connsiteY208" fmla="*/ 328590 h 834218"/>
                  <a:gd name="connsiteX209" fmla="*/ 1197775 w 3024845"/>
                  <a:gd name="connsiteY209" fmla="*/ 328590 h 834218"/>
                  <a:gd name="connsiteX210" fmla="*/ 1197775 w 3024845"/>
                  <a:gd name="connsiteY210" fmla="*/ 352369 h 834218"/>
                  <a:gd name="connsiteX211" fmla="*/ 1199041 w 3024845"/>
                  <a:gd name="connsiteY211" fmla="*/ 352369 h 834218"/>
                  <a:gd name="connsiteX212" fmla="*/ 1207908 w 3024845"/>
                  <a:gd name="connsiteY212" fmla="*/ 352369 h 834218"/>
                  <a:gd name="connsiteX213" fmla="*/ 1209935 w 3024845"/>
                  <a:gd name="connsiteY213" fmla="*/ 356423 h 834218"/>
                  <a:gd name="connsiteX214" fmla="*/ 1209935 w 3024845"/>
                  <a:gd name="connsiteY214" fmla="*/ 369664 h 834218"/>
                  <a:gd name="connsiteX215" fmla="*/ 1211455 w 3024845"/>
                  <a:gd name="connsiteY215" fmla="*/ 367772 h 834218"/>
                  <a:gd name="connsiteX216" fmla="*/ 1222095 w 3024845"/>
                  <a:gd name="connsiteY216" fmla="*/ 354531 h 834218"/>
                  <a:gd name="connsiteX217" fmla="*/ 1250469 w 3024845"/>
                  <a:gd name="connsiteY217" fmla="*/ 354531 h 834218"/>
                  <a:gd name="connsiteX218" fmla="*/ 1250469 w 3024845"/>
                  <a:gd name="connsiteY218" fmla="*/ 441002 h 834218"/>
                  <a:gd name="connsiteX219" fmla="*/ 1251229 w 3024845"/>
                  <a:gd name="connsiteY219" fmla="*/ 441002 h 834218"/>
                  <a:gd name="connsiteX220" fmla="*/ 1256549 w 3024845"/>
                  <a:gd name="connsiteY220" fmla="*/ 441002 h 834218"/>
                  <a:gd name="connsiteX221" fmla="*/ 1257309 w 3024845"/>
                  <a:gd name="connsiteY221" fmla="*/ 439651 h 834218"/>
                  <a:gd name="connsiteX222" fmla="*/ 1262629 w 3024845"/>
                  <a:gd name="connsiteY222" fmla="*/ 430193 h 834218"/>
                  <a:gd name="connsiteX223" fmla="*/ 1262629 w 3024845"/>
                  <a:gd name="connsiteY223" fmla="*/ 432085 h 834218"/>
                  <a:gd name="connsiteX224" fmla="*/ 1262629 w 3024845"/>
                  <a:gd name="connsiteY224" fmla="*/ 445326 h 834218"/>
                  <a:gd name="connsiteX225" fmla="*/ 1266682 w 3024845"/>
                  <a:gd name="connsiteY225" fmla="*/ 399929 h 834218"/>
                  <a:gd name="connsiteX226" fmla="*/ 1267442 w 3024845"/>
                  <a:gd name="connsiteY226" fmla="*/ 399929 h 834218"/>
                  <a:gd name="connsiteX227" fmla="*/ 1272762 w 3024845"/>
                  <a:gd name="connsiteY227" fmla="*/ 399929 h 834218"/>
                  <a:gd name="connsiteX228" fmla="*/ 1272762 w 3024845"/>
                  <a:gd name="connsiteY228" fmla="*/ 335075 h 834218"/>
                  <a:gd name="connsiteX229" fmla="*/ 1273776 w 3024845"/>
                  <a:gd name="connsiteY229" fmla="*/ 335075 h 834218"/>
                  <a:gd name="connsiteX230" fmla="*/ 1280869 w 3024845"/>
                  <a:gd name="connsiteY230" fmla="*/ 335075 h 834218"/>
                  <a:gd name="connsiteX231" fmla="*/ 1293029 w 3024845"/>
                  <a:gd name="connsiteY231" fmla="*/ 291840 h 834218"/>
                  <a:gd name="connsiteX232" fmla="*/ 1294296 w 3024845"/>
                  <a:gd name="connsiteY232" fmla="*/ 291840 h 834218"/>
                  <a:gd name="connsiteX233" fmla="*/ 1303163 w 3024845"/>
                  <a:gd name="connsiteY233" fmla="*/ 291840 h 834218"/>
                  <a:gd name="connsiteX234" fmla="*/ 1313296 w 3024845"/>
                  <a:gd name="connsiteY234" fmla="*/ 335075 h 834218"/>
                  <a:gd name="connsiteX235" fmla="*/ 1314309 w 3024845"/>
                  <a:gd name="connsiteY235" fmla="*/ 335075 h 834218"/>
                  <a:gd name="connsiteX236" fmla="*/ 1321403 w 3024845"/>
                  <a:gd name="connsiteY236" fmla="*/ 335075 h 834218"/>
                  <a:gd name="connsiteX237" fmla="*/ 1321403 w 3024845"/>
                  <a:gd name="connsiteY237" fmla="*/ 373987 h 834218"/>
                  <a:gd name="connsiteX238" fmla="*/ 1323176 w 3024845"/>
                  <a:gd name="connsiteY238" fmla="*/ 373987 h 834218"/>
                  <a:gd name="connsiteX239" fmla="*/ 1335590 w 3024845"/>
                  <a:gd name="connsiteY239" fmla="*/ 373987 h 834218"/>
                  <a:gd name="connsiteX240" fmla="*/ 1335590 w 3024845"/>
                  <a:gd name="connsiteY240" fmla="*/ 376149 h 834218"/>
                  <a:gd name="connsiteX241" fmla="*/ 1335590 w 3024845"/>
                  <a:gd name="connsiteY241" fmla="*/ 391281 h 834218"/>
                  <a:gd name="connsiteX242" fmla="*/ 1339643 w 3024845"/>
                  <a:gd name="connsiteY242" fmla="*/ 389120 h 834218"/>
                  <a:gd name="connsiteX243" fmla="*/ 1339643 w 3024845"/>
                  <a:gd name="connsiteY243" fmla="*/ 373987 h 834218"/>
                  <a:gd name="connsiteX244" fmla="*/ 1341163 w 3024845"/>
                  <a:gd name="connsiteY244" fmla="*/ 373987 h 834218"/>
                  <a:gd name="connsiteX245" fmla="*/ 1351803 w 3024845"/>
                  <a:gd name="connsiteY245" fmla="*/ 373987 h 834218"/>
                  <a:gd name="connsiteX246" fmla="*/ 1351803 w 3024845"/>
                  <a:gd name="connsiteY246" fmla="*/ 375608 h 834218"/>
                  <a:gd name="connsiteX247" fmla="*/ 1351803 w 3024845"/>
                  <a:gd name="connsiteY247" fmla="*/ 386958 h 834218"/>
                  <a:gd name="connsiteX248" fmla="*/ 1382204 w 3024845"/>
                  <a:gd name="connsiteY248" fmla="*/ 386958 h 834218"/>
                  <a:gd name="connsiteX249" fmla="*/ 1382204 w 3024845"/>
                  <a:gd name="connsiteY249" fmla="*/ 350208 h 834218"/>
                  <a:gd name="connsiteX250" fmla="*/ 1383470 w 3024845"/>
                  <a:gd name="connsiteY250" fmla="*/ 350208 h 834218"/>
                  <a:gd name="connsiteX251" fmla="*/ 1392337 w 3024845"/>
                  <a:gd name="connsiteY251" fmla="*/ 350208 h 834218"/>
                  <a:gd name="connsiteX252" fmla="*/ 1392337 w 3024845"/>
                  <a:gd name="connsiteY252" fmla="*/ 371825 h 834218"/>
                  <a:gd name="connsiteX253" fmla="*/ 1394364 w 3024845"/>
                  <a:gd name="connsiteY253" fmla="*/ 339399 h 834218"/>
                  <a:gd name="connsiteX254" fmla="*/ 1416657 w 3024845"/>
                  <a:gd name="connsiteY254" fmla="*/ 339399 h 834218"/>
                  <a:gd name="connsiteX255" fmla="*/ 1416657 w 3024845"/>
                  <a:gd name="connsiteY255" fmla="*/ 337777 h 834218"/>
                  <a:gd name="connsiteX256" fmla="*/ 1416657 w 3024845"/>
                  <a:gd name="connsiteY256" fmla="*/ 326428 h 834218"/>
                  <a:gd name="connsiteX257" fmla="*/ 1417417 w 3024845"/>
                  <a:gd name="connsiteY257" fmla="*/ 326428 h 834218"/>
                  <a:gd name="connsiteX258" fmla="*/ 1422737 w 3024845"/>
                  <a:gd name="connsiteY258" fmla="*/ 326428 h 834218"/>
                  <a:gd name="connsiteX259" fmla="*/ 1422737 w 3024845"/>
                  <a:gd name="connsiteY259" fmla="*/ 324537 h 834218"/>
                  <a:gd name="connsiteX260" fmla="*/ 1422737 w 3024845"/>
                  <a:gd name="connsiteY260" fmla="*/ 311296 h 834218"/>
                  <a:gd name="connsiteX261" fmla="*/ 1426791 w 3024845"/>
                  <a:gd name="connsiteY261" fmla="*/ 317781 h 834218"/>
                  <a:gd name="connsiteX262" fmla="*/ 1429071 w 3024845"/>
                  <a:gd name="connsiteY262" fmla="*/ 317781 h 834218"/>
                  <a:gd name="connsiteX263" fmla="*/ 1445031 w 3024845"/>
                  <a:gd name="connsiteY263" fmla="*/ 317781 h 834218"/>
                  <a:gd name="connsiteX264" fmla="*/ 1445031 w 3024845"/>
                  <a:gd name="connsiteY264" fmla="*/ 316970 h 834218"/>
                  <a:gd name="connsiteX265" fmla="*/ 1445031 w 3024845"/>
                  <a:gd name="connsiteY265" fmla="*/ 311296 h 834218"/>
                  <a:gd name="connsiteX266" fmla="*/ 1445791 w 3024845"/>
                  <a:gd name="connsiteY266" fmla="*/ 311296 h 834218"/>
                  <a:gd name="connsiteX267" fmla="*/ 1451111 w 3024845"/>
                  <a:gd name="connsiteY267" fmla="*/ 311296 h 834218"/>
                  <a:gd name="connsiteX268" fmla="*/ 1451111 w 3024845"/>
                  <a:gd name="connsiteY268" fmla="*/ 312647 h 834218"/>
                  <a:gd name="connsiteX269" fmla="*/ 1451111 w 3024845"/>
                  <a:gd name="connsiteY269" fmla="*/ 322105 h 834218"/>
                  <a:gd name="connsiteX270" fmla="*/ 1489618 w 3024845"/>
                  <a:gd name="connsiteY270" fmla="*/ 322105 h 834218"/>
                  <a:gd name="connsiteX271" fmla="*/ 1489618 w 3024845"/>
                  <a:gd name="connsiteY271" fmla="*/ 460458 h 834218"/>
                  <a:gd name="connsiteX272" fmla="*/ 1491138 w 3024845"/>
                  <a:gd name="connsiteY272" fmla="*/ 460458 h 834218"/>
                  <a:gd name="connsiteX273" fmla="*/ 1501778 w 3024845"/>
                  <a:gd name="connsiteY273" fmla="*/ 460458 h 834218"/>
                  <a:gd name="connsiteX274" fmla="*/ 1501778 w 3024845"/>
                  <a:gd name="connsiteY274" fmla="*/ 447488 h 834218"/>
                  <a:gd name="connsiteX275" fmla="*/ 1505832 w 3024845"/>
                  <a:gd name="connsiteY275" fmla="*/ 447488 h 834218"/>
                  <a:gd name="connsiteX276" fmla="*/ 1505832 w 3024845"/>
                  <a:gd name="connsiteY276" fmla="*/ 460458 h 834218"/>
                  <a:gd name="connsiteX277" fmla="*/ 1536232 w 3024845"/>
                  <a:gd name="connsiteY277" fmla="*/ 460458 h 834218"/>
                  <a:gd name="connsiteX278" fmla="*/ 1536232 w 3024845"/>
                  <a:gd name="connsiteY278" fmla="*/ 430193 h 834218"/>
                  <a:gd name="connsiteX279" fmla="*/ 1548392 w 3024845"/>
                  <a:gd name="connsiteY279" fmla="*/ 430193 h 834218"/>
                  <a:gd name="connsiteX280" fmla="*/ 1560552 w 3024845"/>
                  <a:gd name="connsiteY280" fmla="*/ 428032 h 834218"/>
                  <a:gd name="connsiteX281" fmla="*/ 1564606 w 3024845"/>
                  <a:gd name="connsiteY281" fmla="*/ 430193 h 834218"/>
                  <a:gd name="connsiteX282" fmla="*/ 1574739 w 3024845"/>
                  <a:gd name="connsiteY282" fmla="*/ 430193 h 834218"/>
                  <a:gd name="connsiteX283" fmla="*/ 1574739 w 3024845"/>
                  <a:gd name="connsiteY283" fmla="*/ 460458 h 834218"/>
                  <a:gd name="connsiteX284" fmla="*/ 1582846 w 3024845"/>
                  <a:gd name="connsiteY284" fmla="*/ 460458 h 834218"/>
                  <a:gd name="connsiteX285" fmla="*/ 1582846 w 3024845"/>
                  <a:gd name="connsiteY285" fmla="*/ 477753 h 834218"/>
                  <a:gd name="connsiteX286" fmla="*/ 1592182 w 3024845"/>
                  <a:gd name="connsiteY286" fmla="*/ 478658 h 834218"/>
                  <a:gd name="connsiteX287" fmla="*/ 1605140 w 3024845"/>
                  <a:gd name="connsiteY287" fmla="*/ 478658 h 834218"/>
                  <a:gd name="connsiteX288" fmla="*/ 1605140 w 3024845"/>
                  <a:gd name="connsiteY288" fmla="*/ 462620 h 834218"/>
                  <a:gd name="connsiteX289" fmla="*/ 1673096 w 3024845"/>
                  <a:gd name="connsiteY289" fmla="*/ 462620 h 834218"/>
                  <a:gd name="connsiteX290" fmla="*/ 1673096 w 3024845"/>
                  <a:gd name="connsiteY290" fmla="*/ 377367 h 834218"/>
                  <a:gd name="connsiteX291" fmla="*/ 1745104 w 3024845"/>
                  <a:gd name="connsiteY291" fmla="*/ 377367 h 834218"/>
                  <a:gd name="connsiteX292" fmla="*/ 1745104 w 3024845"/>
                  <a:gd name="connsiteY292" fmla="*/ 456135 h 834218"/>
                  <a:gd name="connsiteX293" fmla="*/ 1747008 w 3024845"/>
                  <a:gd name="connsiteY293" fmla="*/ 456135 h 834218"/>
                  <a:gd name="connsiteX294" fmla="*/ 1748250 w 3024845"/>
                  <a:gd name="connsiteY294" fmla="*/ 478658 h 834218"/>
                  <a:gd name="connsiteX295" fmla="*/ 1757926 w 3024845"/>
                  <a:gd name="connsiteY295" fmla="*/ 478658 h 834218"/>
                  <a:gd name="connsiteX296" fmla="*/ 1759168 w 3024845"/>
                  <a:gd name="connsiteY296" fmla="*/ 456135 h 834218"/>
                  <a:gd name="connsiteX297" fmla="*/ 1765248 w 3024845"/>
                  <a:gd name="connsiteY297" fmla="*/ 456135 h 834218"/>
                  <a:gd name="connsiteX298" fmla="*/ 1766490 w 3024845"/>
                  <a:gd name="connsiteY298" fmla="*/ 478658 h 834218"/>
                  <a:gd name="connsiteX299" fmla="*/ 1817112 w 3024845"/>
                  <a:gd name="connsiteY299" fmla="*/ 478658 h 834218"/>
                  <a:gd name="connsiteX300" fmla="*/ 1817112 w 3024845"/>
                  <a:gd name="connsiteY300" fmla="*/ 315630 h 834218"/>
                  <a:gd name="connsiteX301" fmla="*/ 2014439 w 3024845"/>
                  <a:gd name="connsiteY301" fmla="*/ 315630 h 834218"/>
                  <a:gd name="connsiteX302" fmla="*/ 2014439 w 3024845"/>
                  <a:gd name="connsiteY302" fmla="*/ 478658 h 834218"/>
                  <a:gd name="connsiteX303" fmla="*/ 2033136 w 3024845"/>
                  <a:gd name="connsiteY303" fmla="*/ 478658 h 834218"/>
                  <a:gd name="connsiteX304" fmla="*/ 2033136 w 3024845"/>
                  <a:gd name="connsiteY304" fmla="*/ 395965 h 834218"/>
                  <a:gd name="connsiteX305" fmla="*/ 2128256 w 3024845"/>
                  <a:gd name="connsiteY305" fmla="*/ 395965 h 834218"/>
                  <a:gd name="connsiteX306" fmla="*/ 2180720 w 3024845"/>
                  <a:gd name="connsiteY306" fmla="*/ 330752 h 834218"/>
                  <a:gd name="connsiteX307" fmla="*/ 2245574 w 3024845"/>
                  <a:gd name="connsiteY307" fmla="*/ 330752 h 834218"/>
                  <a:gd name="connsiteX308" fmla="*/ 2245574 w 3024845"/>
                  <a:gd name="connsiteY308" fmla="*/ 406414 h 834218"/>
                  <a:gd name="connsiteX309" fmla="*/ 2253681 w 3024845"/>
                  <a:gd name="connsiteY309" fmla="*/ 406414 h 834218"/>
                  <a:gd name="connsiteX310" fmla="*/ 2255708 w 3024845"/>
                  <a:gd name="connsiteY310" fmla="*/ 399929 h 834218"/>
                  <a:gd name="connsiteX311" fmla="*/ 2261788 w 3024845"/>
                  <a:gd name="connsiteY311" fmla="*/ 399929 h 834218"/>
                  <a:gd name="connsiteX312" fmla="*/ 2263815 w 3024845"/>
                  <a:gd name="connsiteY312" fmla="*/ 408576 h 834218"/>
                  <a:gd name="connsiteX313" fmla="*/ 2275975 w 3024845"/>
                  <a:gd name="connsiteY313" fmla="*/ 408576 h 834218"/>
                  <a:gd name="connsiteX314" fmla="*/ 2275975 w 3024845"/>
                  <a:gd name="connsiteY314" fmla="*/ 402090 h 834218"/>
                  <a:gd name="connsiteX315" fmla="*/ 2298268 w 3024845"/>
                  <a:gd name="connsiteY315" fmla="*/ 402090 h 834218"/>
                  <a:gd name="connsiteX316" fmla="*/ 2298268 w 3024845"/>
                  <a:gd name="connsiteY316" fmla="*/ 408576 h 834218"/>
                  <a:gd name="connsiteX317" fmla="*/ 2318535 w 3024845"/>
                  <a:gd name="connsiteY317" fmla="*/ 408576 h 834218"/>
                  <a:gd name="connsiteX318" fmla="*/ 2318535 w 3024845"/>
                  <a:gd name="connsiteY318" fmla="*/ 453973 h 834218"/>
                  <a:gd name="connsiteX319" fmla="*/ 2332722 w 3024845"/>
                  <a:gd name="connsiteY319" fmla="*/ 453973 h 834218"/>
                  <a:gd name="connsiteX320" fmla="*/ 2332722 w 3024845"/>
                  <a:gd name="connsiteY320" fmla="*/ 441002 h 834218"/>
                  <a:gd name="connsiteX321" fmla="*/ 2348936 w 3024845"/>
                  <a:gd name="connsiteY321" fmla="*/ 441002 h 834218"/>
                  <a:gd name="connsiteX322" fmla="*/ 2348936 w 3024845"/>
                  <a:gd name="connsiteY322" fmla="*/ 261575 h 834218"/>
                  <a:gd name="connsiteX323" fmla="*/ 2355016 w 3024845"/>
                  <a:gd name="connsiteY323" fmla="*/ 255089 h 834218"/>
                  <a:gd name="connsiteX324" fmla="*/ 2427977 w 3024845"/>
                  <a:gd name="connsiteY324" fmla="*/ 255089 h 834218"/>
                  <a:gd name="connsiteX325" fmla="*/ 2427977 w 3024845"/>
                  <a:gd name="connsiteY325" fmla="*/ 263737 h 834218"/>
                  <a:gd name="connsiteX326" fmla="*/ 2438110 w 3024845"/>
                  <a:gd name="connsiteY326" fmla="*/ 263737 h 834218"/>
                  <a:gd name="connsiteX327" fmla="*/ 2438110 w 3024845"/>
                  <a:gd name="connsiteY327" fmla="*/ 378311 h 834218"/>
                  <a:gd name="connsiteX328" fmla="*/ 2460404 w 3024845"/>
                  <a:gd name="connsiteY328" fmla="*/ 378311 h 834218"/>
                  <a:gd name="connsiteX329" fmla="*/ 2460404 w 3024845"/>
                  <a:gd name="connsiteY329" fmla="*/ 311296 h 834218"/>
                  <a:gd name="connsiteX330" fmla="*/ 2486751 w 3024845"/>
                  <a:gd name="connsiteY330" fmla="*/ 311296 h 834218"/>
                  <a:gd name="connsiteX331" fmla="*/ 2490804 w 3024845"/>
                  <a:gd name="connsiteY331" fmla="*/ 306972 h 834218"/>
                  <a:gd name="connsiteX332" fmla="*/ 2498911 w 3024845"/>
                  <a:gd name="connsiteY332" fmla="*/ 306972 h 834218"/>
                  <a:gd name="connsiteX333" fmla="*/ 2502964 w 3024845"/>
                  <a:gd name="connsiteY333" fmla="*/ 311296 h 834218"/>
                  <a:gd name="connsiteX334" fmla="*/ 2525258 w 3024845"/>
                  <a:gd name="connsiteY334" fmla="*/ 311296 h 834218"/>
                  <a:gd name="connsiteX335" fmla="*/ 2525258 w 3024845"/>
                  <a:gd name="connsiteY335" fmla="*/ 194560 h 834218"/>
                  <a:gd name="connsiteX336" fmla="*/ 2582005 w 3024845"/>
                  <a:gd name="connsiteY336" fmla="*/ 183751 h 834218"/>
                  <a:gd name="connsiteX337" fmla="*/ 2582005 w 3024845"/>
                  <a:gd name="connsiteY337" fmla="*/ 184832 h 834218"/>
                  <a:gd name="connsiteX338" fmla="*/ 2582005 w 3024845"/>
                  <a:gd name="connsiteY338" fmla="*/ 192398 h 834218"/>
                  <a:gd name="connsiteX339" fmla="*/ 2608352 w 3024845"/>
                  <a:gd name="connsiteY339" fmla="*/ 192398 h 834218"/>
                  <a:gd name="connsiteX340" fmla="*/ 2608352 w 3024845"/>
                  <a:gd name="connsiteY340" fmla="*/ 447488 h 834218"/>
                  <a:gd name="connsiteX341" fmla="*/ 2630646 w 3024845"/>
                  <a:gd name="connsiteY341" fmla="*/ 447488 h 834218"/>
                  <a:gd name="connsiteX342" fmla="*/ 2630646 w 3024845"/>
                  <a:gd name="connsiteY342" fmla="*/ 443164 h 834218"/>
                  <a:gd name="connsiteX343" fmla="*/ 2642806 w 3024845"/>
                  <a:gd name="connsiteY343" fmla="*/ 443164 h 834218"/>
                  <a:gd name="connsiteX344" fmla="*/ 2642806 w 3024845"/>
                  <a:gd name="connsiteY344" fmla="*/ 447488 h 834218"/>
                  <a:gd name="connsiteX345" fmla="*/ 2667126 w 3024845"/>
                  <a:gd name="connsiteY345" fmla="*/ 447488 h 834218"/>
                  <a:gd name="connsiteX346" fmla="*/ 2667126 w 3024845"/>
                  <a:gd name="connsiteY346" fmla="*/ 434517 h 834218"/>
                  <a:gd name="connsiteX347" fmla="*/ 2695500 w 3024845"/>
                  <a:gd name="connsiteY347" fmla="*/ 434517 h 834218"/>
                  <a:gd name="connsiteX348" fmla="*/ 2707660 w 3024845"/>
                  <a:gd name="connsiteY348" fmla="*/ 430193 h 834218"/>
                  <a:gd name="connsiteX349" fmla="*/ 2727927 w 3024845"/>
                  <a:gd name="connsiteY349" fmla="*/ 434517 h 834218"/>
                  <a:gd name="connsiteX350" fmla="*/ 2727927 w 3024845"/>
                  <a:gd name="connsiteY350" fmla="*/ 417223 h 834218"/>
                  <a:gd name="connsiteX351" fmla="*/ 2736034 w 3024845"/>
                  <a:gd name="connsiteY351" fmla="*/ 417223 h 834218"/>
                  <a:gd name="connsiteX352" fmla="*/ 2736034 w 3024845"/>
                  <a:gd name="connsiteY352" fmla="*/ 404252 h 834218"/>
                  <a:gd name="connsiteX353" fmla="*/ 2792781 w 3024845"/>
                  <a:gd name="connsiteY353" fmla="*/ 404252 h 834218"/>
                  <a:gd name="connsiteX354" fmla="*/ 2792781 w 3024845"/>
                  <a:gd name="connsiteY354" fmla="*/ 373987 h 834218"/>
                  <a:gd name="connsiteX355" fmla="*/ 2811021 w 3024845"/>
                  <a:gd name="connsiteY355" fmla="*/ 373987 h 834218"/>
                  <a:gd name="connsiteX356" fmla="*/ 2811021 w 3024845"/>
                  <a:gd name="connsiteY356" fmla="*/ 367502 h 834218"/>
                  <a:gd name="connsiteX357" fmla="*/ 2823181 w 3024845"/>
                  <a:gd name="connsiteY357" fmla="*/ 367502 h 834218"/>
                  <a:gd name="connsiteX358" fmla="*/ 2823181 w 3024845"/>
                  <a:gd name="connsiteY358" fmla="*/ 373987 h 834218"/>
                  <a:gd name="connsiteX359" fmla="*/ 2839395 w 3024845"/>
                  <a:gd name="connsiteY359" fmla="*/ 373987 h 834218"/>
                  <a:gd name="connsiteX360" fmla="*/ 2839395 w 3024845"/>
                  <a:gd name="connsiteY360" fmla="*/ 423708 h 834218"/>
                  <a:gd name="connsiteX361" fmla="*/ 2871822 w 3024845"/>
                  <a:gd name="connsiteY361" fmla="*/ 423708 h 834218"/>
                  <a:gd name="connsiteX362" fmla="*/ 2871822 w 3024845"/>
                  <a:gd name="connsiteY362" fmla="*/ 397767 h 834218"/>
                  <a:gd name="connsiteX363" fmla="*/ 2910329 w 3024845"/>
                  <a:gd name="connsiteY363" fmla="*/ 397767 h 834218"/>
                  <a:gd name="connsiteX364" fmla="*/ 2910329 w 3024845"/>
                  <a:gd name="connsiteY364" fmla="*/ 367502 h 834218"/>
                  <a:gd name="connsiteX365" fmla="*/ 2958970 w 3024845"/>
                  <a:gd name="connsiteY365" fmla="*/ 367502 h 834218"/>
                  <a:gd name="connsiteX366" fmla="*/ 2958970 w 3024845"/>
                  <a:gd name="connsiteY366" fmla="*/ 478658 h 834218"/>
                  <a:gd name="connsiteX367" fmla="*/ 2958970 w 3024845"/>
                  <a:gd name="connsiteY367" fmla="*/ 492437 h 834218"/>
                  <a:gd name="connsiteX368" fmla="*/ 3024845 w 3024845"/>
                  <a:gd name="connsiteY368" fmla="*/ 492437 h 834218"/>
                  <a:gd name="connsiteX369" fmla="*/ 3024845 w 3024845"/>
                  <a:gd name="connsiteY369" fmla="*/ 834218 h 834218"/>
                  <a:gd name="connsiteX370" fmla="*/ 2054 w 3024845"/>
                  <a:gd name="connsiteY370" fmla="*/ 831885 h 834218"/>
                  <a:gd name="connsiteX371" fmla="*/ 0 w 3024845"/>
                  <a:gd name="connsiteY371" fmla="*/ 397767 h 834218"/>
                  <a:gd name="connsiteX372" fmla="*/ 20267 w 3024845"/>
                  <a:gd name="connsiteY372" fmla="*/ 397767 h 834218"/>
                  <a:gd name="connsiteX373" fmla="*/ 20774 w 3024845"/>
                  <a:gd name="connsiteY373" fmla="*/ 396686 h 834218"/>
                  <a:gd name="connsiteX374" fmla="*/ 24320 w 3024845"/>
                  <a:gd name="connsiteY374" fmla="*/ 389120 h 834218"/>
                  <a:gd name="connsiteX375" fmla="*/ 26094 w 3024845"/>
                  <a:gd name="connsiteY375" fmla="*/ 389390 h 834218"/>
                  <a:gd name="connsiteX376" fmla="*/ 38507 w 3024845"/>
                  <a:gd name="connsiteY376" fmla="*/ 391281 h 834218"/>
                  <a:gd name="connsiteX377" fmla="*/ 39014 w 3024845"/>
                  <a:gd name="connsiteY377" fmla="*/ 392633 h 834218"/>
                  <a:gd name="connsiteX378" fmla="*/ 42560 w 3024845"/>
                  <a:gd name="connsiteY378" fmla="*/ 402090 h 834218"/>
                  <a:gd name="connsiteX379" fmla="*/ 68907 w 3024845"/>
                  <a:gd name="connsiteY379" fmla="*/ 404252 h 834218"/>
                  <a:gd name="connsiteX380" fmla="*/ 68907 w 3024845"/>
                  <a:gd name="connsiteY380" fmla="*/ 281031 h 834218"/>
                  <a:gd name="connsiteX381" fmla="*/ 70934 w 3024845"/>
                  <a:gd name="connsiteY381" fmla="*/ 281031 h 834218"/>
                  <a:gd name="connsiteX382" fmla="*/ 85121 w 3024845"/>
                  <a:gd name="connsiteY382" fmla="*/ 281031 h 834218"/>
                  <a:gd name="connsiteX383" fmla="*/ 85121 w 3024845"/>
                  <a:gd name="connsiteY383" fmla="*/ 144839 h 834218"/>
                  <a:gd name="connsiteX384" fmla="*/ 86894 w 3024845"/>
                  <a:gd name="connsiteY384" fmla="*/ 144839 h 834218"/>
                  <a:gd name="connsiteX385" fmla="*/ 99308 w 3024845"/>
                  <a:gd name="connsiteY385" fmla="*/ 144839 h 834218"/>
                  <a:gd name="connsiteX386" fmla="*/ 99308 w 3024845"/>
                  <a:gd name="connsiteY386" fmla="*/ 30265 h 834218"/>
                  <a:gd name="connsiteX387" fmla="*/ 103361 w 3024845"/>
                  <a:gd name="connsiteY387" fmla="*/ 2161 h 834218"/>
                  <a:gd name="connsiteX0" fmla="*/ 103361 w 3024845"/>
                  <a:gd name="connsiteY0" fmla="*/ 2161 h 834218"/>
                  <a:gd name="connsiteX1" fmla="*/ 200642 w 3024845"/>
                  <a:gd name="connsiteY1" fmla="*/ 0 h 834218"/>
                  <a:gd name="connsiteX2" fmla="*/ 220909 w 3024845"/>
                  <a:gd name="connsiteY2" fmla="*/ 144839 h 834218"/>
                  <a:gd name="connsiteX3" fmla="*/ 223189 w 3024845"/>
                  <a:gd name="connsiteY3" fmla="*/ 144839 h 834218"/>
                  <a:gd name="connsiteX4" fmla="*/ 239150 w 3024845"/>
                  <a:gd name="connsiteY4" fmla="*/ 144839 h 834218"/>
                  <a:gd name="connsiteX5" fmla="*/ 239150 w 3024845"/>
                  <a:gd name="connsiteY5" fmla="*/ 285354 h 834218"/>
                  <a:gd name="connsiteX6" fmla="*/ 240670 w 3024845"/>
                  <a:gd name="connsiteY6" fmla="*/ 285084 h 834218"/>
                  <a:gd name="connsiteX7" fmla="*/ 251310 w 3024845"/>
                  <a:gd name="connsiteY7" fmla="*/ 283193 h 834218"/>
                  <a:gd name="connsiteX8" fmla="*/ 249283 w 3024845"/>
                  <a:gd name="connsiteY8" fmla="*/ 371825 h 834218"/>
                  <a:gd name="connsiteX9" fmla="*/ 250803 w 3024845"/>
                  <a:gd name="connsiteY9" fmla="*/ 372096 h 834218"/>
                  <a:gd name="connsiteX10" fmla="*/ 261443 w 3024845"/>
                  <a:gd name="connsiteY10" fmla="*/ 373987 h 834218"/>
                  <a:gd name="connsiteX11" fmla="*/ 261696 w 3024845"/>
                  <a:gd name="connsiteY11" fmla="*/ 374798 h 834218"/>
                  <a:gd name="connsiteX12" fmla="*/ 263470 w 3024845"/>
                  <a:gd name="connsiteY12" fmla="*/ 380473 h 834218"/>
                  <a:gd name="connsiteX13" fmla="*/ 264230 w 3024845"/>
                  <a:gd name="connsiteY13" fmla="*/ 378041 h 834218"/>
                  <a:gd name="connsiteX14" fmla="*/ 269550 w 3024845"/>
                  <a:gd name="connsiteY14" fmla="*/ 361017 h 834218"/>
                  <a:gd name="connsiteX15" fmla="*/ 271323 w 3024845"/>
                  <a:gd name="connsiteY15" fmla="*/ 361017 h 834218"/>
                  <a:gd name="connsiteX16" fmla="*/ 283737 w 3024845"/>
                  <a:gd name="connsiteY16" fmla="*/ 361017 h 834218"/>
                  <a:gd name="connsiteX17" fmla="*/ 283737 w 3024845"/>
                  <a:gd name="connsiteY17" fmla="*/ 393443 h 834218"/>
                  <a:gd name="connsiteX18" fmla="*/ 284750 w 3024845"/>
                  <a:gd name="connsiteY18" fmla="*/ 393984 h 834218"/>
                  <a:gd name="connsiteX19" fmla="*/ 291844 w 3024845"/>
                  <a:gd name="connsiteY19" fmla="*/ 397767 h 834218"/>
                  <a:gd name="connsiteX20" fmla="*/ 291844 w 3024845"/>
                  <a:gd name="connsiteY20" fmla="*/ 399118 h 834218"/>
                  <a:gd name="connsiteX21" fmla="*/ 291844 w 3024845"/>
                  <a:gd name="connsiteY21" fmla="*/ 408576 h 834218"/>
                  <a:gd name="connsiteX22" fmla="*/ 336431 w 3024845"/>
                  <a:gd name="connsiteY22" fmla="*/ 408576 h 834218"/>
                  <a:gd name="connsiteX23" fmla="*/ 336431 w 3024845"/>
                  <a:gd name="connsiteY23" fmla="*/ 409657 h 834218"/>
                  <a:gd name="connsiteX24" fmla="*/ 336431 w 3024845"/>
                  <a:gd name="connsiteY24" fmla="*/ 417223 h 834218"/>
                  <a:gd name="connsiteX25" fmla="*/ 338457 w 3024845"/>
                  <a:gd name="connsiteY25" fmla="*/ 417223 h 834218"/>
                  <a:gd name="connsiteX26" fmla="*/ 352644 w 3024845"/>
                  <a:gd name="connsiteY26" fmla="*/ 417223 h 834218"/>
                  <a:gd name="connsiteX27" fmla="*/ 352644 w 3024845"/>
                  <a:gd name="connsiteY27" fmla="*/ 386958 h 834218"/>
                  <a:gd name="connsiteX28" fmla="*/ 397231 w 3024845"/>
                  <a:gd name="connsiteY28" fmla="*/ 386958 h 834218"/>
                  <a:gd name="connsiteX29" fmla="*/ 397231 w 3024845"/>
                  <a:gd name="connsiteY29" fmla="*/ 385607 h 834218"/>
                  <a:gd name="connsiteX30" fmla="*/ 397231 w 3024845"/>
                  <a:gd name="connsiteY30" fmla="*/ 376149 h 834218"/>
                  <a:gd name="connsiteX31" fmla="*/ 398245 w 3024845"/>
                  <a:gd name="connsiteY31" fmla="*/ 376149 h 834218"/>
                  <a:gd name="connsiteX32" fmla="*/ 405338 w 3024845"/>
                  <a:gd name="connsiteY32" fmla="*/ 376149 h 834218"/>
                  <a:gd name="connsiteX33" fmla="*/ 405338 w 3024845"/>
                  <a:gd name="connsiteY33" fmla="*/ 374258 h 834218"/>
                  <a:gd name="connsiteX34" fmla="*/ 405338 w 3024845"/>
                  <a:gd name="connsiteY34" fmla="*/ 361017 h 834218"/>
                  <a:gd name="connsiteX35" fmla="*/ 406098 w 3024845"/>
                  <a:gd name="connsiteY35" fmla="*/ 361017 h 834218"/>
                  <a:gd name="connsiteX36" fmla="*/ 411418 w 3024845"/>
                  <a:gd name="connsiteY36" fmla="*/ 361017 h 834218"/>
                  <a:gd name="connsiteX37" fmla="*/ 411418 w 3024845"/>
                  <a:gd name="connsiteY37" fmla="*/ 359936 h 834218"/>
                  <a:gd name="connsiteX38" fmla="*/ 411418 w 3024845"/>
                  <a:gd name="connsiteY38" fmla="*/ 352369 h 834218"/>
                  <a:gd name="connsiteX39" fmla="*/ 413445 w 3024845"/>
                  <a:gd name="connsiteY39" fmla="*/ 352369 h 834218"/>
                  <a:gd name="connsiteX40" fmla="*/ 427632 w 3024845"/>
                  <a:gd name="connsiteY40" fmla="*/ 352369 h 834218"/>
                  <a:gd name="connsiteX41" fmla="*/ 427632 w 3024845"/>
                  <a:gd name="connsiteY41" fmla="*/ 353450 h 834218"/>
                  <a:gd name="connsiteX42" fmla="*/ 427632 w 3024845"/>
                  <a:gd name="connsiteY42" fmla="*/ 361017 h 834218"/>
                  <a:gd name="connsiteX43" fmla="*/ 449925 w 3024845"/>
                  <a:gd name="connsiteY43" fmla="*/ 361017 h 834218"/>
                  <a:gd name="connsiteX44" fmla="*/ 449925 w 3024845"/>
                  <a:gd name="connsiteY44" fmla="*/ 359125 h 834218"/>
                  <a:gd name="connsiteX45" fmla="*/ 449925 w 3024845"/>
                  <a:gd name="connsiteY45" fmla="*/ 345884 h 834218"/>
                  <a:gd name="connsiteX46" fmla="*/ 451699 w 3024845"/>
                  <a:gd name="connsiteY46" fmla="*/ 345884 h 834218"/>
                  <a:gd name="connsiteX47" fmla="*/ 464112 w 3024845"/>
                  <a:gd name="connsiteY47" fmla="*/ 345884 h 834218"/>
                  <a:gd name="connsiteX48" fmla="*/ 464112 w 3024845"/>
                  <a:gd name="connsiteY48" fmla="*/ 369664 h 834218"/>
                  <a:gd name="connsiteX49" fmla="*/ 465126 w 3024845"/>
                  <a:gd name="connsiteY49" fmla="*/ 369664 h 834218"/>
                  <a:gd name="connsiteX50" fmla="*/ 472219 w 3024845"/>
                  <a:gd name="connsiteY50" fmla="*/ 369664 h 834218"/>
                  <a:gd name="connsiteX51" fmla="*/ 472219 w 3024845"/>
                  <a:gd name="connsiteY51" fmla="*/ 368583 h 834218"/>
                  <a:gd name="connsiteX52" fmla="*/ 472219 w 3024845"/>
                  <a:gd name="connsiteY52" fmla="*/ 361017 h 834218"/>
                  <a:gd name="connsiteX53" fmla="*/ 473992 w 3024845"/>
                  <a:gd name="connsiteY53" fmla="*/ 361017 h 834218"/>
                  <a:gd name="connsiteX54" fmla="*/ 486406 w 3024845"/>
                  <a:gd name="connsiteY54" fmla="*/ 361017 h 834218"/>
                  <a:gd name="connsiteX55" fmla="*/ 486406 w 3024845"/>
                  <a:gd name="connsiteY55" fmla="*/ 386958 h 834218"/>
                  <a:gd name="connsiteX56" fmla="*/ 488433 w 3024845"/>
                  <a:gd name="connsiteY56" fmla="*/ 386958 h 834218"/>
                  <a:gd name="connsiteX57" fmla="*/ 502619 w 3024845"/>
                  <a:gd name="connsiteY57" fmla="*/ 386958 h 834218"/>
                  <a:gd name="connsiteX58" fmla="*/ 502619 w 3024845"/>
                  <a:gd name="connsiteY58" fmla="*/ 388579 h 834218"/>
                  <a:gd name="connsiteX59" fmla="*/ 502619 w 3024845"/>
                  <a:gd name="connsiteY59" fmla="*/ 399929 h 834218"/>
                  <a:gd name="connsiteX60" fmla="*/ 503379 w 3024845"/>
                  <a:gd name="connsiteY60" fmla="*/ 399929 h 834218"/>
                  <a:gd name="connsiteX61" fmla="*/ 508700 w 3024845"/>
                  <a:gd name="connsiteY61" fmla="*/ 399929 h 834218"/>
                  <a:gd name="connsiteX62" fmla="*/ 508700 w 3024845"/>
                  <a:gd name="connsiteY62" fmla="*/ 399118 h 834218"/>
                  <a:gd name="connsiteX63" fmla="*/ 508700 w 3024845"/>
                  <a:gd name="connsiteY63" fmla="*/ 393443 h 834218"/>
                  <a:gd name="connsiteX64" fmla="*/ 539100 w 3024845"/>
                  <a:gd name="connsiteY64" fmla="*/ 393443 h 834218"/>
                  <a:gd name="connsiteX65" fmla="*/ 539100 w 3024845"/>
                  <a:gd name="connsiteY65" fmla="*/ 417223 h 834218"/>
                  <a:gd name="connsiteX66" fmla="*/ 540113 w 3024845"/>
                  <a:gd name="connsiteY66" fmla="*/ 417223 h 834218"/>
                  <a:gd name="connsiteX67" fmla="*/ 547207 w 3024845"/>
                  <a:gd name="connsiteY67" fmla="*/ 417223 h 834218"/>
                  <a:gd name="connsiteX68" fmla="*/ 547207 w 3024845"/>
                  <a:gd name="connsiteY68" fmla="*/ 418304 h 834218"/>
                  <a:gd name="connsiteX69" fmla="*/ 547207 w 3024845"/>
                  <a:gd name="connsiteY69" fmla="*/ 425870 h 834218"/>
                  <a:gd name="connsiteX70" fmla="*/ 547967 w 3024845"/>
                  <a:gd name="connsiteY70" fmla="*/ 425870 h 834218"/>
                  <a:gd name="connsiteX71" fmla="*/ 553287 w 3024845"/>
                  <a:gd name="connsiteY71" fmla="*/ 425870 h 834218"/>
                  <a:gd name="connsiteX72" fmla="*/ 553287 w 3024845"/>
                  <a:gd name="connsiteY72" fmla="*/ 423708 h 834218"/>
                  <a:gd name="connsiteX73" fmla="*/ 553287 w 3024845"/>
                  <a:gd name="connsiteY73" fmla="*/ 408576 h 834218"/>
                  <a:gd name="connsiteX74" fmla="*/ 554300 w 3024845"/>
                  <a:gd name="connsiteY74" fmla="*/ 408576 h 834218"/>
                  <a:gd name="connsiteX75" fmla="*/ 561394 w 3024845"/>
                  <a:gd name="connsiteY75" fmla="*/ 408576 h 834218"/>
                  <a:gd name="connsiteX76" fmla="*/ 561394 w 3024845"/>
                  <a:gd name="connsiteY76" fmla="*/ 409657 h 834218"/>
                  <a:gd name="connsiteX77" fmla="*/ 561394 w 3024845"/>
                  <a:gd name="connsiteY77" fmla="*/ 417223 h 834218"/>
                  <a:gd name="connsiteX78" fmla="*/ 566714 w 3024845"/>
                  <a:gd name="connsiteY78" fmla="*/ 415230 h 834218"/>
                  <a:gd name="connsiteX79" fmla="*/ 567474 w 3024845"/>
                  <a:gd name="connsiteY79" fmla="*/ 414250 h 834218"/>
                  <a:gd name="connsiteX80" fmla="*/ 567474 w 3024845"/>
                  <a:gd name="connsiteY80" fmla="*/ 408576 h 834218"/>
                  <a:gd name="connsiteX81" fmla="*/ 605981 w 3024845"/>
                  <a:gd name="connsiteY81" fmla="*/ 408576 h 834218"/>
                  <a:gd name="connsiteX82" fmla="*/ 605981 w 3024845"/>
                  <a:gd name="connsiteY82" fmla="*/ 432355 h 834218"/>
                  <a:gd name="connsiteX83" fmla="*/ 608007 w 3024845"/>
                  <a:gd name="connsiteY83" fmla="*/ 432355 h 834218"/>
                  <a:gd name="connsiteX84" fmla="*/ 622194 w 3024845"/>
                  <a:gd name="connsiteY84" fmla="*/ 432355 h 834218"/>
                  <a:gd name="connsiteX85" fmla="*/ 622194 w 3024845"/>
                  <a:gd name="connsiteY85" fmla="*/ 433436 h 834218"/>
                  <a:gd name="connsiteX86" fmla="*/ 622194 w 3024845"/>
                  <a:gd name="connsiteY86" fmla="*/ 441002 h 834218"/>
                  <a:gd name="connsiteX87" fmla="*/ 623968 w 3024845"/>
                  <a:gd name="connsiteY87" fmla="*/ 441002 h 834218"/>
                  <a:gd name="connsiteX88" fmla="*/ 636381 w 3024845"/>
                  <a:gd name="connsiteY88" fmla="*/ 441002 h 834218"/>
                  <a:gd name="connsiteX89" fmla="*/ 636381 w 3024845"/>
                  <a:gd name="connsiteY89" fmla="*/ 417223 h 834218"/>
                  <a:gd name="connsiteX90" fmla="*/ 637394 w 3024845"/>
                  <a:gd name="connsiteY90" fmla="*/ 417223 h 834218"/>
                  <a:gd name="connsiteX91" fmla="*/ 644488 w 3024845"/>
                  <a:gd name="connsiteY91" fmla="*/ 417223 h 834218"/>
                  <a:gd name="connsiteX92" fmla="*/ 644488 w 3024845"/>
                  <a:gd name="connsiteY92" fmla="*/ 384796 h 834218"/>
                  <a:gd name="connsiteX93" fmla="*/ 645501 w 3024845"/>
                  <a:gd name="connsiteY93" fmla="*/ 384796 h 834218"/>
                  <a:gd name="connsiteX94" fmla="*/ 652595 w 3024845"/>
                  <a:gd name="connsiteY94" fmla="*/ 384796 h 834218"/>
                  <a:gd name="connsiteX95" fmla="*/ 652595 w 3024845"/>
                  <a:gd name="connsiteY95" fmla="*/ 382905 h 834218"/>
                  <a:gd name="connsiteX96" fmla="*/ 652595 w 3024845"/>
                  <a:gd name="connsiteY96" fmla="*/ 369664 h 834218"/>
                  <a:gd name="connsiteX97" fmla="*/ 651328 w 3024845"/>
                  <a:gd name="connsiteY97" fmla="*/ 368042 h 834218"/>
                  <a:gd name="connsiteX98" fmla="*/ 656648 w 3024845"/>
                  <a:gd name="connsiteY98" fmla="*/ 356693 h 834218"/>
                  <a:gd name="connsiteX99" fmla="*/ 664755 w 3024845"/>
                  <a:gd name="connsiteY99" fmla="*/ 384796 h 834218"/>
                  <a:gd name="connsiteX100" fmla="*/ 665515 w 3024845"/>
                  <a:gd name="connsiteY100" fmla="*/ 384796 h 834218"/>
                  <a:gd name="connsiteX101" fmla="*/ 670835 w 3024845"/>
                  <a:gd name="connsiteY101" fmla="*/ 384796 h 834218"/>
                  <a:gd name="connsiteX102" fmla="*/ 670835 w 3024845"/>
                  <a:gd name="connsiteY102" fmla="*/ 278869 h 834218"/>
                  <a:gd name="connsiteX103" fmla="*/ 672355 w 3024845"/>
                  <a:gd name="connsiteY103" fmla="*/ 278869 h 834218"/>
                  <a:gd name="connsiteX104" fmla="*/ 682995 w 3024845"/>
                  <a:gd name="connsiteY104" fmla="*/ 278869 h 834218"/>
                  <a:gd name="connsiteX105" fmla="*/ 682995 w 3024845"/>
                  <a:gd name="connsiteY105" fmla="*/ 231310 h 834218"/>
                  <a:gd name="connsiteX106" fmla="*/ 709342 w 3024845"/>
                  <a:gd name="connsiteY106" fmla="*/ 231310 h 834218"/>
                  <a:gd name="connsiteX107" fmla="*/ 709342 w 3024845"/>
                  <a:gd name="connsiteY107" fmla="*/ 209692 h 834218"/>
                  <a:gd name="connsiteX108" fmla="*/ 743796 w 3024845"/>
                  <a:gd name="connsiteY108" fmla="*/ 209692 h 834218"/>
                  <a:gd name="connsiteX109" fmla="*/ 743796 w 3024845"/>
                  <a:gd name="connsiteY109" fmla="*/ 212124 h 834218"/>
                  <a:gd name="connsiteX110" fmla="*/ 743796 w 3024845"/>
                  <a:gd name="connsiteY110" fmla="*/ 229148 h 834218"/>
                  <a:gd name="connsiteX111" fmla="*/ 746076 w 3024845"/>
                  <a:gd name="connsiteY111" fmla="*/ 229148 h 834218"/>
                  <a:gd name="connsiteX112" fmla="*/ 762036 w 3024845"/>
                  <a:gd name="connsiteY112" fmla="*/ 229148 h 834218"/>
                  <a:gd name="connsiteX113" fmla="*/ 762036 w 3024845"/>
                  <a:gd name="connsiteY113" fmla="*/ 276707 h 834218"/>
                  <a:gd name="connsiteX114" fmla="*/ 763049 w 3024845"/>
                  <a:gd name="connsiteY114" fmla="*/ 276707 h 834218"/>
                  <a:gd name="connsiteX115" fmla="*/ 770143 w 3024845"/>
                  <a:gd name="connsiteY115" fmla="*/ 276707 h 834218"/>
                  <a:gd name="connsiteX116" fmla="*/ 784330 w 3024845"/>
                  <a:gd name="connsiteY116" fmla="*/ 281031 h 834218"/>
                  <a:gd name="connsiteX117" fmla="*/ 784330 w 3024845"/>
                  <a:gd name="connsiteY117" fmla="*/ 319943 h 834218"/>
                  <a:gd name="connsiteX118" fmla="*/ 785343 w 3024845"/>
                  <a:gd name="connsiteY118" fmla="*/ 319943 h 834218"/>
                  <a:gd name="connsiteX119" fmla="*/ 792436 w 3024845"/>
                  <a:gd name="connsiteY119" fmla="*/ 319943 h 834218"/>
                  <a:gd name="connsiteX120" fmla="*/ 792436 w 3024845"/>
                  <a:gd name="connsiteY120" fmla="*/ 321564 h 834218"/>
                  <a:gd name="connsiteX121" fmla="*/ 792436 w 3024845"/>
                  <a:gd name="connsiteY121" fmla="*/ 332913 h 834218"/>
                  <a:gd name="connsiteX122" fmla="*/ 794463 w 3024845"/>
                  <a:gd name="connsiteY122" fmla="*/ 332913 h 834218"/>
                  <a:gd name="connsiteX123" fmla="*/ 808650 w 3024845"/>
                  <a:gd name="connsiteY123" fmla="*/ 332913 h 834218"/>
                  <a:gd name="connsiteX124" fmla="*/ 814730 w 3024845"/>
                  <a:gd name="connsiteY124" fmla="*/ 339399 h 834218"/>
                  <a:gd name="connsiteX125" fmla="*/ 814730 w 3024845"/>
                  <a:gd name="connsiteY125" fmla="*/ 361017 h 834218"/>
                  <a:gd name="connsiteX126" fmla="*/ 817010 w 3024845"/>
                  <a:gd name="connsiteY126" fmla="*/ 361017 h 834218"/>
                  <a:gd name="connsiteX127" fmla="*/ 832970 w 3024845"/>
                  <a:gd name="connsiteY127" fmla="*/ 361017 h 834218"/>
                  <a:gd name="connsiteX128" fmla="*/ 832970 w 3024845"/>
                  <a:gd name="connsiteY128" fmla="*/ 362097 h 834218"/>
                  <a:gd name="connsiteX129" fmla="*/ 832970 w 3024845"/>
                  <a:gd name="connsiteY129" fmla="*/ 369664 h 834218"/>
                  <a:gd name="connsiteX130" fmla="*/ 834237 w 3024845"/>
                  <a:gd name="connsiteY130" fmla="*/ 369664 h 834218"/>
                  <a:gd name="connsiteX131" fmla="*/ 843104 w 3024845"/>
                  <a:gd name="connsiteY131" fmla="*/ 369664 h 834218"/>
                  <a:gd name="connsiteX132" fmla="*/ 843104 w 3024845"/>
                  <a:gd name="connsiteY132" fmla="*/ 371825 h 834218"/>
                  <a:gd name="connsiteX133" fmla="*/ 843104 w 3024845"/>
                  <a:gd name="connsiteY133" fmla="*/ 386958 h 834218"/>
                  <a:gd name="connsiteX134" fmla="*/ 847157 w 3024845"/>
                  <a:gd name="connsiteY134" fmla="*/ 385066 h 834218"/>
                  <a:gd name="connsiteX135" fmla="*/ 847157 w 3024845"/>
                  <a:gd name="connsiteY135" fmla="*/ 371825 h 834218"/>
                  <a:gd name="connsiteX136" fmla="*/ 848170 w 3024845"/>
                  <a:gd name="connsiteY136" fmla="*/ 371825 h 834218"/>
                  <a:gd name="connsiteX137" fmla="*/ 855264 w 3024845"/>
                  <a:gd name="connsiteY137" fmla="*/ 371825 h 834218"/>
                  <a:gd name="connsiteX138" fmla="*/ 855264 w 3024845"/>
                  <a:gd name="connsiteY138" fmla="*/ 373447 h 834218"/>
                  <a:gd name="connsiteX139" fmla="*/ 855264 w 3024845"/>
                  <a:gd name="connsiteY139" fmla="*/ 384796 h 834218"/>
                  <a:gd name="connsiteX140" fmla="*/ 856024 w 3024845"/>
                  <a:gd name="connsiteY140" fmla="*/ 384796 h 834218"/>
                  <a:gd name="connsiteX141" fmla="*/ 861344 w 3024845"/>
                  <a:gd name="connsiteY141" fmla="*/ 384796 h 834218"/>
                  <a:gd name="connsiteX142" fmla="*/ 909984 w 3024845"/>
                  <a:gd name="connsiteY142" fmla="*/ 380473 h 834218"/>
                  <a:gd name="connsiteX143" fmla="*/ 909984 w 3024845"/>
                  <a:gd name="connsiteY143" fmla="*/ 381824 h 834218"/>
                  <a:gd name="connsiteX144" fmla="*/ 909984 w 3024845"/>
                  <a:gd name="connsiteY144" fmla="*/ 391281 h 834218"/>
                  <a:gd name="connsiteX145" fmla="*/ 910744 w 3024845"/>
                  <a:gd name="connsiteY145" fmla="*/ 391281 h 834218"/>
                  <a:gd name="connsiteX146" fmla="*/ 916065 w 3024845"/>
                  <a:gd name="connsiteY146" fmla="*/ 391281 h 834218"/>
                  <a:gd name="connsiteX147" fmla="*/ 916065 w 3024845"/>
                  <a:gd name="connsiteY147" fmla="*/ 393443 h 834218"/>
                  <a:gd name="connsiteX148" fmla="*/ 916065 w 3024845"/>
                  <a:gd name="connsiteY148" fmla="*/ 408576 h 834218"/>
                  <a:gd name="connsiteX149" fmla="*/ 918091 w 3024845"/>
                  <a:gd name="connsiteY149" fmla="*/ 407225 h 834218"/>
                  <a:gd name="connsiteX150" fmla="*/ 932278 w 3024845"/>
                  <a:gd name="connsiteY150" fmla="*/ 397767 h 834218"/>
                  <a:gd name="connsiteX151" fmla="*/ 938358 w 3024845"/>
                  <a:gd name="connsiteY151" fmla="*/ 356693 h 834218"/>
                  <a:gd name="connsiteX152" fmla="*/ 939118 w 3024845"/>
                  <a:gd name="connsiteY152" fmla="*/ 356423 h 834218"/>
                  <a:gd name="connsiteX153" fmla="*/ 944438 w 3024845"/>
                  <a:gd name="connsiteY153" fmla="*/ 354531 h 834218"/>
                  <a:gd name="connsiteX154" fmla="*/ 946465 w 3024845"/>
                  <a:gd name="connsiteY154" fmla="*/ 285354 h 834218"/>
                  <a:gd name="connsiteX155" fmla="*/ 948492 w 3024845"/>
                  <a:gd name="connsiteY155" fmla="*/ 354531 h 834218"/>
                  <a:gd name="connsiteX156" fmla="*/ 949252 w 3024845"/>
                  <a:gd name="connsiteY156" fmla="*/ 354801 h 834218"/>
                  <a:gd name="connsiteX157" fmla="*/ 954572 w 3024845"/>
                  <a:gd name="connsiteY157" fmla="*/ 356693 h 834218"/>
                  <a:gd name="connsiteX158" fmla="*/ 954572 w 3024845"/>
                  <a:gd name="connsiteY158" fmla="*/ 270222 h 834218"/>
                  <a:gd name="connsiteX159" fmla="*/ 958625 w 3024845"/>
                  <a:gd name="connsiteY159" fmla="*/ 237795 h 834218"/>
                  <a:gd name="connsiteX160" fmla="*/ 997132 w 3024845"/>
                  <a:gd name="connsiteY160" fmla="*/ 237795 h 834218"/>
                  <a:gd name="connsiteX161" fmla="*/ 997132 w 3024845"/>
                  <a:gd name="connsiteY161" fmla="*/ 270222 h 834218"/>
                  <a:gd name="connsiteX162" fmla="*/ 997892 w 3024845"/>
                  <a:gd name="connsiteY162" fmla="*/ 270222 h 834218"/>
                  <a:gd name="connsiteX163" fmla="*/ 1003212 w 3024845"/>
                  <a:gd name="connsiteY163" fmla="*/ 270222 h 834218"/>
                  <a:gd name="connsiteX164" fmla="*/ 1003212 w 3024845"/>
                  <a:gd name="connsiteY164" fmla="*/ 188074 h 834218"/>
                  <a:gd name="connsiteX165" fmla="*/ 1004986 w 3024845"/>
                  <a:gd name="connsiteY165" fmla="*/ 188074 h 834218"/>
                  <a:gd name="connsiteX166" fmla="*/ 1017399 w 3024845"/>
                  <a:gd name="connsiteY166" fmla="*/ 188074 h 834218"/>
                  <a:gd name="connsiteX167" fmla="*/ 1017399 w 3024845"/>
                  <a:gd name="connsiteY167" fmla="*/ 186183 h 834218"/>
                  <a:gd name="connsiteX168" fmla="*/ 1017399 w 3024845"/>
                  <a:gd name="connsiteY168" fmla="*/ 172942 h 834218"/>
                  <a:gd name="connsiteX169" fmla="*/ 1039693 w 3024845"/>
                  <a:gd name="connsiteY169" fmla="*/ 172942 h 834218"/>
                  <a:gd name="connsiteX170" fmla="*/ 1039693 w 3024845"/>
                  <a:gd name="connsiteY170" fmla="*/ 171861 h 834218"/>
                  <a:gd name="connsiteX171" fmla="*/ 1039693 w 3024845"/>
                  <a:gd name="connsiteY171" fmla="*/ 164295 h 834218"/>
                  <a:gd name="connsiteX172" fmla="*/ 1041466 w 3024845"/>
                  <a:gd name="connsiteY172" fmla="*/ 164295 h 834218"/>
                  <a:gd name="connsiteX173" fmla="*/ 1053880 w 3024845"/>
                  <a:gd name="connsiteY173" fmla="*/ 164295 h 834218"/>
                  <a:gd name="connsiteX174" fmla="*/ 1053880 w 3024845"/>
                  <a:gd name="connsiteY174" fmla="*/ 165376 h 834218"/>
                  <a:gd name="connsiteX175" fmla="*/ 1053880 w 3024845"/>
                  <a:gd name="connsiteY175" fmla="*/ 172942 h 834218"/>
                  <a:gd name="connsiteX176" fmla="*/ 1054640 w 3024845"/>
                  <a:gd name="connsiteY176" fmla="*/ 172942 h 834218"/>
                  <a:gd name="connsiteX177" fmla="*/ 1059960 w 3024845"/>
                  <a:gd name="connsiteY177" fmla="*/ 172942 h 834218"/>
                  <a:gd name="connsiteX178" fmla="*/ 1070093 w 3024845"/>
                  <a:gd name="connsiteY178" fmla="*/ 168618 h 834218"/>
                  <a:gd name="connsiteX179" fmla="*/ 1074146 w 3024845"/>
                  <a:gd name="connsiteY179" fmla="*/ 171861 h 834218"/>
                  <a:gd name="connsiteX180" fmla="*/ 1074146 w 3024845"/>
                  <a:gd name="connsiteY180" fmla="*/ 164295 h 834218"/>
                  <a:gd name="connsiteX181" fmla="*/ 1076426 w 3024845"/>
                  <a:gd name="connsiteY181" fmla="*/ 164295 h 834218"/>
                  <a:gd name="connsiteX182" fmla="*/ 1092387 w 3024845"/>
                  <a:gd name="connsiteY182" fmla="*/ 164295 h 834218"/>
                  <a:gd name="connsiteX183" fmla="*/ 1092387 w 3024845"/>
                  <a:gd name="connsiteY183" fmla="*/ 165376 h 834218"/>
                  <a:gd name="connsiteX184" fmla="*/ 1092387 w 3024845"/>
                  <a:gd name="connsiteY184" fmla="*/ 172942 h 834218"/>
                  <a:gd name="connsiteX185" fmla="*/ 1122787 w 3024845"/>
                  <a:gd name="connsiteY185" fmla="*/ 172942 h 834218"/>
                  <a:gd name="connsiteX186" fmla="*/ 1122787 w 3024845"/>
                  <a:gd name="connsiteY186" fmla="*/ 174563 h 834218"/>
                  <a:gd name="connsiteX187" fmla="*/ 1122787 w 3024845"/>
                  <a:gd name="connsiteY187" fmla="*/ 185913 h 834218"/>
                  <a:gd name="connsiteX188" fmla="*/ 1149134 w 3024845"/>
                  <a:gd name="connsiteY188" fmla="*/ 185913 h 834218"/>
                  <a:gd name="connsiteX189" fmla="*/ 1149134 w 3024845"/>
                  <a:gd name="connsiteY189" fmla="*/ 216177 h 834218"/>
                  <a:gd name="connsiteX190" fmla="*/ 1149894 w 3024845"/>
                  <a:gd name="connsiteY190" fmla="*/ 216177 h 834218"/>
                  <a:gd name="connsiteX191" fmla="*/ 1155214 w 3024845"/>
                  <a:gd name="connsiteY191" fmla="*/ 216177 h 834218"/>
                  <a:gd name="connsiteX192" fmla="*/ 1155214 w 3024845"/>
                  <a:gd name="connsiteY192" fmla="*/ 217258 h 834218"/>
                  <a:gd name="connsiteX193" fmla="*/ 1155214 w 3024845"/>
                  <a:gd name="connsiteY193" fmla="*/ 224825 h 834218"/>
                  <a:gd name="connsiteX194" fmla="*/ 1159268 w 3024845"/>
                  <a:gd name="connsiteY194" fmla="*/ 255089 h 834218"/>
                  <a:gd name="connsiteX195" fmla="*/ 1160028 w 3024845"/>
                  <a:gd name="connsiteY195" fmla="*/ 255089 h 834218"/>
                  <a:gd name="connsiteX196" fmla="*/ 1165348 w 3024845"/>
                  <a:gd name="connsiteY196" fmla="*/ 255089 h 834218"/>
                  <a:gd name="connsiteX197" fmla="*/ 1165348 w 3024845"/>
                  <a:gd name="connsiteY197" fmla="*/ 255900 h 834218"/>
                  <a:gd name="connsiteX198" fmla="*/ 1165348 w 3024845"/>
                  <a:gd name="connsiteY198" fmla="*/ 261575 h 834218"/>
                  <a:gd name="connsiteX199" fmla="*/ 1166361 w 3024845"/>
                  <a:gd name="connsiteY199" fmla="*/ 261575 h 834218"/>
                  <a:gd name="connsiteX200" fmla="*/ 1173454 w 3024845"/>
                  <a:gd name="connsiteY200" fmla="*/ 261575 h 834218"/>
                  <a:gd name="connsiteX201" fmla="*/ 1173454 w 3024845"/>
                  <a:gd name="connsiteY201" fmla="*/ 291840 h 834218"/>
                  <a:gd name="connsiteX202" fmla="*/ 1175481 w 3024845"/>
                  <a:gd name="connsiteY202" fmla="*/ 291840 h 834218"/>
                  <a:gd name="connsiteX203" fmla="*/ 1189668 w 3024845"/>
                  <a:gd name="connsiteY203" fmla="*/ 291840 h 834218"/>
                  <a:gd name="connsiteX204" fmla="*/ 1189668 w 3024845"/>
                  <a:gd name="connsiteY204" fmla="*/ 315619 h 834218"/>
                  <a:gd name="connsiteX205" fmla="*/ 1191695 w 3024845"/>
                  <a:gd name="connsiteY205" fmla="*/ 317240 h 834218"/>
                  <a:gd name="connsiteX206" fmla="*/ 1191695 w 3024845"/>
                  <a:gd name="connsiteY206" fmla="*/ 328590 h 834218"/>
                  <a:gd name="connsiteX207" fmla="*/ 1192455 w 3024845"/>
                  <a:gd name="connsiteY207" fmla="*/ 328590 h 834218"/>
                  <a:gd name="connsiteX208" fmla="*/ 1197775 w 3024845"/>
                  <a:gd name="connsiteY208" fmla="*/ 328590 h 834218"/>
                  <a:gd name="connsiteX209" fmla="*/ 1197775 w 3024845"/>
                  <a:gd name="connsiteY209" fmla="*/ 352369 h 834218"/>
                  <a:gd name="connsiteX210" fmla="*/ 1199041 w 3024845"/>
                  <a:gd name="connsiteY210" fmla="*/ 352369 h 834218"/>
                  <a:gd name="connsiteX211" fmla="*/ 1207908 w 3024845"/>
                  <a:gd name="connsiteY211" fmla="*/ 352369 h 834218"/>
                  <a:gd name="connsiteX212" fmla="*/ 1209935 w 3024845"/>
                  <a:gd name="connsiteY212" fmla="*/ 356423 h 834218"/>
                  <a:gd name="connsiteX213" fmla="*/ 1209935 w 3024845"/>
                  <a:gd name="connsiteY213" fmla="*/ 369664 h 834218"/>
                  <a:gd name="connsiteX214" fmla="*/ 1211455 w 3024845"/>
                  <a:gd name="connsiteY214" fmla="*/ 367772 h 834218"/>
                  <a:gd name="connsiteX215" fmla="*/ 1222095 w 3024845"/>
                  <a:gd name="connsiteY215" fmla="*/ 354531 h 834218"/>
                  <a:gd name="connsiteX216" fmla="*/ 1250469 w 3024845"/>
                  <a:gd name="connsiteY216" fmla="*/ 354531 h 834218"/>
                  <a:gd name="connsiteX217" fmla="*/ 1250469 w 3024845"/>
                  <a:gd name="connsiteY217" fmla="*/ 441002 h 834218"/>
                  <a:gd name="connsiteX218" fmla="*/ 1251229 w 3024845"/>
                  <a:gd name="connsiteY218" fmla="*/ 441002 h 834218"/>
                  <a:gd name="connsiteX219" fmla="*/ 1256549 w 3024845"/>
                  <a:gd name="connsiteY219" fmla="*/ 441002 h 834218"/>
                  <a:gd name="connsiteX220" fmla="*/ 1257309 w 3024845"/>
                  <a:gd name="connsiteY220" fmla="*/ 439651 h 834218"/>
                  <a:gd name="connsiteX221" fmla="*/ 1262629 w 3024845"/>
                  <a:gd name="connsiteY221" fmla="*/ 430193 h 834218"/>
                  <a:gd name="connsiteX222" fmla="*/ 1262629 w 3024845"/>
                  <a:gd name="connsiteY222" fmla="*/ 432085 h 834218"/>
                  <a:gd name="connsiteX223" fmla="*/ 1262629 w 3024845"/>
                  <a:gd name="connsiteY223" fmla="*/ 445326 h 834218"/>
                  <a:gd name="connsiteX224" fmla="*/ 1266682 w 3024845"/>
                  <a:gd name="connsiteY224" fmla="*/ 399929 h 834218"/>
                  <a:gd name="connsiteX225" fmla="*/ 1267442 w 3024845"/>
                  <a:gd name="connsiteY225" fmla="*/ 399929 h 834218"/>
                  <a:gd name="connsiteX226" fmla="*/ 1272762 w 3024845"/>
                  <a:gd name="connsiteY226" fmla="*/ 399929 h 834218"/>
                  <a:gd name="connsiteX227" fmla="*/ 1272762 w 3024845"/>
                  <a:gd name="connsiteY227" fmla="*/ 335075 h 834218"/>
                  <a:gd name="connsiteX228" fmla="*/ 1273776 w 3024845"/>
                  <a:gd name="connsiteY228" fmla="*/ 335075 h 834218"/>
                  <a:gd name="connsiteX229" fmla="*/ 1280869 w 3024845"/>
                  <a:gd name="connsiteY229" fmla="*/ 335075 h 834218"/>
                  <a:gd name="connsiteX230" fmla="*/ 1293029 w 3024845"/>
                  <a:gd name="connsiteY230" fmla="*/ 291840 h 834218"/>
                  <a:gd name="connsiteX231" fmla="*/ 1294296 w 3024845"/>
                  <a:gd name="connsiteY231" fmla="*/ 291840 h 834218"/>
                  <a:gd name="connsiteX232" fmla="*/ 1303163 w 3024845"/>
                  <a:gd name="connsiteY232" fmla="*/ 291840 h 834218"/>
                  <a:gd name="connsiteX233" fmla="*/ 1313296 w 3024845"/>
                  <a:gd name="connsiteY233" fmla="*/ 335075 h 834218"/>
                  <a:gd name="connsiteX234" fmla="*/ 1314309 w 3024845"/>
                  <a:gd name="connsiteY234" fmla="*/ 335075 h 834218"/>
                  <a:gd name="connsiteX235" fmla="*/ 1321403 w 3024845"/>
                  <a:gd name="connsiteY235" fmla="*/ 335075 h 834218"/>
                  <a:gd name="connsiteX236" fmla="*/ 1321403 w 3024845"/>
                  <a:gd name="connsiteY236" fmla="*/ 373987 h 834218"/>
                  <a:gd name="connsiteX237" fmla="*/ 1323176 w 3024845"/>
                  <a:gd name="connsiteY237" fmla="*/ 373987 h 834218"/>
                  <a:gd name="connsiteX238" fmla="*/ 1335590 w 3024845"/>
                  <a:gd name="connsiteY238" fmla="*/ 373987 h 834218"/>
                  <a:gd name="connsiteX239" fmla="*/ 1335590 w 3024845"/>
                  <a:gd name="connsiteY239" fmla="*/ 376149 h 834218"/>
                  <a:gd name="connsiteX240" fmla="*/ 1335590 w 3024845"/>
                  <a:gd name="connsiteY240" fmla="*/ 391281 h 834218"/>
                  <a:gd name="connsiteX241" fmla="*/ 1339643 w 3024845"/>
                  <a:gd name="connsiteY241" fmla="*/ 389120 h 834218"/>
                  <a:gd name="connsiteX242" fmla="*/ 1339643 w 3024845"/>
                  <a:gd name="connsiteY242" fmla="*/ 373987 h 834218"/>
                  <a:gd name="connsiteX243" fmla="*/ 1341163 w 3024845"/>
                  <a:gd name="connsiteY243" fmla="*/ 373987 h 834218"/>
                  <a:gd name="connsiteX244" fmla="*/ 1351803 w 3024845"/>
                  <a:gd name="connsiteY244" fmla="*/ 373987 h 834218"/>
                  <a:gd name="connsiteX245" fmla="*/ 1351803 w 3024845"/>
                  <a:gd name="connsiteY245" fmla="*/ 375608 h 834218"/>
                  <a:gd name="connsiteX246" fmla="*/ 1351803 w 3024845"/>
                  <a:gd name="connsiteY246" fmla="*/ 386958 h 834218"/>
                  <a:gd name="connsiteX247" fmla="*/ 1382204 w 3024845"/>
                  <a:gd name="connsiteY247" fmla="*/ 386958 h 834218"/>
                  <a:gd name="connsiteX248" fmla="*/ 1382204 w 3024845"/>
                  <a:gd name="connsiteY248" fmla="*/ 350208 h 834218"/>
                  <a:gd name="connsiteX249" fmla="*/ 1383470 w 3024845"/>
                  <a:gd name="connsiteY249" fmla="*/ 350208 h 834218"/>
                  <a:gd name="connsiteX250" fmla="*/ 1392337 w 3024845"/>
                  <a:gd name="connsiteY250" fmla="*/ 350208 h 834218"/>
                  <a:gd name="connsiteX251" fmla="*/ 1392337 w 3024845"/>
                  <a:gd name="connsiteY251" fmla="*/ 371825 h 834218"/>
                  <a:gd name="connsiteX252" fmla="*/ 1394364 w 3024845"/>
                  <a:gd name="connsiteY252" fmla="*/ 339399 h 834218"/>
                  <a:gd name="connsiteX253" fmla="*/ 1416657 w 3024845"/>
                  <a:gd name="connsiteY253" fmla="*/ 339399 h 834218"/>
                  <a:gd name="connsiteX254" fmla="*/ 1416657 w 3024845"/>
                  <a:gd name="connsiteY254" fmla="*/ 337777 h 834218"/>
                  <a:gd name="connsiteX255" fmla="*/ 1416657 w 3024845"/>
                  <a:gd name="connsiteY255" fmla="*/ 326428 h 834218"/>
                  <a:gd name="connsiteX256" fmla="*/ 1417417 w 3024845"/>
                  <a:gd name="connsiteY256" fmla="*/ 326428 h 834218"/>
                  <a:gd name="connsiteX257" fmla="*/ 1422737 w 3024845"/>
                  <a:gd name="connsiteY257" fmla="*/ 326428 h 834218"/>
                  <a:gd name="connsiteX258" fmla="*/ 1422737 w 3024845"/>
                  <a:gd name="connsiteY258" fmla="*/ 324537 h 834218"/>
                  <a:gd name="connsiteX259" fmla="*/ 1422737 w 3024845"/>
                  <a:gd name="connsiteY259" fmla="*/ 311296 h 834218"/>
                  <a:gd name="connsiteX260" fmla="*/ 1426791 w 3024845"/>
                  <a:gd name="connsiteY260" fmla="*/ 317781 h 834218"/>
                  <a:gd name="connsiteX261" fmla="*/ 1429071 w 3024845"/>
                  <a:gd name="connsiteY261" fmla="*/ 317781 h 834218"/>
                  <a:gd name="connsiteX262" fmla="*/ 1445031 w 3024845"/>
                  <a:gd name="connsiteY262" fmla="*/ 317781 h 834218"/>
                  <a:gd name="connsiteX263" fmla="*/ 1445031 w 3024845"/>
                  <a:gd name="connsiteY263" fmla="*/ 316970 h 834218"/>
                  <a:gd name="connsiteX264" fmla="*/ 1445031 w 3024845"/>
                  <a:gd name="connsiteY264" fmla="*/ 311296 h 834218"/>
                  <a:gd name="connsiteX265" fmla="*/ 1445791 w 3024845"/>
                  <a:gd name="connsiteY265" fmla="*/ 311296 h 834218"/>
                  <a:gd name="connsiteX266" fmla="*/ 1451111 w 3024845"/>
                  <a:gd name="connsiteY266" fmla="*/ 311296 h 834218"/>
                  <a:gd name="connsiteX267" fmla="*/ 1451111 w 3024845"/>
                  <a:gd name="connsiteY267" fmla="*/ 312647 h 834218"/>
                  <a:gd name="connsiteX268" fmla="*/ 1451111 w 3024845"/>
                  <a:gd name="connsiteY268" fmla="*/ 322105 h 834218"/>
                  <a:gd name="connsiteX269" fmla="*/ 1489618 w 3024845"/>
                  <a:gd name="connsiteY269" fmla="*/ 322105 h 834218"/>
                  <a:gd name="connsiteX270" fmla="*/ 1489618 w 3024845"/>
                  <a:gd name="connsiteY270" fmla="*/ 460458 h 834218"/>
                  <a:gd name="connsiteX271" fmla="*/ 1491138 w 3024845"/>
                  <a:gd name="connsiteY271" fmla="*/ 460458 h 834218"/>
                  <a:gd name="connsiteX272" fmla="*/ 1501778 w 3024845"/>
                  <a:gd name="connsiteY272" fmla="*/ 460458 h 834218"/>
                  <a:gd name="connsiteX273" fmla="*/ 1501778 w 3024845"/>
                  <a:gd name="connsiteY273" fmla="*/ 447488 h 834218"/>
                  <a:gd name="connsiteX274" fmla="*/ 1505832 w 3024845"/>
                  <a:gd name="connsiteY274" fmla="*/ 447488 h 834218"/>
                  <a:gd name="connsiteX275" fmla="*/ 1505832 w 3024845"/>
                  <a:gd name="connsiteY275" fmla="*/ 460458 h 834218"/>
                  <a:gd name="connsiteX276" fmla="*/ 1536232 w 3024845"/>
                  <a:gd name="connsiteY276" fmla="*/ 460458 h 834218"/>
                  <a:gd name="connsiteX277" fmla="*/ 1536232 w 3024845"/>
                  <a:gd name="connsiteY277" fmla="*/ 430193 h 834218"/>
                  <a:gd name="connsiteX278" fmla="*/ 1548392 w 3024845"/>
                  <a:gd name="connsiteY278" fmla="*/ 430193 h 834218"/>
                  <a:gd name="connsiteX279" fmla="*/ 1560552 w 3024845"/>
                  <a:gd name="connsiteY279" fmla="*/ 428032 h 834218"/>
                  <a:gd name="connsiteX280" fmla="*/ 1564606 w 3024845"/>
                  <a:gd name="connsiteY280" fmla="*/ 430193 h 834218"/>
                  <a:gd name="connsiteX281" fmla="*/ 1574739 w 3024845"/>
                  <a:gd name="connsiteY281" fmla="*/ 430193 h 834218"/>
                  <a:gd name="connsiteX282" fmla="*/ 1574739 w 3024845"/>
                  <a:gd name="connsiteY282" fmla="*/ 460458 h 834218"/>
                  <a:gd name="connsiteX283" fmla="*/ 1582846 w 3024845"/>
                  <a:gd name="connsiteY283" fmla="*/ 460458 h 834218"/>
                  <a:gd name="connsiteX284" fmla="*/ 1582846 w 3024845"/>
                  <a:gd name="connsiteY284" fmla="*/ 477753 h 834218"/>
                  <a:gd name="connsiteX285" fmla="*/ 1592182 w 3024845"/>
                  <a:gd name="connsiteY285" fmla="*/ 478658 h 834218"/>
                  <a:gd name="connsiteX286" fmla="*/ 1605140 w 3024845"/>
                  <a:gd name="connsiteY286" fmla="*/ 478658 h 834218"/>
                  <a:gd name="connsiteX287" fmla="*/ 1605140 w 3024845"/>
                  <a:gd name="connsiteY287" fmla="*/ 462620 h 834218"/>
                  <a:gd name="connsiteX288" fmla="*/ 1673096 w 3024845"/>
                  <a:gd name="connsiteY288" fmla="*/ 462620 h 834218"/>
                  <a:gd name="connsiteX289" fmla="*/ 1673096 w 3024845"/>
                  <a:gd name="connsiteY289" fmla="*/ 377367 h 834218"/>
                  <a:gd name="connsiteX290" fmla="*/ 1745104 w 3024845"/>
                  <a:gd name="connsiteY290" fmla="*/ 377367 h 834218"/>
                  <a:gd name="connsiteX291" fmla="*/ 1745104 w 3024845"/>
                  <a:gd name="connsiteY291" fmla="*/ 456135 h 834218"/>
                  <a:gd name="connsiteX292" fmla="*/ 1747008 w 3024845"/>
                  <a:gd name="connsiteY292" fmla="*/ 456135 h 834218"/>
                  <a:gd name="connsiteX293" fmla="*/ 1748250 w 3024845"/>
                  <a:gd name="connsiteY293" fmla="*/ 478658 h 834218"/>
                  <a:gd name="connsiteX294" fmla="*/ 1757926 w 3024845"/>
                  <a:gd name="connsiteY294" fmla="*/ 478658 h 834218"/>
                  <a:gd name="connsiteX295" fmla="*/ 1759168 w 3024845"/>
                  <a:gd name="connsiteY295" fmla="*/ 456135 h 834218"/>
                  <a:gd name="connsiteX296" fmla="*/ 1765248 w 3024845"/>
                  <a:gd name="connsiteY296" fmla="*/ 456135 h 834218"/>
                  <a:gd name="connsiteX297" fmla="*/ 1766490 w 3024845"/>
                  <a:gd name="connsiteY297" fmla="*/ 478658 h 834218"/>
                  <a:gd name="connsiteX298" fmla="*/ 1817112 w 3024845"/>
                  <a:gd name="connsiteY298" fmla="*/ 478658 h 834218"/>
                  <a:gd name="connsiteX299" fmla="*/ 1817112 w 3024845"/>
                  <a:gd name="connsiteY299" fmla="*/ 315630 h 834218"/>
                  <a:gd name="connsiteX300" fmla="*/ 2014439 w 3024845"/>
                  <a:gd name="connsiteY300" fmla="*/ 315630 h 834218"/>
                  <a:gd name="connsiteX301" fmla="*/ 2014439 w 3024845"/>
                  <a:gd name="connsiteY301" fmla="*/ 478658 h 834218"/>
                  <a:gd name="connsiteX302" fmla="*/ 2033136 w 3024845"/>
                  <a:gd name="connsiteY302" fmla="*/ 478658 h 834218"/>
                  <a:gd name="connsiteX303" fmla="*/ 2033136 w 3024845"/>
                  <a:gd name="connsiteY303" fmla="*/ 395965 h 834218"/>
                  <a:gd name="connsiteX304" fmla="*/ 2128256 w 3024845"/>
                  <a:gd name="connsiteY304" fmla="*/ 395965 h 834218"/>
                  <a:gd name="connsiteX305" fmla="*/ 2180720 w 3024845"/>
                  <a:gd name="connsiteY305" fmla="*/ 330752 h 834218"/>
                  <a:gd name="connsiteX306" fmla="*/ 2245574 w 3024845"/>
                  <a:gd name="connsiteY306" fmla="*/ 330752 h 834218"/>
                  <a:gd name="connsiteX307" fmla="*/ 2245574 w 3024845"/>
                  <a:gd name="connsiteY307" fmla="*/ 406414 h 834218"/>
                  <a:gd name="connsiteX308" fmla="*/ 2253681 w 3024845"/>
                  <a:gd name="connsiteY308" fmla="*/ 406414 h 834218"/>
                  <a:gd name="connsiteX309" fmla="*/ 2255708 w 3024845"/>
                  <a:gd name="connsiteY309" fmla="*/ 399929 h 834218"/>
                  <a:gd name="connsiteX310" fmla="*/ 2261788 w 3024845"/>
                  <a:gd name="connsiteY310" fmla="*/ 399929 h 834218"/>
                  <a:gd name="connsiteX311" fmla="*/ 2263815 w 3024845"/>
                  <a:gd name="connsiteY311" fmla="*/ 408576 h 834218"/>
                  <a:gd name="connsiteX312" fmla="*/ 2275975 w 3024845"/>
                  <a:gd name="connsiteY312" fmla="*/ 408576 h 834218"/>
                  <a:gd name="connsiteX313" fmla="*/ 2275975 w 3024845"/>
                  <a:gd name="connsiteY313" fmla="*/ 402090 h 834218"/>
                  <a:gd name="connsiteX314" fmla="*/ 2298268 w 3024845"/>
                  <a:gd name="connsiteY314" fmla="*/ 402090 h 834218"/>
                  <a:gd name="connsiteX315" fmla="*/ 2298268 w 3024845"/>
                  <a:gd name="connsiteY315" fmla="*/ 408576 h 834218"/>
                  <a:gd name="connsiteX316" fmla="*/ 2318535 w 3024845"/>
                  <a:gd name="connsiteY316" fmla="*/ 408576 h 834218"/>
                  <a:gd name="connsiteX317" fmla="*/ 2318535 w 3024845"/>
                  <a:gd name="connsiteY317" fmla="*/ 453973 h 834218"/>
                  <a:gd name="connsiteX318" fmla="*/ 2332722 w 3024845"/>
                  <a:gd name="connsiteY318" fmla="*/ 453973 h 834218"/>
                  <a:gd name="connsiteX319" fmla="*/ 2332722 w 3024845"/>
                  <a:gd name="connsiteY319" fmla="*/ 441002 h 834218"/>
                  <a:gd name="connsiteX320" fmla="*/ 2348936 w 3024845"/>
                  <a:gd name="connsiteY320" fmla="*/ 441002 h 834218"/>
                  <a:gd name="connsiteX321" fmla="*/ 2348936 w 3024845"/>
                  <a:gd name="connsiteY321" fmla="*/ 261575 h 834218"/>
                  <a:gd name="connsiteX322" fmla="*/ 2355016 w 3024845"/>
                  <a:gd name="connsiteY322" fmla="*/ 255089 h 834218"/>
                  <a:gd name="connsiteX323" fmla="*/ 2427977 w 3024845"/>
                  <a:gd name="connsiteY323" fmla="*/ 255089 h 834218"/>
                  <a:gd name="connsiteX324" fmla="*/ 2427977 w 3024845"/>
                  <a:gd name="connsiteY324" fmla="*/ 263737 h 834218"/>
                  <a:gd name="connsiteX325" fmla="*/ 2438110 w 3024845"/>
                  <a:gd name="connsiteY325" fmla="*/ 263737 h 834218"/>
                  <a:gd name="connsiteX326" fmla="*/ 2438110 w 3024845"/>
                  <a:gd name="connsiteY326" fmla="*/ 378311 h 834218"/>
                  <a:gd name="connsiteX327" fmla="*/ 2460404 w 3024845"/>
                  <a:gd name="connsiteY327" fmla="*/ 378311 h 834218"/>
                  <a:gd name="connsiteX328" fmla="*/ 2460404 w 3024845"/>
                  <a:gd name="connsiteY328" fmla="*/ 311296 h 834218"/>
                  <a:gd name="connsiteX329" fmla="*/ 2486751 w 3024845"/>
                  <a:gd name="connsiteY329" fmla="*/ 311296 h 834218"/>
                  <a:gd name="connsiteX330" fmla="*/ 2490804 w 3024845"/>
                  <a:gd name="connsiteY330" fmla="*/ 306972 h 834218"/>
                  <a:gd name="connsiteX331" fmla="*/ 2498911 w 3024845"/>
                  <a:gd name="connsiteY331" fmla="*/ 306972 h 834218"/>
                  <a:gd name="connsiteX332" fmla="*/ 2502964 w 3024845"/>
                  <a:gd name="connsiteY332" fmla="*/ 311296 h 834218"/>
                  <a:gd name="connsiteX333" fmla="*/ 2525258 w 3024845"/>
                  <a:gd name="connsiteY333" fmla="*/ 311296 h 834218"/>
                  <a:gd name="connsiteX334" fmla="*/ 2525258 w 3024845"/>
                  <a:gd name="connsiteY334" fmla="*/ 194560 h 834218"/>
                  <a:gd name="connsiteX335" fmla="*/ 2582005 w 3024845"/>
                  <a:gd name="connsiteY335" fmla="*/ 183751 h 834218"/>
                  <a:gd name="connsiteX336" fmla="*/ 2582005 w 3024845"/>
                  <a:gd name="connsiteY336" fmla="*/ 184832 h 834218"/>
                  <a:gd name="connsiteX337" fmla="*/ 2582005 w 3024845"/>
                  <a:gd name="connsiteY337" fmla="*/ 192398 h 834218"/>
                  <a:gd name="connsiteX338" fmla="*/ 2608352 w 3024845"/>
                  <a:gd name="connsiteY338" fmla="*/ 192398 h 834218"/>
                  <a:gd name="connsiteX339" fmla="*/ 2608352 w 3024845"/>
                  <a:gd name="connsiteY339" fmla="*/ 447488 h 834218"/>
                  <a:gd name="connsiteX340" fmla="*/ 2630646 w 3024845"/>
                  <a:gd name="connsiteY340" fmla="*/ 447488 h 834218"/>
                  <a:gd name="connsiteX341" fmla="*/ 2630646 w 3024845"/>
                  <a:gd name="connsiteY341" fmla="*/ 443164 h 834218"/>
                  <a:gd name="connsiteX342" fmla="*/ 2642806 w 3024845"/>
                  <a:gd name="connsiteY342" fmla="*/ 443164 h 834218"/>
                  <a:gd name="connsiteX343" fmla="*/ 2642806 w 3024845"/>
                  <a:gd name="connsiteY343" fmla="*/ 447488 h 834218"/>
                  <a:gd name="connsiteX344" fmla="*/ 2667126 w 3024845"/>
                  <a:gd name="connsiteY344" fmla="*/ 447488 h 834218"/>
                  <a:gd name="connsiteX345" fmla="*/ 2667126 w 3024845"/>
                  <a:gd name="connsiteY345" fmla="*/ 434517 h 834218"/>
                  <a:gd name="connsiteX346" fmla="*/ 2695500 w 3024845"/>
                  <a:gd name="connsiteY346" fmla="*/ 434517 h 834218"/>
                  <a:gd name="connsiteX347" fmla="*/ 2707660 w 3024845"/>
                  <a:gd name="connsiteY347" fmla="*/ 430193 h 834218"/>
                  <a:gd name="connsiteX348" fmla="*/ 2727927 w 3024845"/>
                  <a:gd name="connsiteY348" fmla="*/ 434517 h 834218"/>
                  <a:gd name="connsiteX349" fmla="*/ 2727927 w 3024845"/>
                  <a:gd name="connsiteY349" fmla="*/ 417223 h 834218"/>
                  <a:gd name="connsiteX350" fmla="*/ 2736034 w 3024845"/>
                  <a:gd name="connsiteY350" fmla="*/ 417223 h 834218"/>
                  <a:gd name="connsiteX351" fmla="*/ 2736034 w 3024845"/>
                  <a:gd name="connsiteY351" fmla="*/ 404252 h 834218"/>
                  <a:gd name="connsiteX352" fmla="*/ 2792781 w 3024845"/>
                  <a:gd name="connsiteY352" fmla="*/ 404252 h 834218"/>
                  <a:gd name="connsiteX353" fmla="*/ 2792781 w 3024845"/>
                  <a:gd name="connsiteY353" fmla="*/ 373987 h 834218"/>
                  <a:gd name="connsiteX354" fmla="*/ 2811021 w 3024845"/>
                  <a:gd name="connsiteY354" fmla="*/ 373987 h 834218"/>
                  <a:gd name="connsiteX355" fmla="*/ 2811021 w 3024845"/>
                  <a:gd name="connsiteY355" fmla="*/ 367502 h 834218"/>
                  <a:gd name="connsiteX356" fmla="*/ 2823181 w 3024845"/>
                  <a:gd name="connsiteY356" fmla="*/ 367502 h 834218"/>
                  <a:gd name="connsiteX357" fmla="*/ 2823181 w 3024845"/>
                  <a:gd name="connsiteY357" fmla="*/ 373987 h 834218"/>
                  <a:gd name="connsiteX358" fmla="*/ 2839395 w 3024845"/>
                  <a:gd name="connsiteY358" fmla="*/ 373987 h 834218"/>
                  <a:gd name="connsiteX359" fmla="*/ 2839395 w 3024845"/>
                  <a:gd name="connsiteY359" fmla="*/ 423708 h 834218"/>
                  <a:gd name="connsiteX360" fmla="*/ 2871822 w 3024845"/>
                  <a:gd name="connsiteY360" fmla="*/ 423708 h 834218"/>
                  <a:gd name="connsiteX361" fmla="*/ 2871822 w 3024845"/>
                  <a:gd name="connsiteY361" fmla="*/ 397767 h 834218"/>
                  <a:gd name="connsiteX362" fmla="*/ 2910329 w 3024845"/>
                  <a:gd name="connsiteY362" fmla="*/ 397767 h 834218"/>
                  <a:gd name="connsiteX363" fmla="*/ 2910329 w 3024845"/>
                  <a:gd name="connsiteY363" fmla="*/ 367502 h 834218"/>
                  <a:gd name="connsiteX364" fmla="*/ 2958970 w 3024845"/>
                  <a:gd name="connsiteY364" fmla="*/ 367502 h 834218"/>
                  <a:gd name="connsiteX365" fmla="*/ 2958970 w 3024845"/>
                  <a:gd name="connsiteY365" fmla="*/ 478658 h 834218"/>
                  <a:gd name="connsiteX366" fmla="*/ 2958970 w 3024845"/>
                  <a:gd name="connsiteY366" fmla="*/ 492437 h 834218"/>
                  <a:gd name="connsiteX367" fmla="*/ 3024845 w 3024845"/>
                  <a:gd name="connsiteY367" fmla="*/ 492437 h 834218"/>
                  <a:gd name="connsiteX368" fmla="*/ 3024845 w 3024845"/>
                  <a:gd name="connsiteY368" fmla="*/ 834218 h 834218"/>
                  <a:gd name="connsiteX369" fmla="*/ 2054 w 3024845"/>
                  <a:gd name="connsiteY369" fmla="*/ 831885 h 834218"/>
                  <a:gd name="connsiteX370" fmla="*/ 0 w 3024845"/>
                  <a:gd name="connsiteY370" fmla="*/ 397767 h 834218"/>
                  <a:gd name="connsiteX371" fmla="*/ 20267 w 3024845"/>
                  <a:gd name="connsiteY371" fmla="*/ 397767 h 834218"/>
                  <a:gd name="connsiteX372" fmla="*/ 20774 w 3024845"/>
                  <a:gd name="connsiteY372" fmla="*/ 396686 h 834218"/>
                  <a:gd name="connsiteX373" fmla="*/ 24320 w 3024845"/>
                  <a:gd name="connsiteY373" fmla="*/ 389120 h 834218"/>
                  <a:gd name="connsiteX374" fmla="*/ 26094 w 3024845"/>
                  <a:gd name="connsiteY374" fmla="*/ 389390 h 834218"/>
                  <a:gd name="connsiteX375" fmla="*/ 38507 w 3024845"/>
                  <a:gd name="connsiteY375" fmla="*/ 391281 h 834218"/>
                  <a:gd name="connsiteX376" fmla="*/ 39014 w 3024845"/>
                  <a:gd name="connsiteY376" fmla="*/ 392633 h 834218"/>
                  <a:gd name="connsiteX377" fmla="*/ 42560 w 3024845"/>
                  <a:gd name="connsiteY377" fmla="*/ 402090 h 834218"/>
                  <a:gd name="connsiteX378" fmla="*/ 68907 w 3024845"/>
                  <a:gd name="connsiteY378" fmla="*/ 404252 h 834218"/>
                  <a:gd name="connsiteX379" fmla="*/ 68907 w 3024845"/>
                  <a:gd name="connsiteY379" fmla="*/ 281031 h 834218"/>
                  <a:gd name="connsiteX380" fmla="*/ 70934 w 3024845"/>
                  <a:gd name="connsiteY380" fmla="*/ 281031 h 834218"/>
                  <a:gd name="connsiteX381" fmla="*/ 85121 w 3024845"/>
                  <a:gd name="connsiteY381" fmla="*/ 281031 h 834218"/>
                  <a:gd name="connsiteX382" fmla="*/ 85121 w 3024845"/>
                  <a:gd name="connsiteY382" fmla="*/ 144839 h 834218"/>
                  <a:gd name="connsiteX383" fmla="*/ 86894 w 3024845"/>
                  <a:gd name="connsiteY383" fmla="*/ 144839 h 834218"/>
                  <a:gd name="connsiteX384" fmla="*/ 99308 w 3024845"/>
                  <a:gd name="connsiteY384" fmla="*/ 144839 h 834218"/>
                  <a:gd name="connsiteX385" fmla="*/ 99308 w 3024845"/>
                  <a:gd name="connsiteY385" fmla="*/ 30265 h 834218"/>
                  <a:gd name="connsiteX386" fmla="*/ 103361 w 3024845"/>
                  <a:gd name="connsiteY386" fmla="*/ 2161 h 834218"/>
                  <a:gd name="connsiteX0" fmla="*/ 99308 w 3024845"/>
                  <a:gd name="connsiteY0" fmla="*/ 36988 h 840941"/>
                  <a:gd name="connsiteX1" fmla="*/ 200642 w 3024845"/>
                  <a:gd name="connsiteY1" fmla="*/ 6723 h 840941"/>
                  <a:gd name="connsiteX2" fmla="*/ 220909 w 3024845"/>
                  <a:gd name="connsiteY2" fmla="*/ 151562 h 840941"/>
                  <a:gd name="connsiteX3" fmla="*/ 223189 w 3024845"/>
                  <a:gd name="connsiteY3" fmla="*/ 151562 h 840941"/>
                  <a:gd name="connsiteX4" fmla="*/ 239150 w 3024845"/>
                  <a:gd name="connsiteY4" fmla="*/ 151562 h 840941"/>
                  <a:gd name="connsiteX5" fmla="*/ 239150 w 3024845"/>
                  <a:gd name="connsiteY5" fmla="*/ 292077 h 840941"/>
                  <a:gd name="connsiteX6" fmla="*/ 240670 w 3024845"/>
                  <a:gd name="connsiteY6" fmla="*/ 291807 h 840941"/>
                  <a:gd name="connsiteX7" fmla="*/ 251310 w 3024845"/>
                  <a:gd name="connsiteY7" fmla="*/ 289916 h 840941"/>
                  <a:gd name="connsiteX8" fmla="*/ 249283 w 3024845"/>
                  <a:gd name="connsiteY8" fmla="*/ 378548 h 840941"/>
                  <a:gd name="connsiteX9" fmla="*/ 250803 w 3024845"/>
                  <a:gd name="connsiteY9" fmla="*/ 378819 h 840941"/>
                  <a:gd name="connsiteX10" fmla="*/ 261443 w 3024845"/>
                  <a:gd name="connsiteY10" fmla="*/ 380710 h 840941"/>
                  <a:gd name="connsiteX11" fmla="*/ 261696 w 3024845"/>
                  <a:gd name="connsiteY11" fmla="*/ 381521 h 840941"/>
                  <a:gd name="connsiteX12" fmla="*/ 263470 w 3024845"/>
                  <a:gd name="connsiteY12" fmla="*/ 387196 h 840941"/>
                  <a:gd name="connsiteX13" fmla="*/ 264230 w 3024845"/>
                  <a:gd name="connsiteY13" fmla="*/ 384764 h 840941"/>
                  <a:gd name="connsiteX14" fmla="*/ 269550 w 3024845"/>
                  <a:gd name="connsiteY14" fmla="*/ 367740 h 840941"/>
                  <a:gd name="connsiteX15" fmla="*/ 271323 w 3024845"/>
                  <a:gd name="connsiteY15" fmla="*/ 367740 h 840941"/>
                  <a:gd name="connsiteX16" fmla="*/ 283737 w 3024845"/>
                  <a:gd name="connsiteY16" fmla="*/ 367740 h 840941"/>
                  <a:gd name="connsiteX17" fmla="*/ 283737 w 3024845"/>
                  <a:gd name="connsiteY17" fmla="*/ 400166 h 840941"/>
                  <a:gd name="connsiteX18" fmla="*/ 284750 w 3024845"/>
                  <a:gd name="connsiteY18" fmla="*/ 400707 h 840941"/>
                  <a:gd name="connsiteX19" fmla="*/ 291844 w 3024845"/>
                  <a:gd name="connsiteY19" fmla="*/ 404490 h 840941"/>
                  <a:gd name="connsiteX20" fmla="*/ 291844 w 3024845"/>
                  <a:gd name="connsiteY20" fmla="*/ 405841 h 840941"/>
                  <a:gd name="connsiteX21" fmla="*/ 291844 w 3024845"/>
                  <a:gd name="connsiteY21" fmla="*/ 415299 h 840941"/>
                  <a:gd name="connsiteX22" fmla="*/ 336431 w 3024845"/>
                  <a:gd name="connsiteY22" fmla="*/ 415299 h 840941"/>
                  <a:gd name="connsiteX23" fmla="*/ 336431 w 3024845"/>
                  <a:gd name="connsiteY23" fmla="*/ 416380 h 840941"/>
                  <a:gd name="connsiteX24" fmla="*/ 336431 w 3024845"/>
                  <a:gd name="connsiteY24" fmla="*/ 423946 h 840941"/>
                  <a:gd name="connsiteX25" fmla="*/ 338457 w 3024845"/>
                  <a:gd name="connsiteY25" fmla="*/ 423946 h 840941"/>
                  <a:gd name="connsiteX26" fmla="*/ 352644 w 3024845"/>
                  <a:gd name="connsiteY26" fmla="*/ 423946 h 840941"/>
                  <a:gd name="connsiteX27" fmla="*/ 352644 w 3024845"/>
                  <a:gd name="connsiteY27" fmla="*/ 393681 h 840941"/>
                  <a:gd name="connsiteX28" fmla="*/ 397231 w 3024845"/>
                  <a:gd name="connsiteY28" fmla="*/ 393681 h 840941"/>
                  <a:gd name="connsiteX29" fmla="*/ 397231 w 3024845"/>
                  <a:gd name="connsiteY29" fmla="*/ 392330 h 840941"/>
                  <a:gd name="connsiteX30" fmla="*/ 397231 w 3024845"/>
                  <a:gd name="connsiteY30" fmla="*/ 382872 h 840941"/>
                  <a:gd name="connsiteX31" fmla="*/ 398245 w 3024845"/>
                  <a:gd name="connsiteY31" fmla="*/ 382872 h 840941"/>
                  <a:gd name="connsiteX32" fmla="*/ 405338 w 3024845"/>
                  <a:gd name="connsiteY32" fmla="*/ 382872 h 840941"/>
                  <a:gd name="connsiteX33" fmla="*/ 405338 w 3024845"/>
                  <a:gd name="connsiteY33" fmla="*/ 380981 h 840941"/>
                  <a:gd name="connsiteX34" fmla="*/ 405338 w 3024845"/>
                  <a:gd name="connsiteY34" fmla="*/ 367740 h 840941"/>
                  <a:gd name="connsiteX35" fmla="*/ 406098 w 3024845"/>
                  <a:gd name="connsiteY35" fmla="*/ 367740 h 840941"/>
                  <a:gd name="connsiteX36" fmla="*/ 411418 w 3024845"/>
                  <a:gd name="connsiteY36" fmla="*/ 367740 h 840941"/>
                  <a:gd name="connsiteX37" fmla="*/ 411418 w 3024845"/>
                  <a:gd name="connsiteY37" fmla="*/ 366659 h 840941"/>
                  <a:gd name="connsiteX38" fmla="*/ 411418 w 3024845"/>
                  <a:gd name="connsiteY38" fmla="*/ 359092 h 840941"/>
                  <a:gd name="connsiteX39" fmla="*/ 413445 w 3024845"/>
                  <a:gd name="connsiteY39" fmla="*/ 359092 h 840941"/>
                  <a:gd name="connsiteX40" fmla="*/ 427632 w 3024845"/>
                  <a:gd name="connsiteY40" fmla="*/ 359092 h 840941"/>
                  <a:gd name="connsiteX41" fmla="*/ 427632 w 3024845"/>
                  <a:gd name="connsiteY41" fmla="*/ 360173 h 840941"/>
                  <a:gd name="connsiteX42" fmla="*/ 427632 w 3024845"/>
                  <a:gd name="connsiteY42" fmla="*/ 367740 h 840941"/>
                  <a:gd name="connsiteX43" fmla="*/ 449925 w 3024845"/>
                  <a:gd name="connsiteY43" fmla="*/ 367740 h 840941"/>
                  <a:gd name="connsiteX44" fmla="*/ 449925 w 3024845"/>
                  <a:gd name="connsiteY44" fmla="*/ 365848 h 840941"/>
                  <a:gd name="connsiteX45" fmla="*/ 449925 w 3024845"/>
                  <a:gd name="connsiteY45" fmla="*/ 352607 h 840941"/>
                  <a:gd name="connsiteX46" fmla="*/ 451699 w 3024845"/>
                  <a:gd name="connsiteY46" fmla="*/ 352607 h 840941"/>
                  <a:gd name="connsiteX47" fmla="*/ 464112 w 3024845"/>
                  <a:gd name="connsiteY47" fmla="*/ 352607 h 840941"/>
                  <a:gd name="connsiteX48" fmla="*/ 464112 w 3024845"/>
                  <a:gd name="connsiteY48" fmla="*/ 376387 h 840941"/>
                  <a:gd name="connsiteX49" fmla="*/ 465126 w 3024845"/>
                  <a:gd name="connsiteY49" fmla="*/ 376387 h 840941"/>
                  <a:gd name="connsiteX50" fmla="*/ 472219 w 3024845"/>
                  <a:gd name="connsiteY50" fmla="*/ 376387 h 840941"/>
                  <a:gd name="connsiteX51" fmla="*/ 472219 w 3024845"/>
                  <a:gd name="connsiteY51" fmla="*/ 375306 h 840941"/>
                  <a:gd name="connsiteX52" fmla="*/ 472219 w 3024845"/>
                  <a:gd name="connsiteY52" fmla="*/ 367740 h 840941"/>
                  <a:gd name="connsiteX53" fmla="*/ 473992 w 3024845"/>
                  <a:gd name="connsiteY53" fmla="*/ 367740 h 840941"/>
                  <a:gd name="connsiteX54" fmla="*/ 486406 w 3024845"/>
                  <a:gd name="connsiteY54" fmla="*/ 367740 h 840941"/>
                  <a:gd name="connsiteX55" fmla="*/ 486406 w 3024845"/>
                  <a:gd name="connsiteY55" fmla="*/ 393681 h 840941"/>
                  <a:gd name="connsiteX56" fmla="*/ 488433 w 3024845"/>
                  <a:gd name="connsiteY56" fmla="*/ 393681 h 840941"/>
                  <a:gd name="connsiteX57" fmla="*/ 502619 w 3024845"/>
                  <a:gd name="connsiteY57" fmla="*/ 393681 h 840941"/>
                  <a:gd name="connsiteX58" fmla="*/ 502619 w 3024845"/>
                  <a:gd name="connsiteY58" fmla="*/ 395302 h 840941"/>
                  <a:gd name="connsiteX59" fmla="*/ 502619 w 3024845"/>
                  <a:gd name="connsiteY59" fmla="*/ 406652 h 840941"/>
                  <a:gd name="connsiteX60" fmla="*/ 503379 w 3024845"/>
                  <a:gd name="connsiteY60" fmla="*/ 406652 h 840941"/>
                  <a:gd name="connsiteX61" fmla="*/ 508700 w 3024845"/>
                  <a:gd name="connsiteY61" fmla="*/ 406652 h 840941"/>
                  <a:gd name="connsiteX62" fmla="*/ 508700 w 3024845"/>
                  <a:gd name="connsiteY62" fmla="*/ 405841 h 840941"/>
                  <a:gd name="connsiteX63" fmla="*/ 508700 w 3024845"/>
                  <a:gd name="connsiteY63" fmla="*/ 400166 h 840941"/>
                  <a:gd name="connsiteX64" fmla="*/ 539100 w 3024845"/>
                  <a:gd name="connsiteY64" fmla="*/ 400166 h 840941"/>
                  <a:gd name="connsiteX65" fmla="*/ 539100 w 3024845"/>
                  <a:gd name="connsiteY65" fmla="*/ 423946 h 840941"/>
                  <a:gd name="connsiteX66" fmla="*/ 540113 w 3024845"/>
                  <a:gd name="connsiteY66" fmla="*/ 423946 h 840941"/>
                  <a:gd name="connsiteX67" fmla="*/ 547207 w 3024845"/>
                  <a:gd name="connsiteY67" fmla="*/ 423946 h 840941"/>
                  <a:gd name="connsiteX68" fmla="*/ 547207 w 3024845"/>
                  <a:gd name="connsiteY68" fmla="*/ 425027 h 840941"/>
                  <a:gd name="connsiteX69" fmla="*/ 547207 w 3024845"/>
                  <a:gd name="connsiteY69" fmla="*/ 432593 h 840941"/>
                  <a:gd name="connsiteX70" fmla="*/ 547967 w 3024845"/>
                  <a:gd name="connsiteY70" fmla="*/ 432593 h 840941"/>
                  <a:gd name="connsiteX71" fmla="*/ 553287 w 3024845"/>
                  <a:gd name="connsiteY71" fmla="*/ 432593 h 840941"/>
                  <a:gd name="connsiteX72" fmla="*/ 553287 w 3024845"/>
                  <a:gd name="connsiteY72" fmla="*/ 430431 h 840941"/>
                  <a:gd name="connsiteX73" fmla="*/ 553287 w 3024845"/>
                  <a:gd name="connsiteY73" fmla="*/ 415299 h 840941"/>
                  <a:gd name="connsiteX74" fmla="*/ 554300 w 3024845"/>
                  <a:gd name="connsiteY74" fmla="*/ 415299 h 840941"/>
                  <a:gd name="connsiteX75" fmla="*/ 561394 w 3024845"/>
                  <a:gd name="connsiteY75" fmla="*/ 415299 h 840941"/>
                  <a:gd name="connsiteX76" fmla="*/ 561394 w 3024845"/>
                  <a:gd name="connsiteY76" fmla="*/ 416380 h 840941"/>
                  <a:gd name="connsiteX77" fmla="*/ 561394 w 3024845"/>
                  <a:gd name="connsiteY77" fmla="*/ 423946 h 840941"/>
                  <a:gd name="connsiteX78" fmla="*/ 566714 w 3024845"/>
                  <a:gd name="connsiteY78" fmla="*/ 421953 h 840941"/>
                  <a:gd name="connsiteX79" fmla="*/ 567474 w 3024845"/>
                  <a:gd name="connsiteY79" fmla="*/ 420973 h 840941"/>
                  <a:gd name="connsiteX80" fmla="*/ 567474 w 3024845"/>
                  <a:gd name="connsiteY80" fmla="*/ 415299 h 840941"/>
                  <a:gd name="connsiteX81" fmla="*/ 605981 w 3024845"/>
                  <a:gd name="connsiteY81" fmla="*/ 415299 h 840941"/>
                  <a:gd name="connsiteX82" fmla="*/ 605981 w 3024845"/>
                  <a:gd name="connsiteY82" fmla="*/ 439078 h 840941"/>
                  <a:gd name="connsiteX83" fmla="*/ 608007 w 3024845"/>
                  <a:gd name="connsiteY83" fmla="*/ 439078 h 840941"/>
                  <a:gd name="connsiteX84" fmla="*/ 622194 w 3024845"/>
                  <a:gd name="connsiteY84" fmla="*/ 439078 h 840941"/>
                  <a:gd name="connsiteX85" fmla="*/ 622194 w 3024845"/>
                  <a:gd name="connsiteY85" fmla="*/ 440159 h 840941"/>
                  <a:gd name="connsiteX86" fmla="*/ 622194 w 3024845"/>
                  <a:gd name="connsiteY86" fmla="*/ 447725 h 840941"/>
                  <a:gd name="connsiteX87" fmla="*/ 623968 w 3024845"/>
                  <a:gd name="connsiteY87" fmla="*/ 447725 h 840941"/>
                  <a:gd name="connsiteX88" fmla="*/ 636381 w 3024845"/>
                  <a:gd name="connsiteY88" fmla="*/ 447725 h 840941"/>
                  <a:gd name="connsiteX89" fmla="*/ 636381 w 3024845"/>
                  <a:gd name="connsiteY89" fmla="*/ 423946 h 840941"/>
                  <a:gd name="connsiteX90" fmla="*/ 637394 w 3024845"/>
                  <a:gd name="connsiteY90" fmla="*/ 423946 h 840941"/>
                  <a:gd name="connsiteX91" fmla="*/ 644488 w 3024845"/>
                  <a:gd name="connsiteY91" fmla="*/ 423946 h 840941"/>
                  <a:gd name="connsiteX92" fmla="*/ 644488 w 3024845"/>
                  <a:gd name="connsiteY92" fmla="*/ 391519 h 840941"/>
                  <a:gd name="connsiteX93" fmla="*/ 645501 w 3024845"/>
                  <a:gd name="connsiteY93" fmla="*/ 391519 h 840941"/>
                  <a:gd name="connsiteX94" fmla="*/ 652595 w 3024845"/>
                  <a:gd name="connsiteY94" fmla="*/ 391519 h 840941"/>
                  <a:gd name="connsiteX95" fmla="*/ 652595 w 3024845"/>
                  <a:gd name="connsiteY95" fmla="*/ 389628 h 840941"/>
                  <a:gd name="connsiteX96" fmla="*/ 652595 w 3024845"/>
                  <a:gd name="connsiteY96" fmla="*/ 376387 h 840941"/>
                  <a:gd name="connsiteX97" fmla="*/ 651328 w 3024845"/>
                  <a:gd name="connsiteY97" fmla="*/ 374765 h 840941"/>
                  <a:gd name="connsiteX98" fmla="*/ 656648 w 3024845"/>
                  <a:gd name="connsiteY98" fmla="*/ 363416 h 840941"/>
                  <a:gd name="connsiteX99" fmla="*/ 664755 w 3024845"/>
                  <a:gd name="connsiteY99" fmla="*/ 391519 h 840941"/>
                  <a:gd name="connsiteX100" fmla="*/ 665515 w 3024845"/>
                  <a:gd name="connsiteY100" fmla="*/ 391519 h 840941"/>
                  <a:gd name="connsiteX101" fmla="*/ 670835 w 3024845"/>
                  <a:gd name="connsiteY101" fmla="*/ 391519 h 840941"/>
                  <a:gd name="connsiteX102" fmla="*/ 670835 w 3024845"/>
                  <a:gd name="connsiteY102" fmla="*/ 285592 h 840941"/>
                  <a:gd name="connsiteX103" fmla="*/ 672355 w 3024845"/>
                  <a:gd name="connsiteY103" fmla="*/ 285592 h 840941"/>
                  <a:gd name="connsiteX104" fmla="*/ 682995 w 3024845"/>
                  <a:gd name="connsiteY104" fmla="*/ 285592 h 840941"/>
                  <a:gd name="connsiteX105" fmla="*/ 682995 w 3024845"/>
                  <a:gd name="connsiteY105" fmla="*/ 238033 h 840941"/>
                  <a:gd name="connsiteX106" fmla="*/ 709342 w 3024845"/>
                  <a:gd name="connsiteY106" fmla="*/ 238033 h 840941"/>
                  <a:gd name="connsiteX107" fmla="*/ 709342 w 3024845"/>
                  <a:gd name="connsiteY107" fmla="*/ 216415 h 840941"/>
                  <a:gd name="connsiteX108" fmla="*/ 743796 w 3024845"/>
                  <a:gd name="connsiteY108" fmla="*/ 216415 h 840941"/>
                  <a:gd name="connsiteX109" fmla="*/ 743796 w 3024845"/>
                  <a:gd name="connsiteY109" fmla="*/ 218847 h 840941"/>
                  <a:gd name="connsiteX110" fmla="*/ 743796 w 3024845"/>
                  <a:gd name="connsiteY110" fmla="*/ 235871 h 840941"/>
                  <a:gd name="connsiteX111" fmla="*/ 746076 w 3024845"/>
                  <a:gd name="connsiteY111" fmla="*/ 235871 h 840941"/>
                  <a:gd name="connsiteX112" fmla="*/ 762036 w 3024845"/>
                  <a:gd name="connsiteY112" fmla="*/ 235871 h 840941"/>
                  <a:gd name="connsiteX113" fmla="*/ 762036 w 3024845"/>
                  <a:gd name="connsiteY113" fmla="*/ 283430 h 840941"/>
                  <a:gd name="connsiteX114" fmla="*/ 763049 w 3024845"/>
                  <a:gd name="connsiteY114" fmla="*/ 283430 h 840941"/>
                  <a:gd name="connsiteX115" fmla="*/ 770143 w 3024845"/>
                  <a:gd name="connsiteY115" fmla="*/ 283430 h 840941"/>
                  <a:gd name="connsiteX116" fmla="*/ 784330 w 3024845"/>
                  <a:gd name="connsiteY116" fmla="*/ 287754 h 840941"/>
                  <a:gd name="connsiteX117" fmla="*/ 784330 w 3024845"/>
                  <a:gd name="connsiteY117" fmla="*/ 326666 h 840941"/>
                  <a:gd name="connsiteX118" fmla="*/ 785343 w 3024845"/>
                  <a:gd name="connsiteY118" fmla="*/ 326666 h 840941"/>
                  <a:gd name="connsiteX119" fmla="*/ 792436 w 3024845"/>
                  <a:gd name="connsiteY119" fmla="*/ 326666 h 840941"/>
                  <a:gd name="connsiteX120" fmla="*/ 792436 w 3024845"/>
                  <a:gd name="connsiteY120" fmla="*/ 328287 h 840941"/>
                  <a:gd name="connsiteX121" fmla="*/ 792436 w 3024845"/>
                  <a:gd name="connsiteY121" fmla="*/ 339636 h 840941"/>
                  <a:gd name="connsiteX122" fmla="*/ 794463 w 3024845"/>
                  <a:gd name="connsiteY122" fmla="*/ 339636 h 840941"/>
                  <a:gd name="connsiteX123" fmla="*/ 808650 w 3024845"/>
                  <a:gd name="connsiteY123" fmla="*/ 339636 h 840941"/>
                  <a:gd name="connsiteX124" fmla="*/ 814730 w 3024845"/>
                  <a:gd name="connsiteY124" fmla="*/ 346122 h 840941"/>
                  <a:gd name="connsiteX125" fmla="*/ 814730 w 3024845"/>
                  <a:gd name="connsiteY125" fmla="*/ 367740 h 840941"/>
                  <a:gd name="connsiteX126" fmla="*/ 817010 w 3024845"/>
                  <a:gd name="connsiteY126" fmla="*/ 367740 h 840941"/>
                  <a:gd name="connsiteX127" fmla="*/ 832970 w 3024845"/>
                  <a:gd name="connsiteY127" fmla="*/ 367740 h 840941"/>
                  <a:gd name="connsiteX128" fmla="*/ 832970 w 3024845"/>
                  <a:gd name="connsiteY128" fmla="*/ 368820 h 840941"/>
                  <a:gd name="connsiteX129" fmla="*/ 832970 w 3024845"/>
                  <a:gd name="connsiteY129" fmla="*/ 376387 h 840941"/>
                  <a:gd name="connsiteX130" fmla="*/ 834237 w 3024845"/>
                  <a:gd name="connsiteY130" fmla="*/ 376387 h 840941"/>
                  <a:gd name="connsiteX131" fmla="*/ 843104 w 3024845"/>
                  <a:gd name="connsiteY131" fmla="*/ 376387 h 840941"/>
                  <a:gd name="connsiteX132" fmla="*/ 843104 w 3024845"/>
                  <a:gd name="connsiteY132" fmla="*/ 378548 h 840941"/>
                  <a:gd name="connsiteX133" fmla="*/ 843104 w 3024845"/>
                  <a:gd name="connsiteY133" fmla="*/ 393681 h 840941"/>
                  <a:gd name="connsiteX134" fmla="*/ 847157 w 3024845"/>
                  <a:gd name="connsiteY134" fmla="*/ 391789 h 840941"/>
                  <a:gd name="connsiteX135" fmla="*/ 847157 w 3024845"/>
                  <a:gd name="connsiteY135" fmla="*/ 378548 h 840941"/>
                  <a:gd name="connsiteX136" fmla="*/ 848170 w 3024845"/>
                  <a:gd name="connsiteY136" fmla="*/ 378548 h 840941"/>
                  <a:gd name="connsiteX137" fmla="*/ 855264 w 3024845"/>
                  <a:gd name="connsiteY137" fmla="*/ 378548 h 840941"/>
                  <a:gd name="connsiteX138" fmla="*/ 855264 w 3024845"/>
                  <a:gd name="connsiteY138" fmla="*/ 380170 h 840941"/>
                  <a:gd name="connsiteX139" fmla="*/ 855264 w 3024845"/>
                  <a:gd name="connsiteY139" fmla="*/ 391519 h 840941"/>
                  <a:gd name="connsiteX140" fmla="*/ 856024 w 3024845"/>
                  <a:gd name="connsiteY140" fmla="*/ 391519 h 840941"/>
                  <a:gd name="connsiteX141" fmla="*/ 861344 w 3024845"/>
                  <a:gd name="connsiteY141" fmla="*/ 391519 h 840941"/>
                  <a:gd name="connsiteX142" fmla="*/ 909984 w 3024845"/>
                  <a:gd name="connsiteY142" fmla="*/ 387196 h 840941"/>
                  <a:gd name="connsiteX143" fmla="*/ 909984 w 3024845"/>
                  <a:gd name="connsiteY143" fmla="*/ 388547 h 840941"/>
                  <a:gd name="connsiteX144" fmla="*/ 909984 w 3024845"/>
                  <a:gd name="connsiteY144" fmla="*/ 398004 h 840941"/>
                  <a:gd name="connsiteX145" fmla="*/ 910744 w 3024845"/>
                  <a:gd name="connsiteY145" fmla="*/ 398004 h 840941"/>
                  <a:gd name="connsiteX146" fmla="*/ 916065 w 3024845"/>
                  <a:gd name="connsiteY146" fmla="*/ 398004 h 840941"/>
                  <a:gd name="connsiteX147" fmla="*/ 916065 w 3024845"/>
                  <a:gd name="connsiteY147" fmla="*/ 400166 h 840941"/>
                  <a:gd name="connsiteX148" fmla="*/ 916065 w 3024845"/>
                  <a:gd name="connsiteY148" fmla="*/ 415299 h 840941"/>
                  <a:gd name="connsiteX149" fmla="*/ 918091 w 3024845"/>
                  <a:gd name="connsiteY149" fmla="*/ 413948 h 840941"/>
                  <a:gd name="connsiteX150" fmla="*/ 932278 w 3024845"/>
                  <a:gd name="connsiteY150" fmla="*/ 404490 h 840941"/>
                  <a:gd name="connsiteX151" fmla="*/ 938358 w 3024845"/>
                  <a:gd name="connsiteY151" fmla="*/ 363416 h 840941"/>
                  <a:gd name="connsiteX152" fmla="*/ 939118 w 3024845"/>
                  <a:gd name="connsiteY152" fmla="*/ 363146 h 840941"/>
                  <a:gd name="connsiteX153" fmla="*/ 944438 w 3024845"/>
                  <a:gd name="connsiteY153" fmla="*/ 361254 h 840941"/>
                  <a:gd name="connsiteX154" fmla="*/ 946465 w 3024845"/>
                  <a:gd name="connsiteY154" fmla="*/ 292077 h 840941"/>
                  <a:gd name="connsiteX155" fmla="*/ 948492 w 3024845"/>
                  <a:gd name="connsiteY155" fmla="*/ 361254 h 840941"/>
                  <a:gd name="connsiteX156" fmla="*/ 949252 w 3024845"/>
                  <a:gd name="connsiteY156" fmla="*/ 361524 h 840941"/>
                  <a:gd name="connsiteX157" fmla="*/ 954572 w 3024845"/>
                  <a:gd name="connsiteY157" fmla="*/ 363416 h 840941"/>
                  <a:gd name="connsiteX158" fmla="*/ 954572 w 3024845"/>
                  <a:gd name="connsiteY158" fmla="*/ 276945 h 840941"/>
                  <a:gd name="connsiteX159" fmla="*/ 958625 w 3024845"/>
                  <a:gd name="connsiteY159" fmla="*/ 244518 h 840941"/>
                  <a:gd name="connsiteX160" fmla="*/ 997132 w 3024845"/>
                  <a:gd name="connsiteY160" fmla="*/ 244518 h 840941"/>
                  <a:gd name="connsiteX161" fmla="*/ 997132 w 3024845"/>
                  <a:gd name="connsiteY161" fmla="*/ 276945 h 840941"/>
                  <a:gd name="connsiteX162" fmla="*/ 997892 w 3024845"/>
                  <a:gd name="connsiteY162" fmla="*/ 276945 h 840941"/>
                  <a:gd name="connsiteX163" fmla="*/ 1003212 w 3024845"/>
                  <a:gd name="connsiteY163" fmla="*/ 276945 h 840941"/>
                  <a:gd name="connsiteX164" fmla="*/ 1003212 w 3024845"/>
                  <a:gd name="connsiteY164" fmla="*/ 194797 h 840941"/>
                  <a:gd name="connsiteX165" fmla="*/ 1004986 w 3024845"/>
                  <a:gd name="connsiteY165" fmla="*/ 194797 h 840941"/>
                  <a:gd name="connsiteX166" fmla="*/ 1017399 w 3024845"/>
                  <a:gd name="connsiteY166" fmla="*/ 194797 h 840941"/>
                  <a:gd name="connsiteX167" fmla="*/ 1017399 w 3024845"/>
                  <a:gd name="connsiteY167" fmla="*/ 192906 h 840941"/>
                  <a:gd name="connsiteX168" fmla="*/ 1017399 w 3024845"/>
                  <a:gd name="connsiteY168" fmla="*/ 179665 h 840941"/>
                  <a:gd name="connsiteX169" fmla="*/ 1039693 w 3024845"/>
                  <a:gd name="connsiteY169" fmla="*/ 179665 h 840941"/>
                  <a:gd name="connsiteX170" fmla="*/ 1039693 w 3024845"/>
                  <a:gd name="connsiteY170" fmla="*/ 178584 h 840941"/>
                  <a:gd name="connsiteX171" fmla="*/ 1039693 w 3024845"/>
                  <a:gd name="connsiteY171" fmla="*/ 171018 h 840941"/>
                  <a:gd name="connsiteX172" fmla="*/ 1041466 w 3024845"/>
                  <a:gd name="connsiteY172" fmla="*/ 171018 h 840941"/>
                  <a:gd name="connsiteX173" fmla="*/ 1053880 w 3024845"/>
                  <a:gd name="connsiteY173" fmla="*/ 171018 h 840941"/>
                  <a:gd name="connsiteX174" fmla="*/ 1053880 w 3024845"/>
                  <a:gd name="connsiteY174" fmla="*/ 172099 h 840941"/>
                  <a:gd name="connsiteX175" fmla="*/ 1053880 w 3024845"/>
                  <a:gd name="connsiteY175" fmla="*/ 179665 h 840941"/>
                  <a:gd name="connsiteX176" fmla="*/ 1054640 w 3024845"/>
                  <a:gd name="connsiteY176" fmla="*/ 179665 h 840941"/>
                  <a:gd name="connsiteX177" fmla="*/ 1059960 w 3024845"/>
                  <a:gd name="connsiteY177" fmla="*/ 179665 h 840941"/>
                  <a:gd name="connsiteX178" fmla="*/ 1070093 w 3024845"/>
                  <a:gd name="connsiteY178" fmla="*/ 175341 h 840941"/>
                  <a:gd name="connsiteX179" fmla="*/ 1074146 w 3024845"/>
                  <a:gd name="connsiteY179" fmla="*/ 178584 h 840941"/>
                  <a:gd name="connsiteX180" fmla="*/ 1074146 w 3024845"/>
                  <a:gd name="connsiteY180" fmla="*/ 171018 h 840941"/>
                  <a:gd name="connsiteX181" fmla="*/ 1076426 w 3024845"/>
                  <a:gd name="connsiteY181" fmla="*/ 171018 h 840941"/>
                  <a:gd name="connsiteX182" fmla="*/ 1092387 w 3024845"/>
                  <a:gd name="connsiteY182" fmla="*/ 171018 h 840941"/>
                  <a:gd name="connsiteX183" fmla="*/ 1092387 w 3024845"/>
                  <a:gd name="connsiteY183" fmla="*/ 172099 h 840941"/>
                  <a:gd name="connsiteX184" fmla="*/ 1092387 w 3024845"/>
                  <a:gd name="connsiteY184" fmla="*/ 179665 h 840941"/>
                  <a:gd name="connsiteX185" fmla="*/ 1122787 w 3024845"/>
                  <a:gd name="connsiteY185" fmla="*/ 179665 h 840941"/>
                  <a:gd name="connsiteX186" fmla="*/ 1122787 w 3024845"/>
                  <a:gd name="connsiteY186" fmla="*/ 181286 h 840941"/>
                  <a:gd name="connsiteX187" fmla="*/ 1122787 w 3024845"/>
                  <a:gd name="connsiteY187" fmla="*/ 192636 h 840941"/>
                  <a:gd name="connsiteX188" fmla="*/ 1149134 w 3024845"/>
                  <a:gd name="connsiteY188" fmla="*/ 192636 h 840941"/>
                  <a:gd name="connsiteX189" fmla="*/ 1149134 w 3024845"/>
                  <a:gd name="connsiteY189" fmla="*/ 222900 h 840941"/>
                  <a:gd name="connsiteX190" fmla="*/ 1149894 w 3024845"/>
                  <a:gd name="connsiteY190" fmla="*/ 222900 h 840941"/>
                  <a:gd name="connsiteX191" fmla="*/ 1155214 w 3024845"/>
                  <a:gd name="connsiteY191" fmla="*/ 222900 h 840941"/>
                  <a:gd name="connsiteX192" fmla="*/ 1155214 w 3024845"/>
                  <a:gd name="connsiteY192" fmla="*/ 223981 h 840941"/>
                  <a:gd name="connsiteX193" fmla="*/ 1155214 w 3024845"/>
                  <a:gd name="connsiteY193" fmla="*/ 231548 h 840941"/>
                  <a:gd name="connsiteX194" fmla="*/ 1159268 w 3024845"/>
                  <a:gd name="connsiteY194" fmla="*/ 261812 h 840941"/>
                  <a:gd name="connsiteX195" fmla="*/ 1160028 w 3024845"/>
                  <a:gd name="connsiteY195" fmla="*/ 261812 h 840941"/>
                  <a:gd name="connsiteX196" fmla="*/ 1165348 w 3024845"/>
                  <a:gd name="connsiteY196" fmla="*/ 261812 h 840941"/>
                  <a:gd name="connsiteX197" fmla="*/ 1165348 w 3024845"/>
                  <a:gd name="connsiteY197" fmla="*/ 262623 h 840941"/>
                  <a:gd name="connsiteX198" fmla="*/ 1165348 w 3024845"/>
                  <a:gd name="connsiteY198" fmla="*/ 268298 h 840941"/>
                  <a:gd name="connsiteX199" fmla="*/ 1166361 w 3024845"/>
                  <a:gd name="connsiteY199" fmla="*/ 268298 h 840941"/>
                  <a:gd name="connsiteX200" fmla="*/ 1173454 w 3024845"/>
                  <a:gd name="connsiteY200" fmla="*/ 268298 h 840941"/>
                  <a:gd name="connsiteX201" fmla="*/ 1173454 w 3024845"/>
                  <a:gd name="connsiteY201" fmla="*/ 298563 h 840941"/>
                  <a:gd name="connsiteX202" fmla="*/ 1175481 w 3024845"/>
                  <a:gd name="connsiteY202" fmla="*/ 298563 h 840941"/>
                  <a:gd name="connsiteX203" fmla="*/ 1189668 w 3024845"/>
                  <a:gd name="connsiteY203" fmla="*/ 298563 h 840941"/>
                  <a:gd name="connsiteX204" fmla="*/ 1189668 w 3024845"/>
                  <a:gd name="connsiteY204" fmla="*/ 322342 h 840941"/>
                  <a:gd name="connsiteX205" fmla="*/ 1191695 w 3024845"/>
                  <a:gd name="connsiteY205" fmla="*/ 323963 h 840941"/>
                  <a:gd name="connsiteX206" fmla="*/ 1191695 w 3024845"/>
                  <a:gd name="connsiteY206" fmla="*/ 335313 h 840941"/>
                  <a:gd name="connsiteX207" fmla="*/ 1192455 w 3024845"/>
                  <a:gd name="connsiteY207" fmla="*/ 335313 h 840941"/>
                  <a:gd name="connsiteX208" fmla="*/ 1197775 w 3024845"/>
                  <a:gd name="connsiteY208" fmla="*/ 335313 h 840941"/>
                  <a:gd name="connsiteX209" fmla="*/ 1197775 w 3024845"/>
                  <a:gd name="connsiteY209" fmla="*/ 359092 h 840941"/>
                  <a:gd name="connsiteX210" fmla="*/ 1199041 w 3024845"/>
                  <a:gd name="connsiteY210" fmla="*/ 359092 h 840941"/>
                  <a:gd name="connsiteX211" fmla="*/ 1207908 w 3024845"/>
                  <a:gd name="connsiteY211" fmla="*/ 359092 h 840941"/>
                  <a:gd name="connsiteX212" fmla="*/ 1209935 w 3024845"/>
                  <a:gd name="connsiteY212" fmla="*/ 363146 h 840941"/>
                  <a:gd name="connsiteX213" fmla="*/ 1209935 w 3024845"/>
                  <a:gd name="connsiteY213" fmla="*/ 376387 h 840941"/>
                  <a:gd name="connsiteX214" fmla="*/ 1211455 w 3024845"/>
                  <a:gd name="connsiteY214" fmla="*/ 374495 h 840941"/>
                  <a:gd name="connsiteX215" fmla="*/ 1222095 w 3024845"/>
                  <a:gd name="connsiteY215" fmla="*/ 361254 h 840941"/>
                  <a:gd name="connsiteX216" fmla="*/ 1250469 w 3024845"/>
                  <a:gd name="connsiteY216" fmla="*/ 361254 h 840941"/>
                  <a:gd name="connsiteX217" fmla="*/ 1250469 w 3024845"/>
                  <a:gd name="connsiteY217" fmla="*/ 447725 h 840941"/>
                  <a:gd name="connsiteX218" fmla="*/ 1251229 w 3024845"/>
                  <a:gd name="connsiteY218" fmla="*/ 447725 h 840941"/>
                  <a:gd name="connsiteX219" fmla="*/ 1256549 w 3024845"/>
                  <a:gd name="connsiteY219" fmla="*/ 447725 h 840941"/>
                  <a:gd name="connsiteX220" fmla="*/ 1257309 w 3024845"/>
                  <a:gd name="connsiteY220" fmla="*/ 446374 h 840941"/>
                  <a:gd name="connsiteX221" fmla="*/ 1262629 w 3024845"/>
                  <a:gd name="connsiteY221" fmla="*/ 436916 h 840941"/>
                  <a:gd name="connsiteX222" fmla="*/ 1262629 w 3024845"/>
                  <a:gd name="connsiteY222" fmla="*/ 438808 h 840941"/>
                  <a:gd name="connsiteX223" fmla="*/ 1262629 w 3024845"/>
                  <a:gd name="connsiteY223" fmla="*/ 452049 h 840941"/>
                  <a:gd name="connsiteX224" fmla="*/ 1266682 w 3024845"/>
                  <a:gd name="connsiteY224" fmla="*/ 406652 h 840941"/>
                  <a:gd name="connsiteX225" fmla="*/ 1267442 w 3024845"/>
                  <a:gd name="connsiteY225" fmla="*/ 406652 h 840941"/>
                  <a:gd name="connsiteX226" fmla="*/ 1272762 w 3024845"/>
                  <a:gd name="connsiteY226" fmla="*/ 406652 h 840941"/>
                  <a:gd name="connsiteX227" fmla="*/ 1272762 w 3024845"/>
                  <a:gd name="connsiteY227" fmla="*/ 341798 h 840941"/>
                  <a:gd name="connsiteX228" fmla="*/ 1273776 w 3024845"/>
                  <a:gd name="connsiteY228" fmla="*/ 341798 h 840941"/>
                  <a:gd name="connsiteX229" fmla="*/ 1280869 w 3024845"/>
                  <a:gd name="connsiteY229" fmla="*/ 341798 h 840941"/>
                  <a:gd name="connsiteX230" fmla="*/ 1293029 w 3024845"/>
                  <a:gd name="connsiteY230" fmla="*/ 298563 h 840941"/>
                  <a:gd name="connsiteX231" fmla="*/ 1294296 w 3024845"/>
                  <a:gd name="connsiteY231" fmla="*/ 298563 h 840941"/>
                  <a:gd name="connsiteX232" fmla="*/ 1303163 w 3024845"/>
                  <a:gd name="connsiteY232" fmla="*/ 298563 h 840941"/>
                  <a:gd name="connsiteX233" fmla="*/ 1313296 w 3024845"/>
                  <a:gd name="connsiteY233" fmla="*/ 341798 h 840941"/>
                  <a:gd name="connsiteX234" fmla="*/ 1314309 w 3024845"/>
                  <a:gd name="connsiteY234" fmla="*/ 341798 h 840941"/>
                  <a:gd name="connsiteX235" fmla="*/ 1321403 w 3024845"/>
                  <a:gd name="connsiteY235" fmla="*/ 341798 h 840941"/>
                  <a:gd name="connsiteX236" fmla="*/ 1321403 w 3024845"/>
                  <a:gd name="connsiteY236" fmla="*/ 380710 h 840941"/>
                  <a:gd name="connsiteX237" fmla="*/ 1323176 w 3024845"/>
                  <a:gd name="connsiteY237" fmla="*/ 380710 h 840941"/>
                  <a:gd name="connsiteX238" fmla="*/ 1335590 w 3024845"/>
                  <a:gd name="connsiteY238" fmla="*/ 380710 h 840941"/>
                  <a:gd name="connsiteX239" fmla="*/ 1335590 w 3024845"/>
                  <a:gd name="connsiteY239" fmla="*/ 382872 h 840941"/>
                  <a:gd name="connsiteX240" fmla="*/ 1335590 w 3024845"/>
                  <a:gd name="connsiteY240" fmla="*/ 398004 h 840941"/>
                  <a:gd name="connsiteX241" fmla="*/ 1339643 w 3024845"/>
                  <a:gd name="connsiteY241" fmla="*/ 395843 h 840941"/>
                  <a:gd name="connsiteX242" fmla="*/ 1339643 w 3024845"/>
                  <a:gd name="connsiteY242" fmla="*/ 380710 h 840941"/>
                  <a:gd name="connsiteX243" fmla="*/ 1341163 w 3024845"/>
                  <a:gd name="connsiteY243" fmla="*/ 380710 h 840941"/>
                  <a:gd name="connsiteX244" fmla="*/ 1351803 w 3024845"/>
                  <a:gd name="connsiteY244" fmla="*/ 380710 h 840941"/>
                  <a:gd name="connsiteX245" fmla="*/ 1351803 w 3024845"/>
                  <a:gd name="connsiteY245" fmla="*/ 382331 h 840941"/>
                  <a:gd name="connsiteX246" fmla="*/ 1351803 w 3024845"/>
                  <a:gd name="connsiteY246" fmla="*/ 393681 h 840941"/>
                  <a:gd name="connsiteX247" fmla="*/ 1382204 w 3024845"/>
                  <a:gd name="connsiteY247" fmla="*/ 393681 h 840941"/>
                  <a:gd name="connsiteX248" fmla="*/ 1382204 w 3024845"/>
                  <a:gd name="connsiteY248" fmla="*/ 356931 h 840941"/>
                  <a:gd name="connsiteX249" fmla="*/ 1383470 w 3024845"/>
                  <a:gd name="connsiteY249" fmla="*/ 356931 h 840941"/>
                  <a:gd name="connsiteX250" fmla="*/ 1392337 w 3024845"/>
                  <a:gd name="connsiteY250" fmla="*/ 356931 h 840941"/>
                  <a:gd name="connsiteX251" fmla="*/ 1392337 w 3024845"/>
                  <a:gd name="connsiteY251" fmla="*/ 378548 h 840941"/>
                  <a:gd name="connsiteX252" fmla="*/ 1394364 w 3024845"/>
                  <a:gd name="connsiteY252" fmla="*/ 346122 h 840941"/>
                  <a:gd name="connsiteX253" fmla="*/ 1416657 w 3024845"/>
                  <a:gd name="connsiteY253" fmla="*/ 346122 h 840941"/>
                  <a:gd name="connsiteX254" fmla="*/ 1416657 w 3024845"/>
                  <a:gd name="connsiteY254" fmla="*/ 344500 h 840941"/>
                  <a:gd name="connsiteX255" fmla="*/ 1416657 w 3024845"/>
                  <a:gd name="connsiteY255" fmla="*/ 333151 h 840941"/>
                  <a:gd name="connsiteX256" fmla="*/ 1417417 w 3024845"/>
                  <a:gd name="connsiteY256" fmla="*/ 333151 h 840941"/>
                  <a:gd name="connsiteX257" fmla="*/ 1422737 w 3024845"/>
                  <a:gd name="connsiteY257" fmla="*/ 333151 h 840941"/>
                  <a:gd name="connsiteX258" fmla="*/ 1422737 w 3024845"/>
                  <a:gd name="connsiteY258" fmla="*/ 331260 h 840941"/>
                  <a:gd name="connsiteX259" fmla="*/ 1422737 w 3024845"/>
                  <a:gd name="connsiteY259" fmla="*/ 318019 h 840941"/>
                  <a:gd name="connsiteX260" fmla="*/ 1426791 w 3024845"/>
                  <a:gd name="connsiteY260" fmla="*/ 324504 h 840941"/>
                  <a:gd name="connsiteX261" fmla="*/ 1429071 w 3024845"/>
                  <a:gd name="connsiteY261" fmla="*/ 324504 h 840941"/>
                  <a:gd name="connsiteX262" fmla="*/ 1445031 w 3024845"/>
                  <a:gd name="connsiteY262" fmla="*/ 324504 h 840941"/>
                  <a:gd name="connsiteX263" fmla="*/ 1445031 w 3024845"/>
                  <a:gd name="connsiteY263" fmla="*/ 323693 h 840941"/>
                  <a:gd name="connsiteX264" fmla="*/ 1445031 w 3024845"/>
                  <a:gd name="connsiteY264" fmla="*/ 318019 h 840941"/>
                  <a:gd name="connsiteX265" fmla="*/ 1445791 w 3024845"/>
                  <a:gd name="connsiteY265" fmla="*/ 318019 h 840941"/>
                  <a:gd name="connsiteX266" fmla="*/ 1451111 w 3024845"/>
                  <a:gd name="connsiteY266" fmla="*/ 318019 h 840941"/>
                  <a:gd name="connsiteX267" fmla="*/ 1451111 w 3024845"/>
                  <a:gd name="connsiteY267" fmla="*/ 319370 h 840941"/>
                  <a:gd name="connsiteX268" fmla="*/ 1451111 w 3024845"/>
                  <a:gd name="connsiteY268" fmla="*/ 328828 h 840941"/>
                  <a:gd name="connsiteX269" fmla="*/ 1489618 w 3024845"/>
                  <a:gd name="connsiteY269" fmla="*/ 328828 h 840941"/>
                  <a:gd name="connsiteX270" fmla="*/ 1489618 w 3024845"/>
                  <a:gd name="connsiteY270" fmla="*/ 467181 h 840941"/>
                  <a:gd name="connsiteX271" fmla="*/ 1491138 w 3024845"/>
                  <a:gd name="connsiteY271" fmla="*/ 467181 h 840941"/>
                  <a:gd name="connsiteX272" fmla="*/ 1501778 w 3024845"/>
                  <a:gd name="connsiteY272" fmla="*/ 467181 h 840941"/>
                  <a:gd name="connsiteX273" fmla="*/ 1501778 w 3024845"/>
                  <a:gd name="connsiteY273" fmla="*/ 454211 h 840941"/>
                  <a:gd name="connsiteX274" fmla="*/ 1505832 w 3024845"/>
                  <a:gd name="connsiteY274" fmla="*/ 454211 h 840941"/>
                  <a:gd name="connsiteX275" fmla="*/ 1505832 w 3024845"/>
                  <a:gd name="connsiteY275" fmla="*/ 467181 h 840941"/>
                  <a:gd name="connsiteX276" fmla="*/ 1536232 w 3024845"/>
                  <a:gd name="connsiteY276" fmla="*/ 467181 h 840941"/>
                  <a:gd name="connsiteX277" fmla="*/ 1536232 w 3024845"/>
                  <a:gd name="connsiteY277" fmla="*/ 436916 h 840941"/>
                  <a:gd name="connsiteX278" fmla="*/ 1548392 w 3024845"/>
                  <a:gd name="connsiteY278" fmla="*/ 436916 h 840941"/>
                  <a:gd name="connsiteX279" fmla="*/ 1560552 w 3024845"/>
                  <a:gd name="connsiteY279" fmla="*/ 434755 h 840941"/>
                  <a:gd name="connsiteX280" fmla="*/ 1564606 w 3024845"/>
                  <a:gd name="connsiteY280" fmla="*/ 436916 h 840941"/>
                  <a:gd name="connsiteX281" fmla="*/ 1574739 w 3024845"/>
                  <a:gd name="connsiteY281" fmla="*/ 436916 h 840941"/>
                  <a:gd name="connsiteX282" fmla="*/ 1574739 w 3024845"/>
                  <a:gd name="connsiteY282" fmla="*/ 467181 h 840941"/>
                  <a:gd name="connsiteX283" fmla="*/ 1582846 w 3024845"/>
                  <a:gd name="connsiteY283" fmla="*/ 467181 h 840941"/>
                  <a:gd name="connsiteX284" fmla="*/ 1582846 w 3024845"/>
                  <a:gd name="connsiteY284" fmla="*/ 484476 h 840941"/>
                  <a:gd name="connsiteX285" fmla="*/ 1592182 w 3024845"/>
                  <a:gd name="connsiteY285" fmla="*/ 485381 h 840941"/>
                  <a:gd name="connsiteX286" fmla="*/ 1605140 w 3024845"/>
                  <a:gd name="connsiteY286" fmla="*/ 485381 h 840941"/>
                  <a:gd name="connsiteX287" fmla="*/ 1605140 w 3024845"/>
                  <a:gd name="connsiteY287" fmla="*/ 469343 h 840941"/>
                  <a:gd name="connsiteX288" fmla="*/ 1673096 w 3024845"/>
                  <a:gd name="connsiteY288" fmla="*/ 469343 h 840941"/>
                  <a:gd name="connsiteX289" fmla="*/ 1673096 w 3024845"/>
                  <a:gd name="connsiteY289" fmla="*/ 384090 h 840941"/>
                  <a:gd name="connsiteX290" fmla="*/ 1745104 w 3024845"/>
                  <a:gd name="connsiteY290" fmla="*/ 384090 h 840941"/>
                  <a:gd name="connsiteX291" fmla="*/ 1745104 w 3024845"/>
                  <a:gd name="connsiteY291" fmla="*/ 462858 h 840941"/>
                  <a:gd name="connsiteX292" fmla="*/ 1747008 w 3024845"/>
                  <a:gd name="connsiteY292" fmla="*/ 462858 h 840941"/>
                  <a:gd name="connsiteX293" fmla="*/ 1748250 w 3024845"/>
                  <a:gd name="connsiteY293" fmla="*/ 485381 h 840941"/>
                  <a:gd name="connsiteX294" fmla="*/ 1757926 w 3024845"/>
                  <a:gd name="connsiteY294" fmla="*/ 485381 h 840941"/>
                  <a:gd name="connsiteX295" fmla="*/ 1759168 w 3024845"/>
                  <a:gd name="connsiteY295" fmla="*/ 462858 h 840941"/>
                  <a:gd name="connsiteX296" fmla="*/ 1765248 w 3024845"/>
                  <a:gd name="connsiteY296" fmla="*/ 462858 h 840941"/>
                  <a:gd name="connsiteX297" fmla="*/ 1766490 w 3024845"/>
                  <a:gd name="connsiteY297" fmla="*/ 485381 h 840941"/>
                  <a:gd name="connsiteX298" fmla="*/ 1817112 w 3024845"/>
                  <a:gd name="connsiteY298" fmla="*/ 485381 h 840941"/>
                  <a:gd name="connsiteX299" fmla="*/ 1817112 w 3024845"/>
                  <a:gd name="connsiteY299" fmla="*/ 322353 h 840941"/>
                  <a:gd name="connsiteX300" fmla="*/ 2014439 w 3024845"/>
                  <a:gd name="connsiteY300" fmla="*/ 322353 h 840941"/>
                  <a:gd name="connsiteX301" fmla="*/ 2014439 w 3024845"/>
                  <a:gd name="connsiteY301" fmla="*/ 485381 h 840941"/>
                  <a:gd name="connsiteX302" fmla="*/ 2033136 w 3024845"/>
                  <a:gd name="connsiteY302" fmla="*/ 485381 h 840941"/>
                  <a:gd name="connsiteX303" fmla="*/ 2033136 w 3024845"/>
                  <a:gd name="connsiteY303" fmla="*/ 402688 h 840941"/>
                  <a:gd name="connsiteX304" fmla="*/ 2128256 w 3024845"/>
                  <a:gd name="connsiteY304" fmla="*/ 402688 h 840941"/>
                  <a:gd name="connsiteX305" fmla="*/ 2180720 w 3024845"/>
                  <a:gd name="connsiteY305" fmla="*/ 337475 h 840941"/>
                  <a:gd name="connsiteX306" fmla="*/ 2245574 w 3024845"/>
                  <a:gd name="connsiteY306" fmla="*/ 337475 h 840941"/>
                  <a:gd name="connsiteX307" fmla="*/ 2245574 w 3024845"/>
                  <a:gd name="connsiteY307" fmla="*/ 413137 h 840941"/>
                  <a:gd name="connsiteX308" fmla="*/ 2253681 w 3024845"/>
                  <a:gd name="connsiteY308" fmla="*/ 413137 h 840941"/>
                  <a:gd name="connsiteX309" fmla="*/ 2255708 w 3024845"/>
                  <a:gd name="connsiteY309" fmla="*/ 406652 h 840941"/>
                  <a:gd name="connsiteX310" fmla="*/ 2261788 w 3024845"/>
                  <a:gd name="connsiteY310" fmla="*/ 406652 h 840941"/>
                  <a:gd name="connsiteX311" fmla="*/ 2263815 w 3024845"/>
                  <a:gd name="connsiteY311" fmla="*/ 415299 h 840941"/>
                  <a:gd name="connsiteX312" fmla="*/ 2275975 w 3024845"/>
                  <a:gd name="connsiteY312" fmla="*/ 415299 h 840941"/>
                  <a:gd name="connsiteX313" fmla="*/ 2275975 w 3024845"/>
                  <a:gd name="connsiteY313" fmla="*/ 408813 h 840941"/>
                  <a:gd name="connsiteX314" fmla="*/ 2298268 w 3024845"/>
                  <a:gd name="connsiteY314" fmla="*/ 408813 h 840941"/>
                  <a:gd name="connsiteX315" fmla="*/ 2298268 w 3024845"/>
                  <a:gd name="connsiteY315" fmla="*/ 415299 h 840941"/>
                  <a:gd name="connsiteX316" fmla="*/ 2318535 w 3024845"/>
                  <a:gd name="connsiteY316" fmla="*/ 415299 h 840941"/>
                  <a:gd name="connsiteX317" fmla="*/ 2318535 w 3024845"/>
                  <a:gd name="connsiteY317" fmla="*/ 460696 h 840941"/>
                  <a:gd name="connsiteX318" fmla="*/ 2332722 w 3024845"/>
                  <a:gd name="connsiteY318" fmla="*/ 460696 h 840941"/>
                  <a:gd name="connsiteX319" fmla="*/ 2332722 w 3024845"/>
                  <a:gd name="connsiteY319" fmla="*/ 447725 h 840941"/>
                  <a:gd name="connsiteX320" fmla="*/ 2348936 w 3024845"/>
                  <a:gd name="connsiteY320" fmla="*/ 447725 h 840941"/>
                  <a:gd name="connsiteX321" fmla="*/ 2348936 w 3024845"/>
                  <a:gd name="connsiteY321" fmla="*/ 268298 h 840941"/>
                  <a:gd name="connsiteX322" fmla="*/ 2355016 w 3024845"/>
                  <a:gd name="connsiteY322" fmla="*/ 261812 h 840941"/>
                  <a:gd name="connsiteX323" fmla="*/ 2427977 w 3024845"/>
                  <a:gd name="connsiteY323" fmla="*/ 261812 h 840941"/>
                  <a:gd name="connsiteX324" fmla="*/ 2427977 w 3024845"/>
                  <a:gd name="connsiteY324" fmla="*/ 270460 h 840941"/>
                  <a:gd name="connsiteX325" fmla="*/ 2438110 w 3024845"/>
                  <a:gd name="connsiteY325" fmla="*/ 270460 h 840941"/>
                  <a:gd name="connsiteX326" fmla="*/ 2438110 w 3024845"/>
                  <a:gd name="connsiteY326" fmla="*/ 385034 h 840941"/>
                  <a:gd name="connsiteX327" fmla="*/ 2460404 w 3024845"/>
                  <a:gd name="connsiteY327" fmla="*/ 385034 h 840941"/>
                  <a:gd name="connsiteX328" fmla="*/ 2460404 w 3024845"/>
                  <a:gd name="connsiteY328" fmla="*/ 318019 h 840941"/>
                  <a:gd name="connsiteX329" fmla="*/ 2486751 w 3024845"/>
                  <a:gd name="connsiteY329" fmla="*/ 318019 h 840941"/>
                  <a:gd name="connsiteX330" fmla="*/ 2490804 w 3024845"/>
                  <a:gd name="connsiteY330" fmla="*/ 313695 h 840941"/>
                  <a:gd name="connsiteX331" fmla="*/ 2498911 w 3024845"/>
                  <a:gd name="connsiteY331" fmla="*/ 313695 h 840941"/>
                  <a:gd name="connsiteX332" fmla="*/ 2502964 w 3024845"/>
                  <a:gd name="connsiteY332" fmla="*/ 318019 h 840941"/>
                  <a:gd name="connsiteX333" fmla="*/ 2525258 w 3024845"/>
                  <a:gd name="connsiteY333" fmla="*/ 318019 h 840941"/>
                  <a:gd name="connsiteX334" fmla="*/ 2525258 w 3024845"/>
                  <a:gd name="connsiteY334" fmla="*/ 201283 h 840941"/>
                  <a:gd name="connsiteX335" fmla="*/ 2582005 w 3024845"/>
                  <a:gd name="connsiteY335" fmla="*/ 190474 h 840941"/>
                  <a:gd name="connsiteX336" fmla="*/ 2582005 w 3024845"/>
                  <a:gd name="connsiteY336" fmla="*/ 191555 h 840941"/>
                  <a:gd name="connsiteX337" fmla="*/ 2582005 w 3024845"/>
                  <a:gd name="connsiteY337" fmla="*/ 199121 h 840941"/>
                  <a:gd name="connsiteX338" fmla="*/ 2608352 w 3024845"/>
                  <a:gd name="connsiteY338" fmla="*/ 199121 h 840941"/>
                  <a:gd name="connsiteX339" fmla="*/ 2608352 w 3024845"/>
                  <a:gd name="connsiteY339" fmla="*/ 454211 h 840941"/>
                  <a:gd name="connsiteX340" fmla="*/ 2630646 w 3024845"/>
                  <a:gd name="connsiteY340" fmla="*/ 454211 h 840941"/>
                  <a:gd name="connsiteX341" fmla="*/ 2630646 w 3024845"/>
                  <a:gd name="connsiteY341" fmla="*/ 449887 h 840941"/>
                  <a:gd name="connsiteX342" fmla="*/ 2642806 w 3024845"/>
                  <a:gd name="connsiteY342" fmla="*/ 449887 h 840941"/>
                  <a:gd name="connsiteX343" fmla="*/ 2642806 w 3024845"/>
                  <a:gd name="connsiteY343" fmla="*/ 454211 h 840941"/>
                  <a:gd name="connsiteX344" fmla="*/ 2667126 w 3024845"/>
                  <a:gd name="connsiteY344" fmla="*/ 454211 h 840941"/>
                  <a:gd name="connsiteX345" fmla="*/ 2667126 w 3024845"/>
                  <a:gd name="connsiteY345" fmla="*/ 441240 h 840941"/>
                  <a:gd name="connsiteX346" fmla="*/ 2695500 w 3024845"/>
                  <a:gd name="connsiteY346" fmla="*/ 441240 h 840941"/>
                  <a:gd name="connsiteX347" fmla="*/ 2707660 w 3024845"/>
                  <a:gd name="connsiteY347" fmla="*/ 436916 h 840941"/>
                  <a:gd name="connsiteX348" fmla="*/ 2727927 w 3024845"/>
                  <a:gd name="connsiteY348" fmla="*/ 441240 h 840941"/>
                  <a:gd name="connsiteX349" fmla="*/ 2727927 w 3024845"/>
                  <a:gd name="connsiteY349" fmla="*/ 423946 h 840941"/>
                  <a:gd name="connsiteX350" fmla="*/ 2736034 w 3024845"/>
                  <a:gd name="connsiteY350" fmla="*/ 423946 h 840941"/>
                  <a:gd name="connsiteX351" fmla="*/ 2736034 w 3024845"/>
                  <a:gd name="connsiteY351" fmla="*/ 410975 h 840941"/>
                  <a:gd name="connsiteX352" fmla="*/ 2792781 w 3024845"/>
                  <a:gd name="connsiteY352" fmla="*/ 410975 h 840941"/>
                  <a:gd name="connsiteX353" fmla="*/ 2792781 w 3024845"/>
                  <a:gd name="connsiteY353" fmla="*/ 380710 h 840941"/>
                  <a:gd name="connsiteX354" fmla="*/ 2811021 w 3024845"/>
                  <a:gd name="connsiteY354" fmla="*/ 380710 h 840941"/>
                  <a:gd name="connsiteX355" fmla="*/ 2811021 w 3024845"/>
                  <a:gd name="connsiteY355" fmla="*/ 374225 h 840941"/>
                  <a:gd name="connsiteX356" fmla="*/ 2823181 w 3024845"/>
                  <a:gd name="connsiteY356" fmla="*/ 374225 h 840941"/>
                  <a:gd name="connsiteX357" fmla="*/ 2823181 w 3024845"/>
                  <a:gd name="connsiteY357" fmla="*/ 380710 h 840941"/>
                  <a:gd name="connsiteX358" fmla="*/ 2839395 w 3024845"/>
                  <a:gd name="connsiteY358" fmla="*/ 380710 h 840941"/>
                  <a:gd name="connsiteX359" fmla="*/ 2839395 w 3024845"/>
                  <a:gd name="connsiteY359" fmla="*/ 430431 h 840941"/>
                  <a:gd name="connsiteX360" fmla="*/ 2871822 w 3024845"/>
                  <a:gd name="connsiteY360" fmla="*/ 430431 h 840941"/>
                  <a:gd name="connsiteX361" fmla="*/ 2871822 w 3024845"/>
                  <a:gd name="connsiteY361" fmla="*/ 404490 h 840941"/>
                  <a:gd name="connsiteX362" fmla="*/ 2910329 w 3024845"/>
                  <a:gd name="connsiteY362" fmla="*/ 404490 h 840941"/>
                  <a:gd name="connsiteX363" fmla="*/ 2910329 w 3024845"/>
                  <a:gd name="connsiteY363" fmla="*/ 374225 h 840941"/>
                  <a:gd name="connsiteX364" fmla="*/ 2958970 w 3024845"/>
                  <a:gd name="connsiteY364" fmla="*/ 374225 h 840941"/>
                  <a:gd name="connsiteX365" fmla="*/ 2958970 w 3024845"/>
                  <a:gd name="connsiteY365" fmla="*/ 485381 h 840941"/>
                  <a:gd name="connsiteX366" fmla="*/ 2958970 w 3024845"/>
                  <a:gd name="connsiteY366" fmla="*/ 499160 h 840941"/>
                  <a:gd name="connsiteX367" fmla="*/ 3024845 w 3024845"/>
                  <a:gd name="connsiteY367" fmla="*/ 499160 h 840941"/>
                  <a:gd name="connsiteX368" fmla="*/ 3024845 w 3024845"/>
                  <a:gd name="connsiteY368" fmla="*/ 840941 h 840941"/>
                  <a:gd name="connsiteX369" fmla="*/ 2054 w 3024845"/>
                  <a:gd name="connsiteY369" fmla="*/ 838608 h 840941"/>
                  <a:gd name="connsiteX370" fmla="*/ 0 w 3024845"/>
                  <a:gd name="connsiteY370" fmla="*/ 404490 h 840941"/>
                  <a:gd name="connsiteX371" fmla="*/ 20267 w 3024845"/>
                  <a:gd name="connsiteY371" fmla="*/ 404490 h 840941"/>
                  <a:gd name="connsiteX372" fmla="*/ 20774 w 3024845"/>
                  <a:gd name="connsiteY372" fmla="*/ 403409 h 840941"/>
                  <a:gd name="connsiteX373" fmla="*/ 24320 w 3024845"/>
                  <a:gd name="connsiteY373" fmla="*/ 395843 h 840941"/>
                  <a:gd name="connsiteX374" fmla="*/ 26094 w 3024845"/>
                  <a:gd name="connsiteY374" fmla="*/ 396113 h 840941"/>
                  <a:gd name="connsiteX375" fmla="*/ 38507 w 3024845"/>
                  <a:gd name="connsiteY375" fmla="*/ 398004 h 840941"/>
                  <a:gd name="connsiteX376" fmla="*/ 39014 w 3024845"/>
                  <a:gd name="connsiteY376" fmla="*/ 399356 h 840941"/>
                  <a:gd name="connsiteX377" fmla="*/ 42560 w 3024845"/>
                  <a:gd name="connsiteY377" fmla="*/ 408813 h 840941"/>
                  <a:gd name="connsiteX378" fmla="*/ 68907 w 3024845"/>
                  <a:gd name="connsiteY378" fmla="*/ 410975 h 840941"/>
                  <a:gd name="connsiteX379" fmla="*/ 68907 w 3024845"/>
                  <a:gd name="connsiteY379" fmla="*/ 287754 h 840941"/>
                  <a:gd name="connsiteX380" fmla="*/ 70934 w 3024845"/>
                  <a:gd name="connsiteY380" fmla="*/ 287754 h 840941"/>
                  <a:gd name="connsiteX381" fmla="*/ 85121 w 3024845"/>
                  <a:gd name="connsiteY381" fmla="*/ 287754 h 840941"/>
                  <a:gd name="connsiteX382" fmla="*/ 85121 w 3024845"/>
                  <a:gd name="connsiteY382" fmla="*/ 151562 h 840941"/>
                  <a:gd name="connsiteX383" fmla="*/ 86894 w 3024845"/>
                  <a:gd name="connsiteY383" fmla="*/ 151562 h 840941"/>
                  <a:gd name="connsiteX384" fmla="*/ 99308 w 3024845"/>
                  <a:gd name="connsiteY384" fmla="*/ 151562 h 840941"/>
                  <a:gd name="connsiteX385" fmla="*/ 99308 w 3024845"/>
                  <a:gd name="connsiteY385" fmla="*/ 36988 h 840941"/>
                  <a:gd name="connsiteX0" fmla="*/ 99308 w 3024845"/>
                  <a:gd name="connsiteY0" fmla="*/ 0 h 803953"/>
                  <a:gd name="connsiteX1" fmla="*/ 220909 w 3024845"/>
                  <a:gd name="connsiteY1" fmla="*/ 114574 h 803953"/>
                  <a:gd name="connsiteX2" fmla="*/ 223189 w 3024845"/>
                  <a:gd name="connsiteY2" fmla="*/ 114574 h 803953"/>
                  <a:gd name="connsiteX3" fmla="*/ 239150 w 3024845"/>
                  <a:gd name="connsiteY3" fmla="*/ 114574 h 803953"/>
                  <a:gd name="connsiteX4" fmla="*/ 239150 w 3024845"/>
                  <a:gd name="connsiteY4" fmla="*/ 255089 h 803953"/>
                  <a:gd name="connsiteX5" fmla="*/ 240670 w 3024845"/>
                  <a:gd name="connsiteY5" fmla="*/ 254819 h 803953"/>
                  <a:gd name="connsiteX6" fmla="*/ 251310 w 3024845"/>
                  <a:gd name="connsiteY6" fmla="*/ 252928 h 803953"/>
                  <a:gd name="connsiteX7" fmla="*/ 249283 w 3024845"/>
                  <a:gd name="connsiteY7" fmla="*/ 341560 h 803953"/>
                  <a:gd name="connsiteX8" fmla="*/ 250803 w 3024845"/>
                  <a:gd name="connsiteY8" fmla="*/ 341831 h 803953"/>
                  <a:gd name="connsiteX9" fmla="*/ 261443 w 3024845"/>
                  <a:gd name="connsiteY9" fmla="*/ 343722 h 803953"/>
                  <a:gd name="connsiteX10" fmla="*/ 261696 w 3024845"/>
                  <a:gd name="connsiteY10" fmla="*/ 344533 h 803953"/>
                  <a:gd name="connsiteX11" fmla="*/ 263470 w 3024845"/>
                  <a:gd name="connsiteY11" fmla="*/ 350208 h 803953"/>
                  <a:gd name="connsiteX12" fmla="*/ 264230 w 3024845"/>
                  <a:gd name="connsiteY12" fmla="*/ 347776 h 803953"/>
                  <a:gd name="connsiteX13" fmla="*/ 269550 w 3024845"/>
                  <a:gd name="connsiteY13" fmla="*/ 330752 h 803953"/>
                  <a:gd name="connsiteX14" fmla="*/ 271323 w 3024845"/>
                  <a:gd name="connsiteY14" fmla="*/ 330752 h 803953"/>
                  <a:gd name="connsiteX15" fmla="*/ 283737 w 3024845"/>
                  <a:gd name="connsiteY15" fmla="*/ 330752 h 803953"/>
                  <a:gd name="connsiteX16" fmla="*/ 283737 w 3024845"/>
                  <a:gd name="connsiteY16" fmla="*/ 363178 h 803953"/>
                  <a:gd name="connsiteX17" fmla="*/ 284750 w 3024845"/>
                  <a:gd name="connsiteY17" fmla="*/ 363719 h 803953"/>
                  <a:gd name="connsiteX18" fmla="*/ 291844 w 3024845"/>
                  <a:gd name="connsiteY18" fmla="*/ 367502 h 803953"/>
                  <a:gd name="connsiteX19" fmla="*/ 291844 w 3024845"/>
                  <a:gd name="connsiteY19" fmla="*/ 368853 h 803953"/>
                  <a:gd name="connsiteX20" fmla="*/ 291844 w 3024845"/>
                  <a:gd name="connsiteY20" fmla="*/ 378311 h 803953"/>
                  <a:gd name="connsiteX21" fmla="*/ 336431 w 3024845"/>
                  <a:gd name="connsiteY21" fmla="*/ 378311 h 803953"/>
                  <a:gd name="connsiteX22" fmla="*/ 336431 w 3024845"/>
                  <a:gd name="connsiteY22" fmla="*/ 379392 h 803953"/>
                  <a:gd name="connsiteX23" fmla="*/ 336431 w 3024845"/>
                  <a:gd name="connsiteY23" fmla="*/ 386958 h 803953"/>
                  <a:gd name="connsiteX24" fmla="*/ 338457 w 3024845"/>
                  <a:gd name="connsiteY24" fmla="*/ 386958 h 803953"/>
                  <a:gd name="connsiteX25" fmla="*/ 352644 w 3024845"/>
                  <a:gd name="connsiteY25" fmla="*/ 386958 h 803953"/>
                  <a:gd name="connsiteX26" fmla="*/ 352644 w 3024845"/>
                  <a:gd name="connsiteY26" fmla="*/ 356693 h 803953"/>
                  <a:gd name="connsiteX27" fmla="*/ 397231 w 3024845"/>
                  <a:gd name="connsiteY27" fmla="*/ 356693 h 803953"/>
                  <a:gd name="connsiteX28" fmla="*/ 397231 w 3024845"/>
                  <a:gd name="connsiteY28" fmla="*/ 355342 h 803953"/>
                  <a:gd name="connsiteX29" fmla="*/ 397231 w 3024845"/>
                  <a:gd name="connsiteY29" fmla="*/ 345884 h 803953"/>
                  <a:gd name="connsiteX30" fmla="*/ 398245 w 3024845"/>
                  <a:gd name="connsiteY30" fmla="*/ 345884 h 803953"/>
                  <a:gd name="connsiteX31" fmla="*/ 405338 w 3024845"/>
                  <a:gd name="connsiteY31" fmla="*/ 345884 h 803953"/>
                  <a:gd name="connsiteX32" fmla="*/ 405338 w 3024845"/>
                  <a:gd name="connsiteY32" fmla="*/ 343993 h 803953"/>
                  <a:gd name="connsiteX33" fmla="*/ 405338 w 3024845"/>
                  <a:gd name="connsiteY33" fmla="*/ 330752 h 803953"/>
                  <a:gd name="connsiteX34" fmla="*/ 406098 w 3024845"/>
                  <a:gd name="connsiteY34" fmla="*/ 330752 h 803953"/>
                  <a:gd name="connsiteX35" fmla="*/ 411418 w 3024845"/>
                  <a:gd name="connsiteY35" fmla="*/ 330752 h 803953"/>
                  <a:gd name="connsiteX36" fmla="*/ 411418 w 3024845"/>
                  <a:gd name="connsiteY36" fmla="*/ 329671 h 803953"/>
                  <a:gd name="connsiteX37" fmla="*/ 411418 w 3024845"/>
                  <a:gd name="connsiteY37" fmla="*/ 322104 h 803953"/>
                  <a:gd name="connsiteX38" fmla="*/ 413445 w 3024845"/>
                  <a:gd name="connsiteY38" fmla="*/ 322104 h 803953"/>
                  <a:gd name="connsiteX39" fmla="*/ 427632 w 3024845"/>
                  <a:gd name="connsiteY39" fmla="*/ 322104 h 803953"/>
                  <a:gd name="connsiteX40" fmla="*/ 427632 w 3024845"/>
                  <a:gd name="connsiteY40" fmla="*/ 323185 h 803953"/>
                  <a:gd name="connsiteX41" fmla="*/ 427632 w 3024845"/>
                  <a:gd name="connsiteY41" fmla="*/ 330752 h 803953"/>
                  <a:gd name="connsiteX42" fmla="*/ 449925 w 3024845"/>
                  <a:gd name="connsiteY42" fmla="*/ 330752 h 803953"/>
                  <a:gd name="connsiteX43" fmla="*/ 449925 w 3024845"/>
                  <a:gd name="connsiteY43" fmla="*/ 328860 h 803953"/>
                  <a:gd name="connsiteX44" fmla="*/ 449925 w 3024845"/>
                  <a:gd name="connsiteY44" fmla="*/ 315619 h 803953"/>
                  <a:gd name="connsiteX45" fmla="*/ 451699 w 3024845"/>
                  <a:gd name="connsiteY45" fmla="*/ 315619 h 803953"/>
                  <a:gd name="connsiteX46" fmla="*/ 464112 w 3024845"/>
                  <a:gd name="connsiteY46" fmla="*/ 315619 h 803953"/>
                  <a:gd name="connsiteX47" fmla="*/ 464112 w 3024845"/>
                  <a:gd name="connsiteY47" fmla="*/ 339399 h 803953"/>
                  <a:gd name="connsiteX48" fmla="*/ 465126 w 3024845"/>
                  <a:gd name="connsiteY48" fmla="*/ 339399 h 803953"/>
                  <a:gd name="connsiteX49" fmla="*/ 472219 w 3024845"/>
                  <a:gd name="connsiteY49" fmla="*/ 339399 h 803953"/>
                  <a:gd name="connsiteX50" fmla="*/ 472219 w 3024845"/>
                  <a:gd name="connsiteY50" fmla="*/ 338318 h 803953"/>
                  <a:gd name="connsiteX51" fmla="*/ 472219 w 3024845"/>
                  <a:gd name="connsiteY51" fmla="*/ 330752 h 803953"/>
                  <a:gd name="connsiteX52" fmla="*/ 473992 w 3024845"/>
                  <a:gd name="connsiteY52" fmla="*/ 330752 h 803953"/>
                  <a:gd name="connsiteX53" fmla="*/ 486406 w 3024845"/>
                  <a:gd name="connsiteY53" fmla="*/ 330752 h 803953"/>
                  <a:gd name="connsiteX54" fmla="*/ 486406 w 3024845"/>
                  <a:gd name="connsiteY54" fmla="*/ 356693 h 803953"/>
                  <a:gd name="connsiteX55" fmla="*/ 488433 w 3024845"/>
                  <a:gd name="connsiteY55" fmla="*/ 356693 h 803953"/>
                  <a:gd name="connsiteX56" fmla="*/ 502619 w 3024845"/>
                  <a:gd name="connsiteY56" fmla="*/ 356693 h 803953"/>
                  <a:gd name="connsiteX57" fmla="*/ 502619 w 3024845"/>
                  <a:gd name="connsiteY57" fmla="*/ 358314 h 803953"/>
                  <a:gd name="connsiteX58" fmla="*/ 502619 w 3024845"/>
                  <a:gd name="connsiteY58" fmla="*/ 369664 h 803953"/>
                  <a:gd name="connsiteX59" fmla="*/ 503379 w 3024845"/>
                  <a:gd name="connsiteY59" fmla="*/ 369664 h 803953"/>
                  <a:gd name="connsiteX60" fmla="*/ 508700 w 3024845"/>
                  <a:gd name="connsiteY60" fmla="*/ 369664 h 803953"/>
                  <a:gd name="connsiteX61" fmla="*/ 508700 w 3024845"/>
                  <a:gd name="connsiteY61" fmla="*/ 368853 h 803953"/>
                  <a:gd name="connsiteX62" fmla="*/ 508700 w 3024845"/>
                  <a:gd name="connsiteY62" fmla="*/ 363178 h 803953"/>
                  <a:gd name="connsiteX63" fmla="*/ 539100 w 3024845"/>
                  <a:gd name="connsiteY63" fmla="*/ 363178 h 803953"/>
                  <a:gd name="connsiteX64" fmla="*/ 539100 w 3024845"/>
                  <a:gd name="connsiteY64" fmla="*/ 386958 h 803953"/>
                  <a:gd name="connsiteX65" fmla="*/ 540113 w 3024845"/>
                  <a:gd name="connsiteY65" fmla="*/ 386958 h 803953"/>
                  <a:gd name="connsiteX66" fmla="*/ 547207 w 3024845"/>
                  <a:gd name="connsiteY66" fmla="*/ 386958 h 803953"/>
                  <a:gd name="connsiteX67" fmla="*/ 547207 w 3024845"/>
                  <a:gd name="connsiteY67" fmla="*/ 388039 h 803953"/>
                  <a:gd name="connsiteX68" fmla="*/ 547207 w 3024845"/>
                  <a:gd name="connsiteY68" fmla="*/ 395605 h 803953"/>
                  <a:gd name="connsiteX69" fmla="*/ 547967 w 3024845"/>
                  <a:gd name="connsiteY69" fmla="*/ 395605 h 803953"/>
                  <a:gd name="connsiteX70" fmla="*/ 553287 w 3024845"/>
                  <a:gd name="connsiteY70" fmla="*/ 395605 h 803953"/>
                  <a:gd name="connsiteX71" fmla="*/ 553287 w 3024845"/>
                  <a:gd name="connsiteY71" fmla="*/ 393443 h 803953"/>
                  <a:gd name="connsiteX72" fmla="*/ 553287 w 3024845"/>
                  <a:gd name="connsiteY72" fmla="*/ 378311 h 803953"/>
                  <a:gd name="connsiteX73" fmla="*/ 554300 w 3024845"/>
                  <a:gd name="connsiteY73" fmla="*/ 378311 h 803953"/>
                  <a:gd name="connsiteX74" fmla="*/ 561394 w 3024845"/>
                  <a:gd name="connsiteY74" fmla="*/ 378311 h 803953"/>
                  <a:gd name="connsiteX75" fmla="*/ 561394 w 3024845"/>
                  <a:gd name="connsiteY75" fmla="*/ 379392 h 803953"/>
                  <a:gd name="connsiteX76" fmla="*/ 561394 w 3024845"/>
                  <a:gd name="connsiteY76" fmla="*/ 386958 h 803953"/>
                  <a:gd name="connsiteX77" fmla="*/ 566714 w 3024845"/>
                  <a:gd name="connsiteY77" fmla="*/ 384965 h 803953"/>
                  <a:gd name="connsiteX78" fmla="*/ 567474 w 3024845"/>
                  <a:gd name="connsiteY78" fmla="*/ 383985 h 803953"/>
                  <a:gd name="connsiteX79" fmla="*/ 567474 w 3024845"/>
                  <a:gd name="connsiteY79" fmla="*/ 378311 h 803953"/>
                  <a:gd name="connsiteX80" fmla="*/ 605981 w 3024845"/>
                  <a:gd name="connsiteY80" fmla="*/ 378311 h 803953"/>
                  <a:gd name="connsiteX81" fmla="*/ 605981 w 3024845"/>
                  <a:gd name="connsiteY81" fmla="*/ 402090 h 803953"/>
                  <a:gd name="connsiteX82" fmla="*/ 608007 w 3024845"/>
                  <a:gd name="connsiteY82" fmla="*/ 402090 h 803953"/>
                  <a:gd name="connsiteX83" fmla="*/ 622194 w 3024845"/>
                  <a:gd name="connsiteY83" fmla="*/ 402090 h 803953"/>
                  <a:gd name="connsiteX84" fmla="*/ 622194 w 3024845"/>
                  <a:gd name="connsiteY84" fmla="*/ 403171 h 803953"/>
                  <a:gd name="connsiteX85" fmla="*/ 622194 w 3024845"/>
                  <a:gd name="connsiteY85" fmla="*/ 410737 h 803953"/>
                  <a:gd name="connsiteX86" fmla="*/ 623968 w 3024845"/>
                  <a:gd name="connsiteY86" fmla="*/ 410737 h 803953"/>
                  <a:gd name="connsiteX87" fmla="*/ 636381 w 3024845"/>
                  <a:gd name="connsiteY87" fmla="*/ 410737 h 803953"/>
                  <a:gd name="connsiteX88" fmla="*/ 636381 w 3024845"/>
                  <a:gd name="connsiteY88" fmla="*/ 386958 h 803953"/>
                  <a:gd name="connsiteX89" fmla="*/ 637394 w 3024845"/>
                  <a:gd name="connsiteY89" fmla="*/ 386958 h 803953"/>
                  <a:gd name="connsiteX90" fmla="*/ 644488 w 3024845"/>
                  <a:gd name="connsiteY90" fmla="*/ 386958 h 803953"/>
                  <a:gd name="connsiteX91" fmla="*/ 644488 w 3024845"/>
                  <a:gd name="connsiteY91" fmla="*/ 354531 h 803953"/>
                  <a:gd name="connsiteX92" fmla="*/ 645501 w 3024845"/>
                  <a:gd name="connsiteY92" fmla="*/ 354531 h 803953"/>
                  <a:gd name="connsiteX93" fmla="*/ 652595 w 3024845"/>
                  <a:gd name="connsiteY93" fmla="*/ 354531 h 803953"/>
                  <a:gd name="connsiteX94" fmla="*/ 652595 w 3024845"/>
                  <a:gd name="connsiteY94" fmla="*/ 352640 h 803953"/>
                  <a:gd name="connsiteX95" fmla="*/ 652595 w 3024845"/>
                  <a:gd name="connsiteY95" fmla="*/ 339399 h 803953"/>
                  <a:gd name="connsiteX96" fmla="*/ 651328 w 3024845"/>
                  <a:gd name="connsiteY96" fmla="*/ 337777 h 803953"/>
                  <a:gd name="connsiteX97" fmla="*/ 656648 w 3024845"/>
                  <a:gd name="connsiteY97" fmla="*/ 326428 h 803953"/>
                  <a:gd name="connsiteX98" fmla="*/ 664755 w 3024845"/>
                  <a:gd name="connsiteY98" fmla="*/ 354531 h 803953"/>
                  <a:gd name="connsiteX99" fmla="*/ 665515 w 3024845"/>
                  <a:gd name="connsiteY99" fmla="*/ 354531 h 803953"/>
                  <a:gd name="connsiteX100" fmla="*/ 670835 w 3024845"/>
                  <a:gd name="connsiteY100" fmla="*/ 354531 h 803953"/>
                  <a:gd name="connsiteX101" fmla="*/ 670835 w 3024845"/>
                  <a:gd name="connsiteY101" fmla="*/ 248604 h 803953"/>
                  <a:gd name="connsiteX102" fmla="*/ 672355 w 3024845"/>
                  <a:gd name="connsiteY102" fmla="*/ 248604 h 803953"/>
                  <a:gd name="connsiteX103" fmla="*/ 682995 w 3024845"/>
                  <a:gd name="connsiteY103" fmla="*/ 248604 h 803953"/>
                  <a:gd name="connsiteX104" fmla="*/ 682995 w 3024845"/>
                  <a:gd name="connsiteY104" fmla="*/ 201045 h 803953"/>
                  <a:gd name="connsiteX105" fmla="*/ 709342 w 3024845"/>
                  <a:gd name="connsiteY105" fmla="*/ 201045 h 803953"/>
                  <a:gd name="connsiteX106" fmla="*/ 709342 w 3024845"/>
                  <a:gd name="connsiteY106" fmla="*/ 179427 h 803953"/>
                  <a:gd name="connsiteX107" fmla="*/ 743796 w 3024845"/>
                  <a:gd name="connsiteY107" fmla="*/ 179427 h 803953"/>
                  <a:gd name="connsiteX108" fmla="*/ 743796 w 3024845"/>
                  <a:gd name="connsiteY108" fmla="*/ 181859 h 803953"/>
                  <a:gd name="connsiteX109" fmla="*/ 743796 w 3024845"/>
                  <a:gd name="connsiteY109" fmla="*/ 198883 h 803953"/>
                  <a:gd name="connsiteX110" fmla="*/ 746076 w 3024845"/>
                  <a:gd name="connsiteY110" fmla="*/ 198883 h 803953"/>
                  <a:gd name="connsiteX111" fmla="*/ 762036 w 3024845"/>
                  <a:gd name="connsiteY111" fmla="*/ 198883 h 803953"/>
                  <a:gd name="connsiteX112" fmla="*/ 762036 w 3024845"/>
                  <a:gd name="connsiteY112" fmla="*/ 246442 h 803953"/>
                  <a:gd name="connsiteX113" fmla="*/ 763049 w 3024845"/>
                  <a:gd name="connsiteY113" fmla="*/ 246442 h 803953"/>
                  <a:gd name="connsiteX114" fmla="*/ 770143 w 3024845"/>
                  <a:gd name="connsiteY114" fmla="*/ 246442 h 803953"/>
                  <a:gd name="connsiteX115" fmla="*/ 784330 w 3024845"/>
                  <a:gd name="connsiteY115" fmla="*/ 250766 h 803953"/>
                  <a:gd name="connsiteX116" fmla="*/ 784330 w 3024845"/>
                  <a:gd name="connsiteY116" fmla="*/ 289678 h 803953"/>
                  <a:gd name="connsiteX117" fmla="*/ 785343 w 3024845"/>
                  <a:gd name="connsiteY117" fmla="*/ 289678 h 803953"/>
                  <a:gd name="connsiteX118" fmla="*/ 792436 w 3024845"/>
                  <a:gd name="connsiteY118" fmla="*/ 289678 h 803953"/>
                  <a:gd name="connsiteX119" fmla="*/ 792436 w 3024845"/>
                  <a:gd name="connsiteY119" fmla="*/ 291299 h 803953"/>
                  <a:gd name="connsiteX120" fmla="*/ 792436 w 3024845"/>
                  <a:gd name="connsiteY120" fmla="*/ 302648 h 803953"/>
                  <a:gd name="connsiteX121" fmla="*/ 794463 w 3024845"/>
                  <a:gd name="connsiteY121" fmla="*/ 302648 h 803953"/>
                  <a:gd name="connsiteX122" fmla="*/ 808650 w 3024845"/>
                  <a:gd name="connsiteY122" fmla="*/ 302648 h 803953"/>
                  <a:gd name="connsiteX123" fmla="*/ 814730 w 3024845"/>
                  <a:gd name="connsiteY123" fmla="*/ 309134 h 803953"/>
                  <a:gd name="connsiteX124" fmla="*/ 814730 w 3024845"/>
                  <a:gd name="connsiteY124" fmla="*/ 330752 h 803953"/>
                  <a:gd name="connsiteX125" fmla="*/ 817010 w 3024845"/>
                  <a:gd name="connsiteY125" fmla="*/ 330752 h 803953"/>
                  <a:gd name="connsiteX126" fmla="*/ 832970 w 3024845"/>
                  <a:gd name="connsiteY126" fmla="*/ 330752 h 803953"/>
                  <a:gd name="connsiteX127" fmla="*/ 832970 w 3024845"/>
                  <a:gd name="connsiteY127" fmla="*/ 331832 h 803953"/>
                  <a:gd name="connsiteX128" fmla="*/ 832970 w 3024845"/>
                  <a:gd name="connsiteY128" fmla="*/ 339399 h 803953"/>
                  <a:gd name="connsiteX129" fmla="*/ 834237 w 3024845"/>
                  <a:gd name="connsiteY129" fmla="*/ 339399 h 803953"/>
                  <a:gd name="connsiteX130" fmla="*/ 843104 w 3024845"/>
                  <a:gd name="connsiteY130" fmla="*/ 339399 h 803953"/>
                  <a:gd name="connsiteX131" fmla="*/ 843104 w 3024845"/>
                  <a:gd name="connsiteY131" fmla="*/ 341560 h 803953"/>
                  <a:gd name="connsiteX132" fmla="*/ 843104 w 3024845"/>
                  <a:gd name="connsiteY132" fmla="*/ 356693 h 803953"/>
                  <a:gd name="connsiteX133" fmla="*/ 847157 w 3024845"/>
                  <a:gd name="connsiteY133" fmla="*/ 354801 h 803953"/>
                  <a:gd name="connsiteX134" fmla="*/ 847157 w 3024845"/>
                  <a:gd name="connsiteY134" fmla="*/ 341560 h 803953"/>
                  <a:gd name="connsiteX135" fmla="*/ 848170 w 3024845"/>
                  <a:gd name="connsiteY135" fmla="*/ 341560 h 803953"/>
                  <a:gd name="connsiteX136" fmla="*/ 855264 w 3024845"/>
                  <a:gd name="connsiteY136" fmla="*/ 341560 h 803953"/>
                  <a:gd name="connsiteX137" fmla="*/ 855264 w 3024845"/>
                  <a:gd name="connsiteY137" fmla="*/ 343182 h 803953"/>
                  <a:gd name="connsiteX138" fmla="*/ 855264 w 3024845"/>
                  <a:gd name="connsiteY138" fmla="*/ 354531 h 803953"/>
                  <a:gd name="connsiteX139" fmla="*/ 856024 w 3024845"/>
                  <a:gd name="connsiteY139" fmla="*/ 354531 h 803953"/>
                  <a:gd name="connsiteX140" fmla="*/ 861344 w 3024845"/>
                  <a:gd name="connsiteY140" fmla="*/ 354531 h 803953"/>
                  <a:gd name="connsiteX141" fmla="*/ 909984 w 3024845"/>
                  <a:gd name="connsiteY141" fmla="*/ 350208 h 803953"/>
                  <a:gd name="connsiteX142" fmla="*/ 909984 w 3024845"/>
                  <a:gd name="connsiteY142" fmla="*/ 351559 h 803953"/>
                  <a:gd name="connsiteX143" fmla="*/ 909984 w 3024845"/>
                  <a:gd name="connsiteY143" fmla="*/ 361016 h 803953"/>
                  <a:gd name="connsiteX144" fmla="*/ 910744 w 3024845"/>
                  <a:gd name="connsiteY144" fmla="*/ 361016 h 803953"/>
                  <a:gd name="connsiteX145" fmla="*/ 916065 w 3024845"/>
                  <a:gd name="connsiteY145" fmla="*/ 361016 h 803953"/>
                  <a:gd name="connsiteX146" fmla="*/ 916065 w 3024845"/>
                  <a:gd name="connsiteY146" fmla="*/ 363178 h 803953"/>
                  <a:gd name="connsiteX147" fmla="*/ 916065 w 3024845"/>
                  <a:gd name="connsiteY147" fmla="*/ 378311 h 803953"/>
                  <a:gd name="connsiteX148" fmla="*/ 918091 w 3024845"/>
                  <a:gd name="connsiteY148" fmla="*/ 376960 h 803953"/>
                  <a:gd name="connsiteX149" fmla="*/ 932278 w 3024845"/>
                  <a:gd name="connsiteY149" fmla="*/ 367502 h 803953"/>
                  <a:gd name="connsiteX150" fmla="*/ 938358 w 3024845"/>
                  <a:gd name="connsiteY150" fmla="*/ 326428 h 803953"/>
                  <a:gd name="connsiteX151" fmla="*/ 939118 w 3024845"/>
                  <a:gd name="connsiteY151" fmla="*/ 326158 h 803953"/>
                  <a:gd name="connsiteX152" fmla="*/ 944438 w 3024845"/>
                  <a:gd name="connsiteY152" fmla="*/ 324266 h 803953"/>
                  <a:gd name="connsiteX153" fmla="*/ 946465 w 3024845"/>
                  <a:gd name="connsiteY153" fmla="*/ 255089 h 803953"/>
                  <a:gd name="connsiteX154" fmla="*/ 948492 w 3024845"/>
                  <a:gd name="connsiteY154" fmla="*/ 324266 h 803953"/>
                  <a:gd name="connsiteX155" fmla="*/ 949252 w 3024845"/>
                  <a:gd name="connsiteY155" fmla="*/ 324536 h 803953"/>
                  <a:gd name="connsiteX156" fmla="*/ 954572 w 3024845"/>
                  <a:gd name="connsiteY156" fmla="*/ 326428 h 803953"/>
                  <a:gd name="connsiteX157" fmla="*/ 954572 w 3024845"/>
                  <a:gd name="connsiteY157" fmla="*/ 239957 h 803953"/>
                  <a:gd name="connsiteX158" fmla="*/ 958625 w 3024845"/>
                  <a:gd name="connsiteY158" fmla="*/ 207530 h 803953"/>
                  <a:gd name="connsiteX159" fmla="*/ 997132 w 3024845"/>
                  <a:gd name="connsiteY159" fmla="*/ 207530 h 803953"/>
                  <a:gd name="connsiteX160" fmla="*/ 997132 w 3024845"/>
                  <a:gd name="connsiteY160" fmla="*/ 239957 h 803953"/>
                  <a:gd name="connsiteX161" fmla="*/ 997892 w 3024845"/>
                  <a:gd name="connsiteY161" fmla="*/ 239957 h 803953"/>
                  <a:gd name="connsiteX162" fmla="*/ 1003212 w 3024845"/>
                  <a:gd name="connsiteY162" fmla="*/ 239957 h 803953"/>
                  <a:gd name="connsiteX163" fmla="*/ 1003212 w 3024845"/>
                  <a:gd name="connsiteY163" fmla="*/ 157809 h 803953"/>
                  <a:gd name="connsiteX164" fmla="*/ 1004986 w 3024845"/>
                  <a:gd name="connsiteY164" fmla="*/ 157809 h 803953"/>
                  <a:gd name="connsiteX165" fmla="*/ 1017399 w 3024845"/>
                  <a:gd name="connsiteY165" fmla="*/ 157809 h 803953"/>
                  <a:gd name="connsiteX166" fmla="*/ 1017399 w 3024845"/>
                  <a:gd name="connsiteY166" fmla="*/ 155918 h 803953"/>
                  <a:gd name="connsiteX167" fmla="*/ 1017399 w 3024845"/>
                  <a:gd name="connsiteY167" fmla="*/ 142677 h 803953"/>
                  <a:gd name="connsiteX168" fmla="*/ 1039693 w 3024845"/>
                  <a:gd name="connsiteY168" fmla="*/ 142677 h 803953"/>
                  <a:gd name="connsiteX169" fmla="*/ 1039693 w 3024845"/>
                  <a:gd name="connsiteY169" fmla="*/ 141596 h 803953"/>
                  <a:gd name="connsiteX170" fmla="*/ 1039693 w 3024845"/>
                  <a:gd name="connsiteY170" fmla="*/ 134030 h 803953"/>
                  <a:gd name="connsiteX171" fmla="*/ 1041466 w 3024845"/>
                  <a:gd name="connsiteY171" fmla="*/ 134030 h 803953"/>
                  <a:gd name="connsiteX172" fmla="*/ 1053880 w 3024845"/>
                  <a:gd name="connsiteY172" fmla="*/ 134030 h 803953"/>
                  <a:gd name="connsiteX173" fmla="*/ 1053880 w 3024845"/>
                  <a:gd name="connsiteY173" fmla="*/ 135111 h 803953"/>
                  <a:gd name="connsiteX174" fmla="*/ 1053880 w 3024845"/>
                  <a:gd name="connsiteY174" fmla="*/ 142677 h 803953"/>
                  <a:gd name="connsiteX175" fmla="*/ 1054640 w 3024845"/>
                  <a:gd name="connsiteY175" fmla="*/ 142677 h 803953"/>
                  <a:gd name="connsiteX176" fmla="*/ 1059960 w 3024845"/>
                  <a:gd name="connsiteY176" fmla="*/ 142677 h 803953"/>
                  <a:gd name="connsiteX177" fmla="*/ 1070093 w 3024845"/>
                  <a:gd name="connsiteY177" fmla="*/ 138353 h 803953"/>
                  <a:gd name="connsiteX178" fmla="*/ 1074146 w 3024845"/>
                  <a:gd name="connsiteY178" fmla="*/ 141596 h 803953"/>
                  <a:gd name="connsiteX179" fmla="*/ 1074146 w 3024845"/>
                  <a:gd name="connsiteY179" fmla="*/ 134030 h 803953"/>
                  <a:gd name="connsiteX180" fmla="*/ 1076426 w 3024845"/>
                  <a:gd name="connsiteY180" fmla="*/ 134030 h 803953"/>
                  <a:gd name="connsiteX181" fmla="*/ 1092387 w 3024845"/>
                  <a:gd name="connsiteY181" fmla="*/ 134030 h 803953"/>
                  <a:gd name="connsiteX182" fmla="*/ 1092387 w 3024845"/>
                  <a:gd name="connsiteY182" fmla="*/ 135111 h 803953"/>
                  <a:gd name="connsiteX183" fmla="*/ 1092387 w 3024845"/>
                  <a:gd name="connsiteY183" fmla="*/ 142677 h 803953"/>
                  <a:gd name="connsiteX184" fmla="*/ 1122787 w 3024845"/>
                  <a:gd name="connsiteY184" fmla="*/ 142677 h 803953"/>
                  <a:gd name="connsiteX185" fmla="*/ 1122787 w 3024845"/>
                  <a:gd name="connsiteY185" fmla="*/ 144298 h 803953"/>
                  <a:gd name="connsiteX186" fmla="*/ 1122787 w 3024845"/>
                  <a:gd name="connsiteY186" fmla="*/ 155648 h 803953"/>
                  <a:gd name="connsiteX187" fmla="*/ 1149134 w 3024845"/>
                  <a:gd name="connsiteY187" fmla="*/ 155648 h 803953"/>
                  <a:gd name="connsiteX188" fmla="*/ 1149134 w 3024845"/>
                  <a:gd name="connsiteY188" fmla="*/ 185912 h 803953"/>
                  <a:gd name="connsiteX189" fmla="*/ 1149894 w 3024845"/>
                  <a:gd name="connsiteY189" fmla="*/ 185912 h 803953"/>
                  <a:gd name="connsiteX190" fmla="*/ 1155214 w 3024845"/>
                  <a:gd name="connsiteY190" fmla="*/ 185912 h 803953"/>
                  <a:gd name="connsiteX191" fmla="*/ 1155214 w 3024845"/>
                  <a:gd name="connsiteY191" fmla="*/ 186993 h 803953"/>
                  <a:gd name="connsiteX192" fmla="*/ 1155214 w 3024845"/>
                  <a:gd name="connsiteY192" fmla="*/ 194560 h 803953"/>
                  <a:gd name="connsiteX193" fmla="*/ 1159268 w 3024845"/>
                  <a:gd name="connsiteY193" fmla="*/ 224824 h 803953"/>
                  <a:gd name="connsiteX194" fmla="*/ 1160028 w 3024845"/>
                  <a:gd name="connsiteY194" fmla="*/ 224824 h 803953"/>
                  <a:gd name="connsiteX195" fmla="*/ 1165348 w 3024845"/>
                  <a:gd name="connsiteY195" fmla="*/ 224824 h 803953"/>
                  <a:gd name="connsiteX196" fmla="*/ 1165348 w 3024845"/>
                  <a:gd name="connsiteY196" fmla="*/ 225635 h 803953"/>
                  <a:gd name="connsiteX197" fmla="*/ 1165348 w 3024845"/>
                  <a:gd name="connsiteY197" fmla="*/ 231310 h 803953"/>
                  <a:gd name="connsiteX198" fmla="*/ 1166361 w 3024845"/>
                  <a:gd name="connsiteY198" fmla="*/ 231310 h 803953"/>
                  <a:gd name="connsiteX199" fmla="*/ 1173454 w 3024845"/>
                  <a:gd name="connsiteY199" fmla="*/ 231310 h 803953"/>
                  <a:gd name="connsiteX200" fmla="*/ 1173454 w 3024845"/>
                  <a:gd name="connsiteY200" fmla="*/ 261575 h 803953"/>
                  <a:gd name="connsiteX201" fmla="*/ 1175481 w 3024845"/>
                  <a:gd name="connsiteY201" fmla="*/ 261575 h 803953"/>
                  <a:gd name="connsiteX202" fmla="*/ 1189668 w 3024845"/>
                  <a:gd name="connsiteY202" fmla="*/ 261575 h 803953"/>
                  <a:gd name="connsiteX203" fmla="*/ 1189668 w 3024845"/>
                  <a:gd name="connsiteY203" fmla="*/ 285354 h 803953"/>
                  <a:gd name="connsiteX204" fmla="*/ 1191695 w 3024845"/>
                  <a:gd name="connsiteY204" fmla="*/ 286975 h 803953"/>
                  <a:gd name="connsiteX205" fmla="*/ 1191695 w 3024845"/>
                  <a:gd name="connsiteY205" fmla="*/ 298325 h 803953"/>
                  <a:gd name="connsiteX206" fmla="*/ 1192455 w 3024845"/>
                  <a:gd name="connsiteY206" fmla="*/ 298325 h 803953"/>
                  <a:gd name="connsiteX207" fmla="*/ 1197775 w 3024845"/>
                  <a:gd name="connsiteY207" fmla="*/ 298325 h 803953"/>
                  <a:gd name="connsiteX208" fmla="*/ 1197775 w 3024845"/>
                  <a:gd name="connsiteY208" fmla="*/ 322104 h 803953"/>
                  <a:gd name="connsiteX209" fmla="*/ 1199041 w 3024845"/>
                  <a:gd name="connsiteY209" fmla="*/ 322104 h 803953"/>
                  <a:gd name="connsiteX210" fmla="*/ 1207908 w 3024845"/>
                  <a:gd name="connsiteY210" fmla="*/ 322104 h 803953"/>
                  <a:gd name="connsiteX211" fmla="*/ 1209935 w 3024845"/>
                  <a:gd name="connsiteY211" fmla="*/ 326158 h 803953"/>
                  <a:gd name="connsiteX212" fmla="*/ 1209935 w 3024845"/>
                  <a:gd name="connsiteY212" fmla="*/ 339399 h 803953"/>
                  <a:gd name="connsiteX213" fmla="*/ 1211455 w 3024845"/>
                  <a:gd name="connsiteY213" fmla="*/ 337507 h 803953"/>
                  <a:gd name="connsiteX214" fmla="*/ 1222095 w 3024845"/>
                  <a:gd name="connsiteY214" fmla="*/ 324266 h 803953"/>
                  <a:gd name="connsiteX215" fmla="*/ 1250469 w 3024845"/>
                  <a:gd name="connsiteY215" fmla="*/ 324266 h 803953"/>
                  <a:gd name="connsiteX216" fmla="*/ 1250469 w 3024845"/>
                  <a:gd name="connsiteY216" fmla="*/ 410737 h 803953"/>
                  <a:gd name="connsiteX217" fmla="*/ 1251229 w 3024845"/>
                  <a:gd name="connsiteY217" fmla="*/ 410737 h 803953"/>
                  <a:gd name="connsiteX218" fmla="*/ 1256549 w 3024845"/>
                  <a:gd name="connsiteY218" fmla="*/ 410737 h 803953"/>
                  <a:gd name="connsiteX219" fmla="*/ 1257309 w 3024845"/>
                  <a:gd name="connsiteY219" fmla="*/ 409386 h 803953"/>
                  <a:gd name="connsiteX220" fmla="*/ 1262629 w 3024845"/>
                  <a:gd name="connsiteY220" fmla="*/ 399928 h 803953"/>
                  <a:gd name="connsiteX221" fmla="*/ 1262629 w 3024845"/>
                  <a:gd name="connsiteY221" fmla="*/ 401820 h 803953"/>
                  <a:gd name="connsiteX222" fmla="*/ 1262629 w 3024845"/>
                  <a:gd name="connsiteY222" fmla="*/ 415061 h 803953"/>
                  <a:gd name="connsiteX223" fmla="*/ 1266682 w 3024845"/>
                  <a:gd name="connsiteY223" fmla="*/ 369664 h 803953"/>
                  <a:gd name="connsiteX224" fmla="*/ 1267442 w 3024845"/>
                  <a:gd name="connsiteY224" fmla="*/ 369664 h 803953"/>
                  <a:gd name="connsiteX225" fmla="*/ 1272762 w 3024845"/>
                  <a:gd name="connsiteY225" fmla="*/ 369664 h 803953"/>
                  <a:gd name="connsiteX226" fmla="*/ 1272762 w 3024845"/>
                  <a:gd name="connsiteY226" fmla="*/ 304810 h 803953"/>
                  <a:gd name="connsiteX227" fmla="*/ 1273776 w 3024845"/>
                  <a:gd name="connsiteY227" fmla="*/ 304810 h 803953"/>
                  <a:gd name="connsiteX228" fmla="*/ 1280869 w 3024845"/>
                  <a:gd name="connsiteY228" fmla="*/ 304810 h 803953"/>
                  <a:gd name="connsiteX229" fmla="*/ 1293029 w 3024845"/>
                  <a:gd name="connsiteY229" fmla="*/ 261575 h 803953"/>
                  <a:gd name="connsiteX230" fmla="*/ 1294296 w 3024845"/>
                  <a:gd name="connsiteY230" fmla="*/ 261575 h 803953"/>
                  <a:gd name="connsiteX231" fmla="*/ 1303163 w 3024845"/>
                  <a:gd name="connsiteY231" fmla="*/ 261575 h 803953"/>
                  <a:gd name="connsiteX232" fmla="*/ 1313296 w 3024845"/>
                  <a:gd name="connsiteY232" fmla="*/ 304810 h 803953"/>
                  <a:gd name="connsiteX233" fmla="*/ 1314309 w 3024845"/>
                  <a:gd name="connsiteY233" fmla="*/ 304810 h 803953"/>
                  <a:gd name="connsiteX234" fmla="*/ 1321403 w 3024845"/>
                  <a:gd name="connsiteY234" fmla="*/ 304810 h 803953"/>
                  <a:gd name="connsiteX235" fmla="*/ 1321403 w 3024845"/>
                  <a:gd name="connsiteY235" fmla="*/ 343722 h 803953"/>
                  <a:gd name="connsiteX236" fmla="*/ 1323176 w 3024845"/>
                  <a:gd name="connsiteY236" fmla="*/ 343722 h 803953"/>
                  <a:gd name="connsiteX237" fmla="*/ 1335590 w 3024845"/>
                  <a:gd name="connsiteY237" fmla="*/ 343722 h 803953"/>
                  <a:gd name="connsiteX238" fmla="*/ 1335590 w 3024845"/>
                  <a:gd name="connsiteY238" fmla="*/ 345884 h 803953"/>
                  <a:gd name="connsiteX239" fmla="*/ 1335590 w 3024845"/>
                  <a:gd name="connsiteY239" fmla="*/ 361016 h 803953"/>
                  <a:gd name="connsiteX240" fmla="*/ 1339643 w 3024845"/>
                  <a:gd name="connsiteY240" fmla="*/ 358855 h 803953"/>
                  <a:gd name="connsiteX241" fmla="*/ 1339643 w 3024845"/>
                  <a:gd name="connsiteY241" fmla="*/ 343722 h 803953"/>
                  <a:gd name="connsiteX242" fmla="*/ 1341163 w 3024845"/>
                  <a:gd name="connsiteY242" fmla="*/ 343722 h 803953"/>
                  <a:gd name="connsiteX243" fmla="*/ 1351803 w 3024845"/>
                  <a:gd name="connsiteY243" fmla="*/ 343722 h 803953"/>
                  <a:gd name="connsiteX244" fmla="*/ 1351803 w 3024845"/>
                  <a:gd name="connsiteY244" fmla="*/ 345343 h 803953"/>
                  <a:gd name="connsiteX245" fmla="*/ 1351803 w 3024845"/>
                  <a:gd name="connsiteY245" fmla="*/ 356693 h 803953"/>
                  <a:gd name="connsiteX246" fmla="*/ 1382204 w 3024845"/>
                  <a:gd name="connsiteY246" fmla="*/ 356693 h 803953"/>
                  <a:gd name="connsiteX247" fmla="*/ 1382204 w 3024845"/>
                  <a:gd name="connsiteY247" fmla="*/ 319943 h 803953"/>
                  <a:gd name="connsiteX248" fmla="*/ 1383470 w 3024845"/>
                  <a:gd name="connsiteY248" fmla="*/ 319943 h 803953"/>
                  <a:gd name="connsiteX249" fmla="*/ 1392337 w 3024845"/>
                  <a:gd name="connsiteY249" fmla="*/ 319943 h 803953"/>
                  <a:gd name="connsiteX250" fmla="*/ 1392337 w 3024845"/>
                  <a:gd name="connsiteY250" fmla="*/ 341560 h 803953"/>
                  <a:gd name="connsiteX251" fmla="*/ 1394364 w 3024845"/>
                  <a:gd name="connsiteY251" fmla="*/ 309134 h 803953"/>
                  <a:gd name="connsiteX252" fmla="*/ 1416657 w 3024845"/>
                  <a:gd name="connsiteY252" fmla="*/ 309134 h 803953"/>
                  <a:gd name="connsiteX253" fmla="*/ 1416657 w 3024845"/>
                  <a:gd name="connsiteY253" fmla="*/ 307512 h 803953"/>
                  <a:gd name="connsiteX254" fmla="*/ 1416657 w 3024845"/>
                  <a:gd name="connsiteY254" fmla="*/ 296163 h 803953"/>
                  <a:gd name="connsiteX255" fmla="*/ 1417417 w 3024845"/>
                  <a:gd name="connsiteY255" fmla="*/ 296163 h 803953"/>
                  <a:gd name="connsiteX256" fmla="*/ 1422737 w 3024845"/>
                  <a:gd name="connsiteY256" fmla="*/ 296163 h 803953"/>
                  <a:gd name="connsiteX257" fmla="*/ 1422737 w 3024845"/>
                  <a:gd name="connsiteY257" fmla="*/ 294272 h 803953"/>
                  <a:gd name="connsiteX258" fmla="*/ 1422737 w 3024845"/>
                  <a:gd name="connsiteY258" fmla="*/ 281031 h 803953"/>
                  <a:gd name="connsiteX259" fmla="*/ 1426791 w 3024845"/>
                  <a:gd name="connsiteY259" fmla="*/ 287516 h 803953"/>
                  <a:gd name="connsiteX260" fmla="*/ 1429071 w 3024845"/>
                  <a:gd name="connsiteY260" fmla="*/ 287516 h 803953"/>
                  <a:gd name="connsiteX261" fmla="*/ 1445031 w 3024845"/>
                  <a:gd name="connsiteY261" fmla="*/ 287516 h 803953"/>
                  <a:gd name="connsiteX262" fmla="*/ 1445031 w 3024845"/>
                  <a:gd name="connsiteY262" fmla="*/ 286705 h 803953"/>
                  <a:gd name="connsiteX263" fmla="*/ 1445031 w 3024845"/>
                  <a:gd name="connsiteY263" fmla="*/ 281031 h 803953"/>
                  <a:gd name="connsiteX264" fmla="*/ 1445791 w 3024845"/>
                  <a:gd name="connsiteY264" fmla="*/ 281031 h 803953"/>
                  <a:gd name="connsiteX265" fmla="*/ 1451111 w 3024845"/>
                  <a:gd name="connsiteY265" fmla="*/ 281031 h 803953"/>
                  <a:gd name="connsiteX266" fmla="*/ 1451111 w 3024845"/>
                  <a:gd name="connsiteY266" fmla="*/ 282382 h 803953"/>
                  <a:gd name="connsiteX267" fmla="*/ 1451111 w 3024845"/>
                  <a:gd name="connsiteY267" fmla="*/ 291840 h 803953"/>
                  <a:gd name="connsiteX268" fmla="*/ 1489618 w 3024845"/>
                  <a:gd name="connsiteY268" fmla="*/ 291840 h 803953"/>
                  <a:gd name="connsiteX269" fmla="*/ 1489618 w 3024845"/>
                  <a:gd name="connsiteY269" fmla="*/ 430193 h 803953"/>
                  <a:gd name="connsiteX270" fmla="*/ 1491138 w 3024845"/>
                  <a:gd name="connsiteY270" fmla="*/ 430193 h 803953"/>
                  <a:gd name="connsiteX271" fmla="*/ 1501778 w 3024845"/>
                  <a:gd name="connsiteY271" fmla="*/ 430193 h 803953"/>
                  <a:gd name="connsiteX272" fmla="*/ 1501778 w 3024845"/>
                  <a:gd name="connsiteY272" fmla="*/ 417223 h 803953"/>
                  <a:gd name="connsiteX273" fmla="*/ 1505832 w 3024845"/>
                  <a:gd name="connsiteY273" fmla="*/ 417223 h 803953"/>
                  <a:gd name="connsiteX274" fmla="*/ 1505832 w 3024845"/>
                  <a:gd name="connsiteY274" fmla="*/ 430193 h 803953"/>
                  <a:gd name="connsiteX275" fmla="*/ 1536232 w 3024845"/>
                  <a:gd name="connsiteY275" fmla="*/ 430193 h 803953"/>
                  <a:gd name="connsiteX276" fmla="*/ 1536232 w 3024845"/>
                  <a:gd name="connsiteY276" fmla="*/ 399928 h 803953"/>
                  <a:gd name="connsiteX277" fmla="*/ 1548392 w 3024845"/>
                  <a:gd name="connsiteY277" fmla="*/ 399928 h 803953"/>
                  <a:gd name="connsiteX278" fmla="*/ 1560552 w 3024845"/>
                  <a:gd name="connsiteY278" fmla="*/ 397767 h 803953"/>
                  <a:gd name="connsiteX279" fmla="*/ 1564606 w 3024845"/>
                  <a:gd name="connsiteY279" fmla="*/ 399928 h 803953"/>
                  <a:gd name="connsiteX280" fmla="*/ 1574739 w 3024845"/>
                  <a:gd name="connsiteY280" fmla="*/ 399928 h 803953"/>
                  <a:gd name="connsiteX281" fmla="*/ 1574739 w 3024845"/>
                  <a:gd name="connsiteY281" fmla="*/ 430193 h 803953"/>
                  <a:gd name="connsiteX282" fmla="*/ 1582846 w 3024845"/>
                  <a:gd name="connsiteY282" fmla="*/ 430193 h 803953"/>
                  <a:gd name="connsiteX283" fmla="*/ 1582846 w 3024845"/>
                  <a:gd name="connsiteY283" fmla="*/ 447488 h 803953"/>
                  <a:gd name="connsiteX284" fmla="*/ 1592182 w 3024845"/>
                  <a:gd name="connsiteY284" fmla="*/ 448393 h 803953"/>
                  <a:gd name="connsiteX285" fmla="*/ 1605140 w 3024845"/>
                  <a:gd name="connsiteY285" fmla="*/ 448393 h 803953"/>
                  <a:gd name="connsiteX286" fmla="*/ 1605140 w 3024845"/>
                  <a:gd name="connsiteY286" fmla="*/ 432355 h 803953"/>
                  <a:gd name="connsiteX287" fmla="*/ 1673096 w 3024845"/>
                  <a:gd name="connsiteY287" fmla="*/ 432355 h 803953"/>
                  <a:gd name="connsiteX288" fmla="*/ 1673096 w 3024845"/>
                  <a:gd name="connsiteY288" fmla="*/ 347102 h 803953"/>
                  <a:gd name="connsiteX289" fmla="*/ 1745104 w 3024845"/>
                  <a:gd name="connsiteY289" fmla="*/ 347102 h 803953"/>
                  <a:gd name="connsiteX290" fmla="*/ 1745104 w 3024845"/>
                  <a:gd name="connsiteY290" fmla="*/ 425870 h 803953"/>
                  <a:gd name="connsiteX291" fmla="*/ 1747008 w 3024845"/>
                  <a:gd name="connsiteY291" fmla="*/ 425870 h 803953"/>
                  <a:gd name="connsiteX292" fmla="*/ 1748250 w 3024845"/>
                  <a:gd name="connsiteY292" fmla="*/ 448393 h 803953"/>
                  <a:gd name="connsiteX293" fmla="*/ 1757926 w 3024845"/>
                  <a:gd name="connsiteY293" fmla="*/ 448393 h 803953"/>
                  <a:gd name="connsiteX294" fmla="*/ 1759168 w 3024845"/>
                  <a:gd name="connsiteY294" fmla="*/ 425870 h 803953"/>
                  <a:gd name="connsiteX295" fmla="*/ 1765248 w 3024845"/>
                  <a:gd name="connsiteY295" fmla="*/ 425870 h 803953"/>
                  <a:gd name="connsiteX296" fmla="*/ 1766490 w 3024845"/>
                  <a:gd name="connsiteY296" fmla="*/ 448393 h 803953"/>
                  <a:gd name="connsiteX297" fmla="*/ 1817112 w 3024845"/>
                  <a:gd name="connsiteY297" fmla="*/ 448393 h 803953"/>
                  <a:gd name="connsiteX298" fmla="*/ 1817112 w 3024845"/>
                  <a:gd name="connsiteY298" fmla="*/ 285365 h 803953"/>
                  <a:gd name="connsiteX299" fmla="*/ 2014439 w 3024845"/>
                  <a:gd name="connsiteY299" fmla="*/ 285365 h 803953"/>
                  <a:gd name="connsiteX300" fmla="*/ 2014439 w 3024845"/>
                  <a:gd name="connsiteY300" fmla="*/ 448393 h 803953"/>
                  <a:gd name="connsiteX301" fmla="*/ 2033136 w 3024845"/>
                  <a:gd name="connsiteY301" fmla="*/ 448393 h 803953"/>
                  <a:gd name="connsiteX302" fmla="*/ 2033136 w 3024845"/>
                  <a:gd name="connsiteY302" fmla="*/ 365700 h 803953"/>
                  <a:gd name="connsiteX303" fmla="*/ 2128256 w 3024845"/>
                  <a:gd name="connsiteY303" fmla="*/ 365700 h 803953"/>
                  <a:gd name="connsiteX304" fmla="*/ 2180720 w 3024845"/>
                  <a:gd name="connsiteY304" fmla="*/ 300487 h 803953"/>
                  <a:gd name="connsiteX305" fmla="*/ 2245574 w 3024845"/>
                  <a:gd name="connsiteY305" fmla="*/ 300487 h 803953"/>
                  <a:gd name="connsiteX306" fmla="*/ 2245574 w 3024845"/>
                  <a:gd name="connsiteY306" fmla="*/ 376149 h 803953"/>
                  <a:gd name="connsiteX307" fmla="*/ 2253681 w 3024845"/>
                  <a:gd name="connsiteY307" fmla="*/ 376149 h 803953"/>
                  <a:gd name="connsiteX308" fmla="*/ 2255708 w 3024845"/>
                  <a:gd name="connsiteY308" fmla="*/ 369664 h 803953"/>
                  <a:gd name="connsiteX309" fmla="*/ 2261788 w 3024845"/>
                  <a:gd name="connsiteY309" fmla="*/ 369664 h 803953"/>
                  <a:gd name="connsiteX310" fmla="*/ 2263815 w 3024845"/>
                  <a:gd name="connsiteY310" fmla="*/ 378311 h 803953"/>
                  <a:gd name="connsiteX311" fmla="*/ 2275975 w 3024845"/>
                  <a:gd name="connsiteY311" fmla="*/ 378311 h 803953"/>
                  <a:gd name="connsiteX312" fmla="*/ 2275975 w 3024845"/>
                  <a:gd name="connsiteY312" fmla="*/ 371825 h 803953"/>
                  <a:gd name="connsiteX313" fmla="*/ 2298268 w 3024845"/>
                  <a:gd name="connsiteY313" fmla="*/ 371825 h 803953"/>
                  <a:gd name="connsiteX314" fmla="*/ 2298268 w 3024845"/>
                  <a:gd name="connsiteY314" fmla="*/ 378311 h 803953"/>
                  <a:gd name="connsiteX315" fmla="*/ 2318535 w 3024845"/>
                  <a:gd name="connsiteY315" fmla="*/ 378311 h 803953"/>
                  <a:gd name="connsiteX316" fmla="*/ 2318535 w 3024845"/>
                  <a:gd name="connsiteY316" fmla="*/ 423708 h 803953"/>
                  <a:gd name="connsiteX317" fmla="*/ 2332722 w 3024845"/>
                  <a:gd name="connsiteY317" fmla="*/ 423708 h 803953"/>
                  <a:gd name="connsiteX318" fmla="*/ 2332722 w 3024845"/>
                  <a:gd name="connsiteY318" fmla="*/ 410737 h 803953"/>
                  <a:gd name="connsiteX319" fmla="*/ 2348936 w 3024845"/>
                  <a:gd name="connsiteY319" fmla="*/ 410737 h 803953"/>
                  <a:gd name="connsiteX320" fmla="*/ 2348936 w 3024845"/>
                  <a:gd name="connsiteY320" fmla="*/ 231310 h 803953"/>
                  <a:gd name="connsiteX321" fmla="*/ 2355016 w 3024845"/>
                  <a:gd name="connsiteY321" fmla="*/ 224824 h 803953"/>
                  <a:gd name="connsiteX322" fmla="*/ 2427977 w 3024845"/>
                  <a:gd name="connsiteY322" fmla="*/ 224824 h 803953"/>
                  <a:gd name="connsiteX323" fmla="*/ 2427977 w 3024845"/>
                  <a:gd name="connsiteY323" fmla="*/ 233472 h 803953"/>
                  <a:gd name="connsiteX324" fmla="*/ 2438110 w 3024845"/>
                  <a:gd name="connsiteY324" fmla="*/ 233472 h 803953"/>
                  <a:gd name="connsiteX325" fmla="*/ 2438110 w 3024845"/>
                  <a:gd name="connsiteY325" fmla="*/ 348046 h 803953"/>
                  <a:gd name="connsiteX326" fmla="*/ 2460404 w 3024845"/>
                  <a:gd name="connsiteY326" fmla="*/ 348046 h 803953"/>
                  <a:gd name="connsiteX327" fmla="*/ 2460404 w 3024845"/>
                  <a:gd name="connsiteY327" fmla="*/ 281031 h 803953"/>
                  <a:gd name="connsiteX328" fmla="*/ 2486751 w 3024845"/>
                  <a:gd name="connsiteY328" fmla="*/ 281031 h 803953"/>
                  <a:gd name="connsiteX329" fmla="*/ 2490804 w 3024845"/>
                  <a:gd name="connsiteY329" fmla="*/ 276707 h 803953"/>
                  <a:gd name="connsiteX330" fmla="*/ 2498911 w 3024845"/>
                  <a:gd name="connsiteY330" fmla="*/ 276707 h 803953"/>
                  <a:gd name="connsiteX331" fmla="*/ 2502964 w 3024845"/>
                  <a:gd name="connsiteY331" fmla="*/ 281031 h 803953"/>
                  <a:gd name="connsiteX332" fmla="*/ 2525258 w 3024845"/>
                  <a:gd name="connsiteY332" fmla="*/ 281031 h 803953"/>
                  <a:gd name="connsiteX333" fmla="*/ 2525258 w 3024845"/>
                  <a:gd name="connsiteY333" fmla="*/ 164295 h 803953"/>
                  <a:gd name="connsiteX334" fmla="*/ 2582005 w 3024845"/>
                  <a:gd name="connsiteY334" fmla="*/ 153486 h 803953"/>
                  <a:gd name="connsiteX335" fmla="*/ 2582005 w 3024845"/>
                  <a:gd name="connsiteY335" fmla="*/ 154567 h 803953"/>
                  <a:gd name="connsiteX336" fmla="*/ 2582005 w 3024845"/>
                  <a:gd name="connsiteY336" fmla="*/ 162133 h 803953"/>
                  <a:gd name="connsiteX337" fmla="*/ 2608352 w 3024845"/>
                  <a:gd name="connsiteY337" fmla="*/ 162133 h 803953"/>
                  <a:gd name="connsiteX338" fmla="*/ 2608352 w 3024845"/>
                  <a:gd name="connsiteY338" fmla="*/ 417223 h 803953"/>
                  <a:gd name="connsiteX339" fmla="*/ 2630646 w 3024845"/>
                  <a:gd name="connsiteY339" fmla="*/ 417223 h 803953"/>
                  <a:gd name="connsiteX340" fmla="*/ 2630646 w 3024845"/>
                  <a:gd name="connsiteY340" fmla="*/ 412899 h 803953"/>
                  <a:gd name="connsiteX341" fmla="*/ 2642806 w 3024845"/>
                  <a:gd name="connsiteY341" fmla="*/ 412899 h 803953"/>
                  <a:gd name="connsiteX342" fmla="*/ 2642806 w 3024845"/>
                  <a:gd name="connsiteY342" fmla="*/ 417223 h 803953"/>
                  <a:gd name="connsiteX343" fmla="*/ 2667126 w 3024845"/>
                  <a:gd name="connsiteY343" fmla="*/ 417223 h 803953"/>
                  <a:gd name="connsiteX344" fmla="*/ 2667126 w 3024845"/>
                  <a:gd name="connsiteY344" fmla="*/ 404252 h 803953"/>
                  <a:gd name="connsiteX345" fmla="*/ 2695500 w 3024845"/>
                  <a:gd name="connsiteY345" fmla="*/ 404252 h 803953"/>
                  <a:gd name="connsiteX346" fmla="*/ 2707660 w 3024845"/>
                  <a:gd name="connsiteY346" fmla="*/ 399928 h 803953"/>
                  <a:gd name="connsiteX347" fmla="*/ 2727927 w 3024845"/>
                  <a:gd name="connsiteY347" fmla="*/ 404252 h 803953"/>
                  <a:gd name="connsiteX348" fmla="*/ 2727927 w 3024845"/>
                  <a:gd name="connsiteY348" fmla="*/ 386958 h 803953"/>
                  <a:gd name="connsiteX349" fmla="*/ 2736034 w 3024845"/>
                  <a:gd name="connsiteY349" fmla="*/ 386958 h 803953"/>
                  <a:gd name="connsiteX350" fmla="*/ 2736034 w 3024845"/>
                  <a:gd name="connsiteY350" fmla="*/ 373987 h 803953"/>
                  <a:gd name="connsiteX351" fmla="*/ 2792781 w 3024845"/>
                  <a:gd name="connsiteY351" fmla="*/ 373987 h 803953"/>
                  <a:gd name="connsiteX352" fmla="*/ 2792781 w 3024845"/>
                  <a:gd name="connsiteY352" fmla="*/ 343722 h 803953"/>
                  <a:gd name="connsiteX353" fmla="*/ 2811021 w 3024845"/>
                  <a:gd name="connsiteY353" fmla="*/ 343722 h 803953"/>
                  <a:gd name="connsiteX354" fmla="*/ 2811021 w 3024845"/>
                  <a:gd name="connsiteY354" fmla="*/ 337237 h 803953"/>
                  <a:gd name="connsiteX355" fmla="*/ 2823181 w 3024845"/>
                  <a:gd name="connsiteY355" fmla="*/ 337237 h 803953"/>
                  <a:gd name="connsiteX356" fmla="*/ 2823181 w 3024845"/>
                  <a:gd name="connsiteY356" fmla="*/ 343722 h 803953"/>
                  <a:gd name="connsiteX357" fmla="*/ 2839395 w 3024845"/>
                  <a:gd name="connsiteY357" fmla="*/ 343722 h 803953"/>
                  <a:gd name="connsiteX358" fmla="*/ 2839395 w 3024845"/>
                  <a:gd name="connsiteY358" fmla="*/ 393443 h 803953"/>
                  <a:gd name="connsiteX359" fmla="*/ 2871822 w 3024845"/>
                  <a:gd name="connsiteY359" fmla="*/ 393443 h 803953"/>
                  <a:gd name="connsiteX360" fmla="*/ 2871822 w 3024845"/>
                  <a:gd name="connsiteY360" fmla="*/ 367502 h 803953"/>
                  <a:gd name="connsiteX361" fmla="*/ 2910329 w 3024845"/>
                  <a:gd name="connsiteY361" fmla="*/ 367502 h 803953"/>
                  <a:gd name="connsiteX362" fmla="*/ 2910329 w 3024845"/>
                  <a:gd name="connsiteY362" fmla="*/ 337237 h 803953"/>
                  <a:gd name="connsiteX363" fmla="*/ 2958970 w 3024845"/>
                  <a:gd name="connsiteY363" fmla="*/ 337237 h 803953"/>
                  <a:gd name="connsiteX364" fmla="*/ 2958970 w 3024845"/>
                  <a:gd name="connsiteY364" fmla="*/ 448393 h 803953"/>
                  <a:gd name="connsiteX365" fmla="*/ 2958970 w 3024845"/>
                  <a:gd name="connsiteY365" fmla="*/ 462172 h 803953"/>
                  <a:gd name="connsiteX366" fmla="*/ 3024845 w 3024845"/>
                  <a:gd name="connsiteY366" fmla="*/ 462172 h 803953"/>
                  <a:gd name="connsiteX367" fmla="*/ 3024845 w 3024845"/>
                  <a:gd name="connsiteY367" fmla="*/ 803953 h 803953"/>
                  <a:gd name="connsiteX368" fmla="*/ 2054 w 3024845"/>
                  <a:gd name="connsiteY368" fmla="*/ 801620 h 803953"/>
                  <a:gd name="connsiteX369" fmla="*/ 0 w 3024845"/>
                  <a:gd name="connsiteY369" fmla="*/ 367502 h 803953"/>
                  <a:gd name="connsiteX370" fmla="*/ 20267 w 3024845"/>
                  <a:gd name="connsiteY370" fmla="*/ 367502 h 803953"/>
                  <a:gd name="connsiteX371" fmla="*/ 20774 w 3024845"/>
                  <a:gd name="connsiteY371" fmla="*/ 366421 h 803953"/>
                  <a:gd name="connsiteX372" fmla="*/ 24320 w 3024845"/>
                  <a:gd name="connsiteY372" fmla="*/ 358855 h 803953"/>
                  <a:gd name="connsiteX373" fmla="*/ 26094 w 3024845"/>
                  <a:gd name="connsiteY373" fmla="*/ 359125 h 803953"/>
                  <a:gd name="connsiteX374" fmla="*/ 38507 w 3024845"/>
                  <a:gd name="connsiteY374" fmla="*/ 361016 h 803953"/>
                  <a:gd name="connsiteX375" fmla="*/ 39014 w 3024845"/>
                  <a:gd name="connsiteY375" fmla="*/ 362368 h 803953"/>
                  <a:gd name="connsiteX376" fmla="*/ 42560 w 3024845"/>
                  <a:gd name="connsiteY376" fmla="*/ 371825 h 803953"/>
                  <a:gd name="connsiteX377" fmla="*/ 68907 w 3024845"/>
                  <a:gd name="connsiteY377" fmla="*/ 373987 h 803953"/>
                  <a:gd name="connsiteX378" fmla="*/ 68907 w 3024845"/>
                  <a:gd name="connsiteY378" fmla="*/ 250766 h 803953"/>
                  <a:gd name="connsiteX379" fmla="*/ 70934 w 3024845"/>
                  <a:gd name="connsiteY379" fmla="*/ 250766 h 803953"/>
                  <a:gd name="connsiteX380" fmla="*/ 85121 w 3024845"/>
                  <a:gd name="connsiteY380" fmla="*/ 250766 h 803953"/>
                  <a:gd name="connsiteX381" fmla="*/ 85121 w 3024845"/>
                  <a:gd name="connsiteY381" fmla="*/ 114574 h 803953"/>
                  <a:gd name="connsiteX382" fmla="*/ 86894 w 3024845"/>
                  <a:gd name="connsiteY382" fmla="*/ 114574 h 803953"/>
                  <a:gd name="connsiteX383" fmla="*/ 99308 w 3024845"/>
                  <a:gd name="connsiteY383" fmla="*/ 114574 h 803953"/>
                  <a:gd name="connsiteX384" fmla="*/ 99308 w 3024845"/>
                  <a:gd name="connsiteY384" fmla="*/ 0 h 803953"/>
                  <a:gd name="connsiteX0" fmla="*/ 99308 w 3024845"/>
                  <a:gd name="connsiteY0" fmla="*/ 0 h 689379"/>
                  <a:gd name="connsiteX1" fmla="*/ 220909 w 3024845"/>
                  <a:gd name="connsiteY1" fmla="*/ 0 h 689379"/>
                  <a:gd name="connsiteX2" fmla="*/ 223189 w 3024845"/>
                  <a:gd name="connsiteY2" fmla="*/ 0 h 689379"/>
                  <a:gd name="connsiteX3" fmla="*/ 239150 w 3024845"/>
                  <a:gd name="connsiteY3" fmla="*/ 0 h 689379"/>
                  <a:gd name="connsiteX4" fmla="*/ 239150 w 3024845"/>
                  <a:gd name="connsiteY4" fmla="*/ 140515 h 689379"/>
                  <a:gd name="connsiteX5" fmla="*/ 240670 w 3024845"/>
                  <a:gd name="connsiteY5" fmla="*/ 140245 h 689379"/>
                  <a:gd name="connsiteX6" fmla="*/ 251310 w 3024845"/>
                  <a:gd name="connsiteY6" fmla="*/ 138354 h 689379"/>
                  <a:gd name="connsiteX7" fmla="*/ 249283 w 3024845"/>
                  <a:gd name="connsiteY7" fmla="*/ 226986 h 689379"/>
                  <a:gd name="connsiteX8" fmla="*/ 250803 w 3024845"/>
                  <a:gd name="connsiteY8" fmla="*/ 227257 h 689379"/>
                  <a:gd name="connsiteX9" fmla="*/ 261443 w 3024845"/>
                  <a:gd name="connsiteY9" fmla="*/ 229148 h 689379"/>
                  <a:gd name="connsiteX10" fmla="*/ 261696 w 3024845"/>
                  <a:gd name="connsiteY10" fmla="*/ 229959 h 689379"/>
                  <a:gd name="connsiteX11" fmla="*/ 263470 w 3024845"/>
                  <a:gd name="connsiteY11" fmla="*/ 235634 h 689379"/>
                  <a:gd name="connsiteX12" fmla="*/ 264230 w 3024845"/>
                  <a:gd name="connsiteY12" fmla="*/ 233202 h 689379"/>
                  <a:gd name="connsiteX13" fmla="*/ 269550 w 3024845"/>
                  <a:gd name="connsiteY13" fmla="*/ 216178 h 689379"/>
                  <a:gd name="connsiteX14" fmla="*/ 271323 w 3024845"/>
                  <a:gd name="connsiteY14" fmla="*/ 216178 h 689379"/>
                  <a:gd name="connsiteX15" fmla="*/ 283737 w 3024845"/>
                  <a:gd name="connsiteY15" fmla="*/ 216178 h 689379"/>
                  <a:gd name="connsiteX16" fmla="*/ 283737 w 3024845"/>
                  <a:gd name="connsiteY16" fmla="*/ 248604 h 689379"/>
                  <a:gd name="connsiteX17" fmla="*/ 284750 w 3024845"/>
                  <a:gd name="connsiteY17" fmla="*/ 249145 h 689379"/>
                  <a:gd name="connsiteX18" fmla="*/ 291844 w 3024845"/>
                  <a:gd name="connsiteY18" fmla="*/ 252928 h 689379"/>
                  <a:gd name="connsiteX19" fmla="*/ 291844 w 3024845"/>
                  <a:gd name="connsiteY19" fmla="*/ 254279 h 689379"/>
                  <a:gd name="connsiteX20" fmla="*/ 291844 w 3024845"/>
                  <a:gd name="connsiteY20" fmla="*/ 263737 h 689379"/>
                  <a:gd name="connsiteX21" fmla="*/ 336431 w 3024845"/>
                  <a:gd name="connsiteY21" fmla="*/ 263737 h 689379"/>
                  <a:gd name="connsiteX22" fmla="*/ 336431 w 3024845"/>
                  <a:gd name="connsiteY22" fmla="*/ 264818 h 689379"/>
                  <a:gd name="connsiteX23" fmla="*/ 336431 w 3024845"/>
                  <a:gd name="connsiteY23" fmla="*/ 272384 h 689379"/>
                  <a:gd name="connsiteX24" fmla="*/ 338457 w 3024845"/>
                  <a:gd name="connsiteY24" fmla="*/ 272384 h 689379"/>
                  <a:gd name="connsiteX25" fmla="*/ 352644 w 3024845"/>
                  <a:gd name="connsiteY25" fmla="*/ 272384 h 689379"/>
                  <a:gd name="connsiteX26" fmla="*/ 352644 w 3024845"/>
                  <a:gd name="connsiteY26" fmla="*/ 242119 h 689379"/>
                  <a:gd name="connsiteX27" fmla="*/ 397231 w 3024845"/>
                  <a:gd name="connsiteY27" fmla="*/ 242119 h 689379"/>
                  <a:gd name="connsiteX28" fmla="*/ 397231 w 3024845"/>
                  <a:gd name="connsiteY28" fmla="*/ 240768 h 689379"/>
                  <a:gd name="connsiteX29" fmla="*/ 397231 w 3024845"/>
                  <a:gd name="connsiteY29" fmla="*/ 231310 h 689379"/>
                  <a:gd name="connsiteX30" fmla="*/ 398245 w 3024845"/>
                  <a:gd name="connsiteY30" fmla="*/ 231310 h 689379"/>
                  <a:gd name="connsiteX31" fmla="*/ 405338 w 3024845"/>
                  <a:gd name="connsiteY31" fmla="*/ 231310 h 689379"/>
                  <a:gd name="connsiteX32" fmla="*/ 405338 w 3024845"/>
                  <a:gd name="connsiteY32" fmla="*/ 229419 h 689379"/>
                  <a:gd name="connsiteX33" fmla="*/ 405338 w 3024845"/>
                  <a:gd name="connsiteY33" fmla="*/ 216178 h 689379"/>
                  <a:gd name="connsiteX34" fmla="*/ 406098 w 3024845"/>
                  <a:gd name="connsiteY34" fmla="*/ 216178 h 689379"/>
                  <a:gd name="connsiteX35" fmla="*/ 411418 w 3024845"/>
                  <a:gd name="connsiteY35" fmla="*/ 216178 h 689379"/>
                  <a:gd name="connsiteX36" fmla="*/ 411418 w 3024845"/>
                  <a:gd name="connsiteY36" fmla="*/ 215097 h 689379"/>
                  <a:gd name="connsiteX37" fmla="*/ 411418 w 3024845"/>
                  <a:gd name="connsiteY37" fmla="*/ 207530 h 689379"/>
                  <a:gd name="connsiteX38" fmla="*/ 413445 w 3024845"/>
                  <a:gd name="connsiteY38" fmla="*/ 207530 h 689379"/>
                  <a:gd name="connsiteX39" fmla="*/ 427632 w 3024845"/>
                  <a:gd name="connsiteY39" fmla="*/ 207530 h 689379"/>
                  <a:gd name="connsiteX40" fmla="*/ 427632 w 3024845"/>
                  <a:gd name="connsiteY40" fmla="*/ 208611 h 689379"/>
                  <a:gd name="connsiteX41" fmla="*/ 427632 w 3024845"/>
                  <a:gd name="connsiteY41" fmla="*/ 216178 h 689379"/>
                  <a:gd name="connsiteX42" fmla="*/ 449925 w 3024845"/>
                  <a:gd name="connsiteY42" fmla="*/ 216178 h 689379"/>
                  <a:gd name="connsiteX43" fmla="*/ 449925 w 3024845"/>
                  <a:gd name="connsiteY43" fmla="*/ 214286 h 689379"/>
                  <a:gd name="connsiteX44" fmla="*/ 449925 w 3024845"/>
                  <a:gd name="connsiteY44" fmla="*/ 201045 h 689379"/>
                  <a:gd name="connsiteX45" fmla="*/ 451699 w 3024845"/>
                  <a:gd name="connsiteY45" fmla="*/ 201045 h 689379"/>
                  <a:gd name="connsiteX46" fmla="*/ 464112 w 3024845"/>
                  <a:gd name="connsiteY46" fmla="*/ 201045 h 689379"/>
                  <a:gd name="connsiteX47" fmla="*/ 464112 w 3024845"/>
                  <a:gd name="connsiteY47" fmla="*/ 224825 h 689379"/>
                  <a:gd name="connsiteX48" fmla="*/ 465126 w 3024845"/>
                  <a:gd name="connsiteY48" fmla="*/ 224825 h 689379"/>
                  <a:gd name="connsiteX49" fmla="*/ 472219 w 3024845"/>
                  <a:gd name="connsiteY49" fmla="*/ 224825 h 689379"/>
                  <a:gd name="connsiteX50" fmla="*/ 472219 w 3024845"/>
                  <a:gd name="connsiteY50" fmla="*/ 223744 h 689379"/>
                  <a:gd name="connsiteX51" fmla="*/ 472219 w 3024845"/>
                  <a:gd name="connsiteY51" fmla="*/ 216178 h 689379"/>
                  <a:gd name="connsiteX52" fmla="*/ 473992 w 3024845"/>
                  <a:gd name="connsiteY52" fmla="*/ 216178 h 689379"/>
                  <a:gd name="connsiteX53" fmla="*/ 486406 w 3024845"/>
                  <a:gd name="connsiteY53" fmla="*/ 216178 h 689379"/>
                  <a:gd name="connsiteX54" fmla="*/ 486406 w 3024845"/>
                  <a:gd name="connsiteY54" fmla="*/ 242119 h 689379"/>
                  <a:gd name="connsiteX55" fmla="*/ 488433 w 3024845"/>
                  <a:gd name="connsiteY55" fmla="*/ 242119 h 689379"/>
                  <a:gd name="connsiteX56" fmla="*/ 502619 w 3024845"/>
                  <a:gd name="connsiteY56" fmla="*/ 242119 h 689379"/>
                  <a:gd name="connsiteX57" fmla="*/ 502619 w 3024845"/>
                  <a:gd name="connsiteY57" fmla="*/ 243740 h 689379"/>
                  <a:gd name="connsiteX58" fmla="*/ 502619 w 3024845"/>
                  <a:gd name="connsiteY58" fmla="*/ 255090 h 689379"/>
                  <a:gd name="connsiteX59" fmla="*/ 503379 w 3024845"/>
                  <a:gd name="connsiteY59" fmla="*/ 255090 h 689379"/>
                  <a:gd name="connsiteX60" fmla="*/ 508700 w 3024845"/>
                  <a:gd name="connsiteY60" fmla="*/ 255090 h 689379"/>
                  <a:gd name="connsiteX61" fmla="*/ 508700 w 3024845"/>
                  <a:gd name="connsiteY61" fmla="*/ 254279 h 689379"/>
                  <a:gd name="connsiteX62" fmla="*/ 508700 w 3024845"/>
                  <a:gd name="connsiteY62" fmla="*/ 248604 h 689379"/>
                  <a:gd name="connsiteX63" fmla="*/ 539100 w 3024845"/>
                  <a:gd name="connsiteY63" fmla="*/ 248604 h 689379"/>
                  <a:gd name="connsiteX64" fmla="*/ 539100 w 3024845"/>
                  <a:gd name="connsiteY64" fmla="*/ 272384 h 689379"/>
                  <a:gd name="connsiteX65" fmla="*/ 540113 w 3024845"/>
                  <a:gd name="connsiteY65" fmla="*/ 272384 h 689379"/>
                  <a:gd name="connsiteX66" fmla="*/ 547207 w 3024845"/>
                  <a:gd name="connsiteY66" fmla="*/ 272384 h 689379"/>
                  <a:gd name="connsiteX67" fmla="*/ 547207 w 3024845"/>
                  <a:gd name="connsiteY67" fmla="*/ 273465 h 689379"/>
                  <a:gd name="connsiteX68" fmla="*/ 547207 w 3024845"/>
                  <a:gd name="connsiteY68" fmla="*/ 281031 h 689379"/>
                  <a:gd name="connsiteX69" fmla="*/ 547967 w 3024845"/>
                  <a:gd name="connsiteY69" fmla="*/ 281031 h 689379"/>
                  <a:gd name="connsiteX70" fmla="*/ 553287 w 3024845"/>
                  <a:gd name="connsiteY70" fmla="*/ 281031 h 689379"/>
                  <a:gd name="connsiteX71" fmla="*/ 553287 w 3024845"/>
                  <a:gd name="connsiteY71" fmla="*/ 278869 h 689379"/>
                  <a:gd name="connsiteX72" fmla="*/ 553287 w 3024845"/>
                  <a:gd name="connsiteY72" fmla="*/ 263737 h 689379"/>
                  <a:gd name="connsiteX73" fmla="*/ 554300 w 3024845"/>
                  <a:gd name="connsiteY73" fmla="*/ 263737 h 689379"/>
                  <a:gd name="connsiteX74" fmla="*/ 561394 w 3024845"/>
                  <a:gd name="connsiteY74" fmla="*/ 263737 h 689379"/>
                  <a:gd name="connsiteX75" fmla="*/ 561394 w 3024845"/>
                  <a:gd name="connsiteY75" fmla="*/ 264818 h 689379"/>
                  <a:gd name="connsiteX76" fmla="*/ 561394 w 3024845"/>
                  <a:gd name="connsiteY76" fmla="*/ 272384 h 689379"/>
                  <a:gd name="connsiteX77" fmla="*/ 566714 w 3024845"/>
                  <a:gd name="connsiteY77" fmla="*/ 270391 h 689379"/>
                  <a:gd name="connsiteX78" fmla="*/ 567474 w 3024845"/>
                  <a:gd name="connsiteY78" fmla="*/ 269411 h 689379"/>
                  <a:gd name="connsiteX79" fmla="*/ 567474 w 3024845"/>
                  <a:gd name="connsiteY79" fmla="*/ 263737 h 689379"/>
                  <a:gd name="connsiteX80" fmla="*/ 605981 w 3024845"/>
                  <a:gd name="connsiteY80" fmla="*/ 263737 h 689379"/>
                  <a:gd name="connsiteX81" fmla="*/ 605981 w 3024845"/>
                  <a:gd name="connsiteY81" fmla="*/ 287516 h 689379"/>
                  <a:gd name="connsiteX82" fmla="*/ 608007 w 3024845"/>
                  <a:gd name="connsiteY82" fmla="*/ 287516 h 689379"/>
                  <a:gd name="connsiteX83" fmla="*/ 622194 w 3024845"/>
                  <a:gd name="connsiteY83" fmla="*/ 287516 h 689379"/>
                  <a:gd name="connsiteX84" fmla="*/ 622194 w 3024845"/>
                  <a:gd name="connsiteY84" fmla="*/ 288597 h 689379"/>
                  <a:gd name="connsiteX85" fmla="*/ 622194 w 3024845"/>
                  <a:gd name="connsiteY85" fmla="*/ 296163 h 689379"/>
                  <a:gd name="connsiteX86" fmla="*/ 623968 w 3024845"/>
                  <a:gd name="connsiteY86" fmla="*/ 296163 h 689379"/>
                  <a:gd name="connsiteX87" fmla="*/ 636381 w 3024845"/>
                  <a:gd name="connsiteY87" fmla="*/ 296163 h 689379"/>
                  <a:gd name="connsiteX88" fmla="*/ 636381 w 3024845"/>
                  <a:gd name="connsiteY88" fmla="*/ 272384 h 689379"/>
                  <a:gd name="connsiteX89" fmla="*/ 637394 w 3024845"/>
                  <a:gd name="connsiteY89" fmla="*/ 272384 h 689379"/>
                  <a:gd name="connsiteX90" fmla="*/ 644488 w 3024845"/>
                  <a:gd name="connsiteY90" fmla="*/ 272384 h 689379"/>
                  <a:gd name="connsiteX91" fmla="*/ 644488 w 3024845"/>
                  <a:gd name="connsiteY91" fmla="*/ 239957 h 689379"/>
                  <a:gd name="connsiteX92" fmla="*/ 645501 w 3024845"/>
                  <a:gd name="connsiteY92" fmla="*/ 239957 h 689379"/>
                  <a:gd name="connsiteX93" fmla="*/ 652595 w 3024845"/>
                  <a:gd name="connsiteY93" fmla="*/ 239957 h 689379"/>
                  <a:gd name="connsiteX94" fmla="*/ 652595 w 3024845"/>
                  <a:gd name="connsiteY94" fmla="*/ 238066 h 689379"/>
                  <a:gd name="connsiteX95" fmla="*/ 652595 w 3024845"/>
                  <a:gd name="connsiteY95" fmla="*/ 224825 h 689379"/>
                  <a:gd name="connsiteX96" fmla="*/ 651328 w 3024845"/>
                  <a:gd name="connsiteY96" fmla="*/ 223203 h 689379"/>
                  <a:gd name="connsiteX97" fmla="*/ 656648 w 3024845"/>
                  <a:gd name="connsiteY97" fmla="*/ 211854 h 689379"/>
                  <a:gd name="connsiteX98" fmla="*/ 664755 w 3024845"/>
                  <a:gd name="connsiteY98" fmla="*/ 239957 h 689379"/>
                  <a:gd name="connsiteX99" fmla="*/ 665515 w 3024845"/>
                  <a:gd name="connsiteY99" fmla="*/ 239957 h 689379"/>
                  <a:gd name="connsiteX100" fmla="*/ 670835 w 3024845"/>
                  <a:gd name="connsiteY100" fmla="*/ 239957 h 689379"/>
                  <a:gd name="connsiteX101" fmla="*/ 670835 w 3024845"/>
                  <a:gd name="connsiteY101" fmla="*/ 134030 h 689379"/>
                  <a:gd name="connsiteX102" fmla="*/ 672355 w 3024845"/>
                  <a:gd name="connsiteY102" fmla="*/ 134030 h 689379"/>
                  <a:gd name="connsiteX103" fmla="*/ 682995 w 3024845"/>
                  <a:gd name="connsiteY103" fmla="*/ 134030 h 689379"/>
                  <a:gd name="connsiteX104" fmla="*/ 682995 w 3024845"/>
                  <a:gd name="connsiteY104" fmla="*/ 86471 h 689379"/>
                  <a:gd name="connsiteX105" fmla="*/ 709342 w 3024845"/>
                  <a:gd name="connsiteY105" fmla="*/ 86471 h 689379"/>
                  <a:gd name="connsiteX106" fmla="*/ 709342 w 3024845"/>
                  <a:gd name="connsiteY106" fmla="*/ 64853 h 689379"/>
                  <a:gd name="connsiteX107" fmla="*/ 743796 w 3024845"/>
                  <a:gd name="connsiteY107" fmla="*/ 64853 h 689379"/>
                  <a:gd name="connsiteX108" fmla="*/ 743796 w 3024845"/>
                  <a:gd name="connsiteY108" fmla="*/ 67285 h 689379"/>
                  <a:gd name="connsiteX109" fmla="*/ 743796 w 3024845"/>
                  <a:gd name="connsiteY109" fmla="*/ 84309 h 689379"/>
                  <a:gd name="connsiteX110" fmla="*/ 746076 w 3024845"/>
                  <a:gd name="connsiteY110" fmla="*/ 84309 h 689379"/>
                  <a:gd name="connsiteX111" fmla="*/ 762036 w 3024845"/>
                  <a:gd name="connsiteY111" fmla="*/ 84309 h 689379"/>
                  <a:gd name="connsiteX112" fmla="*/ 762036 w 3024845"/>
                  <a:gd name="connsiteY112" fmla="*/ 131868 h 689379"/>
                  <a:gd name="connsiteX113" fmla="*/ 763049 w 3024845"/>
                  <a:gd name="connsiteY113" fmla="*/ 131868 h 689379"/>
                  <a:gd name="connsiteX114" fmla="*/ 770143 w 3024845"/>
                  <a:gd name="connsiteY114" fmla="*/ 131868 h 689379"/>
                  <a:gd name="connsiteX115" fmla="*/ 784330 w 3024845"/>
                  <a:gd name="connsiteY115" fmla="*/ 136192 h 689379"/>
                  <a:gd name="connsiteX116" fmla="*/ 784330 w 3024845"/>
                  <a:gd name="connsiteY116" fmla="*/ 175104 h 689379"/>
                  <a:gd name="connsiteX117" fmla="*/ 785343 w 3024845"/>
                  <a:gd name="connsiteY117" fmla="*/ 175104 h 689379"/>
                  <a:gd name="connsiteX118" fmla="*/ 792436 w 3024845"/>
                  <a:gd name="connsiteY118" fmla="*/ 175104 h 689379"/>
                  <a:gd name="connsiteX119" fmla="*/ 792436 w 3024845"/>
                  <a:gd name="connsiteY119" fmla="*/ 176725 h 689379"/>
                  <a:gd name="connsiteX120" fmla="*/ 792436 w 3024845"/>
                  <a:gd name="connsiteY120" fmla="*/ 188074 h 689379"/>
                  <a:gd name="connsiteX121" fmla="*/ 794463 w 3024845"/>
                  <a:gd name="connsiteY121" fmla="*/ 188074 h 689379"/>
                  <a:gd name="connsiteX122" fmla="*/ 808650 w 3024845"/>
                  <a:gd name="connsiteY122" fmla="*/ 188074 h 689379"/>
                  <a:gd name="connsiteX123" fmla="*/ 814730 w 3024845"/>
                  <a:gd name="connsiteY123" fmla="*/ 194560 h 689379"/>
                  <a:gd name="connsiteX124" fmla="*/ 814730 w 3024845"/>
                  <a:gd name="connsiteY124" fmla="*/ 216178 h 689379"/>
                  <a:gd name="connsiteX125" fmla="*/ 817010 w 3024845"/>
                  <a:gd name="connsiteY125" fmla="*/ 216178 h 689379"/>
                  <a:gd name="connsiteX126" fmla="*/ 832970 w 3024845"/>
                  <a:gd name="connsiteY126" fmla="*/ 216178 h 689379"/>
                  <a:gd name="connsiteX127" fmla="*/ 832970 w 3024845"/>
                  <a:gd name="connsiteY127" fmla="*/ 217258 h 689379"/>
                  <a:gd name="connsiteX128" fmla="*/ 832970 w 3024845"/>
                  <a:gd name="connsiteY128" fmla="*/ 224825 h 689379"/>
                  <a:gd name="connsiteX129" fmla="*/ 834237 w 3024845"/>
                  <a:gd name="connsiteY129" fmla="*/ 224825 h 689379"/>
                  <a:gd name="connsiteX130" fmla="*/ 843104 w 3024845"/>
                  <a:gd name="connsiteY130" fmla="*/ 224825 h 689379"/>
                  <a:gd name="connsiteX131" fmla="*/ 843104 w 3024845"/>
                  <a:gd name="connsiteY131" fmla="*/ 226986 h 689379"/>
                  <a:gd name="connsiteX132" fmla="*/ 843104 w 3024845"/>
                  <a:gd name="connsiteY132" fmla="*/ 242119 h 689379"/>
                  <a:gd name="connsiteX133" fmla="*/ 847157 w 3024845"/>
                  <a:gd name="connsiteY133" fmla="*/ 240227 h 689379"/>
                  <a:gd name="connsiteX134" fmla="*/ 847157 w 3024845"/>
                  <a:gd name="connsiteY134" fmla="*/ 226986 h 689379"/>
                  <a:gd name="connsiteX135" fmla="*/ 848170 w 3024845"/>
                  <a:gd name="connsiteY135" fmla="*/ 226986 h 689379"/>
                  <a:gd name="connsiteX136" fmla="*/ 855264 w 3024845"/>
                  <a:gd name="connsiteY136" fmla="*/ 226986 h 689379"/>
                  <a:gd name="connsiteX137" fmla="*/ 855264 w 3024845"/>
                  <a:gd name="connsiteY137" fmla="*/ 228608 h 689379"/>
                  <a:gd name="connsiteX138" fmla="*/ 855264 w 3024845"/>
                  <a:gd name="connsiteY138" fmla="*/ 239957 h 689379"/>
                  <a:gd name="connsiteX139" fmla="*/ 856024 w 3024845"/>
                  <a:gd name="connsiteY139" fmla="*/ 239957 h 689379"/>
                  <a:gd name="connsiteX140" fmla="*/ 861344 w 3024845"/>
                  <a:gd name="connsiteY140" fmla="*/ 239957 h 689379"/>
                  <a:gd name="connsiteX141" fmla="*/ 909984 w 3024845"/>
                  <a:gd name="connsiteY141" fmla="*/ 235634 h 689379"/>
                  <a:gd name="connsiteX142" fmla="*/ 909984 w 3024845"/>
                  <a:gd name="connsiteY142" fmla="*/ 236985 h 689379"/>
                  <a:gd name="connsiteX143" fmla="*/ 909984 w 3024845"/>
                  <a:gd name="connsiteY143" fmla="*/ 246442 h 689379"/>
                  <a:gd name="connsiteX144" fmla="*/ 910744 w 3024845"/>
                  <a:gd name="connsiteY144" fmla="*/ 246442 h 689379"/>
                  <a:gd name="connsiteX145" fmla="*/ 916065 w 3024845"/>
                  <a:gd name="connsiteY145" fmla="*/ 246442 h 689379"/>
                  <a:gd name="connsiteX146" fmla="*/ 916065 w 3024845"/>
                  <a:gd name="connsiteY146" fmla="*/ 248604 h 689379"/>
                  <a:gd name="connsiteX147" fmla="*/ 916065 w 3024845"/>
                  <a:gd name="connsiteY147" fmla="*/ 263737 h 689379"/>
                  <a:gd name="connsiteX148" fmla="*/ 918091 w 3024845"/>
                  <a:gd name="connsiteY148" fmla="*/ 262386 h 689379"/>
                  <a:gd name="connsiteX149" fmla="*/ 932278 w 3024845"/>
                  <a:gd name="connsiteY149" fmla="*/ 252928 h 689379"/>
                  <a:gd name="connsiteX150" fmla="*/ 938358 w 3024845"/>
                  <a:gd name="connsiteY150" fmla="*/ 211854 h 689379"/>
                  <a:gd name="connsiteX151" fmla="*/ 939118 w 3024845"/>
                  <a:gd name="connsiteY151" fmla="*/ 211584 h 689379"/>
                  <a:gd name="connsiteX152" fmla="*/ 944438 w 3024845"/>
                  <a:gd name="connsiteY152" fmla="*/ 209692 h 689379"/>
                  <a:gd name="connsiteX153" fmla="*/ 946465 w 3024845"/>
                  <a:gd name="connsiteY153" fmla="*/ 140515 h 689379"/>
                  <a:gd name="connsiteX154" fmla="*/ 948492 w 3024845"/>
                  <a:gd name="connsiteY154" fmla="*/ 209692 h 689379"/>
                  <a:gd name="connsiteX155" fmla="*/ 949252 w 3024845"/>
                  <a:gd name="connsiteY155" fmla="*/ 209962 h 689379"/>
                  <a:gd name="connsiteX156" fmla="*/ 954572 w 3024845"/>
                  <a:gd name="connsiteY156" fmla="*/ 211854 h 689379"/>
                  <a:gd name="connsiteX157" fmla="*/ 954572 w 3024845"/>
                  <a:gd name="connsiteY157" fmla="*/ 125383 h 689379"/>
                  <a:gd name="connsiteX158" fmla="*/ 958625 w 3024845"/>
                  <a:gd name="connsiteY158" fmla="*/ 92956 h 689379"/>
                  <a:gd name="connsiteX159" fmla="*/ 997132 w 3024845"/>
                  <a:gd name="connsiteY159" fmla="*/ 92956 h 689379"/>
                  <a:gd name="connsiteX160" fmla="*/ 997132 w 3024845"/>
                  <a:gd name="connsiteY160" fmla="*/ 125383 h 689379"/>
                  <a:gd name="connsiteX161" fmla="*/ 997892 w 3024845"/>
                  <a:gd name="connsiteY161" fmla="*/ 125383 h 689379"/>
                  <a:gd name="connsiteX162" fmla="*/ 1003212 w 3024845"/>
                  <a:gd name="connsiteY162" fmla="*/ 125383 h 689379"/>
                  <a:gd name="connsiteX163" fmla="*/ 1003212 w 3024845"/>
                  <a:gd name="connsiteY163" fmla="*/ 43235 h 689379"/>
                  <a:gd name="connsiteX164" fmla="*/ 1004986 w 3024845"/>
                  <a:gd name="connsiteY164" fmla="*/ 43235 h 689379"/>
                  <a:gd name="connsiteX165" fmla="*/ 1017399 w 3024845"/>
                  <a:gd name="connsiteY165" fmla="*/ 43235 h 689379"/>
                  <a:gd name="connsiteX166" fmla="*/ 1017399 w 3024845"/>
                  <a:gd name="connsiteY166" fmla="*/ 41344 h 689379"/>
                  <a:gd name="connsiteX167" fmla="*/ 1017399 w 3024845"/>
                  <a:gd name="connsiteY167" fmla="*/ 28103 h 689379"/>
                  <a:gd name="connsiteX168" fmla="*/ 1039693 w 3024845"/>
                  <a:gd name="connsiteY168" fmla="*/ 28103 h 689379"/>
                  <a:gd name="connsiteX169" fmla="*/ 1039693 w 3024845"/>
                  <a:gd name="connsiteY169" fmla="*/ 27022 h 689379"/>
                  <a:gd name="connsiteX170" fmla="*/ 1039693 w 3024845"/>
                  <a:gd name="connsiteY170" fmla="*/ 19456 h 689379"/>
                  <a:gd name="connsiteX171" fmla="*/ 1041466 w 3024845"/>
                  <a:gd name="connsiteY171" fmla="*/ 19456 h 689379"/>
                  <a:gd name="connsiteX172" fmla="*/ 1053880 w 3024845"/>
                  <a:gd name="connsiteY172" fmla="*/ 19456 h 689379"/>
                  <a:gd name="connsiteX173" fmla="*/ 1053880 w 3024845"/>
                  <a:gd name="connsiteY173" fmla="*/ 20537 h 689379"/>
                  <a:gd name="connsiteX174" fmla="*/ 1053880 w 3024845"/>
                  <a:gd name="connsiteY174" fmla="*/ 28103 h 689379"/>
                  <a:gd name="connsiteX175" fmla="*/ 1054640 w 3024845"/>
                  <a:gd name="connsiteY175" fmla="*/ 28103 h 689379"/>
                  <a:gd name="connsiteX176" fmla="*/ 1059960 w 3024845"/>
                  <a:gd name="connsiteY176" fmla="*/ 28103 h 689379"/>
                  <a:gd name="connsiteX177" fmla="*/ 1070093 w 3024845"/>
                  <a:gd name="connsiteY177" fmla="*/ 23779 h 689379"/>
                  <a:gd name="connsiteX178" fmla="*/ 1074146 w 3024845"/>
                  <a:gd name="connsiteY178" fmla="*/ 27022 h 689379"/>
                  <a:gd name="connsiteX179" fmla="*/ 1074146 w 3024845"/>
                  <a:gd name="connsiteY179" fmla="*/ 19456 h 689379"/>
                  <a:gd name="connsiteX180" fmla="*/ 1076426 w 3024845"/>
                  <a:gd name="connsiteY180" fmla="*/ 19456 h 689379"/>
                  <a:gd name="connsiteX181" fmla="*/ 1092387 w 3024845"/>
                  <a:gd name="connsiteY181" fmla="*/ 19456 h 689379"/>
                  <a:gd name="connsiteX182" fmla="*/ 1092387 w 3024845"/>
                  <a:gd name="connsiteY182" fmla="*/ 20537 h 689379"/>
                  <a:gd name="connsiteX183" fmla="*/ 1092387 w 3024845"/>
                  <a:gd name="connsiteY183" fmla="*/ 28103 h 689379"/>
                  <a:gd name="connsiteX184" fmla="*/ 1122787 w 3024845"/>
                  <a:gd name="connsiteY184" fmla="*/ 28103 h 689379"/>
                  <a:gd name="connsiteX185" fmla="*/ 1122787 w 3024845"/>
                  <a:gd name="connsiteY185" fmla="*/ 29724 h 689379"/>
                  <a:gd name="connsiteX186" fmla="*/ 1122787 w 3024845"/>
                  <a:gd name="connsiteY186" fmla="*/ 41074 h 689379"/>
                  <a:gd name="connsiteX187" fmla="*/ 1149134 w 3024845"/>
                  <a:gd name="connsiteY187" fmla="*/ 41074 h 689379"/>
                  <a:gd name="connsiteX188" fmla="*/ 1149134 w 3024845"/>
                  <a:gd name="connsiteY188" fmla="*/ 71338 h 689379"/>
                  <a:gd name="connsiteX189" fmla="*/ 1149894 w 3024845"/>
                  <a:gd name="connsiteY189" fmla="*/ 71338 h 689379"/>
                  <a:gd name="connsiteX190" fmla="*/ 1155214 w 3024845"/>
                  <a:gd name="connsiteY190" fmla="*/ 71338 h 689379"/>
                  <a:gd name="connsiteX191" fmla="*/ 1155214 w 3024845"/>
                  <a:gd name="connsiteY191" fmla="*/ 72419 h 689379"/>
                  <a:gd name="connsiteX192" fmla="*/ 1155214 w 3024845"/>
                  <a:gd name="connsiteY192" fmla="*/ 79986 h 689379"/>
                  <a:gd name="connsiteX193" fmla="*/ 1159268 w 3024845"/>
                  <a:gd name="connsiteY193" fmla="*/ 110250 h 689379"/>
                  <a:gd name="connsiteX194" fmla="*/ 1160028 w 3024845"/>
                  <a:gd name="connsiteY194" fmla="*/ 110250 h 689379"/>
                  <a:gd name="connsiteX195" fmla="*/ 1165348 w 3024845"/>
                  <a:gd name="connsiteY195" fmla="*/ 110250 h 689379"/>
                  <a:gd name="connsiteX196" fmla="*/ 1165348 w 3024845"/>
                  <a:gd name="connsiteY196" fmla="*/ 111061 h 689379"/>
                  <a:gd name="connsiteX197" fmla="*/ 1165348 w 3024845"/>
                  <a:gd name="connsiteY197" fmla="*/ 116736 h 689379"/>
                  <a:gd name="connsiteX198" fmla="*/ 1166361 w 3024845"/>
                  <a:gd name="connsiteY198" fmla="*/ 116736 h 689379"/>
                  <a:gd name="connsiteX199" fmla="*/ 1173454 w 3024845"/>
                  <a:gd name="connsiteY199" fmla="*/ 116736 h 689379"/>
                  <a:gd name="connsiteX200" fmla="*/ 1173454 w 3024845"/>
                  <a:gd name="connsiteY200" fmla="*/ 147001 h 689379"/>
                  <a:gd name="connsiteX201" fmla="*/ 1175481 w 3024845"/>
                  <a:gd name="connsiteY201" fmla="*/ 147001 h 689379"/>
                  <a:gd name="connsiteX202" fmla="*/ 1189668 w 3024845"/>
                  <a:gd name="connsiteY202" fmla="*/ 147001 h 689379"/>
                  <a:gd name="connsiteX203" fmla="*/ 1189668 w 3024845"/>
                  <a:gd name="connsiteY203" fmla="*/ 170780 h 689379"/>
                  <a:gd name="connsiteX204" fmla="*/ 1191695 w 3024845"/>
                  <a:gd name="connsiteY204" fmla="*/ 172401 h 689379"/>
                  <a:gd name="connsiteX205" fmla="*/ 1191695 w 3024845"/>
                  <a:gd name="connsiteY205" fmla="*/ 183751 h 689379"/>
                  <a:gd name="connsiteX206" fmla="*/ 1192455 w 3024845"/>
                  <a:gd name="connsiteY206" fmla="*/ 183751 h 689379"/>
                  <a:gd name="connsiteX207" fmla="*/ 1197775 w 3024845"/>
                  <a:gd name="connsiteY207" fmla="*/ 183751 h 689379"/>
                  <a:gd name="connsiteX208" fmla="*/ 1197775 w 3024845"/>
                  <a:gd name="connsiteY208" fmla="*/ 207530 h 689379"/>
                  <a:gd name="connsiteX209" fmla="*/ 1199041 w 3024845"/>
                  <a:gd name="connsiteY209" fmla="*/ 207530 h 689379"/>
                  <a:gd name="connsiteX210" fmla="*/ 1207908 w 3024845"/>
                  <a:gd name="connsiteY210" fmla="*/ 207530 h 689379"/>
                  <a:gd name="connsiteX211" fmla="*/ 1209935 w 3024845"/>
                  <a:gd name="connsiteY211" fmla="*/ 211584 h 689379"/>
                  <a:gd name="connsiteX212" fmla="*/ 1209935 w 3024845"/>
                  <a:gd name="connsiteY212" fmla="*/ 224825 h 689379"/>
                  <a:gd name="connsiteX213" fmla="*/ 1211455 w 3024845"/>
                  <a:gd name="connsiteY213" fmla="*/ 222933 h 689379"/>
                  <a:gd name="connsiteX214" fmla="*/ 1222095 w 3024845"/>
                  <a:gd name="connsiteY214" fmla="*/ 209692 h 689379"/>
                  <a:gd name="connsiteX215" fmla="*/ 1250469 w 3024845"/>
                  <a:gd name="connsiteY215" fmla="*/ 209692 h 689379"/>
                  <a:gd name="connsiteX216" fmla="*/ 1250469 w 3024845"/>
                  <a:gd name="connsiteY216" fmla="*/ 296163 h 689379"/>
                  <a:gd name="connsiteX217" fmla="*/ 1251229 w 3024845"/>
                  <a:gd name="connsiteY217" fmla="*/ 296163 h 689379"/>
                  <a:gd name="connsiteX218" fmla="*/ 1256549 w 3024845"/>
                  <a:gd name="connsiteY218" fmla="*/ 296163 h 689379"/>
                  <a:gd name="connsiteX219" fmla="*/ 1257309 w 3024845"/>
                  <a:gd name="connsiteY219" fmla="*/ 294812 h 689379"/>
                  <a:gd name="connsiteX220" fmla="*/ 1262629 w 3024845"/>
                  <a:gd name="connsiteY220" fmla="*/ 285354 h 689379"/>
                  <a:gd name="connsiteX221" fmla="*/ 1262629 w 3024845"/>
                  <a:gd name="connsiteY221" fmla="*/ 287246 h 689379"/>
                  <a:gd name="connsiteX222" fmla="*/ 1262629 w 3024845"/>
                  <a:gd name="connsiteY222" fmla="*/ 300487 h 689379"/>
                  <a:gd name="connsiteX223" fmla="*/ 1266682 w 3024845"/>
                  <a:gd name="connsiteY223" fmla="*/ 255090 h 689379"/>
                  <a:gd name="connsiteX224" fmla="*/ 1267442 w 3024845"/>
                  <a:gd name="connsiteY224" fmla="*/ 255090 h 689379"/>
                  <a:gd name="connsiteX225" fmla="*/ 1272762 w 3024845"/>
                  <a:gd name="connsiteY225" fmla="*/ 255090 h 689379"/>
                  <a:gd name="connsiteX226" fmla="*/ 1272762 w 3024845"/>
                  <a:gd name="connsiteY226" fmla="*/ 190236 h 689379"/>
                  <a:gd name="connsiteX227" fmla="*/ 1273776 w 3024845"/>
                  <a:gd name="connsiteY227" fmla="*/ 190236 h 689379"/>
                  <a:gd name="connsiteX228" fmla="*/ 1280869 w 3024845"/>
                  <a:gd name="connsiteY228" fmla="*/ 190236 h 689379"/>
                  <a:gd name="connsiteX229" fmla="*/ 1293029 w 3024845"/>
                  <a:gd name="connsiteY229" fmla="*/ 147001 h 689379"/>
                  <a:gd name="connsiteX230" fmla="*/ 1294296 w 3024845"/>
                  <a:gd name="connsiteY230" fmla="*/ 147001 h 689379"/>
                  <a:gd name="connsiteX231" fmla="*/ 1303163 w 3024845"/>
                  <a:gd name="connsiteY231" fmla="*/ 147001 h 689379"/>
                  <a:gd name="connsiteX232" fmla="*/ 1313296 w 3024845"/>
                  <a:gd name="connsiteY232" fmla="*/ 190236 h 689379"/>
                  <a:gd name="connsiteX233" fmla="*/ 1314309 w 3024845"/>
                  <a:gd name="connsiteY233" fmla="*/ 190236 h 689379"/>
                  <a:gd name="connsiteX234" fmla="*/ 1321403 w 3024845"/>
                  <a:gd name="connsiteY234" fmla="*/ 190236 h 689379"/>
                  <a:gd name="connsiteX235" fmla="*/ 1321403 w 3024845"/>
                  <a:gd name="connsiteY235" fmla="*/ 229148 h 689379"/>
                  <a:gd name="connsiteX236" fmla="*/ 1323176 w 3024845"/>
                  <a:gd name="connsiteY236" fmla="*/ 229148 h 689379"/>
                  <a:gd name="connsiteX237" fmla="*/ 1335590 w 3024845"/>
                  <a:gd name="connsiteY237" fmla="*/ 229148 h 689379"/>
                  <a:gd name="connsiteX238" fmla="*/ 1335590 w 3024845"/>
                  <a:gd name="connsiteY238" fmla="*/ 231310 h 689379"/>
                  <a:gd name="connsiteX239" fmla="*/ 1335590 w 3024845"/>
                  <a:gd name="connsiteY239" fmla="*/ 246442 h 689379"/>
                  <a:gd name="connsiteX240" fmla="*/ 1339643 w 3024845"/>
                  <a:gd name="connsiteY240" fmla="*/ 244281 h 689379"/>
                  <a:gd name="connsiteX241" fmla="*/ 1339643 w 3024845"/>
                  <a:gd name="connsiteY241" fmla="*/ 229148 h 689379"/>
                  <a:gd name="connsiteX242" fmla="*/ 1341163 w 3024845"/>
                  <a:gd name="connsiteY242" fmla="*/ 229148 h 689379"/>
                  <a:gd name="connsiteX243" fmla="*/ 1351803 w 3024845"/>
                  <a:gd name="connsiteY243" fmla="*/ 229148 h 689379"/>
                  <a:gd name="connsiteX244" fmla="*/ 1351803 w 3024845"/>
                  <a:gd name="connsiteY244" fmla="*/ 230769 h 689379"/>
                  <a:gd name="connsiteX245" fmla="*/ 1351803 w 3024845"/>
                  <a:gd name="connsiteY245" fmla="*/ 242119 h 689379"/>
                  <a:gd name="connsiteX246" fmla="*/ 1382204 w 3024845"/>
                  <a:gd name="connsiteY246" fmla="*/ 242119 h 689379"/>
                  <a:gd name="connsiteX247" fmla="*/ 1382204 w 3024845"/>
                  <a:gd name="connsiteY247" fmla="*/ 205369 h 689379"/>
                  <a:gd name="connsiteX248" fmla="*/ 1383470 w 3024845"/>
                  <a:gd name="connsiteY248" fmla="*/ 205369 h 689379"/>
                  <a:gd name="connsiteX249" fmla="*/ 1392337 w 3024845"/>
                  <a:gd name="connsiteY249" fmla="*/ 205369 h 689379"/>
                  <a:gd name="connsiteX250" fmla="*/ 1392337 w 3024845"/>
                  <a:gd name="connsiteY250" fmla="*/ 226986 h 689379"/>
                  <a:gd name="connsiteX251" fmla="*/ 1394364 w 3024845"/>
                  <a:gd name="connsiteY251" fmla="*/ 194560 h 689379"/>
                  <a:gd name="connsiteX252" fmla="*/ 1416657 w 3024845"/>
                  <a:gd name="connsiteY252" fmla="*/ 194560 h 689379"/>
                  <a:gd name="connsiteX253" fmla="*/ 1416657 w 3024845"/>
                  <a:gd name="connsiteY253" fmla="*/ 192938 h 689379"/>
                  <a:gd name="connsiteX254" fmla="*/ 1416657 w 3024845"/>
                  <a:gd name="connsiteY254" fmla="*/ 181589 h 689379"/>
                  <a:gd name="connsiteX255" fmla="*/ 1417417 w 3024845"/>
                  <a:gd name="connsiteY255" fmla="*/ 181589 h 689379"/>
                  <a:gd name="connsiteX256" fmla="*/ 1422737 w 3024845"/>
                  <a:gd name="connsiteY256" fmla="*/ 181589 h 689379"/>
                  <a:gd name="connsiteX257" fmla="*/ 1422737 w 3024845"/>
                  <a:gd name="connsiteY257" fmla="*/ 179698 h 689379"/>
                  <a:gd name="connsiteX258" fmla="*/ 1422737 w 3024845"/>
                  <a:gd name="connsiteY258" fmla="*/ 166457 h 689379"/>
                  <a:gd name="connsiteX259" fmla="*/ 1426791 w 3024845"/>
                  <a:gd name="connsiteY259" fmla="*/ 172942 h 689379"/>
                  <a:gd name="connsiteX260" fmla="*/ 1429071 w 3024845"/>
                  <a:gd name="connsiteY260" fmla="*/ 172942 h 689379"/>
                  <a:gd name="connsiteX261" fmla="*/ 1445031 w 3024845"/>
                  <a:gd name="connsiteY261" fmla="*/ 172942 h 689379"/>
                  <a:gd name="connsiteX262" fmla="*/ 1445031 w 3024845"/>
                  <a:gd name="connsiteY262" fmla="*/ 172131 h 689379"/>
                  <a:gd name="connsiteX263" fmla="*/ 1445031 w 3024845"/>
                  <a:gd name="connsiteY263" fmla="*/ 166457 h 689379"/>
                  <a:gd name="connsiteX264" fmla="*/ 1445791 w 3024845"/>
                  <a:gd name="connsiteY264" fmla="*/ 166457 h 689379"/>
                  <a:gd name="connsiteX265" fmla="*/ 1451111 w 3024845"/>
                  <a:gd name="connsiteY265" fmla="*/ 166457 h 689379"/>
                  <a:gd name="connsiteX266" fmla="*/ 1451111 w 3024845"/>
                  <a:gd name="connsiteY266" fmla="*/ 167808 h 689379"/>
                  <a:gd name="connsiteX267" fmla="*/ 1451111 w 3024845"/>
                  <a:gd name="connsiteY267" fmla="*/ 177266 h 689379"/>
                  <a:gd name="connsiteX268" fmla="*/ 1489618 w 3024845"/>
                  <a:gd name="connsiteY268" fmla="*/ 177266 h 689379"/>
                  <a:gd name="connsiteX269" fmla="*/ 1489618 w 3024845"/>
                  <a:gd name="connsiteY269" fmla="*/ 315619 h 689379"/>
                  <a:gd name="connsiteX270" fmla="*/ 1491138 w 3024845"/>
                  <a:gd name="connsiteY270" fmla="*/ 315619 h 689379"/>
                  <a:gd name="connsiteX271" fmla="*/ 1501778 w 3024845"/>
                  <a:gd name="connsiteY271" fmla="*/ 315619 h 689379"/>
                  <a:gd name="connsiteX272" fmla="*/ 1501778 w 3024845"/>
                  <a:gd name="connsiteY272" fmla="*/ 302649 h 689379"/>
                  <a:gd name="connsiteX273" fmla="*/ 1505832 w 3024845"/>
                  <a:gd name="connsiteY273" fmla="*/ 302649 h 689379"/>
                  <a:gd name="connsiteX274" fmla="*/ 1505832 w 3024845"/>
                  <a:gd name="connsiteY274" fmla="*/ 315619 h 689379"/>
                  <a:gd name="connsiteX275" fmla="*/ 1536232 w 3024845"/>
                  <a:gd name="connsiteY275" fmla="*/ 315619 h 689379"/>
                  <a:gd name="connsiteX276" fmla="*/ 1536232 w 3024845"/>
                  <a:gd name="connsiteY276" fmla="*/ 285354 h 689379"/>
                  <a:gd name="connsiteX277" fmla="*/ 1548392 w 3024845"/>
                  <a:gd name="connsiteY277" fmla="*/ 285354 h 689379"/>
                  <a:gd name="connsiteX278" fmla="*/ 1560552 w 3024845"/>
                  <a:gd name="connsiteY278" fmla="*/ 283193 h 689379"/>
                  <a:gd name="connsiteX279" fmla="*/ 1564606 w 3024845"/>
                  <a:gd name="connsiteY279" fmla="*/ 285354 h 689379"/>
                  <a:gd name="connsiteX280" fmla="*/ 1574739 w 3024845"/>
                  <a:gd name="connsiteY280" fmla="*/ 285354 h 689379"/>
                  <a:gd name="connsiteX281" fmla="*/ 1574739 w 3024845"/>
                  <a:gd name="connsiteY281" fmla="*/ 315619 h 689379"/>
                  <a:gd name="connsiteX282" fmla="*/ 1582846 w 3024845"/>
                  <a:gd name="connsiteY282" fmla="*/ 315619 h 689379"/>
                  <a:gd name="connsiteX283" fmla="*/ 1582846 w 3024845"/>
                  <a:gd name="connsiteY283" fmla="*/ 332914 h 689379"/>
                  <a:gd name="connsiteX284" fmla="*/ 1592182 w 3024845"/>
                  <a:gd name="connsiteY284" fmla="*/ 333819 h 689379"/>
                  <a:gd name="connsiteX285" fmla="*/ 1605140 w 3024845"/>
                  <a:gd name="connsiteY285" fmla="*/ 333819 h 689379"/>
                  <a:gd name="connsiteX286" fmla="*/ 1605140 w 3024845"/>
                  <a:gd name="connsiteY286" fmla="*/ 317781 h 689379"/>
                  <a:gd name="connsiteX287" fmla="*/ 1673096 w 3024845"/>
                  <a:gd name="connsiteY287" fmla="*/ 317781 h 689379"/>
                  <a:gd name="connsiteX288" fmla="*/ 1673096 w 3024845"/>
                  <a:gd name="connsiteY288" fmla="*/ 232528 h 689379"/>
                  <a:gd name="connsiteX289" fmla="*/ 1745104 w 3024845"/>
                  <a:gd name="connsiteY289" fmla="*/ 232528 h 689379"/>
                  <a:gd name="connsiteX290" fmla="*/ 1745104 w 3024845"/>
                  <a:gd name="connsiteY290" fmla="*/ 311296 h 689379"/>
                  <a:gd name="connsiteX291" fmla="*/ 1747008 w 3024845"/>
                  <a:gd name="connsiteY291" fmla="*/ 311296 h 689379"/>
                  <a:gd name="connsiteX292" fmla="*/ 1748250 w 3024845"/>
                  <a:gd name="connsiteY292" fmla="*/ 333819 h 689379"/>
                  <a:gd name="connsiteX293" fmla="*/ 1757926 w 3024845"/>
                  <a:gd name="connsiteY293" fmla="*/ 333819 h 689379"/>
                  <a:gd name="connsiteX294" fmla="*/ 1759168 w 3024845"/>
                  <a:gd name="connsiteY294" fmla="*/ 311296 h 689379"/>
                  <a:gd name="connsiteX295" fmla="*/ 1765248 w 3024845"/>
                  <a:gd name="connsiteY295" fmla="*/ 311296 h 689379"/>
                  <a:gd name="connsiteX296" fmla="*/ 1766490 w 3024845"/>
                  <a:gd name="connsiteY296" fmla="*/ 333819 h 689379"/>
                  <a:gd name="connsiteX297" fmla="*/ 1817112 w 3024845"/>
                  <a:gd name="connsiteY297" fmla="*/ 333819 h 689379"/>
                  <a:gd name="connsiteX298" fmla="*/ 1817112 w 3024845"/>
                  <a:gd name="connsiteY298" fmla="*/ 170791 h 689379"/>
                  <a:gd name="connsiteX299" fmla="*/ 2014439 w 3024845"/>
                  <a:gd name="connsiteY299" fmla="*/ 170791 h 689379"/>
                  <a:gd name="connsiteX300" fmla="*/ 2014439 w 3024845"/>
                  <a:gd name="connsiteY300" fmla="*/ 333819 h 689379"/>
                  <a:gd name="connsiteX301" fmla="*/ 2033136 w 3024845"/>
                  <a:gd name="connsiteY301" fmla="*/ 333819 h 689379"/>
                  <a:gd name="connsiteX302" fmla="*/ 2033136 w 3024845"/>
                  <a:gd name="connsiteY302" fmla="*/ 251126 h 689379"/>
                  <a:gd name="connsiteX303" fmla="*/ 2128256 w 3024845"/>
                  <a:gd name="connsiteY303" fmla="*/ 251126 h 689379"/>
                  <a:gd name="connsiteX304" fmla="*/ 2180720 w 3024845"/>
                  <a:gd name="connsiteY304" fmla="*/ 185913 h 689379"/>
                  <a:gd name="connsiteX305" fmla="*/ 2245574 w 3024845"/>
                  <a:gd name="connsiteY305" fmla="*/ 185913 h 689379"/>
                  <a:gd name="connsiteX306" fmla="*/ 2245574 w 3024845"/>
                  <a:gd name="connsiteY306" fmla="*/ 261575 h 689379"/>
                  <a:gd name="connsiteX307" fmla="*/ 2253681 w 3024845"/>
                  <a:gd name="connsiteY307" fmla="*/ 261575 h 689379"/>
                  <a:gd name="connsiteX308" fmla="*/ 2255708 w 3024845"/>
                  <a:gd name="connsiteY308" fmla="*/ 255090 h 689379"/>
                  <a:gd name="connsiteX309" fmla="*/ 2261788 w 3024845"/>
                  <a:gd name="connsiteY309" fmla="*/ 255090 h 689379"/>
                  <a:gd name="connsiteX310" fmla="*/ 2263815 w 3024845"/>
                  <a:gd name="connsiteY310" fmla="*/ 263737 h 689379"/>
                  <a:gd name="connsiteX311" fmla="*/ 2275975 w 3024845"/>
                  <a:gd name="connsiteY311" fmla="*/ 263737 h 689379"/>
                  <a:gd name="connsiteX312" fmla="*/ 2275975 w 3024845"/>
                  <a:gd name="connsiteY312" fmla="*/ 257251 h 689379"/>
                  <a:gd name="connsiteX313" fmla="*/ 2298268 w 3024845"/>
                  <a:gd name="connsiteY313" fmla="*/ 257251 h 689379"/>
                  <a:gd name="connsiteX314" fmla="*/ 2298268 w 3024845"/>
                  <a:gd name="connsiteY314" fmla="*/ 263737 h 689379"/>
                  <a:gd name="connsiteX315" fmla="*/ 2318535 w 3024845"/>
                  <a:gd name="connsiteY315" fmla="*/ 263737 h 689379"/>
                  <a:gd name="connsiteX316" fmla="*/ 2318535 w 3024845"/>
                  <a:gd name="connsiteY316" fmla="*/ 309134 h 689379"/>
                  <a:gd name="connsiteX317" fmla="*/ 2332722 w 3024845"/>
                  <a:gd name="connsiteY317" fmla="*/ 309134 h 689379"/>
                  <a:gd name="connsiteX318" fmla="*/ 2332722 w 3024845"/>
                  <a:gd name="connsiteY318" fmla="*/ 296163 h 689379"/>
                  <a:gd name="connsiteX319" fmla="*/ 2348936 w 3024845"/>
                  <a:gd name="connsiteY319" fmla="*/ 296163 h 689379"/>
                  <a:gd name="connsiteX320" fmla="*/ 2348936 w 3024845"/>
                  <a:gd name="connsiteY320" fmla="*/ 116736 h 689379"/>
                  <a:gd name="connsiteX321" fmla="*/ 2355016 w 3024845"/>
                  <a:gd name="connsiteY321" fmla="*/ 110250 h 689379"/>
                  <a:gd name="connsiteX322" fmla="*/ 2427977 w 3024845"/>
                  <a:gd name="connsiteY322" fmla="*/ 110250 h 689379"/>
                  <a:gd name="connsiteX323" fmla="*/ 2427977 w 3024845"/>
                  <a:gd name="connsiteY323" fmla="*/ 118898 h 689379"/>
                  <a:gd name="connsiteX324" fmla="*/ 2438110 w 3024845"/>
                  <a:gd name="connsiteY324" fmla="*/ 118898 h 689379"/>
                  <a:gd name="connsiteX325" fmla="*/ 2438110 w 3024845"/>
                  <a:gd name="connsiteY325" fmla="*/ 233472 h 689379"/>
                  <a:gd name="connsiteX326" fmla="*/ 2460404 w 3024845"/>
                  <a:gd name="connsiteY326" fmla="*/ 233472 h 689379"/>
                  <a:gd name="connsiteX327" fmla="*/ 2460404 w 3024845"/>
                  <a:gd name="connsiteY327" fmla="*/ 166457 h 689379"/>
                  <a:gd name="connsiteX328" fmla="*/ 2486751 w 3024845"/>
                  <a:gd name="connsiteY328" fmla="*/ 166457 h 689379"/>
                  <a:gd name="connsiteX329" fmla="*/ 2490804 w 3024845"/>
                  <a:gd name="connsiteY329" fmla="*/ 162133 h 689379"/>
                  <a:gd name="connsiteX330" fmla="*/ 2498911 w 3024845"/>
                  <a:gd name="connsiteY330" fmla="*/ 162133 h 689379"/>
                  <a:gd name="connsiteX331" fmla="*/ 2502964 w 3024845"/>
                  <a:gd name="connsiteY331" fmla="*/ 166457 h 689379"/>
                  <a:gd name="connsiteX332" fmla="*/ 2525258 w 3024845"/>
                  <a:gd name="connsiteY332" fmla="*/ 166457 h 689379"/>
                  <a:gd name="connsiteX333" fmla="*/ 2525258 w 3024845"/>
                  <a:gd name="connsiteY333" fmla="*/ 49721 h 689379"/>
                  <a:gd name="connsiteX334" fmla="*/ 2582005 w 3024845"/>
                  <a:gd name="connsiteY334" fmla="*/ 38912 h 689379"/>
                  <a:gd name="connsiteX335" fmla="*/ 2582005 w 3024845"/>
                  <a:gd name="connsiteY335" fmla="*/ 39993 h 689379"/>
                  <a:gd name="connsiteX336" fmla="*/ 2582005 w 3024845"/>
                  <a:gd name="connsiteY336" fmla="*/ 47559 h 689379"/>
                  <a:gd name="connsiteX337" fmla="*/ 2608352 w 3024845"/>
                  <a:gd name="connsiteY337" fmla="*/ 47559 h 689379"/>
                  <a:gd name="connsiteX338" fmla="*/ 2608352 w 3024845"/>
                  <a:gd name="connsiteY338" fmla="*/ 302649 h 689379"/>
                  <a:gd name="connsiteX339" fmla="*/ 2630646 w 3024845"/>
                  <a:gd name="connsiteY339" fmla="*/ 302649 h 689379"/>
                  <a:gd name="connsiteX340" fmla="*/ 2630646 w 3024845"/>
                  <a:gd name="connsiteY340" fmla="*/ 298325 h 689379"/>
                  <a:gd name="connsiteX341" fmla="*/ 2642806 w 3024845"/>
                  <a:gd name="connsiteY341" fmla="*/ 298325 h 689379"/>
                  <a:gd name="connsiteX342" fmla="*/ 2642806 w 3024845"/>
                  <a:gd name="connsiteY342" fmla="*/ 302649 h 689379"/>
                  <a:gd name="connsiteX343" fmla="*/ 2667126 w 3024845"/>
                  <a:gd name="connsiteY343" fmla="*/ 302649 h 689379"/>
                  <a:gd name="connsiteX344" fmla="*/ 2667126 w 3024845"/>
                  <a:gd name="connsiteY344" fmla="*/ 289678 h 689379"/>
                  <a:gd name="connsiteX345" fmla="*/ 2695500 w 3024845"/>
                  <a:gd name="connsiteY345" fmla="*/ 289678 h 689379"/>
                  <a:gd name="connsiteX346" fmla="*/ 2707660 w 3024845"/>
                  <a:gd name="connsiteY346" fmla="*/ 285354 h 689379"/>
                  <a:gd name="connsiteX347" fmla="*/ 2727927 w 3024845"/>
                  <a:gd name="connsiteY347" fmla="*/ 289678 h 689379"/>
                  <a:gd name="connsiteX348" fmla="*/ 2727927 w 3024845"/>
                  <a:gd name="connsiteY348" fmla="*/ 272384 h 689379"/>
                  <a:gd name="connsiteX349" fmla="*/ 2736034 w 3024845"/>
                  <a:gd name="connsiteY349" fmla="*/ 272384 h 689379"/>
                  <a:gd name="connsiteX350" fmla="*/ 2736034 w 3024845"/>
                  <a:gd name="connsiteY350" fmla="*/ 259413 h 689379"/>
                  <a:gd name="connsiteX351" fmla="*/ 2792781 w 3024845"/>
                  <a:gd name="connsiteY351" fmla="*/ 259413 h 689379"/>
                  <a:gd name="connsiteX352" fmla="*/ 2792781 w 3024845"/>
                  <a:gd name="connsiteY352" fmla="*/ 229148 h 689379"/>
                  <a:gd name="connsiteX353" fmla="*/ 2811021 w 3024845"/>
                  <a:gd name="connsiteY353" fmla="*/ 229148 h 689379"/>
                  <a:gd name="connsiteX354" fmla="*/ 2811021 w 3024845"/>
                  <a:gd name="connsiteY354" fmla="*/ 222663 h 689379"/>
                  <a:gd name="connsiteX355" fmla="*/ 2823181 w 3024845"/>
                  <a:gd name="connsiteY355" fmla="*/ 222663 h 689379"/>
                  <a:gd name="connsiteX356" fmla="*/ 2823181 w 3024845"/>
                  <a:gd name="connsiteY356" fmla="*/ 229148 h 689379"/>
                  <a:gd name="connsiteX357" fmla="*/ 2839395 w 3024845"/>
                  <a:gd name="connsiteY357" fmla="*/ 229148 h 689379"/>
                  <a:gd name="connsiteX358" fmla="*/ 2839395 w 3024845"/>
                  <a:gd name="connsiteY358" fmla="*/ 278869 h 689379"/>
                  <a:gd name="connsiteX359" fmla="*/ 2871822 w 3024845"/>
                  <a:gd name="connsiteY359" fmla="*/ 278869 h 689379"/>
                  <a:gd name="connsiteX360" fmla="*/ 2871822 w 3024845"/>
                  <a:gd name="connsiteY360" fmla="*/ 252928 h 689379"/>
                  <a:gd name="connsiteX361" fmla="*/ 2910329 w 3024845"/>
                  <a:gd name="connsiteY361" fmla="*/ 252928 h 689379"/>
                  <a:gd name="connsiteX362" fmla="*/ 2910329 w 3024845"/>
                  <a:gd name="connsiteY362" fmla="*/ 222663 h 689379"/>
                  <a:gd name="connsiteX363" fmla="*/ 2958970 w 3024845"/>
                  <a:gd name="connsiteY363" fmla="*/ 222663 h 689379"/>
                  <a:gd name="connsiteX364" fmla="*/ 2958970 w 3024845"/>
                  <a:gd name="connsiteY364" fmla="*/ 333819 h 689379"/>
                  <a:gd name="connsiteX365" fmla="*/ 2958970 w 3024845"/>
                  <a:gd name="connsiteY365" fmla="*/ 347598 h 689379"/>
                  <a:gd name="connsiteX366" fmla="*/ 3024845 w 3024845"/>
                  <a:gd name="connsiteY366" fmla="*/ 347598 h 689379"/>
                  <a:gd name="connsiteX367" fmla="*/ 3024845 w 3024845"/>
                  <a:gd name="connsiteY367" fmla="*/ 689379 h 689379"/>
                  <a:gd name="connsiteX368" fmla="*/ 2054 w 3024845"/>
                  <a:gd name="connsiteY368" fmla="*/ 687046 h 689379"/>
                  <a:gd name="connsiteX369" fmla="*/ 0 w 3024845"/>
                  <a:gd name="connsiteY369" fmla="*/ 252928 h 689379"/>
                  <a:gd name="connsiteX370" fmla="*/ 20267 w 3024845"/>
                  <a:gd name="connsiteY370" fmla="*/ 252928 h 689379"/>
                  <a:gd name="connsiteX371" fmla="*/ 20774 w 3024845"/>
                  <a:gd name="connsiteY371" fmla="*/ 251847 h 689379"/>
                  <a:gd name="connsiteX372" fmla="*/ 24320 w 3024845"/>
                  <a:gd name="connsiteY372" fmla="*/ 244281 h 689379"/>
                  <a:gd name="connsiteX373" fmla="*/ 26094 w 3024845"/>
                  <a:gd name="connsiteY373" fmla="*/ 244551 h 689379"/>
                  <a:gd name="connsiteX374" fmla="*/ 38507 w 3024845"/>
                  <a:gd name="connsiteY374" fmla="*/ 246442 h 689379"/>
                  <a:gd name="connsiteX375" fmla="*/ 39014 w 3024845"/>
                  <a:gd name="connsiteY375" fmla="*/ 247794 h 689379"/>
                  <a:gd name="connsiteX376" fmla="*/ 42560 w 3024845"/>
                  <a:gd name="connsiteY376" fmla="*/ 257251 h 689379"/>
                  <a:gd name="connsiteX377" fmla="*/ 68907 w 3024845"/>
                  <a:gd name="connsiteY377" fmla="*/ 259413 h 689379"/>
                  <a:gd name="connsiteX378" fmla="*/ 68907 w 3024845"/>
                  <a:gd name="connsiteY378" fmla="*/ 136192 h 689379"/>
                  <a:gd name="connsiteX379" fmla="*/ 70934 w 3024845"/>
                  <a:gd name="connsiteY379" fmla="*/ 136192 h 689379"/>
                  <a:gd name="connsiteX380" fmla="*/ 85121 w 3024845"/>
                  <a:gd name="connsiteY380" fmla="*/ 136192 h 689379"/>
                  <a:gd name="connsiteX381" fmla="*/ 85121 w 3024845"/>
                  <a:gd name="connsiteY381" fmla="*/ 0 h 689379"/>
                  <a:gd name="connsiteX382" fmla="*/ 86894 w 3024845"/>
                  <a:gd name="connsiteY382" fmla="*/ 0 h 689379"/>
                  <a:gd name="connsiteX383" fmla="*/ 99308 w 3024845"/>
                  <a:gd name="connsiteY383" fmla="*/ 0 h 6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3024845" h="689379">
                    <a:moveTo>
                      <a:pt x="99308" y="0"/>
                    </a:moveTo>
                    <a:lnTo>
                      <a:pt x="220909" y="0"/>
                    </a:lnTo>
                    <a:lnTo>
                      <a:pt x="223189" y="0"/>
                    </a:lnTo>
                    <a:lnTo>
                      <a:pt x="239150" y="0"/>
                    </a:lnTo>
                    <a:lnTo>
                      <a:pt x="239150" y="140515"/>
                    </a:lnTo>
                    <a:cubicBezTo>
                      <a:pt x="239160" y="140514"/>
                      <a:pt x="239272" y="140493"/>
                      <a:pt x="240670" y="140245"/>
                    </a:cubicBezTo>
                    <a:lnTo>
                      <a:pt x="251310" y="138354"/>
                    </a:lnTo>
                    <a:cubicBezTo>
                      <a:pt x="251310" y="138376"/>
                      <a:pt x="251280" y="139710"/>
                      <a:pt x="249283" y="226986"/>
                    </a:cubicBezTo>
                    <a:cubicBezTo>
                      <a:pt x="249293" y="226988"/>
                      <a:pt x="249404" y="227008"/>
                      <a:pt x="250803" y="227257"/>
                    </a:cubicBezTo>
                    <a:lnTo>
                      <a:pt x="261443" y="229148"/>
                    </a:lnTo>
                    <a:cubicBezTo>
                      <a:pt x="261445" y="229155"/>
                      <a:pt x="261465" y="229219"/>
                      <a:pt x="261696" y="229959"/>
                    </a:cubicBezTo>
                    <a:lnTo>
                      <a:pt x="263470" y="235634"/>
                    </a:lnTo>
                    <a:cubicBezTo>
                      <a:pt x="263472" y="235625"/>
                      <a:pt x="263517" y="235482"/>
                      <a:pt x="264230" y="233202"/>
                    </a:cubicBezTo>
                    <a:lnTo>
                      <a:pt x="269550" y="216178"/>
                    </a:lnTo>
                    <a:lnTo>
                      <a:pt x="271323" y="216178"/>
                    </a:lnTo>
                    <a:lnTo>
                      <a:pt x="283737" y="216178"/>
                    </a:lnTo>
                    <a:lnTo>
                      <a:pt x="283737" y="248604"/>
                    </a:lnTo>
                    <a:cubicBezTo>
                      <a:pt x="283743" y="248609"/>
                      <a:pt x="283820" y="248649"/>
                      <a:pt x="284750" y="249145"/>
                    </a:cubicBezTo>
                    <a:lnTo>
                      <a:pt x="291844" y="252928"/>
                    </a:lnTo>
                    <a:lnTo>
                      <a:pt x="291844" y="254279"/>
                    </a:lnTo>
                    <a:lnTo>
                      <a:pt x="291844" y="263737"/>
                    </a:lnTo>
                    <a:lnTo>
                      <a:pt x="336431" y="263737"/>
                    </a:lnTo>
                    <a:lnTo>
                      <a:pt x="336431" y="264818"/>
                    </a:lnTo>
                    <a:lnTo>
                      <a:pt x="336431" y="272384"/>
                    </a:lnTo>
                    <a:lnTo>
                      <a:pt x="338457" y="272384"/>
                    </a:lnTo>
                    <a:lnTo>
                      <a:pt x="352644" y="272384"/>
                    </a:lnTo>
                    <a:lnTo>
                      <a:pt x="352644" y="242119"/>
                    </a:lnTo>
                    <a:lnTo>
                      <a:pt x="397231" y="242119"/>
                    </a:lnTo>
                    <a:lnTo>
                      <a:pt x="397231" y="240768"/>
                    </a:lnTo>
                    <a:lnTo>
                      <a:pt x="397231" y="231310"/>
                    </a:lnTo>
                    <a:lnTo>
                      <a:pt x="398245" y="231310"/>
                    </a:lnTo>
                    <a:lnTo>
                      <a:pt x="405338" y="231310"/>
                    </a:lnTo>
                    <a:lnTo>
                      <a:pt x="405338" y="229419"/>
                    </a:lnTo>
                    <a:lnTo>
                      <a:pt x="405338" y="216178"/>
                    </a:lnTo>
                    <a:lnTo>
                      <a:pt x="406098" y="216178"/>
                    </a:lnTo>
                    <a:lnTo>
                      <a:pt x="411418" y="216178"/>
                    </a:lnTo>
                    <a:lnTo>
                      <a:pt x="411418" y="215097"/>
                    </a:lnTo>
                    <a:lnTo>
                      <a:pt x="411418" y="207530"/>
                    </a:lnTo>
                    <a:lnTo>
                      <a:pt x="413445" y="207530"/>
                    </a:lnTo>
                    <a:lnTo>
                      <a:pt x="427632" y="207530"/>
                    </a:lnTo>
                    <a:lnTo>
                      <a:pt x="427632" y="208611"/>
                    </a:lnTo>
                    <a:lnTo>
                      <a:pt x="427632" y="216178"/>
                    </a:lnTo>
                    <a:lnTo>
                      <a:pt x="449925" y="216178"/>
                    </a:lnTo>
                    <a:lnTo>
                      <a:pt x="449925" y="214286"/>
                    </a:lnTo>
                    <a:lnTo>
                      <a:pt x="449925" y="201045"/>
                    </a:lnTo>
                    <a:lnTo>
                      <a:pt x="451699" y="201045"/>
                    </a:lnTo>
                    <a:lnTo>
                      <a:pt x="464112" y="201045"/>
                    </a:lnTo>
                    <a:lnTo>
                      <a:pt x="464112" y="224825"/>
                    </a:lnTo>
                    <a:lnTo>
                      <a:pt x="465126" y="224825"/>
                    </a:lnTo>
                    <a:lnTo>
                      <a:pt x="472219" y="224825"/>
                    </a:lnTo>
                    <a:lnTo>
                      <a:pt x="472219" y="223744"/>
                    </a:lnTo>
                    <a:lnTo>
                      <a:pt x="472219" y="216178"/>
                    </a:lnTo>
                    <a:lnTo>
                      <a:pt x="473992" y="216178"/>
                    </a:lnTo>
                    <a:lnTo>
                      <a:pt x="486406" y="216178"/>
                    </a:lnTo>
                    <a:lnTo>
                      <a:pt x="486406" y="242119"/>
                    </a:lnTo>
                    <a:lnTo>
                      <a:pt x="488433" y="242119"/>
                    </a:lnTo>
                    <a:lnTo>
                      <a:pt x="502619" y="242119"/>
                    </a:lnTo>
                    <a:lnTo>
                      <a:pt x="502619" y="243740"/>
                    </a:lnTo>
                    <a:lnTo>
                      <a:pt x="502619" y="255090"/>
                    </a:lnTo>
                    <a:lnTo>
                      <a:pt x="503379" y="255090"/>
                    </a:lnTo>
                    <a:lnTo>
                      <a:pt x="508700" y="255090"/>
                    </a:lnTo>
                    <a:lnTo>
                      <a:pt x="508700" y="254279"/>
                    </a:lnTo>
                    <a:lnTo>
                      <a:pt x="508700" y="248604"/>
                    </a:lnTo>
                    <a:lnTo>
                      <a:pt x="539100" y="248604"/>
                    </a:lnTo>
                    <a:lnTo>
                      <a:pt x="539100" y="272384"/>
                    </a:lnTo>
                    <a:lnTo>
                      <a:pt x="540113" y="272384"/>
                    </a:lnTo>
                    <a:lnTo>
                      <a:pt x="547207" y="272384"/>
                    </a:lnTo>
                    <a:lnTo>
                      <a:pt x="547207" y="273465"/>
                    </a:lnTo>
                    <a:lnTo>
                      <a:pt x="547207" y="281031"/>
                    </a:lnTo>
                    <a:lnTo>
                      <a:pt x="547967" y="281031"/>
                    </a:lnTo>
                    <a:lnTo>
                      <a:pt x="553287" y="281031"/>
                    </a:lnTo>
                    <a:lnTo>
                      <a:pt x="553287" y="278869"/>
                    </a:lnTo>
                    <a:lnTo>
                      <a:pt x="553287" y="263737"/>
                    </a:lnTo>
                    <a:lnTo>
                      <a:pt x="554300" y="263737"/>
                    </a:lnTo>
                    <a:lnTo>
                      <a:pt x="561394" y="263737"/>
                    </a:lnTo>
                    <a:lnTo>
                      <a:pt x="561394" y="264818"/>
                    </a:lnTo>
                    <a:lnTo>
                      <a:pt x="561394" y="272384"/>
                    </a:lnTo>
                    <a:lnTo>
                      <a:pt x="566714" y="270391"/>
                    </a:lnTo>
                    <a:cubicBezTo>
                      <a:pt x="567474" y="270019"/>
                      <a:pt x="567474" y="269817"/>
                      <a:pt x="567474" y="269411"/>
                    </a:cubicBezTo>
                    <a:lnTo>
                      <a:pt x="567474" y="263737"/>
                    </a:lnTo>
                    <a:lnTo>
                      <a:pt x="605981" y="263737"/>
                    </a:lnTo>
                    <a:lnTo>
                      <a:pt x="605981" y="287516"/>
                    </a:lnTo>
                    <a:lnTo>
                      <a:pt x="608007" y="287516"/>
                    </a:lnTo>
                    <a:lnTo>
                      <a:pt x="622194" y="287516"/>
                    </a:lnTo>
                    <a:lnTo>
                      <a:pt x="622194" y="288597"/>
                    </a:lnTo>
                    <a:lnTo>
                      <a:pt x="622194" y="296163"/>
                    </a:lnTo>
                    <a:lnTo>
                      <a:pt x="623968" y="296163"/>
                    </a:lnTo>
                    <a:lnTo>
                      <a:pt x="636381" y="296163"/>
                    </a:lnTo>
                    <a:lnTo>
                      <a:pt x="636381" y="272384"/>
                    </a:lnTo>
                    <a:lnTo>
                      <a:pt x="637394" y="272384"/>
                    </a:lnTo>
                    <a:lnTo>
                      <a:pt x="644488" y="272384"/>
                    </a:lnTo>
                    <a:lnTo>
                      <a:pt x="644488" y="239957"/>
                    </a:lnTo>
                    <a:lnTo>
                      <a:pt x="645501" y="239957"/>
                    </a:lnTo>
                    <a:lnTo>
                      <a:pt x="652595" y="239957"/>
                    </a:lnTo>
                    <a:lnTo>
                      <a:pt x="652595" y="238066"/>
                    </a:lnTo>
                    <a:lnTo>
                      <a:pt x="652595" y="224825"/>
                    </a:lnTo>
                    <a:cubicBezTo>
                      <a:pt x="650568" y="224825"/>
                      <a:pt x="650568" y="224825"/>
                      <a:pt x="651328" y="223203"/>
                    </a:cubicBezTo>
                    <a:lnTo>
                      <a:pt x="656648" y="211854"/>
                    </a:lnTo>
                    <a:cubicBezTo>
                      <a:pt x="656653" y="211871"/>
                      <a:pt x="656848" y="212545"/>
                      <a:pt x="664755" y="239957"/>
                    </a:cubicBezTo>
                    <a:lnTo>
                      <a:pt x="665515" y="239957"/>
                    </a:lnTo>
                    <a:lnTo>
                      <a:pt x="670835" y="239957"/>
                    </a:lnTo>
                    <a:lnTo>
                      <a:pt x="670835" y="134030"/>
                    </a:lnTo>
                    <a:lnTo>
                      <a:pt x="672355" y="134030"/>
                    </a:lnTo>
                    <a:lnTo>
                      <a:pt x="682995" y="134030"/>
                    </a:lnTo>
                    <a:lnTo>
                      <a:pt x="682995" y="86471"/>
                    </a:lnTo>
                    <a:lnTo>
                      <a:pt x="709342" y="86471"/>
                    </a:lnTo>
                    <a:lnTo>
                      <a:pt x="709342" y="64853"/>
                    </a:lnTo>
                    <a:lnTo>
                      <a:pt x="743796" y="64853"/>
                    </a:lnTo>
                    <a:lnTo>
                      <a:pt x="743796" y="67285"/>
                    </a:lnTo>
                    <a:lnTo>
                      <a:pt x="743796" y="84309"/>
                    </a:lnTo>
                    <a:lnTo>
                      <a:pt x="746076" y="84309"/>
                    </a:lnTo>
                    <a:lnTo>
                      <a:pt x="762036" y="84309"/>
                    </a:lnTo>
                    <a:lnTo>
                      <a:pt x="762036" y="131868"/>
                    </a:lnTo>
                    <a:lnTo>
                      <a:pt x="763049" y="131868"/>
                    </a:lnTo>
                    <a:lnTo>
                      <a:pt x="770143" y="131868"/>
                    </a:lnTo>
                    <a:lnTo>
                      <a:pt x="784330" y="136192"/>
                    </a:lnTo>
                    <a:lnTo>
                      <a:pt x="784330" y="175104"/>
                    </a:lnTo>
                    <a:lnTo>
                      <a:pt x="785343" y="175104"/>
                    </a:lnTo>
                    <a:lnTo>
                      <a:pt x="792436" y="175104"/>
                    </a:lnTo>
                    <a:lnTo>
                      <a:pt x="792436" y="176725"/>
                    </a:lnTo>
                    <a:lnTo>
                      <a:pt x="792436" y="188074"/>
                    </a:lnTo>
                    <a:lnTo>
                      <a:pt x="794463" y="188074"/>
                    </a:lnTo>
                    <a:lnTo>
                      <a:pt x="808650" y="188074"/>
                    </a:lnTo>
                    <a:lnTo>
                      <a:pt x="814730" y="194560"/>
                    </a:lnTo>
                    <a:lnTo>
                      <a:pt x="814730" y="216178"/>
                    </a:lnTo>
                    <a:lnTo>
                      <a:pt x="817010" y="216178"/>
                    </a:lnTo>
                    <a:lnTo>
                      <a:pt x="832970" y="216178"/>
                    </a:lnTo>
                    <a:lnTo>
                      <a:pt x="832970" y="217258"/>
                    </a:lnTo>
                    <a:lnTo>
                      <a:pt x="832970" y="224825"/>
                    </a:lnTo>
                    <a:lnTo>
                      <a:pt x="834237" y="224825"/>
                    </a:lnTo>
                    <a:lnTo>
                      <a:pt x="843104" y="224825"/>
                    </a:lnTo>
                    <a:lnTo>
                      <a:pt x="843104" y="226986"/>
                    </a:lnTo>
                    <a:lnTo>
                      <a:pt x="843104" y="242119"/>
                    </a:lnTo>
                    <a:cubicBezTo>
                      <a:pt x="847157" y="242119"/>
                      <a:pt x="847157" y="242119"/>
                      <a:pt x="847157" y="240227"/>
                    </a:cubicBezTo>
                    <a:lnTo>
                      <a:pt x="847157" y="226986"/>
                    </a:lnTo>
                    <a:lnTo>
                      <a:pt x="848170" y="226986"/>
                    </a:lnTo>
                    <a:lnTo>
                      <a:pt x="855264" y="226986"/>
                    </a:lnTo>
                    <a:lnTo>
                      <a:pt x="855264" y="228608"/>
                    </a:lnTo>
                    <a:lnTo>
                      <a:pt x="855264" y="239957"/>
                    </a:lnTo>
                    <a:lnTo>
                      <a:pt x="856024" y="239957"/>
                    </a:lnTo>
                    <a:lnTo>
                      <a:pt x="861344" y="239957"/>
                    </a:lnTo>
                    <a:cubicBezTo>
                      <a:pt x="861344" y="235634"/>
                      <a:pt x="861344" y="235634"/>
                      <a:pt x="909984" y="235634"/>
                    </a:cubicBezTo>
                    <a:lnTo>
                      <a:pt x="909984" y="236985"/>
                    </a:lnTo>
                    <a:lnTo>
                      <a:pt x="909984" y="246442"/>
                    </a:lnTo>
                    <a:lnTo>
                      <a:pt x="910744" y="246442"/>
                    </a:lnTo>
                    <a:lnTo>
                      <a:pt x="916065" y="246442"/>
                    </a:lnTo>
                    <a:lnTo>
                      <a:pt x="916065" y="248604"/>
                    </a:lnTo>
                    <a:lnTo>
                      <a:pt x="916065" y="263737"/>
                    </a:lnTo>
                    <a:cubicBezTo>
                      <a:pt x="916073" y="263733"/>
                      <a:pt x="916189" y="263655"/>
                      <a:pt x="918091" y="262386"/>
                    </a:cubicBezTo>
                    <a:lnTo>
                      <a:pt x="932278" y="252928"/>
                    </a:lnTo>
                    <a:cubicBezTo>
                      <a:pt x="932280" y="252909"/>
                      <a:pt x="932411" y="252034"/>
                      <a:pt x="938358" y="211854"/>
                    </a:cubicBezTo>
                    <a:cubicBezTo>
                      <a:pt x="938367" y="211852"/>
                      <a:pt x="938436" y="211826"/>
                      <a:pt x="939118" y="211584"/>
                    </a:cubicBezTo>
                    <a:lnTo>
                      <a:pt x="944438" y="209692"/>
                    </a:lnTo>
                    <a:cubicBezTo>
                      <a:pt x="944438" y="209676"/>
                      <a:pt x="944471" y="208615"/>
                      <a:pt x="946465" y="140515"/>
                    </a:cubicBezTo>
                    <a:cubicBezTo>
                      <a:pt x="946465" y="140533"/>
                      <a:pt x="946498" y="141624"/>
                      <a:pt x="948492" y="209692"/>
                    </a:cubicBezTo>
                    <a:cubicBezTo>
                      <a:pt x="948501" y="209695"/>
                      <a:pt x="948572" y="209720"/>
                      <a:pt x="949252" y="209962"/>
                    </a:cubicBezTo>
                    <a:lnTo>
                      <a:pt x="954572" y="211854"/>
                    </a:lnTo>
                    <a:lnTo>
                      <a:pt x="954572" y="125383"/>
                    </a:lnTo>
                    <a:cubicBezTo>
                      <a:pt x="958625" y="125383"/>
                      <a:pt x="958625" y="125383"/>
                      <a:pt x="958625" y="92956"/>
                    </a:cubicBezTo>
                    <a:lnTo>
                      <a:pt x="997132" y="92956"/>
                    </a:lnTo>
                    <a:lnTo>
                      <a:pt x="997132" y="125383"/>
                    </a:lnTo>
                    <a:lnTo>
                      <a:pt x="997892" y="125383"/>
                    </a:lnTo>
                    <a:lnTo>
                      <a:pt x="1003212" y="125383"/>
                    </a:lnTo>
                    <a:lnTo>
                      <a:pt x="1003212" y="43235"/>
                    </a:lnTo>
                    <a:lnTo>
                      <a:pt x="1004986" y="43235"/>
                    </a:lnTo>
                    <a:lnTo>
                      <a:pt x="1017399" y="43235"/>
                    </a:lnTo>
                    <a:lnTo>
                      <a:pt x="1017399" y="41344"/>
                    </a:lnTo>
                    <a:lnTo>
                      <a:pt x="1017399" y="28103"/>
                    </a:lnTo>
                    <a:lnTo>
                      <a:pt x="1039693" y="28103"/>
                    </a:lnTo>
                    <a:lnTo>
                      <a:pt x="1039693" y="27022"/>
                    </a:lnTo>
                    <a:lnTo>
                      <a:pt x="1039693" y="19456"/>
                    </a:lnTo>
                    <a:lnTo>
                      <a:pt x="1041466" y="19456"/>
                    </a:lnTo>
                    <a:lnTo>
                      <a:pt x="1053880" y="19456"/>
                    </a:lnTo>
                    <a:lnTo>
                      <a:pt x="1053880" y="20537"/>
                    </a:lnTo>
                    <a:lnTo>
                      <a:pt x="1053880" y="28103"/>
                    </a:lnTo>
                    <a:lnTo>
                      <a:pt x="1054640" y="28103"/>
                    </a:lnTo>
                    <a:lnTo>
                      <a:pt x="1059960" y="28103"/>
                    </a:lnTo>
                    <a:lnTo>
                      <a:pt x="1070093" y="23779"/>
                    </a:lnTo>
                    <a:lnTo>
                      <a:pt x="1074146" y="27022"/>
                    </a:lnTo>
                    <a:lnTo>
                      <a:pt x="1074146" y="19456"/>
                    </a:lnTo>
                    <a:lnTo>
                      <a:pt x="1076426" y="19456"/>
                    </a:lnTo>
                    <a:lnTo>
                      <a:pt x="1092387" y="19456"/>
                    </a:lnTo>
                    <a:lnTo>
                      <a:pt x="1092387" y="20537"/>
                    </a:lnTo>
                    <a:lnTo>
                      <a:pt x="1092387" y="28103"/>
                    </a:lnTo>
                    <a:lnTo>
                      <a:pt x="1122787" y="28103"/>
                    </a:lnTo>
                    <a:lnTo>
                      <a:pt x="1122787" y="29724"/>
                    </a:lnTo>
                    <a:lnTo>
                      <a:pt x="1122787" y="41074"/>
                    </a:lnTo>
                    <a:lnTo>
                      <a:pt x="1149134" y="41074"/>
                    </a:lnTo>
                    <a:lnTo>
                      <a:pt x="1149134" y="71338"/>
                    </a:lnTo>
                    <a:lnTo>
                      <a:pt x="1149894" y="71338"/>
                    </a:lnTo>
                    <a:lnTo>
                      <a:pt x="1155214" y="71338"/>
                    </a:lnTo>
                    <a:lnTo>
                      <a:pt x="1155214" y="72419"/>
                    </a:lnTo>
                    <a:lnTo>
                      <a:pt x="1155214" y="79986"/>
                    </a:lnTo>
                    <a:cubicBezTo>
                      <a:pt x="1159268" y="79986"/>
                      <a:pt x="1159268" y="79986"/>
                      <a:pt x="1159268" y="110250"/>
                    </a:cubicBezTo>
                    <a:lnTo>
                      <a:pt x="1160028" y="110250"/>
                    </a:lnTo>
                    <a:lnTo>
                      <a:pt x="1165348" y="110250"/>
                    </a:lnTo>
                    <a:lnTo>
                      <a:pt x="1165348" y="111061"/>
                    </a:lnTo>
                    <a:lnTo>
                      <a:pt x="1165348" y="116736"/>
                    </a:lnTo>
                    <a:lnTo>
                      <a:pt x="1166361" y="116736"/>
                    </a:lnTo>
                    <a:lnTo>
                      <a:pt x="1173454" y="116736"/>
                    </a:lnTo>
                    <a:lnTo>
                      <a:pt x="1173454" y="147001"/>
                    </a:lnTo>
                    <a:lnTo>
                      <a:pt x="1175481" y="147001"/>
                    </a:lnTo>
                    <a:lnTo>
                      <a:pt x="1189668" y="147001"/>
                    </a:lnTo>
                    <a:lnTo>
                      <a:pt x="1189668" y="170780"/>
                    </a:lnTo>
                    <a:cubicBezTo>
                      <a:pt x="1191695" y="170780"/>
                      <a:pt x="1191695" y="170780"/>
                      <a:pt x="1191695" y="172401"/>
                    </a:cubicBezTo>
                    <a:lnTo>
                      <a:pt x="1191695" y="183751"/>
                    </a:lnTo>
                    <a:lnTo>
                      <a:pt x="1192455" y="183751"/>
                    </a:lnTo>
                    <a:lnTo>
                      <a:pt x="1197775" y="183751"/>
                    </a:lnTo>
                    <a:lnTo>
                      <a:pt x="1197775" y="207530"/>
                    </a:lnTo>
                    <a:lnTo>
                      <a:pt x="1199041" y="207530"/>
                    </a:lnTo>
                    <a:lnTo>
                      <a:pt x="1207908" y="207530"/>
                    </a:lnTo>
                    <a:cubicBezTo>
                      <a:pt x="1209935" y="209692"/>
                      <a:pt x="1209935" y="209692"/>
                      <a:pt x="1209935" y="211584"/>
                    </a:cubicBezTo>
                    <a:lnTo>
                      <a:pt x="1209935" y="224825"/>
                    </a:lnTo>
                    <a:cubicBezTo>
                      <a:pt x="1209940" y="224818"/>
                      <a:pt x="1210027" y="224711"/>
                      <a:pt x="1211455" y="222933"/>
                    </a:cubicBezTo>
                    <a:lnTo>
                      <a:pt x="1222095" y="209692"/>
                    </a:lnTo>
                    <a:lnTo>
                      <a:pt x="1250469" y="209692"/>
                    </a:lnTo>
                    <a:lnTo>
                      <a:pt x="1250469" y="296163"/>
                    </a:lnTo>
                    <a:lnTo>
                      <a:pt x="1251229" y="296163"/>
                    </a:lnTo>
                    <a:lnTo>
                      <a:pt x="1256549" y="296163"/>
                    </a:lnTo>
                    <a:cubicBezTo>
                      <a:pt x="1256553" y="296155"/>
                      <a:pt x="1256612" y="296055"/>
                      <a:pt x="1257309" y="294812"/>
                    </a:cubicBezTo>
                    <a:lnTo>
                      <a:pt x="1262629" y="285354"/>
                    </a:lnTo>
                    <a:lnTo>
                      <a:pt x="1262629" y="287246"/>
                    </a:lnTo>
                    <a:lnTo>
                      <a:pt x="1262629" y="300487"/>
                    </a:lnTo>
                    <a:cubicBezTo>
                      <a:pt x="1266682" y="300487"/>
                      <a:pt x="1266682" y="300487"/>
                      <a:pt x="1266682" y="255090"/>
                    </a:cubicBezTo>
                    <a:lnTo>
                      <a:pt x="1267442" y="255090"/>
                    </a:lnTo>
                    <a:lnTo>
                      <a:pt x="1272762" y="255090"/>
                    </a:lnTo>
                    <a:lnTo>
                      <a:pt x="1272762" y="190236"/>
                    </a:lnTo>
                    <a:lnTo>
                      <a:pt x="1273776" y="190236"/>
                    </a:lnTo>
                    <a:lnTo>
                      <a:pt x="1280869" y="190236"/>
                    </a:lnTo>
                    <a:cubicBezTo>
                      <a:pt x="1280875" y="190215"/>
                      <a:pt x="1281139" y="189275"/>
                      <a:pt x="1293029" y="147001"/>
                    </a:cubicBezTo>
                    <a:lnTo>
                      <a:pt x="1294296" y="147001"/>
                    </a:lnTo>
                    <a:lnTo>
                      <a:pt x="1303163" y="147001"/>
                    </a:lnTo>
                    <a:cubicBezTo>
                      <a:pt x="1303168" y="147024"/>
                      <a:pt x="1303394" y="147990"/>
                      <a:pt x="1313296" y="190236"/>
                    </a:cubicBezTo>
                    <a:lnTo>
                      <a:pt x="1314309" y="190236"/>
                    </a:lnTo>
                    <a:lnTo>
                      <a:pt x="1321403" y="190236"/>
                    </a:lnTo>
                    <a:lnTo>
                      <a:pt x="1321403" y="229148"/>
                    </a:lnTo>
                    <a:lnTo>
                      <a:pt x="1323176" y="229148"/>
                    </a:lnTo>
                    <a:lnTo>
                      <a:pt x="1335590" y="229148"/>
                    </a:lnTo>
                    <a:lnTo>
                      <a:pt x="1335590" y="231310"/>
                    </a:lnTo>
                    <a:lnTo>
                      <a:pt x="1335590" y="246442"/>
                    </a:lnTo>
                    <a:cubicBezTo>
                      <a:pt x="1339643" y="246442"/>
                      <a:pt x="1339643" y="246442"/>
                      <a:pt x="1339643" y="244281"/>
                    </a:cubicBezTo>
                    <a:lnTo>
                      <a:pt x="1339643" y="229148"/>
                    </a:lnTo>
                    <a:lnTo>
                      <a:pt x="1341163" y="229148"/>
                    </a:lnTo>
                    <a:lnTo>
                      <a:pt x="1351803" y="229148"/>
                    </a:lnTo>
                    <a:lnTo>
                      <a:pt x="1351803" y="230769"/>
                    </a:lnTo>
                    <a:lnTo>
                      <a:pt x="1351803" y="242119"/>
                    </a:lnTo>
                    <a:lnTo>
                      <a:pt x="1382204" y="242119"/>
                    </a:lnTo>
                    <a:lnTo>
                      <a:pt x="1382204" y="205369"/>
                    </a:lnTo>
                    <a:lnTo>
                      <a:pt x="1383470" y="205369"/>
                    </a:lnTo>
                    <a:lnTo>
                      <a:pt x="1392337" y="205369"/>
                    </a:lnTo>
                    <a:lnTo>
                      <a:pt x="1392337" y="226986"/>
                    </a:lnTo>
                    <a:cubicBezTo>
                      <a:pt x="1394364" y="226986"/>
                      <a:pt x="1394364" y="226986"/>
                      <a:pt x="1394364" y="194560"/>
                    </a:cubicBezTo>
                    <a:lnTo>
                      <a:pt x="1416657" y="194560"/>
                    </a:lnTo>
                    <a:lnTo>
                      <a:pt x="1416657" y="192938"/>
                    </a:lnTo>
                    <a:lnTo>
                      <a:pt x="1416657" y="181589"/>
                    </a:lnTo>
                    <a:lnTo>
                      <a:pt x="1417417" y="181589"/>
                    </a:lnTo>
                    <a:lnTo>
                      <a:pt x="1422737" y="181589"/>
                    </a:lnTo>
                    <a:lnTo>
                      <a:pt x="1422737" y="179698"/>
                    </a:lnTo>
                    <a:lnTo>
                      <a:pt x="1422737" y="166457"/>
                    </a:lnTo>
                    <a:lnTo>
                      <a:pt x="1426791" y="172942"/>
                    </a:lnTo>
                    <a:lnTo>
                      <a:pt x="1429071" y="172942"/>
                    </a:lnTo>
                    <a:lnTo>
                      <a:pt x="1445031" y="172942"/>
                    </a:lnTo>
                    <a:lnTo>
                      <a:pt x="1445031" y="172131"/>
                    </a:lnTo>
                    <a:lnTo>
                      <a:pt x="1445031" y="166457"/>
                    </a:lnTo>
                    <a:lnTo>
                      <a:pt x="1445791" y="166457"/>
                    </a:lnTo>
                    <a:lnTo>
                      <a:pt x="1451111" y="166457"/>
                    </a:lnTo>
                    <a:lnTo>
                      <a:pt x="1451111" y="167808"/>
                    </a:lnTo>
                    <a:lnTo>
                      <a:pt x="1451111" y="177266"/>
                    </a:lnTo>
                    <a:lnTo>
                      <a:pt x="1489618" y="177266"/>
                    </a:lnTo>
                    <a:lnTo>
                      <a:pt x="1489618" y="315619"/>
                    </a:lnTo>
                    <a:lnTo>
                      <a:pt x="1491138" y="315619"/>
                    </a:lnTo>
                    <a:lnTo>
                      <a:pt x="1501778" y="315619"/>
                    </a:lnTo>
                    <a:lnTo>
                      <a:pt x="1501778" y="302649"/>
                    </a:lnTo>
                    <a:lnTo>
                      <a:pt x="1505832" y="302649"/>
                    </a:lnTo>
                    <a:lnTo>
                      <a:pt x="1505832" y="315619"/>
                    </a:lnTo>
                    <a:lnTo>
                      <a:pt x="1536232" y="315619"/>
                    </a:lnTo>
                    <a:lnTo>
                      <a:pt x="1536232" y="285354"/>
                    </a:lnTo>
                    <a:lnTo>
                      <a:pt x="1548392" y="285354"/>
                    </a:lnTo>
                    <a:lnTo>
                      <a:pt x="1560552" y="283193"/>
                    </a:lnTo>
                    <a:cubicBezTo>
                      <a:pt x="1562579" y="283193"/>
                      <a:pt x="1562579" y="285354"/>
                      <a:pt x="1564606" y="285354"/>
                    </a:cubicBezTo>
                    <a:lnTo>
                      <a:pt x="1574739" y="285354"/>
                    </a:lnTo>
                    <a:lnTo>
                      <a:pt x="1574739" y="315619"/>
                    </a:lnTo>
                    <a:lnTo>
                      <a:pt x="1582846" y="315619"/>
                    </a:lnTo>
                    <a:lnTo>
                      <a:pt x="1582846" y="332914"/>
                    </a:lnTo>
                    <a:lnTo>
                      <a:pt x="1592182" y="333819"/>
                    </a:lnTo>
                    <a:lnTo>
                      <a:pt x="1605140" y="333819"/>
                    </a:lnTo>
                    <a:lnTo>
                      <a:pt x="1605140" y="317781"/>
                    </a:lnTo>
                    <a:lnTo>
                      <a:pt x="1673096" y="317781"/>
                    </a:lnTo>
                    <a:lnTo>
                      <a:pt x="1673096" y="232528"/>
                    </a:lnTo>
                    <a:lnTo>
                      <a:pt x="1745104" y="232528"/>
                    </a:lnTo>
                    <a:lnTo>
                      <a:pt x="1745104" y="311296"/>
                    </a:lnTo>
                    <a:lnTo>
                      <a:pt x="1747008" y="311296"/>
                    </a:lnTo>
                    <a:lnTo>
                      <a:pt x="1748250" y="333819"/>
                    </a:lnTo>
                    <a:lnTo>
                      <a:pt x="1757926" y="333819"/>
                    </a:lnTo>
                    <a:cubicBezTo>
                      <a:pt x="1758462" y="326605"/>
                      <a:pt x="1759168" y="318951"/>
                      <a:pt x="1759168" y="311296"/>
                    </a:cubicBezTo>
                    <a:lnTo>
                      <a:pt x="1765248" y="311296"/>
                    </a:lnTo>
                    <a:lnTo>
                      <a:pt x="1766490" y="333819"/>
                    </a:lnTo>
                    <a:lnTo>
                      <a:pt x="1817112" y="333819"/>
                    </a:lnTo>
                    <a:lnTo>
                      <a:pt x="1817112" y="170791"/>
                    </a:lnTo>
                    <a:lnTo>
                      <a:pt x="2014439" y="170791"/>
                    </a:lnTo>
                    <a:lnTo>
                      <a:pt x="2014439" y="333819"/>
                    </a:lnTo>
                    <a:lnTo>
                      <a:pt x="2033136" y="333819"/>
                    </a:lnTo>
                    <a:lnTo>
                      <a:pt x="2033136" y="251126"/>
                    </a:lnTo>
                    <a:lnTo>
                      <a:pt x="2128256" y="251126"/>
                    </a:lnTo>
                    <a:cubicBezTo>
                      <a:pt x="2152853" y="240257"/>
                      <a:pt x="2161167" y="196782"/>
                      <a:pt x="2180720" y="185913"/>
                    </a:cubicBezTo>
                    <a:lnTo>
                      <a:pt x="2245574" y="185913"/>
                    </a:lnTo>
                    <a:lnTo>
                      <a:pt x="2245574" y="261575"/>
                    </a:lnTo>
                    <a:lnTo>
                      <a:pt x="2253681" y="261575"/>
                    </a:lnTo>
                    <a:cubicBezTo>
                      <a:pt x="2253681" y="259413"/>
                      <a:pt x="2255708" y="257251"/>
                      <a:pt x="2255708" y="255090"/>
                    </a:cubicBezTo>
                    <a:lnTo>
                      <a:pt x="2261788" y="255090"/>
                    </a:lnTo>
                    <a:cubicBezTo>
                      <a:pt x="2261788" y="257251"/>
                      <a:pt x="2261788" y="259413"/>
                      <a:pt x="2263815" y="263737"/>
                    </a:cubicBezTo>
                    <a:lnTo>
                      <a:pt x="2275975" y="263737"/>
                    </a:lnTo>
                    <a:lnTo>
                      <a:pt x="2275975" y="257251"/>
                    </a:lnTo>
                    <a:lnTo>
                      <a:pt x="2298268" y="257251"/>
                    </a:lnTo>
                    <a:lnTo>
                      <a:pt x="2298268" y="263737"/>
                    </a:lnTo>
                    <a:lnTo>
                      <a:pt x="2318535" y="263737"/>
                    </a:lnTo>
                    <a:lnTo>
                      <a:pt x="2318535" y="309134"/>
                    </a:lnTo>
                    <a:lnTo>
                      <a:pt x="2332722" y="309134"/>
                    </a:lnTo>
                    <a:lnTo>
                      <a:pt x="2332722" y="296163"/>
                    </a:lnTo>
                    <a:lnTo>
                      <a:pt x="2348936" y="296163"/>
                    </a:lnTo>
                    <a:lnTo>
                      <a:pt x="2348936" y="116736"/>
                    </a:lnTo>
                    <a:lnTo>
                      <a:pt x="2355016" y="110250"/>
                    </a:lnTo>
                    <a:lnTo>
                      <a:pt x="2427977" y="110250"/>
                    </a:lnTo>
                    <a:lnTo>
                      <a:pt x="2427977" y="118898"/>
                    </a:lnTo>
                    <a:lnTo>
                      <a:pt x="2438110" y="118898"/>
                    </a:lnTo>
                    <a:lnTo>
                      <a:pt x="2438110" y="233472"/>
                    </a:lnTo>
                    <a:lnTo>
                      <a:pt x="2460404" y="233472"/>
                    </a:lnTo>
                    <a:lnTo>
                      <a:pt x="2460404" y="166457"/>
                    </a:lnTo>
                    <a:lnTo>
                      <a:pt x="2486751" y="166457"/>
                    </a:lnTo>
                    <a:cubicBezTo>
                      <a:pt x="2488777" y="166457"/>
                      <a:pt x="2488777" y="164295"/>
                      <a:pt x="2490804" y="162133"/>
                    </a:cubicBezTo>
                    <a:lnTo>
                      <a:pt x="2498911" y="162133"/>
                    </a:lnTo>
                    <a:cubicBezTo>
                      <a:pt x="2500937" y="164295"/>
                      <a:pt x="2500937" y="166457"/>
                      <a:pt x="2502964" y="166457"/>
                    </a:cubicBezTo>
                    <a:lnTo>
                      <a:pt x="2525258" y="166457"/>
                    </a:lnTo>
                    <a:lnTo>
                      <a:pt x="2525258" y="49721"/>
                    </a:lnTo>
                    <a:cubicBezTo>
                      <a:pt x="2525272" y="49718"/>
                      <a:pt x="2526139" y="49554"/>
                      <a:pt x="2582005" y="38912"/>
                    </a:cubicBezTo>
                    <a:lnTo>
                      <a:pt x="2582005" y="39993"/>
                    </a:lnTo>
                    <a:lnTo>
                      <a:pt x="2582005" y="47559"/>
                    </a:lnTo>
                    <a:lnTo>
                      <a:pt x="2608352" y="47559"/>
                    </a:lnTo>
                    <a:lnTo>
                      <a:pt x="2608352" y="302649"/>
                    </a:lnTo>
                    <a:lnTo>
                      <a:pt x="2630646" y="302649"/>
                    </a:lnTo>
                    <a:lnTo>
                      <a:pt x="2630646" y="298325"/>
                    </a:lnTo>
                    <a:lnTo>
                      <a:pt x="2642806" y="298325"/>
                    </a:lnTo>
                    <a:lnTo>
                      <a:pt x="2642806" y="302649"/>
                    </a:lnTo>
                    <a:lnTo>
                      <a:pt x="2667126" y="302649"/>
                    </a:lnTo>
                    <a:lnTo>
                      <a:pt x="2667126" y="289678"/>
                    </a:lnTo>
                    <a:lnTo>
                      <a:pt x="2695500" y="289678"/>
                    </a:lnTo>
                    <a:cubicBezTo>
                      <a:pt x="2699553" y="285354"/>
                      <a:pt x="2703607" y="285354"/>
                      <a:pt x="2707660" y="285354"/>
                    </a:cubicBezTo>
                    <a:cubicBezTo>
                      <a:pt x="2713740" y="289678"/>
                      <a:pt x="2721847" y="289678"/>
                      <a:pt x="2727927" y="289678"/>
                    </a:cubicBezTo>
                    <a:lnTo>
                      <a:pt x="2727927" y="272384"/>
                    </a:lnTo>
                    <a:lnTo>
                      <a:pt x="2736034" y="272384"/>
                    </a:lnTo>
                    <a:lnTo>
                      <a:pt x="2736034" y="259413"/>
                    </a:lnTo>
                    <a:lnTo>
                      <a:pt x="2792781" y="259413"/>
                    </a:lnTo>
                    <a:lnTo>
                      <a:pt x="2792781" y="229148"/>
                    </a:lnTo>
                    <a:lnTo>
                      <a:pt x="2811021" y="229148"/>
                    </a:lnTo>
                    <a:lnTo>
                      <a:pt x="2811021" y="222663"/>
                    </a:lnTo>
                    <a:lnTo>
                      <a:pt x="2823181" y="222663"/>
                    </a:lnTo>
                    <a:lnTo>
                      <a:pt x="2823181" y="229148"/>
                    </a:lnTo>
                    <a:lnTo>
                      <a:pt x="2839395" y="229148"/>
                    </a:lnTo>
                    <a:lnTo>
                      <a:pt x="2839395" y="278869"/>
                    </a:lnTo>
                    <a:lnTo>
                      <a:pt x="2871822" y="278869"/>
                    </a:lnTo>
                    <a:lnTo>
                      <a:pt x="2871822" y="252928"/>
                    </a:lnTo>
                    <a:lnTo>
                      <a:pt x="2910329" y="252928"/>
                    </a:lnTo>
                    <a:lnTo>
                      <a:pt x="2910329" y="222663"/>
                    </a:lnTo>
                    <a:lnTo>
                      <a:pt x="2958970" y="222663"/>
                    </a:lnTo>
                    <a:lnTo>
                      <a:pt x="2958970" y="333819"/>
                    </a:lnTo>
                    <a:lnTo>
                      <a:pt x="2958970" y="347598"/>
                    </a:lnTo>
                    <a:lnTo>
                      <a:pt x="3024845" y="347598"/>
                    </a:lnTo>
                    <a:lnTo>
                      <a:pt x="3024845" y="689379"/>
                    </a:lnTo>
                    <a:lnTo>
                      <a:pt x="2054" y="687046"/>
                    </a:lnTo>
                    <a:cubicBezTo>
                      <a:pt x="1369" y="539482"/>
                      <a:pt x="685" y="400492"/>
                      <a:pt x="0" y="252928"/>
                    </a:cubicBezTo>
                    <a:lnTo>
                      <a:pt x="20267" y="252928"/>
                    </a:lnTo>
                    <a:cubicBezTo>
                      <a:pt x="20271" y="252922"/>
                      <a:pt x="20308" y="252840"/>
                      <a:pt x="20774" y="251847"/>
                    </a:cubicBezTo>
                    <a:lnTo>
                      <a:pt x="24320" y="244281"/>
                    </a:lnTo>
                    <a:cubicBezTo>
                      <a:pt x="24329" y="244282"/>
                      <a:pt x="24442" y="244300"/>
                      <a:pt x="26094" y="244551"/>
                    </a:cubicBezTo>
                    <a:lnTo>
                      <a:pt x="38507" y="246442"/>
                    </a:lnTo>
                    <a:cubicBezTo>
                      <a:pt x="38510" y="246452"/>
                      <a:pt x="38548" y="246553"/>
                      <a:pt x="39014" y="247794"/>
                    </a:cubicBezTo>
                    <a:lnTo>
                      <a:pt x="42560" y="257251"/>
                    </a:lnTo>
                    <a:cubicBezTo>
                      <a:pt x="42574" y="257252"/>
                      <a:pt x="43170" y="257302"/>
                      <a:pt x="68907" y="259413"/>
                    </a:cubicBezTo>
                    <a:lnTo>
                      <a:pt x="68907" y="136192"/>
                    </a:lnTo>
                    <a:lnTo>
                      <a:pt x="70934" y="136192"/>
                    </a:lnTo>
                    <a:lnTo>
                      <a:pt x="85121" y="136192"/>
                    </a:lnTo>
                    <a:lnTo>
                      <a:pt x="85121" y="0"/>
                    </a:lnTo>
                    <a:lnTo>
                      <a:pt x="86894" y="0"/>
                    </a:lnTo>
                    <a:lnTo>
                      <a:pt x="99308"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sp>
            <p:nvSpPr>
              <p:cNvPr id="6" name="Rectangle 35">
                <a:extLst>
                  <a:ext uri="{FF2B5EF4-FFF2-40B4-BE49-F238E27FC236}">
                    <a16:creationId xmlns:a16="http://schemas.microsoft.com/office/drawing/2014/main" id="{65740B44-0AA4-43A4-A147-F22293A6A2EF}"/>
                  </a:ext>
                </a:extLst>
              </p:cNvPr>
              <p:cNvSpPr/>
              <p:nvPr/>
            </p:nvSpPr>
            <p:spPr>
              <a:xfrm>
                <a:off x="6047165" y="1883798"/>
                <a:ext cx="2961438" cy="689379"/>
              </a:xfrm>
              <a:custGeom>
                <a:avLst/>
                <a:gdLst>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924638 h 1160647"/>
                  <a:gd name="connsiteX403" fmla="*/ 3079941 w 3079941"/>
                  <a:gd name="connsiteY403" fmla="*/ 1030409 h 1160647"/>
                  <a:gd name="connsiteX404" fmla="*/ 3079941 w 3079941"/>
                  <a:gd name="connsiteY404" fmla="*/ 1160647 h 1160647"/>
                  <a:gd name="connsiteX405" fmla="*/ 2842946 w 3079941"/>
                  <a:gd name="connsiteY405" fmla="*/ 1160647 h 1160647"/>
                  <a:gd name="connsiteX406" fmla="*/ 200958 w 3079941"/>
                  <a:gd name="connsiteY406" fmla="*/ 1160647 h 1160647"/>
                  <a:gd name="connsiteX407" fmla="*/ 200958 w 3079941"/>
                  <a:gd name="connsiteY407" fmla="*/ 1126882 h 1160647"/>
                  <a:gd name="connsiteX408" fmla="*/ 0 w 3079941"/>
                  <a:gd name="connsiteY408" fmla="*/ 1126882 h 1160647"/>
                  <a:gd name="connsiteX409" fmla="*/ 0 w 3079941"/>
                  <a:gd name="connsiteY409" fmla="*/ 915339 h 1160647"/>
                  <a:gd name="connsiteX410" fmla="*/ 103377 w 3079941"/>
                  <a:gd name="connsiteY410" fmla="*/ 915339 h 1160647"/>
                  <a:gd name="connsiteX411" fmla="*/ 103377 w 3079941"/>
                  <a:gd name="connsiteY411" fmla="*/ 886329 h 1160647"/>
                  <a:gd name="connsiteX412" fmla="*/ 55096 w 3079941"/>
                  <a:gd name="connsiteY412" fmla="*/ 886329 h 1160647"/>
                  <a:gd name="connsiteX413" fmla="*/ 55096 w 3079941"/>
                  <a:gd name="connsiteY413" fmla="*/ 724196 h 1160647"/>
                  <a:gd name="connsiteX414" fmla="*/ 75363 w 3079941"/>
                  <a:gd name="connsiteY414" fmla="*/ 724196 h 1160647"/>
                  <a:gd name="connsiteX415" fmla="*/ 75870 w 3079941"/>
                  <a:gd name="connsiteY415" fmla="*/ 723115 h 1160647"/>
                  <a:gd name="connsiteX416" fmla="*/ 79416 w 3079941"/>
                  <a:gd name="connsiteY416" fmla="*/ 715549 h 1160647"/>
                  <a:gd name="connsiteX417" fmla="*/ 81190 w 3079941"/>
                  <a:gd name="connsiteY417" fmla="*/ 715819 h 1160647"/>
                  <a:gd name="connsiteX418" fmla="*/ 93603 w 3079941"/>
                  <a:gd name="connsiteY418" fmla="*/ 717710 h 1160647"/>
                  <a:gd name="connsiteX419" fmla="*/ 94110 w 3079941"/>
                  <a:gd name="connsiteY419" fmla="*/ 719062 h 1160647"/>
                  <a:gd name="connsiteX420" fmla="*/ 97656 w 3079941"/>
                  <a:gd name="connsiteY420" fmla="*/ 728519 h 1160647"/>
                  <a:gd name="connsiteX421" fmla="*/ 124003 w 3079941"/>
                  <a:gd name="connsiteY421" fmla="*/ 730681 h 1160647"/>
                  <a:gd name="connsiteX422" fmla="*/ 124003 w 3079941"/>
                  <a:gd name="connsiteY422" fmla="*/ 607460 h 1160647"/>
                  <a:gd name="connsiteX423" fmla="*/ 126030 w 3079941"/>
                  <a:gd name="connsiteY423" fmla="*/ 607460 h 1160647"/>
                  <a:gd name="connsiteX424" fmla="*/ 140217 w 3079941"/>
                  <a:gd name="connsiteY424" fmla="*/ 607460 h 1160647"/>
                  <a:gd name="connsiteX425" fmla="*/ 140217 w 3079941"/>
                  <a:gd name="connsiteY425" fmla="*/ 471268 h 1160647"/>
                  <a:gd name="connsiteX426" fmla="*/ 141990 w 3079941"/>
                  <a:gd name="connsiteY426" fmla="*/ 471268 h 1160647"/>
                  <a:gd name="connsiteX427" fmla="*/ 154404 w 3079941"/>
                  <a:gd name="connsiteY427" fmla="*/ 471268 h 1160647"/>
                  <a:gd name="connsiteX428" fmla="*/ 154404 w 3079941"/>
                  <a:gd name="connsiteY428" fmla="*/ 356694 h 1160647"/>
                  <a:gd name="connsiteX429" fmla="*/ 158457 w 3079941"/>
                  <a:gd name="connsiteY429" fmla="*/ 328590 h 1160647"/>
                  <a:gd name="connsiteX430" fmla="*/ 160484 w 3079941"/>
                  <a:gd name="connsiteY430" fmla="*/ 328590 h 1160647"/>
                  <a:gd name="connsiteX431" fmla="*/ 174671 w 3079941"/>
                  <a:gd name="connsiteY431" fmla="*/ 328590 h 1160647"/>
                  <a:gd name="connsiteX432" fmla="*/ 211151 w 3079941"/>
                  <a:gd name="connsiteY432" fmla="*/ 246443 h 1160647"/>
                  <a:gd name="connsiteX433" fmla="*/ 215205 w 3079941"/>
                  <a:gd name="connsiteY433"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924638 h 1160647"/>
                  <a:gd name="connsiteX403" fmla="*/ 3079941 w 3079941"/>
                  <a:gd name="connsiteY403" fmla="*/ 1030409 h 1160647"/>
                  <a:gd name="connsiteX404" fmla="*/ 3079941 w 3079941"/>
                  <a:gd name="connsiteY404" fmla="*/ 1160647 h 1160647"/>
                  <a:gd name="connsiteX405" fmla="*/ 200958 w 3079941"/>
                  <a:gd name="connsiteY405" fmla="*/ 1160647 h 1160647"/>
                  <a:gd name="connsiteX406" fmla="*/ 200958 w 3079941"/>
                  <a:gd name="connsiteY406" fmla="*/ 1126882 h 1160647"/>
                  <a:gd name="connsiteX407" fmla="*/ 0 w 3079941"/>
                  <a:gd name="connsiteY407" fmla="*/ 1126882 h 1160647"/>
                  <a:gd name="connsiteX408" fmla="*/ 0 w 3079941"/>
                  <a:gd name="connsiteY408" fmla="*/ 915339 h 1160647"/>
                  <a:gd name="connsiteX409" fmla="*/ 103377 w 3079941"/>
                  <a:gd name="connsiteY409" fmla="*/ 915339 h 1160647"/>
                  <a:gd name="connsiteX410" fmla="*/ 103377 w 3079941"/>
                  <a:gd name="connsiteY410" fmla="*/ 886329 h 1160647"/>
                  <a:gd name="connsiteX411" fmla="*/ 55096 w 3079941"/>
                  <a:gd name="connsiteY411" fmla="*/ 886329 h 1160647"/>
                  <a:gd name="connsiteX412" fmla="*/ 55096 w 3079941"/>
                  <a:gd name="connsiteY412" fmla="*/ 724196 h 1160647"/>
                  <a:gd name="connsiteX413" fmla="*/ 75363 w 3079941"/>
                  <a:gd name="connsiteY413" fmla="*/ 724196 h 1160647"/>
                  <a:gd name="connsiteX414" fmla="*/ 75870 w 3079941"/>
                  <a:gd name="connsiteY414" fmla="*/ 723115 h 1160647"/>
                  <a:gd name="connsiteX415" fmla="*/ 79416 w 3079941"/>
                  <a:gd name="connsiteY415" fmla="*/ 715549 h 1160647"/>
                  <a:gd name="connsiteX416" fmla="*/ 81190 w 3079941"/>
                  <a:gd name="connsiteY416" fmla="*/ 715819 h 1160647"/>
                  <a:gd name="connsiteX417" fmla="*/ 93603 w 3079941"/>
                  <a:gd name="connsiteY417" fmla="*/ 717710 h 1160647"/>
                  <a:gd name="connsiteX418" fmla="*/ 94110 w 3079941"/>
                  <a:gd name="connsiteY418" fmla="*/ 719062 h 1160647"/>
                  <a:gd name="connsiteX419" fmla="*/ 97656 w 3079941"/>
                  <a:gd name="connsiteY419" fmla="*/ 728519 h 1160647"/>
                  <a:gd name="connsiteX420" fmla="*/ 124003 w 3079941"/>
                  <a:gd name="connsiteY420" fmla="*/ 730681 h 1160647"/>
                  <a:gd name="connsiteX421" fmla="*/ 124003 w 3079941"/>
                  <a:gd name="connsiteY421" fmla="*/ 607460 h 1160647"/>
                  <a:gd name="connsiteX422" fmla="*/ 126030 w 3079941"/>
                  <a:gd name="connsiteY422" fmla="*/ 607460 h 1160647"/>
                  <a:gd name="connsiteX423" fmla="*/ 140217 w 3079941"/>
                  <a:gd name="connsiteY423" fmla="*/ 607460 h 1160647"/>
                  <a:gd name="connsiteX424" fmla="*/ 140217 w 3079941"/>
                  <a:gd name="connsiteY424" fmla="*/ 471268 h 1160647"/>
                  <a:gd name="connsiteX425" fmla="*/ 141990 w 3079941"/>
                  <a:gd name="connsiteY425" fmla="*/ 471268 h 1160647"/>
                  <a:gd name="connsiteX426" fmla="*/ 154404 w 3079941"/>
                  <a:gd name="connsiteY426" fmla="*/ 471268 h 1160647"/>
                  <a:gd name="connsiteX427" fmla="*/ 154404 w 3079941"/>
                  <a:gd name="connsiteY427" fmla="*/ 356694 h 1160647"/>
                  <a:gd name="connsiteX428" fmla="*/ 158457 w 3079941"/>
                  <a:gd name="connsiteY428" fmla="*/ 328590 h 1160647"/>
                  <a:gd name="connsiteX429" fmla="*/ 160484 w 3079941"/>
                  <a:gd name="connsiteY429" fmla="*/ 328590 h 1160647"/>
                  <a:gd name="connsiteX430" fmla="*/ 174671 w 3079941"/>
                  <a:gd name="connsiteY430" fmla="*/ 328590 h 1160647"/>
                  <a:gd name="connsiteX431" fmla="*/ 211151 w 3079941"/>
                  <a:gd name="connsiteY431" fmla="*/ 246443 h 1160647"/>
                  <a:gd name="connsiteX432" fmla="*/ 215205 w 3079941"/>
                  <a:gd name="connsiteY432"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030409 h 1160647"/>
                  <a:gd name="connsiteX403" fmla="*/ 3079941 w 3079941"/>
                  <a:gd name="connsiteY403" fmla="*/ 1160647 h 1160647"/>
                  <a:gd name="connsiteX404" fmla="*/ 200958 w 3079941"/>
                  <a:gd name="connsiteY404" fmla="*/ 1160647 h 1160647"/>
                  <a:gd name="connsiteX405" fmla="*/ 200958 w 3079941"/>
                  <a:gd name="connsiteY405" fmla="*/ 1126882 h 1160647"/>
                  <a:gd name="connsiteX406" fmla="*/ 0 w 3079941"/>
                  <a:gd name="connsiteY406" fmla="*/ 1126882 h 1160647"/>
                  <a:gd name="connsiteX407" fmla="*/ 0 w 3079941"/>
                  <a:gd name="connsiteY407" fmla="*/ 915339 h 1160647"/>
                  <a:gd name="connsiteX408" fmla="*/ 103377 w 3079941"/>
                  <a:gd name="connsiteY408" fmla="*/ 915339 h 1160647"/>
                  <a:gd name="connsiteX409" fmla="*/ 103377 w 3079941"/>
                  <a:gd name="connsiteY409" fmla="*/ 886329 h 1160647"/>
                  <a:gd name="connsiteX410" fmla="*/ 55096 w 3079941"/>
                  <a:gd name="connsiteY410" fmla="*/ 886329 h 1160647"/>
                  <a:gd name="connsiteX411" fmla="*/ 55096 w 3079941"/>
                  <a:gd name="connsiteY411" fmla="*/ 724196 h 1160647"/>
                  <a:gd name="connsiteX412" fmla="*/ 75363 w 3079941"/>
                  <a:gd name="connsiteY412" fmla="*/ 724196 h 1160647"/>
                  <a:gd name="connsiteX413" fmla="*/ 75870 w 3079941"/>
                  <a:gd name="connsiteY413" fmla="*/ 723115 h 1160647"/>
                  <a:gd name="connsiteX414" fmla="*/ 79416 w 3079941"/>
                  <a:gd name="connsiteY414" fmla="*/ 715549 h 1160647"/>
                  <a:gd name="connsiteX415" fmla="*/ 81190 w 3079941"/>
                  <a:gd name="connsiteY415" fmla="*/ 715819 h 1160647"/>
                  <a:gd name="connsiteX416" fmla="*/ 93603 w 3079941"/>
                  <a:gd name="connsiteY416" fmla="*/ 717710 h 1160647"/>
                  <a:gd name="connsiteX417" fmla="*/ 94110 w 3079941"/>
                  <a:gd name="connsiteY417" fmla="*/ 719062 h 1160647"/>
                  <a:gd name="connsiteX418" fmla="*/ 97656 w 3079941"/>
                  <a:gd name="connsiteY418" fmla="*/ 728519 h 1160647"/>
                  <a:gd name="connsiteX419" fmla="*/ 124003 w 3079941"/>
                  <a:gd name="connsiteY419" fmla="*/ 730681 h 1160647"/>
                  <a:gd name="connsiteX420" fmla="*/ 124003 w 3079941"/>
                  <a:gd name="connsiteY420" fmla="*/ 607460 h 1160647"/>
                  <a:gd name="connsiteX421" fmla="*/ 126030 w 3079941"/>
                  <a:gd name="connsiteY421" fmla="*/ 607460 h 1160647"/>
                  <a:gd name="connsiteX422" fmla="*/ 140217 w 3079941"/>
                  <a:gd name="connsiteY422" fmla="*/ 607460 h 1160647"/>
                  <a:gd name="connsiteX423" fmla="*/ 140217 w 3079941"/>
                  <a:gd name="connsiteY423" fmla="*/ 471268 h 1160647"/>
                  <a:gd name="connsiteX424" fmla="*/ 141990 w 3079941"/>
                  <a:gd name="connsiteY424" fmla="*/ 471268 h 1160647"/>
                  <a:gd name="connsiteX425" fmla="*/ 154404 w 3079941"/>
                  <a:gd name="connsiteY425" fmla="*/ 471268 h 1160647"/>
                  <a:gd name="connsiteX426" fmla="*/ 154404 w 3079941"/>
                  <a:gd name="connsiteY426" fmla="*/ 356694 h 1160647"/>
                  <a:gd name="connsiteX427" fmla="*/ 158457 w 3079941"/>
                  <a:gd name="connsiteY427" fmla="*/ 328590 h 1160647"/>
                  <a:gd name="connsiteX428" fmla="*/ 160484 w 3079941"/>
                  <a:gd name="connsiteY428" fmla="*/ 328590 h 1160647"/>
                  <a:gd name="connsiteX429" fmla="*/ 174671 w 3079941"/>
                  <a:gd name="connsiteY429" fmla="*/ 328590 h 1160647"/>
                  <a:gd name="connsiteX430" fmla="*/ 211151 w 3079941"/>
                  <a:gd name="connsiteY430" fmla="*/ 246443 h 1160647"/>
                  <a:gd name="connsiteX431" fmla="*/ 215205 w 3079941"/>
                  <a:gd name="connsiteY431"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200958 w 3079941"/>
                  <a:gd name="connsiteY404" fmla="*/ 1126882 h 1160647"/>
                  <a:gd name="connsiteX405" fmla="*/ 0 w 3079941"/>
                  <a:gd name="connsiteY405" fmla="*/ 1126882 h 1160647"/>
                  <a:gd name="connsiteX406" fmla="*/ 0 w 3079941"/>
                  <a:gd name="connsiteY406" fmla="*/ 915339 h 1160647"/>
                  <a:gd name="connsiteX407" fmla="*/ 103377 w 3079941"/>
                  <a:gd name="connsiteY407" fmla="*/ 915339 h 1160647"/>
                  <a:gd name="connsiteX408" fmla="*/ 103377 w 3079941"/>
                  <a:gd name="connsiteY408" fmla="*/ 886329 h 1160647"/>
                  <a:gd name="connsiteX409" fmla="*/ 55096 w 3079941"/>
                  <a:gd name="connsiteY409" fmla="*/ 886329 h 1160647"/>
                  <a:gd name="connsiteX410" fmla="*/ 55096 w 3079941"/>
                  <a:gd name="connsiteY410" fmla="*/ 724196 h 1160647"/>
                  <a:gd name="connsiteX411" fmla="*/ 75363 w 3079941"/>
                  <a:gd name="connsiteY411" fmla="*/ 724196 h 1160647"/>
                  <a:gd name="connsiteX412" fmla="*/ 75870 w 3079941"/>
                  <a:gd name="connsiteY412" fmla="*/ 723115 h 1160647"/>
                  <a:gd name="connsiteX413" fmla="*/ 79416 w 3079941"/>
                  <a:gd name="connsiteY413" fmla="*/ 715549 h 1160647"/>
                  <a:gd name="connsiteX414" fmla="*/ 81190 w 3079941"/>
                  <a:gd name="connsiteY414" fmla="*/ 715819 h 1160647"/>
                  <a:gd name="connsiteX415" fmla="*/ 93603 w 3079941"/>
                  <a:gd name="connsiteY415" fmla="*/ 717710 h 1160647"/>
                  <a:gd name="connsiteX416" fmla="*/ 94110 w 3079941"/>
                  <a:gd name="connsiteY416" fmla="*/ 719062 h 1160647"/>
                  <a:gd name="connsiteX417" fmla="*/ 97656 w 3079941"/>
                  <a:gd name="connsiteY417" fmla="*/ 728519 h 1160647"/>
                  <a:gd name="connsiteX418" fmla="*/ 124003 w 3079941"/>
                  <a:gd name="connsiteY418" fmla="*/ 730681 h 1160647"/>
                  <a:gd name="connsiteX419" fmla="*/ 124003 w 3079941"/>
                  <a:gd name="connsiteY419" fmla="*/ 607460 h 1160647"/>
                  <a:gd name="connsiteX420" fmla="*/ 126030 w 3079941"/>
                  <a:gd name="connsiteY420" fmla="*/ 607460 h 1160647"/>
                  <a:gd name="connsiteX421" fmla="*/ 140217 w 3079941"/>
                  <a:gd name="connsiteY421" fmla="*/ 607460 h 1160647"/>
                  <a:gd name="connsiteX422" fmla="*/ 140217 w 3079941"/>
                  <a:gd name="connsiteY422" fmla="*/ 471268 h 1160647"/>
                  <a:gd name="connsiteX423" fmla="*/ 141990 w 3079941"/>
                  <a:gd name="connsiteY423" fmla="*/ 471268 h 1160647"/>
                  <a:gd name="connsiteX424" fmla="*/ 154404 w 3079941"/>
                  <a:gd name="connsiteY424" fmla="*/ 471268 h 1160647"/>
                  <a:gd name="connsiteX425" fmla="*/ 154404 w 3079941"/>
                  <a:gd name="connsiteY425" fmla="*/ 356694 h 1160647"/>
                  <a:gd name="connsiteX426" fmla="*/ 158457 w 3079941"/>
                  <a:gd name="connsiteY426" fmla="*/ 328590 h 1160647"/>
                  <a:gd name="connsiteX427" fmla="*/ 160484 w 3079941"/>
                  <a:gd name="connsiteY427" fmla="*/ 328590 h 1160647"/>
                  <a:gd name="connsiteX428" fmla="*/ 174671 w 3079941"/>
                  <a:gd name="connsiteY428" fmla="*/ 328590 h 1160647"/>
                  <a:gd name="connsiteX429" fmla="*/ 211151 w 3079941"/>
                  <a:gd name="connsiteY429" fmla="*/ 246443 h 1160647"/>
                  <a:gd name="connsiteX430" fmla="*/ 215205 w 3079941"/>
                  <a:gd name="connsiteY430"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0 w 3079941"/>
                  <a:gd name="connsiteY405" fmla="*/ 915339 h 1160647"/>
                  <a:gd name="connsiteX406" fmla="*/ 103377 w 3079941"/>
                  <a:gd name="connsiteY406" fmla="*/ 915339 h 1160647"/>
                  <a:gd name="connsiteX407" fmla="*/ 103377 w 3079941"/>
                  <a:gd name="connsiteY407" fmla="*/ 886329 h 1160647"/>
                  <a:gd name="connsiteX408" fmla="*/ 55096 w 3079941"/>
                  <a:gd name="connsiteY408" fmla="*/ 886329 h 1160647"/>
                  <a:gd name="connsiteX409" fmla="*/ 55096 w 3079941"/>
                  <a:gd name="connsiteY409" fmla="*/ 724196 h 1160647"/>
                  <a:gd name="connsiteX410" fmla="*/ 75363 w 3079941"/>
                  <a:gd name="connsiteY410" fmla="*/ 724196 h 1160647"/>
                  <a:gd name="connsiteX411" fmla="*/ 75870 w 3079941"/>
                  <a:gd name="connsiteY411" fmla="*/ 723115 h 1160647"/>
                  <a:gd name="connsiteX412" fmla="*/ 79416 w 3079941"/>
                  <a:gd name="connsiteY412" fmla="*/ 715549 h 1160647"/>
                  <a:gd name="connsiteX413" fmla="*/ 81190 w 3079941"/>
                  <a:gd name="connsiteY413" fmla="*/ 715819 h 1160647"/>
                  <a:gd name="connsiteX414" fmla="*/ 93603 w 3079941"/>
                  <a:gd name="connsiteY414" fmla="*/ 717710 h 1160647"/>
                  <a:gd name="connsiteX415" fmla="*/ 94110 w 3079941"/>
                  <a:gd name="connsiteY415" fmla="*/ 719062 h 1160647"/>
                  <a:gd name="connsiteX416" fmla="*/ 97656 w 3079941"/>
                  <a:gd name="connsiteY416" fmla="*/ 728519 h 1160647"/>
                  <a:gd name="connsiteX417" fmla="*/ 124003 w 3079941"/>
                  <a:gd name="connsiteY417" fmla="*/ 730681 h 1160647"/>
                  <a:gd name="connsiteX418" fmla="*/ 124003 w 3079941"/>
                  <a:gd name="connsiteY418" fmla="*/ 607460 h 1160647"/>
                  <a:gd name="connsiteX419" fmla="*/ 126030 w 3079941"/>
                  <a:gd name="connsiteY419" fmla="*/ 607460 h 1160647"/>
                  <a:gd name="connsiteX420" fmla="*/ 140217 w 3079941"/>
                  <a:gd name="connsiteY420" fmla="*/ 607460 h 1160647"/>
                  <a:gd name="connsiteX421" fmla="*/ 140217 w 3079941"/>
                  <a:gd name="connsiteY421" fmla="*/ 471268 h 1160647"/>
                  <a:gd name="connsiteX422" fmla="*/ 141990 w 3079941"/>
                  <a:gd name="connsiteY422" fmla="*/ 471268 h 1160647"/>
                  <a:gd name="connsiteX423" fmla="*/ 154404 w 3079941"/>
                  <a:gd name="connsiteY423" fmla="*/ 471268 h 1160647"/>
                  <a:gd name="connsiteX424" fmla="*/ 154404 w 3079941"/>
                  <a:gd name="connsiteY424" fmla="*/ 356694 h 1160647"/>
                  <a:gd name="connsiteX425" fmla="*/ 158457 w 3079941"/>
                  <a:gd name="connsiteY425" fmla="*/ 328590 h 1160647"/>
                  <a:gd name="connsiteX426" fmla="*/ 160484 w 3079941"/>
                  <a:gd name="connsiteY426" fmla="*/ 328590 h 1160647"/>
                  <a:gd name="connsiteX427" fmla="*/ 174671 w 3079941"/>
                  <a:gd name="connsiteY427" fmla="*/ 328590 h 1160647"/>
                  <a:gd name="connsiteX428" fmla="*/ 211151 w 3079941"/>
                  <a:gd name="connsiteY428" fmla="*/ 246443 h 1160647"/>
                  <a:gd name="connsiteX429" fmla="*/ 215205 w 3079941"/>
                  <a:gd name="connsiteY429"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0 w 3079941"/>
                  <a:gd name="connsiteY405" fmla="*/ 915339 h 1160647"/>
                  <a:gd name="connsiteX406" fmla="*/ 103377 w 3079941"/>
                  <a:gd name="connsiteY406" fmla="*/ 915339 h 1160647"/>
                  <a:gd name="connsiteX407" fmla="*/ 55096 w 3079941"/>
                  <a:gd name="connsiteY407" fmla="*/ 886329 h 1160647"/>
                  <a:gd name="connsiteX408" fmla="*/ 55096 w 3079941"/>
                  <a:gd name="connsiteY408" fmla="*/ 724196 h 1160647"/>
                  <a:gd name="connsiteX409" fmla="*/ 75363 w 3079941"/>
                  <a:gd name="connsiteY409" fmla="*/ 724196 h 1160647"/>
                  <a:gd name="connsiteX410" fmla="*/ 75870 w 3079941"/>
                  <a:gd name="connsiteY410" fmla="*/ 723115 h 1160647"/>
                  <a:gd name="connsiteX411" fmla="*/ 79416 w 3079941"/>
                  <a:gd name="connsiteY411" fmla="*/ 715549 h 1160647"/>
                  <a:gd name="connsiteX412" fmla="*/ 81190 w 3079941"/>
                  <a:gd name="connsiteY412" fmla="*/ 715819 h 1160647"/>
                  <a:gd name="connsiteX413" fmla="*/ 93603 w 3079941"/>
                  <a:gd name="connsiteY413" fmla="*/ 717710 h 1160647"/>
                  <a:gd name="connsiteX414" fmla="*/ 94110 w 3079941"/>
                  <a:gd name="connsiteY414" fmla="*/ 719062 h 1160647"/>
                  <a:gd name="connsiteX415" fmla="*/ 97656 w 3079941"/>
                  <a:gd name="connsiteY415" fmla="*/ 728519 h 1160647"/>
                  <a:gd name="connsiteX416" fmla="*/ 124003 w 3079941"/>
                  <a:gd name="connsiteY416" fmla="*/ 730681 h 1160647"/>
                  <a:gd name="connsiteX417" fmla="*/ 124003 w 3079941"/>
                  <a:gd name="connsiteY417" fmla="*/ 607460 h 1160647"/>
                  <a:gd name="connsiteX418" fmla="*/ 126030 w 3079941"/>
                  <a:gd name="connsiteY418" fmla="*/ 607460 h 1160647"/>
                  <a:gd name="connsiteX419" fmla="*/ 140217 w 3079941"/>
                  <a:gd name="connsiteY419" fmla="*/ 607460 h 1160647"/>
                  <a:gd name="connsiteX420" fmla="*/ 140217 w 3079941"/>
                  <a:gd name="connsiteY420" fmla="*/ 471268 h 1160647"/>
                  <a:gd name="connsiteX421" fmla="*/ 141990 w 3079941"/>
                  <a:gd name="connsiteY421" fmla="*/ 471268 h 1160647"/>
                  <a:gd name="connsiteX422" fmla="*/ 154404 w 3079941"/>
                  <a:gd name="connsiteY422" fmla="*/ 471268 h 1160647"/>
                  <a:gd name="connsiteX423" fmla="*/ 154404 w 3079941"/>
                  <a:gd name="connsiteY423" fmla="*/ 356694 h 1160647"/>
                  <a:gd name="connsiteX424" fmla="*/ 158457 w 3079941"/>
                  <a:gd name="connsiteY424" fmla="*/ 328590 h 1160647"/>
                  <a:gd name="connsiteX425" fmla="*/ 160484 w 3079941"/>
                  <a:gd name="connsiteY425" fmla="*/ 328590 h 1160647"/>
                  <a:gd name="connsiteX426" fmla="*/ 174671 w 3079941"/>
                  <a:gd name="connsiteY426" fmla="*/ 328590 h 1160647"/>
                  <a:gd name="connsiteX427" fmla="*/ 211151 w 3079941"/>
                  <a:gd name="connsiteY427" fmla="*/ 246443 h 1160647"/>
                  <a:gd name="connsiteX428" fmla="*/ 215205 w 3079941"/>
                  <a:gd name="connsiteY428"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0 w 3079941"/>
                  <a:gd name="connsiteY405" fmla="*/ 915339 h 1160647"/>
                  <a:gd name="connsiteX406" fmla="*/ 55096 w 3079941"/>
                  <a:gd name="connsiteY406" fmla="*/ 886329 h 1160647"/>
                  <a:gd name="connsiteX407" fmla="*/ 55096 w 3079941"/>
                  <a:gd name="connsiteY407" fmla="*/ 724196 h 1160647"/>
                  <a:gd name="connsiteX408" fmla="*/ 75363 w 3079941"/>
                  <a:gd name="connsiteY408" fmla="*/ 724196 h 1160647"/>
                  <a:gd name="connsiteX409" fmla="*/ 75870 w 3079941"/>
                  <a:gd name="connsiteY409" fmla="*/ 723115 h 1160647"/>
                  <a:gd name="connsiteX410" fmla="*/ 79416 w 3079941"/>
                  <a:gd name="connsiteY410" fmla="*/ 715549 h 1160647"/>
                  <a:gd name="connsiteX411" fmla="*/ 81190 w 3079941"/>
                  <a:gd name="connsiteY411" fmla="*/ 715819 h 1160647"/>
                  <a:gd name="connsiteX412" fmla="*/ 93603 w 3079941"/>
                  <a:gd name="connsiteY412" fmla="*/ 717710 h 1160647"/>
                  <a:gd name="connsiteX413" fmla="*/ 94110 w 3079941"/>
                  <a:gd name="connsiteY413" fmla="*/ 719062 h 1160647"/>
                  <a:gd name="connsiteX414" fmla="*/ 97656 w 3079941"/>
                  <a:gd name="connsiteY414" fmla="*/ 728519 h 1160647"/>
                  <a:gd name="connsiteX415" fmla="*/ 124003 w 3079941"/>
                  <a:gd name="connsiteY415" fmla="*/ 730681 h 1160647"/>
                  <a:gd name="connsiteX416" fmla="*/ 124003 w 3079941"/>
                  <a:gd name="connsiteY416" fmla="*/ 607460 h 1160647"/>
                  <a:gd name="connsiteX417" fmla="*/ 126030 w 3079941"/>
                  <a:gd name="connsiteY417" fmla="*/ 607460 h 1160647"/>
                  <a:gd name="connsiteX418" fmla="*/ 140217 w 3079941"/>
                  <a:gd name="connsiteY418" fmla="*/ 607460 h 1160647"/>
                  <a:gd name="connsiteX419" fmla="*/ 140217 w 3079941"/>
                  <a:gd name="connsiteY419" fmla="*/ 471268 h 1160647"/>
                  <a:gd name="connsiteX420" fmla="*/ 141990 w 3079941"/>
                  <a:gd name="connsiteY420" fmla="*/ 471268 h 1160647"/>
                  <a:gd name="connsiteX421" fmla="*/ 154404 w 3079941"/>
                  <a:gd name="connsiteY421" fmla="*/ 471268 h 1160647"/>
                  <a:gd name="connsiteX422" fmla="*/ 154404 w 3079941"/>
                  <a:gd name="connsiteY422" fmla="*/ 356694 h 1160647"/>
                  <a:gd name="connsiteX423" fmla="*/ 158457 w 3079941"/>
                  <a:gd name="connsiteY423" fmla="*/ 328590 h 1160647"/>
                  <a:gd name="connsiteX424" fmla="*/ 160484 w 3079941"/>
                  <a:gd name="connsiteY424" fmla="*/ 328590 h 1160647"/>
                  <a:gd name="connsiteX425" fmla="*/ 174671 w 3079941"/>
                  <a:gd name="connsiteY425" fmla="*/ 328590 h 1160647"/>
                  <a:gd name="connsiteX426" fmla="*/ 211151 w 3079941"/>
                  <a:gd name="connsiteY426" fmla="*/ 246443 h 1160647"/>
                  <a:gd name="connsiteX427" fmla="*/ 215205 w 3079941"/>
                  <a:gd name="connsiteY427"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55096 w 3079941"/>
                  <a:gd name="connsiteY405" fmla="*/ 886329 h 1160647"/>
                  <a:gd name="connsiteX406" fmla="*/ 55096 w 3079941"/>
                  <a:gd name="connsiteY406" fmla="*/ 724196 h 1160647"/>
                  <a:gd name="connsiteX407" fmla="*/ 75363 w 3079941"/>
                  <a:gd name="connsiteY407" fmla="*/ 724196 h 1160647"/>
                  <a:gd name="connsiteX408" fmla="*/ 75870 w 3079941"/>
                  <a:gd name="connsiteY408" fmla="*/ 723115 h 1160647"/>
                  <a:gd name="connsiteX409" fmla="*/ 79416 w 3079941"/>
                  <a:gd name="connsiteY409" fmla="*/ 715549 h 1160647"/>
                  <a:gd name="connsiteX410" fmla="*/ 81190 w 3079941"/>
                  <a:gd name="connsiteY410" fmla="*/ 715819 h 1160647"/>
                  <a:gd name="connsiteX411" fmla="*/ 93603 w 3079941"/>
                  <a:gd name="connsiteY411" fmla="*/ 717710 h 1160647"/>
                  <a:gd name="connsiteX412" fmla="*/ 94110 w 3079941"/>
                  <a:gd name="connsiteY412" fmla="*/ 719062 h 1160647"/>
                  <a:gd name="connsiteX413" fmla="*/ 97656 w 3079941"/>
                  <a:gd name="connsiteY413" fmla="*/ 728519 h 1160647"/>
                  <a:gd name="connsiteX414" fmla="*/ 124003 w 3079941"/>
                  <a:gd name="connsiteY414" fmla="*/ 730681 h 1160647"/>
                  <a:gd name="connsiteX415" fmla="*/ 124003 w 3079941"/>
                  <a:gd name="connsiteY415" fmla="*/ 607460 h 1160647"/>
                  <a:gd name="connsiteX416" fmla="*/ 126030 w 3079941"/>
                  <a:gd name="connsiteY416" fmla="*/ 607460 h 1160647"/>
                  <a:gd name="connsiteX417" fmla="*/ 140217 w 3079941"/>
                  <a:gd name="connsiteY417" fmla="*/ 607460 h 1160647"/>
                  <a:gd name="connsiteX418" fmla="*/ 140217 w 3079941"/>
                  <a:gd name="connsiteY418" fmla="*/ 471268 h 1160647"/>
                  <a:gd name="connsiteX419" fmla="*/ 141990 w 3079941"/>
                  <a:gd name="connsiteY419" fmla="*/ 471268 h 1160647"/>
                  <a:gd name="connsiteX420" fmla="*/ 154404 w 3079941"/>
                  <a:gd name="connsiteY420" fmla="*/ 471268 h 1160647"/>
                  <a:gd name="connsiteX421" fmla="*/ 154404 w 3079941"/>
                  <a:gd name="connsiteY421" fmla="*/ 356694 h 1160647"/>
                  <a:gd name="connsiteX422" fmla="*/ 158457 w 3079941"/>
                  <a:gd name="connsiteY422" fmla="*/ 328590 h 1160647"/>
                  <a:gd name="connsiteX423" fmla="*/ 160484 w 3079941"/>
                  <a:gd name="connsiteY423" fmla="*/ 328590 h 1160647"/>
                  <a:gd name="connsiteX424" fmla="*/ 174671 w 3079941"/>
                  <a:gd name="connsiteY424" fmla="*/ 328590 h 1160647"/>
                  <a:gd name="connsiteX425" fmla="*/ 211151 w 3079941"/>
                  <a:gd name="connsiteY425" fmla="*/ 246443 h 1160647"/>
                  <a:gd name="connsiteX426" fmla="*/ 215205 w 3079941"/>
                  <a:gd name="connsiteY426" fmla="*/ 0 h 1160647"/>
                  <a:gd name="connsiteX0" fmla="*/ 215205 w 3079941"/>
                  <a:gd name="connsiteY0" fmla="*/ 0 h 1160647"/>
                  <a:gd name="connsiteX1" fmla="*/ 217231 w 3079941"/>
                  <a:gd name="connsiteY1" fmla="*/ 246443 h 1160647"/>
                  <a:gd name="connsiteX2" fmla="*/ 255738 w 3079941"/>
                  <a:gd name="connsiteY2" fmla="*/ 326429 h 1160647"/>
                  <a:gd name="connsiteX3" fmla="*/ 257765 w 3079941"/>
                  <a:gd name="connsiteY3" fmla="*/ 326429 h 1160647"/>
                  <a:gd name="connsiteX4" fmla="*/ 271952 w 3079941"/>
                  <a:gd name="connsiteY4" fmla="*/ 326429 h 1160647"/>
                  <a:gd name="connsiteX5" fmla="*/ 271952 w 3079941"/>
                  <a:gd name="connsiteY5" fmla="*/ 350208 h 1160647"/>
                  <a:gd name="connsiteX6" fmla="*/ 272459 w 3079941"/>
                  <a:gd name="connsiteY6" fmla="*/ 351019 h 1160647"/>
                  <a:gd name="connsiteX7" fmla="*/ 276005 w 3079941"/>
                  <a:gd name="connsiteY7" fmla="*/ 356694 h 1160647"/>
                  <a:gd name="connsiteX8" fmla="*/ 276005 w 3079941"/>
                  <a:gd name="connsiteY8" fmla="*/ 471268 h 1160647"/>
                  <a:gd name="connsiteX9" fmla="*/ 278285 w 3079941"/>
                  <a:gd name="connsiteY9" fmla="*/ 471268 h 1160647"/>
                  <a:gd name="connsiteX10" fmla="*/ 294246 w 3079941"/>
                  <a:gd name="connsiteY10" fmla="*/ 471268 h 1160647"/>
                  <a:gd name="connsiteX11" fmla="*/ 294246 w 3079941"/>
                  <a:gd name="connsiteY11" fmla="*/ 611783 h 1160647"/>
                  <a:gd name="connsiteX12" fmla="*/ 295766 w 3079941"/>
                  <a:gd name="connsiteY12" fmla="*/ 611513 h 1160647"/>
                  <a:gd name="connsiteX13" fmla="*/ 306406 w 3079941"/>
                  <a:gd name="connsiteY13" fmla="*/ 609622 h 1160647"/>
                  <a:gd name="connsiteX14" fmla="*/ 304379 w 3079941"/>
                  <a:gd name="connsiteY14" fmla="*/ 698254 h 1160647"/>
                  <a:gd name="connsiteX15" fmla="*/ 305899 w 3079941"/>
                  <a:gd name="connsiteY15" fmla="*/ 698525 h 1160647"/>
                  <a:gd name="connsiteX16" fmla="*/ 316539 w 3079941"/>
                  <a:gd name="connsiteY16" fmla="*/ 700416 h 1160647"/>
                  <a:gd name="connsiteX17" fmla="*/ 316792 w 3079941"/>
                  <a:gd name="connsiteY17" fmla="*/ 701227 h 1160647"/>
                  <a:gd name="connsiteX18" fmla="*/ 318566 w 3079941"/>
                  <a:gd name="connsiteY18" fmla="*/ 706902 h 1160647"/>
                  <a:gd name="connsiteX19" fmla="*/ 319326 w 3079941"/>
                  <a:gd name="connsiteY19" fmla="*/ 704470 h 1160647"/>
                  <a:gd name="connsiteX20" fmla="*/ 324646 w 3079941"/>
                  <a:gd name="connsiteY20" fmla="*/ 687446 h 1160647"/>
                  <a:gd name="connsiteX21" fmla="*/ 326419 w 3079941"/>
                  <a:gd name="connsiteY21" fmla="*/ 687446 h 1160647"/>
                  <a:gd name="connsiteX22" fmla="*/ 338833 w 3079941"/>
                  <a:gd name="connsiteY22" fmla="*/ 687446 h 1160647"/>
                  <a:gd name="connsiteX23" fmla="*/ 338833 w 3079941"/>
                  <a:gd name="connsiteY23" fmla="*/ 719872 h 1160647"/>
                  <a:gd name="connsiteX24" fmla="*/ 339846 w 3079941"/>
                  <a:gd name="connsiteY24" fmla="*/ 720413 h 1160647"/>
                  <a:gd name="connsiteX25" fmla="*/ 346940 w 3079941"/>
                  <a:gd name="connsiteY25" fmla="*/ 724196 h 1160647"/>
                  <a:gd name="connsiteX26" fmla="*/ 346940 w 3079941"/>
                  <a:gd name="connsiteY26" fmla="*/ 725547 h 1160647"/>
                  <a:gd name="connsiteX27" fmla="*/ 346940 w 3079941"/>
                  <a:gd name="connsiteY27" fmla="*/ 735005 h 1160647"/>
                  <a:gd name="connsiteX28" fmla="*/ 391527 w 3079941"/>
                  <a:gd name="connsiteY28" fmla="*/ 735005 h 1160647"/>
                  <a:gd name="connsiteX29" fmla="*/ 391527 w 3079941"/>
                  <a:gd name="connsiteY29" fmla="*/ 736086 h 1160647"/>
                  <a:gd name="connsiteX30" fmla="*/ 391527 w 3079941"/>
                  <a:gd name="connsiteY30" fmla="*/ 743652 h 1160647"/>
                  <a:gd name="connsiteX31" fmla="*/ 393553 w 3079941"/>
                  <a:gd name="connsiteY31" fmla="*/ 743652 h 1160647"/>
                  <a:gd name="connsiteX32" fmla="*/ 407740 w 3079941"/>
                  <a:gd name="connsiteY32" fmla="*/ 743652 h 1160647"/>
                  <a:gd name="connsiteX33" fmla="*/ 407740 w 3079941"/>
                  <a:gd name="connsiteY33" fmla="*/ 713387 h 1160647"/>
                  <a:gd name="connsiteX34" fmla="*/ 452327 w 3079941"/>
                  <a:gd name="connsiteY34" fmla="*/ 713387 h 1160647"/>
                  <a:gd name="connsiteX35" fmla="*/ 452327 w 3079941"/>
                  <a:gd name="connsiteY35" fmla="*/ 712036 h 1160647"/>
                  <a:gd name="connsiteX36" fmla="*/ 452327 w 3079941"/>
                  <a:gd name="connsiteY36" fmla="*/ 702578 h 1160647"/>
                  <a:gd name="connsiteX37" fmla="*/ 453341 w 3079941"/>
                  <a:gd name="connsiteY37" fmla="*/ 702578 h 1160647"/>
                  <a:gd name="connsiteX38" fmla="*/ 460434 w 3079941"/>
                  <a:gd name="connsiteY38" fmla="*/ 702578 h 1160647"/>
                  <a:gd name="connsiteX39" fmla="*/ 460434 w 3079941"/>
                  <a:gd name="connsiteY39" fmla="*/ 700687 h 1160647"/>
                  <a:gd name="connsiteX40" fmla="*/ 460434 w 3079941"/>
                  <a:gd name="connsiteY40" fmla="*/ 687446 h 1160647"/>
                  <a:gd name="connsiteX41" fmla="*/ 461194 w 3079941"/>
                  <a:gd name="connsiteY41" fmla="*/ 687446 h 1160647"/>
                  <a:gd name="connsiteX42" fmla="*/ 466514 w 3079941"/>
                  <a:gd name="connsiteY42" fmla="*/ 687446 h 1160647"/>
                  <a:gd name="connsiteX43" fmla="*/ 466514 w 3079941"/>
                  <a:gd name="connsiteY43" fmla="*/ 686365 h 1160647"/>
                  <a:gd name="connsiteX44" fmla="*/ 466514 w 3079941"/>
                  <a:gd name="connsiteY44" fmla="*/ 678798 h 1160647"/>
                  <a:gd name="connsiteX45" fmla="*/ 468541 w 3079941"/>
                  <a:gd name="connsiteY45" fmla="*/ 678798 h 1160647"/>
                  <a:gd name="connsiteX46" fmla="*/ 482728 w 3079941"/>
                  <a:gd name="connsiteY46" fmla="*/ 678798 h 1160647"/>
                  <a:gd name="connsiteX47" fmla="*/ 482728 w 3079941"/>
                  <a:gd name="connsiteY47" fmla="*/ 679879 h 1160647"/>
                  <a:gd name="connsiteX48" fmla="*/ 482728 w 3079941"/>
                  <a:gd name="connsiteY48" fmla="*/ 687446 h 1160647"/>
                  <a:gd name="connsiteX49" fmla="*/ 505021 w 3079941"/>
                  <a:gd name="connsiteY49" fmla="*/ 687446 h 1160647"/>
                  <a:gd name="connsiteX50" fmla="*/ 505021 w 3079941"/>
                  <a:gd name="connsiteY50" fmla="*/ 685554 h 1160647"/>
                  <a:gd name="connsiteX51" fmla="*/ 505021 w 3079941"/>
                  <a:gd name="connsiteY51" fmla="*/ 672313 h 1160647"/>
                  <a:gd name="connsiteX52" fmla="*/ 506795 w 3079941"/>
                  <a:gd name="connsiteY52" fmla="*/ 672313 h 1160647"/>
                  <a:gd name="connsiteX53" fmla="*/ 519208 w 3079941"/>
                  <a:gd name="connsiteY53" fmla="*/ 672313 h 1160647"/>
                  <a:gd name="connsiteX54" fmla="*/ 519208 w 3079941"/>
                  <a:gd name="connsiteY54" fmla="*/ 696093 h 1160647"/>
                  <a:gd name="connsiteX55" fmla="*/ 520222 w 3079941"/>
                  <a:gd name="connsiteY55" fmla="*/ 696093 h 1160647"/>
                  <a:gd name="connsiteX56" fmla="*/ 527315 w 3079941"/>
                  <a:gd name="connsiteY56" fmla="*/ 696093 h 1160647"/>
                  <a:gd name="connsiteX57" fmla="*/ 527315 w 3079941"/>
                  <a:gd name="connsiteY57" fmla="*/ 695012 h 1160647"/>
                  <a:gd name="connsiteX58" fmla="*/ 527315 w 3079941"/>
                  <a:gd name="connsiteY58" fmla="*/ 687446 h 1160647"/>
                  <a:gd name="connsiteX59" fmla="*/ 529088 w 3079941"/>
                  <a:gd name="connsiteY59" fmla="*/ 687446 h 1160647"/>
                  <a:gd name="connsiteX60" fmla="*/ 541502 w 3079941"/>
                  <a:gd name="connsiteY60" fmla="*/ 687446 h 1160647"/>
                  <a:gd name="connsiteX61" fmla="*/ 541502 w 3079941"/>
                  <a:gd name="connsiteY61" fmla="*/ 713387 h 1160647"/>
                  <a:gd name="connsiteX62" fmla="*/ 543529 w 3079941"/>
                  <a:gd name="connsiteY62" fmla="*/ 713387 h 1160647"/>
                  <a:gd name="connsiteX63" fmla="*/ 557715 w 3079941"/>
                  <a:gd name="connsiteY63" fmla="*/ 713387 h 1160647"/>
                  <a:gd name="connsiteX64" fmla="*/ 557715 w 3079941"/>
                  <a:gd name="connsiteY64" fmla="*/ 715008 h 1160647"/>
                  <a:gd name="connsiteX65" fmla="*/ 557715 w 3079941"/>
                  <a:gd name="connsiteY65" fmla="*/ 726358 h 1160647"/>
                  <a:gd name="connsiteX66" fmla="*/ 558475 w 3079941"/>
                  <a:gd name="connsiteY66" fmla="*/ 726358 h 1160647"/>
                  <a:gd name="connsiteX67" fmla="*/ 563796 w 3079941"/>
                  <a:gd name="connsiteY67" fmla="*/ 726358 h 1160647"/>
                  <a:gd name="connsiteX68" fmla="*/ 563796 w 3079941"/>
                  <a:gd name="connsiteY68" fmla="*/ 725547 h 1160647"/>
                  <a:gd name="connsiteX69" fmla="*/ 563796 w 3079941"/>
                  <a:gd name="connsiteY69" fmla="*/ 719872 h 1160647"/>
                  <a:gd name="connsiteX70" fmla="*/ 594196 w 3079941"/>
                  <a:gd name="connsiteY70" fmla="*/ 719872 h 1160647"/>
                  <a:gd name="connsiteX71" fmla="*/ 594196 w 3079941"/>
                  <a:gd name="connsiteY71" fmla="*/ 743652 h 1160647"/>
                  <a:gd name="connsiteX72" fmla="*/ 595209 w 3079941"/>
                  <a:gd name="connsiteY72" fmla="*/ 743652 h 1160647"/>
                  <a:gd name="connsiteX73" fmla="*/ 602303 w 3079941"/>
                  <a:gd name="connsiteY73" fmla="*/ 743652 h 1160647"/>
                  <a:gd name="connsiteX74" fmla="*/ 602303 w 3079941"/>
                  <a:gd name="connsiteY74" fmla="*/ 744733 h 1160647"/>
                  <a:gd name="connsiteX75" fmla="*/ 602303 w 3079941"/>
                  <a:gd name="connsiteY75" fmla="*/ 752299 h 1160647"/>
                  <a:gd name="connsiteX76" fmla="*/ 603063 w 3079941"/>
                  <a:gd name="connsiteY76" fmla="*/ 752299 h 1160647"/>
                  <a:gd name="connsiteX77" fmla="*/ 608383 w 3079941"/>
                  <a:gd name="connsiteY77" fmla="*/ 752299 h 1160647"/>
                  <a:gd name="connsiteX78" fmla="*/ 608383 w 3079941"/>
                  <a:gd name="connsiteY78" fmla="*/ 750137 h 1160647"/>
                  <a:gd name="connsiteX79" fmla="*/ 608383 w 3079941"/>
                  <a:gd name="connsiteY79" fmla="*/ 735005 h 1160647"/>
                  <a:gd name="connsiteX80" fmla="*/ 609396 w 3079941"/>
                  <a:gd name="connsiteY80" fmla="*/ 735005 h 1160647"/>
                  <a:gd name="connsiteX81" fmla="*/ 616490 w 3079941"/>
                  <a:gd name="connsiteY81" fmla="*/ 735005 h 1160647"/>
                  <a:gd name="connsiteX82" fmla="*/ 616490 w 3079941"/>
                  <a:gd name="connsiteY82" fmla="*/ 736086 h 1160647"/>
                  <a:gd name="connsiteX83" fmla="*/ 616490 w 3079941"/>
                  <a:gd name="connsiteY83" fmla="*/ 743652 h 1160647"/>
                  <a:gd name="connsiteX84" fmla="*/ 621810 w 3079941"/>
                  <a:gd name="connsiteY84" fmla="*/ 741659 h 1160647"/>
                  <a:gd name="connsiteX85" fmla="*/ 622570 w 3079941"/>
                  <a:gd name="connsiteY85" fmla="*/ 740679 h 1160647"/>
                  <a:gd name="connsiteX86" fmla="*/ 622570 w 3079941"/>
                  <a:gd name="connsiteY86" fmla="*/ 735005 h 1160647"/>
                  <a:gd name="connsiteX87" fmla="*/ 661077 w 3079941"/>
                  <a:gd name="connsiteY87" fmla="*/ 735005 h 1160647"/>
                  <a:gd name="connsiteX88" fmla="*/ 661077 w 3079941"/>
                  <a:gd name="connsiteY88" fmla="*/ 758784 h 1160647"/>
                  <a:gd name="connsiteX89" fmla="*/ 663103 w 3079941"/>
                  <a:gd name="connsiteY89" fmla="*/ 758784 h 1160647"/>
                  <a:gd name="connsiteX90" fmla="*/ 677290 w 3079941"/>
                  <a:gd name="connsiteY90" fmla="*/ 758784 h 1160647"/>
                  <a:gd name="connsiteX91" fmla="*/ 677290 w 3079941"/>
                  <a:gd name="connsiteY91" fmla="*/ 759865 h 1160647"/>
                  <a:gd name="connsiteX92" fmla="*/ 677290 w 3079941"/>
                  <a:gd name="connsiteY92" fmla="*/ 767431 h 1160647"/>
                  <a:gd name="connsiteX93" fmla="*/ 679064 w 3079941"/>
                  <a:gd name="connsiteY93" fmla="*/ 767431 h 1160647"/>
                  <a:gd name="connsiteX94" fmla="*/ 691477 w 3079941"/>
                  <a:gd name="connsiteY94" fmla="*/ 767431 h 1160647"/>
                  <a:gd name="connsiteX95" fmla="*/ 691477 w 3079941"/>
                  <a:gd name="connsiteY95" fmla="*/ 743652 h 1160647"/>
                  <a:gd name="connsiteX96" fmla="*/ 692490 w 3079941"/>
                  <a:gd name="connsiteY96" fmla="*/ 743652 h 1160647"/>
                  <a:gd name="connsiteX97" fmla="*/ 699584 w 3079941"/>
                  <a:gd name="connsiteY97" fmla="*/ 743652 h 1160647"/>
                  <a:gd name="connsiteX98" fmla="*/ 699584 w 3079941"/>
                  <a:gd name="connsiteY98" fmla="*/ 711225 h 1160647"/>
                  <a:gd name="connsiteX99" fmla="*/ 700597 w 3079941"/>
                  <a:gd name="connsiteY99" fmla="*/ 711225 h 1160647"/>
                  <a:gd name="connsiteX100" fmla="*/ 707691 w 3079941"/>
                  <a:gd name="connsiteY100" fmla="*/ 711225 h 1160647"/>
                  <a:gd name="connsiteX101" fmla="*/ 707691 w 3079941"/>
                  <a:gd name="connsiteY101" fmla="*/ 709334 h 1160647"/>
                  <a:gd name="connsiteX102" fmla="*/ 707691 w 3079941"/>
                  <a:gd name="connsiteY102" fmla="*/ 696093 h 1160647"/>
                  <a:gd name="connsiteX103" fmla="*/ 706424 w 3079941"/>
                  <a:gd name="connsiteY103" fmla="*/ 694471 h 1160647"/>
                  <a:gd name="connsiteX104" fmla="*/ 711744 w 3079941"/>
                  <a:gd name="connsiteY104" fmla="*/ 683122 h 1160647"/>
                  <a:gd name="connsiteX105" fmla="*/ 719851 w 3079941"/>
                  <a:gd name="connsiteY105" fmla="*/ 711225 h 1160647"/>
                  <a:gd name="connsiteX106" fmla="*/ 720611 w 3079941"/>
                  <a:gd name="connsiteY106" fmla="*/ 711225 h 1160647"/>
                  <a:gd name="connsiteX107" fmla="*/ 725931 w 3079941"/>
                  <a:gd name="connsiteY107" fmla="*/ 711225 h 1160647"/>
                  <a:gd name="connsiteX108" fmla="*/ 725931 w 3079941"/>
                  <a:gd name="connsiteY108" fmla="*/ 605298 h 1160647"/>
                  <a:gd name="connsiteX109" fmla="*/ 727451 w 3079941"/>
                  <a:gd name="connsiteY109" fmla="*/ 605298 h 1160647"/>
                  <a:gd name="connsiteX110" fmla="*/ 738091 w 3079941"/>
                  <a:gd name="connsiteY110" fmla="*/ 605298 h 1160647"/>
                  <a:gd name="connsiteX111" fmla="*/ 738091 w 3079941"/>
                  <a:gd name="connsiteY111" fmla="*/ 557739 h 1160647"/>
                  <a:gd name="connsiteX112" fmla="*/ 764438 w 3079941"/>
                  <a:gd name="connsiteY112" fmla="*/ 557739 h 1160647"/>
                  <a:gd name="connsiteX113" fmla="*/ 764438 w 3079941"/>
                  <a:gd name="connsiteY113" fmla="*/ 536121 h 1160647"/>
                  <a:gd name="connsiteX114" fmla="*/ 798892 w 3079941"/>
                  <a:gd name="connsiteY114" fmla="*/ 536121 h 1160647"/>
                  <a:gd name="connsiteX115" fmla="*/ 798892 w 3079941"/>
                  <a:gd name="connsiteY115" fmla="*/ 538553 h 1160647"/>
                  <a:gd name="connsiteX116" fmla="*/ 798892 w 3079941"/>
                  <a:gd name="connsiteY116" fmla="*/ 555577 h 1160647"/>
                  <a:gd name="connsiteX117" fmla="*/ 801172 w 3079941"/>
                  <a:gd name="connsiteY117" fmla="*/ 555577 h 1160647"/>
                  <a:gd name="connsiteX118" fmla="*/ 817132 w 3079941"/>
                  <a:gd name="connsiteY118" fmla="*/ 555577 h 1160647"/>
                  <a:gd name="connsiteX119" fmla="*/ 817132 w 3079941"/>
                  <a:gd name="connsiteY119" fmla="*/ 603136 h 1160647"/>
                  <a:gd name="connsiteX120" fmla="*/ 818145 w 3079941"/>
                  <a:gd name="connsiteY120" fmla="*/ 603136 h 1160647"/>
                  <a:gd name="connsiteX121" fmla="*/ 825239 w 3079941"/>
                  <a:gd name="connsiteY121" fmla="*/ 603136 h 1160647"/>
                  <a:gd name="connsiteX122" fmla="*/ 839426 w 3079941"/>
                  <a:gd name="connsiteY122" fmla="*/ 607460 h 1160647"/>
                  <a:gd name="connsiteX123" fmla="*/ 839426 w 3079941"/>
                  <a:gd name="connsiteY123" fmla="*/ 646372 h 1160647"/>
                  <a:gd name="connsiteX124" fmla="*/ 840439 w 3079941"/>
                  <a:gd name="connsiteY124" fmla="*/ 646372 h 1160647"/>
                  <a:gd name="connsiteX125" fmla="*/ 847532 w 3079941"/>
                  <a:gd name="connsiteY125" fmla="*/ 646372 h 1160647"/>
                  <a:gd name="connsiteX126" fmla="*/ 847532 w 3079941"/>
                  <a:gd name="connsiteY126" fmla="*/ 647993 h 1160647"/>
                  <a:gd name="connsiteX127" fmla="*/ 847532 w 3079941"/>
                  <a:gd name="connsiteY127" fmla="*/ 659342 h 1160647"/>
                  <a:gd name="connsiteX128" fmla="*/ 849559 w 3079941"/>
                  <a:gd name="connsiteY128" fmla="*/ 659342 h 1160647"/>
                  <a:gd name="connsiteX129" fmla="*/ 863746 w 3079941"/>
                  <a:gd name="connsiteY129" fmla="*/ 659342 h 1160647"/>
                  <a:gd name="connsiteX130" fmla="*/ 869826 w 3079941"/>
                  <a:gd name="connsiteY130" fmla="*/ 665828 h 1160647"/>
                  <a:gd name="connsiteX131" fmla="*/ 869826 w 3079941"/>
                  <a:gd name="connsiteY131" fmla="*/ 687446 h 1160647"/>
                  <a:gd name="connsiteX132" fmla="*/ 872106 w 3079941"/>
                  <a:gd name="connsiteY132" fmla="*/ 687446 h 1160647"/>
                  <a:gd name="connsiteX133" fmla="*/ 888066 w 3079941"/>
                  <a:gd name="connsiteY133" fmla="*/ 687446 h 1160647"/>
                  <a:gd name="connsiteX134" fmla="*/ 888066 w 3079941"/>
                  <a:gd name="connsiteY134" fmla="*/ 688526 h 1160647"/>
                  <a:gd name="connsiteX135" fmla="*/ 888066 w 3079941"/>
                  <a:gd name="connsiteY135" fmla="*/ 696093 h 1160647"/>
                  <a:gd name="connsiteX136" fmla="*/ 889333 w 3079941"/>
                  <a:gd name="connsiteY136" fmla="*/ 696093 h 1160647"/>
                  <a:gd name="connsiteX137" fmla="*/ 898200 w 3079941"/>
                  <a:gd name="connsiteY137" fmla="*/ 696093 h 1160647"/>
                  <a:gd name="connsiteX138" fmla="*/ 898200 w 3079941"/>
                  <a:gd name="connsiteY138" fmla="*/ 698254 h 1160647"/>
                  <a:gd name="connsiteX139" fmla="*/ 898200 w 3079941"/>
                  <a:gd name="connsiteY139" fmla="*/ 713387 h 1160647"/>
                  <a:gd name="connsiteX140" fmla="*/ 902253 w 3079941"/>
                  <a:gd name="connsiteY140" fmla="*/ 711495 h 1160647"/>
                  <a:gd name="connsiteX141" fmla="*/ 902253 w 3079941"/>
                  <a:gd name="connsiteY141" fmla="*/ 698254 h 1160647"/>
                  <a:gd name="connsiteX142" fmla="*/ 903266 w 3079941"/>
                  <a:gd name="connsiteY142" fmla="*/ 698254 h 1160647"/>
                  <a:gd name="connsiteX143" fmla="*/ 910360 w 3079941"/>
                  <a:gd name="connsiteY143" fmla="*/ 698254 h 1160647"/>
                  <a:gd name="connsiteX144" fmla="*/ 910360 w 3079941"/>
                  <a:gd name="connsiteY144" fmla="*/ 699876 h 1160647"/>
                  <a:gd name="connsiteX145" fmla="*/ 910360 w 3079941"/>
                  <a:gd name="connsiteY145" fmla="*/ 711225 h 1160647"/>
                  <a:gd name="connsiteX146" fmla="*/ 911120 w 3079941"/>
                  <a:gd name="connsiteY146" fmla="*/ 711225 h 1160647"/>
                  <a:gd name="connsiteX147" fmla="*/ 916440 w 3079941"/>
                  <a:gd name="connsiteY147" fmla="*/ 711225 h 1160647"/>
                  <a:gd name="connsiteX148" fmla="*/ 965080 w 3079941"/>
                  <a:gd name="connsiteY148" fmla="*/ 706902 h 1160647"/>
                  <a:gd name="connsiteX149" fmla="*/ 965080 w 3079941"/>
                  <a:gd name="connsiteY149" fmla="*/ 708253 h 1160647"/>
                  <a:gd name="connsiteX150" fmla="*/ 965080 w 3079941"/>
                  <a:gd name="connsiteY150" fmla="*/ 717710 h 1160647"/>
                  <a:gd name="connsiteX151" fmla="*/ 965840 w 3079941"/>
                  <a:gd name="connsiteY151" fmla="*/ 717710 h 1160647"/>
                  <a:gd name="connsiteX152" fmla="*/ 971161 w 3079941"/>
                  <a:gd name="connsiteY152" fmla="*/ 717710 h 1160647"/>
                  <a:gd name="connsiteX153" fmla="*/ 971161 w 3079941"/>
                  <a:gd name="connsiteY153" fmla="*/ 719872 h 1160647"/>
                  <a:gd name="connsiteX154" fmla="*/ 971161 w 3079941"/>
                  <a:gd name="connsiteY154" fmla="*/ 735005 h 1160647"/>
                  <a:gd name="connsiteX155" fmla="*/ 973187 w 3079941"/>
                  <a:gd name="connsiteY155" fmla="*/ 733654 h 1160647"/>
                  <a:gd name="connsiteX156" fmla="*/ 987374 w 3079941"/>
                  <a:gd name="connsiteY156" fmla="*/ 724196 h 1160647"/>
                  <a:gd name="connsiteX157" fmla="*/ 993454 w 3079941"/>
                  <a:gd name="connsiteY157" fmla="*/ 683122 h 1160647"/>
                  <a:gd name="connsiteX158" fmla="*/ 994214 w 3079941"/>
                  <a:gd name="connsiteY158" fmla="*/ 682852 h 1160647"/>
                  <a:gd name="connsiteX159" fmla="*/ 999534 w 3079941"/>
                  <a:gd name="connsiteY159" fmla="*/ 680960 h 1160647"/>
                  <a:gd name="connsiteX160" fmla="*/ 1001561 w 3079941"/>
                  <a:gd name="connsiteY160" fmla="*/ 611783 h 1160647"/>
                  <a:gd name="connsiteX161" fmla="*/ 1003588 w 3079941"/>
                  <a:gd name="connsiteY161" fmla="*/ 680960 h 1160647"/>
                  <a:gd name="connsiteX162" fmla="*/ 1004348 w 3079941"/>
                  <a:gd name="connsiteY162" fmla="*/ 681230 h 1160647"/>
                  <a:gd name="connsiteX163" fmla="*/ 1009668 w 3079941"/>
                  <a:gd name="connsiteY163" fmla="*/ 683122 h 1160647"/>
                  <a:gd name="connsiteX164" fmla="*/ 1009668 w 3079941"/>
                  <a:gd name="connsiteY164" fmla="*/ 596651 h 1160647"/>
                  <a:gd name="connsiteX165" fmla="*/ 1013721 w 3079941"/>
                  <a:gd name="connsiteY165" fmla="*/ 564224 h 1160647"/>
                  <a:gd name="connsiteX166" fmla="*/ 1052228 w 3079941"/>
                  <a:gd name="connsiteY166" fmla="*/ 564224 h 1160647"/>
                  <a:gd name="connsiteX167" fmla="*/ 1052228 w 3079941"/>
                  <a:gd name="connsiteY167" fmla="*/ 596651 h 1160647"/>
                  <a:gd name="connsiteX168" fmla="*/ 1052988 w 3079941"/>
                  <a:gd name="connsiteY168" fmla="*/ 596651 h 1160647"/>
                  <a:gd name="connsiteX169" fmla="*/ 1058308 w 3079941"/>
                  <a:gd name="connsiteY169" fmla="*/ 596651 h 1160647"/>
                  <a:gd name="connsiteX170" fmla="*/ 1058308 w 3079941"/>
                  <a:gd name="connsiteY170" fmla="*/ 514503 h 1160647"/>
                  <a:gd name="connsiteX171" fmla="*/ 1060082 w 3079941"/>
                  <a:gd name="connsiteY171" fmla="*/ 514503 h 1160647"/>
                  <a:gd name="connsiteX172" fmla="*/ 1072495 w 3079941"/>
                  <a:gd name="connsiteY172" fmla="*/ 514503 h 1160647"/>
                  <a:gd name="connsiteX173" fmla="*/ 1072495 w 3079941"/>
                  <a:gd name="connsiteY173" fmla="*/ 512612 h 1160647"/>
                  <a:gd name="connsiteX174" fmla="*/ 1072495 w 3079941"/>
                  <a:gd name="connsiteY174" fmla="*/ 499371 h 1160647"/>
                  <a:gd name="connsiteX175" fmla="*/ 1094789 w 3079941"/>
                  <a:gd name="connsiteY175" fmla="*/ 499371 h 1160647"/>
                  <a:gd name="connsiteX176" fmla="*/ 1094789 w 3079941"/>
                  <a:gd name="connsiteY176" fmla="*/ 498290 h 1160647"/>
                  <a:gd name="connsiteX177" fmla="*/ 1094789 w 3079941"/>
                  <a:gd name="connsiteY177" fmla="*/ 490724 h 1160647"/>
                  <a:gd name="connsiteX178" fmla="*/ 1096562 w 3079941"/>
                  <a:gd name="connsiteY178" fmla="*/ 490724 h 1160647"/>
                  <a:gd name="connsiteX179" fmla="*/ 1108976 w 3079941"/>
                  <a:gd name="connsiteY179" fmla="*/ 490724 h 1160647"/>
                  <a:gd name="connsiteX180" fmla="*/ 1108976 w 3079941"/>
                  <a:gd name="connsiteY180" fmla="*/ 491805 h 1160647"/>
                  <a:gd name="connsiteX181" fmla="*/ 1108976 w 3079941"/>
                  <a:gd name="connsiteY181" fmla="*/ 499371 h 1160647"/>
                  <a:gd name="connsiteX182" fmla="*/ 1109736 w 3079941"/>
                  <a:gd name="connsiteY182" fmla="*/ 499371 h 1160647"/>
                  <a:gd name="connsiteX183" fmla="*/ 1115056 w 3079941"/>
                  <a:gd name="connsiteY183" fmla="*/ 499371 h 1160647"/>
                  <a:gd name="connsiteX184" fmla="*/ 1125189 w 3079941"/>
                  <a:gd name="connsiteY184" fmla="*/ 495047 h 1160647"/>
                  <a:gd name="connsiteX185" fmla="*/ 1129242 w 3079941"/>
                  <a:gd name="connsiteY185" fmla="*/ 498290 h 1160647"/>
                  <a:gd name="connsiteX186" fmla="*/ 1129242 w 3079941"/>
                  <a:gd name="connsiteY186" fmla="*/ 490724 h 1160647"/>
                  <a:gd name="connsiteX187" fmla="*/ 1131522 w 3079941"/>
                  <a:gd name="connsiteY187" fmla="*/ 490724 h 1160647"/>
                  <a:gd name="connsiteX188" fmla="*/ 1147483 w 3079941"/>
                  <a:gd name="connsiteY188" fmla="*/ 490724 h 1160647"/>
                  <a:gd name="connsiteX189" fmla="*/ 1147483 w 3079941"/>
                  <a:gd name="connsiteY189" fmla="*/ 491805 h 1160647"/>
                  <a:gd name="connsiteX190" fmla="*/ 1147483 w 3079941"/>
                  <a:gd name="connsiteY190" fmla="*/ 499371 h 1160647"/>
                  <a:gd name="connsiteX191" fmla="*/ 1177883 w 3079941"/>
                  <a:gd name="connsiteY191" fmla="*/ 499371 h 1160647"/>
                  <a:gd name="connsiteX192" fmla="*/ 1177883 w 3079941"/>
                  <a:gd name="connsiteY192" fmla="*/ 500992 h 1160647"/>
                  <a:gd name="connsiteX193" fmla="*/ 1177883 w 3079941"/>
                  <a:gd name="connsiteY193" fmla="*/ 512342 h 1160647"/>
                  <a:gd name="connsiteX194" fmla="*/ 1204230 w 3079941"/>
                  <a:gd name="connsiteY194" fmla="*/ 512342 h 1160647"/>
                  <a:gd name="connsiteX195" fmla="*/ 1204230 w 3079941"/>
                  <a:gd name="connsiteY195" fmla="*/ 542606 h 1160647"/>
                  <a:gd name="connsiteX196" fmla="*/ 1204990 w 3079941"/>
                  <a:gd name="connsiteY196" fmla="*/ 542606 h 1160647"/>
                  <a:gd name="connsiteX197" fmla="*/ 1210310 w 3079941"/>
                  <a:gd name="connsiteY197" fmla="*/ 542606 h 1160647"/>
                  <a:gd name="connsiteX198" fmla="*/ 1210310 w 3079941"/>
                  <a:gd name="connsiteY198" fmla="*/ 543687 h 1160647"/>
                  <a:gd name="connsiteX199" fmla="*/ 1210310 w 3079941"/>
                  <a:gd name="connsiteY199" fmla="*/ 551254 h 1160647"/>
                  <a:gd name="connsiteX200" fmla="*/ 1214364 w 3079941"/>
                  <a:gd name="connsiteY200" fmla="*/ 581518 h 1160647"/>
                  <a:gd name="connsiteX201" fmla="*/ 1215124 w 3079941"/>
                  <a:gd name="connsiteY201" fmla="*/ 581518 h 1160647"/>
                  <a:gd name="connsiteX202" fmla="*/ 1220444 w 3079941"/>
                  <a:gd name="connsiteY202" fmla="*/ 581518 h 1160647"/>
                  <a:gd name="connsiteX203" fmla="*/ 1220444 w 3079941"/>
                  <a:gd name="connsiteY203" fmla="*/ 582329 h 1160647"/>
                  <a:gd name="connsiteX204" fmla="*/ 1220444 w 3079941"/>
                  <a:gd name="connsiteY204" fmla="*/ 588004 h 1160647"/>
                  <a:gd name="connsiteX205" fmla="*/ 1221457 w 3079941"/>
                  <a:gd name="connsiteY205" fmla="*/ 588004 h 1160647"/>
                  <a:gd name="connsiteX206" fmla="*/ 1228550 w 3079941"/>
                  <a:gd name="connsiteY206" fmla="*/ 588004 h 1160647"/>
                  <a:gd name="connsiteX207" fmla="*/ 1228550 w 3079941"/>
                  <a:gd name="connsiteY207" fmla="*/ 618269 h 1160647"/>
                  <a:gd name="connsiteX208" fmla="*/ 1230577 w 3079941"/>
                  <a:gd name="connsiteY208" fmla="*/ 618269 h 1160647"/>
                  <a:gd name="connsiteX209" fmla="*/ 1244764 w 3079941"/>
                  <a:gd name="connsiteY209" fmla="*/ 618269 h 1160647"/>
                  <a:gd name="connsiteX210" fmla="*/ 1244764 w 3079941"/>
                  <a:gd name="connsiteY210" fmla="*/ 642048 h 1160647"/>
                  <a:gd name="connsiteX211" fmla="*/ 1246791 w 3079941"/>
                  <a:gd name="connsiteY211" fmla="*/ 643669 h 1160647"/>
                  <a:gd name="connsiteX212" fmla="*/ 1246791 w 3079941"/>
                  <a:gd name="connsiteY212" fmla="*/ 655019 h 1160647"/>
                  <a:gd name="connsiteX213" fmla="*/ 1247551 w 3079941"/>
                  <a:gd name="connsiteY213" fmla="*/ 655019 h 1160647"/>
                  <a:gd name="connsiteX214" fmla="*/ 1252871 w 3079941"/>
                  <a:gd name="connsiteY214" fmla="*/ 655019 h 1160647"/>
                  <a:gd name="connsiteX215" fmla="*/ 1252871 w 3079941"/>
                  <a:gd name="connsiteY215" fmla="*/ 678798 h 1160647"/>
                  <a:gd name="connsiteX216" fmla="*/ 1254137 w 3079941"/>
                  <a:gd name="connsiteY216" fmla="*/ 678798 h 1160647"/>
                  <a:gd name="connsiteX217" fmla="*/ 1263004 w 3079941"/>
                  <a:gd name="connsiteY217" fmla="*/ 678798 h 1160647"/>
                  <a:gd name="connsiteX218" fmla="*/ 1265031 w 3079941"/>
                  <a:gd name="connsiteY218" fmla="*/ 682852 h 1160647"/>
                  <a:gd name="connsiteX219" fmla="*/ 1265031 w 3079941"/>
                  <a:gd name="connsiteY219" fmla="*/ 696093 h 1160647"/>
                  <a:gd name="connsiteX220" fmla="*/ 1266551 w 3079941"/>
                  <a:gd name="connsiteY220" fmla="*/ 694201 h 1160647"/>
                  <a:gd name="connsiteX221" fmla="*/ 1277191 w 3079941"/>
                  <a:gd name="connsiteY221" fmla="*/ 680960 h 1160647"/>
                  <a:gd name="connsiteX222" fmla="*/ 1305565 w 3079941"/>
                  <a:gd name="connsiteY222" fmla="*/ 680960 h 1160647"/>
                  <a:gd name="connsiteX223" fmla="*/ 1305565 w 3079941"/>
                  <a:gd name="connsiteY223" fmla="*/ 767431 h 1160647"/>
                  <a:gd name="connsiteX224" fmla="*/ 1306325 w 3079941"/>
                  <a:gd name="connsiteY224" fmla="*/ 767431 h 1160647"/>
                  <a:gd name="connsiteX225" fmla="*/ 1311645 w 3079941"/>
                  <a:gd name="connsiteY225" fmla="*/ 767431 h 1160647"/>
                  <a:gd name="connsiteX226" fmla="*/ 1312405 w 3079941"/>
                  <a:gd name="connsiteY226" fmla="*/ 766080 h 1160647"/>
                  <a:gd name="connsiteX227" fmla="*/ 1317725 w 3079941"/>
                  <a:gd name="connsiteY227" fmla="*/ 756622 h 1160647"/>
                  <a:gd name="connsiteX228" fmla="*/ 1317725 w 3079941"/>
                  <a:gd name="connsiteY228" fmla="*/ 758514 h 1160647"/>
                  <a:gd name="connsiteX229" fmla="*/ 1317725 w 3079941"/>
                  <a:gd name="connsiteY229" fmla="*/ 771755 h 1160647"/>
                  <a:gd name="connsiteX230" fmla="*/ 1321778 w 3079941"/>
                  <a:gd name="connsiteY230" fmla="*/ 726358 h 1160647"/>
                  <a:gd name="connsiteX231" fmla="*/ 1322538 w 3079941"/>
                  <a:gd name="connsiteY231" fmla="*/ 726358 h 1160647"/>
                  <a:gd name="connsiteX232" fmla="*/ 1327858 w 3079941"/>
                  <a:gd name="connsiteY232" fmla="*/ 726358 h 1160647"/>
                  <a:gd name="connsiteX233" fmla="*/ 1327858 w 3079941"/>
                  <a:gd name="connsiteY233" fmla="*/ 661504 h 1160647"/>
                  <a:gd name="connsiteX234" fmla="*/ 1328872 w 3079941"/>
                  <a:gd name="connsiteY234" fmla="*/ 661504 h 1160647"/>
                  <a:gd name="connsiteX235" fmla="*/ 1335965 w 3079941"/>
                  <a:gd name="connsiteY235" fmla="*/ 661504 h 1160647"/>
                  <a:gd name="connsiteX236" fmla="*/ 1348125 w 3079941"/>
                  <a:gd name="connsiteY236" fmla="*/ 618269 h 1160647"/>
                  <a:gd name="connsiteX237" fmla="*/ 1349392 w 3079941"/>
                  <a:gd name="connsiteY237" fmla="*/ 618269 h 1160647"/>
                  <a:gd name="connsiteX238" fmla="*/ 1358259 w 3079941"/>
                  <a:gd name="connsiteY238" fmla="*/ 618269 h 1160647"/>
                  <a:gd name="connsiteX239" fmla="*/ 1368392 w 3079941"/>
                  <a:gd name="connsiteY239" fmla="*/ 661504 h 1160647"/>
                  <a:gd name="connsiteX240" fmla="*/ 1369405 w 3079941"/>
                  <a:gd name="connsiteY240" fmla="*/ 661504 h 1160647"/>
                  <a:gd name="connsiteX241" fmla="*/ 1376499 w 3079941"/>
                  <a:gd name="connsiteY241" fmla="*/ 661504 h 1160647"/>
                  <a:gd name="connsiteX242" fmla="*/ 1376499 w 3079941"/>
                  <a:gd name="connsiteY242" fmla="*/ 700416 h 1160647"/>
                  <a:gd name="connsiteX243" fmla="*/ 1378272 w 3079941"/>
                  <a:gd name="connsiteY243" fmla="*/ 700416 h 1160647"/>
                  <a:gd name="connsiteX244" fmla="*/ 1390686 w 3079941"/>
                  <a:gd name="connsiteY244" fmla="*/ 700416 h 1160647"/>
                  <a:gd name="connsiteX245" fmla="*/ 1390686 w 3079941"/>
                  <a:gd name="connsiteY245" fmla="*/ 702578 h 1160647"/>
                  <a:gd name="connsiteX246" fmla="*/ 1390686 w 3079941"/>
                  <a:gd name="connsiteY246" fmla="*/ 717710 h 1160647"/>
                  <a:gd name="connsiteX247" fmla="*/ 1394739 w 3079941"/>
                  <a:gd name="connsiteY247" fmla="*/ 715549 h 1160647"/>
                  <a:gd name="connsiteX248" fmla="*/ 1394739 w 3079941"/>
                  <a:gd name="connsiteY248" fmla="*/ 700416 h 1160647"/>
                  <a:gd name="connsiteX249" fmla="*/ 1396259 w 3079941"/>
                  <a:gd name="connsiteY249" fmla="*/ 700416 h 1160647"/>
                  <a:gd name="connsiteX250" fmla="*/ 1406899 w 3079941"/>
                  <a:gd name="connsiteY250" fmla="*/ 700416 h 1160647"/>
                  <a:gd name="connsiteX251" fmla="*/ 1406899 w 3079941"/>
                  <a:gd name="connsiteY251" fmla="*/ 702037 h 1160647"/>
                  <a:gd name="connsiteX252" fmla="*/ 1406899 w 3079941"/>
                  <a:gd name="connsiteY252" fmla="*/ 713387 h 1160647"/>
                  <a:gd name="connsiteX253" fmla="*/ 1437300 w 3079941"/>
                  <a:gd name="connsiteY253" fmla="*/ 713387 h 1160647"/>
                  <a:gd name="connsiteX254" fmla="*/ 1437300 w 3079941"/>
                  <a:gd name="connsiteY254" fmla="*/ 676637 h 1160647"/>
                  <a:gd name="connsiteX255" fmla="*/ 1438566 w 3079941"/>
                  <a:gd name="connsiteY255" fmla="*/ 676637 h 1160647"/>
                  <a:gd name="connsiteX256" fmla="*/ 1447433 w 3079941"/>
                  <a:gd name="connsiteY256" fmla="*/ 676637 h 1160647"/>
                  <a:gd name="connsiteX257" fmla="*/ 1447433 w 3079941"/>
                  <a:gd name="connsiteY257" fmla="*/ 698254 h 1160647"/>
                  <a:gd name="connsiteX258" fmla="*/ 1449460 w 3079941"/>
                  <a:gd name="connsiteY258" fmla="*/ 665828 h 1160647"/>
                  <a:gd name="connsiteX259" fmla="*/ 1471753 w 3079941"/>
                  <a:gd name="connsiteY259" fmla="*/ 665828 h 1160647"/>
                  <a:gd name="connsiteX260" fmla="*/ 1471753 w 3079941"/>
                  <a:gd name="connsiteY260" fmla="*/ 664206 h 1160647"/>
                  <a:gd name="connsiteX261" fmla="*/ 1471753 w 3079941"/>
                  <a:gd name="connsiteY261" fmla="*/ 652857 h 1160647"/>
                  <a:gd name="connsiteX262" fmla="*/ 1472513 w 3079941"/>
                  <a:gd name="connsiteY262" fmla="*/ 652857 h 1160647"/>
                  <a:gd name="connsiteX263" fmla="*/ 1477833 w 3079941"/>
                  <a:gd name="connsiteY263" fmla="*/ 652857 h 1160647"/>
                  <a:gd name="connsiteX264" fmla="*/ 1477833 w 3079941"/>
                  <a:gd name="connsiteY264" fmla="*/ 650966 h 1160647"/>
                  <a:gd name="connsiteX265" fmla="*/ 1477833 w 3079941"/>
                  <a:gd name="connsiteY265" fmla="*/ 637725 h 1160647"/>
                  <a:gd name="connsiteX266" fmla="*/ 1481887 w 3079941"/>
                  <a:gd name="connsiteY266" fmla="*/ 644210 h 1160647"/>
                  <a:gd name="connsiteX267" fmla="*/ 1484167 w 3079941"/>
                  <a:gd name="connsiteY267" fmla="*/ 644210 h 1160647"/>
                  <a:gd name="connsiteX268" fmla="*/ 1500127 w 3079941"/>
                  <a:gd name="connsiteY268" fmla="*/ 644210 h 1160647"/>
                  <a:gd name="connsiteX269" fmla="*/ 1500127 w 3079941"/>
                  <a:gd name="connsiteY269" fmla="*/ 643399 h 1160647"/>
                  <a:gd name="connsiteX270" fmla="*/ 1500127 w 3079941"/>
                  <a:gd name="connsiteY270" fmla="*/ 637725 h 1160647"/>
                  <a:gd name="connsiteX271" fmla="*/ 1500887 w 3079941"/>
                  <a:gd name="connsiteY271" fmla="*/ 637725 h 1160647"/>
                  <a:gd name="connsiteX272" fmla="*/ 1506207 w 3079941"/>
                  <a:gd name="connsiteY272" fmla="*/ 637725 h 1160647"/>
                  <a:gd name="connsiteX273" fmla="*/ 1506207 w 3079941"/>
                  <a:gd name="connsiteY273" fmla="*/ 639076 h 1160647"/>
                  <a:gd name="connsiteX274" fmla="*/ 1506207 w 3079941"/>
                  <a:gd name="connsiteY274" fmla="*/ 648534 h 1160647"/>
                  <a:gd name="connsiteX275" fmla="*/ 1544714 w 3079941"/>
                  <a:gd name="connsiteY275" fmla="*/ 648534 h 1160647"/>
                  <a:gd name="connsiteX276" fmla="*/ 1544714 w 3079941"/>
                  <a:gd name="connsiteY276" fmla="*/ 786887 h 1160647"/>
                  <a:gd name="connsiteX277" fmla="*/ 1546234 w 3079941"/>
                  <a:gd name="connsiteY277" fmla="*/ 786887 h 1160647"/>
                  <a:gd name="connsiteX278" fmla="*/ 1556874 w 3079941"/>
                  <a:gd name="connsiteY278" fmla="*/ 786887 h 1160647"/>
                  <a:gd name="connsiteX279" fmla="*/ 1556874 w 3079941"/>
                  <a:gd name="connsiteY279" fmla="*/ 773917 h 1160647"/>
                  <a:gd name="connsiteX280" fmla="*/ 1560928 w 3079941"/>
                  <a:gd name="connsiteY280" fmla="*/ 773917 h 1160647"/>
                  <a:gd name="connsiteX281" fmla="*/ 1560928 w 3079941"/>
                  <a:gd name="connsiteY281" fmla="*/ 786887 h 1160647"/>
                  <a:gd name="connsiteX282" fmla="*/ 1591328 w 3079941"/>
                  <a:gd name="connsiteY282" fmla="*/ 786887 h 1160647"/>
                  <a:gd name="connsiteX283" fmla="*/ 1591328 w 3079941"/>
                  <a:gd name="connsiteY283" fmla="*/ 756622 h 1160647"/>
                  <a:gd name="connsiteX284" fmla="*/ 1603488 w 3079941"/>
                  <a:gd name="connsiteY284" fmla="*/ 756622 h 1160647"/>
                  <a:gd name="connsiteX285" fmla="*/ 1615648 w 3079941"/>
                  <a:gd name="connsiteY285" fmla="*/ 754461 h 1160647"/>
                  <a:gd name="connsiteX286" fmla="*/ 1619702 w 3079941"/>
                  <a:gd name="connsiteY286" fmla="*/ 756622 h 1160647"/>
                  <a:gd name="connsiteX287" fmla="*/ 1629835 w 3079941"/>
                  <a:gd name="connsiteY287" fmla="*/ 756622 h 1160647"/>
                  <a:gd name="connsiteX288" fmla="*/ 1629835 w 3079941"/>
                  <a:gd name="connsiteY288" fmla="*/ 786887 h 1160647"/>
                  <a:gd name="connsiteX289" fmla="*/ 1637942 w 3079941"/>
                  <a:gd name="connsiteY289" fmla="*/ 786887 h 1160647"/>
                  <a:gd name="connsiteX290" fmla="*/ 1637942 w 3079941"/>
                  <a:gd name="connsiteY290" fmla="*/ 804182 h 1160647"/>
                  <a:gd name="connsiteX291" fmla="*/ 1647278 w 3079941"/>
                  <a:gd name="connsiteY291" fmla="*/ 805087 h 1160647"/>
                  <a:gd name="connsiteX292" fmla="*/ 1660236 w 3079941"/>
                  <a:gd name="connsiteY292" fmla="*/ 805087 h 1160647"/>
                  <a:gd name="connsiteX293" fmla="*/ 1660236 w 3079941"/>
                  <a:gd name="connsiteY293" fmla="*/ 789049 h 1160647"/>
                  <a:gd name="connsiteX294" fmla="*/ 1728192 w 3079941"/>
                  <a:gd name="connsiteY294" fmla="*/ 789049 h 1160647"/>
                  <a:gd name="connsiteX295" fmla="*/ 1728192 w 3079941"/>
                  <a:gd name="connsiteY295" fmla="*/ 703796 h 1160647"/>
                  <a:gd name="connsiteX296" fmla="*/ 1800200 w 3079941"/>
                  <a:gd name="connsiteY296" fmla="*/ 703796 h 1160647"/>
                  <a:gd name="connsiteX297" fmla="*/ 1800200 w 3079941"/>
                  <a:gd name="connsiteY297" fmla="*/ 782564 h 1160647"/>
                  <a:gd name="connsiteX298" fmla="*/ 1802104 w 3079941"/>
                  <a:gd name="connsiteY298" fmla="*/ 782564 h 1160647"/>
                  <a:gd name="connsiteX299" fmla="*/ 1803346 w 3079941"/>
                  <a:gd name="connsiteY299" fmla="*/ 805087 h 1160647"/>
                  <a:gd name="connsiteX300" fmla="*/ 1813022 w 3079941"/>
                  <a:gd name="connsiteY300" fmla="*/ 805087 h 1160647"/>
                  <a:gd name="connsiteX301" fmla="*/ 1814264 w 3079941"/>
                  <a:gd name="connsiteY301" fmla="*/ 782564 h 1160647"/>
                  <a:gd name="connsiteX302" fmla="*/ 1820344 w 3079941"/>
                  <a:gd name="connsiteY302" fmla="*/ 782564 h 1160647"/>
                  <a:gd name="connsiteX303" fmla="*/ 1821586 w 3079941"/>
                  <a:gd name="connsiteY303" fmla="*/ 805087 h 1160647"/>
                  <a:gd name="connsiteX304" fmla="*/ 1872208 w 3079941"/>
                  <a:gd name="connsiteY304" fmla="*/ 805087 h 1160647"/>
                  <a:gd name="connsiteX305" fmla="*/ 1872208 w 3079941"/>
                  <a:gd name="connsiteY305" fmla="*/ 642059 h 1160647"/>
                  <a:gd name="connsiteX306" fmla="*/ 2069535 w 3079941"/>
                  <a:gd name="connsiteY306" fmla="*/ 642059 h 1160647"/>
                  <a:gd name="connsiteX307" fmla="*/ 2069535 w 3079941"/>
                  <a:gd name="connsiteY307" fmla="*/ 805087 h 1160647"/>
                  <a:gd name="connsiteX308" fmla="*/ 2088232 w 3079941"/>
                  <a:gd name="connsiteY308" fmla="*/ 805087 h 1160647"/>
                  <a:gd name="connsiteX309" fmla="*/ 2088232 w 3079941"/>
                  <a:gd name="connsiteY309" fmla="*/ 722394 h 1160647"/>
                  <a:gd name="connsiteX310" fmla="*/ 2183352 w 3079941"/>
                  <a:gd name="connsiteY310" fmla="*/ 722394 h 1160647"/>
                  <a:gd name="connsiteX311" fmla="*/ 2195282 w 3079941"/>
                  <a:gd name="connsiteY311" fmla="*/ 404253 h 1160647"/>
                  <a:gd name="connsiteX312" fmla="*/ 2183122 w 3079941"/>
                  <a:gd name="connsiteY312" fmla="*/ 382635 h 1160647"/>
                  <a:gd name="connsiteX313" fmla="*/ 2177042 w 3079941"/>
                  <a:gd name="connsiteY313" fmla="*/ 378311 h 1160647"/>
                  <a:gd name="connsiteX314" fmla="*/ 2185149 w 3079941"/>
                  <a:gd name="connsiteY314" fmla="*/ 354532 h 1160647"/>
                  <a:gd name="connsiteX315" fmla="*/ 2185149 w 3079941"/>
                  <a:gd name="connsiteY315" fmla="*/ 337238 h 1160647"/>
                  <a:gd name="connsiteX316" fmla="*/ 2199336 w 3079941"/>
                  <a:gd name="connsiteY316" fmla="*/ 337238 h 1160647"/>
                  <a:gd name="connsiteX317" fmla="*/ 2199336 w 3079941"/>
                  <a:gd name="connsiteY317" fmla="*/ 315620 h 1160647"/>
                  <a:gd name="connsiteX318" fmla="*/ 2201362 w 3079941"/>
                  <a:gd name="connsiteY318" fmla="*/ 311296 h 1160647"/>
                  <a:gd name="connsiteX319" fmla="*/ 2201362 w 3079941"/>
                  <a:gd name="connsiteY319" fmla="*/ 233472 h 1160647"/>
                  <a:gd name="connsiteX320" fmla="*/ 2199336 w 3079941"/>
                  <a:gd name="connsiteY320" fmla="*/ 226987 h 1160647"/>
                  <a:gd name="connsiteX321" fmla="*/ 2205416 w 3079941"/>
                  <a:gd name="connsiteY321" fmla="*/ 220501 h 1160647"/>
                  <a:gd name="connsiteX322" fmla="*/ 2205416 w 3079941"/>
                  <a:gd name="connsiteY322" fmla="*/ 162133 h 1160647"/>
                  <a:gd name="connsiteX323" fmla="*/ 2207442 w 3079941"/>
                  <a:gd name="connsiteY323" fmla="*/ 157810 h 1160647"/>
                  <a:gd name="connsiteX324" fmla="*/ 2207442 w 3079941"/>
                  <a:gd name="connsiteY324" fmla="*/ 101604 h 1160647"/>
                  <a:gd name="connsiteX325" fmla="*/ 2209469 w 3079941"/>
                  <a:gd name="connsiteY325" fmla="*/ 82148 h 1160647"/>
                  <a:gd name="connsiteX326" fmla="*/ 2213523 w 3079941"/>
                  <a:gd name="connsiteY326" fmla="*/ 99442 h 1160647"/>
                  <a:gd name="connsiteX327" fmla="*/ 2215549 w 3079941"/>
                  <a:gd name="connsiteY327" fmla="*/ 157810 h 1160647"/>
                  <a:gd name="connsiteX328" fmla="*/ 2217576 w 3079941"/>
                  <a:gd name="connsiteY328" fmla="*/ 220501 h 1160647"/>
                  <a:gd name="connsiteX329" fmla="*/ 2223656 w 3079941"/>
                  <a:gd name="connsiteY329" fmla="*/ 226987 h 1160647"/>
                  <a:gd name="connsiteX330" fmla="*/ 2221629 w 3079941"/>
                  <a:gd name="connsiteY330" fmla="*/ 233472 h 1160647"/>
                  <a:gd name="connsiteX331" fmla="*/ 2221629 w 3079941"/>
                  <a:gd name="connsiteY331" fmla="*/ 311296 h 1160647"/>
                  <a:gd name="connsiteX332" fmla="*/ 2223656 w 3079941"/>
                  <a:gd name="connsiteY332" fmla="*/ 315620 h 1160647"/>
                  <a:gd name="connsiteX333" fmla="*/ 2223656 w 3079941"/>
                  <a:gd name="connsiteY333" fmla="*/ 337238 h 1160647"/>
                  <a:gd name="connsiteX334" fmla="*/ 2237843 w 3079941"/>
                  <a:gd name="connsiteY334" fmla="*/ 337238 h 1160647"/>
                  <a:gd name="connsiteX335" fmla="*/ 2237843 w 3079941"/>
                  <a:gd name="connsiteY335" fmla="*/ 354532 h 1160647"/>
                  <a:gd name="connsiteX336" fmla="*/ 2245950 w 3079941"/>
                  <a:gd name="connsiteY336" fmla="*/ 378311 h 1160647"/>
                  <a:gd name="connsiteX337" fmla="*/ 2239870 w 3079941"/>
                  <a:gd name="connsiteY337" fmla="*/ 382635 h 1160647"/>
                  <a:gd name="connsiteX338" fmla="*/ 2227709 w 3079941"/>
                  <a:gd name="connsiteY338" fmla="*/ 404253 h 1160647"/>
                  <a:gd name="connsiteX339" fmla="*/ 2235816 w 3079941"/>
                  <a:gd name="connsiteY339" fmla="*/ 657181 h 1160647"/>
                  <a:gd name="connsiteX340" fmla="*/ 2300670 w 3079941"/>
                  <a:gd name="connsiteY340" fmla="*/ 657181 h 1160647"/>
                  <a:gd name="connsiteX341" fmla="*/ 2300670 w 3079941"/>
                  <a:gd name="connsiteY341" fmla="*/ 732843 h 1160647"/>
                  <a:gd name="connsiteX342" fmla="*/ 2308777 w 3079941"/>
                  <a:gd name="connsiteY342" fmla="*/ 732843 h 1160647"/>
                  <a:gd name="connsiteX343" fmla="*/ 2310804 w 3079941"/>
                  <a:gd name="connsiteY343" fmla="*/ 726358 h 1160647"/>
                  <a:gd name="connsiteX344" fmla="*/ 2316884 w 3079941"/>
                  <a:gd name="connsiteY344" fmla="*/ 726358 h 1160647"/>
                  <a:gd name="connsiteX345" fmla="*/ 2318911 w 3079941"/>
                  <a:gd name="connsiteY345" fmla="*/ 735005 h 1160647"/>
                  <a:gd name="connsiteX346" fmla="*/ 2331071 w 3079941"/>
                  <a:gd name="connsiteY346" fmla="*/ 735005 h 1160647"/>
                  <a:gd name="connsiteX347" fmla="*/ 2331071 w 3079941"/>
                  <a:gd name="connsiteY347" fmla="*/ 728519 h 1160647"/>
                  <a:gd name="connsiteX348" fmla="*/ 2353364 w 3079941"/>
                  <a:gd name="connsiteY348" fmla="*/ 728519 h 1160647"/>
                  <a:gd name="connsiteX349" fmla="*/ 2353364 w 3079941"/>
                  <a:gd name="connsiteY349" fmla="*/ 735005 h 1160647"/>
                  <a:gd name="connsiteX350" fmla="*/ 2373631 w 3079941"/>
                  <a:gd name="connsiteY350" fmla="*/ 735005 h 1160647"/>
                  <a:gd name="connsiteX351" fmla="*/ 2373631 w 3079941"/>
                  <a:gd name="connsiteY351" fmla="*/ 780402 h 1160647"/>
                  <a:gd name="connsiteX352" fmla="*/ 2387818 w 3079941"/>
                  <a:gd name="connsiteY352" fmla="*/ 780402 h 1160647"/>
                  <a:gd name="connsiteX353" fmla="*/ 2387818 w 3079941"/>
                  <a:gd name="connsiteY353" fmla="*/ 767431 h 1160647"/>
                  <a:gd name="connsiteX354" fmla="*/ 2404032 w 3079941"/>
                  <a:gd name="connsiteY354" fmla="*/ 767431 h 1160647"/>
                  <a:gd name="connsiteX355" fmla="*/ 2404032 w 3079941"/>
                  <a:gd name="connsiteY355" fmla="*/ 588004 h 1160647"/>
                  <a:gd name="connsiteX356" fmla="*/ 2410112 w 3079941"/>
                  <a:gd name="connsiteY356" fmla="*/ 581518 h 1160647"/>
                  <a:gd name="connsiteX357" fmla="*/ 2483073 w 3079941"/>
                  <a:gd name="connsiteY357" fmla="*/ 581518 h 1160647"/>
                  <a:gd name="connsiteX358" fmla="*/ 2483073 w 3079941"/>
                  <a:gd name="connsiteY358" fmla="*/ 590166 h 1160647"/>
                  <a:gd name="connsiteX359" fmla="*/ 2493206 w 3079941"/>
                  <a:gd name="connsiteY359" fmla="*/ 590166 h 1160647"/>
                  <a:gd name="connsiteX360" fmla="*/ 2493206 w 3079941"/>
                  <a:gd name="connsiteY360" fmla="*/ 704740 h 1160647"/>
                  <a:gd name="connsiteX361" fmla="*/ 2515500 w 3079941"/>
                  <a:gd name="connsiteY361" fmla="*/ 704740 h 1160647"/>
                  <a:gd name="connsiteX362" fmla="*/ 2515500 w 3079941"/>
                  <a:gd name="connsiteY362" fmla="*/ 637725 h 1160647"/>
                  <a:gd name="connsiteX363" fmla="*/ 2541847 w 3079941"/>
                  <a:gd name="connsiteY363" fmla="*/ 637725 h 1160647"/>
                  <a:gd name="connsiteX364" fmla="*/ 2545900 w 3079941"/>
                  <a:gd name="connsiteY364" fmla="*/ 633401 h 1160647"/>
                  <a:gd name="connsiteX365" fmla="*/ 2554007 w 3079941"/>
                  <a:gd name="connsiteY365" fmla="*/ 633401 h 1160647"/>
                  <a:gd name="connsiteX366" fmla="*/ 2558060 w 3079941"/>
                  <a:gd name="connsiteY366" fmla="*/ 637725 h 1160647"/>
                  <a:gd name="connsiteX367" fmla="*/ 2580354 w 3079941"/>
                  <a:gd name="connsiteY367" fmla="*/ 637725 h 1160647"/>
                  <a:gd name="connsiteX368" fmla="*/ 2580354 w 3079941"/>
                  <a:gd name="connsiteY368" fmla="*/ 520989 h 1160647"/>
                  <a:gd name="connsiteX369" fmla="*/ 2637101 w 3079941"/>
                  <a:gd name="connsiteY369" fmla="*/ 510180 h 1160647"/>
                  <a:gd name="connsiteX370" fmla="*/ 2637101 w 3079941"/>
                  <a:gd name="connsiteY370" fmla="*/ 511261 h 1160647"/>
                  <a:gd name="connsiteX371" fmla="*/ 2637101 w 3079941"/>
                  <a:gd name="connsiteY371" fmla="*/ 518827 h 1160647"/>
                  <a:gd name="connsiteX372" fmla="*/ 2663448 w 3079941"/>
                  <a:gd name="connsiteY372" fmla="*/ 518827 h 1160647"/>
                  <a:gd name="connsiteX373" fmla="*/ 2663448 w 3079941"/>
                  <a:gd name="connsiteY373" fmla="*/ 773917 h 1160647"/>
                  <a:gd name="connsiteX374" fmla="*/ 2685742 w 3079941"/>
                  <a:gd name="connsiteY374" fmla="*/ 773917 h 1160647"/>
                  <a:gd name="connsiteX375" fmla="*/ 2685742 w 3079941"/>
                  <a:gd name="connsiteY375" fmla="*/ 769593 h 1160647"/>
                  <a:gd name="connsiteX376" fmla="*/ 2697902 w 3079941"/>
                  <a:gd name="connsiteY376" fmla="*/ 769593 h 1160647"/>
                  <a:gd name="connsiteX377" fmla="*/ 2697902 w 3079941"/>
                  <a:gd name="connsiteY377" fmla="*/ 773917 h 1160647"/>
                  <a:gd name="connsiteX378" fmla="*/ 2722222 w 3079941"/>
                  <a:gd name="connsiteY378" fmla="*/ 773917 h 1160647"/>
                  <a:gd name="connsiteX379" fmla="*/ 2722222 w 3079941"/>
                  <a:gd name="connsiteY379" fmla="*/ 760946 h 1160647"/>
                  <a:gd name="connsiteX380" fmla="*/ 2750596 w 3079941"/>
                  <a:gd name="connsiteY380" fmla="*/ 760946 h 1160647"/>
                  <a:gd name="connsiteX381" fmla="*/ 2762756 w 3079941"/>
                  <a:gd name="connsiteY381" fmla="*/ 756622 h 1160647"/>
                  <a:gd name="connsiteX382" fmla="*/ 2783023 w 3079941"/>
                  <a:gd name="connsiteY382" fmla="*/ 760946 h 1160647"/>
                  <a:gd name="connsiteX383" fmla="*/ 2783023 w 3079941"/>
                  <a:gd name="connsiteY383" fmla="*/ 743652 h 1160647"/>
                  <a:gd name="connsiteX384" fmla="*/ 2791130 w 3079941"/>
                  <a:gd name="connsiteY384" fmla="*/ 743652 h 1160647"/>
                  <a:gd name="connsiteX385" fmla="*/ 2791130 w 3079941"/>
                  <a:gd name="connsiteY385" fmla="*/ 730681 h 1160647"/>
                  <a:gd name="connsiteX386" fmla="*/ 2847877 w 3079941"/>
                  <a:gd name="connsiteY386" fmla="*/ 730681 h 1160647"/>
                  <a:gd name="connsiteX387" fmla="*/ 2847877 w 3079941"/>
                  <a:gd name="connsiteY387" fmla="*/ 700416 h 1160647"/>
                  <a:gd name="connsiteX388" fmla="*/ 2866117 w 3079941"/>
                  <a:gd name="connsiteY388" fmla="*/ 700416 h 1160647"/>
                  <a:gd name="connsiteX389" fmla="*/ 2866117 w 3079941"/>
                  <a:gd name="connsiteY389" fmla="*/ 693931 h 1160647"/>
                  <a:gd name="connsiteX390" fmla="*/ 2878277 w 3079941"/>
                  <a:gd name="connsiteY390" fmla="*/ 693931 h 1160647"/>
                  <a:gd name="connsiteX391" fmla="*/ 2878277 w 3079941"/>
                  <a:gd name="connsiteY391" fmla="*/ 700416 h 1160647"/>
                  <a:gd name="connsiteX392" fmla="*/ 2894491 w 3079941"/>
                  <a:gd name="connsiteY392" fmla="*/ 700416 h 1160647"/>
                  <a:gd name="connsiteX393" fmla="*/ 2894491 w 3079941"/>
                  <a:gd name="connsiteY393" fmla="*/ 750137 h 1160647"/>
                  <a:gd name="connsiteX394" fmla="*/ 2926918 w 3079941"/>
                  <a:gd name="connsiteY394" fmla="*/ 750137 h 1160647"/>
                  <a:gd name="connsiteX395" fmla="*/ 2926918 w 3079941"/>
                  <a:gd name="connsiteY395" fmla="*/ 724196 h 1160647"/>
                  <a:gd name="connsiteX396" fmla="*/ 2965425 w 3079941"/>
                  <a:gd name="connsiteY396" fmla="*/ 724196 h 1160647"/>
                  <a:gd name="connsiteX397" fmla="*/ 2965425 w 3079941"/>
                  <a:gd name="connsiteY397" fmla="*/ 693931 h 1160647"/>
                  <a:gd name="connsiteX398" fmla="*/ 3014066 w 3079941"/>
                  <a:gd name="connsiteY398" fmla="*/ 693931 h 1160647"/>
                  <a:gd name="connsiteX399" fmla="*/ 3014066 w 3079941"/>
                  <a:gd name="connsiteY399" fmla="*/ 805087 h 1160647"/>
                  <a:gd name="connsiteX400" fmla="*/ 3014066 w 3079941"/>
                  <a:gd name="connsiteY400" fmla="*/ 818866 h 1160647"/>
                  <a:gd name="connsiteX401" fmla="*/ 3079941 w 3079941"/>
                  <a:gd name="connsiteY401" fmla="*/ 818866 h 1160647"/>
                  <a:gd name="connsiteX402" fmla="*/ 3079941 w 3079941"/>
                  <a:gd name="connsiteY402" fmla="*/ 1160647 h 1160647"/>
                  <a:gd name="connsiteX403" fmla="*/ 200958 w 3079941"/>
                  <a:gd name="connsiteY403" fmla="*/ 1160647 h 1160647"/>
                  <a:gd name="connsiteX404" fmla="*/ 0 w 3079941"/>
                  <a:gd name="connsiteY404" fmla="*/ 1126882 h 1160647"/>
                  <a:gd name="connsiteX405" fmla="*/ 55096 w 3079941"/>
                  <a:gd name="connsiteY405" fmla="*/ 724196 h 1160647"/>
                  <a:gd name="connsiteX406" fmla="*/ 75363 w 3079941"/>
                  <a:gd name="connsiteY406" fmla="*/ 724196 h 1160647"/>
                  <a:gd name="connsiteX407" fmla="*/ 75870 w 3079941"/>
                  <a:gd name="connsiteY407" fmla="*/ 723115 h 1160647"/>
                  <a:gd name="connsiteX408" fmla="*/ 79416 w 3079941"/>
                  <a:gd name="connsiteY408" fmla="*/ 715549 h 1160647"/>
                  <a:gd name="connsiteX409" fmla="*/ 81190 w 3079941"/>
                  <a:gd name="connsiteY409" fmla="*/ 715819 h 1160647"/>
                  <a:gd name="connsiteX410" fmla="*/ 93603 w 3079941"/>
                  <a:gd name="connsiteY410" fmla="*/ 717710 h 1160647"/>
                  <a:gd name="connsiteX411" fmla="*/ 94110 w 3079941"/>
                  <a:gd name="connsiteY411" fmla="*/ 719062 h 1160647"/>
                  <a:gd name="connsiteX412" fmla="*/ 97656 w 3079941"/>
                  <a:gd name="connsiteY412" fmla="*/ 728519 h 1160647"/>
                  <a:gd name="connsiteX413" fmla="*/ 124003 w 3079941"/>
                  <a:gd name="connsiteY413" fmla="*/ 730681 h 1160647"/>
                  <a:gd name="connsiteX414" fmla="*/ 124003 w 3079941"/>
                  <a:gd name="connsiteY414" fmla="*/ 607460 h 1160647"/>
                  <a:gd name="connsiteX415" fmla="*/ 126030 w 3079941"/>
                  <a:gd name="connsiteY415" fmla="*/ 607460 h 1160647"/>
                  <a:gd name="connsiteX416" fmla="*/ 140217 w 3079941"/>
                  <a:gd name="connsiteY416" fmla="*/ 607460 h 1160647"/>
                  <a:gd name="connsiteX417" fmla="*/ 140217 w 3079941"/>
                  <a:gd name="connsiteY417" fmla="*/ 471268 h 1160647"/>
                  <a:gd name="connsiteX418" fmla="*/ 141990 w 3079941"/>
                  <a:gd name="connsiteY418" fmla="*/ 471268 h 1160647"/>
                  <a:gd name="connsiteX419" fmla="*/ 154404 w 3079941"/>
                  <a:gd name="connsiteY419" fmla="*/ 471268 h 1160647"/>
                  <a:gd name="connsiteX420" fmla="*/ 154404 w 3079941"/>
                  <a:gd name="connsiteY420" fmla="*/ 356694 h 1160647"/>
                  <a:gd name="connsiteX421" fmla="*/ 158457 w 3079941"/>
                  <a:gd name="connsiteY421" fmla="*/ 328590 h 1160647"/>
                  <a:gd name="connsiteX422" fmla="*/ 160484 w 3079941"/>
                  <a:gd name="connsiteY422" fmla="*/ 328590 h 1160647"/>
                  <a:gd name="connsiteX423" fmla="*/ 174671 w 3079941"/>
                  <a:gd name="connsiteY423" fmla="*/ 328590 h 1160647"/>
                  <a:gd name="connsiteX424" fmla="*/ 211151 w 3079941"/>
                  <a:gd name="connsiteY424" fmla="*/ 246443 h 1160647"/>
                  <a:gd name="connsiteX425" fmla="*/ 215205 w 3079941"/>
                  <a:gd name="connsiteY425" fmla="*/ 0 h 1160647"/>
                  <a:gd name="connsiteX0" fmla="*/ 160109 w 3024845"/>
                  <a:gd name="connsiteY0" fmla="*/ 0 h 1166887"/>
                  <a:gd name="connsiteX1" fmla="*/ 162135 w 3024845"/>
                  <a:gd name="connsiteY1" fmla="*/ 246443 h 1166887"/>
                  <a:gd name="connsiteX2" fmla="*/ 200642 w 3024845"/>
                  <a:gd name="connsiteY2" fmla="*/ 326429 h 1166887"/>
                  <a:gd name="connsiteX3" fmla="*/ 202669 w 3024845"/>
                  <a:gd name="connsiteY3" fmla="*/ 326429 h 1166887"/>
                  <a:gd name="connsiteX4" fmla="*/ 216856 w 3024845"/>
                  <a:gd name="connsiteY4" fmla="*/ 326429 h 1166887"/>
                  <a:gd name="connsiteX5" fmla="*/ 216856 w 3024845"/>
                  <a:gd name="connsiteY5" fmla="*/ 350208 h 1166887"/>
                  <a:gd name="connsiteX6" fmla="*/ 217363 w 3024845"/>
                  <a:gd name="connsiteY6" fmla="*/ 351019 h 1166887"/>
                  <a:gd name="connsiteX7" fmla="*/ 220909 w 3024845"/>
                  <a:gd name="connsiteY7" fmla="*/ 356694 h 1166887"/>
                  <a:gd name="connsiteX8" fmla="*/ 220909 w 3024845"/>
                  <a:gd name="connsiteY8" fmla="*/ 471268 h 1166887"/>
                  <a:gd name="connsiteX9" fmla="*/ 223189 w 3024845"/>
                  <a:gd name="connsiteY9" fmla="*/ 471268 h 1166887"/>
                  <a:gd name="connsiteX10" fmla="*/ 239150 w 3024845"/>
                  <a:gd name="connsiteY10" fmla="*/ 471268 h 1166887"/>
                  <a:gd name="connsiteX11" fmla="*/ 239150 w 3024845"/>
                  <a:gd name="connsiteY11" fmla="*/ 611783 h 1166887"/>
                  <a:gd name="connsiteX12" fmla="*/ 240670 w 3024845"/>
                  <a:gd name="connsiteY12" fmla="*/ 611513 h 1166887"/>
                  <a:gd name="connsiteX13" fmla="*/ 251310 w 3024845"/>
                  <a:gd name="connsiteY13" fmla="*/ 609622 h 1166887"/>
                  <a:gd name="connsiteX14" fmla="*/ 249283 w 3024845"/>
                  <a:gd name="connsiteY14" fmla="*/ 698254 h 1166887"/>
                  <a:gd name="connsiteX15" fmla="*/ 250803 w 3024845"/>
                  <a:gd name="connsiteY15" fmla="*/ 698525 h 1166887"/>
                  <a:gd name="connsiteX16" fmla="*/ 261443 w 3024845"/>
                  <a:gd name="connsiteY16" fmla="*/ 700416 h 1166887"/>
                  <a:gd name="connsiteX17" fmla="*/ 261696 w 3024845"/>
                  <a:gd name="connsiteY17" fmla="*/ 701227 h 1166887"/>
                  <a:gd name="connsiteX18" fmla="*/ 263470 w 3024845"/>
                  <a:gd name="connsiteY18" fmla="*/ 706902 h 1166887"/>
                  <a:gd name="connsiteX19" fmla="*/ 264230 w 3024845"/>
                  <a:gd name="connsiteY19" fmla="*/ 704470 h 1166887"/>
                  <a:gd name="connsiteX20" fmla="*/ 269550 w 3024845"/>
                  <a:gd name="connsiteY20" fmla="*/ 687446 h 1166887"/>
                  <a:gd name="connsiteX21" fmla="*/ 271323 w 3024845"/>
                  <a:gd name="connsiteY21" fmla="*/ 687446 h 1166887"/>
                  <a:gd name="connsiteX22" fmla="*/ 283737 w 3024845"/>
                  <a:gd name="connsiteY22" fmla="*/ 687446 h 1166887"/>
                  <a:gd name="connsiteX23" fmla="*/ 283737 w 3024845"/>
                  <a:gd name="connsiteY23" fmla="*/ 719872 h 1166887"/>
                  <a:gd name="connsiteX24" fmla="*/ 284750 w 3024845"/>
                  <a:gd name="connsiteY24" fmla="*/ 720413 h 1166887"/>
                  <a:gd name="connsiteX25" fmla="*/ 291844 w 3024845"/>
                  <a:gd name="connsiteY25" fmla="*/ 724196 h 1166887"/>
                  <a:gd name="connsiteX26" fmla="*/ 291844 w 3024845"/>
                  <a:gd name="connsiteY26" fmla="*/ 725547 h 1166887"/>
                  <a:gd name="connsiteX27" fmla="*/ 291844 w 3024845"/>
                  <a:gd name="connsiteY27" fmla="*/ 735005 h 1166887"/>
                  <a:gd name="connsiteX28" fmla="*/ 336431 w 3024845"/>
                  <a:gd name="connsiteY28" fmla="*/ 735005 h 1166887"/>
                  <a:gd name="connsiteX29" fmla="*/ 336431 w 3024845"/>
                  <a:gd name="connsiteY29" fmla="*/ 736086 h 1166887"/>
                  <a:gd name="connsiteX30" fmla="*/ 336431 w 3024845"/>
                  <a:gd name="connsiteY30" fmla="*/ 743652 h 1166887"/>
                  <a:gd name="connsiteX31" fmla="*/ 338457 w 3024845"/>
                  <a:gd name="connsiteY31" fmla="*/ 743652 h 1166887"/>
                  <a:gd name="connsiteX32" fmla="*/ 352644 w 3024845"/>
                  <a:gd name="connsiteY32" fmla="*/ 743652 h 1166887"/>
                  <a:gd name="connsiteX33" fmla="*/ 352644 w 3024845"/>
                  <a:gd name="connsiteY33" fmla="*/ 713387 h 1166887"/>
                  <a:gd name="connsiteX34" fmla="*/ 397231 w 3024845"/>
                  <a:gd name="connsiteY34" fmla="*/ 713387 h 1166887"/>
                  <a:gd name="connsiteX35" fmla="*/ 397231 w 3024845"/>
                  <a:gd name="connsiteY35" fmla="*/ 712036 h 1166887"/>
                  <a:gd name="connsiteX36" fmla="*/ 397231 w 3024845"/>
                  <a:gd name="connsiteY36" fmla="*/ 702578 h 1166887"/>
                  <a:gd name="connsiteX37" fmla="*/ 398245 w 3024845"/>
                  <a:gd name="connsiteY37" fmla="*/ 702578 h 1166887"/>
                  <a:gd name="connsiteX38" fmla="*/ 405338 w 3024845"/>
                  <a:gd name="connsiteY38" fmla="*/ 702578 h 1166887"/>
                  <a:gd name="connsiteX39" fmla="*/ 405338 w 3024845"/>
                  <a:gd name="connsiteY39" fmla="*/ 700687 h 1166887"/>
                  <a:gd name="connsiteX40" fmla="*/ 405338 w 3024845"/>
                  <a:gd name="connsiteY40" fmla="*/ 687446 h 1166887"/>
                  <a:gd name="connsiteX41" fmla="*/ 406098 w 3024845"/>
                  <a:gd name="connsiteY41" fmla="*/ 687446 h 1166887"/>
                  <a:gd name="connsiteX42" fmla="*/ 411418 w 3024845"/>
                  <a:gd name="connsiteY42" fmla="*/ 687446 h 1166887"/>
                  <a:gd name="connsiteX43" fmla="*/ 411418 w 3024845"/>
                  <a:gd name="connsiteY43" fmla="*/ 686365 h 1166887"/>
                  <a:gd name="connsiteX44" fmla="*/ 411418 w 3024845"/>
                  <a:gd name="connsiteY44" fmla="*/ 678798 h 1166887"/>
                  <a:gd name="connsiteX45" fmla="*/ 413445 w 3024845"/>
                  <a:gd name="connsiteY45" fmla="*/ 678798 h 1166887"/>
                  <a:gd name="connsiteX46" fmla="*/ 427632 w 3024845"/>
                  <a:gd name="connsiteY46" fmla="*/ 678798 h 1166887"/>
                  <a:gd name="connsiteX47" fmla="*/ 427632 w 3024845"/>
                  <a:gd name="connsiteY47" fmla="*/ 679879 h 1166887"/>
                  <a:gd name="connsiteX48" fmla="*/ 427632 w 3024845"/>
                  <a:gd name="connsiteY48" fmla="*/ 687446 h 1166887"/>
                  <a:gd name="connsiteX49" fmla="*/ 449925 w 3024845"/>
                  <a:gd name="connsiteY49" fmla="*/ 687446 h 1166887"/>
                  <a:gd name="connsiteX50" fmla="*/ 449925 w 3024845"/>
                  <a:gd name="connsiteY50" fmla="*/ 685554 h 1166887"/>
                  <a:gd name="connsiteX51" fmla="*/ 449925 w 3024845"/>
                  <a:gd name="connsiteY51" fmla="*/ 672313 h 1166887"/>
                  <a:gd name="connsiteX52" fmla="*/ 451699 w 3024845"/>
                  <a:gd name="connsiteY52" fmla="*/ 672313 h 1166887"/>
                  <a:gd name="connsiteX53" fmla="*/ 464112 w 3024845"/>
                  <a:gd name="connsiteY53" fmla="*/ 672313 h 1166887"/>
                  <a:gd name="connsiteX54" fmla="*/ 464112 w 3024845"/>
                  <a:gd name="connsiteY54" fmla="*/ 696093 h 1166887"/>
                  <a:gd name="connsiteX55" fmla="*/ 465126 w 3024845"/>
                  <a:gd name="connsiteY55" fmla="*/ 696093 h 1166887"/>
                  <a:gd name="connsiteX56" fmla="*/ 472219 w 3024845"/>
                  <a:gd name="connsiteY56" fmla="*/ 696093 h 1166887"/>
                  <a:gd name="connsiteX57" fmla="*/ 472219 w 3024845"/>
                  <a:gd name="connsiteY57" fmla="*/ 695012 h 1166887"/>
                  <a:gd name="connsiteX58" fmla="*/ 472219 w 3024845"/>
                  <a:gd name="connsiteY58" fmla="*/ 687446 h 1166887"/>
                  <a:gd name="connsiteX59" fmla="*/ 473992 w 3024845"/>
                  <a:gd name="connsiteY59" fmla="*/ 687446 h 1166887"/>
                  <a:gd name="connsiteX60" fmla="*/ 486406 w 3024845"/>
                  <a:gd name="connsiteY60" fmla="*/ 687446 h 1166887"/>
                  <a:gd name="connsiteX61" fmla="*/ 486406 w 3024845"/>
                  <a:gd name="connsiteY61" fmla="*/ 713387 h 1166887"/>
                  <a:gd name="connsiteX62" fmla="*/ 488433 w 3024845"/>
                  <a:gd name="connsiteY62" fmla="*/ 713387 h 1166887"/>
                  <a:gd name="connsiteX63" fmla="*/ 502619 w 3024845"/>
                  <a:gd name="connsiteY63" fmla="*/ 713387 h 1166887"/>
                  <a:gd name="connsiteX64" fmla="*/ 502619 w 3024845"/>
                  <a:gd name="connsiteY64" fmla="*/ 715008 h 1166887"/>
                  <a:gd name="connsiteX65" fmla="*/ 502619 w 3024845"/>
                  <a:gd name="connsiteY65" fmla="*/ 726358 h 1166887"/>
                  <a:gd name="connsiteX66" fmla="*/ 503379 w 3024845"/>
                  <a:gd name="connsiteY66" fmla="*/ 726358 h 1166887"/>
                  <a:gd name="connsiteX67" fmla="*/ 508700 w 3024845"/>
                  <a:gd name="connsiteY67" fmla="*/ 726358 h 1166887"/>
                  <a:gd name="connsiteX68" fmla="*/ 508700 w 3024845"/>
                  <a:gd name="connsiteY68" fmla="*/ 725547 h 1166887"/>
                  <a:gd name="connsiteX69" fmla="*/ 508700 w 3024845"/>
                  <a:gd name="connsiteY69" fmla="*/ 719872 h 1166887"/>
                  <a:gd name="connsiteX70" fmla="*/ 539100 w 3024845"/>
                  <a:gd name="connsiteY70" fmla="*/ 719872 h 1166887"/>
                  <a:gd name="connsiteX71" fmla="*/ 539100 w 3024845"/>
                  <a:gd name="connsiteY71" fmla="*/ 743652 h 1166887"/>
                  <a:gd name="connsiteX72" fmla="*/ 540113 w 3024845"/>
                  <a:gd name="connsiteY72" fmla="*/ 743652 h 1166887"/>
                  <a:gd name="connsiteX73" fmla="*/ 547207 w 3024845"/>
                  <a:gd name="connsiteY73" fmla="*/ 743652 h 1166887"/>
                  <a:gd name="connsiteX74" fmla="*/ 547207 w 3024845"/>
                  <a:gd name="connsiteY74" fmla="*/ 744733 h 1166887"/>
                  <a:gd name="connsiteX75" fmla="*/ 547207 w 3024845"/>
                  <a:gd name="connsiteY75" fmla="*/ 752299 h 1166887"/>
                  <a:gd name="connsiteX76" fmla="*/ 547967 w 3024845"/>
                  <a:gd name="connsiteY76" fmla="*/ 752299 h 1166887"/>
                  <a:gd name="connsiteX77" fmla="*/ 553287 w 3024845"/>
                  <a:gd name="connsiteY77" fmla="*/ 752299 h 1166887"/>
                  <a:gd name="connsiteX78" fmla="*/ 553287 w 3024845"/>
                  <a:gd name="connsiteY78" fmla="*/ 750137 h 1166887"/>
                  <a:gd name="connsiteX79" fmla="*/ 553287 w 3024845"/>
                  <a:gd name="connsiteY79" fmla="*/ 735005 h 1166887"/>
                  <a:gd name="connsiteX80" fmla="*/ 554300 w 3024845"/>
                  <a:gd name="connsiteY80" fmla="*/ 735005 h 1166887"/>
                  <a:gd name="connsiteX81" fmla="*/ 561394 w 3024845"/>
                  <a:gd name="connsiteY81" fmla="*/ 735005 h 1166887"/>
                  <a:gd name="connsiteX82" fmla="*/ 561394 w 3024845"/>
                  <a:gd name="connsiteY82" fmla="*/ 736086 h 1166887"/>
                  <a:gd name="connsiteX83" fmla="*/ 561394 w 3024845"/>
                  <a:gd name="connsiteY83" fmla="*/ 743652 h 1166887"/>
                  <a:gd name="connsiteX84" fmla="*/ 566714 w 3024845"/>
                  <a:gd name="connsiteY84" fmla="*/ 741659 h 1166887"/>
                  <a:gd name="connsiteX85" fmla="*/ 567474 w 3024845"/>
                  <a:gd name="connsiteY85" fmla="*/ 740679 h 1166887"/>
                  <a:gd name="connsiteX86" fmla="*/ 567474 w 3024845"/>
                  <a:gd name="connsiteY86" fmla="*/ 735005 h 1166887"/>
                  <a:gd name="connsiteX87" fmla="*/ 605981 w 3024845"/>
                  <a:gd name="connsiteY87" fmla="*/ 735005 h 1166887"/>
                  <a:gd name="connsiteX88" fmla="*/ 605981 w 3024845"/>
                  <a:gd name="connsiteY88" fmla="*/ 758784 h 1166887"/>
                  <a:gd name="connsiteX89" fmla="*/ 608007 w 3024845"/>
                  <a:gd name="connsiteY89" fmla="*/ 758784 h 1166887"/>
                  <a:gd name="connsiteX90" fmla="*/ 622194 w 3024845"/>
                  <a:gd name="connsiteY90" fmla="*/ 758784 h 1166887"/>
                  <a:gd name="connsiteX91" fmla="*/ 622194 w 3024845"/>
                  <a:gd name="connsiteY91" fmla="*/ 759865 h 1166887"/>
                  <a:gd name="connsiteX92" fmla="*/ 622194 w 3024845"/>
                  <a:gd name="connsiteY92" fmla="*/ 767431 h 1166887"/>
                  <a:gd name="connsiteX93" fmla="*/ 623968 w 3024845"/>
                  <a:gd name="connsiteY93" fmla="*/ 767431 h 1166887"/>
                  <a:gd name="connsiteX94" fmla="*/ 636381 w 3024845"/>
                  <a:gd name="connsiteY94" fmla="*/ 767431 h 1166887"/>
                  <a:gd name="connsiteX95" fmla="*/ 636381 w 3024845"/>
                  <a:gd name="connsiteY95" fmla="*/ 743652 h 1166887"/>
                  <a:gd name="connsiteX96" fmla="*/ 637394 w 3024845"/>
                  <a:gd name="connsiteY96" fmla="*/ 743652 h 1166887"/>
                  <a:gd name="connsiteX97" fmla="*/ 644488 w 3024845"/>
                  <a:gd name="connsiteY97" fmla="*/ 743652 h 1166887"/>
                  <a:gd name="connsiteX98" fmla="*/ 644488 w 3024845"/>
                  <a:gd name="connsiteY98" fmla="*/ 711225 h 1166887"/>
                  <a:gd name="connsiteX99" fmla="*/ 645501 w 3024845"/>
                  <a:gd name="connsiteY99" fmla="*/ 711225 h 1166887"/>
                  <a:gd name="connsiteX100" fmla="*/ 652595 w 3024845"/>
                  <a:gd name="connsiteY100" fmla="*/ 711225 h 1166887"/>
                  <a:gd name="connsiteX101" fmla="*/ 652595 w 3024845"/>
                  <a:gd name="connsiteY101" fmla="*/ 709334 h 1166887"/>
                  <a:gd name="connsiteX102" fmla="*/ 652595 w 3024845"/>
                  <a:gd name="connsiteY102" fmla="*/ 696093 h 1166887"/>
                  <a:gd name="connsiteX103" fmla="*/ 651328 w 3024845"/>
                  <a:gd name="connsiteY103" fmla="*/ 694471 h 1166887"/>
                  <a:gd name="connsiteX104" fmla="*/ 656648 w 3024845"/>
                  <a:gd name="connsiteY104" fmla="*/ 683122 h 1166887"/>
                  <a:gd name="connsiteX105" fmla="*/ 664755 w 3024845"/>
                  <a:gd name="connsiteY105" fmla="*/ 711225 h 1166887"/>
                  <a:gd name="connsiteX106" fmla="*/ 665515 w 3024845"/>
                  <a:gd name="connsiteY106" fmla="*/ 711225 h 1166887"/>
                  <a:gd name="connsiteX107" fmla="*/ 670835 w 3024845"/>
                  <a:gd name="connsiteY107" fmla="*/ 711225 h 1166887"/>
                  <a:gd name="connsiteX108" fmla="*/ 670835 w 3024845"/>
                  <a:gd name="connsiteY108" fmla="*/ 605298 h 1166887"/>
                  <a:gd name="connsiteX109" fmla="*/ 672355 w 3024845"/>
                  <a:gd name="connsiteY109" fmla="*/ 605298 h 1166887"/>
                  <a:gd name="connsiteX110" fmla="*/ 682995 w 3024845"/>
                  <a:gd name="connsiteY110" fmla="*/ 605298 h 1166887"/>
                  <a:gd name="connsiteX111" fmla="*/ 682995 w 3024845"/>
                  <a:gd name="connsiteY111" fmla="*/ 557739 h 1166887"/>
                  <a:gd name="connsiteX112" fmla="*/ 709342 w 3024845"/>
                  <a:gd name="connsiteY112" fmla="*/ 557739 h 1166887"/>
                  <a:gd name="connsiteX113" fmla="*/ 709342 w 3024845"/>
                  <a:gd name="connsiteY113" fmla="*/ 536121 h 1166887"/>
                  <a:gd name="connsiteX114" fmla="*/ 743796 w 3024845"/>
                  <a:gd name="connsiteY114" fmla="*/ 536121 h 1166887"/>
                  <a:gd name="connsiteX115" fmla="*/ 743796 w 3024845"/>
                  <a:gd name="connsiteY115" fmla="*/ 538553 h 1166887"/>
                  <a:gd name="connsiteX116" fmla="*/ 743796 w 3024845"/>
                  <a:gd name="connsiteY116" fmla="*/ 555577 h 1166887"/>
                  <a:gd name="connsiteX117" fmla="*/ 746076 w 3024845"/>
                  <a:gd name="connsiteY117" fmla="*/ 555577 h 1166887"/>
                  <a:gd name="connsiteX118" fmla="*/ 762036 w 3024845"/>
                  <a:gd name="connsiteY118" fmla="*/ 555577 h 1166887"/>
                  <a:gd name="connsiteX119" fmla="*/ 762036 w 3024845"/>
                  <a:gd name="connsiteY119" fmla="*/ 603136 h 1166887"/>
                  <a:gd name="connsiteX120" fmla="*/ 763049 w 3024845"/>
                  <a:gd name="connsiteY120" fmla="*/ 603136 h 1166887"/>
                  <a:gd name="connsiteX121" fmla="*/ 770143 w 3024845"/>
                  <a:gd name="connsiteY121" fmla="*/ 603136 h 1166887"/>
                  <a:gd name="connsiteX122" fmla="*/ 784330 w 3024845"/>
                  <a:gd name="connsiteY122" fmla="*/ 607460 h 1166887"/>
                  <a:gd name="connsiteX123" fmla="*/ 784330 w 3024845"/>
                  <a:gd name="connsiteY123" fmla="*/ 646372 h 1166887"/>
                  <a:gd name="connsiteX124" fmla="*/ 785343 w 3024845"/>
                  <a:gd name="connsiteY124" fmla="*/ 646372 h 1166887"/>
                  <a:gd name="connsiteX125" fmla="*/ 792436 w 3024845"/>
                  <a:gd name="connsiteY125" fmla="*/ 646372 h 1166887"/>
                  <a:gd name="connsiteX126" fmla="*/ 792436 w 3024845"/>
                  <a:gd name="connsiteY126" fmla="*/ 647993 h 1166887"/>
                  <a:gd name="connsiteX127" fmla="*/ 792436 w 3024845"/>
                  <a:gd name="connsiteY127" fmla="*/ 659342 h 1166887"/>
                  <a:gd name="connsiteX128" fmla="*/ 794463 w 3024845"/>
                  <a:gd name="connsiteY128" fmla="*/ 659342 h 1166887"/>
                  <a:gd name="connsiteX129" fmla="*/ 808650 w 3024845"/>
                  <a:gd name="connsiteY129" fmla="*/ 659342 h 1166887"/>
                  <a:gd name="connsiteX130" fmla="*/ 814730 w 3024845"/>
                  <a:gd name="connsiteY130" fmla="*/ 665828 h 1166887"/>
                  <a:gd name="connsiteX131" fmla="*/ 814730 w 3024845"/>
                  <a:gd name="connsiteY131" fmla="*/ 687446 h 1166887"/>
                  <a:gd name="connsiteX132" fmla="*/ 817010 w 3024845"/>
                  <a:gd name="connsiteY132" fmla="*/ 687446 h 1166887"/>
                  <a:gd name="connsiteX133" fmla="*/ 832970 w 3024845"/>
                  <a:gd name="connsiteY133" fmla="*/ 687446 h 1166887"/>
                  <a:gd name="connsiteX134" fmla="*/ 832970 w 3024845"/>
                  <a:gd name="connsiteY134" fmla="*/ 688526 h 1166887"/>
                  <a:gd name="connsiteX135" fmla="*/ 832970 w 3024845"/>
                  <a:gd name="connsiteY135" fmla="*/ 696093 h 1166887"/>
                  <a:gd name="connsiteX136" fmla="*/ 834237 w 3024845"/>
                  <a:gd name="connsiteY136" fmla="*/ 696093 h 1166887"/>
                  <a:gd name="connsiteX137" fmla="*/ 843104 w 3024845"/>
                  <a:gd name="connsiteY137" fmla="*/ 696093 h 1166887"/>
                  <a:gd name="connsiteX138" fmla="*/ 843104 w 3024845"/>
                  <a:gd name="connsiteY138" fmla="*/ 698254 h 1166887"/>
                  <a:gd name="connsiteX139" fmla="*/ 843104 w 3024845"/>
                  <a:gd name="connsiteY139" fmla="*/ 713387 h 1166887"/>
                  <a:gd name="connsiteX140" fmla="*/ 847157 w 3024845"/>
                  <a:gd name="connsiteY140" fmla="*/ 711495 h 1166887"/>
                  <a:gd name="connsiteX141" fmla="*/ 847157 w 3024845"/>
                  <a:gd name="connsiteY141" fmla="*/ 698254 h 1166887"/>
                  <a:gd name="connsiteX142" fmla="*/ 848170 w 3024845"/>
                  <a:gd name="connsiteY142" fmla="*/ 698254 h 1166887"/>
                  <a:gd name="connsiteX143" fmla="*/ 855264 w 3024845"/>
                  <a:gd name="connsiteY143" fmla="*/ 698254 h 1166887"/>
                  <a:gd name="connsiteX144" fmla="*/ 855264 w 3024845"/>
                  <a:gd name="connsiteY144" fmla="*/ 699876 h 1166887"/>
                  <a:gd name="connsiteX145" fmla="*/ 855264 w 3024845"/>
                  <a:gd name="connsiteY145" fmla="*/ 711225 h 1166887"/>
                  <a:gd name="connsiteX146" fmla="*/ 856024 w 3024845"/>
                  <a:gd name="connsiteY146" fmla="*/ 711225 h 1166887"/>
                  <a:gd name="connsiteX147" fmla="*/ 861344 w 3024845"/>
                  <a:gd name="connsiteY147" fmla="*/ 711225 h 1166887"/>
                  <a:gd name="connsiteX148" fmla="*/ 909984 w 3024845"/>
                  <a:gd name="connsiteY148" fmla="*/ 706902 h 1166887"/>
                  <a:gd name="connsiteX149" fmla="*/ 909984 w 3024845"/>
                  <a:gd name="connsiteY149" fmla="*/ 708253 h 1166887"/>
                  <a:gd name="connsiteX150" fmla="*/ 909984 w 3024845"/>
                  <a:gd name="connsiteY150" fmla="*/ 717710 h 1166887"/>
                  <a:gd name="connsiteX151" fmla="*/ 910744 w 3024845"/>
                  <a:gd name="connsiteY151" fmla="*/ 717710 h 1166887"/>
                  <a:gd name="connsiteX152" fmla="*/ 916065 w 3024845"/>
                  <a:gd name="connsiteY152" fmla="*/ 717710 h 1166887"/>
                  <a:gd name="connsiteX153" fmla="*/ 916065 w 3024845"/>
                  <a:gd name="connsiteY153" fmla="*/ 719872 h 1166887"/>
                  <a:gd name="connsiteX154" fmla="*/ 916065 w 3024845"/>
                  <a:gd name="connsiteY154" fmla="*/ 735005 h 1166887"/>
                  <a:gd name="connsiteX155" fmla="*/ 918091 w 3024845"/>
                  <a:gd name="connsiteY155" fmla="*/ 733654 h 1166887"/>
                  <a:gd name="connsiteX156" fmla="*/ 932278 w 3024845"/>
                  <a:gd name="connsiteY156" fmla="*/ 724196 h 1166887"/>
                  <a:gd name="connsiteX157" fmla="*/ 938358 w 3024845"/>
                  <a:gd name="connsiteY157" fmla="*/ 683122 h 1166887"/>
                  <a:gd name="connsiteX158" fmla="*/ 939118 w 3024845"/>
                  <a:gd name="connsiteY158" fmla="*/ 682852 h 1166887"/>
                  <a:gd name="connsiteX159" fmla="*/ 944438 w 3024845"/>
                  <a:gd name="connsiteY159" fmla="*/ 680960 h 1166887"/>
                  <a:gd name="connsiteX160" fmla="*/ 946465 w 3024845"/>
                  <a:gd name="connsiteY160" fmla="*/ 611783 h 1166887"/>
                  <a:gd name="connsiteX161" fmla="*/ 948492 w 3024845"/>
                  <a:gd name="connsiteY161" fmla="*/ 680960 h 1166887"/>
                  <a:gd name="connsiteX162" fmla="*/ 949252 w 3024845"/>
                  <a:gd name="connsiteY162" fmla="*/ 681230 h 1166887"/>
                  <a:gd name="connsiteX163" fmla="*/ 954572 w 3024845"/>
                  <a:gd name="connsiteY163" fmla="*/ 683122 h 1166887"/>
                  <a:gd name="connsiteX164" fmla="*/ 954572 w 3024845"/>
                  <a:gd name="connsiteY164" fmla="*/ 596651 h 1166887"/>
                  <a:gd name="connsiteX165" fmla="*/ 958625 w 3024845"/>
                  <a:gd name="connsiteY165" fmla="*/ 564224 h 1166887"/>
                  <a:gd name="connsiteX166" fmla="*/ 997132 w 3024845"/>
                  <a:gd name="connsiteY166" fmla="*/ 564224 h 1166887"/>
                  <a:gd name="connsiteX167" fmla="*/ 997132 w 3024845"/>
                  <a:gd name="connsiteY167" fmla="*/ 596651 h 1166887"/>
                  <a:gd name="connsiteX168" fmla="*/ 997892 w 3024845"/>
                  <a:gd name="connsiteY168" fmla="*/ 596651 h 1166887"/>
                  <a:gd name="connsiteX169" fmla="*/ 1003212 w 3024845"/>
                  <a:gd name="connsiteY169" fmla="*/ 596651 h 1166887"/>
                  <a:gd name="connsiteX170" fmla="*/ 1003212 w 3024845"/>
                  <a:gd name="connsiteY170" fmla="*/ 514503 h 1166887"/>
                  <a:gd name="connsiteX171" fmla="*/ 1004986 w 3024845"/>
                  <a:gd name="connsiteY171" fmla="*/ 514503 h 1166887"/>
                  <a:gd name="connsiteX172" fmla="*/ 1017399 w 3024845"/>
                  <a:gd name="connsiteY172" fmla="*/ 514503 h 1166887"/>
                  <a:gd name="connsiteX173" fmla="*/ 1017399 w 3024845"/>
                  <a:gd name="connsiteY173" fmla="*/ 512612 h 1166887"/>
                  <a:gd name="connsiteX174" fmla="*/ 1017399 w 3024845"/>
                  <a:gd name="connsiteY174" fmla="*/ 499371 h 1166887"/>
                  <a:gd name="connsiteX175" fmla="*/ 1039693 w 3024845"/>
                  <a:gd name="connsiteY175" fmla="*/ 499371 h 1166887"/>
                  <a:gd name="connsiteX176" fmla="*/ 1039693 w 3024845"/>
                  <a:gd name="connsiteY176" fmla="*/ 498290 h 1166887"/>
                  <a:gd name="connsiteX177" fmla="*/ 1039693 w 3024845"/>
                  <a:gd name="connsiteY177" fmla="*/ 490724 h 1166887"/>
                  <a:gd name="connsiteX178" fmla="*/ 1041466 w 3024845"/>
                  <a:gd name="connsiteY178" fmla="*/ 490724 h 1166887"/>
                  <a:gd name="connsiteX179" fmla="*/ 1053880 w 3024845"/>
                  <a:gd name="connsiteY179" fmla="*/ 490724 h 1166887"/>
                  <a:gd name="connsiteX180" fmla="*/ 1053880 w 3024845"/>
                  <a:gd name="connsiteY180" fmla="*/ 491805 h 1166887"/>
                  <a:gd name="connsiteX181" fmla="*/ 1053880 w 3024845"/>
                  <a:gd name="connsiteY181" fmla="*/ 499371 h 1166887"/>
                  <a:gd name="connsiteX182" fmla="*/ 1054640 w 3024845"/>
                  <a:gd name="connsiteY182" fmla="*/ 499371 h 1166887"/>
                  <a:gd name="connsiteX183" fmla="*/ 1059960 w 3024845"/>
                  <a:gd name="connsiteY183" fmla="*/ 499371 h 1166887"/>
                  <a:gd name="connsiteX184" fmla="*/ 1070093 w 3024845"/>
                  <a:gd name="connsiteY184" fmla="*/ 495047 h 1166887"/>
                  <a:gd name="connsiteX185" fmla="*/ 1074146 w 3024845"/>
                  <a:gd name="connsiteY185" fmla="*/ 498290 h 1166887"/>
                  <a:gd name="connsiteX186" fmla="*/ 1074146 w 3024845"/>
                  <a:gd name="connsiteY186" fmla="*/ 490724 h 1166887"/>
                  <a:gd name="connsiteX187" fmla="*/ 1076426 w 3024845"/>
                  <a:gd name="connsiteY187" fmla="*/ 490724 h 1166887"/>
                  <a:gd name="connsiteX188" fmla="*/ 1092387 w 3024845"/>
                  <a:gd name="connsiteY188" fmla="*/ 490724 h 1166887"/>
                  <a:gd name="connsiteX189" fmla="*/ 1092387 w 3024845"/>
                  <a:gd name="connsiteY189" fmla="*/ 491805 h 1166887"/>
                  <a:gd name="connsiteX190" fmla="*/ 1092387 w 3024845"/>
                  <a:gd name="connsiteY190" fmla="*/ 499371 h 1166887"/>
                  <a:gd name="connsiteX191" fmla="*/ 1122787 w 3024845"/>
                  <a:gd name="connsiteY191" fmla="*/ 499371 h 1166887"/>
                  <a:gd name="connsiteX192" fmla="*/ 1122787 w 3024845"/>
                  <a:gd name="connsiteY192" fmla="*/ 500992 h 1166887"/>
                  <a:gd name="connsiteX193" fmla="*/ 1122787 w 3024845"/>
                  <a:gd name="connsiteY193" fmla="*/ 512342 h 1166887"/>
                  <a:gd name="connsiteX194" fmla="*/ 1149134 w 3024845"/>
                  <a:gd name="connsiteY194" fmla="*/ 512342 h 1166887"/>
                  <a:gd name="connsiteX195" fmla="*/ 1149134 w 3024845"/>
                  <a:gd name="connsiteY195" fmla="*/ 542606 h 1166887"/>
                  <a:gd name="connsiteX196" fmla="*/ 1149894 w 3024845"/>
                  <a:gd name="connsiteY196" fmla="*/ 542606 h 1166887"/>
                  <a:gd name="connsiteX197" fmla="*/ 1155214 w 3024845"/>
                  <a:gd name="connsiteY197" fmla="*/ 542606 h 1166887"/>
                  <a:gd name="connsiteX198" fmla="*/ 1155214 w 3024845"/>
                  <a:gd name="connsiteY198" fmla="*/ 543687 h 1166887"/>
                  <a:gd name="connsiteX199" fmla="*/ 1155214 w 3024845"/>
                  <a:gd name="connsiteY199" fmla="*/ 551254 h 1166887"/>
                  <a:gd name="connsiteX200" fmla="*/ 1159268 w 3024845"/>
                  <a:gd name="connsiteY200" fmla="*/ 581518 h 1166887"/>
                  <a:gd name="connsiteX201" fmla="*/ 1160028 w 3024845"/>
                  <a:gd name="connsiteY201" fmla="*/ 581518 h 1166887"/>
                  <a:gd name="connsiteX202" fmla="*/ 1165348 w 3024845"/>
                  <a:gd name="connsiteY202" fmla="*/ 581518 h 1166887"/>
                  <a:gd name="connsiteX203" fmla="*/ 1165348 w 3024845"/>
                  <a:gd name="connsiteY203" fmla="*/ 582329 h 1166887"/>
                  <a:gd name="connsiteX204" fmla="*/ 1165348 w 3024845"/>
                  <a:gd name="connsiteY204" fmla="*/ 588004 h 1166887"/>
                  <a:gd name="connsiteX205" fmla="*/ 1166361 w 3024845"/>
                  <a:gd name="connsiteY205" fmla="*/ 588004 h 1166887"/>
                  <a:gd name="connsiteX206" fmla="*/ 1173454 w 3024845"/>
                  <a:gd name="connsiteY206" fmla="*/ 588004 h 1166887"/>
                  <a:gd name="connsiteX207" fmla="*/ 1173454 w 3024845"/>
                  <a:gd name="connsiteY207" fmla="*/ 618269 h 1166887"/>
                  <a:gd name="connsiteX208" fmla="*/ 1175481 w 3024845"/>
                  <a:gd name="connsiteY208" fmla="*/ 618269 h 1166887"/>
                  <a:gd name="connsiteX209" fmla="*/ 1189668 w 3024845"/>
                  <a:gd name="connsiteY209" fmla="*/ 618269 h 1166887"/>
                  <a:gd name="connsiteX210" fmla="*/ 1189668 w 3024845"/>
                  <a:gd name="connsiteY210" fmla="*/ 642048 h 1166887"/>
                  <a:gd name="connsiteX211" fmla="*/ 1191695 w 3024845"/>
                  <a:gd name="connsiteY211" fmla="*/ 643669 h 1166887"/>
                  <a:gd name="connsiteX212" fmla="*/ 1191695 w 3024845"/>
                  <a:gd name="connsiteY212" fmla="*/ 655019 h 1166887"/>
                  <a:gd name="connsiteX213" fmla="*/ 1192455 w 3024845"/>
                  <a:gd name="connsiteY213" fmla="*/ 655019 h 1166887"/>
                  <a:gd name="connsiteX214" fmla="*/ 1197775 w 3024845"/>
                  <a:gd name="connsiteY214" fmla="*/ 655019 h 1166887"/>
                  <a:gd name="connsiteX215" fmla="*/ 1197775 w 3024845"/>
                  <a:gd name="connsiteY215" fmla="*/ 678798 h 1166887"/>
                  <a:gd name="connsiteX216" fmla="*/ 1199041 w 3024845"/>
                  <a:gd name="connsiteY216" fmla="*/ 678798 h 1166887"/>
                  <a:gd name="connsiteX217" fmla="*/ 1207908 w 3024845"/>
                  <a:gd name="connsiteY217" fmla="*/ 678798 h 1166887"/>
                  <a:gd name="connsiteX218" fmla="*/ 1209935 w 3024845"/>
                  <a:gd name="connsiteY218" fmla="*/ 682852 h 1166887"/>
                  <a:gd name="connsiteX219" fmla="*/ 1209935 w 3024845"/>
                  <a:gd name="connsiteY219" fmla="*/ 696093 h 1166887"/>
                  <a:gd name="connsiteX220" fmla="*/ 1211455 w 3024845"/>
                  <a:gd name="connsiteY220" fmla="*/ 694201 h 1166887"/>
                  <a:gd name="connsiteX221" fmla="*/ 1222095 w 3024845"/>
                  <a:gd name="connsiteY221" fmla="*/ 680960 h 1166887"/>
                  <a:gd name="connsiteX222" fmla="*/ 1250469 w 3024845"/>
                  <a:gd name="connsiteY222" fmla="*/ 680960 h 1166887"/>
                  <a:gd name="connsiteX223" fmla="*/ 1250469 w 3024845"/>
                  <a:gd name="connsiteY223" fmla="*/ 767431 h 1166887"/>
                  <a:gd name="connsiteX224" fmla="*/ 1251229 w 3024845"/>
                  <a:gd name="connsiteY224" fmla="*/ 767431 h 1166887"/>
                  <a:gd name="connsiteX225" fmla="*/ 1256549 w 3024845"/>
                  <a:gd name="connsiteY225" fmla="*/ 767431 h 1166887"/>
                  <a:gd name="connsiteX226" fmla="*/ 1257309 w 3024845"/>
                  <a:gd name="connsiteY226" fmla="*/ 766080 h 1166887"/>
                  <a:gd name="connsiteX227" fmla="*/ 1262629 w 3024845"/>
                  <a:gd name="connsiteY227" fmla="*/ 756622 h 1166887"/>
                  <a:gd name="connsiteX228" fmla="*/ 1262629 w 3024845"/>
                  <a:gd name="connsiteY228" fmla="*/ 758514 h 1166887"/>
                  <a:gd name="connsiteX229" fmla="*/ 1262629 w 3024845"/>
                  <a:gd name="connsiteY229" fmla="*/ 771755 h 1166887"/>
                  <a:gd name="connsiteX230" fmla="*/ 1266682 w 3024845"/>
                  <a:gd name="connsiteY230" fmla="*/ 726358 h 1166887"/>
                  <a:gd name="connsiteX231" fmla="*/ 1267442 w 3024845"/>
                  <a:gd name="connsiteY231" fmla="*/ 726358 h 1166887"/>
                  <a:gd name="connsiteX232" fmla="*/ 1272762 w 3024845"/>
                  <a:gd name="connsiteY232" fmla="*/ 726358 h 1166887"/>
                  <a:gd name="connsiteX233" fmla="*/ 1272762 w 3024845"/>
                  <a:gd name="connsiteY233" fmla="*/ 661504 h 1166887"/>
                  <a:gd name="connsiteX234" fmla="*/ 1273776 w 3024845"/>
                  <a:gd name="connsiteY234" fmla="*/ 661504 h 1166887"/>
                  <a:gd name="connsiteX235" fmla="*/ 1280869 w 3024845"/>
                  <a:gd name="connsiteY235" fmla="*/ 661504 h 1166887"/>
                  <a:gd name="connsiteX236" fmla="*/ 1293029 w 3024845"/>
                  <a:gd name="connsiteY236" fmla="*/ 618269 h 1166887"/>
                  <a:gd name="connsiteX237" fmla="*/ 1294296 w 3024845"/>
                  <a:gd name="connsiteY237" fmla="*/ 618269 h 1166887"/>
                  <a:gd name="connsiteX238" fmla="*/ 1303163 w 3024845"/>
                  <a:gd name="connsiteY238" fmla="*/ 618269 h 1166887"/>
                  <a:gd name="connsiteX239" fmla="*/ 1313296 w 3024845"/>
                  <a:gd name="connsiteY239" fmla="*/ 661504 h 1166887"/>
                  <a:gd name="connsiteX240" fmla="*/ 1314309 w 3024845"/>
                  <a:gd name="connsiteY240" fmla="*/ 661504 h 1166887"/>
                  <a:gd name="connsiteX241" fmla="*/ 1321403 w 3024845"/>
                  <a:gd name="connsiteY241" fmla="*/ 661504 h 1166887"/>
                  <a:gd name="connsiteX242" fmla="*/ 1321403 w 3024845"/>
                  <a:gd name="connsiteY242" fmla="*/ 700416 h 1166887"/>
                  <a:gd name="connsiteX243" fmla="*/ 1323176 w 3024845"/>
                  <a:gd name="connsiteY243" fmla="*/ 700416 h 1166887"/>
                  <a:gd name="connsiteX244" fmla="*/ 1335590 w 3024845"/>
                  <a:gd name="connsiteY244" fmla="*/ 700416 h 1166887"/>
                  <a:gd name="connsiteX245" fmla="*/ 1335590 w 3024845"/>
                  <a:gd name="connsiteY245" fmla="*/ 702578 h 1166887"/>
                  <a:gd name="connsiteX246" fmla="*/ 1335590 w 3024845"/>
                  <a:gd name="connsiteY246" fmla="*/ 717710 h 1166887"/>
                  <a:gd name="connsiteX247" fmla="*/ 1339643 w 3024845"/>
                  <a:gd name="connsiteY247" fmla="*/ 715549 h 1166887"/>
                  <a:gd name="connsiteX248" fmla="*/ 1339643 w 3024845"/>
                  <a:gd name="connsiteY248" fmla="*/ 700416 h 1166887"/>
                  <a:gd name="connsiteX249" fmla="*/ 1341163 w 3024845"/>
                  <a:gd name="connsiteY249" fmla="*/ 700416 h 1166887"/>
                  <a:gd name="connsiteX250" fmla="*/ 1351803 w 3024845"/>
                  <a:gd name="connsiteY250" fmla="*/ 700416 h 1166887"/>
                  <a:gd name="connsiteX251" fmla="*/ 1351803 w 3024845"/>
                  <a:gd name="connsiteY251" fmla="*/ 702037 h 1166887"/>
                  <a:gd name="connsiteX252" fmla="*/ 1351803 w 3024845"/>
                  <a:gd name="connsiteY252" fmla="*/ 713387 h 1166887"/>
                  <a:gd name="connsiteX253" fmla="*/ 1382204 w 3024845"/>
                  <a:gd name="connsiteY253" fmla="*/ 713387 h 1166887"/>
                  <a:gd name="connsiteX254" fmla="*/ 1382204 w 3024845"/>
                  <a:gd name="connsiteY254" fmla="*/ 676637 h 1166887"/>
                  <a:gd name="connsiteX255" fmla="*/ 1383470 w 3024845"/>
                  <a:gd name="connsiteY255" fmla="*/ 676637 h 1166887"/>
                  <a:gd name="connsiteX256" fmla="*/ 1392337 w 3024845"/>
                  <a:gd name="connsiteY256" fmla="*/ 676637 h 1166887"/>
                  <a:gd name="connsiteX257" fmla="*/ 1392337 w 3024845"/>
                  <a:gd name="connsiteY257" fmla="*/ 698254 h 1166887"/>
                  <a:gd name="connsiteX258" fmla="*/ 1394364 w 3024845"/>
                  <a:gd name="connsiteY258" fmla="*/ 665828 h 1166887"/>
                  <a:gd name="connsiteX259" fmla="*/ 1416657 w 3024845"/>
                  <a:gd name="connsiteY259" fmla="*/ 665828 h 1166887"/>
                  <a:gd name="connsiteX260" fmla="*/ 1416657 w 3024845"/>
                  <a:gd name="connsiteY260" fmla="*/ 664206 h 1166887"/>
                  <a:gd name="connsiteX261" fmla="*/ 1416657 w 3024845"/>
                  <a:gd name="connsiteY261" fmla="*/ 652857 h 1166887"/>
                  <a:gd name="connsiteX262" fmla="*/ 1417417 w 3024845"/>
                  <a:gd name="connsiteY262" fmla="*/ 652857 h 1166887"/>
                  <a:gd name="connsiteX263" fmla="*/ 1422737 w 3024845"/>
                  <a:gd name="connsiteY263" fmla="*/ 652857 h 1166887"/>
                  <a:gd name="connsiteX264" fmla="*/ 1422737 w 3024845"/>
                  <a:gd name="connsiteY264" fmla="*/ 650966 h 1166887"/>
                  <a:gd name="connsiteX265" fmla="*/ 1422737 w 3024845"/>
                  <a:gd name="connsiteY265" fmla="*/ 637725 h 1166887"/>
                  <a:gd name="connsiteX266" fmla="*/ 1426791 w 3024845"/>
                  <a:gd name="connsiteY266" fmla="*/ 644210 h 1166887"/>
                  <a:gd name="connsiteX267" fmla="*/ 1429071 w 3024845"/>
                  <a:gd name="connsiteY267" fmla="*/ 644210 h 1166887"/>
                  <a:gd name="connsiteX268" fmla="*/ 1445031 w 3024845"/>
                  <a:gd name="connsiteY268" fmla="*/ 644210 h 1166887"/>
                  <a:gd name="connsiteX269" fmla="*/ 1445031 w 3024845"/>
                  <a:gd name="connsiteY269" fmla="*/ 643399 h 1166887"/>
                  <a:gd name="connsiteX270" fmla="*/ 1445031 w 3024845"/>
                  <a:gd name="connsiteY270" fmla="*/ 637725 h 1166887"/>
                  <a:gd name="connsiteX271" fmla="*/ 1445791 w 3024845"/>
                  <a:gd name="connsiteY271" fmla="*/ 637725 h 1166887"/>
                  <a:gd name="connsiteX272" fmla="*/ 1451111 w 3024845"/>
                  <a:gd name="connsiteY272" fmla="*/ 637725 h 1166887"/>
                  <a:gd name="connsiteX273" fmla="*/ 1451111 w 3024845"/>
                  <a:gd name="connsiteY273" fmla="*/ 639076 h 1166887"/>
                  <a:gd name="connsiteX274" fmla="*/ 1451111 w 3024845"/>
                  <a:gd name="connsiteY274" fmla="*/ 648534 h 1166887"/>
                  <a:gd name="connsiteX275" fmla="*/ 1489618 w 3024845"/>
                  <a:gd name="connsiteY275" fmla="*/ 648534 h 1166887"/>
                  <a:gd name="connsiteX276" fmla="*/ 1489618 w 3024845"/>
                  <a:gd name="connsiteY276" fmla="*/ 786887 h 1166887"/>
                  <a:gd name="connsiteX277" fmla="*/ 1491138 w 3024845"/>
                  <a:gd name="connsiteY277" fmla="*/ 786887 h 1166887"/>
                  <a:gd name="connsiteX278" fmla="*/ 1501778 w 3024845"/>
                  <a:gd name="connsiteY278" fmla="*/ 786887 h 1166887"/>
                  <a:gd name="connsiteX279" fmla="*/ 1501778 w 3024845"/>
                  <a:gd name="connsiteY279" fmla="*/ 773917 h 1166887"/>
                  <a:gd name="connsiteX280" fmla="*/ 1505832 w 3024845"/>
                  <a:gd name="connsiteY280" fmla="*/ 773917 h 1166887"/>
                  <a:gd name="connsiteX281" fmla="*/ 1505832 w 3024845"/>
                  <a:gd name="connsiteY281" fmla="*/ 786887 h 1166887"/>
                  <a:gd name="connsiteX282" fmla="*/ 1536232 w 3024845"/>
                  <a:gd name="connsiteY282" fmla="*/ 786887 h 1166887"/>
                  <a:gd name="connsiteX283" fmla="*/ 1536232 w 3024845"/>
                  <a:gd name="connsiteY283" fmla="*/ 756622 h 1166887"/>
                  <a:gd name="connsiteX284" fmla="*/ 1548392 w 3024845"/>
                  <a:gd name="connsiteY284" fmla="*/ 756622 h 1166887"/>
                  <a:gd name="connsiteX285" fmla="*/ 1560552 w 3024845"/>
                  <a:gd name="connsiteY285" fmla="*/ 754461 h 1166887"/>
                  <a:gd name="connsiteX286" fmla="*/ 1564606 w 3024845"/>
                  <a:gd name="connsiteY286" fmla="*/ 756622 h 1166887"/>
                  <a:gd name="connsiteX287" fmla="*/ 1574739 w 3024845"/>
                  <a:gd name="connsiteY287" fmla="*/ 756622 h 1166887"/>
                  <a:gd name="connsiteX288" fmla="*/ 1574739 w 3024845"/>
                  <a:gd name="connsiteY288" fmla="*/ 786887 h 1166887"/>
                  <a:gd name="connsiteX289" fmla="*/ 1582846 w 3024845"/>
                  <a:gd name="connsiteY289" fmla="*/ 786887 h 1166887"/>
                  <a:gd name="connsiteX290" fmla="*/ 1582846 w 3024845"/>
                  <a:gd name="connsiteY290" fmla="*/ 804182 h 1166887"/>
                  <a:gd name="connsiteX291" fmla="*/ 1592182 w 3024845"/>
                  <a:gd name="connsiteY291" fmla="*/ 805087 h 1166887"/>
                  <a:gd name="connsiteX292" fmla="*/ 1605140 w 3024845"/>
                  <a:gd name="connsiteY292" fmla="*/ 805087 h 1166887"/>
                  <a:gd name="connsiteX293" fmla="*/ 1605140 w 3024845"/>
                  <a:gd name="connsiteY293" fmla="*/ 789049 h 1166887"/>
                  <a:gd name="connsiteX294" fmla="*/ 1673096 w 3024845"/>
                  <a:gd name="connsiteY294" fmla="*/ 789049 h 1166887"/>
                  <a:gd name="connsiteX295" fmla="*/ 1673096 w 3024845"/>
                  <a:gd name="connsiteY295" fmla="*/ 703796 h 1166887"/>
                  <a:gd name="connsiteX296" fmla="*/ 1745104 w 3024845"/>
                  <a:gd name="connsiteY296" fmla="*/ 703796 h 1166887"/>
                  <a:gd name="connsiteX297" fmla="*/ 1745104 w 3024845"/>
                  <a:gd name="connsiteY297" fmla="*/ 782564 h 1166887"/>
                  <a:gd name="connsiteX298" fmla="*/ 1747008 w 3024845"/>
                  <a:gd name="connsiteY298" fmla="*/ 782564 h 1166887"/>
                  <a:gd name="connsiteX299" fmla="*/ 1748250 w 3024845"/>
                  <a:gd name="connsiteY299" fmla="*/ 805087 h 1166887"/>
                  <a:gd name="connsiteX300" fmla="*/ 1757926 w 3024845"/>
                  <a:gd name="connsiteY300" fmla="*/ 805087 h 1166887"/>
                  <a:gd name="connsiteX301" fmla="*/ 1759168 w 3024845"/>
                  <a:gd name="connsiteY301" fmla="*/ 782564 h 1166887"/>
                  <a:gd name="connsiteX302" fmla="*/ 1765248 w 3024845"/>
                  <a:gd name="connsiteY302" fmla="*/ 782564 h 1166887"/>
                  <a:gd name="connsiteX303" fmla="*/ 1766490 w 3024845"/>
                  <a:gd name="connsiteY303" fmla="*/ 805087 h 1166887"/>
                  <a:gd name="connsiteX304" fmla="*/ 1817112 w 3024845"/>
                  <a:gd name="connsiteY304" fmla="*/ 805087 h 1166887"/>
                  <a:gd name="connsiteX305" fmla="*/ 1817112 w 3024845"/>
                  <a:gd name="connsiteY305" fmla="*/ 642059 h 1166887"/>
                  <a:gd name="connsiteX306" fmla="*/ 2014439 w 3024845"/>
                  <a:gd name="connsiteY306" fmla="*/ 642059 h 1166887"/>
                  <a:gd name="connsiteX307" fmla="*/ 2014439 w 3024845"/>
                  <a:gd name="connsiteY307" fmla="*/ 805087 h 1166887"/>
                  <a:gd name="connsiteX308" fmla="*/ 2033136 w 3024845"/>
                  <a:gd name="connsiteY308" fmla="*/ 805087 h 1166887"/>
                  <a:gd name="connsiteX309" fmla="*/ 2033136 w 3024845"/>
                  <a:gd name="connsiteY309" fmla="*/ 722394 h 1166887"/>
                  <a:gd name="connsiteX310" fmla="*/ 2128256 w 3024845"/>
                  <a:gd name="connsiteY310" fmla="*/ 722394 h 1166887"/>
                  <a:gd name="connsiteX311" fmla="*/ 2140186 w 3024845"/>
                  <a:gd name="connsiteY311" fmla="*/ 404253 h 1166887"/>
                  <a:gd name="connsiteX312" fmla="*/ 2128026 w 3024845"/>
                  <a:gd name="connsiteY312" fmla="*/ 382635 h 1166887"/>
                  <a:gd name="connsiteX313" fmla="*/ 2121946 w 3024845"/>
                  <a:gd name="connsiteY313" fmla="*/ 378311 h 1166887"/>
                  <a:gd name="connsiteX314" fmla="*/ 2130053 w 3024845"/>
                  <a:gd name="connsiteY314" fmla="*/ 354532 h 1166887"/>
                  <a:gd name="connsiteX315" fmla="*/ 2130053 w 3024845"/>
                  <a:gd name="connsiteY315" fmla="*/ 337238 h 1166887"/>
                  <a:gd name="connsiteX316" fmla="*/ 2144240 w 3024845"/>
                  <a:gd name="connsiteY316" fmla="*/ 337238 h 1166887"/>
                  <a:gd name="connsiteX317" fmla="*/ 2144240 w 3024845"/>
                  <a:gd name="connsiteY317" fmla="*/ 315620 h 1166887"/>
                  <a:gd name="connsiteX318" fmla="*/ 2146266 w 3024845"/>
                  <a:gd name="connsiteY318" fmla="*/ 311296 h 1166887"/>
                  <a:gd name="connsiteX319" fmla="*/ 2146266 w 3024845"/>
                  <a:gd name="connsiteY319" fmla="*/ 233472 h 1166887"/>
                  <a:gd name="connsiteX320" fmla="*/ 2144240 w 3024845"/>
                  <a:gd name="connsiteY320" fmla="*/ 226987 h 1166887"/>
                  <a:gd name="connsiteX321" fmla="*/ 2150320 w 3024845"/>
                  <a:gd name="connsiteY321" fmla="*/ 220501 h 1166887"/>
                  <a:gd name="connsiteX322" fmla="*/ 2150320 w 3024845"/>
                  <a:gd name="connsiteY322" fmla="*/ 162133 h 1166887"/>
                  <a:gd name="connsiteX323" fmla="*/ 2152346 w 3024845"/>
                  <a:gd name="connsiteY323" fmla="*/ 157810 h 1166887"/>
                  <a:gd name="connsiteX324" fmla="*/ 2152346 w 3024845"/>
                  <a:gd name="connsiteY324" fmla="*/ 101604 h 1166887"/>
                  <a:gd name="connsiteX325" fmla="*/ 2154373 w 3024845"/>
                  <a:gd name="connsiteY325" fmla="*/ 82148 h 1166887"/>
                  <a:gd name="connsiteX326" fmla="*/ 2158427 w 3024845"/>
                  <a:gd name="connsiteY326" fmla="*/ 99442 h 1166887"/>
                  <a:gd name="connsiteX327" fmla="*/ 2160453 w 3024845"/>
                  <a:gd name="connsiteY327" fmla="*/ 157810 h 1166887"/>
                  <a:gd name="connsiteX328" fmla="*/ 2162480 w 3024845"/>
                  <a:gd name="connsiteY328" fmla="*/ 220501 h 1166887"/>
                  <a:gd name="connsiteX329" fmla="*/ 2168560 w 3024845"/>
                  <a:gd name="connsiteY329" fmla="*/ 226987 h 1166887"/>
                  <a:gd name="connsiteX330" fmla="*/ 2166533 w 3024845"/>
                  <a:gd name="connsiteY330" fmla="*/ 233472 h 1166887"/>
                  <a:gd name="connsiteX331" fmla="*/ 2166533 w 3024845"/>
                  <a:gd name="connsiteY331" fmla="*/ 311296 h 1166887"/>
                  <a:gd name="connsiteX332" fmla="*/ 2168560 w 3024845"/>
                  <a:gd name="connsiteY332" fmla="*/ 315620 h 1166887"/>
                  <a:gd name="connsiteX333" fmla="*/ 2168560 w 3024845"/>
                  <a:gd name="connsiteY333" fmla="*/ 337238 h 1166887"/>
                  <a:gd name="connsiteX334" fmla="*/ 2182747 w 3024845"/>
                  <a:gd name="connsiteY334" fmla="*/ 337238 h 1166887"/>
                  <a:gd name="connsiteX335" fmla="*/ 2182747 w 3024845"/>
                  <a:gd name="connsiteY335" fmla="*/ 354532 h 1166887"/>
                  <a:gd name="connsiteX336" fmla="*/ 2190854 w 3024845"/>
                  <a:gd name="connsiteY336" fmla="*/ 378311 h 1166887"/>
                  <a:gd name="connsiteX337" fmla="*/ 2184774 w 3024845"/>
                  <a:gd name="connsiteY337" fmla="*/ 382635 h 1166887"/>
                  <a:gd name="connsiteX338" fmla="*/ 2172613 w 3024845"/>
                  <a:gd name="connsiteY338" fmla="*/ 404253 h 1166887"/>
                  <a:gd name="connsiteX339" fmla="*/ 2180720 w 3024845"/>
                  <a:gd name="connsiteY339" fmla="*/ 657181 h 1166887"/>
                  <a:gd name="connsiteX340" fmla="*/ 2245574 w 3024845"/>
                  <a:gd name="connsiteY340" fmla="*/ 657181 h 1166887"/>
                  <a:gd name="connsiteX341" fmla="*/ 2245574 w 3024845"/>
                  <a:gd name="connsiteY341" fmla="*/ 732843 h 1166887"/>
                  <a:gd name="connsiteX342" fmla="*/ 2253681 w 3024845"/>
                  <a:gd name="connsiteY342" fmla="*/ 732843 h 1166887"/>
                  <a:gd name="connsiteX343" fmla="*/ 2255708 w 3024845"/>
                  <a:gd name="connsiteY343" fmla="*/ 726358 h 1166887"/>
                  <a:gd name="connsiteX344" fmla="*/ 2261788 w 3024845"/>
                  <a:gd name="connsiteY344" fmla="*/ 726358 h 1166887"/>
                  <a:gd name="connsiteX345" fmla="*/ 2263815 w 3024845"/>
                  <a:gd name="connsiteY345" fmla="*/ 735005 h 1166887"/>
                  <a:gd name="connsiteX346" fmla="*/ 2275975 w 3024845"/>
                  <a:gd name="connsiteY346" fmla="*/ 735005 h 1166887"/>
                  <a:gd name="connsiteX347" fmla="*/ 2275975 w 3024845"/>
                  <a:gd name="connsiteY347" fmla="*/ 728519 h 1166887"/>
                  <a:gd name="connsiteX348" fmla="*/ 2298268 w 3024845"/>
                  <a:gd name="connsiteY348" fmla="*/ 728519 h 1166887"/>
                  <a:gd name="connsiteX349" fmla="*/ 2298268 w 3024845"/>
                  <a:gd name="connsiteY349" fmla="*/ 735005 h 1166887"/>
                  <a:gd name="connsiteX350" fmla="*/ 2318535 w 3024845"/>
                  <a:gd name="connsiteY350" fmla="*/ 735005 h 1166887"/>
                  <a:gd name="connsiteX351" fmla="*/ 2318535 w 3024845"/>
                  <a:gd name="connsiteY351" fmla="*/ 780402 h 1166887"/>
                  <a:gd name="connsiteX352" fmla="*/ 2332722 w 3024845"/>
                  <a:gd name="connsiteY352" fmla="*/ 780402 h 1166887"/>
                  <a:gd name="connsiteX353" fmla="*/ 2332722 w 3024845"/>
                  <a:gd name="connsiteY353" fmla="*/ 767431 h 1166887"/>
                  <a:gd name="connsiteX354" fmla="*/ 2348936 w 3024845"/>
                  <a:gd name="connsiteY354" fmla="*/ 767431 h 1166887"/>
                  <a:gd name="connsiteX355" fmla="*/ 2348936 w 3024845"/>
                  <a:gd name="connsiteY355" fmla="*/ 588004 h 1166887"/>
                  <a:gd name="connsiteX356" fmla="*/ 2355016 w 3024845"/>
                  <a:gd name="connsiteY356" fmla="*/ 581518 h 1166887"/>
                  <a:gd name="connsiteX357" fmla="*/ 2427977 w 3024845"/>
                  <a:gd name="connsiteY357" fmla="*/ 581518 h 1166887"/>
                  <a:gd name="connsiteX358" fmla="*/ 2427977 w 3024845"/>
                  <a:gd name="connsiteY358" fmla="*/ 590166 h 1166887"/>
                  <a:gd name="connsiteX359" fmla="*/ 2438110 w 3024845"/>
                  <a:gd name="connsiteY359" fmla="*/ 590166 h 1166887"/>
                  <a:gd name="connsiteX360" fmla="*/ 2438110 w 3024845"/>
                  <a:gd name="connsiteY360" fmla="*/ 704740 h 1166887"/>
                  <a:gd name="connsiteX361" fmla="*/ 2460404 w 3024845"/>
                  <a:gd name="connsiteY361" fmla="*/ 704740 h 1166887"/>
                  <a:gd name="connsiteX362" fmla="*/ 2460404 w 3024845"/>
                  <a:gd name="connsiteY362" fmla="*/ 637725 h 1166887"/>
                  <a:gd name="connsiteX363" fmla="*/ 2486751 w 3024845"/>
                  <a:gd name="connsiteY363" fmla="*/ 637725 h 1166887"/>
                  <a:gd name="connsiteX364" fmla="*/ 2490804 w 3024845"/>
                  <a:gd name="connsiteY364" fmla="*/ 633401 h 1166887"/>
                  <a:gd name="connsiteX365" fmla="*/ 2498911 w 3024845"/>
                  <a:gd name="connsiteY365" fmla="*/ 633401 h 1166887"/>
                  <a:gd name="connsiteX366" fmla="*/ 2502964 w 3024845"/>
                  <a:gd name="connsiteY366" fmla="*/ 637725 h 1166887"/>
                  <a:gd name="connsiteX367" fmla="*/ 2525258 w 3024845"/>
                  <a:gd name="connsiteY367" fmla="*/ 637725 h 1166887"/>
                  <a:gd name="connsiteX368" fmla="*/ 2525258 w 3024845"/>
                  <a:gd name="connsiteY368" fmla="*/ 520989 h 1166887"/>
                  <a:gd name="connsiteX369" fmla="*/ 2582005 w 3024845"/>
                  <a:gd name="connsiteY369" fmla="*/ 510180 h 1166887"/>
                  <a:gd name="connsiteX370" fmla="*/ 2582005 w 3024845"/>
                  <a:gd name="connsiteY370" fmla="*/ 511261 h 1166887"/>
                  <a:gd name="connsiteX371" fmla="*/ 2582005 w 3024845"/>
                  <a:gd name="connsiteY371" fmla="*/ 518827 h 1166887"/>
                  <a:gd name="connsiteX372" fmla="*/ 2608352 w 3024845"/>
                  <a:gd name="connsiteY372" fmla="*/ 518827 h 1166887"/>
                  <a:gd name="connsiteX373" fmla="*/ 2608352 w 3024845"/>
                  <a:gd name="connsiteY373" fmla="*/ 773917 h 1166887"/>
                  <a:gd name="connsiteX374" fmla="*/ 2630646 w 3024845"/>
                  <a:gd name="connsiteY374" fmla="*/ 773917 h 1166887"/>
                  <a:gd name="connsiteX375" fmla="*/ 2630646 w 3024845"/>
                  <a:gd name="connsiteY375" fmla="*/ 769593 h 1166887"/>
                  <a:gd name="connsiteX376" fmla="*/ 2642806 w 3024845"/>
                  <a:gd name="connsiteY376" fmla="*/ 769593 h 1166887"/>
                  <a:gd name="connsiteX377" fmla="*/ 2642806 w 3024845"/>
                  <a:gd name="connsiteY377" fmla="*/ 773917 h 1166887"/>
                  <a:gd name="connsiteX378" fmla="*/ 2667126 w 3024845"/>
                  <a:gd name="connsiteY378" fmla="*/ 773917 h 1166887"/>
                  <a:gd name="connsiteX379" fmla="*/ 2667126 w 3024845"/>
                  <a:gd name="connsiteY379" fmla="*/ 760946 h 1166887"/>
                  <a:gd name="connsiteX380" fmla="*/ 2695500 w 3024845"/>
                  <a:gd name="connsiteY380" fmla="*/ 760946 h 1166887"/>
                  <a:gd name="connsiteX381" fmla="*/ 2707660 w 3024845"/>
                  <a:gd name="connsiteY381" fmla="*/ 756622 h 1166887"/>
                  <a:gd name="connsiteX382" fmla="*/ 2727927 w 3024845"/>
                  <a:gd name="connsiteY382" fmla="*/ 760946 h 1166887"/>
                  <a:gd name="connsiteX383" fmla="*/ 2727927 w 3024845"/>
                  <a:gd name="connsiteY383" fmla="*/ 743652 h 1166887"/>
                  <a:gd name="connsiteX384" fmla="*/ 2736034 w 3024845"/>
                  <a:gd name="connsiteY384" fmla="*/ 743652 h 1166887"/>
                  <a:gd name="connsiteX385" fmla="*/ 2736034 w 3024845"/>
                  <a:gd name="connsiteY385" fmla="*/ 730681 h 1166887"/>
                  <a:gd name="connsiteX386" fmla="*/ 2792781 w 3024845"/>
                  <a:gd name="connsiteY386" fmla="*/ 730681 h 1166887"/>
                  <a:gd name="connsiteX387" fmla="*/ 2792781 w 3024845"/>
                  <a:gd name="connsiteY387" fmla="*/ 700416 h 1166887"/>
                  <a:gd name="connsiteX388" fmla="*/ 2811021 w 3024845"/>
                  <a:gd name="connsiteY388" fmla="*/ 700416 h 1166887"/>
                  <a:gd name="connsiteX389" fmla="*/ 2811021 w 3024845"/>
                  <a:gd name="connsiteY389" fmla="*/ 693931 h 1166887"/>
                  <a:gd name="connsiteX390" fmla="*/ 2823181 w 3024845"/>
                  <a:gd name="connsiteY390" fmla="*/ 693931 h 1166887"/>
                  <a:gd name="connsiteX391" fmla="*/ 2823181 w 3024845"/>
                  <a:gd name="connsiteY391" fmla="*/ 700416 h 1166887"/>
                  <a:gd name="connsiteX392" fmla="*/ 2839395 w 3024845"/>
                  <a:gd name="connsiteY392" fmla="*/ 700416 h 1166887"/>
                  <a:gd name="connsiteX393" fmla="*/ 2839395 w 3024845"/>
                  <a:gd name="connsiteY393" fmla="*/ 750137 h 1166887"/>
                  <a:gd name="connsiteX394" fmla="*/ 2871822 w 3024845"/>
                  <a:gd name="connsiteY394" fmla="*/ 750137 h 1166887"/>
                  <a:gd name="connsiteX395" fmla="*/ 2871822 w 3024845"/>
                  <a:gd name="connsiteY395" fmla="*/ 724196 h 1166887"/>
                  <a:gd name="connsiteX396" fmla="*/ 2910329 w 3024845"/>
                  <a:gd name="connsiteY396" fmla="*/ 724196 h 1166887"/>
                  <a:gd name="connsiteX397" fmla="*/ 2910329 w 3024845"/>
                  <a:gd name="connsiteY397" fmla="*/ 693931 h 1166887"/>
                  <a:gd name="connsiteX398" fmla="*/ 2958970 w 3024845"/>
                  <a:gd name="connsiteY398" fmla="*/ 693931 h 1166887"/>
                  <a:gd name="connsiteX399" fmla="*/ 2958970 w 3024845"/>
                  <a:gd name="connsiteY399" fmla="*/ 805087 h 1166887"/>
                  <a:gd name="connsiteX400" fmla="*/ 2958970 w 3024845"/>
                  <a:gd name="connsiteY400" fmla="*/ 818866 h 1166887"/>
                  <a:gd name="connsiteX401" fmla="*/ 3024845 w 3024845"/>
                  <a:gd name="connsiteY401" fmla="*/ 818866 h 1166887"/>
                  <a:gd name="connsiteX402" fmla="*/ 3024845 w 3024845"/>
                  <a:gd name="connsiteY402" fmla="*/ 1160647 h 1166887"/>
                  <a:gd name="connsiteX403" fmla="*/ 145862 w 3024845"/>
                  <a:gd name="connsiteY403" fmla="*/ 1160647 h 1166887"/>
                  <a:gd name="connsiteX404" fmla="*/ 2054 w 3024845"/>
                  <a:gd name="connsiteY404" fmla="*/ 1166887 h 1166887"/>
                  <a:gd name="connsiteX405" fmla="*/ 0 w 3024845"/>
                  <a:gd name="connsiteY405" fmla="*/ 724196 h 1166887"/>
                  <a:gd name="connsiteX406" fmla="*/ 20267 w 3024845"/>
                  <a:gd name="connsiteY406" fmla="*/ 724196 h 1166887"/>
                  <a:gd name="connsiteX407" fmla="*/ 20774 w 3024845"/>
                  <a:gd name="connsiteY407" fmla="*/ 723115 h 1166887"/>
                  <a:gd name="connsiteX408" fmla="*/ 24320 w 3024845"/>
                  <a:gd name="connsiteY408" fmla="*/ 715549 h 1166887"/>
                  <a:gd name="connsiteX409" fmla="*/ 26094 w 3024845"/>
                  <a:gd name="connsiteY409" fmla="*/ 715819 h 1166887"/>
                  <a:gd name="connsiteX410" fmla="*/ 38507 w 3024845"/>
                  <a:gd name="connsiteY410" fmla="*/ 717710 h 1166887"/>
                  <a:gd name="connsiteX411" fmla="*/ 39014 w 3024845"/>
                  <a:gd name="connsiteY411" fmla="*/ 719062 h 1166887"/>
                  <a:gd name="connsiteX412" fmla="*/ 42560 w 3024845"/>
                  <a:gd name="connsiteY412" fmla="*/ 728519 h 1166887"/>
                  <a:gd name="connsiteX413" fmla="*/ 68907 w 3024845"/>
                  <a:gd name="connsiteY413" fmla="*/ 730681 h 1166887"/>
                  <a:gd name="connsiteX414" fmla="*/ 68907 w 3024845"/>
                  <a:gd name="connsiteY414" fmla="*/ 607460 h 1166887"/>
                  <a:gd name="connsiteX415" fmla="*/ 70934 w 3024845"/>
                  <a:gd name="connsiteY415" fmla="*/ 607460 h 1166887"/>
                  <a:gd name="connsiteX416" fmla="*/ 85121 w 3024845"/>
                  <a:gd name="connsiteY416" fmla="*/ 607460 h 1166887"/>
                  <a:gd name="connsiteX417" fmla="*/ 85121 w 3024845"/>
                  <a:gd name="connsiteY417" fmla="*/ 471268 h 1166887"/>
                  <a:gd name="connsiteX418" fmla="*/ 86894 w 3024845"/>
                  <a:gd name="connsiteY418" fmla="*/ 471268 h 1166887"/>
                  <a:gd name="connsiteX419" fmla="*/ 99308 w 3024845"/>
                  <a:gd name="connsiteY419" fmla="*/ 471268 h 1166887"/>
                  <a:gd name="connsiteX420" fmla="*/ 99308 w 3024845"/>
                  <a:gd name="connsiteY420" fmla="*/ 356694 h 1166887"/>
                  <a:gd name="connsiteX421" fmla="*/ 103361 w 3024845"/>
                  <a:gd name="connsiteY421" fmla="*/ 328590 h 1166887"/>
                  <a:gd name="connsiteX422" fmla="*/ 105388 w 3024845"/>
                  <a:gd name="connsiteY422" fmla="*/ 328590 h 1166887"/>
                  <a:gd name="connsiteX423" fmla="*/ 119575 w 3024845"/>
                  <a:gd name="connsiteY423" fmla="*/ 328590 h 1166887"/>
                  <a:gd name="connsiteX424" fmla="*/ 156055 w 3024845"/>
                  <a:gd name="connsiteY424" fmla="*/ 246443 h 1166887"/>
                  <a:gd name="connsiteX425" fmla="*/ 160109 w 3024845"/>
                  <a:gd name="connsiteY425" fmla="*/ 0 h 116688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145862 w 3024845"/>
                  <a:gd name="connsiteY403" fmla="*/ 1160647 h 1160647"/>
                  <a:gd name="connsiteX404" fmla="*/ 2054 w 3024845"/>
                  <a:gd name="connsiteY404" fmla="*/ 1158314 h 1160647"/>
                  <a:gd name="connsiteX405" fmla="*/ 0 w 3024845"/>
                  <a:gd name="connsiteY405" fmla="*/ 724196 h 1160647"/>
                  <a:gd name="connsiteX406" fmla="*/ 20267 w 3024845"/>
                  <a:gd name="connsiteY406" fmla="*/ 724196 h 1160647"/>
                  <a:gd name="connsiteX407" fmla="*/ 20774 w 3024845"/>
                  <a:gd name="connsiteY407" fmla="*/ 723115 h 1160647"/>
                  <a:gd name="connsiteX408" fmla="*/ 24320 w 3024845"/>
                  <a:gd name="connsiteY408" fmla="*/ 715549 h 1160647"/>
                  <a:gd name="connsiteX409" fmla="*/ 26094 w 3024845"/>
                  <a:gd name="connsiteY409" fmla="*/ 715819 h 1160647"/>
                  <a:gd name="connsiteX410" fmla="*/ 38507 w 3024845"/>
                  <a:gd name="connsiteY410" fmla="*/ 717710 h 1160647"/>
                  <a:gd name="connsiteX411" fmla="*/ 39014 w 3024845"/>
                  <a:gd name="connsiteY411" fmla="*/ 719062 h 1160647"/>
                  <a:gd name="connsiteX412" fmla="*/ 42560 w 3024845"/>
                  <a:gd name="connsiteY412" fmla="*/ 728519 h 1160647"/>
                  <a:gd name="connsiteX413" fmla="*/ 68907 w 3024845"/>
                  <a:gd name="connsiteY413" fmla="*/ 730681 h 1160647"/>
                  <a:gd name="connsiteX414" fmla="*/ 68907 w 3024845"/>
                  <a:gd name="connsiteY414" fmla="*/ 607460 h 1160647"/>
                  <a:gd name="connsiteX415" fmla="*/ 70934 w 3024845"/>
                  <a:gd name="connsiteY415" fmla="*/ 607460 h 1160647"/>
                  <a:gd name="connsiteX416" fmla="*/ 85121 w 3024845"/>
                  <a:gd name="connsiteY416" fmla="*/ 607460 h 1160647"/>
                  <a:gd name="connsiteX417" fmla="*/ 85121 w 3024845"/>
                  <a:gd name="connsiteY417" fmla="*/ 471268 h 1160647"/>
                  <a:gd name="connsiteX418" fmla="*/ 86894 w 3024845"/>
                  <a:gd name="connsiteY418" fmla="*/ 471268 h 1160647"/>
                  <a:gd name="connsiteX419" fmla="*/ 99308 w 3024845"/>
                  <a:gd name="connsiteY419" fmla="*/ 471268 h 1160647"/>
                  <a:gd name="connsiteX420" fmla="*/ 99308 w 3024845"/>
                  <a:gd name="connsiteY420" fmla="*/ 356694 h 1160647"/>
                  <a:gd name="connsiteX421" fmla="*/ 103361 w 3024845"/>
                  <a:gd name="connsiteY421" fmla="*/ 328590 h 1160647"/>
                  <a:gd name="connsiteX422" fmla="*/ 105388 w 3024845"/>
                  <a:gd name="connsiteY422" fmla="*/ 328590 h 1160647"/>
                  <a:gd name="connsiteX423" fmla="*/ 119575 w 3024845"/>
                  <a:gd name="connsiteY423" fmla="*/ 328590 h 1160647"/>
                  <a:gd name="connsiteX424" fmla="*/ 156055 w 3024845"/>
                  <a:gd name="connsiteY424" fmla="*/ 246443 h 1160647"/>
                  <a:gd name="connsiteX425" fmla="*/ 160109 w 3024845"/>
                  <a:gd name="connsiteY425" fmla="*/ 0 h 116064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145862 w 3024845"/>
                  <a:gd name="connsiteY403" fmla="*/ 1160647 h 1160647"/>
                  <a:gd name="connsiteX404" fmla="*/ 2054 w 3024845"/>
                  <a:gd name="connsiteY404" fmla="*/ 1158314 h 1160647"/>
                  <a:gd name="connsiteX405" fmla="*/ 0 w 3024845"/>
                  <a:gd name="connsiteY405" fmla="*/ 724196 h 1160647"/>
                  <a:gd name="connsiteX406" fmla="*/ 20267 w 3024845"/>
                  <a:gd name="connsiteY406" fmla="*/ 724196 h 1160647"/>
                  <a:gd name="connsiteX407" fmla="*/ 20774 w 3024845"/>
                  <a:gd name="connsiteY407" fmla="*/ 723115 h 1160647"/>
                  <a:gd name="connsiteX408" fmla="*/ 24320 w 3024845"/>
                  <a:gd name="connsiteY408" fmla="*/ 715549 h 1160647"/>
                  <a:gd name="connsiteX409" fmla="*/ 26094 w 3024845"/>
                  <a:gd name="connsiteY409" fmla="*/ 715819 h 1160647"/>
                  <a:gd name="connsiteX410" fmla="*/ 38507 w 3024845"/>
                  <a:gd name="connsiteY410" fmla="*/ 717710 h 1160647"/>
                  <a:gd name="connsiteX411" fmla="*/ 39014 w 3024845"/>
                  <a:gd name="connsiteY411" fmla="*/ 719062 h 1160647"/>
                  <a:gd name="connsiteX412" fmla="*/ 42560 w 3024845"/>
                  <a:gd name="connsiteY412" fmla="*/ 728519 h 1160647"/>
                  <a:gd name="connsiteX413" fmla="*/ 68907 w 3024845"/>
                  <a:gd name="connsiteY413" fmla="*/ 730681 h 1160647"/>
                  <a:gd name="connsiteX414" fmla="*/ 68907 w 3024845"/>
                  <a:gd name="connsiteY414" fmla="*/ 607460 h 1160647"/>
                  <a:gd name="connsiteX415" fmla="*/ 70934 w 3024845"/>
                  <a:gd name="connsiteY415" fmla="*/ 607460 h 1160647"/>
                  <a:gd name="connsiteX416" fmla="*/ 85121 w 3024845"/>
                  <a:gd name="connsiteY416" fmla="*/ 607460 h 1160647"/>
                  <a:gd name="connsiteX417" fmla="*/ 85121 w 3024845"/>
                  <a:gd name="connsiteY417" fmla="*/ 471268 h 1160647"/>
                  <a:gd name="connsiteX418" fmla="*/ 86894 w 3024845"/>
                  <a:gd name="connsiteY418" fmla="*/ 471268 h 1160647"/>
                  <a:gd name="connsiteX419" fmla="*/ 99308 w 3024845"/>
                  <a:gd name="connsiteY419" fmla="*/ 471268 h 1160647"/>
                  <a:gd name="connsiteX420" fmla="*/ 99308 w 3024845"/>
                  <a:gd name="connsiteY420" fmla="*/ 356694 h 1160647"/>
                  <a:gd name="connsiteX421" fmla="*/ 103361 w 3024845"/>
                  <a:gd name="connsiteY421" fmla="*/ 328590 h 1160647"/>
                  <a:gd name="connsiteX422" fmla="*/ 105388 w 3024845"/>
                  <a:gd name="connsiteY422" fmla="*/ 328590 h 1160647"/>
                  <a:gd name="connsiteX423" fmla="*/ 119575 w 3024845"/>
                  <a:gd name="connsiteY423" fmla="*/ 328590 h 1160647"/>
                  <a:gd name="connsiteX424" fmla="*/ 156055 w 3024845"/>
                  <a:gd name="connsiteY424" fmla="*/ 246443 h 1160647"/>
                  <a:gd name="connsiteX425" fmla="*/ 160109 w 3024845"/>
                  <a:gd name="connsiteY425" fmla="*/ 0 h 116064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2054 w 3024845"/>
                  <a:gd name="connsiteY403" fmla="*/ 1158314 h 1160647"/>
                  <a:gd name="connsiteX404" fmla="*/ 0 w 3024845"/>
                  <a:gd name="connsiteY404" fmla="*/ 724196 h 1160647"/>
                  <a:gd name="connsiteX405" fmla="*/ 20267 w 3024845"/>
                  <a:gd name="connsiteY405" fmla="*/ 724196 h 1160647"/>
                  <a:gd name="connsiteX406" fmla="*/ 20774 w 3024845"/>
                  <a:gd name="connsiteY406" fmla="*/ 723115 h 1160647"/>
                  <a:gd name="connsiteX407" fmla="*/ 24320 w 3024845"/>
                  <a:gd name="connsiteY407" fmla="*/ 715549 h 1160647"/>
                  <a:gd name="connsiteX408" fmla="*/ 26094 w 3024845"/>
                  <a:gd name="connsiteY408" fmla="*/ 715819 h 1160647"/>
                  <a:gd name="connsiteX409" fmla="*/ 38507 w 3024845"/>
                  <a:gd name="connsiteY409" fmla="*/ 717710 h 1160647"/>
                  <a:gd name="connsiteX410" fmla="*/ 39014 w 3024845"/>
                  <a:gd name="connsiteY410" fmla="*/ 719062 h 1160647"/>
                  <a:gd name="connsiteX411" fmla="*/ 42560 w 3024845"/>
                  <a:gd name="connsiteY411" fmla="*/ 728519 h 1160647"/>
                  <a:gd name="connsiteX412" fmla="*/ 68907 w 3024845"/>
                  <a:gd name="connsiteY412" fmla="*/ 730681 h 1160647"/>
                  <a:gd name="connsiteX413" fmla="*/ 68907 w 3024845"/>
                  <a:gd name="connsiteY413" fmla="*/ 607460 h 1160647"/>
                  <a:gd name="connsiteX414" fmla="*/ 70934 w 3024845"/>
                  <a:gd name="connsiteY414" fmla="*/ 607460 h 1160647"/>
                  <a:gd name="connsiteX415" fmla="*/ 85121 w 3024845"/>
                  <a:gd name="connsiteY415" fmla="*/ 607460 h 1160647"/>
                  <a:gd name="connsiteX416" fmla="*/ 85121 w 3024845"/>
                  <a:gd name="connsiteY416" fmla="*/ 471268 h 1160647"/>
                  <a:gd name="connsiteX417" fmla="*/ 86894 w 3024845"/>
                  <a:gd name="connsiteY417" fmla="*/ 471268 h 1160647"/>
                  <a:gd name="connsiteX418" fmla="*/ 99308 w 3024845"/>
                  <a:gd name="connsiteY418" fmla="*/ 471268 h 1160647"/>
                  <a:gd name="connsiteX419" fmla="*/ 99308 w 3024845"/>
                  <a:gd name="connsiteY419" fmla="*/ 356694 h 1160647"/>
                  <a:gd name="connsiteX420" fmla="*/ 103361 w 3024845"/>
                  <a:gd name="connsiteY420" fmla="*/ 328590 h 1160647"/>
                  <a:gd name="connsiteX421" fmla="*/ 105388 w 3024845"/>
                  <a:gd name="connsiteY421" fmla="*/ 328590 h 1160647"/>
                  <a:gd name="connsiteX422" fmla="*/ 119575 w 3024845"/>
                  <a:gd name="connsiteY422" fmla="*/ 328590 h 1160647"/>
                  <a:gd name="connsiteX423" fmla="*/ 156055 w 3024845"/>
                  <a:gd name="connsiteY423" fmla="*/ 246443 h 1160647"/>
                  <a:gd name="connsiteX424" fmla="*/ 160109 w 3024845"/>
                  <a:gd name="connsiteY424" fmla="*/ 0 h 1160647"/>
                  <a:gd name="connsiteX0" fmla="*/ 160109 w 3024845"/>
                  <a:gd name="connsiteY0" fmla="*/ 0 h 1160647"/>
                  <a:gd name="connsiteX1" fmla="*/ 162135 w 3024845"/>
                  <a:gd name="connsiteY1" fmla="*/ 246443 h 1160647"/>
                  <a:gd name="connsiteX2" fmla="*/ 200642 w 3024845"/>
                  <a:gd name="connsiteY2" fmla="*/ 326429 h 1160647"/>
                  <a:gd name="connsiteX3" fmla="*/ 202669 w 3024845"/>
                  <a:gd name="connsiteY3" fmla="*/ 326429 h 1160647"/>
                  <a:gd name="connsiteX4" fmla="*/ 216856 w 3024845"/>
                  <a:gd name="connsiteY4" fmla="*/ 326429 h 1160647"/>
                  <a:gd name="connsiteX5" fmla="*/ 216856 w 3024845"/>
                  <a:gd name="connsiteY5" fmla="*/ 350208 h 1160647"/>
                  <a:gd name="connsiteX6" fmla="*/ 217363 w 3024845"/>
                  <a:gd name="connsiteY6" fmla="*/ 351019 h 1160647"/>
                  <a:gd name="connsiteX7" fmla="*/ 220909 w 3024845"/>
                  <a:gd name="connsiteY7" fmla="*/ 356694 h 1160647"/>
                  <a:gd name="connsiteX8" fmla="*/ 220909 w 3024845"/>
                  <a:gd name="connsiteY8" fmla="*/ 471268 h 1160647"/>
                  <a:gd name="connsiteX9" fmla="*/ 223189 w 3024845"/>
                  <a:gd name="connsiteY9" fmla="*/ 471268 h 1160647"/>
                  <a:gd name="connsiteX10" fmla="*/ 239150 w 3024845"/>
                  <a:gd name="connsiteY10" fmla="*/ 471268 h 1160647"/>
                  <a:gd name="connsiteX11" fmla="*/ 239150 w 3024845"/>
                  <a:gd name="connsiteY11" fmla="*/ 611783 h 1160647"/>
                  <a:gd name="connsiteX12" fmla="*/ 240670 w 3024845"/>
                  <a:gd name="connsiteY12" fmla="*/ 611513 h 1160647"/>
                  <a:gd name="connsiteX13" fmla="*/ 251310 w 3024845"/>
                  <a:gd name="connsiteY13" fmla="*/ 609622 h 1160647"/>
                  <a:gd name="connsiteX14" fmla="*/ 249283 w 3024845"/>
                  <a:gd name="connsiteY14" fmla="*/ 698254 h 1160647"/>
                  <a:gd name="connsiteX15" fmla="*/ 250803 w 3024845"/>
                  <a:gd name="connsiteY15" fmla="*/ 698525 h 1160647"/>
                  <a:gd name="connsiteX16" fmla="*/ 261443 w 3024845"/>
                  <a:gd name="connsiteY16" fmla="*/ 700416 h 1160647"/>
                  <a:gd name="connsiteX17" fmla="*/ 261696 w 3024845"/>
                  <a:gd name="connsiteY17" fmla="*/ 701227 h 1160647"/>
                  <a:gd name="connsiteX18" fmla="*/ 263470 w 3024845"/>
                  <a:gd name="connsiteY18" fmla="*/ 706902 h 1160647"/>
                  <a:gd name="connsiteX19" fmla="*/ 264230 w 3024845"/>
                  <a:gd name="connsiteY19" fmla="*/ 704470 h 1160647"/>
                  <a:gd name="connsiteX20" fmla="*/ 269550 w 3024845"/>
                  <a:gd name="connsiteY20" fmla="*/ 687446 h 1160647"/>
                  <a:gd name="connsiteX21" fmla="*/ 271323 w 3024845"/>
                  <a:gd name="connsiteY21" fmla="*/ 687446 h 1160647"/>
                  <a:gd name="connsiteX22" fmla="*/ 283737 w 3024845"/>
                  <a:gd name="connsiteY22" fmla="*/ 687446 h 1160647"/>
                  <a:gd name="connsiteX23" fmla="*/ 283737 w 3024845"/>
                  <a:gd name="connsiteY23" fmla="*/ 719872 h 1160647"/>
                  <a:gd name="connsiteX24" fmla="*/ 284750 w 3024845"/>
                  <a:gd name="connsiteY24" fmla="*/ 720413 h 1160647"/>
                  <a:gd name="connsiteX25" fmla="*/ 291844 w 3024845"/>
                  <a:gd name="connsiteY25" fmla="*/ 724196 h 1160647"/>
                  <a:gd name="connsiteX26" fmla="*/ 291844 w 3024845"/>
                  <a:gd name="connsiteY26" fmla="*/ 725547 h 1160647"/>
                  <a:gd name="connsiteX27" fmla="*/ 291844 w 3024845"/>
                  <a:gd name="connsiteY27" fmla="*/ 735005 h 1160647"/>
                  <a:gd name="connsiteX28" fmla="*/ 336431 w 3024845"/>
                  <a:gd name="connsiteY28" fmla="*/ 735005 h 1160647"/>
                  <a:gd name="connsiteX29" fmla="*/ 336431 w 3024845"/>
                  <a:gd name="connsiteY29" fmla="*/ 736086 h 1160647"/>
                  <a:gd name="connsiteX30" fmla="*/ 336431 w 3024845"/>
                  <a:gd name="connsiteY30" fmla="*/ 743652 h 1160647"/>
                  <a:gd name="connsiteX31" fmla="*/ 338457 w 3024845"/>
                  <a:gd name="connsiteY31" fmla="*/ 743652 h 1160647"/>
                  <a:gd name="connsiteX32" fmla="*/ 352644 w 3024845"/>
                  <a:gd name="connsiteY32" fmla="*/ 743652 h 1160647"/>
                  <a:gd name="connsiteX33" fmla="*/ 352644 w 3024845"/>
                  <a:gd name="connsiteY33" fmla="*/ 713387 h 1160647"/>
                  <a:gd name="connsiteX34" fmla="*/ 397231 w 3024845"/>
                  <a:gd name="connsiteY34" fmla="*/ 713387 h 1160647"/>
                  <a:gd name="connsiteX35" fmla="*/ 397231 w 3024845"/>
                  <a:gd name="connsiteY35" fmla="*/ 712036 h 1160647"/>
                  <a:gd name="connsiteX36" fmla="*/ 397231 w 3024845"/>
                  <a:gd name="connsiteY36" fmla="*/ 702578 h 1160647"/>
                  <a:gd name="connsiteX37" fmla="*/ 398245 w 3024845"/>
                  <a:gd name="connsiteY37" fmla="*/ 702578 h 1160647"/>
                  <a:gd name="connsiteX38" fmla="*/ 405338 w 3024845"/>
                  <a:gd name="connsiteY38" fmla="*/ 702578 h 1160647"/>
                  <a:gd name="connsiteX39" fmla="*/ 405338 w 3024845"/>
                  <a:gd name="connsiteY39" fmla="*/ 700687 h 1160647"/>
                  <a:gd name="connsiteX40" fmla="*/ 405338 w 3024845"/>
                  <a:gd name="connsiteY40" fmla="*/ 687446 h 1160647"/>
                  <a:gd name="connsiteX41" fmla="*/ 406098 w 3024845"/>
                  <a:gd name="connsiteY41" fmla="*/ 687446 h 1160647"/>
                  <a:gd name="connsiteX42" fmla="*/ 411418 w 3024845"/>
                  <a:gd name="connsiteY42" fmla="*/ 687446 h 1160647"/>
                  <a:gd name="connsiteX43" fmla="*/ 411418 w 3024845"/>
                  <a:gd name="connsiteY43" fmla="*/ 686365 h 1160647"/>
                  <a:gd name="connsiteX44" fmla="*/ 411418 w 3024845"/>
                  <a:gd name="connsiteY44" fmla="*/ 678798 h 1160647"/>
                  <a:gd name="connsiteX45" fmla="*/ 413445 w 3024845"/>
                  <a:gd name="connsiteY45" fmla="*/ 678798 h 1160647"/>
                  <a:gd name="connsiteX46" fmla="*/ 427632 w 3024845"/>
                  <a:gd name="connsiteY46" fmla="*/ 678798 h 1160647"/>
                  <a:gd name="connsiteX47" fmla="*/ 427632 w 3024845"/>
                  <a:gd name="connsiteY47" fmla="*/ 679879 h 1160647"/>
                  <a:gd name="connsiteX48" fmla="*/ 427632 w 3024845"/>
                  <a:gd name="connsiteY48" fmla="*/ 687446 h 1160647"/>
                  <a:gd name="connsiteX49" fmla="*/ 449925 w 3024845"/>
                  <a:gd name="connsiteY49" fmla="*/ 687446 h 1160647"/>
                  <a:gd name="connsiteX50" fmla="*/ 449925 w 3024845"/>
                  <a:gd name="connsiteY50" fmla="*/ 685554 h 1160647"/>
                  <a:gd name="connsiteX51" fmla="*/ 449925 w 3024845"/>
                  <a:gd name="connsiteY51" fmla="*/ 672313 h 1160647"/>
                  <a:gd name="connsiteX52" fmla="*/ 451699 w 3024845"/>
                  <a:gd name="connsiteY52" fmla="*/ 672313 h 1160647"/>
                  <a:gd name="connsiteX53" fmla="*/ 464112 w 3024845"/>
                  <a:gd name="connsiteY53" fmla="*/ 672313 h 1160647"/>
                  <a:gd name="connsiteX54" fmla="*/ 464112 w 3024845"/>
                  <a:gd name="connsiteY54" fmla="*/ 696093 h 1160647"/>
                  <a:gd name="connsiteX55" fmla="*/ 465126 w 3024845"/>
                  <a:gd name="connsiteY55" fmla="*/ 696093 h 1160647"/>
                  <a:gd name="connsiteX56" fmla="*/ 472219 w 3024845"/>
                  <a:gd name="connsiteY56" fmla="*/ 696093 h 1160647"/>
                  <a:gd name="connsiteX57" fmla="*/ 472219 w 3024845"/>
                  <a:gd name="connsiteY57" fmla="*/ 695012 h 1160647"/>
                  <a:gd name="connsiteX58" fmla="*/ 472219 w 3024845"/>
                  <a:gd name="connsiteY58" fmla="*/ 687446 h 1160647"/>
                  <a:gd name="connsiteX59" fmla="*/ 473992 w 3024845"/>
                  <a:gd name="connsiteY59" fmla="*/ 687446 h 1160647"/>
                  <a:gd name="connsiteX60" fmla="*/ 486406 w 3024845"/>
                  <a:gd name="connsiteY60" fmla="*/ 687446 h 1160647"/>
                  <a:gd name="connsiteX61" fmla="*/ 486406 w 3024845"/>
                  <a:gd name="connsiteY61" fmla="*/ 713387 h 1160647"/>
                  <a:gd name="connsiteX62" fmla="*/ 488433 w 3024845"/>
                  <a:gd name="connsiteY62" fmla="*/ 713387 h 1160647"/>
                  <a:gd name="connsiteX63" fmla="*/ 502619 w 3024845"/>
                  <a:gd name="connsiteY63" fmla="*/ 713387 h 1160647"/>
                  <a:gd name="connsiteX64" fmla="*/ 502619 w 3024845"/>
                  <a:gd name="connsiteY64" fmla="*/ 715008 h 1160647"/>
                  <a:gd name="connsiteX65" fmla="*/ 502619 w 3024845"/>
                  <a:gd name="connsiteY65" fmla="*/ 726358 h 1160647"/>
                  <a:gd name="connsiteX66" fmla="*/ 503379 w 3024845"/>
                  <a:gd name="connsiteY66" fmla="*/ 726358 h 1160647"/>
                  <a:gd name="connsiteX67" fmla="*/ 508700 w 3024845"/>
                  <a:gd name="connsiteY67" fmla="*/ 726358 h 1160647"/>
                  <a:gd name="connsiteX68" fmla="*/ 508700 w 3024845"/>
                  <a:gd name="connsiteY68" fmla="*/ 725547 h 1160647"/>
                  <a:gd name="connsiteX69" fmla="*/ 508700 w 3024845"/>
                  <a:gd name="connsiteY69" fmla="*/ 719872 h 1160647"/>
                  <a:gd name="connsiteX70" fmla="*/ 539100 w 3024845"/>
                  <a:gd name="connsiteY70" fmla="*/ 719872 h 1160647"/>
                  <a:gd name="connsiteX71" fmla="*/ 539100 w 3024845"/>
                  <a:gd name="connsiteY71" fmla="*/ 743652 h 1160647"/>
                  <a:gd name="connsiteX72" fmla="*/ 540113 w 3024845"/>
                  <a:gd name="connsiteY72" fmla="*/ 743652 h 1160647"/>
                  <a:gd name="connsiteX73" fmla="*/ 547207 w 3024845"/>
                  <a:gd name="connsiteY73" fmla="*/ 743652 h 1160647"/>
                  <a:gd name="connsiteX74" fmla="*/ 547207 w 3024845"/>
                  <a:gd name="connsiteY74" fmla="*/ 744733 h 1160647"/>
                  <a:gd name="connsiteX75" fmla="*/ 547207 w 3024845"/>
                  <a:gd name="connsiteY75" fmla="*/ 752299 h 1160647"/>
                  <a:gd name="connsiteX76" fmla="*/ 547967 w 3024845"/>
                  <a:gd name="connsiteY76" fmla="*/ 752299 h 1160647"/>
                  <a:gd name="connsiteX77" fmla="*/ 553287 w 3024845"/>
                  <a:gd name="connsiteY77" fmla="*/ 752299 h 1160647"/>
                  <a:gd name="connsiteX78" fmla="*/ 553287 w 3024845"/>
                  <a:gd name="connsiteY78" fmla="*/ 750137 h 1160647"/>
                  <a:gd name="connsiteX79" fmla="*/ 553287 w 3024845"/>
                  <a:gd name="connsiteY79" fmla="*/ 735005 h 1160647"/>
                  <a:gd name="connsiteX80" fmla="*/ 554300 w 3024845"/>
                  <a:gd name="connsiteY80" fmla="*/ 735005 h 1160647"/>
                  <a:gd name="connsiteX81" fmla="*/ 561394 w 3024845"/>
                  <a:gd name="connsiteY81" fmla="*/ 735005 h 1160647"/>
                  <a:gd name="connsiteX82" fmla="*/ 561394 w 3024845"/>
                  <a:gd name="connsiteY82" fmla="*/ 736086 h 1160647"/>
                  <a:gd name="connsiteX83" fmla="*/ 561394 w 3024845"/>
                  <a:gd name="connsiteY83" fmla="*/ 743652 h 1160647"/>
                  <a:gd name="connsiteX84" fmla="*/ 566714 w 3024845"/>
                  <a:gd name="connsiteY84" fmla="*/ 741659 h 1160647"/>
                  <a:gd name="connsiteX85" fmla="*/ 567474 w 3024845"/>
                  <a:gd name="connsiteY85" fmla="*/ 740679 h 1160647"/>
                  <a:gd name="connsiteX86" fmla="*/ 567474 w 3024845"/>
                  <a:gd name="connsiteY86" fmla="*/ 735005 h 1160647"/>
                  <a:gd name="connsiteX87" fmla="*/ 605981 w 3024845"/>
                  <a:gd name="connsiteY87" fmla="*/ 735005 h 1160647"/>
                  <a:gd name="connsiteX88" fmla="*/ 605981 w 3024845"/>
                  <a:gd name="connsiteY88" fmla="*/ 758784 h 1160647"/>
                  <a:gd name="connsiteX89" fmla="*/ 608007 w 3024845"/>
                  <a:gd name="connsiteY89" fmla="*/ 758784 h 1160647"/>
                  <a:gd name="connsiteX90" fmla="*/ 622194 w 3024845"/>
                  <a:gd name="connsiteY90" fmla="*/ 758784 h 1160647"/>
                  <a:gd name="connsiteX91" fmla="*/ 622194 w 3024845"/>
                  <a:gd name="connsiteY91" fmla="*/ 759865 h 1160647"/>
                  <a:gd name="connsiteX92" fmla="*/ 622194 w 3024845"/>
                  <a:gd name="connsiteY92" fmla="*/ 767431 h 1160647"/>
                  <a:gd name="connsiteX93" fmla="*/ 623968 w 3024845"/>
                  <a:gd name="connsiteY93" fmla="*/ 767431 h 1160647"/>
                  <a:gd name="connsiteX94" fmla="*/ 636381 w 3024845"/>
                  <a:gd name="connsiteY94" fmla="*/ 767431 h 1160647"/>
                  <a:gd name="connsiteX95" fmla="*/ 636381 w 3024845"/>
                  <a:gd name="connsiteY95" fmla="*/ 743652 h 1160647"/>
                  <a:gd name="connsiteX96" fmla="*/ 637394 w 3024845"/>
                  <a:gd name="connsiteY96" fmla="*/ 743652 h 1160647"/>
                  <a:gd name="connsiteX97" fmla="*/ 644488 w 3024845"/>
                  <a:gd name="connsiteY97" fmla="*/ 743652 h 1160647"/>
                  <a:gd name="connsiteX98" fmla="*/ 644488 w 3024845"/>
                  <a:gd name="connsiteY98" fmla="*/ 711225 h 1160647"/>
                  <a:gd name="connsiteX99" fmla="*/ 645501 w 3024845"/>
                  <a:gd name="connsiteY99" fmla="*/ 711225 h 1160647"/>
                  <a:gd name="connsiteX100" fmla="*/ 652595 w 3024845"/>
                  <a:gd name="connsiteY100" fmla="*/ 711225 h 1160647"/>
                  <a:gd name="connsiteX101" fmla="*/ 652595 w 3024845"/>
                  <a:gd name="connsiteY101" fmla="*/ 709334 h 1160647"/>
                  <a:gd name="connsiteX102" fmla="*/ 652595 w 3024845"/>
                  <a:gd name="connsiteY102" fmla="*/ 696093 h 1160647"/>
                  <a:gd name="connsiteX103" fmla="*/ 651328 w 3024845"/>
                  <a:gd name="connsiteY103" fmla="*/ 694471 h 1160647"/>
                  <a:gd name="connsiteX104" fmla="*/ 656648 w 3024845"/>
                  <a:gd name="connsiteY104" fmla="*/ 683122 h 1160647"/>
                  <a:gd name="connsiteX105" fmla="*/ 664755 w 3024845"/>
                  <a:gd name="connsiteY105" fmla="*/ 711225 h 1160647"/>
                  <a:gd name="connsiteX106" fmla="*/ 665515 w 3024845"/>
                  <a:gd name="connsiteY106" fmla="*/ 711225 h 1160647"/>
                  <a:gd name="connsiteX107" fmla="*/ 670835 w 3024845"/>
                  <a:gd name="connsiteY107" fmla="*/ 711225 h 1160647"/>
                  <a:gd name="connsiteX108" fmla="*/ 670835 w 3024845"/>
                  <a:gd name="connsiteY108" fmla="*/ 605298 h 1160647"/>
                  <a:gd name="connsiteX109" fmla="*/ 672355 w 3024845"/>
                  <a:gd name="connsiteY109" fmla="*/ 605298 h 1160647"/>
                  <a:gd name="connsiteX110" fmla="*/ 682995 w 3024845"/>
                  <a:gd name="connsiteY110" fmla="*/ 605298 h 1160647"/>
                  <a:gd name="connsiteX111" fmla="*/ 682995 w 3024845"/>
                  <a:gd name="connsiteY111" fmla="*/ 557739 h 1160647"/>
                  <a:gd name="connsiteX112" fmla="*/ 709342 w 3024845"/>
                  <a:gd name="connsiteY112" fmla="*/ 557739 h 1160647"/>
                  <a:gd name="connsiteX113" fmla="*/ 709342 w 3024845"/>
                  <a:gd name="connsiteY113" fmla="*/ 536121 h 1160647"/>
                  <a:gd name="connsiteX114" fmla="*/ 743796 w 3024845"/>
                  <a:gd name="connsiteY114" fmla="*/ 536121 h 1160647"/>
                  <a:gd name="connsiteX115" fmla="*/ 743796 w 3024845"/>
                  <a:gd name="connsiteY115" fmla="*/ 538553 h 1160647"/>
                  <a:gd name="connsiteX116" fmla="*/ 743796 w 3024845"/>
                  <a:gd name="connsiteY116" fmla="*/ 555577 h 1160647"/>
                  <a:gd name="connsiteX117" fmla="*/ 746076 w 3024845"/>
                  <a:gd name="connsiteY117" fmla="*/ 555577 h 1160647"/>
                  <a:gd name="connsiteX118" fmla="*/ 762036 w 3024845"/>
                  <a:gd name="connsiteY118" fmla="*/ 555577 h 1160647"/>
                  <a:gd name="connsiteX119" fmla="*/ 762036 w 3024845"/>
                  <a:gd name="connsiteY119" fmla="*/ 603136 h 1160647"/>
                  <a:gd name="connsiteX120" fmla="*/ 763049 w 3024845"/>
                  <a:gd name="connsiteY120" fmla="*/ 603136 h 1160647"/>
                  <a:gd name="connsiteX121" fmla="*/ 770143 w 3024845"/>
                  <a:gd name="connsiteY121" fmla="*/ 603136 h 1160647"/>
                  <a:gd name="connsiteX122" fmla="*/ 784330 w 3024845"/>
                  <a:gd name="connsiteY122" fmla="*/ 607460 h 1160647"/>
                  <a:gd name="connsiteX123" fmla="*/ 784330 w 3024845"/>
                  <a:gd name="connsiteY123" fmla="*/ 646372 h 1160647"/>
                  <a:gd name="connsiteX124" fmla="*/ 785343 w 3024845"/>
                  <a:gd name="connsiteY124" fmla="*/ 646372 h 1160647"/>
                  <a:gd name="connsiteX125" fmla="*/ 792436 w 3024845"/>
                  <a:gd name="connsiteY125" fmla="*/ 646372 h 1160647"/>
                  <a:gd name="connsiteX126" fmla="*/ 792436 w 3024845"/>
                  <a:gd name="connsiteY126" fmla="*/ 647993 h 1160647"/>
                  <a:gd name="connsiteX127" fmla="*/ 792436 w 3024845"/>
                  <a:gd name="connsiteY127" fmla="*/ 659342 h 1160647"/>
                  <a:gd name="connsiteX128" fmla="*/ 794463 w 3024845"/>
                  <a:gd name="connsiteY128" fmla="*/ 659342 h 1160647"/>
                  <a:gd name="connsiteX129" fmla="*/ 808650 w 3024845"/>
                  <a:gd name="connsiteY129" fmla="*/ 659342 h 1160647"/>
                  <a:gd name="connsiteX130" fmla="*/ 814730 w 3024845"/>
                  <a:gd name="connsiteY130" fmla="*/ 665828 h 1160647"/>
                  <a:gd name="connsiteX131" fmla="*/ 814730 w 3024845"/>
                  <a:gd name="connsiteY131" fmla="*/ 687446 h 1160647"/>
                  <a:gd name="connsiteX132" fmla="*/ 817010 w 3024845"/>
                  <a:gd name="connsiteY132" fmla="*/ 687446 h 1160647"/>
                  <a:gd name="connsiteX133" fmla="*/ 832970 w 3024845"/>
                  <a:gd name="connsiteY133" fmla="*/ 687446 h 1160647"/>
                  <a:gd name="connsiteX134" fmla="*/ 832970 w 3024845"/>
                  <a:gd name="connsiteY134" fmla="*/ 688526 h 1160647"/>
                  <a:gd name="connsiteX135" fmla="*/ 832970 w 3024845"/>
                  <a:gd name="connsiteY135" fmla="*/ 696093 h 1160647"/>
                  <a:gd name="connsiteX136" fmla="*/ 834237 w 3024845"/>
                  <a:gd name="connsiteY136" fmla="*/ 696093 h 1160647"/>
                  <a:gd name="connsiteX137" fmla="*/ 843104 w 3024845"/>
                  <a:gd name="connsiteY137" fmla="*/ 696093 h 1160647"/>
                  <a:gd name="connsiteX138" fmla="*/ 843104 w 3024845"/>
                  <a:gd name="connsiteY138" fmla="*/ 698254 h 1160647"/>
                  <a:gd name="connsiteX139" fmla="*/ 843104 w 3024845"/>
                  <a:gd name="connsiteY139" fmla="*/ 713387 h 1160647"/>
                  <a:gd name="connsiteX140" fmla="*/ 847157 w 3024845"/>
                  <a:gd name="connsiteY140" fmla="*/ 711495 h 1160647"/>
                  <a:gd name="connsiteX141" fmla="*/ 847157 w 3024845"/>
                  <a:gd name="connsiteY141" fmla="*/ 698254 h 1160647"/>
                  <a:gd name="connsiteX142" fmla="*/ 848170 w 3024845"/>
                  <a:gd name="connsiteY142" fmla="*/ 698254 h 1160647"/>
                  <a:gd name="connsiteX143" fmla="*/ 855264 w 3024845"/>
                  <a:gd name="connsiteY143" fmla="*/ 698254 h 1160647"/>
                  <a:gd name="connsiteX144" fmla="*/ 855264 w 3024845"/>
                  <a:gd name="connsiteY144" fmla="*/ 699876 h 1160647"/>
                  <a:gd name="connsiteX145" fmla="*/ 855264 w 3024845"/>
                  <a:gd name="connsiteY145" fmla="*/ 711225 h 1160647"/>
                  <a:gd name="connsiteX146" fmla="*/ 856024 w 3024845"/>
                  <a:gd name="connsiteY146" fmla="*/ 711225 h 1160647"/>
                  <a:gd name="connsiteX147" fmla="*/ 861344 w 3024845"/>
                  <a:gd name="connsiteY147" fmla="*/ 711225 h 1160647"/>
                  <a:gd name="connsiteX148" fmla="*/ 909984 w 3024845"/>
                  <a:gd name="connsiteY148" fmla="*/ 706902 h 1160647"/>
                  <a:gd name="connsiteX149" fmla="*/ 909984 w 3024845"/>
                  <a:gd name="connsiteY149" fmla="*/ 708253 h 1160647"/>
                  <a:gd name="connsiteX150" fmla="*/ 909984 w 3024845"/>
                  <a:gd name="connsiteY150" fmla="*/ 717710 h 1160647"/>
                  <a:gd name="connsiteX151" fmla="*/ 910744 w 3024845"/>
                  <a:gd name="connsiteY151" fmla="*/ 717710 h 1160647"/>
                  <a:gd name="connsiteX152" fmla="*/ 916065 w 3024845"/>
                  <a:gd name="connsiteY152" fmla="*/ 717710 h 1160647"/>
                  <a:gd name="connsiteX153" fmla="*/ 916065 w 3024845"/>
                  <a:gd name="connsiteY153" fmla="*/ 719872 h 1160647"/>
                  <a:gd name="connsiteX154" fmla="*/ 916065 w 3024845"/>
                  <a:gd name="connsiteY154" fmla="*/ 735005 h 1160647"/>
                  <a:gd name="connsiteX155" fmla="*/ 918091 w 3024845"/>
                  <a:gd name="connsiteY155" fmla="*/ 733654 h 1160647"/>
                  <a:gd name="connsiteX156" fmla="*/ 932278 w 3024845"/>
                  <a:gd name="connsiteY156" fmla="*/ 724196 h 1160647"/>
                  <a:gd name="connsiteX157" fmla="*/ 938358 w 3024845"/>
                  <a:gd name="connsiteY157" fmla="*/ 683122 h 1160647"/>
                  <a:gd name="connsiteX158" fmla="*/ 939118 w 3024845"/>
                  <a:gd name="connsiteY158" fmla="*/ 682852 h 1160647"/>
                  <a:gd name="connsiteX159" fmla="*/ 944438 w 3024845"/>
                  <a:gd name="connsiteY159" fmla="*/ 680960 h 1160647"/>
                  <a:gd name="connsiteX160" fmla="*/ 946465 w 3024845"/>
                  <a:gd name="connsiteY160" fmla="*/ 611783 h 1160647"/>
                  <a:gd name="connsiteX161" fmla="*/ 948492 w 3024845"/>
                  <a:gd name="connsiteY161" fmla="*/ 680960 h 1160647"/>
                  <a:gd name="connsiteX162" fmla="*/ 949252 w 3024845"/>
                  <a:gd name="connsiteY162" fmla="*/ 681230 h 1160647"/>
                  <a:gd name="connsiteX163" fmla="*/ 954572 w 3024845"/>
                  <a:gd name="connsiteY163" fmla="*/ 683122 h 1160647"/>
                  <a:gd name="connsiteX164" fmla="*/ 954572 w 3024845"/>
                  <a:gd name="connsiteY164" fmla="*/ 596651 h 1160647"/>
                  <a:gd name="connsiteX165" fmla="*/ 958625 w 3024845"/>
                  <a:gd name="connsiteY165" fmla="*/ 564224 h 1160647"/>
                  <a:gd name="connsiteX166" fmla="*/ 997132 w 3024845"/>
                  <a:gd name="connsiteY166" fmla="*/ 564224 h 1160647"/>
                  <a:gd name="connsiteX167" fmla="*/ 997132 w 3024845"/>
                  <a:gd name="connsiteY167" fmla="*/ 596651 h 1160647"/>
                  <a:gd name="connsiteX168" fmla="*/ 997892 w 3024845"/>
                  <a:gd name="connsiteY168" fmla="*/ 596651 h 1160647"/>
                  <a:gd name="connsiteX169" fmla="*/ 1003212 w 3024845"/>
                  <a:gd name="connsiteY169" fmla="*/ 596651 h 1160647"/>
                  <a:gd name="connsiteX170" fmla="*/ 1003212 w 3024845"/>
                  <a:gd name="connsiteY170" fmla="*/ 514503 h 1160647"/>
                  <a:gd name="connsiteX171" fmla="*/ 1004986 w 3024845"/>
                  <a:gd name="connsiteY171" fmla="*/ 514503 h 1160647"/>
                  <a:gd name="connsiteX172" fmla="*/ 1017399 w 3024845"/>
                  <a:gd name="connsiteY172" fmla="*/ 514503 h 1160647"/>
                  <a:gd name="connsiteX173" fmla="*/ 1017399 w 3024845"/>
                  <a:gd name="connsiteY173" fmla="*/ 512612 h 1160647"/>
                  <a:gd name="connsiteX174" fmla="*/ 1017399 w 3024845"/>
                  <a:gd name="connsiteY174" fmla="*/ 499371 h 1160647"/>
                  <a:gd name="connsiteX175" fmla="*/ 1039693 w 3024845"/>
                  <a:gd name="connsiteY175" fmla="*/ 499371 h 1160647"/>
                  <a:gd name="connsiteX176" fmla="*/ 1039693 w 3024845"/>
                  <a:gd name="connsiteY176" fmla="*/ 498290 h 1160647"/>
                  <a:gd name="connsiteX177" fmla="*/ 1039693 w 3024845"/>
                  <a:gd name="connsiteY177" fmla="*/ 490724 h 1160647"/>
                  <a:gd name="connsiteX178" fmla="*/ 1041466 w 3024845"/>
                  <a:gd name="connsiteY178" fmla="*/ 490724 h 1160647"/>
                  <a:gd name="connsiteX179" fmla="*/ 1053880 w 3024845"/>
                  <a:gd name="connsiteY179" fmla="*/ 490724 h 1160647"/>
                  <a:gd name="connsiteX180" fmla="*/ 1053880 w 3024845"/>
                  <a:gd name="connsiteY180" fmla="*/ 491805 h 1160647"/>
                  <a:gd name="connsiteX181" fmla="*/ 1053880 w 3024845"/>
                  <a:gd name="connsiteY181" fmla="*/ 499371 h 1160647"/>
                  <a:gd name="connsiteX182" fmla="*/ 1054640 w 3024845"/>
                  <a:gd name="connsiteY182" fmla="*/ 499371 h 1160647"/>
                  <a:gd name="connsiteX183" fmla="*/ 1059960 w 3024845"/>
                  <a:gd name="connsiteY183" fmla="*/ 499371 h 1160647"/>
                  <a:gd name="connsiteX184" fmla="*/ 1070093 w 3024845"/>
                  <a:gd name="connsiteY184" fmla="*/ 495047 h 1160647"/>
                  <a:gd name="connsiteX185" fmla="*/ 1074146 w 3024845"/>
                  <a:gd name="connsiteY185" fmla="*/ 498290 h 1160647"/>
                  <a:gd name="connsiteX186" fmla="*/ 1074146 w 3024845"/>
                  <a:gd name="connsiteY186" fmla="*/ 490724 h 1160647"/>
                  <a:gd name="connsiteX187" fmla="*/ 1076426 w 3024845"/>
                  <a:gd name="connsiteY187" fmla="*/ 490724 h 1160647"/>
                  <a:gd name="connsiteX188" fmla="*/ 1092387 w 3024845"/>
                  <a:gd name="connsiteY188" fmla="*/ 490724 h 1160647"/>
                  <a:gd name="connsiteX189" fmla="*/ 1092387 w 3024845"/>
                  <a:gd name="connsiteY189" fmla="*/ 491805 h 1160647"/>
                  <a:gd name="connsiteX190" fmla="*/ 1092387 w 3024845"/>
                  <a:gd name="connsiteY190" fmla="*/ 499371 h 1160647"/>
                  <a:gd name="connsiteX191" fmla="*/ 1122787 w 3024845"/>
                  <a:gd name="connsiteY191" fmla="*/ 499371 h 1160647"/>
                  <a:gd name="connsiteX192" fmla="*/ 1122787 w 3024845"/>
                  <a:gd name="connsiteY192" fmla="*/ 500992 h 1160647"/>
                  <a:gd name="connsiteX193" fmla="*/ 1122787 w 3024845"/>
                  <a:gd name="connsiteY193" fmla="*/ 512342 h 1160647"/>
                  <a:gd name="connsiteX194" fmla="*/ 1149134 w 3024845"/>
                  <a:gd name="connsiteY194" fmla="*/ 512342 h 1160647"/>
                  <a:gd name="connsiteX195" fmla="*/ 1149134 w 3024845"/>
                  <a:gd name="connsiteY195" fmla="*/ 542606 h 1160647"/>
                  <a:gd name="connsiteX196" fmla="*/ 1149894 w 3024845"/>
                  <a:gd name="connsiteY196" fmla="*/ 542606 h 1160647"/>
                  <a:gd name="connsiteX197" fmla="*/ 1155214 w 3024845"/>
                  <a:gd name="connsiteY197" fmla="*/ 542606 h 1160647"/>
                  <a:gd name="connsiteX198" fmla="*/ 1155214 w 3024845"/>
                  <a:gd name="connsiteY198" fmla="*/ 543687 h 1160647"/>
                  <a:gd name="connsiteX199" fmla="*/ 1155214 w 3024845"/>
                  <a:gd name="connsiteY199" fmla="*/ 551254 h 1160647"/>
                  <a:gd name="connsiteX200" fmla="*/ 1159268 w 3024845"/>
                  <a:gd name="connsiteY200" fmla="*/ 581518 h 1160647"/>
                  <a:gd name="connsiteX201" fmla="*/ 1160028 w 3024845"/>
                  <a:gd name="connsiteY201" fmla="*/ 581518 h 1160647"/>
                  <a:gd name="connsiteX202" fmla="*/ 1165348 w 3024845"/>
                  <a:gd name="connsiteY202" fmla="*/ 581518 h 1160647"/>
                  <a:gd name="connsiteX203" fmla="*/ 1165348 w 3024845"/>
                  <a:gd name="connsiteY203" fmla="*/ 582329 h 1160647"/>
                  <a:gd name="connsiteX204" fmla="*/ 1165348 w 3024845"/>
                  <a:gd name="connsiteY204" fmla="*/ 588004 h 1160647"/>
                  <a:gd name="connsiteX205" fmla="*/ 1166361 w 3024845"/>
                  <a:gd name="connsiteY205" fmla="*/ 588004 h 1160647"/>
                  <a:gd name="connsiteX206" fmla="*/ 1173454 w 3024845"/>
                  <a:gd name="connsiteY206" fmla="*/ 588004 h 1160647"/>
                  <a:gd name="connsiteX207" fmla="*/ 1173454 w 3024845"/>
                  <a:gd name="connsiteY207" fmla="*/ 618269 h 1160647"/>
                  <a:gd name="connsiteX208" fmla="*/ 1175481 w 3024845"/>
                  <a:gd name="connsiteY208" fmla="*/ 618269 h 1160647"/>
                  <a:gd name="connsiteX209" fmla="*/ 1189668 w 3024845"/>
                  <a:gd name="connsiteY209" fmla="*/ 618269 h 1160647"/>
                  <a:gd name="connsiteX210" fmla="*/ 1189668 w 3024845"/>
                  <a:gd name="connsiteY210" fmla="*/ 642048 h 1160647"/>
                  <a:gd name="connsiteX211" fmla="*/ 1191695 w 3024845"/>
                  <a:gd name="connsiteY211" fmla="*/ 643669 h 1160647"/>
                  <a:gd name="connsiteX212" fmla="*/ 1191695 w 3024845"/>
                  <a:gd name="connsiteY212" fmla="*/ 655019 h 1160647"/>
                  <a:gd name="connsiteX213" fmla="*/ 1192455 w 3024845"/>
                  <a:gd name="connsiteY213" fmla="*/ 655019 h 1160647"/>
                  <a:gd name="connsiteX214" fmla="*/ 1197775 w 3024845"/>
                  <a:gd name="connsiteY214" fmla="*/ 655019 h 1160647"/>
                  <a:gd name="connsiteX215" fmla="*/ 1197775 w 3024845"/>
                  <a:gd name="connsiteY215" fmla="*/ 678798 h 1160647"/>
                  <a:gd name="connsiteX216" fmla="*/ 1199041 w 3024845"/>
                  <a:gd name="connsiteY216" fmla="*/ 678798 h 1160647"/>
                  <a:gd name="connsiteX217" fmla="*/ 1207908 w 3024845"/>
                  <a:gd name="connsiteY217" fmla="*/ 678798 h 1160647"/>
                  <a:gd name="connsiteX218" fmla="*/ 1209935 w 3024845"/>
                  <a:gd name="connsiteY218" fmla="*/ 682852 h 1160647"/>
                  <a:gd name="connsiteX219" fmla="*/ 1209935 w 3024845"/>
                  <a:gd name="connsiteY219" fmla="*/ 696093 h 1160647"/>
                  <a:gd name="connsiteX220" fmla="*/ 1211455 w 3024845"/>
                  <a:gd name="connsiteY220" fmla="*/ 694201 h 1160647"/>
                  <a:gd name="connsiteX221" fmla="*/ 1222095 w 3024845"/>
                  <a:gd name="connsiteY221" fmla="*/ 680960 h 1160647"/>
                  <a:gd name="connsiteX222" fmla="*/ 1250469 w 3024845"/>
                  <a:gd name="connsiteY222" fmla="*/ 680960 h 1160647"/>
                  <a:gd name="connsiteX223" fmla="*/ 1250469 w 3024845"/>
                  <a:gd name="connsiteY223" fmla="*/ 767431 h 1160647"/>
                  <a:gd name="connsiteX224" fmla="*/ 1251229 w 3024845"/>
                  <a:gd name="connsiteY224" fmla="*/ 767431 h 1160647"/>
                  <a:gd name="connsiteX225" fmla="*/ 1256549 w 3024845"/>
                  <a:gd name="connsiteY225" fmla="*/ 767431 h 1160647"/>
                  <a:gd name="connsiteX226" fmla="*/ 1257309 w 3024845"/>
                  <a:gd name="connsiteY226" fmla="*/ 766080 h 1160647"/>
                  <a:gd name="connsiteX227" fmla="*/ 1262629 w 3024845"/>
                  <a:gd name="connsiteY227" fmla="*/ 756622 h 1160647"/>
                  <a:gd name="connsiteX228" fmla="*/ 1262629 w 3024845"/>
                  <a:gd name="connsiteY228" fmla="*/ 758514 h 1160647"/>
                  <a:gd name="connsiteX229" fmla="*/ 1262629 w 3024845"/>
                  <a:gd name="connsiteY229" fmla="*/ 771755 h 1160647"/>
                  <a:gd name="connsiteX230" fmla="*/ 1266682 w 3024845"/>
                  <a:gd name="connsiteY230" fmla="*/ 726358 h 1160647"/>
                  <a:gd name="connsiteX231" fmla="*/ 1267442 w 3024845"/>
                  <a:gd name="connsiteY231" fmla="*/ 726358 h 1160647"/>
                  <a:gd name="connsiteX232" fmla="*/ 1272762 w 3024845"/>
                  <a:gd name="connsiteY232" fmla="*/ 726358 h 1160647"/>
                  <a:gd name="connsiteX233" fmla="*/ 1272762 w 3024845"/>
                  <a:gd name="connsiteY233" fmla="*/ 661504 h 1160647"/>
                  <a:gd name="connsiteX234" fmla="*/ 1273776 w 3024845"/>
                  <a:gd name="connsiteY234" fmla="*/ 661504 h 1160647"/>
                  <a:gd name="connsiteX235" fmla="*/ 1280869 w 3024845"/>
                  <a:gd name="connsiteY235" fmla="*/ 661504 h 1160647"/>
                  <a:gd name="connsiteX236" fmla="*/ 1293029 w 3024845"/>
                  <a:gd name="connsiteY236" fmla="*/ 618269 h 1160647"/>
                  <a:gd name="connsiteX237" fmla="*/ 1294296 w 3024845"/>
                  <a:gd name="connsiteY237" fmla="*/ 618269 h 1160647"/>
                  <a:gd name="connsiteX238" fmla="*/ 1303163 w 3024845"/>
                  <a:gd name="connsiteY238" fmla="*/ 618269 h 1160647"/>
                  <a:gd name="connsiteX239" fmla="*/ 1313296 w 3024845"/>
                  <a:gd name="connsiteY239" fmla="*/ 661504 h 1160647"/>
                  <a:gd name="connsiteX240" fmla="*/ 1314309 w 3024845"/>
                  <a:gd name="connsiteY240" fmla="*/ 661504 h 1160647"/>
                  <a:gd name="connsiteX241" fmla="*/ 1321403 w 3024845"/>
                  <a:gd name="connsiteY241" fmla="*/ 661504 h 1160647"/>
                  <a:gd name="connsiteX242" fmla="*/ 1321403 w 3024845"/>
                  <a:gd name="connsiteY242" fmla="*/ 700416 h 1160647"/>
                  <a:gd name="connsiteX243" fmla="*/ 1323176 w 3024845"/>
                  <a:gd name="connsiteY243" fmla="*/ 700416 h 1160647"/>
                  <a:gd name="connsiteX244" fmla="*/ 1335590 w 3024845"/>
                  <a:gd name="connsiteY244" fmla="*/ 700416 h 1160647"/>
                  <a:gd name="connsiteX245" fmla="*/ 1335590 w 3024845"/>
                  <a:gd name="connsiteY245" fmla="*/ 702578 h 1160647"/>
                  <a:gd name="connsiteX246" fmla="*/ 1335590 w 3024845"/>
                  <a:gd name="connsiteY246" fmla="*/ 717710 h 1160647"/>
                  <a:gd name="connsiteX247" fmla="*/ 1339643 w 3024845"/>
                  <a:gd name="connsiteY247" fmla="*/ 715549 h 1160647"/>
                  <a:gd name="connsiteX248" fmla="*/ 1339643 w 3024845"/>
                  <a:gd name="connsiteY248" fmla="*/ 700416 h 1160647"/>
                  <a:gd name="connsiteX249" fmla="*/ 1341163 w 3024845"/>
                  <a:gd name="connsiteY249" fmla="*/ 700416 h 1160647"/>
                  <a:gd name="connsiteX250" fmla="*/ 1351803 w 3024845"/>
                  <a:gd name="connsiteY250" fmla="*/ 700416 h 1160647"/>
                  <a:gd name="connsiteX251" fmla="*/ 1351803 w 3024845"/>
                  <a:gd name="connsiteY251" fmla="*/ 702037 h 1160647"/>
                  <a:gd name="connsiteX252" fmla="*/ 1351803 w 3024845"/>
                  <a:gd name="connsiteY252" fmla="*/ 713387 h 1160647"/>
                  <a:gd name="connsiteX253" fmla="*/ 1382204 w 3024845"/>
                  <a:gd name="connsiteY253" fmla="*/ 713387 h 1160647"/>
                  <a:gd name="connsiteX254" fmla="*/ 1382204 w 3024845"/>
                  <a:gd name="connsiteY254" fmla="*/ 676637 h 1160647"/>
                  <a:gd name="connsiteX255" fmla="*/ 1383470 w 3024845"/>
                  <a:gd name="connsiteY255" fmla="*/ 676637 h 1160647"/>
                  <a:gd name="connsiteX256" fmla="*/ 1392337 w 3024845"/>
                  <a:gd name="connsiteY256" fmla="*/ 676637 h 1160647"/>
                  <a:gd name="connsiteX257" fmla="*/ 1392337 w 3024845"/>
                  <a:gd name="connsiteY257" fmla="*/ 698254 h 1160647"/>
                  <a:gd name="connsiteX258" fmla="*/ 1394364 w 3024845"/>
                  <a:gd name="connsiteY258" fmla="*/ 665828 h 1160647"/>
                  <a:gd name="connsiteX259" fmla="*/ 1416657 w 3024845"/>
                  <a:gd name="connsiteY259" fmla="*/ 665828 h 1160647"/>
                  <a:gd name="connsiteX260" fmla="*/ 1416657 w 3024845"/>
                  <a:gd name="connsiteY260" fmla="*/ 664206 h 1160647"/>
                  <a:gd name="connsiteX261" fmla="*/ 1416657 w 3024845"/>
                  <a:gd name="connsiteY261" fmla="*/ 652857 h 1160647"/>
                  <a:gd name="connsiteX262" fmla="*/ 1417417 w 3024845"/>
                  <a:gd name="connsiteY262" fmla="*/ 652857 h 1160647"/>
                  <a:gd name="connsiteX263" fmla="*/ 1422737 w 3024845"/>
                  <a:gd name="connsiteY263" fmla="*/ 652857 h 1160647"/>
                  <a:gd name="connsiteX264" fmla="*/ 1422737 w 3024845"/>
                  <a:gd name="connsiteY264" fmla="*/ 650966 h 1160647"/>
                  <a:gd name="connsiteX265" fmla="*/ 1422737 w 3024845"/>
                  <a:gd name="connsiteY265" fmla="*/ 637725 h 1160647"/>
                  <a:gd name="connsiteX266" fmla="*/ 1426791 w 3024845"/>
                  <a:gd name="connsiteY266" fmla="*/ 644210 h 1160647"/>
                  <a:gd name="connsiteX267" fmla="*/ 1429071 w 3024845"/>
                  <a:gd name="connsiteY267" fmla="*/ 644210 h 1160647"/>
                  <a:gd name="connsiteX268" fmla="*/ 1445031 w 3024845"/>
                  <a:gd name="connsiteY268" fmla="*/ 644210 h 1160647"/>
                  <a:gd name="connsiteX269" fmla="*/ 1445031 w 3024845"/>
                  <a:gd name="connsiteY269" fmla="*/ 643399 h 1160647"/>
                  <a:gd name="connsiteX270" fmla="*/ 1445031 w 3024845"/>
                  <a:gd name="connsiteY270" fmla="*/ 637725 h 1160647"/>
                  <a:gd name="connsiteX271" fmla="*/ 1445791 w 3024845"/>
                  <a:gd name="connsiteY271" fmla="*/ 637725 h 1160647"/>
                  <a:gd name="connsiteX272" fmla="*/ 1451111 w 3024845"/>
                  <a:gd name="connsiteY272" fmla="*/ 637725 h 1160647"/>
                  <a:gd name="connsiteX273" fmla="*/ 1451111 w 3024845"/>
                  <a:gd name="connsiteY273" fmla="*/ 639076 h 1160647"/>
                  <a:gd name="connsiteX274" fmla="*/ 1451111 w 3024845"/>
                  <a:gd name="connsiteY274" fmla="*/ 648534 h 1160647"/>
                  <a:gd name="connsiteX275" fmla="*/ 1489618 w 3024845"/>
                  <a:gd name="connsiteY275" fmla="*/ 648534 h 1160647"/>
                  <a:gd name="connsiteX276" fmla="*/ 1489618 w 3024845"/>
                  <a:gd name="connsiteY276" fmla="*/ 786887 h 1160647"/>
                  <a:gd name="connsiteX277" fmla="*/ 1491138 w 3024845"/>
                  <a:gd name="connsiteY277" fmla="*/ 786887 h 1160647"/>
                  <a:gd name="connsiteX278" fmla="*/ 1501778 w 3024845"/>
                  <a:gd name="connsiteY278" fmla="*/ 786887 h 1160647"/>
                  <a:gd name="connsiteX279" fmla="*/ 1501778 w 3024845"/>
                  <a:gd name="connsiteY279" fmla="*/ 773917 h 1160647"/>
                  <a:gd name="connsiteX280" fmla="*/ 1505832 w 3024845"/>
                  <a:gd name="connsiteY280" fmla="*/ 773917 h 1160647"/>
                  <a:gd name="connsiteX281" fmla="*/ 1505832 w 3024845"/>
                  <a:gd name="connsiteY281" fmla="*/ 786887 h 1160647"/>
                  <a:gd name="connsiteX282" fmla="*/ 1536232 w 3024845"/>
                  <a:gd name="connsiteY282" fmla="*/ 786887 h 1160647"/>
                  <a:gd name="connsiteX283" fmla="*/ 1536232 w 3024845"/>
                  <a:gd name="connsiteY283" fmla="*/ 756622 h 1160647"/>
                  <a:gd name="connsiteX284" fmla="*/ 1548392 w 3024845"/>
                  <a:gd name="connsiteY284" fmla="*/ 756622 h 1160647"/>
                  <a:gd name="connsiteX285" fmla="*/ 1560552 w 3024845"/>
                  <a:gd name="connsiteY285" fmla="*/ 754461 h 1160647"/>
                  <a:gd name="connsiteX286" fmla="*/ 1564606 w 3024845"/>
                  <a:gd name="connsiteY286" fmla="*/ 756622 h 1160647"/>
                  <a:gd name="connsiteX287" fmla="*/ 1574739 w 3024845"/>
                  <a:gd name="connsiteY287" fmla="*/ 756622 h 1160647"/>
                  <a:gd name="connsiteX288" fmla="*/ 1574739 w 3024845"/>
                  <a:gd name="connsiteY288" fmla="*/ 786887 h 1160647"/>
                  <a:gd name="connsiteX289" fmla="*/ 1582846 w 3024845"/>
                  <a:gd name="connsiteY289" fmla="*/ 786887 h 1160647"/>
                  <a:gd name="connsiteX290" fmla="*/ 1582846 w 3024845"/>
                  <a:gd name="connsiteY290" fmla="*/ 804182 h 1160647"/>
                  <a:gd name="connsiteX291" fmla="*/ 1592182 w 3024845"/>
                  <a:gd name="connsiteY291" fmla="*/ 805087 h 1160647"/>
                  <a:gd name="connsiteX292" fmla="*/ 1605140 w 3024845"/>
                  <a:gd name="connsiteY292" fmla="*/ 805087 h 1160647"/>
                  <a:gd name="connsiteX293" fmla="*/ 1605140 w 3024845"/>
                  <a:gd name="connsiteY293" fmla="*/ 789049 h 1160647"/>
                  <a:gd name="connsiteX294" fmla="*/ 1673096 w 3024845"/>
                  <a:gd name="connsiteY294" fmla="*/ 789049 h 1160647"/>
                  <a:gd name="connsiteX295" fmla="*/ 1673096 w 3024845"/>
                  <a:gd name="connsiteY295" fmla="*/ 703796 h 1160647"/>
                  <a:gd name="connsiteX296" fmla="*/ 1745104 w 3024845"/>
                  <a:gd name="connsiteY296" fmla="*/ 703796 h 1160647"/>
                  <a:gd name="connsiteX297" fmla="*/ 1745104 w 3024845"/>
                  <a:gd name="connsiteY297" fmla="*/ 782564 h 1160647"/>
                  <a:gd name="connsiteX298" fmla="*/ 1747008 w 3024845"/>
                  <a:gd name="connsiteY298" fmla="*/ 782564 h 1160647"/>
                  <a:gd name="connsiteX299" fmla="*/ 1748250 w 3024845"/>
                  <a:gd name="connsiteY299" fmla="*/ 805087 h 1160647"/>
                  <a:gd name="connsiteX300" fmla="*/ 1757926 w 3024845"/>
                  <a:gd name="connsiteY300" fmla="*/ 805087 h 1160647"/>
                  <a:gd name="connsiteX301" fmla="*/ 1759168 w 3024845"/>
                  <a:gd name="connsiteY301" fmla="*/ 782564 h 1160647"/>
                  <a:gd name="connsiteX302" fmla="*/ 1765248 w 3024845"/>
                  <a:gd name="connsiteY302" fmla="*/ 782564 h 1160647"/>
                  <a:gd name="connsiteX303" fmla="*/ 1766490 w 3024845"/>
                  <a:gd name="connsiteY303" fmla="*/ 805087 h 1160647"/>
                  <a:gd name="connsiteX304" fmla="*/ 1817112 w 3024845"/>
                  <a:gd name="connsiteY304" fmla="*/ 805087 h 1160647"/>
                  <a:gd name="connsiteX305" fmla="*/ 1817112 w 3024845"/>
                  <a:gd name="connsiteY305" fmla="*/ 642059 h 1160647"/>
                  <a:gd name="connsiteX306" fmla="*/ 2014439 w 3024845"/>
                  <a:gd name="connsiteY306" fmla="*/ 642059 h 1160647"/>
                  <a:gd name="connsiteX307" fmla="*/ 2014439 w 3024845"/>
                  <a:gd name="connsiteY307" fmla="*/ 805087 h 1160647"/>
                  <a:gd name="connsiteX308" fmla="*/ 2033136 w 3024845"/>
                  <a:gd name="connsiteY308" fmla="*/ 805087 h 1160647"/>
                  <a:gd name="connsiteX309" fmla="*/ 2033136 w 3024845"/>
                  <a:gd name="connsiteY309" fmla="*/ 722394 h 1160647"/>
                  <a:gd name="connsiteX310" fmla="*/ 2128256 w 3024845"/>
                  <a:gd name="connsiteY310" fmla="*/ 722394 h 1160647"/>
                  <a:gd name="connsiteX311" fmla="*/ 2140186 w 3024845"/>
                  <a:gd name="connsiteY311" fmla="*/ 404253 h 1160647"/>
                  <a:gd name="connsiteX312" fmla="*/ 2128026 w 3024845"/>
                  <a:gd name="connsiteY312" fmla="*/ 382635 h 1160647"/>
                  <a:gd name="connsiteX313" fmla="*/ 2121946 w 3024845"/>
                  <a:gd name="connsiteY313" fmla="*/ 378311 h 1160647"/>
                  <a:gd name="connsiteX314" fmla="*/ 2130053 w 3024845"/>
                  <a:gd name="connsiteY314" fmla="*/ 354532 h 1160647"/>
                  <a:gd name="connsiteX315" fmla="*/ 2130053 w 3024845"/>
                  <a:gd name="connsiteY315" fmla="*/ 337238 h 1160647"/>
                  <a:gd name="connsiteX316" fmla="*/ 2144240 w 3024845"/>
                  <a:gd name="connsiteY316" fmla="*/ 337238 h 1160647"/>
                  <a:gd name="connsiteX317" fmla="*/ 2144240 w 3024845"/>
                  <a:gd name="connsiteY317" fmla="*/ 315620 h 1160647"/>
                  <a:gd name="connsiteX318" fmla="*/ 2146266 w 3024845"/>
                  <a:gd name="connsiteY318" fmla="*/ 311296 h 1160647"/>
                  <a:gd name="connsiteX319" fmla="*/ 2146266 w 3024845"/>
                  <a:gd name="connsiteY319" fmla="*/ 233472 h 1160647"/>
                  <a:gd name="connsiteX320" fmla="*/ 2144240 w 3024845"/>
                  <a:gd name="connsiteY320" fmla="*/ 226987 h 1160647"/>
                  <a:gd name="connsiteX321" fmla="*/ 2150320 w 3024845"/>
                  <a:gd name="connsiteY321" fmla="*/ 220501 h 1160647"/>
                  <a:gd name="connsiteX322" fmla="*/ 2150320 w 3024845"/>
                  <a:gd name="connsiteY322" fmla="*/ 162133 h 1160647"/>
                  <a:gd name="connsiteX323" fmla="*/ 2152346 w 3024845"/>
                  <a:gd name="connsiteY323" fmla="*/ 157810 h 1160647"/>
                  <a:gd name="connsiteX324" fmla="*/ 2152346 w 3024845"/>
                  <a:gd name="connsiteY324" fmla="*/ 101604 h 1160647"/>
                  <a:gd name="connsiteX325" fmla="*/ 2154373 w 3024845"/>
                  <a:gd name="connsiteY325" fmla="*/ 82148 h 1160647"/>
                  <a:gd name="connsiteX326" fmla="*/ 2158427 w 3024845"/>
                  <a:gd name="connsiteY326" fmla="*/ 99442 h 1160647"/>
                  <a:gd name="connsiteX327" fmla="*/ 2160453 w 3024845"/>
                  <a:gd name="connsiteY327" fmla="*/ 157810 h 1160647"/>
                  <a:gd name="connsiteX328" fmla="*/ 2162480 w 3024845"/>
                  <a:gd name="connsiteY328" fmla="*/ 220501 h 1160647"/>
                  <a:gd name="connsiteX329" fmla="*/ 2168560 w 3024845"/>
                  <a:gd name="connsiteY329" fmla="*/ 226987 h 1160647"/>
                  <a:gd name="connsiteX330" fmla="*/ 2166533 w 3024845"/>
                  <a:gd name="connsiteY330" fmla="*/ 233472 h 1160647"/>
                  <a:gd name="connsiteX331" fmla="*/ 2166533 w 3024845"/>
                  <a:gd name="connsiteY331" fmla="*/ 311296 h 1160647"/>
                  <a:gd name="connsiteX332" fmla="*/ 2168560 w 3024845"/>
                  <a:gd name="connsiteY332" fmla="*/ 315620 h 1160647"/>
                  <a:gd name="connsiteX333" fmla="*/ 2168560 w 3024845"/>
                  <a:gd name="connsiteY333" fmla="*/ 337238 h 1160647"/>
                  <a:gd name="connsiteX334" fmla="*/ 2182747 w 3024845"/>
                  <a:gd name="connsiteY334" fmla="*/ 337238 h 1160647"/>
                  <a:gd name="connsiteX335" fmla="*/ 2182747 w 3024845"/>
                  <a:gd name="connsiteY335" fmla="*/ 354532 h 1160647"/>
                  <a:gd name="connsiteX336" fmla="*/ 2190854 w 3024845"/>
                  <a:gd name="connsiteY336" fmla="*/ 378311 h 1160647"/>
                  <a:gd name="connsiteX337" fmla="*/ 2184774 w 3024845"/>
                  <a:gd name="connsiteY337" fmla="*/ 382635 h 1160647"/>
                  <a:gd name="connsiteX338" fmla="*/ 2172613 w 3024845"/>
                  <a:gd name="connsiteY338" fmla="*/ 404253 h 1160647"/>
                  <a:gd name="connsiteX339" fmla="*/ 2180720 w 3024845"/>
                  <a:gd name="connsiteY339" fmla="*/ 657181 h 1160647"/>
                  <a:gd name="connsiteX340" fmla="*/ 2245574 w 3024845"/>
                  <a:gd name="connsiteY340" fmla="*/ 657181 h 1160647"/>
                  <a:gd name="connsiteX341" fmla="*/ 2245574 w 3024845"/>
                  <a:gd name="connsiteY341" fmla="*/ 732843 h 1160647"/>
                  <a:gd name="connsiteX342" fmla="*/ 2253681 w 3024845"/>
                  <a:gd name="connsiteY342" fmla="*/ 732843 h 1160647"/>
                  <a:gd name="connsiteX343" fmla="*/ 2255708 w 3024845"/>
                  <a:gd name="connsiteY343" fmla="*/ 726358 h 1160647"/>
                  <a:gd name="connsiteX344" fmla="*/ 2261788 w 3024845"/>
                  <a:gd name="connsiteY344" fmla="*/ 726358 h 1160647"/>
                  <a:gd name="connsiteX345" fmla="*/ 2263815 w 3024845"/>
                  <a:gd name="connsiteY345" fmla="*/ 735005 h 1160647"/>
                  <a:gd name="connsiteX346" fmla="*/ 2275975 w 3024845"/>
                  <a:gd name="connsiteY346" fmla="*/ 735005 h 1160647"/>
                  <a:gd name="connsiteX347" fmla="*/ 2275975 w 3024845"/>
                  <a:gd name="connsiteY347" fmla="*/ 728519 h 1160647"/>
                  <a:gd name="connsiteX348" fmla="*/ 2298268 w 3024845"/>
                  <a:gd name="connsiteY348" fmla="*/ 728519 h 1160647"/>
                  <a:gd name="connsiteX349" fmla="*/ 2298268 w 3024845"/>
                  <a:gd name="connsiteY349" fmla="*/ 735005 h 1160647"/>
                  <a:gd name="connsiteX350" fmla="*/ 2318535 w 3024845"/>
                  <a:gd name="connsiteY350" fmla="*/ 735005 h 1160647"/>
                  <a:gd name="connsiteX351" fmla="*/ 2318535 w 3024845"/>
                  <a:gd name="connsiteY351" fmla="*/ 780402 h 1160647"/>
                  <a:gd name="connsiteX352" fmla="*/ 2332722 w 3024845"/>
                  <a:gd name="connsiteY352" fmla="*/ 780402 h 1160647"/>
                  <a:gd name="connsiteX353" fmla="*/ 2332722 w 3024845"/>
                  <a:gd name="connsiteY353" fmla="*/ 767431 h 1160647"/>
                  <a:gd name="connsiteX354" fmla="*/ 2348936 w 3024845"/>
                  <a:gd name="connsiteY354" fmla="*/ 767431 h 1160647"/>
                  <a:gd name="connsiteX355" fmla="*/ 2348936 w 3024845"/>
                  <a:gd name="connsiteY355" fmla="*/ 588004 h 1160647"/>
                  <a:gd name="connsiteX356" fmla="*/ 2355016 w 3024845"/>
                  <a:gd name="connsiteY356" fmla="*/ 581518 h 1160647"/>
                  <a:gd name="connsiteX357" fmla="*/ 2427977 w 3024845"/>
                  <a:gd name="connsiteY357" fmla="*/ 581518 h 1160647"/>
                  <a:gd name="connsiteX358" fmla="*/ 2427977 w 3024845"/>
                  <a:gd name="connsiteY358" fmla="*/ 590166 h 1160647"/>
                  <a:gd name="connsiteX359" fmla="*/ 2438110 w 3024845"/>
                  <a:gd name="connsiteY359" fmla="*/ 590166 h 1160647"/>
                  <a:gd name="connsiteX360" fmla="*/ 2438110 w 3024845"/>
                  <a:gd name="connsiteY360" fmla="*/ 704740 h 1160647"/>
                  <a:gd name="connsiteX361" fmla="*/ 2460404 w 3024845"/>
                  <a:gd name="connsiteY361" fmla="*/ 704740 h 1160647"/>
                  <a:gd name="connsiteX362" fmla="*/ 2460404 w 3024845"/>
                  <a:gd name="connsiteY362" fmla="*/ 637725 h 1160647"/>
                  <a:gd name="connsiteX363" fmla="*/ 2486751 w 3024845"/>
                  <a:gd name="connsiteY363" fmla="*/ 637725 h 1160647"/>
                  <a:gd name="connsiteX364" fmla="*/ 2490804 w 3024845"/>
                  <a:gd name="connsiteY364" fmla="*/ 633401 h 1160647"/>
                  <a:gd name="connsiteX365" fmla="*/ 2498911 w 3024845"/>
                  <a:gd name="connsiteY365" fmla="*/ 633401 h 1160647"/>
                  <a:gd name="connsiteX366" fmla="*/ 2502964 w 3024845"/>
                  <a:gd name="connsiteY366" fmla="*/ 637725 h 1160647"/>
                  <a:gd name="connsiteX367" fmla="*/ 2525258 w 3024845"/>
                  <a:gd name="connsiteY367" fmla="*/ 637725 h 1160647"/>
                  <a:gd name="connsiteX368" fmla="*/ 2525258 w 3024845"/>
                  <a:gd name="connsiteY368" fmla="*/ 520989 h 1160647"/>
                  <a:gd name="connsiteX369" fmla="*/ 2582005 w 3024845"/>
                  <a:gd name="connsiteY369" fmla="*/ 510180 h 1160647"/>
                  <a:gd name="connsiteX370" fmla="*/ 2582005 w 3024845"/>
                  <a:gd name="connsiteY370" fmla="*/ 511261 h 1160647"/>
                  <a:gd name="connsiteX371" fmla="*/ 2582005 w 3024845"/>
                  <a:gd name="connsiteY371" fmla="*/ 518827 h 1160647"/>
                  <a:gd name="connsiteX372" fmla="*/ 2608352 w 3024845"/>
                  <a:gd name="connsiteY372" fmla="*/ 518827 h 1160647"/>
                  <a:gd name="connsiteX373" fmla="*/ 2608352 w 3024845"/>
                  <a:gd name="connsiteY373" fmla="*/ 773917 h 1160647"/>
                  <a:gd name="connsiteX374" fmla="*/ 2630646 w 3024845"/>
                  <a:gd name="connsiteY374" fmla="*/ 773917 h 1160647"/>
                  <a:gd name="connsiteX375" fmla="*/ 2630646 w 3024845"/>
                  <a:gd name="connsiteY375" fmla="*/ 769593 h 1160647"/>
                  <a:gd name="connsiteX376" fmla="*/ 2642806 w 3024845"/>
                  <a:gd name="connsiteY376" fmla="*/ 769593 h 1160647"/>
                  <a:gd name="connsiteX377" fmla="*/ 2642806 w 3024845"/>
                  <a:gd name="connsiteY377" fmla="*/ 773917 h 1160647"/>
                  <a:gd name="connsiteX378" fmla="*/ 2667126 w 3024845"/>
                  <a:gd name="connsiteY378" fmla="*/ 773917 h 1160647"/>
                  <a:gd name="connsiteX379" fmla="*/ 2667126 w 3024845"/>
                  <a:gd name="connsiteY379" fmla="*/ 760946 h 1160647"/>
                  <a:gd name="connsiteX380" fmla="*/ 2695500 w 3024845"/>
                  <a:gd name="connsiteY380" fmla="*/ 760946 h 1160647"/>
                  <a:gd name="connsiteX381" fmla="*/ 2707660 w 3024845"/>
                  <a:gd name="connsiteY381" fmla="*/ 756622 h 1160647"/>
                  <a:gd name="connsiteX382" fmla="*/ 2727927 w 3024845"/>
                  <a:gd name="connsiteY382" fmla="*/ 760946 h 1160647"/>
                  <a:gd name="connsiteX383" fmla="*/ 2727927 w 3024845"/>
                  <a:gd name="connsiteY383" fmla="*/ 743652 h 1160647"/>
                  <a:gd name="connsiteX384" fmla="*/ 2736034 w 3024845"/>
                  <a:gd name="connsiteY384" fmla="*/ 743652 h 1160647"/>
                  <a:gd name="connsiteX385" fmla="*/ 2736034 w 3024845"/>
                  <a:gd name="connsiteY385" fmla="*/ 730681 h 1160647"/>
                  <a:gd name="connsiteX386" fmla="*/ 2792781 w 3024845"/>
                  <a:gd name="connsiteY386" fmla="*/ 730681 h 1160647"/>
                  <a:gd name="connsiteX387" fmla="*/ 2792781 w 3024845"/>
                  <a:gd name="connsiteY387" fmla="*/ 700416 h 1160647"/>
                  <a:gd name="connsiteX388" fmla="*/ 2811021 w 3024845"/>
                  <a:gd name="connsiteY388" fmla="*/ 700416 h 1160647"/>
                  <a:gd name="connsiteX389" fmla="*/ 2811021 w 3024845"/>
                  <a:gd name="connsiteY389" fmla="*/ 693931 h 1160647"/>
                  <a:gd name="connsiteX390" fmla="*/ 2823181 w 3024845"/>
                  <a:gd name="connsiteY390" fmla="*/ 693931 h 1160647"/>
                  <a:gd name="connsiteX391" fmla="*/ 2823181 w 3024845"/>
                  <a:gd name="connsiteY391" fmla="*/ 700416 h 1160647"/>
                  <a:gd name="connsiteX392" fmla="*/ 2839395 w 3024845"/>
                  <a:gd name="connsiteY392" fmla="*/ 700416 h 1160647"/>
                  <a:gd name="connsiteX393" fmla="*/ 2839395 w 3024845"/>
                  <a:gd name="connsiteY393" fmla="*/ 750137 h 1160647"/>
                  <a:gd name="connsiteX394" fmla="*/ 2871822 w 3024845"/>
                  <a:gd name="connsiteY394" fmla="*/ 750137 h 1160647"/>
                  <a:gd name="connsiteX395" fmla="*/ 2871822 w 3024845"/>
                  <a:gd name="connsiteY395" fmla="*/ 724196 h 1160647"/>
                  <a:gd name="connsiteX396" fmla="*/ 2910329 w 3024845"/>
                  <a:gd name="connsiteY396" fmla="*/ 724196 h 1160647"/>
                  <a:gd name="connsiteX397" fmla="*/ 2910329 w 3024845"/>
                  <a:gd name="connsiteY397" fmla="*/ 693931 h 1160647"/>
                  <a:gd name="connsiteX398" fmla="*/ 2958970 w 3024845"/>
                  <a:gd name="connsiteY398" fmla="*/ 693931 h 1160647"/>
                  <a:gd name="connsiteX399" fmla="*/ 2958970 w 3024845"/>
                  <a:gd name="connsiteY399" fmla="*/ 805087 h 1160647"/>
                  <a:gd name="connsiteX400" fmla="*/ 2958970 w 3024845"/>
                  <a:gd name="connsiteY400" fmla="*/ 818866 h 1160647"/>
                  <a:gd name="connsiteX401" fmla="*/ 3024845 w 3024845"/>
                  <a:gd name="connsiteY401" fmla="*/ 818866 h 1160647"/>
                  <a:gd name="connsiteX402" fmla="*/ 3024845 w 3024845"/>
                  <a:gd name="connsiteY402" fmla="*/ 1160647 h 1160647"/>
                  <a:gd name="connsiteX403" fmla="*/ 2054 w 3024845"/>
                  <a:gd name="connsiteY403" fmla="*/ 1158314 h 1160647"/>
                  <a:gd name="connsiteX404" fmla="*/ 0 w 3024845"/>
                  <a:gd name="connsiteY404" fmla="*/ 724196 h 1160647"/>
                  <a:gd name="connsiteX405" fmla="*/ 20267 w 3024845"/>
                  <a:gd name="connsiteY405" fmla="*/ 724196 h 1160647"/>
                  <a:gd name="connsiteX406" fmla="*/ 20774 w 3024845"/>
                  <a:gd name="connsiteY406" fmla="*/ 723115 h 1160647"/>
                  <a:gd name="connsiteX407" fmla="*/ 24320 w 3024845"/>
                  <a:gd name="connsiteY407" fmla="*/ 715549 h 1160647"/>
                  <a:gd name="connsiteX408" fmla="*/ 26094 w 3024845"/>
                  <a:gd name="connsiteY408" fmla="*/ 715819 h 1160647"/>
                  <a:gd name="connsiteX409" fmla="*/ 38507 w 3024845"/>
                  <a:gd name="connsiteY409" fmla="*/ 717710 h 1160647"/>
                  <a:gd name="connsiteX410" fmla="*/ 39014 w 3024845"/>
                  <a:gd name="connsiteY410" fmla="*/ 719062 h 1160647"/>
                  <a:gd name="connsiteX411" fmla="*/ 42560 w 3024845"/>
                  <a:gd name="connsiteY411" fmla="*/ 728519 h 1160647"/>
                  <a:gd name="connsiteX412" fmla="*/ 68907 w 3024845"/>
                  <a:gd name="connsiteY412" fmla="*/ 730681 h 1160647"/>
                  <a:gd name="connsiteX413" fmla="*/ 68907 w 3024845"/>
                  <a:gd name="connsiteY413" fmla="*/ 607460 h 1160647"/>
                  <a:gd name="connsiteX414" fmla="*/ 70934 w 3024845"/>
                  <a:gd name="connsiteY414" fmla="*/ 607460 h 1160647"/>
                  <a:gd name="connsiteX415" fmla="*/ 85121 w 3024845"/>
                  <a:gd name="connsiteY415" fmla="*/ 607460 h 1160647"/>
                  <a:gd name="connsiteX416" fmla="*/ 85121 w 3024845"/>
                  <a:gd name="connsiteY416" fmla="*/ 471268 h 1160647"/>
                  <a:gd name="connsiteX417" fmla="*/ 86894 w 3024845"/>
                  <a:gd name="connsiteY417" fmla="*/ 471268 h 1160647"/>
                  <a:gd name="connsiteX418" fmla="*/ 99308 w 3024845"/>
                  <a:gd name="connsiteY418" fmla="*/ 471268 h 1160647"/>
                  <a:gd name="connsiteX419" fmla="*/ 99308 w 3024845"/>
                  <a:gd name="connsiteY419" fmla="*/ 356694 h 1160647"/>
                  <a:gd name="connsiteX420" fmla="*/ 103361 w 3024845"/>
                  <a:gd name="connsiteY420" fmla="*/ 328590 h 1160647"/>
                  <a:gd name="connsiteX421" fmla="*/ 105388 w 3024845"/>
                  <a:gd name="connsiteY421" fmla="*/ 328590 h 1160647"/>
                  <a:gd name="connsiteX422" fmla="*/ 119575 w 3024845"/>
                  <a:gd name="connsiteY422" fmla="*/ 328590 h 1160647"/>
                  <a:gd name="connsiteX423" fmla="*/ 156055 w 3024845"/>
                  <a:gd name="connsiteY423" fmla="*/ 246443 h 1160647"/>
                  <a:gd name="connsiteX424" fmla="*/ 160109 w 3024845"/>
                  <a:gd name="connsiteY424" fmla="*/ 0 h 1160647"/>
                  <a:gd name="connsiteX0" fmla="*/ 156055 w 3024845"/>
                  <a:gd name="connsiteY0" fmla="*/ 164295 h 1078499"/>
                  <a:gd name="connsiteX1" fmla="*/ 162135 w 3024845"/>
                  <a:gd name="connsiteY1" fmla="*/ 164295 h 1078499"/>
                  <a:gd name="connsiteX2" fmla="*/ 200642 w 3024845"/>
                  <a:gd name="connsiteY2" fmla="*/ 244281 h 1078499"/>
                  <a:gd name="connsiteX3" fmla="*/ 202669 w 3024845"/>
                  <a:gd name="connsiteY3" fmla="*/ 244281 h 1078499"/>
                  <a:gd name="connsiteX4" fmla="*/ 216856 w 3024845"/>
                  <a:gd name="connsiteY4" fmla="*/ 244281 h 1078499"/>
                  <a:gd name="connsiteX5" fmla="*/ 216856 w 3024845"/>
                  <a:gd name="connsiteY5" fmla="*/ 268060 h 1078499"/>
                  <a:gd name="connsiteX6" fmla="*/ 217363 w 3024845"/>
                  <a:gd name="connsiteY6" fmla="*/ 268871 h 1078499"/>
                  <a:gd name="connsiteX7" fmla="*/ 220909 w 3024845"/>
                  <a:gd name="connsiteY7" fmla="*/ 274546 h 1078499"/>
                  <a:gd name="connsiteX8" fmla="*/ 220909 w 3024845"/>
                  <a:gd name="connsiteY8" fmla="*/ 389120 h 1078499"/>
                  <a:gd name="connsiteX9" fmla="*/ 223189 w 3024845"/>
                  <a:gd name="connsiteY9" fmla="*/ 389120 h 1078499"/>
                  <a:gd name="connsiteX10" fmla="*/ 239150 w 3024845"/>
                  <a:gd name="connsiteY10" fmla="*/ 389120 h 1078499"/>
                  <a:gd name="connsiteX11" fmla="*/ 239150 w 3024845"/>
                  <a:gd name="connsiteY11" fmla="*/ 529635 h 1078499"/>
                  <a:gd name="connsiteX12" fmla="*/ 240670 w 3024845"/>
                  <a:gd name="connsiteY12" fmla="*/ 529365 h 1078499"/>
                  <a:gd name="connsiteX13" fmla="*/ 251310 w 3024845"/>
                  <a:gd name="connsiteY13" fmla="*/ 527474 h 1078499"/>
                  <a:gd name="connsiteX14" fmla="*/ 249283 w 3024845"/>
                  <a:gd name="connsiteY14" fmla="*/ 616106 h 1078499"/>
                  <a:gd name="connsiteX15" fmla="*/ 250803 w 3024845"/>
                  <a:gd name="connsiteY15" fmla="*/ 616377 h 1078499"/>
                  <a:gd name="connsiteX16" fmla="*/ 261443 w 3024845"/>
                  <a:gd name="connsiteY16" fmla="*/ 618268 h 1078499"/>
                  <a:gd name="connsiteX17" fmla="*/ 261696 w 3024845"/>
                  <a:gd name="connsiteY17" fmla="*/ 619079 h 1078499"/>
                  <a:gd name="connsiteX18" fmla="*/ 263470 w 3024845"/>
                  <a:gd name="connsiteY18" fmla="*/ 624754 h 1078499"/>
                  <a:gd name="connsiteX19" fmla="*/ 264230 w 3024845"/>
                  <a:gd name="connsiteY19" fmla="*/ 622322 h 1078499"/>
                  <a:gd name="connsiteX20" fmla="*/ 269550 w 3024845"/>
                  <a:gd name="connsiteY20" fmla="*/ 605298 h 1078499"/>
                  <a:gd name="connsiteX21" fmla="*/ 271323 w 3024845"/>
                  <a:gd name="connsiteY21" fmla="*/ 605298 h 1078499"/>
                  <a:gd name="connsiteX22" fmla="*/ 283737 w 3024845"/>
                  <a:gd name="connsiteY22" fmla="*/ 605298 h 1078499"/>
                  <a:gd name="connsiteX23" fmla="*/ 283737 w 3024845"/>
                  <a:gd name="connsiteY23" fmla="*/ 637724 h 1078499"/>
                  <a:gd name="connsiteX24" fmla="*/ 284750 w 3024845"/>
                  <a:gd name="connsiteY24" fmla="*/ 638265 h 1078499"/>
                  <a:gd name="connsiteX25" fmla="*/ 291844 w 3024845"/>
                  <a:gd name="connsiteY25" fmla="*/ 642048 h 1078499"/>
                  <a:gd name="connsiteX26" fmla="*/ 291844 w 3024845"/>
                  <a:gd name="connsiteY26" fmla="*/ 643399 h 1078499"/>
                  <a:gd name="connsiteX27" fmla="*/ 291844 w 3024845"/>
                  <a:gd name="connsiteY27" fmla="*/ 652857 h 1078499"/>
                  <a:gd name="connsiteX28" fmla="*/ 336431 w 3024845"/>
                  <a:gd name="connsiteY28" fmla="*/ 652857 h 1078499"/>
                  <a:gd name="connsiteX29" fmla="*/ 336431 w 3024845"/>
                  <a:gd name="connsiteY29" fmla="*/ 653938 h 1078499"/>
                  <a:gd name="connsiteX30" fmla="*/ 336431 w 3024845"/>
                  <a:gd name="connsiteY30" fmla="*/ 661504 h 1078499"/>
                  <a:gd name="connsiteX31" fmla="*/ 338457 w 3024845"/>
                  <a:gd name="connsiteY31" fmla="*/ 661504 h 1078499"/>
                  <a:gd name="connsiteX32" fmla="*/ 352644 w 3024845"/>
                  <a:gd name="connsiteY32" fmla="*/ 661504 h 1078499"/>
                  <a:gd name="connsiteX33" fmla="*/ 352644 w 3024845"/>
                  <a:gd name="connsiteY33" fmla="*/ 631239 h 1078499"/>
                  <a:gd name="connsiteX34" fmla="*/ 397231 w 3024845"/>
                  <a:gd name="connsiteY34" fmla="*/ 631239 h 1078499"/>
                  <a:gd name="connsiteX35" fmla="*/ 397231 w 3024845"/>
                  <a:gd name="connsiteY35" fmla="*/ 629888 h 1078499"/>
                  <a:gd name="connsiteX36" fmla="*/ 397231 w 3024845"/>
                  <a:gd name="connsiteY36" fmla="*/ 620430 h 1078499"/>
                  <a:gd name="connsiteX37" fmla="*/ 398245 w 3024845"/>
                  <a:gd name="connsiteY37" fmla="*/ 620430 h 1078499"/>
                  <a:gd name="connsiteX38" fmla="*/ 405338 w 3024845"/>
                  <a:gd name="connsiteY38" fmla="*/ 620430 h 1078499"/>
                  <a:gd name="connsiteX39" fmla="*/ 405338 w 3024845"/>
                  <a:gd name="connsiteY39" fmla="*/ 618539 h 1078499"/>
                  <a:gd name="connsiteX40" fmla="*/ 405338 w 3024845"/>
                  <a:gd name="connsiteY40" fmla="*/ 605298 h 1078499"/>
                  <a:gd name="connsiteX41" fmla="*/ 406098 w 3024845"/>
                  <a:gd name="connsiteY41" fmla="*/ 605298 h 1078499"/>
                  <a:gd name="connsiteX42" fmla="*/ 411418 w 3024845"/>
                  <a:gd name="connsiteY42" fmla="*/ 605298 h 1078499"/>
                  <a:gd name="connsiteX43" fmla="*/ 411418 w 3024845"/>
                  <a:gd name="connsiteY43" fmla="*/ 604217 h 1078499"/>
                  <a:gd name="connsiteX44" fmla="*/ 411418 w 3024845"/>
                  <a:gd name="connsiteY44" fmla="*/ 596650 h 1078499"/>
                  <a:gd name="connsiteX45" fmla="*/ 413445 w 3024845"/>
                  <a:gd name="connsiteY45" fmla="*/ 596650 h 1078499"/>
                  <a:gd name="connsiteX46" fmla="*/ 427632 w 3024845"/>
                  <a:gd name="connsiteY46" fmla="*/ 596650 h 1078499"/>
                  <a:gd name="connsiteX47" fmla="*/ 427632 w 3024845"/>
                  <a:gd name="connsiteY47" fmla="*/ 597731 h 1078499"/>
                  <a:gd name="connsiteX48" fmla="*/ 427632 w 3024845"/>
                  <a:gd name="connsiteY48" fmla="*/ 605298 h 1078499"/>
                  <a:gd name="connsiteX49" fmla="*/ 449925 w 3024845"/>
                  <a:gd name="connsiteY49" fmla="*/ 605298 h 1078499"/>
                  <a:gd name="connsiteX50" fmla="*/ 449925 w 3024845"/>
                  <a:gd name="connsiteY50" fmla="*/ 603406 h 1078499"/>
                  <a:gd name="connsiteX51" fmla="*/ 449925 w 3024845"/>
                  <a:gd name="connsiteY51" fmla="*/ 590165 h 1078499"/>
                  <a:gd name="connsiteX52" fmla="*/ 451699 w 3024845"/>
                  <a:gd name="connsiteY52" fmla="*/ 590165 h 1078499"/>
                  <a:gd name="connsiteX53" fmla="*/ 464112 w 3024845"/>
                  <a:gd name="connsiteY53" fmla="*/ 590165 h 1078499"/>
                  <a:gd name="connsiteX54" fmla="*/ 464112 w 3024845"/>
                  <a:gd name="connsiteY54" fmla="*/ 613945 h 1078499"/>
                  <a:gd name="connsiteX55" fmla="*/ 465126 w 3024845"/>
                  <a:gd name="connsiteY55" fmla="*/ 613945 h 1078499"/>
                  <a:gd name="connsiteX56" fmla="*/ 472219 w 3024845"/>
                  <a:gd name="connsiteY56" fmla="*/ 613945 h 1078499"/>
                  <a:gd name="connsiteX57" fmla="*/ 472219 w 3024845"/>
                  <a:gd name="connsiteY57" fmla="*/ 612864 h 1078499"/>
                  <a:gd name="connsiteX58" fmla="*/ 472219 w 3024845"/>
                  <a:gd name="connsiteY58" fmla="*/ 605298 h 1078499"/>
                  <a:gd name="connsiteX59" fmla="*/ 473992 w 3024845"/>
                  <a:gd name="connsiteY59" fmla="*/ 605298 h 1078499"/>
                  <a:gd name="connsiteX60" fmla="*/ 486406 w 3024845"/>
                  <a:gd name="connsiteY60" fmla="*/ 605298 h 1078499"/>
                  <a:gd name="connsiteX61" fmla="*/ 486406 w 3024845"/>
                  <a:gd name="connsiteY61" fmla="*/ 631239 h 1078499"/>
                  <a:gd name="connsiteX62" fmla="*/ 488433 w 3024845"/>
                  <a:gd name="connsiteY62" fmla="*/ 631239 h 1078499"/>
                  <a:gd name="connsiteX63" fmla="*/ 502619 w 3024845"/>
                  <a:gd name="connsiteY63" fmla="*/ 631239 h 1078499"/>
                  <a:gd name="connsiteX64" fmla="*/ 502619 w 3024845"/>
                  <a:gd name="connsiteY64" fmla="*/ 632860 h 1078499"/>
                  <a:gd name="connsiteX65" fmla="*/ 502619 w 3024845"/>
                  <a:gd name="connsiteY65" fmla="*/ 644210 h 1078499"/>
                  <a:gd name="connsiteX66" fmla="*/ 503379 w 3024845"/>
                  <a:gd name="connsiteY66" fmla="*/ 644210 h 1078499"/>
                  <a:gd name="connsiteX67" fmla="*/ 508700 w 3024845"/>
                  <a:gd name="connsiteY67" fmla="*/ 644210 h 1078499"/>
                  <a:gd name="connsiteX68" fmla="*/ 508700 w 3024845"/>
                  <a:gd name="connsiteY68" fmla="*/ 643399 h 1078499"/>
                  <a:gd name="connsiteX69" fmla="*/ 508700 w 3024845"/>
                  <a:gd name="connsiteY69" fmla="*/ 637724 h 1078499"/>
                  <a:gd name="connsiteX70" fmla="*/ 539100 w 3024845"/>
                  <a:gd name="connsiteY70" fmla="*/ 637724 h 1078499"/>
                  <a:gd name="connsiteX71" fmla="*/ 539100 w 3024845"/>
                  <a:gd name="connsiteY71" fmla="*/ 661504 h 1078499"/>
                  <a:gd name="connsiteX72" fmla="*/ 540113 w 3024845"/>
                  <a:gd name="connsiteY72" fmla="*/ 661504 h 1078499"/>
                  <a:gd name="connsiteX73" fmla="*/ 547207 w 3024845"/>
                  <a:gd name="connsiteY73" fmla="*/ 661504 h 1078499"/>
                  <a:gd name="connsiteX74" fmla="*/ 547207 w 3024845"/>
                  <a:gd name="connsiteY74" fmla="*/ 662585 h 1078499"/>
                  <a:gd name="connsiteX75" fmla="*/ 547207 w 3024845"/>
                  <a:gd name="connsiteY75" fmla="*/ 670151 h 1078499"/>
                  <a:gd name="connsiteX76" fmla="*/ 547967 w 3024845"/>
                  <a:gd name="connsiteY76" fmla="*/ 670151 h 1078499"/>
                  <a:gd name="connsiteX77" fmla="*/ 553287 w 3024845"/>
                  <a:gd name="connsiteY77" fmla="*/ 670151 h 1078499"/>
                  <a:gd name="connsiteX78" fmla="*/ 553287 w 3024845"/>
                  <a:gd name="connsiteY78" fmla="*/ 667989 h 1078499"/>
                  <a:gd name="connsiteX79" fmla="*/ 553287 w 3024845"/>
                  <a:gd name="connsiteY79" fmla="*/ 652857 h 1078499"/>
                  <a:gd name="connsiteX80" fmla="*/ 554300 w 3024845"/>
                  <a:gd name="connsiteY80" fmla="*/ 652857 h 1078499"/>
                  <a:gd name="connsiteX81" fmla="*/ 561394 w 3024845"/>
                  <a:gd name="connsiteY81" fmla="*/ 652857 h 1078499"/>
                  <a:gd name="connsiteX82" fmla="*/ 561394 w 3024845"/>
                  <a:gd name="connsiteY82" fmla="*/ 653938 h 1078499"/>
                  <a:gd name="connsiteX83" fmla="*/ 561394 w 3024845"/>
                  <a:gd name="connsiteY83" fmla="*/ 661504 h 1078499"/>
                  <a:gd name="connsiteX84" fmla="*/ 566714 w 3024845"/>
                  <a:gd name="connsiteY84" fmla="*/ 659511 h 1078499"/>
                  <a:gd name="connsiteX85" fmla="*/ 567474 w 3024845"/>
                  <a:gd name="connsiteY85" fmla="*/ 658531 h 1078499"/>
                  <a:gd name="connsiteX86" fmla="*/ 567474 w 3024845"/>
                  <a:gd name="connsiteY86" fmla="*/ 652857 h 1078499"/>
                  <a:gd name="connsiteX87" fmla="*/ 605981 w 3024845"/>
                  <a:gd name="connsiteY87" fmla="*/ 652857 h 1078499"/>
                  <a:gd name="connsiteX88" fmla="*/ 605981 w 3024845"/>
                  <a:gd name="connsiteY88" fmla="*/ 676636 h 1078499"/>
                  <a:gd name="connsiteX89" fmla="*/ 608007 w 3024845"/>
                  <a:gd name="connsiteY89" fmla="*/ 676636 h 1078499"/>
                  <a:gd name="connsiteX90" fmla="*/ 622194 w 3024845"/>
                  <a:gd name="connsiteY90" fmla="*/ 676636 h 1078499"/>
                  <a:gd name="connsiteX91" fmla="*/ 622194 w 3024845"/>
                  <a:gd name="connsiteY91" fmla="*/ 677717 h 1078499"/>
                  <a:gd name="connsiteX92" fmla="*/ 622194 w 3024845"/>
                  <a:gd name="connsiteY92" fmla="*/ 685283 h 1078499"/>
                  <a:gd name="connsiteX93" fmla="*/ 623968 w 3024845"/>
                  <a:gd name="connsiteY93" fmla="*/ 685283 h 1078499"/>
                  <a:gd name="connsiteX94" fmla="*/ 636381 w 3024845"/>
                  <a:gd name="connsiteY94" fmla="*/ 685283 h 1078499"/>
                  <a:gd name="connsiteX95" fmla="*/ 636381 w 3024845"/>
                  <a:gd name="connsiteY95" fmla="*/ 661504 h 1078499"/>
                  <a:gd name="connsiteX96" fmla="*/ 637394 w 3024845"/>
                  <a:gd name="connsiteY96" fmla="*/ 661504 h 1078499"/>
                  <a:gd name="connsiteX97" fmla="*/ 644488 w 3024845"/>
                  <a:gd name="connsiteY97" fmla="*/ 661504 h 1078499"/>
                  <a:gd name="connsiteX98" fmla="*/ 644488 w 3024845"/>
                  <a:gd name="connsiteY98" fmla="*/ 629077 h 1078499"/>
                  <a:gd name="connsiteX99" fmla="*/ 645501 w 3024845"/>
                  <a:gd name="connsiteY99" fmla="*/ 629077 h 1078499"/>
                  <a:gd name="connsiteX100" fmla="*/ 652595 w 3024845"/>
                  <a:gd name="connsiteY100" fmla="*/ 629077 h 1078499"/>
                  <a:gd name="connsiteX101" fmla="*/ 652595 w 3024845"/>
                  <a:gd name="connsiteY101" fmla="*/ 627186 h 1078499"/>
                  <a:gd name="connsiteX102" fmla="*/ 652595 w 3024845"/>
                  <a:gd name="connsiteY102" fmla="*/ 613945 h 1078499"/>
                  <a:gd name="connsiteX103" fmla="*/ 651328 w 3024845"/>
                  <a:gd name="connsiteY103" fmla="*/ 612323 h 1078499"/>
                  <a:gd name="connsiteX104" fmla="*/ 656648 w 3024845"/>
                  <a:gd name="connsiteY104" fmla="*/ 600974 h 1078499"/>
                  <a:gd name="connsiteX105" fmla="*/ 664755 w 3024845"/>
                  <a:gd name="connsiteY105" fmla="*/ 629077 h 1078499"/>
                  <a:gd name="connsiteX106" fmla="*/ 665515 w 3024845"/>
                  <a:gd name="connsiteY106" fmla="*/ 629077 h 1078499"/>
                  <a:gd name="connsiteX107" fmla="*/ 670835 w 3024845"/>
                  <a:gd name="connsiteY107" fmla="*/ 629077 h 1078499"/>
                  <a:gd name="connsiteX108" fmla="*/ 670835 w 3024845"/>
                  <a:gd name="connsiteY108" fmla="*/ 523150 h 1078499"/>
                  <a:gd name="connsiteX109" fmla="*/ 672355 w 3024845"/>
                  <a:gd name="connsiteY109" fmla="*/ 523150 h 1078499"/>
                  <a:gd name="connsiteX110" fmla="*/ 682995 w 3024845"/>
                  <a:gd name="connsiteY110" fmla="*/ 523150 h 1078499"/>
                  <a:gd name="connsiteX111" fmla="*/ 682995 w 3024845"/>
                  <a:gd name="connsiteY111" fmla="*/ 475591 h 1078499"/>
                  <a:gd name="connsiteX112" fmla="*/ 709342 w 3024845"/>
                  <a:gd name="connsiteY112" fmla="*/ 475591 h 1078499"/>
                  <a:gd name="connsiteX113" fmla="*/ 709342 w 3024845"/>
                  <a:gd name="connsiteY113" fmla="*/ 453973 h 1078499"/>
                  <a:gd name="connsiteX114" fmla="*/ 743796 w 3024845"/>
                  <a:gd name="connsiteY114" fmla="*/ 453973 h 1078499"/>
                  <a:gd name="connsiteX115" fmla="*/ 743796 w 3024845"/>
                  <a:gd name="connsiteY115" fmla="*/ 456405 h 1078499"/>
                  <a:gd name="connsiteX116" fmla="*/ 743796 w 3024845"/>
                  <a:gd name="connsiteY116" fmla="*/ 473429 h 1078499"/>
                  <a:gd name="connsiteX117" fmla="*/ 746076 w 3024845"/>
                  <a:gd name="connsiteY117" fmla="*/ 473429 h 1078499"/>
                  <a:gd name="connsiteX118" fmla="*/ 762036 w 3024845"/>
                  <a:gd name="connsiteY118" fmla="*/ 473429 h 1078499"/>
                  <a:gd name="connsiteX119" fmla="*/ 762036 w 3024845"/>
                  <a:gd name="connsiteY119" fmla="*/ 520988 h 1078499"/>
                  <a:gd name="connsiteX120" fmla="*/ 763049 w 3024845"/>
                  <a:gd name="connsiteY120" fmla="*/ 520988 h 1078499"/>
                  <a:gd name="connsiteX121" fmla="*/ 770143 w 3024845"/>
                  <a:gd name="connsiteY121" fmla="*/ 520988 h 1078499"/>
                  <a:gd name="connsiteX122" fmla="*/ 784330 w 3024845"/>
                  <a:gd name="connsiteY122" fmla="*/ 525312 h 1078499"/>
                  <a:gd name="connsiteX123" fmla="*/ 784330 w 3024845"/>
                  <a:gd name="connsiteY123" fmla="*/ 564224 h 1078499"/>
                  <a:gd name="connsiteX124" fmla="*/ 785343 w 3024845"/>
                  <a:gd name="connsiteY124" fmla="*/ 564224 h 1078499"/>
                  <a:gd name="connsiteX125" fmla="*/ 792436 w 3024845"/>
                  <a:gd name="connsiteY125" fmla="*/ 564224 h 1078499"/>
                  <a:gd name="connsiteX126" fmla="*/ 792436 w 3024845"/>
                  <a:gd name="connsiteY126" fmla="*/ 565845 h 1078499"/>
                  <a:gd name="connsiteX127" fmla="*/ 792436 w 3024845"/>
                  <a:gd name="connsiteY127" fmla="*/ 577194 h 1078499"/>
                  <a:gd name="connsiteX128" fmla="*/ 794463 w 3024845"/>
                  <a:gd name="connsiteY128" fmla="*/ 577194 h 1078499"/>
                  <a:gd name="connsiteX129" fmla="*/ 808650 w 3024845"/>
                  <a:gd name="connsiteY129" fmla="*/ 577194 h 1078499"/>
                  <a:gd name="connsiteX130" fmla="*/ 814730 w 3024845"/>
                  <a:gd name="connsiteY130" fmla="*/ 583680 h 1078499"/>
                  <a:gd name="connsiteX131" fmla="*/ 814730 w 3024845"/>
                  <a:gd name="connsiteY131" fmla="*/ 605298 h 1078499"/>
                  <a:gd name="connsiteX132" fmla="*/ 817010 w 3024845"/>
                  <a:gd name="connsiteY132" fmla="*/ 605298 h 1078499"/>
                  <a:gd name="connsiteX133" fmla="*/ 832970 w 3024845"/>
                  <a:gd name="connsiteY133" fmla="*/ 605298 h 1078499"/>
                  <a:gd name="connsiteX134" fmla="*/ 832970 w 3024845"/>
                  <a:gd name="connsiteY134" fmla="*/ 606378 h 1078499"/>
                  <a:gd name="connsiteX135" fmla="*/ 832970 w 3024845"/>
                  <a:gd name="connsiteY135" fmla="*/ 613945 h 1078499"/>
                  <a:gd name="connsiteX136" fmla="*/ 834237 w 3024845"/>
                  <a:gd name="connsiteY136" fmla="*/ 613945 h 1078499"/>
                  <a:gd name="connsiteX137" fmla="*/ 843104 w 3024845"/>
                  <a:gd name="connsiteY137" fmla="*/ 613945 h 1078499"/>
                  <a:gd name="connsiteX138" fmla="*/ 843104 w 3024845"/>
                  <a:gd name="connsiteY138" fmla="*/ 616106 h 1078499"/>
                  <a:gd name="connsiteX139" fmla="*/ 843104 w 3024845"/>
                  <a:gd name="connsiteY139" fmla="*/ 631239 h 1078499"/>
                  <a:gd name="connsiteX140" fmla="*/ 847157 w 3024845"/>
                  <a:gd name="connsiteY140" fmla="*/ 629347 h 1078499"/>
                  <a:gd name="connsiteX141" fmla="*/ 847157 w 3024845"/>
                  <a:gd name="connsiteY141" fmla="*/ 616106 h 1078499"/>
                  <a:gd name="connsiteX142" fmla="*/ 848170 w 3024845"/>
                  <a:gd name="connsiteY142" fmla="*/ 616106 h 1078499"/>
                  <a:gd name="connsiteX143" fmla="*/ 855264 w 3024845"/>
                  <a:gd name="connsiteY143" fmla="*/ 616106 h 1078499"/>
                  <a:gd name="connsiteX144" fmla="*/ 855264 w 3024845"/>
                  <a:gd name="connsiteY144" fmla="*/ 617728 h 1078499"/>
                  <a:gd name="connsiteX145" fmla="*/ 855264 w 3024845"/>
                  <a:gd name="connsiteY145" fmla="*/ 629077 h 1078499"/>
                  <a:gd name="connsiteX146" fmla="*/ 856024 w 3024845"/>
                  <a:gd name="connsiteY146" fmla="*/ 629077 h 1078499"/>
                  <a:gd name="connsiteX147" fmla="*/ 861344 w 3024845"/>
                  <a:gd name="connsiteY147" fmla="*/ 629077 h 1078499"/>
                  <a:gd name="connsiteX148" fmla="*/ 909984 w 3024845"/>
                  <a:gd name="connsiteY148" fmla="*/ 624754 h 1078499"/>
                  <a:gd name="connsiteX149" fmla="*/ 909984 w 3024845"/>
                  <a:gd name="connsiteY149" fmla="*/ 626105 h 1078499"/>
                  <a:gd name="connsiteX150" fmla="*/ 909984 w 3024845"/>
                  <a:gd name="connsiteY150" fmla="*/ 635562 h 1078499"/>
                  <a:gd name="connsiteX151" fmla="*/ 910744 w 3024845"/>
                  <a:gd name="connsiteY151" fmla="*/ 635562 h 1078499"/>
                  <a:gd name="connsiteX152" fmla="*/ 916065 w 3024845"/>
                  <a:gd name="connsiteY152" fmla="*/ 635562 h 1078499"/>
                  <a:gd name="connsiteX153" fmla="*/ 916065 w 3024845"/>
                  <a:gd name="connsiteY153" fmla="*/ 637724 h 1078499"/>
                  <a:gd name="connsiteX154" fmla="*/ 916065 w 3024845"/>
                  <a:gd name="connsiteY154" fmla="*/ 652857 h 1078499"/>
                  <a:gd name="connsiteX155" fmla="*/ 918091 w 3024845"/>
                  <a:gd name="connsiteY155" fmla="*/ 651506 h 1078499"/>
                  <a:gd name="connsiteX156" fmla="*/ 932278 w 3024845"/>
                  <a:gd name="connsiteY156" fmla="*/ 642048 h 1078499"/>
                  <a:gd name="connsiteX157" fmla="*/ 938358 w 3024845"/>
                  <a:gd name="connsiteY157" fmla="*/ 600974 h 1078499"/>
                  <a:gd name="connsiteX158" fmla="*/ 939118 w 3024845"/>
                  <a:gd name="connsiteY158" fmla="*/ 600704 h 1078499"/>
                  <a:gd name="connsiteX159" fmla="*/ 944438 w 3024845"/>
                  <a:gd name="connsiteY159" fmla="*/ 598812 h 1078499"/>
                  <a:gd name="connsiteX160" fmla="*/ 946465 w 3024845"/>
                  <a:gd name="connsiteY160" fmla="*/ 529635 h 1078499"/>
                  <a:gd name="connsiteX161" fmla="*/ 948492 w 3024845"/>
                  <a:gd name="connsiteY161" fmla="*/ 598812 h 1078499"/>
                  <a:gd name="connsiteX162" fmla="*/ 949252 w 3024845"/>
                  <a:gd name="connsiteY162" fmla="*/ 599082 h 1078499"/>
                  <a:gd name="connsiteX163" fmla="*/ 954572 w 3024845"/>
                  <a:gd name="connsiteY163" fmla="*/ 600974 h 1078499"/>
                  <a:gd name="connsiteX164" fmla="*/ 954572 w 3024845"/>
                  <a:gd name="connsiteY164" fmla="*/ 514503 h 1078499"/>
                  <a:gd name="connsiteX165" fmla="*/ 958625 w 3024845"/>
                  <a:gd name="connsiteY165" fmla="*/ 482076 h 1078499"/>
                  <a:gd name="connsiteX166" fmla="*/ 997132 w 3024845"/>
                  <a:gd name="connsiteY166" fmla="*/ 482076 h 1078499"/>
                  <a:gd name="connsiteX167" fmla="*/ 997132 w 3024845"/>
                  <a:gd name="connsiteY167" fmla="*/ 514503 h 1078499"/>
                  <a:gd name="connsiteX168" fmla="*/ 997892 w 3024845"/>
                  <a:gd name="connsiteY168" fmla="*/ 514503 h 1078499"/>
                  <a:gd name="connsiteX169" fmla="*/ 1003212 w 3024845"/>
                  <a:gd name="connsiteY169" fmla="*/ 514503 h 1078499"/>
                  <a:gd name="connsiteX170" fmla="*/ 1003212 w 3024845"/>
                  <a:gd name="connsiteY170" fmla="*/ 432355 h 1078499"/>
                  <a:gd name="connsiteX171" fmla="*/ 1004986 w 3024845"/>
                  <a:gd name="connsiteY171" fmla="*/ 432355 h 1078499"/>
                  <a:gd name="connsiteX172" fmla="*/ 1017399 w 3024845"/>
                  <a:gd name="connsiteY172" fmla="*/ 432355 h 1078499"/>
                  <a:gd name="connsiteX173" fmla="*/ 1017399 w 3024845"/>
                  <a:gd name="connsiteY173" fmla="*/ 430464 h 1078499"/>
                  <a:gd name="connsiteX174" fmla="*/ 1017399 w 3024845"/>
                  <a:gd name="connsiteY174" fmla="*/ 417223 h 1078499"/>
                  <a:gd name="connsiteX175" fmla="*/ 1039693 w 3024845"/>
                  <a:gd name="connsiteY175" fmla="*/ 417223 h 1078499"/>
                  <a:gd name="connsiteX176" fmla="*/ 1039693 w 3024845"/>
                  <a:gd name="connsiteY176" fmla="*/ 416142 h 1078499"/>
                  <a:gd name="connsiteX177" fmla="*/ 1039693 w 3024845"/>
                  <a:gd name="connsiteY177" fmla="*/ 408576 h 1078499"/>
                  <a:gd name="connsiteX178" fmla="*/ 1041466 w 3024845"/>
                  <a:gd name="connsiteY178" fmla="*/ 408576 h 1078499"/>
                  <a:gd name="connsiteX179" fmla="*/ 1053880 w 3024845"/>
                  <a:gd name="connsiteY179" fmla="*/ 408576 h 1078499"/>
                  <a:gd name="connsiteX180" fmla="*/ 1053880 w 3024845"/>
                  <a:gd name="connsiteY180" fmla="*/ 409657 h 1078499"/>
                  <a:gd name="connsiteX181" fmla="*/ 1053880 w 3024845"/>
                  <a:gd name="connsiteY181" fmla="*/ 417223 h 1078499"/>
                  <a:gd name="connsiteX182" fmla="*/ 1054640 w 3024845"/>
                  <a:gd name="connsiteY182" fmla="*/ 417223 h 1078499"/>
                  <a:gd name="connsiteX183" fmla="*/ 1059960 w 3024845"/>
                  <a:gd name="connsiteY183" fmla="*/ 417223 h 1078499"/>
                  <a:gd name="connsiteX184" fmla="*/ 1070093 w 3024845"/>
                  <a:gd name="connsiteY184" fmla="*/ 412899 h 1078499"/>
                  <a:gd name="connsiteX185" fmla="*/ 1074146 w 3024845"/>
                  <a:gd name="connsiteY185" fmla="*/ 416142 h 1078499"/>
                  <a:gd name="connsiteX186" fmla="*/ 1074146 w 3024845"/>
                  <a:gd name="connsiteY186" fmla="*/ 408576 h 1078499"/>
                  <a:gd name="connsiteX187" fmla="*/ 1076426 w 3024845"/>
                  <a:gd name="connsiteY187" fmla="*/ 408576 h 1078499"/>
                  <a:gd name="connsiteX188" fmla="*/ 1092387 w 3024845"/>
                  <a:gd name="connsiteY188" fmla="*/ 408576 h 1078499"/>
                  <a:gd name="connsiteX189" fmla="*/ 1092387 w 3024845"/>
                  <a:gd name="connsiteY189" fmla="*/ 409657 h 1078499"/>
                  <a:gd name="connsiteX190" fmla="*/ 1092387 w 3024845"/>
                  <a:gd name="connsiteY190" fmla="*/ 417223 h 1078499"/>
                  <a:gd name="connsiteX191" fmla="*/ 1122787 w 3024845"/>
                  <a:gd name="connsiteY191" fmla="*/ 417223 h 1078499"/>
                  <a:gd name="connsiteX192" fmla="*/ 1122787 w 3024845"/>
                  <a:gd name="connsiteY192" fmla="*/ 418844 h 1078499"/>
                  <a:gd name="connsiteX193" fmla="*/ 1122787 w 3024845"/>
                  <a:gd name="connsiteY193" fmla="*/ 430194 h 1078499"/>
                  <a:gd name="connsiteX194" fmla="*/ 1149134 w 3024845"/>
                  <a:gd name="connsiteY194" fmla="*/ 430194 h 1078499"/>
                  <a:gd name="connsiteX195" fmla="*/ 1149134 w 3024845"/>
                  <a:gd name="connsiteY195" fmla="*/ 460458 h 1078499"/>
                  <a:gd name="connsiteX196" fmla="*/ 1149894 w 3024845"/>
                  <a:gd name="connsiteY196" fmla="*/ 460458 h 1078499"/>
                  <a:gd name="connsiteX197" fmla="*/ 1155214 w 3024845"/>
                  <a:gd name="connsiteY197" fmla="*/ 460458 h 1078499"/>
                  <a:gd name="connsiteX198" fmla="*/ 1155214 w 3024845"/>
                  <a:gd name="connsiteY198" fmla="*/ 461539 h 1078499"/>
                  <a:gd name="connsiteX199" fmla="*/ 1155214 w 3024845"/>
                  <a:gd name="connsiteY199" fmla="*/ 469106 h 1078499"/>
                  <a:gd name="connsiteX200" fmla="*/ 1159268 w 3024845"/>
                  <a:gd name="connsiteY200" fmla="*/ 499370 h 1078499"/>
                  <a:gd name="connsiteX201" fmla="*/ 1160028 w 3024845"/>
                  <a:gd name="connsiteY201" fmla="*/ 499370 h 1078499"/>
                  <a:gd name="connsiteX202" fmla="*/ 1165348 w 3024845"/>
                  <a:gd name="connsiteY202" fmla="*/ 499370 h 1078499"/>
                  <a:gd name="connsiteX203" fmla="*/ 1165348 w 3024845"/>
                  <a:gd name="connsiteY203" fmla="*/ 500181 h 1078499"/>
                  <a:gd name="connsiteX204" fmla="*/ 1165348 w 3024845"/>
                  <a:gd name="connsiteY204" fmla="*/ 505856 h 1078499"/>
                  <a:gd name="connsiteX205" fmla="*/ 1166361 w 3024845"/>
                  <a:gd name="connsiteY205" fmla="*/ 505856 h 1078499"/>
                  <a:gd name="connsiteX206" fmla="*/ 1173454 w 3024845"/>
                  <a:gd name="connsiteY206" fmla="*/ 505856 h 1078499"/>
                  <a:gd name="connsiteX207" fmla="*/ 1173454 w 3024845"/>
                  <a:gd name="connsiteY207" fmla="*/ 536121 h 1078499"/>
                  <a:gd name="connsiteX208" fmla="*/ 1175481 w 3024845"/>
                  <a:gd name="connsiteY208" fmla="*/ 536121 h 1078499"/>
                  <a:gd name="connsiteX209" fmla="*/ 1189668 w 3024845"/>
                  <a:gd name="connsiteY209" fmla="*/ 536121 h 1078499"/>
                  <a:gd name="connsiteX210" fmla="*/ 1189668 w 3024845"/>
                  <a:gd name="connsiteY210" fmla="*/ 559900 h 1078499"/>
                  <a:gd name="connsiteX211" fmla="*/ 1191695 w 3024845"/>
                  <a:gd name="connsiteY211" fmla="*/ 561521 h 1078499"/>
                  <a:gd name="connsiteX212" fmla="*/ 1191695 w 3024845"/>
                  <a:gd name="connsiteY212" fmla="*/ 572871 h 1078499"/>
                  <a:gd name="connsiteX213" fmla="*/ 1192455 w 3024845"/>
                  <a:gd name="connsiteY213" fmla="*/ 572871 h 1078499"/>
                  <a:gd name="connsiteX214" fmla="*/ 1197775 w 3024845"/>
                  <a:gd name="connsiteY214" fmla="*/ 572871 h 1078499"/>
                  <a:gd name="connsiteX215" fmla="*/ 1197775 w 3024845"/>
                  <a:gd name="connsiteY215" fmla="*/ 596650 h 1078499"/>
                  <a:gd name="connsiteX216" fmla="*/ 1199041 w 3024845"/>
                  <a:gd name="connsiteY216" fmla="*/ 596650 h 1078499"/>
                  <a:gd name="connsiteX217" fmla="*/ 1207908 w 3024845"/>
                  <a:gd name="connsiteY217" fmla="*/ 596650 h 1078499"/>
                  <a:gd name="connsiteX218" fmla="*/ 1209935 w 3024845"/>
                  <a:gd name="connsiteY218" fmla="*/ 600704 h 1078499"/>
                  <a:gd name="connsiteX219" fmla="*/ 1209935 w 3024845"/>
                  <a:gd name="connsiteY219" fmla="*/ 613945 h 1078499"/>
                  <a:gd name="connsiteX220" fmla="*/ 1211455 w 3024845"/>
                  <a:gd name="connsiteY220" fmla="*/ 612053 h 1078499"/>
                  <a:gd name="connsiteX221" fmla="*/ 1222095 w 3024845"/>
                  <a:gd name="connsiteY221" fmla="*/ 598812 h 1078499"/>
                  <a:gd name="connsiteX222" fmla="*/ 1250469 w 3024845"/>
                  <a:gd name="connsiteY222" fmla="*/ 598812 h 1078499"/>
                  <a:gd name="connsiteX223" fmla="*/ 1250469 w 3024845"/>
                  <a:gd name="connsiteY223" fmla="*/ 685283 h 1078499"/>
                  <a:gd name="connsiteX224" fmla="*/ 1251229 w 3024845"/>
                  <a:gd name="connsiteY224" fmla="*/ 685283 h 1078499"/>
                  <a:gd name="connsiteX225" fmla="*/ 1256549 w 3024845"/>
                  <a:gd name="connsiteY225" fmla="*/ 685283 h 1078499"/>
                  <a:gd name="connsiteX226" fmla="*/ 1257309 w 3024845"/>
                  <a:gd name="connsiteY226" fmla="*/ 683932 h 1078499"/>
                  <a:gd name="connsiteX227" fmla="*/ 1262629 w 3024845"/>
                  <a:gd name="connsiteY227" fmla="*/ 674474 h 1078499"/>
                  <a:gd name="connsiteX228" fmla="*/ 1262629 w 3024845"/>
                  <a:gd name="connsiteY228" fmla="*/ 676366 h 1078499"/>
                  <a:gd name="connsiteX229" fmla="*/ 1262629 w 3024845"/>
                  <a:gd name="connsiteY229" fmla="*/ 689607 h 1078499"/>
                  <a:gd name="connsiteX230" fmla="*/ 1266682 w 3024845"/>
                  <a:gd name="connsiteY230" fmla="*/ 644210 h 1078499"/>
                  <a:gd name="connsiteX231" fmla="*/ 1267442 w 3024845"/>
                  <a:gd name="connsiteY231" fmla="*/ 644210 h 1078499"/>
                  <a:gd name="connsiteX232" fmla="*/ 1272762 w 3024845"/>
                  <a:gd name="connsiteY232" fmla="*/ 644210 h 1078499"/>
                  <a:gd name="connsiteX233" fmla="*/ 1272762 w 3024845"/>
                  <a:gd name="connsiteY233" fmla="*/ 579356 h 1078499"/>
                  <a:gd name="connsiteX234" fmla="*/ 1273776 w 3024845"/>
                  <a:gd name="connsiteY234" fmla="*/ 579356 h 1078499"/>
                  <a:gd name="connsiteX235" fmla="*/ 1280869 w 3024845"/>
                  <a:gd name="connsiteY235" fmla="*/ 579356 h 1078499"/>
                  <a:gd name="connsiteX236" fmla="*/ 1293029 w 3024845"/>
                  <a:gd name="connsiteY236" fmla="*/ 536121 h 1078499"/>
                  <a:gd name="connsiteX237" fmla="*/ 1294296 w 3024845"/>
                  <a:gd name="connsiteY237" fmla="*/ 536121 h 1078499"/>
                  <a:gd name="connsiteX238" fmla="*/ 1303163 w 3024845"/>
                  <a:gd name="connsiteY238" fmla="*/ 536121 h 1078499"/>
                  <a:gd name="connsiteX239" fmla="*/ 1313296 w 3024845"/>
                  <a:gd name="connsiteY239" fmla="*/ 579356 h 1078499"/>
                  <a:gd name="connsiteX240" fmla="*/ 1314309 w 3024845"/>
                  <a:gd name="connsiteY240" fmla="*/ 579356 h 1078499"/>
                  <a:gd name="connsiteX241" fmla="*/ 1321403 w 3024845"/>
                  <a:gd name="connsiteY241" fmla="*/ 579356 h 1078499"/>
                  <a:gd name="connsiteX242" fmla="*/ 1321403 w 3024845"/>
                  <a:gd name="connsiteY242" fmla="*/ 618268 h 1078499"/>
                  <a:gd name="connsiteX243" fmla="*/ 1323176 w 3024845"/>
                  <a:gd name="connsiteY243" fmla="*/ 618268 h 1078499"/>
                  <a:gd name="connsiteX244" fmla="*/ 1335590 w 3024845"/>
                  <a:gd name="connsiteY244" fmla="*/ 618268 h 1078499"/>
                  <a:gd name="connsiteX245" fmla="*/ 1335590 w 3024845"/>
                  <a:gd name="connsiteY245" fmla="*/ 620430 h 1078499"/>
                  <a:gd name="connsiteX246" fmla="*/ 1335590 w 3024845"/>
                  <a:gd name="connsiteY246" fmla="*/ 635562 h 1078499"/>
                  <a:gd name="connsiteX247" fmla="*/ 1339643 w 3024845"/>
                  <a:gd name="connsiteY247" fmla="*/ 633401 h 1078499"/>
                  <a:gd name="connsiteX248" fmla="*/ 1339643 w 3024845"/>
                  <a:gd name="connsiteY248" fmla="*/ 618268 h 1078499"/>
                  <a:gd name="connsiteX249" fmla="*/ 1341163 w 3024845"/>
                  <a:gd name="connsiteY249" fmla="*/ 618268 h 1078499"/>
                  <a:gd name="connsiteX250" fmla="*/ 1351803 w 3024845"/>
                  <a:gd name="connsiteY250" fmla="*/ 618268 h 1078499"/>
                  <a:gd name="connsiteX251" fmla="*/ 1351803 w 3024845"/>
                  <a:gd name="connsiteY251" fmla="*/ 619889 h 1078499"/>
                  <a:gd name="connsiteX252" fmla="*/ 1351803 w 3024845"/>
                  <a:gd name="connsiteY252" fmla="*/ 631239 h 1078499"/>
                  <a:gd name="connsiteX253" fmla="*/ 1382204 w 3024845"/>
                  <a:gd name="connsiteY253" fmla="*/ 631239 h 1078499"/>
                  <a:gd name="connsiteX254" fmla="*/ 1382204 w 3024845"/>
                  <a:gd name="connsiteY254" fmla="*/ 594489 h 1078499"/>
                  <a:gd name="connsiteX255" fmla="*/ 1383470 w 3024845"/>
                  <a:gd name="connsiteY255" fmla="*/ 594489 h 1078499"/>
                  <a:gd name="connsiteX256" fmla="*/ 1392337 w 3024845"/>
                  <a:gd name="connsiteY256" fmla="*/ 594489 h 1078499"/>
                  <a:gd name="connsiteX257" fmla="*/ 1392337 w 3024845"/>
                  <a:gd name="connsiteY257" fmla="*/ 616106 h 1078499"/>
                  <a:gd name="connsiteX258" fmla="*/ 1394364 w 3024845"/>
                  <a:gd name="connsiteY258" fmla="*/ 583680 h 1078499"/>
                  <a:gd name="connsiteX259" fmla="*/ 1416657 w 3024845"/>
                  <a:gd name="connsiteY259" fmla="*/ 583680 h 1078499"/>
                  <a:gd name="connsiteX260" fmla="*/ 1416657 w 3024845"/>
                  <a:gd name="connsiteY260" fmla="*/ 582058 h 1078499"/>
                  <a:gd name="connsiteX261" fmla="*/ 1416657 w 3024845"/>
                  <a:gd name="connsiteY261" fmla="*/ 570709 h 1078499"/>
                  <a:gd name="connsiteX262" fmla="*/ 1417417 w 3024845"/>
                  <a:gd name="connsiteY262" fmla="*/ 570709 h 1078499"/>
                  <a:gd name="connsiteX263" fmla="*/ 1422737 w 3024845"/>
                  <a:gd name="connsiteY263" fmla="*/ 570709 h 1078499"/>
                  <a:gd name="connsiteX264" fmla="*/ 1422737 w 3024845"/>
                  <a:gd name="connsiteY264" fmla="*/ 568818 h 1078499"/>
                  <a:gd name="connsiteX265" fmla="*/ 1422737 w 3024845"/>
                  <a:gd name="connsiteY265" fmla="*/ 555577 h 1078499"/>
                  <a:gd name="connsiteX266" fmla="*/ 1426791 w 3024845"/>
                  <a:gd name="connsiteY266" fmla="*/ 562062 h 1078499"/>
                  <a:gd name="connsiteX267" fmla="*/ 1429071 w 3024845"/>
                  <a:gd name="connsiteY267" fmla="*/ 562062 h 1078499"/>
                  <a:gd name="connsiteX268" fmla="*/ 1445031 w 3024845"/>
                  <a:gd name="connsiteY268" fmla="*/ 562062 h 1078499"/>
                  <a:gd name="connsiteX269" fmla="*/ 1445031 w 3024845"/>
                  <a:gd name="connsiteY269" fmla="*/ 561251 h 1078499"/>
                  <a:gd name="connsiteX270" fmla="*/ 1445031 w 3024845"/>
                  <a:gd name="connsiteY270" fmla="*/ 555577 h 1078499"/>
                  <a:gd name="connsiteX271" fmla="*/ 1445791 w 3024845"/>
                  <a:gd name="connsiteY271" fmla="*/ 555577 h 1078499"/>
                  <a:gd name="connsiteX272" fmla="*/ 1451111 w 3024845"/>
                  <a:gd name="connsiteY272" fmla="*/ 555577 h 1078499"/>
                  <a:gd name="connsiteX273" fmla="*/ 1451111 w 3024845"/>
                  <a:gd name="connsiteY273" fmla="*/ 556928 h 1078499"/>
                  <a:gd name="connsiteX274" fmla="*/ 1451111 w 3024845"/>
                  <a:gd name="connsiteY274" fmla="*/ 566386 h 1078499"/>
                  <a:gd name="connsiteX275" fmla="*/ 1489618 w 3024845"/>
                  <a:gd name="connsiteY275" fmla="*/ 566386 h 1078499"/>
                  <a:gd name="connsiteX276" fmla="*/ 1489618 w 3024845"/>
                  <a:gd name="connsiteY276" fmla="*/ 704739 h 1078499"/>
                  <a:gd name="connsiteX277" fmla="*/ 1491138 w 3024845"/>
                  <a:gd name="connsiteY277" fmla="*/ 704739 h 1078499"/>
                  <a:gd name="connsiteX278" fmla="*/ 1501778 w 3024845"/>
                  <a:gd name="connsiteY278" fmla="*/ 704739 h 1078499"/>
                  <a:gd name="connsiteX279" fmla="*/ 1501778 w 3024845"/>
                  <a:gd name="connsiteY279" fmla="*/ 691769 h 1078499"/>
                  <a:gd name="connsiteX280" fmla="*/ 1505832 w 3024845"/>
                  <a:gd name="connsiteY280" fmla="*/ 691769 h 1078499"/>
                  <a:gd name="connsiteX281" fmla="*/ 1505832 w 3024845"/>
                  <a:gd name="connsiteY281" fmla="*/ 704739 h 1078499"/>
                  <a:gd name="connsiteX282" fmla="*/ 1536232 w 3024845"/>
                  <a:gd name="connsiteY282" fmla="*/ 704739 h 1078499"/>
                  <a:gd name="connsiteX283" fmla="*/ 1536232 w 3024845"/>
                  <a:gd name="connsiteY283" fmla="*/ 674474 h 1078499"/>
                  <a:gd name="connsiteX284" fmla="*/ 1548392 w 3024845"/>
                  <a:gd name="connsiteY284" fmla="*/ 674474 h 1078499"/>
                  <a:gd name="connsiteX285" fmla="*/ 1560552 w 3024845"/>
                  <a:gd name="connsiteY285" fmla="*/ 672313 h 1078499"/>
                  <a:gd name="connsiteX286" fmla="*/ 1564606 w 3024845"/>
                  <a:gd name="connsiteY286" fmla="*/ 674474 h 1078499"/>
                  <a:gd name="connsiteX287" fmla="*/ 1574739 w 3024845"/>
                  <a:gd name="connsiteY287" fmla="*/ 674474 h 1078499"/>
                  <a:gd name="connsiteX288" fmla="*/ 1574739 w 3024845"/>
                  <a:gd name="connsiteY288" fmla="*/ 704739 h 1078499"/>
                  <a:gd name="connsiteX289" fmla="*/ 1582846 w 3024845"/>
                  <a:gd name="connsiteY289" fmla="*/ 704739 h 1078499"/>
                  <a:gd name="connsiteX290" fmla="*/ 1582846 w 3024845"/>
                  <a:gd name="connsiteY290" fmla="*/ 722034 h 1078499"/>
                  <a:gd name="connsiteX291" fmla="*/ 1592182 w 3024845"/>
                  <a:gd name="connsiteY291" fmla="*/ 722939 h 1078499"/>
                  <a:gd name="connsiteX292" fmla="*/ 1605140 w 3024845"/>
                  <a:gd name="connsiteY292" fmla="*/ 722939 h 1078499"/>
                  <a:gd name="connsiteX293" fmla="*/ 1605140 w 3024845"/>
                  <a:gd name="connsiteY293" fmla="*/ 706901 h 1078499"/>
                  <a:gd name="connsiteX294" fmla="*/ 1673096 w 3024845"/>
                  <a:gd name="connsiteY294" fmla="*/ 706901 h 1078499"/>
                  <a:gd name="connsiteX295" fmla="*/ 1673096 w 3024845"/>
                  <a:gd name="connsiteY295" fmla="*/ 621648 h 1078499"/>
                  <a:gd name="connsiteX296" fmla="*/ 1745104 w 3024845"/>
                  <a:gd name="connsiteY296" fmla="*/ 621648 h 1078499"/>
                  <a:gd name="connsiteX297" fmla="*/ 1745104 w 3024845"/>
                  <a:gd name="connsiteY297" fmla="*/ 700416 h 1078499"/>
                  <a:gd name="connsiteX298" fmla="*/ 1747008 w 3024845"/>
                  <a:gd name="connsiteY298" fmla="*/ 700416 h 1078499"/>
                  <a:gd name="connsiteX299" fmla="*/ 1748250 w 3024845"/>
                  <a:gd name="connsiteY299" fmla="*/ 722939 h 1078499"/>
                  <a:gd name="connsiteX300" fmla="*/ 1757926 w 3024845"/>
                  <a:gd name="connsiteY300" fmla="*/ 722939 h 1078499"/>
                  <a:gd name="connsiteX301" fmla="*/ 1759168 w 3024845"/>
                  <a:gd name="connsiteY301" fmla="*/ 700416 h 1078499"/>
                  <a:gd name="connsiteX302" fmla="*/ 1765248 w 3024845"/>
                  <a:gd name="connsiteY302" fmla="*/ 700416 h 1078499"/>
                  <a:gd name="connsiteX303" fmla="*/ 1766490 w 3024845"/>
                  <a:gd name="connsiteY303" fmla="*/ 722939 h 1078499"/>
                  <a:gd name="connsiteX304" fmla="*/ 1817112 w 3024845"/>
                  <a:gd name="connsiteY304" fmla="*/ 722939 h 1078499"/>
                  <a:gd name="connsiteX305" fmla="*/ 1817112 w 3024845"/>
                  <a:gd name="connsiteY305" fmla="*/ 559911 h 1078499"/>
                  <a:gd name="connsiteX306" fmla="*/ 2014439 w 3024845"/>
                  <a:gd name="connsiteY306" fmla="*/ 559911 h 1078499"/>
                  <a:gd name="connsiteX307" fmla="*/ 2014439 w 3024845"/>
                  <a:gd name="connsiteY307" fmla="*/ 722939 h 1078499"/>
                  <a:gd name="connsiteX308" fmla="*/ 2033136 w 3024845"/>
                  <a:gd name="connsiteY308" fmla="*/ 722939 h 1078499"/>
                  <a:gd name="connsiteX309" fmla="*/ 2033136 w 3024845"/>
                  <a:gd name="connsiteY309" fmla="*/ 640246 h 1078499"/>
                  <a:gd name="connsiteX310" fmla="*/ 2128256 w 3024845"/>
                  <a:gd name="connsiteY310" fmla="*/ 640246 h 1078499"/>
                  <a:gd name="connsiteX311" fmla="*/ 2140186 w 3024845"/>
                  <a:gd name="connsiteY311" fmla="*/ 322105 h 1078499"/>
                  <a:gd name="connsiteX312" fmla="*/ 2128026 w 3024845"/>
                  <a:gd name="connsiteY312" fmla="*/ 300487 h 1078499"/>
                  <a:gd name="connsiteX313" fmla="*/ 2121946 w 3024845"/>
                  <a:gd name="connsiteY313" fmla="*/ 296163 h 1078499"/>
                  <a:gd name="connsiteX314" fmla="*/ 2130053 w 3024845"/>
                  <a:gd name="connsiteY314" fmla="*/ 272384 h 1078499"/>
                  <a:gd name="connsiteX315" fmla="*/ 2130053 w 3024845"/>
                  <a:gd name="connsiteY315" fmla="*/ 255090 h 1078499"/>
                  <a:gd name="connsiteX316" fmla="*/ 2144240 w 3024845"/>
                  <a:gd name="connsiteY316" fmla="*/ 255090 h 1078499"/>
                  <a:gd name="connsiteX317" fmla="*/ 2144240 w 3024845"/>
                  <a:gd name="connsiteY317" fmla="*/ 233472 h 1078499"/>
                  <a:gd name="connsiteX318" fmla="*/ 2146266 w 3024845"/>
                  <a:gd name="connsiteY318" fmla="*/ 229148 h 1078499"/>
                  <a:gd name="connsiteX319" fmla="*/ 2146266 w 3024845"/>
                  <a:gd name="connsiteY319" fmla="*/ 151324 h 1078499"/>
                  <a:gd name="connsiteX320" fmla="*/ 2144240 w 3024845"/>
                  <a:gd name="connsiteY320" fmla="*/ 144839 h 1078499"/>
                  <a:gd name="connsiteX321" fmla="*/ 2150320 w 3024845"/>
                  <a:gd name="connsiteY321" fmla="*/ 138353 h 1078499"/>
                  <a:gd name="connsiteX322" fmla="*/ 2150320 w 3024845"/>
                  <a:gd name="connsiteY322" fmla="*/ 79985 h 1078499"/>
                  <a:gd name="connsiteX323" fmla="*/ 2152346 w 3024845"/>
                  <a:gd name="connsiteY323" fmla="*/ 75662 h 1078499"/>
                  <a:gd name="connsiteX324" fmla="*/ 2152346 w 3024845"/>
                  <a:gd name="connsiteY324" fmla="*/ 19456 h 1078499"/>
                  <a:gd name="connsiteX325" fmla="*/ 2154373 w 3024845"/>
                  <a:gd name="connsiteY325" fmla="*/ 0 h 1078499"/>
                  <a:gd name="connsiteX326" fmla="*/ 2158427 w 3024845"/>
                  <a:gd name="connsiteY326" fmla="*/ 17294 h 1078499"/>
                  <a:gd name="connsiteX327" fmla="*/ 2160453 w 3024845"/>
                  <a:gd name="connsiteY327" fmla="*/ 75662 h 1078499"/>
                  <a:gd name="connsiteX328" fmla="*/ 2162480 w 3024845"/>
                  <a:gd name="connsiteY328" fmla="*/ 138353 h 1078499"/>
                  <a:gd name="connsiteX329" fmla="*/ 2168560 w 3024845"/>
                  <a:gd name="connsiteY329" fmla="*/ 144839 h 1078499"/>
                  <a:gd name="connsiteX330" fmla="*/ 2166533 w 3024845"/>
                  <a:gd name="connsiteY330" fmla="*/ 151324 h 1078499"/>
                  <a:gd name="connsiteX331" fmla="*/ 2166533 w 3024845"/>
                  <a:gd name="connsiteY331" fmla="*/ 229148 h 1078499"/>
                  <a:gd name="connsiteX332" fmla="*/ 2168560 w 3024845"/>
                  <a:gd name="connsiteY332" fmla="*/ 233472 h 1078499"/>
                  <a:gd name="connsiteX333" fmla="*/ 2168560 w 3024845"/>
                  <a:gd name="connsiteY333" fmla="*/ 255090 h 1078499"/>
                  <a:gd name="connsiteX334" fmla="*/ 2182747 w 3024845"/>
                  <a:gd name="connsiteY334" fmla="*/ 255090 h 1078499"/>
                  <a:gd name="connsiteX335" fmla="*/ 2182747 w 3024845"/>
                  <a:gd name="connsiteY335" fmla="*/ 272384 h 1078499"/>
                  <a:gd name="connsiteX336" fmla="*/ 2190854 w 3024845"/>
                  <a:gd name="connsiteY336" fmla="*/ 296163 h 1078499"/>
                  <a:gd name="connsiteX337" fmla="*/ 2184774 w 3024845"/>
                  <a:gd name="connsiteY337" fmla="*/ 300487 h 1078499"/>
                  <a:gd name="connsiteX338" fmla="*/ 2172613 w 3024845"/>
                  <a:gd name="connsiteY338" fmla="*/ 322105 h 1078499"/>
                  <a:gd name="connsiteX339" fmla="*/ 2180720 w 3024845"/>
                  <a:gd name="connsiteY339" fmla="*/ 575033 h 1078499"/>
                  <a:gd name="connsiteX340" fmla="*/ 2245574 w 3024845"/>
                  <a:gd name="connsiteY340" fmla="*/ 575033 h 1078499"/>
                  <a:gd name="connsiteX341" fmla="*/ 2245574 w 3024845"/>
                  <a:gd name="connsiteY341" fmla="*/ 650695 h 1078499"/>
                  <a:gd name="connsiteX342" fmla="*/ 2253681 w 3024845"/>
                  <a:gd name="connsiteY342" fmla="*/ 650695 h 1078499"/>
                  <a:gd name="connsiteX343" fmla="*/ 2255708 w 3024845"/>
                  <a:gd name="connsiteY343" fmla="*/ 644210 h 1078499"/>
                  <a:gd name="connsiteX344" fmla="*/ 2261788 w 3024845"/>
                  <a:gd name="connsiteY344" fmla="*/ 644210 h 1078499"/>
                  <a:gd name="connsiteX345" fmla="*/ 2263815 w 3024845"/>
                  <a:gd name="connsiteY345" fmla="*/ 652857 h 1078499"/>
                  <a:gd name="connsiteX346" fmla="*/ 2275975 w 3024845"/>
                  <a:gd name="connsiteY346" fmla="*/ 652857 h 1078499"/>
                  <a:gd name="connsiteX347" fmla="*/ 2275975 w 3024845"/>
                  <a:gd name="connsiteY347" fmla="*/ 646371 h 1078499"/>
                  <a:gd name="connsiteX348" fmla="*/ 2298268 w 3024845"/>
                  <a:gd name="connsiteY348" fmla="*/ 646371 h 1078499"/>
                  <a:gd name="connsiteX349" fmla="*/ 2298268 w 3024845"/>
                  <a:gd name="connsiteY349" fmla="*/ 652857 h 1078499"/>
                  <a:gd name="connsiteX350" fmla="*/ 2318535 w 3024845"/>
                  <a:gd name="connsiteY350" fmla="*/ 652857 h 1078499"/>
                  <a:gd name="connsiteX351" fmla="*/ 2318535 w 3024845"/>
                  <a:gd name="connsiteY351" fmla="*/ 698254 h 1078499"/>
                  <a:gd name="connsiteX352" fmla="*/ 2332722 w 3024845"/>
                  <a:gd name="connsiteY352" fmla="*/ 698254 h 1078499"/>
                  <a:gd name="connsiteX353" fmla="*/ 2332722 w 3024845"/>
                  <a:gd name="connsiteY353" fmla="*/ 685283 h 1078499"/>
                  <a:gd name="connsiteX354" fmla="*/ 2348936 w 3024845"/>
                  <a:gd name="connsiteY354" fmla="*/ 685283 h 1078499"/>
                  <a:gd name="connsiteX355" fmla="*/ 2348936 w 3024845"/>
                  <a:gd name="connsiteY355" fmla="*/ 505856 h 1078499"/>
                  <a:gd name="connsiteX356" fmla="*/ 2355016 w 3024845"/>
                  <a:gd name="connsiteY356" fmla="*/ 499370 h 1078499"/>
                  <a:gd name="connsiteX357" fmla="*/ 2427977 w 3024845"/>
                  <a:gd name="connsiteY357" fmla="*/ 499370 h 1078499"/>
                  <a:gd name="connsiteX358" fmla="*/ 2427977 w 3024845"/>
                  <a:gd name="connsiteY358" fmla="*/ 508018 h 1078499"/>
                  <a:gd name="connsiteX359" fmla="*/ 2438110 w 3024845"/>
                  <a:gd name="connsiteY359" fmla="*/ 508018 h 1078499"/>
                  <a:gd name="connsiteX360" fmla="*/ 2438110 w 3024845"/>
                  <a:gd name="connsiteY360" fmla="*/ 622592 h 1078499"/>
                  <a:gd name="connsiteX361" fmla="*/ 2460404 w 3024845"/>
                  <a:gd name="connsiteY361" fmla="*/ 622592 h 1078499"/>
                  <a:gd name="connsiteX362" fmla="*/ 2460404 w 3024845"/>
                  <a:gd name="connsiteY362" fmla="*/ 555577 h 1078499"/>
                  <a:gd name="connsiteX363" fmla="*/ 2486751 w 3024845"/>
                  <a:gd name="connsiteY363" fmla="*/ 555577 h 1078499"/>
                  <a:gd name="connsiteX364" fmla="*/ 2490804 w 3024845"/>
                  <a:gd name="connsiteY364" fmla="*/ 551253 h 1078499"/>
                  <a:gd name="connsiteX365" fmla="*/ 2498911 w 3024845"/>
                  <a:gd name="connsiteY365" fmla="*/ 551253 h 1078499"/>
                  <a:gd name="connsiteX366" fmla="*/ 2502964 w 3024845"/>
                  <a:gd name="connsiteY366" fmla="*/ 555577 h 1078499"/>
                  <a:gd name="connsiteX367" fmla="*/ 2525258 w 3024845"/>
                  <a:gd name="connsiteY367" fmla="*/ 555577 h 1078499"/>
                  <a:gd name="connsiteX368" fmla="*/ 2525258 w 3024845"/>
                  <a:gd name="connsiteY368" fmla="*/ 438841 h 1078499"/>
                  <a:gd name="connsiteX369" fmla="*/ 2582005 w 3024845"/>
                  <a:gd name="connsiteY369" fmla="*/ 428032 h 1078499"/>
                  <a:gd name="connsiteX370" fmla="*/ 2582005 w 3024845"/>
                  <a:gd name="connsiteY370" fmla="*/ 429113 h 1078499"/>
                  <a:gd name="connsiteX371" fmla="*/ 2582005 w 3024845"/>
                  <a:gd name="connsiteY371" fmla="*/ 436679 h 1078499"/>
                  <a:gd name="connsiteX372" fmla="*/ 2608352 w 3024845"/>
                  <a:gd name="connsiteY372" fmla="*/ 436679 h 1078499"/>
                  <a:gd name="connsiteX373" fmla="*/ 2608352 w 3024845"/>
                  <a:gd name="connsiteY373" fmla="*/ 691769 h 1078499"/>
                  <a:gd name="connsiteX374" fmla="*/ 2630646 w 3024845"/>
                  <a:gd name="connsiteY374" fmla="*/ 691769 h 1078499"/>
                  <a:gd name="connsiteX375" fmla="*/ 2630646 w 3024845"/>
                  <a:gd name="connsiteY375" fmla="*/ 687445 h 1078499"/>
                  <a:gd name="connsiteX376" fmla="*/ 2642806 w 3024845"/>
                  <a:gd name="connsiteY376" fmla="*/ 687445 h 1078499"/>
                  <a:gd name="connsiteX377" fmla="*/ 2642806 w 3024845"/>
                  <a:gd name="connsiteY377" fmla="*/ 691769 h 1078499"/>
                  <a:gd name="connsiteX378" fmla="*/ 2667126 w 3024845"/>
                  <a:gd name="connsiteY378" fmla="*/ 691769 h 1078499"/>
                  <a:gd name="connsiteX379" fmla="*/ 2667126 w 3024845"/>
                  <a:gd name="connsiteY379" fmla="*/ 678798 h 1078499"/>
                  <a:gd name="connsiteX380" fmla="*/ 2695500 w 3024845"/>
                  <a:gd name="connsiteY380" fmla="*/ 678798 h 1078499"/>
                  <a:gd name="connsiteX381" fmla="*/ 2707660 w 3024845"/>
                  <a:gd name="connsiteY381" fmla="*/ 674474 h 1078499"/>
                  <a:gd name="connsiteX382" fmla="*/ 2727927 w 3024845"/>
                  <a:gd name="connsiteY382" fmla="*/ 678798 h 1078499"/>
                  <a:gd name="connsiteX383" fmla="*/ 2727927 w 3024845"/>
                  <a:gd name="connsiteY383" fmla="*/ 661504 h 1078499"/>
                  <a:gd name="connsiteX384" fmla="*/ 2736034 w 3024845"/>
                  <a:gd name="connsiteY384" fmla="*/ 661504 h 1078499"/>
                  <a:gd name="connsiteX385" fmla="*/ 2736034 w 3024845"/>
                  <a:gd name="connsiteY385" fmla="*/ 648533 h 1078499"/>
                  <a:gd name="connsiteX386" fmla="*/ 2792781 w 3024845"/>
                  <a:gd name="connsiteY386" fmla="*/ 648533 h 1078499"/>
                  <a:gd name="connsiteX387" fmla="*/ 2792781 w 3024845"/>
                  <a:gd name="connsiteY387" fmla="*/ 618268 h 1078499"/>
                  <a:gd name="connsiteX388" fmla="*/ 2811021 w 3024845"/>
                  <a:gd name="connsiteY388" fmla="*/ 618268 h 1078499"/>
                  <a:gd name="connsiteX389" fmla="*/ 2811021 w 3024845"/>
                  <a:gd name="connsiteY389" fmla="*/ 611783 h 1078499"/>
                  <a:gd name="connsiteX390" fmla="*/ 2823181 w 3024845"/>
                  <a:gd name="connsiteY390" fmla="*/ 611783 h 1078499"/>
                  <a:gd name="connsiteX391" fmla="*/ 2823181 w 3024845"/>
                  <a:gd name="connsiteY391" fmla="*/ 618268 h 1078499"/>
                  <a:gd name="connsiteX392" fmla="*/ 2839395 w 3024845"/>
                  <a:gd name="connsiteY392" fmla="*/ 618268 h 1078499"/>
                  <a:gd name="connsiteX393" fmla="*/ 2839395 w 3024845"/>
                  <a:gd name="connsiteY393" fmla="*/ 667989 h 1078499"/>
                  <a:gd name="connsiteX394" fmla="*/ 2871822 w 3024845"/>
                  <a:gd name="connsiteY394" fmla="*/ 667989 h 1078499"/>
                  <a:gd name="connsiteX395" fmla="*/ 2871822 w 3024845"/>
                  <a:gd name="connsiteY395" fmla="*/ 642048 h 1078499"/>
                  <a:gd name="connsiteX396" fmla="*/ 2910329 w 3024845"/>
                  <a:gd name="connsiteY396" fmla="*/ 642048 h 1078499"/>
                  <a:gd name="connsiteX397" fmla="*/ 2910329 w 3024845"/>
                  <a:gd name="connsiteY397" fmla="*/ 611783 h 1078499"/>
                  <a:gd name="connsiteX398" fmla="*/ 2958970 w 3024845"/>
                  <a:gd name="connsiteY398" fmla="*/ 611783 h 1078499"/>
                  <a:gd name="connsiteX399" fmla="*/ 2958970 w 3024845"/>
                  <a:gd name="connsiteY399" fmla="*/ 722939 h 1078499"/>
                  <a:gd name="connsiteX400" fmla="*/ 2958970 w 3024845"/>
                  <a:gd name="connsiteY400" fmla="*/ 736718 h 1078499"/>
                  <a:gd name="connsiteX401" fmla="*/ 3024845 w 3024845"/>
                  <a:gd name="connsiteY401" fmla="*/ 736718 h 1078499"/>
                  <a:gd name="connsiteX402" fmla="*/ 3024845 w 3024845"/>
                  <a:gd name="connsiteY402" fmla="*/ 1078499 h 1078499"/>
                  <a:gd name="connsiteX403" fmla="*/ 2054 w 3024845"/>
                  <a:gd name="connsiteY403" fmla="*/ 1076166 h 1078499"/>
                  <a:gd name="connsiteX404" fmla="*/ 0 w 3024845"/>
                  <a:gd name="connsiteY404" fmla="*/ 642048 h 1078499"/>
                  <a:gd name="connsiteX405" fmla="*/ 20267 w 3024845"/>
                  <a:gd name="connsiteY405" fmla="*/ 642048 h 1078499"/>
                  <a:gd name="connsiteX406" fmla="*/ 20774 w 3024845"/>
                  <a:gd name="connsiteY406" fmla="*/ 640967 h 1078499"/>
                  <a:gd name="connsiteX407" fmla="*/ 24320 w 3024845"/>
                  <a:gd name="connsiteY407" fmla="*/ 633401 h 1078499"/>
                  <a:gd name="connsiteX408" fmla="*/ 26094 w 3024845"/>
                  <a:gd name="connsiteY408" fmla="*/ 633671 h 1078499"/>
                  <a:gd name="connsiteX409" fmla="*/ 38507 w 3024845"/>
                  <a:gd name="connsiteY409" fmla="*/ 635562 h 1078499"/>
                  <a:gd name="connsiteX410" fmla="*/ 39014 w 3024845"/>
                  <a:gd name="connsiteY410" fmla="*/ 636914 h 1078499"/>
                  <a:gd name="connsiteX411" fmla="*/ 42560 w 3024845"/>
                  <a:gd name="connsiteY411" fmla="*/ 646371 h 1078499"/>
                  <a:gd name="connsiteX412" fmla="*/ 68907 w 3024845"/>
                  <a:gd name="connsiteY412" fmla="*/ 648533 h 1078499"/>
                  <a:gd name="connsiteX413" fmla="*/ 68907 w 3024845"/>
                  <a:gd name="connsiteY413" fmla="*/ 525312 h 1078499"/>
                  <a:gd name="connsiteX414" fmla="*/ 70934 w 3024845"/>
                  <a:gd name="connsiteY414" fmla="*/ 525312 h 1078499"/>
                  <a:gd name="connsiteX415" fmla="*/ 85121 w 3024845"/>
                  <a:gd name="connsiteY415" fmla="*/ 525312 h 1078499"/>
                  <a:gd name="connsiteX416" fmla="*/ 85121 w 3024845"/>
                  <a:gd name="connsiteY416" fmla="*/ 389120 h 1078499"/>
                  <a:gd name="connsiteX417" fmla="*/ 86894 w 3024845"/>
                  <a:gd name="connsiteY417" fmla="*/ 389120 h 1078499"/>
                  <a:gd name="connsiteX418" fmla="*/ 99308 w 3024845"/>
                  <a:gd name="connsiteY418" fmla="*/ 389120 h 1078499"/>
                  <a:gd name="connsiteX419" fmla="*/ 99308 w 3024845"/>
                  <a:gd name="connsiteY419" fmla="*/ 274546 h 1078499"/>
                  <a:gd name="connsiteX420" fmla="*/ 103361 w 3024845"/>
                  <a:gd name="connsiteY420" fmla="*/ 246442 h 1078499"/>
                  <a:gd name="connsiteX421" fmla="*/ 105388 w 3024845"/>
                  <a:gd name="connsiteY421" fmla="*/ 246442 h 1078499"/>
                  <a:gd name="connsiteX422" fmla="*/ 119575 w 3024845"/>
                  <a:gd name="connsiteY422" fmla="*/ 246442 h 1078499"/>
                  <a:gd name="connsiteX423" fmla="*/ 156055 w 3024845"/>
                  <a:gd name="connsiteY423" fmla="*/ 164295 h 1078499"/>
                  <a:gd name="connsiteX0" fmla="*/ 119575 w 3024845"/>
                  <a:gd name="connsiteY0" fmla="*/ 246442 h 1078499"/>
                  <a:gd name="connsiteX1" fmla="*/ 162135 w 3024845"/>
                  <a:gd name="connsiteY1" fmla="*/ 164295 h 1078499"/>
                  <a:gd name="connsiteX2" fmla="*/ 200642 w 3024845"/>
                  <a:gd name="connsiteY2" fmla="*/ 244281 h 1078499"/>
                  <a:gd name="connsiteX3" fmla="*/ 202669 w 3024845"/>
                  <a:gd name="connsiteY3" fmla="*/ 244281 h 1078499"/>
                  <a:gd name="connsiteX4" fmla="*/ 216856 w 3024845"/>
                  <a:gd name="connsiteY4" fmla="*/ 244281 h 1078499"/>
                  <a:gd name="connsiteX5" fmla="*/ 216856 w 3024845"/>
                  <a:gd name="connsiteY5" fmla="*/ 268060 h 1078499"/>
                  <a:gd name="connsiteX6" fmla="*/ 217363 w 3024845"/>
                  <a:gd name="connsiteY6" fmla="*/ 268871 h 1078499"/>
                  <a:gd name="connsiteX7" fmla="*/ 220909 w 3024845"/>
                  <a:gd name="connsiteY7" fmla="*/ 274546 h 1078499"/>
                  <a:gd name="connsiteX8" fmla="*/ 220909 w 3024845"/>
                  <a:gd name="connsiteY8" fmla="*/ 389120 h 1078499"/>
                  <a:gd name="connsiteX9" fmla="*/ 223189 w 3024845"/>
                  <a:gd name="connsiteY9" fmla="*/ 389120 h 1078499"/>
                  <a:gd name="connsiteX10" fmla="*/ 239150 w 3024845"/>
                  <a:gd name="connsiteY10" fmla="*/ 389120 h 1078499"/>
                  <a:gd name="connsiteX11" fmla="*/ 239150 w 3024845"/>
                  <a:gd name="connsiteY11" fmla="*/ 529635 h 1078499"/>
                  <a:gd name="connsiteX12" fmla="*/ 240670 w 3024845"/>
                  <a:gd name="connsiteY12" fmla="*/ 529365 h 1078499"/>
                  <a:gd name="connsiteX13" fmla="*/ 251310 w 3024845"/>
                  <a:gd name="connsiteY13" fmla="*/ 527474 h 1078499"/>
                  <a:gd name="connsiteX14" fmla="*/ 249283 w 3024845"/>
                  <a:gd name="connsiteY14" fmla="*/ 616106 h 1078499"/>
                  <a:gd name="connsiteX15" fmla="*/ 250803 w 3024845"/>
                  <a:gd name="connsiteY15" fmla="*/ 616377 h 1078499"/>
                  <a:gd name="connsiteX16" fmla="*/ 261443 w 3024845"/>
                  <a:gd name="connsiteY16" fmla="*/ 618268 h 1078499"/>
                  <a:gd name="connsiteX17" fmla="*/ 261696 w 3024845"/>
                  <a:gd name="connsiteY17" fmla="*/ 619079 h 1078499"/>
                  <a:gd name="connsiteX18" fmla="*/ 263470 w 3024845"/>
                  <a:gd name="connsiteY18" fmla="*/ 624754 h 1078499"/>
                  <a:gd name="connsiteX19" fmla="*/ 264230 w 3024845"/>
                  <a:gd name="connsiteY19" fmla="*/ 622322 h 1078499"/>
                  <a:gd name="connsiteX20" fmla="*/ 269550 w 3024845"/>
                  <a:gd name="connsiteY20" fmla="*/ 605298 h 1078499"/>
                  <a:gd name="connsiteX21" fmla="*/ 271323 w 3024845"/>
                  <a:gd name="connsiteY21" fmla="*/ 605298 h 1078499"/>
                  <a:gd name="connsiteX22" fmla="*/ 283737 w 3024845"/>
                  <a:gd name="connsiteY22" fmla="*/ 605298 h 1078499"/>
                  <a:gd name="connsiteX23" fmla="*/ 283737 w 3024845"/>
                  <a:gd name="connsiteY23" fmla="*/ 637724 h 1078499"/>
                  <a:gd name="connsiteX24" fmla="*/ 284750 w 3024845"/>
                  <a:gd name="connsiteY24" fmla="*/ 638265 h 1078499"/>
                  <a:gd name="connsiteX25" fmla="*/ 291844 w 3024845"/>
                  <a:gd name="connsiteY25" fmla="*/ 642048 h 1078499"/>
                  <a:gd name="connsiteX26" fmla="*/ 291844 w 3024845"/>
                  <a:gd name="connsiteY26" fmla="*/ 643399 h 1078499"/>
                  <a:gd name="connsiteX27" fmla="*/ 291844 w 3024845"/>
                  <a:gd name="connsiteY27" fmla="*/ 652857 h 1078499"/>
                  <a:gd name="connsiteX28" fmla="*/ 336431 w 3024845"/>
                  <a:gd name="connsiteY28" fmla="*/ 652857 h 1078499"/>
                  <a:gd name="connsiteX29" fmla="*/ 336431 w 3024845"/>
                  <a:gd name="connsiteY29" fmla="*/ 653938 h 1078499"/>
                  <a:gd name="connsiteX30" fmla="*/ 336431 w 3024845"/>
                  <a:gd name="connsiteY30" fmla="*/ 661504 h 1078499"/>
                  <a:gd name="connsiteX31" fmla="*/ 338457 w 3024845"/>
                  <a:gd name="connsiteY31" fmla="*/ 661504 h 1078499"/>
                  <a:gd name="connsiteX32" fmla="*/ 352644 w 3024845"/>
                  <a:gd name="connsiteY32" fmla="*/ 661504 h 1078499"/>
                  <a:gd name="connsiteX33" fmla="*/ 352644 w 3024845"/>
                  <a:gd name="connsiteY33" fmla="*/ 631239 h 1078499"/>
                  <a:gd name="connsiteX34" fmla="*/ 397231 w 3024845"/>
                  <a:gd name="connsiteY34" fmla="*/ 631239 h 1078499"/>
                  <a:gd name="connsiteX35" fmla="*/ 397231 w 3024845"/>
                  <a:gd name="connsiteY35" fmla="*/ 629888 h 1078499"/>
                  <a:gd name="connsiteX36" fmla="*/ 397231 w 3024845"/>
                  <a:gd name="connsiteY36" fmla="*/ 620430 h 1078499"/>
                  <a:gd name="connsiteX37" fmla="*/ 398245 w 3024845"/>
                  <a:gd name="connsiteY37" fmla="*/ 620430 h 1078499"/>
                  <a:gd name="connsiteX38" fmla="*/ 405338 w 3024845"/>
                  <a:gd name="connsiteY38" fmla="*/ 620430 h 1078499"/>
                  <a:gd name="connsiteX39" fmla="*/ 405338 w 3024845"/>
                  <a:gd name="connsiteY39" fmla="*/ 618539 h 1078499"/>
                  <a:gd name="connsiteX40" fmla="*/ 405338 w 3024845"/>
                  <a:gd name="connsiteY40" fmla="*/ 605298 h 1078499"/>
                  <a:gd name="connsiteX41" fmla="*/ 406098 w 3024845"/>
                  <a:gd name="connsiteY41" fmla="*/ 605298 h 1078499"/>
                  <a:gd name="connsiteX42" fmla="*/ 411418 w 3024845"/>
                  <a:gd name="connsiteY42" fmla="*/ 605298 h 1078499"/>
                  <a:gd name="connsiteX43" fmla="*/ 411418 w 3024845"/>
                  <a:gd name="connsiteY43" fmla="*/ 604217 h 1078499"/>
                  <a:gd name="connsiteX44" fmla="*/ 411418 w 3024845"/>
                  <a:gd name="connsiteY44" fmla="*/ 596650 h 1078499"/>
                  <a:gd name="connsiteX45" fmla="*/ 413445 w 3024845"/>
                  <a:gd name="connsiteY45" fmla="*/ 596650 h 1078499"/>
                  <a:gd name="connsiteX46" fmla="*/ 427632 w 3024845"/>
                  <a:gd name="connsiteY46" fmla="*/ 596650 h 1078499"/>
                  <a:gd name="connsiteX47" fmla="*/ 427632 w 3024845"/>
                  <a:gd name="connsiteY47" fmla="*/ 597731 h 1078499"/>
                  <a:gd name="connsiteX48" fmla="*/ 427632 w 3024845"/>
                  <a:gd name="connsiteY48" fmla="*/ 605298 h 1078499"/>
                  <a:gd name="connsiteX49" fmla="*/ 449925 w 3024845"/>
                  <a:gd name="connsiteY49" fmla="*/ 605298 h 1078499"/>
                  <a:gd name="connsiteX50" fmla="*/ 449925 w 3024845"/>
                  <a:gd name="connsiteY50" fmla="*/ 603406 h 1078499"/>
                  <a:gd name="connsiteX51" fmla="*/ 449925 w 3024845"/>
                  <a:gd name="connsiteY51" fmla="*/ 590165 h 1078499"/>
                  <a:gd name="connsiteX52" fmla="*/ 451699 w 3024845"/>
                  <a:gd name="connsiteY52" fmla="*/ 590165 h 1078499"/>
                  <a:gd name="connsiteX53" fmla="*/ 464112 w 3024845"/>
                  <a:gd name="connsiteY53" fmla="*/ 590165 h 1078499"/>
                  <a:gd name="connsiteX54" fmla="*/ 464112 w 3024845"/>
                  <a:gd name="connsiteY54" fmla="*/ 613945 h 1078499"/>
                  <a:gd name="connsiteX55" fmla="*/ 465126 w 3024845"/>
                  <a:gd name="connsiteY55" fmla="*/ 613945 h 1078499"/>
                  <a:gd name="connsiteX56" fmla="*/ 472219 w 3024845"/>
                  <a:gd name="connsiteY56" fmla="*/ 613945 h 1078499"/>
                  <a:gd name="connsiteX57" fmla="*/ 472219 w 3024845"/>
                  <a:gd name="connsiteY57" fmla="*/ 612864 h 1078499"/>
                  <a:gd name="connsiteX58" fmla="*/ 472219 w 3024845"/>
                  <a:gd name="connsiteY58" fmla="*/ 605298 h 1078499"/>
                  <a:gd name="connsiteX59" fmla="*/ 473992 w 3024845"/>
                  <a:gd name="connsiteY59" fmla="*/ 605298 h 1078499"/>
                  <a:gd name="connsiteX60" fmla="*/ 486406 w 3024845"/>
                  <a:gd name="connsiteY60" fmla="*/ 605298 h 1078499"/>
                  <a:gd name="connsiteX61" fmla="*/ 486406 w 3024845"/>
                  <a:gd name="connsiteY61" fmla="*/ 631239 h 1078499"/>
                  <a:gd name="connsiteX62" fmla="*/ 488433 w 3024845"/>
                  <a:gd name="connsiteY62" fmla="*/ 631239 h 1078499"/>
                  <a:gd name="connsiteX63" fmla="*/ 502619 w 3024845"/>
                  <a:gd name="connsiteY63" fmla="*/ 631239 h 1078499"/>
                  <a:gd name="connsiteX64" fmla="*/ 502619 w 3024845"/>
                  <a:gd name="connsiteY64" fmla="*/ 632860 h 1078499"/>
                  <a:gd name="connsiteX65" fmla="*/ 502619 w 3024845"/>
                  <a:gd name="connsiteY65" fmla="*/ 644210 h 1078499"/>
                  <a:gd name="connsiteX66" fmla="*/ 503379 w 3024845"/>
                  <a:gd name="connsiteY66" fmla="*/ 644210 h 1078499"/>
                  <a:gd name="connsiteX67" fmla="*/ 508700 w 3024845"/>
                  <a:gd name="connsiteY67" fmla="*/ 644210 h 1078499"/>
                  <a:gd name="connsiteX68" fmla="*/ 508700 w 3024845"/>
                  <a:gd name="connsiteY68" fmla="*/ 643399 h 1078499"/>
                  <a:gd name="connsiteX69" fmla="*/ 508700 w 3024845"/>
                  <a:gd name="connsiteY69" fmla="*/ 637724 h 1078499"/>
                  <a:gd name="connsiteX70" fmla="*/ 539100 w 3024845"/>
                  <a:gd name="connsiteY70" fmla="*/ 637724 h 1078499"/>
                  <a:gd name="connsiteX71" fmla="*/ 539100 w 3024845"/>
                  <a:gd name="connsiteY71" fmla="*/ 661504 h 1078499"/>
                  <a:gd name="connsiteX72" fmla="*/ 540113 w 3024845"/>
                  <a:gd name="connsiteY72" fmla="*/ 661504 h 1078499"/>
                  <a:gd name="connsiteX73" fmla="*/ 547207 w 3024845"/>
                  <a:gd name="connsiteY73" fmla="*/ 661504 h 1078499"/>
                  <a:gd name="connsiteX74" fmla="*/ 547207 w 3024845"/>
                  <a:gd name="connsiteY74" fmla="*/ 662585 h 1078499"/>
                  <a:gd name="connsiteX75" fmla="*/ 547207 w 3024845"/>
                  <a:gd name="connsiteY75" fmla="*/ 670151 h 1078499"/>
                  <a:gd name="connsiteX76" fmla="*/ 547967 w 3024845"/>
                  <a:gd name="connsiteY76" fmla="*/ 670151 h 1078499"/>
                  <a:gd name="connsiteX77" fmla="*/ 553287 w 3024845"/>
                  <a:gd name="connsiteY77" fmla="*/ 670151 h 1078499"/>
                  <a:gd name="connsiteX78" fmla="*/ 553287 w 3024845"/>
                  <a:gd name="connsiteY78" fmla="*/ 667989 h 1078499"/>
                  <a:gd name="connsiteX79" fmla="*/ 553287 w 3024845"/>
                  <a:gd name="connsiteY79" fmla="*/ 652857 h 1078499"/>
                  <a:gd name="connsiteX80" fmla="*/ 554300 w 3024845"/>
                  <a:gd name="connsiteY80" fmla="*/ 652857 h 1078499"/>
                  <a:gd name="connsiteX81" fmla="*/ 561394 w 3024845"/>
                  <a:gd name="connsiteY81" fmla="*/ 652857 h 1078499"/>
                  <a:gd name="connsiteX82" fmla="*/ 561394 w 3024845"/>
                  <a:gd name="connsiteY82" fmla="*/ 653938 h 1078499"/>
                  <a:gd name="connsiteX83" fmla="*/ 561394 w 3024845"/>
                  <a:gd name="connsiteY83" fmla="*/ 661504 h 1078499"/>
                  <a:gd name="connsiteX84" fmla="*/ 566714 w 3024845"/>
                  <a:gd name="connsiteY84" fmla="*/ 659511 h 1078499"/>
                  <a:gd name="connsiteX85" fmla="*/ 567474 w 3024845"/>
                  <a:gd name="connsiteY85" fmla="*/ 658531 h 1078499"/>
                  <a:gd name="connsiteX86" fmla="*/ 567474 w 3024845"/>
                  <a:gd name="connsiteY86" fmla="*/ 652857 h 1078499"/>
                  <a:gd name="connsiteX87" fmla="*/ 605981 w 3024845"/>
                  <a:gd name="connsiteY87" fmla="*/ 652857 h 1078499"/>
                  <a:gd name="connsiteX88" fmla="*/ 605981 w 3024845"/>
                  <a:gd name="connsiteY88" fmla="*/ 676636 h 1078499"/>
                  <a:gd name="connsiteX89" fmla="*/ 608007 w 3024845"/>
                  <a:gd name="connsiteY89" fmla="*/ 676636 h 1078499"/>
                  <a:gd name="connsiteX90" fmla="*/ 622194 w 3024845"/>
                  <a:gd name="connsiteY90" fmla="*/ 676636 h 1078499"/>
                  <a:gd name="connsiteX91" fmla="*/ 622194 w 3024845"/>
                  <a:gd name="connsiteY91" fmla="*/ 677717 h 1078499"/>
                  <a:gd name="connsiteX92" fmla="*/ 622194 w 3024845"/>
                  <a:gd name="connsiteY92" fmla="*/ 685283 h 1078499"/>
                  <a:gd name="connsiteX93" fmla="*/ 623968 w 3024845"/>
                  <a:gd name="connsiteY93" fmla="*/ 685283 h 1078499"/>
                  <a:gd name="connsiteX94" fmla="*/ 636381 w 3024845"/>
                  <a:gd name="connsiteY94" fmla="*/ 685283 h 1078499"/>
                  <a:gd name="connsiteX95" fmla="*/ 636381 w 3024845"/>
                  <a:gd name="connsiteY95" fmla="*/ 661504 h 1078499"/>
                  <a:gd name="connsiteX96" fmla="*/ 637394 w 3024845"/>
                  <a:gd name="connsiteY96" fmla="*/ 661504 h 1078499"/>
                  <a:gd name="connsiteX97" fmla="*/ 644488 w 3024845"/>
                  <a:gd name="connsiteY97" fmla="*/ 661504 h 1078499"/>
                  <a:gd name="connsiteX98" fmla="*/ 644488 w 3024845"/>
                  <a:gd name="connsiteY98" fmla="*/ 629077 h 1078499"/>
                  <a:gd name="connsiteX99" fmla="*/ 645501 w 3024845"/>
                  <a:gd name="connsiteY99" fmla="*/ 629077 h 1078499"/>
                  <a:gd name="connsiteX100" fmla="*/ 652595 w 3024845"/>
                  <a:gd name="connsiteY100" fmla="*/ 629077 h 1078499"/>
                  <a:gd name="connsiteX101" fmla="*/ 652595 w 3024845"/>
                  <a:gd name="connsiteY101" fmla="*/ 627186 h 1078499"/>
                  <a:gd name="connsiteX102" fmla="*/ 652595 w 3024845"/>
                  <a:gd name="connsiteY102" fmla="*/ 613945 h 1078499"/>
                  <a:gd name="connsiteX103" fmla="*/ 651328 w 3024845"/>
                  <a:gd name="connsiteY103" fmla="*/ 612323 h 1078499"/>
                  <a:gd name="connsiteX104" fmla="*/ 656648 w 3024845"/>
                  <a:gd name="connsiteY104" fmla="*/ 600974 h 1078499"/>
                  <a:gd name="connsiteX105" fmla="*/ 664755 w 3024845"/>
                  <a:gd name="connsiteY105" fmla="*/ 629077 h 1078499"/>
                  <a:gd name="connsiteX106" fmla="*/ 665515 w 3024845"/>
                  <a:gd name="connsiteY106" fmla="*/ 629077 h 1078499"/>
                  <a:gd name="connsiteX107" fmla="*/ 670835 w 3024845"/>
                  <a:gd name="connsiteY107" fmla="*/ 629077 h 1078499"/>
                  <a:gd name="connsiteX108" fmla="*/ 670835 w 3024845"/>
                  <a:gd name="connsiteY108" fmla="*/ 523150 h 1078499"/>
                  <a:gd name="connsiteX109" fmla="*/ 672355 w 3024845"/>
                  <a:gd name="connsiteY109" fmla="*/ 523150 h 1078499"/>
                  <a:gd name="connsiteX110" fmla="*/ 682995 w 3024845"/>
                  <a:gd name="connsiteY110" fmla="*/ 523150 h 1078499"/>
                  <a:gd name="connsiteX111" fmla="*/ 682995 w 3024845"/>
                  <a:gd name="connsiteY111" fmla="*/ 475591 h 1078499"/>
                  <a:gd name="connsiteX112" fmla="*/ 709342 w 3024845"/>
                  <a:gd name="connsiteY112" fmla="*/ 475591 h 1078499"/>
                  <a:gd name="connsiteX113" fmla="*/ 709342 w 3024845"/>
                  <a:gd name="connsiteY113" fmla="*/ 453973 h 1078499"/>
                  <a:gd name="connsiteX114" fmla="*/ 743796 w 3024845"/>
                  <a:gd name="connsiteY114" fmla="*/ 453973 h 1078499"/>
                  <a:gd name="connsiteX115" fmla="*/ 743796 w 3024845"/>
                  <a:gd name="connsiteY115" fmla="*/ 456405 h 1078499"/>
                  <a:gd name="connsiteX116" fmla="*/ 743796 w 3024845"/>
                  <a:gd name="connsiteY116" fmla="*/ 473429 h 1078499"/>
                  <a:gd name="connsiteX117" fmla="*/ 746076 w 3024845"/>
                  <a:gd name="connsiteY117" fmla="*/ 473429 h 1078499"/>
                  <a:gd name="connsiteX118" fmla="*/ 762036 w 3024845"/>
                  <a:gd name="connsiteY118" fmla="*/ 473429 h 1078499"/>
                  <a:gd name="connsiteX119" fmla="*/ 762036 w 3024845"/>
                  <a:gd name="connsiteY119" fmla="*/ 520988 h 1078499"/>
                  <a:gd name="connsiteX120" fmla="*/ 763049 w 3024845"/>
                  <a:gd name="connsiteY120" fmla="*/ 520988 h 1078499"/>
                  <a:gd name="connsiteX121" fmla="*/ 770143 w 3024845"/>
                  <a:gd name="connsiteY121" fmla="*/ 520988 h 1078499"/>
                  <a:gd name="connsiteX122" fmla="*/ 784330 w 3024845"/>
                  <a:gd name="connsiteY122" fmla="*/ 525312 h 1078499"/>
                  <a:gd name="connsiteX123" fmla="*/ 784330 w 3024845"/>
                  <a:gd name="connsiteY123" fmla="*/ 564224 h 1078499"/>
                  <a:gd name="connsiteX124" fmla="*/ 785343 w 3024845"/>
                  <a:gd name="connsiteY124" fmla="*/ 564224 h 1078499"/>
                  <a:gd name="connsiteX125" fmla="*/ 792436 w 3024845"/>
                  <a:gd name="connsiteY125" fmla="*/ 564224 h 1078499"/>
                  <a:gd name="connsiteX126" fmla="*/ 792436 w 3024845"/>
                  <a:gd name="connsiteY126" fmla="*/ 565845 h 1078499"/>
                  <a:gd name="connsiteX127" fmla="*/ 792436 w 3024845"/>
                  <a:gd name="connsiteY127" fmla="*/ 577194 h 1078499"/>
                  <a:gd name="connsiteX128" fmla="*/ 794463 w 3024845"/>
                  <a:gd name="connsiteY128" fmla="*/ 577194 h 1078499"/>
                  <a:gd name="connsiteX129" fmla="*/ 808650 w 3024845"/>
                  <a:gd name="connsiteY129" fmla="*/ 577194 h 1078499"/>
                  <a:gd name="connsiteX130" fmla="*/ 814730 w 3024845"/>
                  <a:gd name="connsiteY130" fmla="*/ 583680 h 1078499"/>
                  <a:gd name="connsiteX131" fmla="*/ 814730 w 3024845"/>
                  <a:gd name="connsiteY131" fmla="*/ 605298 h 1078499"/>
                  <a:gd name="connsiteX132" fmla="*/ 817010 w 3024845"/>
                  <a:gd name="connsiteY132" fmla="*/ 605298 h 1078499"/>
                  <a:gd name="connsiteX133" fmla="*/ 832970 w 3024845"/>
                  <a:gd name="connsiteY133" fmla="*/ 605298 h 1078499"/>
                  <a:gd name="connsiteX134" fmla="*/ 832970 w 3024845"/>
                  <a:gd name="connsiteY134" fmla="*/ 606378 h 1078499"/>
                  <a:gd name="connsiteX135" fmla="*/ 832970 w 3024845"/>
                  <a:gd name="connsiteY135" fmla="*/ 613945 h 1078499"/>
                  <a:gd name="connsiteX136" fmla="*/ 834237 w 3024845"/>
                  <a:gd name="connsiteY136" fmla="*/ 613945 h 1078499"/>
                  <a:gd name="connsiteX137" fmla="*/ 843104 w 3024845"/>
                  <a:gd name="connsiteY137" fmla="*/ 613945 h 1078499"/>
                  <a:gd name="connsiteX138" fmla="*/ 843104 w 3024845"/>
                  <a:gd name="connsiteY138" fmla="*/ 616106 h 1078499"/>
                  <a:gd name="connsiteX139" fmla="*/ 843104 w 3024845"/>
                  <a:gd name="connsiteY139" fmla="*/ 631239 h 1078499"/>
                  <a:gd name="connsiteX140" fmla="*/ 847157 w 3024845"/>
                  <a:gd name="connsiteY140" fmla="*/ 629347 h 1078499"/>
                  <a:gd name="connsiteX141" fmla="*/ 847157 w 3024845"/>
                  <a:gd name="connsiteY141" fmla="*/ 616106 h 1078499"/>
                  <a:gd name="connsiteX142" fmla="*/ 848170 w 3024845"/>
                  <a:gd name="connsiteY142" fmla="*/ 616106 h 1078499"/>
                  <a:gd name="connsiteX143" fmla="*/ 855264 w 3024845"/>
                  <a:gd name="connsiteY143" fmla="*/ 616106 h 1078499"/>
                  <a:gd name="connsiteX144" fmla="*/ 855264 w 3024845"/>
                  <a:gd name="connsiteY144" fmla="*/ 617728 h 1078499"/>
                  <a:gd name="connsiteX145" fmla="*/ 855264 w 3024845"/>
                  <a:gd name="connsiteY145" fmla="*/ 629077 h 1078499"/>
                  <a:gd name="connsiteX146" fmla="*/ 856024 w 3024845"/>
                  <a:gd name="connsiteY146" fmla="*/ 629077 h 1078499"/>
                  <a:gd name="connsiteX147" fmla="*/ 861344 w 3024845"/>
                  <a:gd name="connsiteY147" fmla="*/ 629077 h 1078499"/>
                  <a:gd name="connsiteX148" fmla="*/ 909984 w 3024845"/>
                  <a:gd name="connsiteY148" fmla="*/ 624754 h 1078499"/>
                  <a:gd name="connsiteX149" fmla="*/ 909984 w 3024845"/>
                  <a:gd name="connsiteY149" fmla="*/ 626105 h 1078499"/>
                  <a:gd name="connsiteX150" fmla="*/ 909984 w 3024845"/>
                  <a:gd name="connsiteY150" fmla="*/ 635562 h 1078499"/>
                  <a:gd name="connsiteX151" fmla="*/ 910744 w 3024845"/>
                  <a:gd name="connsiteY151" fmla="*/ 635562 h 1078499"/>
                  <a:gd name="connsiteX152" fmla="*/ 916065 w 3024845"/>
                  <a:gd name="connsiteY152" fmla="*/ 635562 h 1078499"/>
                  <a:gd name="connsiteX153" fmla="*/ 916065 w 3024845"/>
                  <a:gd name="connsiteY153" fmla="*/ 637724 h 1078499"/>
                  <a:gd name="connsiteX154" fmla="*/ 916065 w 3024845"/>
                  <a:gd name="connsiteY154" fmla="*/ 652857 h 1078499"/>
                  <a:gd name="connsiteX155" fmla="*/ 918091 w 3024845"/>
                  <a:gd name="connsiteY155" fmla="*/ 651506 h 1078499"/>
                  <a:gd name="connsiteX156" fmla="*/ 932278 w 3024845"/>
                  <a:gd name="connsiteY156" fmla="*/ 642048 h 1078499"/>
                  <a:gd name="connsiteX157" fmla="*/ 938358 w 3024845"/>
                  <a:gd name="connsiteY157" fmla="*/ 600974 h 1078499"/>
                  <a:gd name="connsiteX158" fmla="*/ 939118 w 3024845"/>
                  <a:gd name="connsiteY158" fmla="*/ 600704 h 1078499"/>
                  <a:gd name="connsiteX159" fmla="*/ 944438 w 3024845"/>
                  <a:gd name="connsiteY159" fmla="*/ 598812 h 1078499"/>
                  <a:gd name="connsiteX160" fmla="*/ 946465 w 3024845"/>
                  <a:gd name="connsiteY160" fmla="*/ 529635 h 1078499"/>
                  <a:gd name="connsiteX161" fmla="*/ 948492 w 3024845"/>
                  <a:gd name="connsiteY161" fmla="*/ 598812 h 1078499"/>
                  <a:gd name="connsiteX162" fmla="*/ 949252 w 3024845"/>
                  <a:gd name="connsiteY162" fmla="*/ 599082 h 1078499"/>
                  <a:gd name="connsiteX163" fmla="*/ 954572 w 3024845"/>
                  <a:gd name="connsiteY163" fmla="*/ 600974 h 1078499"/>
                  <a:gd name="connsiteX164" fmla="*/ 954572 w 3024845"/>
                  <a:gd name="connsiteY164" fmla="*/ 514503 h 1078499"/>
                  <a:gd name="connsiteX165" fmla="*/ 958625 w 3024845"/>
                  <a:gd name="connsiteY165" fmla="*/ 482076 h 1078499"/>
                  <a:gd name="connsiteX166" fmla="*/ 997132 w 3024845"/>
                  <a:gd name="connsiteY166" fmla="*/ 482076 h 1078499"/>
                  <a:gd name="connsiteX167" fmla="*/ 997132 w 3024845"/>
                  <a:gd name="connsiteY167" fmla="*/ 514503 h 1078499"/>
                  <a:gd name="connsiteX168" fmla="*/ 997892 w 3024845"/>
                  <a:gd name="connsiteY168" fmla="*/ 514503 h 1078499"/>
                  <a:gd name="connsiteX169" fmla="*/ 1003212 w 3024845"/>
                  <a:gd name="connsiteY169" fmla="*/ 514503 h 1078499"/>
                  <a:gd name="connsiteX170" fmla="*/ 1003212 w 3024845"/>
                  <a:gd name="connsiteY170" fmla="*/ 432355 h 1078499"/>
                  <a:gd name="connsiteX171" fmla="*/ 1004986 w 3024845"/>
                  <a:gd name="connsiteY171" fmla="*/ 432355 h 1078499"/>
                  <a:gd name="connsiteX172" fmla="*/ 1017399 w 3024845"/>
                  <a:gd name="connsiteY172" fmla="*/ 432355 h 1078499"/>
                  <a:gd name="connsiteX173" fmla="*/ 1017399 w 3024845"/>
                  <a:gd name="connsiteY173" fmla="*/ 430464 h 1078499"/>
                  <a:gd name="connsiteX174" fmla="*/ 1017399 w 3024845"/>
                  <a:gd name="connsiteY174" fmla="*/ 417223 h 1078499"/>
                  <a:gd name="connsiteX175" fmla="*/ 1039693 w 3024845"/>
                  <a:gd name="connsiteY175" fmla="*/ 417223 h 1078499"/>
                  <a:gd name="connsiteX176" fmla="*/ 1039693 w 3024845"/>
                  <a:gd name="connsiteY176" fmla="*/ 416142 h 1078499"/>
                  <a:gd name="connsiteX177" fmla="*/ 1039693 w 3024845"/>
                  <a:gd name="connsiteY177" fmla="*/ 408576 h 1078499"/>
                  <a:gd name="connsiteX178" fmla="*/ 1041466 w 3024845"/>
                  <a:gd name="connsiteY178" fmla="*/ 408576 h 1078499"/>
                  <a:gd name="connsiteX179" fmla="*/ 1053880 w 3024845"/>
                  <a:gd name="connsiteY179" fmla="*/ 408576 h 1078499"/>
                  <a:gd name="connsiteX180" fmla="*/ 1053880 w 3024845"/>
                  <a:gd name="connsiteY180" fmla="*/ 409657 h 1078499"/>
                  <a:gd name="connsiteX181" fmla="*/ 1053880 w 3024845"/>
                  <a:gd name="connsiteY181" fmla="*/ 417223 h 1078499"/>
                  <a:gd name="connsiteX182" fmla="*/ 1054640 w 3024845"/>
                  <a:gd name="connsiteY182" fmla="*/ 417223 h 1078499"/>
                  <a:gd name="connsiteX183" fmla="*/ 1059960 w 3024845"/>
                  <a:gd name="connsiteY183" fmla="*/ 417223 h 1078499"/>
                  <a:gd name="connsiteX184" fmla="*/ 1070093 w 3024845"/>
                  <a:gd name="connsiteY184" fmla="*/ 412899 h 1078499"/>
                  <a:gd name="connsiteX185" fmla="*/ 1074146 w 3024845"/>
                  <a:gd name="connsiteY185" fmla="*/ 416142 h 1078499"/>
                  <a:gd name="connsiteX186" fmla="*/ 1074146 w 3024845"/>
                  <a:gd name="connsiteY186" fmla="*/ 408576 h 1078499"/>
                  <a:gd name="connsiteX187" fmla="*/ 1076426 w 3024845"/>
                  <a:gd name="connsiteY187" fmla="*/ 408576 h 1078499"/>
                  <a:gd name="connsiteX188" fmla="*/ 1092387 w 3024845"/>
                  <a:gd name="connsiteY188" fmla="*/ 408576 h 1078499"/>
                  <a:gd name="connsiteX189" fmla="*/ 1092387 w 3024845"/>
                  <a:gd name="connsiteY189" fmla="*/ 409657 h 1078499"/>
                  <a:gd name="connsiteX190" fmla="*/ 1092387 w 3024845"/>
                  <a:gd name="connsiteY190" fmla="*/ 417223 h 1078499"/>
                  <a:gd name="connsiteX191" fmla="*/ 1122787 w 3024845"/>
                  <a:gd name="connsiteY191" fmla="*/ 417223 h 1078499"/>
                  <a:gd name="connsiteX192" fmla="*/ 1122787 w 3024845"/>
                  <a:gd name="connsiteY192" fmla="*/ 418844 h 1078499"/>
                  <a:gd name="connsiteX193" fmla="*/ 1122787 w 3024845"/>
                  <a:gd name="connsiteY193" fmla="*/ 430194 h 1078499"/>
                  <a:gd name="connsiteX194" fmla="*/ 1149134 w 3024845"/>
                  <a:gd name="connsiteY194" fmla="*/ 430194 h 1078499"/>
                  <a:gd name="connsiteX195" fmla="*/ 1149134 w 3024845"/>
                  <a:gd name="connsiteY195" fmla="*/ 460458 h 1078499"/>
                  <a:gd name="connsiteX196" fmla="*/ 1149894 w 3024845"/>
                  <a:gd name="connsiteY196" fmla="*/ 460458 h 1078499"/>
                  <a:gd name="connsiteX197" fmla="*/ 1155214 w 3024845"/>
                  <a:gd name="connsiteY197" fmla="*/ 460458 h 1078499"/>
                  <a:gd name="connsiteX198" fmla="*/ 1155214 w 3024845"/>
                  <a:gd name="connsiteY198" fmla="*/ 461539 h 1078499"/>
                  <a:gd name="connsiteX199" fmla="*/ 1155214 w 3024845"/>
                  <a:gd name="connsiteY199" fmla="*/ 469106 h 1078499"/>
                  <a:gd name="connsiteX200" fmla="*/ 1159268 w 3024845"/>
                  <a:gd name="connsiteY200" fmla="*/ 499370 h 1078499"/>
                  <a:gd name="connsiteX201" fmla="*/ 1160028 w 3024845"/>
                  <a:gd name="connsiteY201" fmla="*/ 499370 h 1078499"/>
                  <a:gd name="connsiteX202" fmla="*/ 1165348 w 3024845"/>
                  <a:gd name="connsiteY202" fmla="*/ 499370 h 1078499"/>
                  <a:gd name="connsiteX203" fmla="*/ 1165348 w 3024845"/>
                  <a:gd name="connsiteY203" fmla="*/ 500181 h 1078499"/>
                  <a:gd name="connsiteX204" fmla="*/ 1165348 w 3024845"/>
                  <a:gd name="connsiteY204" fmla="*/ 505856 h 1078499"/>
                  <a:gd name="connsiteX205" fmla="*/ 1166361 w 3024845"/>
                  <a:gd name="connsiteY205" fmla="*/ 505856 h 1078499"/>
                  <a:gd name="connsiteX206" fmla="*/ 1173454 w 3024845"/>
                  <a:gd name="connsiteY206" fmla="*/ 505856 h 1078499"/>
                  <a:gd name="connsiteX207" fmla="*/ 1173454 w 3024845"/>
                  <a:gd name="connsiteY207" fmla="*/ 536121 h 1078499"/>
                  <a:gd name="connsiteX208" fmla="*/ 1175481 w 3024845"/>
                  <a:gd name="connsiteY208" fmla="*/ 536121 h 1078499"/>
                  <a:gd name="connsiteX209" fmla="*/ 1189668 w 3024845"/>
                  <a:gd name="connsiteY209" fmla="*/ 536121 h 1078499"/>
                  <a:gd name="connsiteX210" fmla="*/ 1189668 w 3024845"/>
                  <a:gd name="connsiteY210" fmla="*/ 559900 h 1078499"/>
                  <a:gd name="connsiteX211" fmla="*/ 1191695 w 3024845"/>
                  <a:gd name="connsiteY211" fmla="*/ 561521 h 1078499"/>
                  <a:gd name="connsiteX212" fmla="*/ 1191695 w 3024845"/>
                  <a:gd name="connsiteY212" fmla="*/ 572871 h 1078499"/>
                  <a:gd name="connsiteX213" fmla="*/ 1192455 w 3024845"/>
                  <a:gd name="connsiteY213" fmla="*/ 572871 h 1078499"/>
                  <a:gd name="connsiteX214" fmla="*/ 1197775 w 3024845"/>
                  <a:gd name="connsiteY214" fmla="*/ 572871 h 1078499"/>
                  <a:gd name="connsiteX215" fmla="*/ 1197775 w 3024845"/>
                  <a:gd name="connsiteY215" fmla="*/ 596650 h 1078499"/>
                  <a:gd name="connsiteX216" fmla="*/ 1199041 w 3024845"/>
                  <a:gd name="connsiteY216" fmla="*/ 596650 h 1078499"/>
                  <a:gd name="connsiteX217" fmla="*/ 1207908 w 3024845"/>
                  <a:gd name="connsiteY217" fmla="*/ 596650 h 1078499"/>
                  <a:gd name="connsiteX218" fmla="*/ 1209935 w 3024845"/>
                  <a:gd name="connsiteY218" fmla="*/ 600704 h 1078499"/>
                  <a:gd name="connsiteX219" fmla="*/ 1209935 w 3024845"/>
                  <a:gd name="connsiteY219" fmla="*/ 613945 h 1078499"/>
                  <a:gd name="connsiteX220" fmla="*/ 1211455 w 3024845"/>
                  <a:gd name="connsiteY220" fmla="*/ 612053 h 1078499"/>
                  <a:gd name="connsiteX221" fmla="*/ 1222095 w 3024845"/>
                  <a:gd name="connsiteY221" fmla="*/ 598812 h 1078499"/>
                  <a:gd name="connsiteX222" fmla="*/ 1250469 w 3024845"/>
                  <a:gd name="connsiteY222" fmla="*/ 598812 h 1078499"/>
                  <a:gd name="connsiteX223" fmla="*/ 1250469 w 3024845"/>
                  <a:gd name="connsiteY223" fmla="*/ 685283 h 1078499"/>
                  <a:gd name="connsiteX224" fmla="*/ 1251229 w 3024845"/>
                  <a:gd name="connsiteY224" fmla="*/ 685283 h 1078499"/>
                  <a:gd name="connsiteX225" fmla="*/ 1256549 w 3024845"/>
                  <a:gd name="connsiteY225" fmla="*/ 685283 h 1078499"/>
                  <a:gd name="connsiteX226" fmla="*/ 1257309 w 3024845"/>
                  <a:gd name="connsiteY226" fmla="*/ 683932 h 1078499"/>
                  <a:gd name="connsiteX227" fmla="*/ 1262629 w 3024845"/>
                  <a:gd name="connsiteY227" fmla="*/ 674474 h 1078499"/>
                  <a:gd name="connsiteX228" fmla="*/ 1262629 w 3024845"/>
                  <a:gd name="connsiteY228" fmla="*/ 676366 h 1078499"/>
                  <a:gd name="connsiteX229" fmla="*/ 1262629 w 3024845"/>
                  <a:gd name="connsiteY229" fmla="*/ 689607 h 1078499"/>
                  <a:gd name="connsiteX230" fmla="*/ 1266682 w 3024845"/>
                  <a:gd name="connsiteY230" fmla="*/ 644210 h 1078499"/>
                  <a:gd name="connsiteX231" fmla="*/ 1267442 w 3024845"/>
                  <a:gd name="connsiteY231" fmla="*/ 644210 h 1078499"/>
                  <a:gd name="connsiteX232" fmla="*/ 1272762 w 3024845"/>
                  <a:gd name="connsiteY232" fmla="*/ 644210 h 1078499"/>
                  <a:gd name="connsiteX233" fmla="*/ 1272762 w 3024845"/>
                  <a:gd name="connsiteY233" fmla="*/ 579356 h 1078499"/>
                  <a:gd name="connsiteX234" fmla="*/ 1273776 w 3024845"/>
                  <a:gd name="connsiteY234" fmla="*/ 579356 h 1078499"/>
                  <a:gd name="connsiteX235" fmla="*/ 1280869 w 3024845"/>
                  <a:gd name="connsiteY235" fmla="*/ 579356 h 1078499"/>
                  <a:gd name="connsiteX236" fmla="*/ 1293029 w 3024845"/>
                  <a:gd name="connsiteY236" fmla="*/ 536121 h 1078499"/>
                  <a:gd name="connsiteX237" fmla="*/ 1294296 w 3024845"/>
                  <a:gd name="connsiteY237" fmla="*/ 536121 h 1078499"/>
                  <a:gd name="connsiteX238" fmla="*/ 1303163 w 3024845"/>
                  <a:gd name="connsiteY238" fmla="*/ 536121 h 1078499"/>
                  <a:gd name="connsiteX239" fmla="*/ 1313296 w 3024845"/>
                  <a:gd name="connsiteY239" fmla="*/ 579356 h 1078499"/>
                  <a:gd name="connsiteX240" fmla="*/ 1314309 w 3024845"/>
                  <a:gd name="connsiteY240" fmla="*/ 579356 h 1078499"/>
                  <a:gd name="connsiteX241" fmla="*/ 1321403 w 3024845"/>
                  <a:gd name="connsiteY241" fmla="*/ 579356 h 1078499"/>
                  <a:gd name="connsiteX242" fmla="*/ 1321403 w 3024845"/>
                  <a:gd name="connsiteY242" fmla="*/ 618268 h 1078499"/>
                  <a:gd name="connsiteX243" fmla="*/ 1323176 w 3024845"/>
                  <a:gd name="connsiteY243" fmla="*/ 618268 h 1078499"/>
                  <a:gd name="connsiteX244" fmla="*/ 1335590 w 3024845"/>
                  <a:gd name="connsiteY244" fmla="*/ 618268 h 1078499"/>
                  <a:gd name="connsiteX245" fmla="*/ 1335590 w 3024845"/>
                  <a:gd name="connsiteY245" fmla="*/ 620430 h 1078499"/>
                  <a:gd name="connsiteX246" fmla="*/ 1335590 w 3024845"/>
                  <a:gd name="connsiteY246" fmla="*/ 635562 h 1078499"/>
                  <a:gd name="connsiteX247" fmla="*/ 1339643 w 3024845"/>
                  <a:gd name="connsiteY247" fmla="*/ 633401 h 1078499"/>
                  <a:gd name="connsiteX248" fmla="*/ 1339643 w 3024845"/>
                  <a:gd name="connsiteY248" fmla="*/ 618268 h 1078499"/>
                  <a:gd name="connsiteX249" fmla="*/ 1341163 w 3024845"/>
                  <a:gd name="connsiteY249" fmla="*/ 618268 h 1078499"/>
                  <a:gd name="connsiteX250" fmla="*/ 1351803 w 3024845"/>
                  <a:gd name="connsiteY250" fmla="*/ 618268 h 1078499"/>
                  <a:gd name="connsiteX251" fmla="*/ 1351803 w 3024845"/>
                  <a:gd name="connsiteY251" fmla="*/ 619889 h 1078499"/>
                  <a:gd name="connsiteX252" fmla="*/ 1351803 w 3024845"/>
                  <a:gd name="connsiteY252" fmla="*/ 631239 h 1078499"/>
                  <a:gd name="connsiteX253" fmla="*/ 1382204 w 3024845"/>
                  <a:gd name="connsiteY253" fmla="*/ 631239 h 1078499"/>
                  <a:gd name="connsiteX254" fmla="*/ 1382204 w 3024845"/>
                  <a:gd name="connsiteY254" fmla="*/ 594489 h 1078499"/>
                  <a:gd name="connsiteX255" fmla="*/ 1383470 w 3024845"/>
                  <a:gd name="connsiteY255" fmla="*/ 594489 h 1078499"/>
                  <a:gd name="connsiteX256" fmla="*/ 1392337 w 3024845"/>
                  <a:gd name="connsiteY256" fmla="*/ 594489 h 1078499"/>
                  <a:gd name="connsiteX257" fmla="*/ 1392337 w 3024845"/>
                  <a:gd name="connsiteY257" fmla="*/ 616106 h 1078499"/>
                  <a:gd name="connsiteX258" fmla="*/ 1394364 w 3024845"/>
                  <a:gd name="connsiteY258" fmla="*/ 583680 h 1078499"/>
                  <a:gd name="connsiteX259" fmla="*/ 1416657 w 3024845"/>
                  <a:gd name="connsiteY259" fmla="*/ 583680 h 1078499"/>
                  <a:gd name="connsiteX260" fmla="*/ 1416657 w 3024845"/>
                  <a:gd name="connsiteY260" fmla="*/ 582058 h 1078499"/>
                  <a:gd name="connsiteX261" fmla="*/ 1416657 w 3024845"/>
                  <a:gd name="connsiteY261" fmla="*/ 570709 h 1078499"/>
                  <a:gd name="connsiteX262" fmla="*/ 1417417 w 3024845"/>
                  <a:gd name="connsiteY262" fmla="*/ 570709 h 1078499"/>
                  <a:gd name="connsiteX263" fmla="*/ 1422737 w 3024845"/>
                  <a:gd name="connsiteY263" fmla="*/ 570709 h 1078499"/>
                  <a:gd name="connsiteX264" fmla="*/ 1422737 w 3024845"/>
                  <a:gd name="connsiteY264" fmla="*/ 568818 h 1078499"/>
                  <a:gd name="connsiteX265" fmla="*/ 1422737 w 3024845"/>
                  <a:gd name="connsiteY265" fmla="*/ 555577 h 1078499"/>
                  <a:gd name="connsiteX266" fmla="*/ 1426791 w 3024845"/>
                  <a:gd name="connsiteY266" fmla="*/ 562062 h 1078499"/>
                  <a:gd name="connsiteX267" fmla="*/ 1429071 w 3024845"/>
                  <a:gd name="connsiteY267" fmla="*/ 562062 h 1078499"/>
                  <a:gd name="connsiteX268" fmla="*/ 1445031 w 3024845"/>
                  <a:gd name="connsiteY268" fmla="*/ 562062 h 1078499"/>
                  <a:gd name="connsiteX269" fmla="*/ 1445031 w 3024845"/>
                  <a:gd name="connsiteY269" fmla="*/ 561251 h 1078499"/>
                  <a:gd name="connsiteX270" fmla="*/ 1445031 w 3024845"/>
                  <a:gd name="connsiteY270" fmla="*/ 555577 h 1078499"/>
                  <a:gd name="connsiteX271" fmla="*/ 1445791 w 3024845"/>
                  <a:gd name="connsiteY271" fmla="*/ 555577 h 1078499"/>
                  <a:gd name="connsiteX272" fmla="*/ 1451111 w 3024845"/>
                  <a:gd name="connsiteY272" fmla="*/ 555577 h 1078499"/>
                  <a:gd name="connsiteX273" fmla="*/ 1451111 w 3024845"/>
                  <a:gd name="connsiteY273" fmla="*/ 556928 h 1078499"/>
                  <a:gd name="connsiteX274" fmla="*/ 1451111 w 3024845"/>
                  <a:gd name="connsiteY274" fmla="*/ 566386 h 1078499"/>
                  <a:gd name="connsiteX275" fmla="*/ 1489618 w 3024845"/>
                  <a:gd name="connsiteY275" fmla="*/ 566386 h 1078499"/>
                  <a:gd name="connsiteX276" fmla="*/ 1489618 w 3024845"/>
                  <a:gd name="connsiteY276" fmla="*/ 704739 h 1078499"/>
                  <a:gd name="connsiteX277" fmla="*/ 1491138 w 3024845"/>
                  <a:gd name="connsiteY277" fmla="*/ 704739 h 1078499"/>
                  <a:gd name="connsiteX278" fmla="*/ 1501778 w 3024845"/>
                  <a:gd name="connsiteY278" fmla="*/ 704739 h 1078499"/>
                  <a:gd name="connsiteX279" fmla="*/ 1501778 w 3024845"/>
                  <a:gd name="connsiteY279" fmla="*/ 691769 h 1078499"/>
                  <a:gd name="connsiteX280" fmla="*/ 1505832 w 3024845"/>
                  <a:gd name="connsiteY280" fmla="*/ 691769 h 1078499"/>
                  <a:gd name="connsiteX281" fmla="*/ 1505832 w 3024845"/>
                  <a:gd name="connsiteY281" fmla="*/ 704739 h 1078499"/>
                  <a:gd name="connsiteX282" fmla="*/ 1536232 w 3024845"/>
                  <a:gd name="connsiteY282" fmla="*/ 704739 h 1078499"/>
                  <a:gd name="connsiteX283" fmla="*/ 1536232 w 3024845"/>
                  <a:gd name="connsiteY283" fmla="*/ 674474 h 1078499"/>
                  <a:gd name="connsiteX284" fmla="*/ 1548392 w 3024845"/>
                  <a:gd name="connsiteY284" fmla="*/ 674474 h 1078499"/>
                  <a:gd name="connsiteX285" fmla="*/ 1560552 w 3024845"/>
                  <a:gd name="connsiteY285" fmla="*/ 672313 h 1078499"/>
                  <a:gd name="connsiteX286" fmla="*/ 1564606 w 3024845"/>
                  <a:gd name="connsiteY286" fmla="*/ 674474 h 1078499"/>
                  <a:gd name="connsiteX287" fmla="*/ 1574739 w 3024845"/>
                  <a:gd name="connsiteY287" fmla="*/ 674474 h 1078499"/>
                  <a:gd name="connsiteX288" fmla="*/ 1574739 w 3024845"/>
                  <a:gd name="connsiteY288" fmla="*/ 704739 h 1078499"/>
                  <a:gd name="connsiteX289" fmla="*/ 1582846 w 3024845"/>
                  <a:gd name="connsiteY289" fmla="*/ 704739 h 1078499"/>
                  <a:gd name="connsiteX290" fmla="*/ 1582846 w 3024845"/>
                  <a:gd name="connsiteY290" fmla="*/ 722034 h 1078499"/>
                  <a:gd name="connsiteX291" fmla="*/ 1592182 w 3024845"/>
                  <a:gd name="connsiteY291" fmla="*/ 722939 h 1078499"/>
                  <a:gd name="connsiteX292" fmla="*/ 1605140 w 3024845"/>
                  <a:gd name="connsiteY292" fmla="*/ 722939 h 1078499"/>
                  <a:gd name="connsiteX293" fmla="*/ 1605140 w 3024845"/>
                  <a:gd name="connsiteY293" fmla="*/ 706901 h 1078499"/>
                  <a:gd name="connsiteX294" fmla="*/ 1673096 w 3024845"/>
                  <a:gd name="connsiteY294" fmla="*/ 706901 h 1078499"/>
                  <a:gd name="connsiteX295" fmla="*/ 1673096 w 3024845"/>
                  <a:gd name="connsiteY295" fmla="*/ 621648 h 1078499"/>
                  <a:gd name="connsiteX296" fmla="*/ 1745104 w 3024845"/>
                  <a:gd name="connsiteY296" fmla="*/ 621648 h 1078499"/>
                  <a:gd name="connsiteX297" fmla="*/ 1745104 w 3024845"/>
                  <a:gd name="connsiteY297" fmla="*/ 700416 h 1078499"/>
                  <a:gd name="connsiteX298" fmla="*/ 1747008 w 3024845"/>
                  <a:gd name="connsiteY298" fmla="*/ 700416 h 1078499"/>
                  <a:gd name="connsiteX299" fmla="*/ 1748250 w 3024845"/>
                  <a:gd name="connsiteY299" fmla="*/ 722939 h 1078499"/>
                  <a:gd name="connsiteX300" fmla="*/ 1757926 w 3024845"/>
                  <a:gd name="connsiteY300" fmla="*/ 722939 h 1078499"/>
                  <a:gd name="connsiteX301" fmla="*/ 1759168 w 3024845"/>
                  <a:gd name="connsiteY301" fmla="*/ 700416 h 1078499"/>
                  <a:gd name="connsiteX302" fmla="*/ 1765248 w 3024845"/>
                  <a:gd name="connsiteY302" fmla="*/ 700416 h 1078499"/>
                  <a:gd name="connsiteX303" fmla="*/ 1766490 w 3024845"/>
                  <a:gd name="connsiteY303" fmla="*/ 722939 h 1078499"/>
                  <a:gd name="connsiteX304" fmla="*/ 1817112 w 3024845"/>
                  <a:gd name="connsiteY304" fmla="*/ 722939 h 1078499"/>
                  <a:gd name="connsiteX305" fmla="*/ 1817112 w 3024845"/>
                  <a:gd name="connsiteY305" fmla="*/ 559911 h 1078499"/>
                  <a:gd name="connsiteX306" fmla="*/ 2014439 w 3024845"/>
                  <a:gd name="connsiteY306" fmla="*/ 559911 h 1078499"/>
                  <a:gd name="connsiteX307" fmla="*/ 2014439 w 3024845"/>
                  <a:gd name="connsiteY307" fmla="*/ 722939 h 1078499"/>
                  <a:gd name="connsiteX308" fmla="*/ 2033136 w 3024845"/>
                  <a:gd name="connsiteY308" fmla="*/ 722939 h 1078499"/>
                  <a:gd name="connsiteX309" fmla="*/ 2033136 w 3024845"/>
                  <a:gd name="connsiteY309" fmla="*/ 640246 h 1078499"/>
                  <a:gd name="connsiteX310" fmla="*/ 2128256 w 3024845"/>
                  <a:gd name="connsiteY310" fmla="*/ 640246 h 1078499"/>
                  <a:gd name="connsiteX311" fmla="*/ 2140186 w 3024845"/>
                  <a:gd name="connsiteY311" fmla="*/ 322105 h 1078499"/>
                  <a:gd name="connsiteX312" fmla="*/ 2128026 w 3024845"/>
                  <a:gd name="connsiteY312" fmla="*/ 300487 h 1078499"/>
                  <a:gd name="connsiteX313" fmla="*/ 2121946 w 3024845"/>
                  <a:gd name="connsiteY313" fmla="*/ 296163 h 1078499"/>
                  <a:gd name="connsiteX314" fmla="*/ 2130053 w 3024845"/>
                  <a:gd name="connsiteY314" fmla="*/ 272384 h 1078499"/>
                  <a:gd name="connsiteX315" fmla="*/ 2130053 w 3024845"/>
                  <a:gd name="connsiteY315" fmla="*/ 255090 h 1078499"/>
                  <a:gd name="connsiteX316" fmla="*/ 2144240 w 3024845"/>
                  <a:gd name="connsiteY316" fmla="*/ 255090 h 1078499"/>
                  <a:gd name="connsiteX317" fmla="*/ 2144240 w 3024845"/>
                  <a:gd name="connsiteY317" fmla="*/ 233472 h 1078499"/>
                  <a:gd name="connsiteX318" fmla="*/ 2146266 w 3024845"/>
                  <a:gd name="connsiteY318" fmla="*/ 229148 h 1078499"/>
                  <a:gd name="connsiteX319" fmla="*/ 2146266 w 3024845"/>
                  <a:gd name="connsiteY319" fmla="*/ 151324 h 1078499"/>
                  <a:gd name="connsiteX320" fmla="*/ 2144240 w 3024845"/>
                  <a:gd name="connsiteY320" fmla="*/ 144839 h 1078499"/>
                  <a:gd name="connsiteX321" fmla="*/ 2150320 w 3024845"/>
                  <a:gd name="connsiteY321" fmla="*/ 138353 h 1078499"/>
                  <a:gd name="connsiteX322" fmla="*/ 2150320 w 3024845"/>
                  <a:gd name="connsiteY322" fmla="*/ 79985 h 1078499"/>
                  <a:gd name="connsiteX323" fmla="*/ 2152346 w 3024845"/>
                  <a:gd name="connsiteY323" fmla="*/ 75662 h 1078499"/>
                  <a:gd name="connsiteX324" fmla="*/ 2152346 w 3024845"/>
                  <a:gd name="connsiteY324" fmla="*/ 19456 h 1078499"/>
                  <a:gd name="connsiteX325" fmla="*/ 2154373 w 3024845"/>
                  <a:gd name="connsiteY325" fmla="*/ 0 h 1078499"/>
                  <a:gd name="connsiteX326" fmla="*/ 2158427 w 3024845"/>
                  <a:gd name="connsiteY326" fmla="*/ 17294 h 1078499"/>
                  <a:gd name="connsiteX327" fmla="*/ 2160453 w 3024845"/>
                  <a:gd name="connsiteY327" fmla="*/ 75662 h 1078499"/>
                  <a:gd name="connsiteX328" fmla="*/ 2162480 w 3024845"/>
                  <a:gd name="connsiteY328" fmla="*/ 138353 h 1078499"/>
                  <a:gd name="connsiteX329" fmla="*/ 2168560 w 3024845"/>
                  <a:gd name="connsiteY329" fmla="*/ 144839 h 1078499"/>
                  <a:gd name="connsiteX330" fmla="*/ 2166533 w 3024845"/>
                  <a:gd name="connsiteY330" fmla="*/ 151324 h 1078499"/>
                  <a:gd name="connsiteX331" fmla="*/ 2166533 w 3024845"/>
                  <a:gd name="connsiteY331" fmla="*/ 229148 h 1078499"/>
                  <a:gd name="connsiteX332" fmla="*/ 2168560 w 3024845"/>
                  <a:gd name="connsiteY332" fmla="*/ 233472 h 1078499"/>
                  <a:gd name="connsiteX333" fmla="*/ 2168560 w 3024845"/>
                  <a:gd name="connsiteY333" fmla="*/ 255090 h 1078499"/>
                  <a:gd name="connsiteX334" fmla="*/ 2182747 w 3024845"/>
                  <a:gd name="connsiteY334" fmla="*/ 255090 h 1078499"/>
                  <a:gd name="connsiteX335" fmla="*/ 2182747 w 3024845"/>
                  <a:gd name="connsiteY335" fmla="*/ 272384 h 1078499"/>
                  <a:gd name="connsiteX336" fmla="*/ 2190854 w 3024845"/>
                  <a:gd name="connsiteY336" fmla="*/ 296163 h 1078499"/>
                  <a:gd name="connsiteX337" fmla="*/ 2184774 w 3024845"/>
                  <a:gd name="connsiteY337" fmla="*/ 300487 h 1078499"/>
                  <a:gd name="connsiteX338" fmla="*/ 2172613 w 3024845"/>
                  <a:gd name="connsiteY338" fmla="*/ 322105 h 1078499"/>
                  <a:gd name="connsiteX339" fmla="*/ 2180720 w 3024845"/>
                  <a:gd name="connsiteY339" fmla="*/ 575033 h 1078499"/>
                  <a:gd name="connsiteX340" fmla="*/ 2245574 w 3024845"/>
                  <a:gd name="connsiteY340" fmla="*/ 575033 h 1078499"/>
                  <a:gd name="connsiteX341" fmla="*/ 2245574 w 3024845"/>
                  <a:gd name="connsiteY341" fmla="*/ 650695 h 1078499"/>
                  <a:gd name="connsiteX342" fmla="*/ 2253681 w 3024845"/>
                  <a:gd name="connsiteY342" fmla="*/ 650695 h 1078499"/>
                  <a:gd name="connsiteX343" fmla="*/ 2255708 w 3024845"/>
                  <a:gd name="connsiteY343" fmla="*/ 644210 h 1078499"/>
                  <a:gd name="connsiteX344" fmla="*/ 2261788 w 3024845"/>
                  <a:gd name="connsiteY344" fmla="*/ 644210 h 1078499"/>
                  <a:gd name="connsiteX345" fmla="*/ 2263815 w 3024845"/>
                  <a:gd name="connsiteY345" fmla="*/ 652857 h 1078499"/>
                  <a:gd name="connsiteX346" fmla="*/ 2275975 w 3024845"/>
                  <a:gd name="connsiteY346" fmla="*/ 652857 h 1078499"/>
                  <a:gd name="connsiteX347" fmla="*/ 2275975 w 3024845"/>
                  <a:gd name="connsiteY347" fmla="*/ 646371 h 1078499"/>
                  <a:gd name="connsiteX348" fmla="*/ 2298268 w 3024845"/>
                  <a:gd name="connsiteY348" fmla="*/ 646371 h 1078499"/>
                  <a:gd name="connsiteX349" fmla="*/ 2298268 w 3024845"/>
                  <a:gd name="connsiteY349" fmla="*/ 652857 h 1078499"/>
                  <a:gd name="connsiteX350" fmla="*/ 2318535 w 3024845"/>
                  <a:gd name="connsiteY350" fmla="*/ 652857 h 1078499"/>
                  <a:gd name="connsiteX351" fmla="*/ 2318535 w 3024845"/>
                  <a:gd name="connsiteY351" fmla="*/ 698254 h 1078499"/>
                  <a:gd name="connsiteX352" fmla="*/ 2332722 w 3024845"/>
                  <a:gd name="connsiteY352" fmla="*/ 698254 h 1078499"/>
                  <a:gd name="connsiteX353" fmla="*/ 2332722 w 3024845"/>
                  <a:gd name="connsiteY353" fmla="*/ 685283 h 1078499"/>
                  <a:gd name="connsiteX354" fmla="*/ 2348936 w 3024845"/>
                  <a:gd name="connsiteY354" fmla="*/ 685283 h 1078499"/>
                  <a:gd name="connsiteX355" fmla="*/ 2348936 w 3024845"/>
                  <a:gd name="connsiteY355" fmla="*/ 505856 h 1078499"/>
                  <a:gd name="connsiteX356" fmla="*/ 2355016 w 3024845"/>
                  <a:gd name="connsiteY356" fmla="*/ 499370 h 1078499"/>
                  <a:gd name="connsiteX357" fmla="*/ 2427977 w 3024845"/>
                  <a:gd name="connsiteY357" fmla="*/ 499370 h 1078499"/>
                  <a:gd name="connsiteX358" fmla="*/ 2427977 w 3024845"/>
                  <a:gd name="connsiteY358" fmla="*/ 508018 h 1078499"/>
                  <a:gd name="connsiteX359" fmla="*/ 2438110 w 3024845"/>
                  <a:gd name="connsiteY359" fmla="*/ 508018 h 1078499"/>
                  <a:gd name="connsiteX360" fmla="*/ 2438110 w 3024845"/>
                  <a:gd name="connsiteY360" fmla="*/ 622592 h 1078499"/>
                  <a:gd name="connsiteX361" fmla="*/ 2460404 w 3024845"/>
                  <a:gd name="connsiteY361" fmla="*/ 622592 h 1078499"/>
                  <a:gd name="connsiteX362" fmla="*/ 2460404 w 3024845"/>
                  <a:gd name="connsiteY362" fmla="*/ 555577 h 1078499"/>
                  <a:gd name="connsiteX363" fmla="*/ 2486751 w 3024845"/>
                  <a:gd name="connsiteY363" fmla="*/ 555577 h 1078499"/>
                  <a:gd name="connsiteX364" fmla="*/ 2490804 w 3024845"/>
                  <a:gd name="connsiteY364" fmla="*/ 551253 h 1078499"/>
                  <a:gd name="connsiteX365" fmla="*/ 2498911 w 3024845"/>
                  <a:gd name="connsiteY365" fmla="*/ 551253 h 1078499"/>
                  <a:gd name="connsiteX366" fmla="*/ 2502964 w 3024845"/>
                  <a:gd name="connsiteY366" fmla="*/ 555577 h 1078499"/>
                  <a:gd name="connsiteX367" fmla="*/ 2525258 w 3024845"/>
                  <a:gd name="connsiteY367" fmla="*/ 555577 h 1078499"/>
                  <a:gd name="connsiteX368" fmla="*/ 2525258 w 3024845"/>
                  <a:gd name="connsiteY368" fmla="*/ 438841 h 1078499"/>
                  <a:gd name="connsiteX369" fmla="*/ 2582005 w 3024845"/>
                  <a:gd name="connsiteY369" fmla="*/ 428032 h 1078499"/>
                  <a:gd name="connsiteX370" fmla="*/ 2582005 w 3024845"/>
                  <a:gd name="connsiteY370" fmla="*/ 429113 h 1078499"/>
                  <a:gd name="connsiteX371" fmla="*/ 2582005 w 3024845"/>
                  <a:gd name="connsiteY371" fmla="*/ 436679 h 1078499"/>
                  <a:gd name="connsiteX372" fmla="*/ 2608352 w 3024845"/>
                  <a:gd name="connsiteY372" fmla="*/ 436679 h 1078499"/>
                  <a:gd name="connsiteX373" fmla="*/ 2608352 w 3024845"/>
                  <a:gd name="connsiteY373" fmla="*/ 691769 h 1078499"/>
                  <a:gd name="connsiteX374" fmla="*/ 2630646 w 3024845"/>
                  <a:gd name="connsiteY374" fmla="*/ 691769 h 1078499"/>
                  <a:gd name="connsiteX375" fmla="*/ 2630646 w 3024845"/>
                  <a:gd name="connsiteY375" fmla="*/ 687445 h 1078499"/>
                  <a:gd name="connsiteX376" fmla="*/ 2642806 w 3024845"/>
                  <a:gd name="connsiteY376" fmla="*/ 687445 h 1078499"/>
                  <a:gd name="connsiteX377" fmla="*/ 2642806 w 3024845"/>
                  <a:gd name="connsiteY377" fmla="*/ 691769 h 1078499"/>
                  <a:gd name="connsiteX378" fmla="*/ 2667126 w 3024845"/>
                  <a:gd name="connsiteY378" fmla="*/ 691769 h 1078499"/>
                  <a:gd name="connsiteX379" fmla="*/ 2667126 w 3024845"/>
                  <a:gd name="connsiteY379" fmla="*/ 678798 h 1078499"/>
                  <a:gd name="connsiteX380" fmla="*/ 2695500 w 3024845"/>
                  <a:gd name="connsiteY380" fmla="*/ 678798 h 1078499"/>
                  <a:gd name="connsiteX381" fmla="*/ 2707660 w 3024845"/>
                  <a:gd name="connsiteY381" fmla="*/ 674474 h 1078499"/>
                  <a:gd name="connsiteX382" fmla="*/ 2727927 w 3024845"/>
                  <a:gd name="connsiteY382" fmla="*/ 678798 h 1078499"/>
                  <a:gd name="connsiteX383" fmla="*/ 2727927 w 3024845"/>
                  <a:gd name="connsiteY383" fmla="*/ 661504 h 1078499"/>
                  <a:gd name="connsiteX384" fmla="*/ 2736034 w 3024845"/>
                  <a:gd name="connsiteY384" fmla="*/ 661504 h 1078499"/>
                  <a:gd name="connsiteX385" fmla="*/ 2736034 w 3024845"/>
                  <a:gd name="connsiteY385" fmla="*/ 648533 h 1078499"/>
                  <a:gd name="connsiteX386" fmla="*/ 2792781 w 3024845"/>
                  <a:gd name="connsiteY386" fmla="*/ 648533 h 1078499"/>
                  <a:gd name="connsiteX387" fmla="*/ 2792781 w 3024845"/>
                  <a:gd name="connsiteY387" fmla="*/ 618268 h 1078499"/>
                  <a:gd name="connsiteX388" fmla="*/ 2811021 w 3024845"/>
                  <a:gd name="connsiteY388" fmla="*/ 618268 h 1078499"/>
                  <a:gd name="connsiteX389" fmla="*/ 2811021 w 3024845"/>
                  <a:gd name="connsiteY389" fmla="*/ 611783 h 1078499"/>
                  <a:gd name="connsiteX390" fmla="*/ 2823181 w 3024845"/>
                  <a:gd name="connsiteY390" fmla="*/ 611783 h 1078499"/>
                  <a:gd name="connsiteX391" fmla="*/ 2823181 w 3024845"/>
                  <a:gd name="connsiteY391" fmla="*/ 618268 h 1078499"/>
                  <a:gd name="connsiteX392" fmla="*/ 2839395 w 3024845"/>
                  <a:gd name="connsiteY392" fmla="*/ 618268 h 1078499"/>
                  <a:gd name="connsiteX393" fmla="*/ 2839395 w 3024845"/>
                  <a:gd name="connsiteY393" fmla="*/ 667989 h 1078499"/>
                  <a:gd name="connsiteX394" fmla="*/ 2871822 w 3024845"/>
                  <a:gd name="connsiteY394" fmla="*/ 667989 h 1078499"/>
                  <a:gd name="connsiteX395" fmla="*/ 2871822 w 3024845"/>
                  <a:gd name="connsiteY395" fmla="*/ 642048 h 1078499"/>
                  <a:gd name="connsiteX396" fmla="*/ 2910329 w 3024845"/>
                  <a:gd name="connsiteY396" fmla="*/ 642048 h 1078499"/>
                  <a:gd name="connsiteX397" fmla="*/ 2910329 w 3024845"/>
                  <a:gd name="connsiteY397" fmla="*/ 611783 h 1078499"/>
                  <a:gd name="connsiteX398" fmla="*/ 2958970 w 3024845"/>
                  <a:gd name="connsiteY398" fmla="*/ 611783 h 1078499"/>
                  <a:gd name="connsiteX399" fmla="*/ 2958970 w 3024845"/>
                  <a:gd name="connsiteY399" fmla="*/ 722939 h 1078499"/>
                  <a:gd name="connsiteX400" fmla="*/ 2958970 w 3024845"/>
                  <a:gd name="connsiteY400" fmla="*/ 736718 h 1078499"/>
                  <a:gd name="connsiteX401" fmla="*/ 3024845 w 3024845"/>
                  <a:gd name="connsiteY401" fmla="*/ 736718 h 1078499"/>
                  <a:gd name="connsiteX402" fmla="*/ 3024845 w 3024845"/>
                  <a:gd name="connsiteY402" fmla="*/ 1078499 h 1078499"/>
                  <a:gd name="connsiteX403" fmla="*/ 2054 w 3024845"/>
                  <a:gd name="connsiteY403" fmla="*/ 1076166 h 1078499"/>
                  <a:gd name="connsiteX404" fmla="*/ 0 w 3024845"/>
                  <a:gd name="connsiteY404" fmla="*/ 642048 h 1078499"/>
                  <a:gd name="connsiteX405" fmla="*/ 20267 w 3024845"/>
                  <a:gd name="connsiteY405" fmla="*/ 642048 h 1078499"/>
                  <a:gd name="connsiteX406" fmla="*/ 20774 w 3024845"/>
                  <a:gd name="connsiteY406" fmla="*/ 640967 h 1078499"/>
                  <a:gd name="connsiteX407" fmla="*/ 24320 w 3024845"/>
                  <a:gd name="connsiteY407" fmla="*/ 633401 h 1078499"/>
                  <a:gd name="connsiteX408" fmla="*/ 26094 w 3024845"/>
                  <a:gd name="connsiteY408" fmla="*/ 633671 h 1078499"/>
                  <a:gd name="connsiteX409" fmla="*/ 38507 w 3024845"/>
                  <a:gd name="connsiteY409" fmla="*/ 635562 h 1078499"/>
                  <a:gd name="connsiteX410" fmla="*/ 39014 w 3024845"/>
                  <a:gd name="connsiteY410" fmla="*/ 636914 h 1078499"/>
                  <a:gd name="connsiteX411" fmla="*/ 42560 w 3024845"/>
                  <a:gd name="connsiteY411" fmla="*/ 646371 h 1078499"/>
                  <a:gd name="connsiteX412" fmla="*/ 68907 w 3024845"/>
                  <a:gd name="connsiteY412" fmla="*/ 648533 h 1078499"/>
                  <a:gd name="connsiteX413" fmla="*/ 68907 w 3024845"/>
                  <a:gd name="connsiteY413" fmla="*/ 525312 h 1078499"/>
                  <a:gd name="connsiteX414" fmla="*/ 70934 w 3024845"/>
                  <a:gd name="connsiteY414" fmla="*/ 525312 h 1078499"/>
                  <a:gd name="connsiteX415" fmla="*/ 85121 w 3024845"/>
                  <a:gd name="connsiteY415" fmla="*/ 525312 h 1078499"/>
                  <a:gd name="connsiteX416" fmla="*/ 85121 w 3024845"/>
                  <a:gd name="connsiteY416" fmla="*/ 389120 h 1078499"/>
                  <a:gd name="connsiteX417" fmla="*/ 86894 w 3024845"/>
                  <a:gd name="connsiteY417" fmla="*/ 389120 h 1078499"/>
                  <a:gd name="connsiteX418" fmla="*/ 99308 w 3024845"/>
                  <a:gd name="connsiteY418" fmla="*/ 389120 h 1078499"/>
                  <a:gd name="connsiteX419" fmla="*/ 99308 w 3024845"/>
                  <a:gd name="connsiteY419" fmla="*/ 274546 h 1078499"/>
                  <a:gd name="connsiteX420" fmla="*/ 103361 w 3024845"/>
                  <a:gd name="connsiteY420" fmla="*/ 246442 h 1078499"/>
                  <a:gd name="connsiteX421" fmla="*/ 105388 w 3024845"/>
                  <a:gd name="connsiteY421" fmla="*/ 246442 h 1078499"/>
                  <a:gd name="connsiteX422" fmla="*/ 119575 w 3024845"/>
                  <a:gd name="connsiteY422" fmla="*/ 246442 h 1078499"/>
                  <a:gd name="connsiteX0" fmla="*/ 119575 w 3024845"/>
                  <a:gd name="connsiteY0" fmla="*/ 246442 h 1078499"/>
                  <a:gd name="connsiteX1" fmla="*/ 200642 w 3024845"/>
                  <a:gd name="connsiteY1" fmla="*/ 244281 h 1078499"/>
                  <a:gd name="connsiteX2" fmla="*/ 202669 w 3024845"/>
                  <a:gd name="connsiteY2" fmla="*/ 244281 h 1078499"/>
                  <a:gd name="connsiteX3" fmla="*/ 216856 w 3024845"/>
                  <a:gd name="connsiteY3" fmla="*/ 244281 h 1078499"/>
                  <a:gd name="connsiteX4" fmla="*/ 216856 w 3024845"/>
                  <a:gd name="connsiteY4" fmla="*/ 268060 h 1078499"/>
                  <a:gd name="connsiteX5" fmla="*/ 217363 w 3024845"/>
                  <a:gd name="connsiteY5" fmla="*/ 268871 h 1078499"/>
                  <a:gd name="connsiteX6" fmla="*/ 220909 w 3024845"/>
                  <a:gd name="connsiteY6" fmla="*/ 274546 h 1078499"/>
                  <a:gd name="connsiteX7" fmla="*/ 220909 w 3024845"/>
                  <a:gd name="connsiteY7" fmla="*/ 389120 h 1078499"/>
                  <a:gd name="connsiteX8" fmla="*/ 223189 w 3024845"/>
                  <a:gd name="connsiteY8" fmla="*/ 389120 h 1078499"/>
                  <a:gd name="connsiteX9" fmla="*/ 239150 w 3024845"/>
                  <a:gd name="connsiteY9" fmla="*/ 389120 h 1078499"/>
                  <a:gd name="connsiteX10" fmla="*/ 239150 w 3024845"/>
                  <a:gd name="connsiteY10" fmla="*/ 529635 h 1078499"/>
                  <a:gd name="connsiteX11" fmla="*/ 240670 w 3024845"/>
                  <a:gd name="connsiteY11" fmla="*/ 529365 h 1078499"/>
                  <a:gd name="connsiteX12" fmla="*/ 251310 w 3024845"/>
                  <a:gd name="connsiteY12" fmla="*/ 527474 h 1078499"/>
                  <a:gd name="connsiteX13" fmla="*/ 249283 w 3024845"/>
                  <a:gd name="connsiteY13" fmla="*/ 616106 h 1078499"/>
                  <a:gd name="connsiteX14" fmla="*/ 250803 w 3024845"/>
                  <a:gd name="connsiteY14" fmla="*/ 616377 h 1078499"/>
                  <a:gd name="connsiteX15" fmla="*/ 261443 w 3024845"/>
                  <a:gd name="connsiteY15" fmla="*/ 618268 h 1078499"/>
                  <a:gd name="connsiteX16" fmla="*/ 261696 w 3024845"/>
                  <a:gd name="connsiteY16" fmla="*/ 619079 h 1078499"/>
                  <a:gd name="connsiteX17" fmla="*/ 263470 w 3024845"/>
                  <a:gd name="connsiteY17" fmla="*/ 624754 h 1078499"/>
                  <a:gd name="connsiteX18" fmla="*/ 264230 w 3024845"/>
                  <a:gd name="connsiteY18" fmla="*/ 622322 h 1078499"/>
                  <a:gd name="connsiteX19" fmla="*/ 269550 w 3024845"/>
                  <a:gd name="connsiteY19" fmla="*/ 605298 h 1078499"/>
                  <a:gd name="connsiteX20" fmla="*/ 271323 w 3024845"/>
                  <a:gd name="connsiteY20" fmla="*/ 605298 h 1078499"/>
                  <a:gd name="connsiteX21" fmla="*/ 283737 w 3024845"/>
                  <a:gd name="connsiteY21" fmla="*/ 605298 h 1078499"/>
                  <a:gd name="connsiteX22" fmla="*/ 283737 w 3024845"/>
                  <a:gd name="connsiteY22" fmla="*/ 637724 h 1078499"/>
                  <a:gd name="connsiteX23" fmla="*/ 284750 w 3024845"/>
                  <a:gd name="connsiteY23" fmla="*/ 638265 h 1078499"/>
                  <a:gd name="connsiteX24" fmla="*/ 291844 w 3024845"/>
                  <a:gd name="connsiteY24" fmla="*/ 642048 h 1078499"/>
                  <a:gd name="connsiteX25" fmla="*/ 291844 w 3024845"/>
                  <a:gd name="connsiteY25" fmla="*/ 643399 h 1078499"/>
                  <a:gd name="connsiteX26" fmla="*/ 291844 w 3024845"/>
                  <a:gd name="connsiteY26" fmla="*/ 652857 h 1078499"/>
                  <a:gd name="connsiteX27" fmla="*/ 336431 w 3024845"/>
                  <a:gd name="connsiteY27" fmla="*/ 652857 h 1078499"/>
                  <a:gd name="connsiteX28" fmla="*/ 336431 w 3024845"/>
                  <a:gd name="connsiteY28" fmla="*/ 653938 h 1078499"/>
                  <a:gd name="connsiteX29" fmla="*/ 336431 w 3024845"/>
                  <a:gd name="connsiteY29" fmla="*/ 661504 h 1078499"/>
                  <a:gd name="connsiteX30" fmla="*/ 338457 w 3024845"/>
                  <a:gd name="connsiteY30" fmla="*/ 661504 h 1078499"/>
                  <a:gd name="connsiteX31" fmla="*/ 352644 w 3024845"/>
                  <a:gd name="connsiteY31" fmla="*/ 661504 h 1078499"/>
                  <a:gd name="connsiteX32" fmla="*/ 352644 w 3024845"/>
                  <a:gd name="connsiteY32" fmla="*/ 631239 h 1078499"/>
                  <a:gd name="connsiteX33" fmla="*/ 397231 w 3024845"/>
                  <a:gd name="connsiteY33" fmla="*/ 631239 h 1078499"/>
                  <a:gd name="connsiteX34" fmla="*/ 397231 w 3024845"/>
                  <a:gd name="connsiteY34" fmla="*/ 629888 h 1078499"/>
                  <a:gd name="connsiteX35" fmla="*/ 397231 w 3024845"/>
                  <a:gd name="connsiteY35" fmla="*/ 620430 h 1078499"/>
                  <a:gd name="connsiteX36" fmla="*/ 398245 w 3024845"/>
                  <a:gd name="connsiteY36" fmla="*/ 620430 h 1078499"/>
                  <a:gd name="connsiteX37" fmla="*/ 405338 w 3024845"/>
                  <a:gd name="connsiteY37" fmla="*/ 620430 h 1078499"/>
                  <a:gd name="connsiteX38" fmla="*/ 405338 w 3024845"/>
                  <a:gd name="connsiteY38" fmla="*/ 618539 h 1078499"/>
                  <a:gd name="connsiteX39" fmla="*/ 405338 w 3024845"/>
                  <a:gd name="connsiteY39" fmla="*/ 605298 h 1078499"/>
                  <a:gd name="connsiteX40" fmla="*/ 406098 w 3024845"/>
                  <a:gd name="connsiteY40" fmla="*/ 605298 h 1078499"/>
                  <a:gd name="connsiteX41" fmla="*/ 411418 w 3024845"/>
                  <a:gd name="connsiteY41" fmla="*/ 605298 h 1078499"/>
                  <a:gd name="connsiteX42" fmla="*/ 411418 w 3024845"/>
                  <a:gd name="connsiteY42" fmla="*/ 604217 h 1078499"/>
                  <a:gd name="connsiteX43" fmla="*/ 411418 w 3024845"/>
                  <a:gd name="connsiteY43" fmla="*/ 596650 h 1078499"/>
                  <a:gd name="connsiteX44" fmla="*/ 413445 w 3024845"/>
                  <a:gd name="connsiteY44" fmla="*/ 596650 h 1078499"/>
                  <a:gd name="connsiteX45" fmla="*/ 427632 w 3024845"/>
                  <a:gd name="connsiteY45" fmla="*/ 596650 h 1078499"/>
                  <a:gd name="connsiteX46" fmla="*/ 427632 w 3024845"/>
                  <a:gd name="connsiteY46" fmla="*/ 597731 h 1078499"/>
                  <a:gd name="connsiteX47" fmla="*/ 427632 w 3024845"/>
                  <a:gd name="connsiteY47" fmla="*/ 605298 h 1078499"/>
                  <a:gd name="connsiteX48" fmla="*/ 449925 w 3024845"/>
                  <a:gd name="connsiteY48" fmla="*/ 605298 h 1078499"/>
                  <a:gd name="connsiteX49" fmla="*/ 449925 w 3024845"/>
                  <a:gd name="connsiteY49" fmla="*/ 603406 h 1078499"/>
                  <a:gd name="connsiteX50" fmla="*/ 449925 w 3024845"/>
                  <a:gd name="connsiteY50" fmla="*/ 590165 h 1078499"/>
                  <a:gd name="connsiteX51" fmla="*/ 451699 w 3024845"/>
                  <a:gd name="connsiteY51" fmla="*/ 590165 h 1078499"/>
                  <a:gd name="connsiteX52" fmla="*/ 464112 w 3024845"/>
                  <a:gd name="connsiteY52" fmla="*/ 590165 h 1078499"/>
                  <a:gd name="connsiteX53" fmla="*/ 464112 w 3024845"/>
                  <a:gd name="connsiteY53" fmla="*/ 613945 h 1078499"/>
                  <a:gd name="connsiteX54" fmla="*/ 465126 w 3024845"/>
                  <a:gd name="connsiteY54" fmla="*/ 613945 h 1078499"/>
                  <a:gd name="connsiteX55" fmla="*/ 472219 w 3024845"/>
                  <a:gd name="connsiteY55" fmla="*/ 613945 h 1078499"/>
                  <a:gd name="connsiteX56" fmla="*/ 472219 w 3024845"/>
                  <a:gd name="connsiteY56" fmla="*/ 612864 h 1078499"/>
                  <a:gd name="connsiteX57" fmla="*/ 472219 w 3024845"/>
                  <a:gd name="connsiteY57" fmla="*/ 605298 h 1078499"/>
                  <a:gd name="connsiteX58" fmla="*/ 473992 w 3024845"/>
                  <a:gd name="connsiteY58" fmla="*/ 605298 h 1078499"/>
                  <a:gd name="connsiteX59" fmla="*/ 486406 w 3024845"/>
                  <a:gd name="connsiteY59" fmla="*/ 605298 h 1078499"/>
                  <a:gd name="connsiteX60" fmla="*/ 486406 w 3024845"/>
                  <a:gd name="connsiteY60" fmla="*/ 631239 h 1078499"/>
                  <a:gd name="connsiteX61" fmla="*/ 488433 w 3024845"/>
                  <a:gd name="connsiteY61" fmla="*/ 631239 h 1078499"/>
                  <a:gd name="connsiteX62" fmla="*/ 502619 w 3024845"/>
                  <a:gd name="connsiteY62" fmla="*/ 631239 h 1078499"/>
                  <a:gd name="connsiteX63" fmla="*/ 502619 w 3024845"/>
                  <a:gd name="connsiteY63" fmla="*/ 632860 h 1078499"/>
                  <a:gd name="connsiteX64" fmla="*/ 502619 w 3024845"/>
                  <a:gd name="connsiteY64" fmla="*/ 644210 h 1078499"/>
                  <a:gd name="connsiteX65" fmla="*/ 503379 w 3024845"/>
                  <a:gd name="connsiteY65" fmla="*/ 644210 h 1078499"/>
                  <a:gd name="connsiteX66" fmla="*/ 508700 w 3024845"/>
                  <a:gd name="connsiteY66" fmla="*/ 644210 h 1078499"/>
                  <a:gd name="connsiteX67" fmla="*/ 508700 w 3024845"/>
                  <a:gd name="connsiteY67" fmla="*/ 643399 h 1078499"/>
                  <a:gd name="connsiteX68" fmla="*/ 508700 w 3024845"/>
                  <a:gd name="connsiteY68" fmla="*/ 637724 h 1078499"/>
                  <a:gd name="connsiteX69" fmla="*/ 539100 w 3024845"/>
                  <a:gd name="connsiteY69" fmla="*/ 637724 h 1078499"/>
                  <a:gd name="connsiteX70" fmla="*/ 539100 w 3024845"/>
                  <a:gd name="connsiteY70" fmla="*/ 661504 h 1078499"/>
                  <a:gd name="connsiteX71" fmla="*/ 540113 w 3024845"/>
                  <a:gd name="connsiteY71" fmla="*/ 661504 h 1078499"/>
                  <a:gd name="connsiteX72" fmla="*/ 547207 w 3024845"/>
                  <a:gd name="connsiteY72" fmla="*/ 661504 h 1078499"/>
                  <a:gd name="connsiteX73" fmla="*/ 547207 w 3024845"/>
                  <a:gd name="connsiteY73" fmla="*/ 662585 h 1078499"/>
                  <a:gd name="connsiteX74" fmla="*/ 547207 w 3024845"/>
                  <a:gd name="connsiteY74" fmla="*/ 670151 h 1078499"/>
                  <a:gd name="connsiteX75" fmla="*/ 547967 w 3024845"/>
                  <a:gd name="connsiteY75" fmla="*/ 670151 h 1078499"/>
                  <a:gd name="connsiteX76" fmla="*/ 553287 w 3024845"/>
                  <a:gd name="connsiteY76" fmla="*/ 670151 h 1078499"/>
                  <a:gd name="connsiteX77" fmla="*/ 553287 w 3024845"/>
                  <a:gd name="connsiteY77" fmla="*/ 667989 h 1078499"/>
                  <a:gd name="connsiteX78" fmla="*/ 553287 w 3024845"/>
                  <a:gd name="connsiteY78" fmla="*/ 652857 h 1078499"/>
                  <a:gd name="connsiteX79" fmla="*/ 554300 w 3024845"/>
                  <a:gd name="connsiteY79" fmla="*/ 652857 h 1078499"/>
                  <a:gd name="connsiteX80" fmla="*/ 561394 w 3024845"/>
                  <a:gd name="connsiteY80" fmla="*/ 652857 h 1078499"/>
                  <a:gd name="connsiteX81" fmla="*/ 561394 w 3024845"/>
                  <a:gd name="connsiteY81" fmla="*/ 653938 h 1078499"/>
                  <a:gd name="connsiteX82" fmla="*/ 561394 w 3024845"/>
                  <a:gd name="connsiteY82" fmla="*/ 661504 h 1078499"/>
                  <a:gd name="connsiteX83" fmla="*/ 566714 w 3024845"/>
                  <a:gd name="connsiteY83" fmla="*/ 659511 h 1078499"/>
                  <a:gd name="connsiteX84" fmla="*/ 567474 w 3024845"/>
                  <a:gd name="connsiteY84" fmla="*/ 658531 h 1078499"/>
                  <a:gd name="connsiteX85" fmla="*/ 567474 w 3024845"/>
                  <a:gd name="connsiteY85" fmla="*/ 652857 h 1078499"/>
                  <a:gd name="connsiteX86" fmla="*/ 605981 w 3024845"/>
                  <a:gd name="connsiteY86" fmla="*/ 652857 h 1078499"/>
                  <a:gd name="connsiteX87" fmla="*/ 605981 w 3024845"/>
                  <a:gd name="connsiteY87" fmla="*/ 676636 h 1078499"/>
                  <a:gd name="connsiteX88" fmla="*/ 608007 w 3024845"/>
                  <a:gd name="connsiteY88" fmla="*/ 676636 h 1078499"/>
                  <a:gd name="connsiteX89" fmla="*/ 622194 w 3024845"/>
                  <a:gd name="connsiteY89" fmla="*/ 676636 h 1078499"/>
                  <a:gd name="connsiteX90" fmla="*/ 622194 w 3024845"/>
                  <a:gd name="connsiteY90" fmla="*/ 677717 h 1078499"/>
                  <a:gd name="connsiteX91" fmla="*/ 622194 w 3024845"/>
                  <a:gd name="connsiteY91" fmla="*/ 685283 h 1078499"/>
                  <a:gd name="connsiteX92" fmla="*/ 623968 w 3024845"/>
                  <a:gd name="connsiteY92" fmla="*/ 685283 h 1078499"/>
                  <a:gd name="connsiteX93" fmla="*/ 636381 w 3024845"/>
                  <a:gd name="connsiteY93" fmla="*/ 685283 h 1078499"/>
                  <a:gd name="connsiteX94" fmla="*/ 636381 w 3024845"/>
                  <a:gd name="connsiteY94" fmla="*/ 661504 h 1078499"/>
                  <a:gd name="connsiteX95" fmla="*/ 637394 w 3024845"/>
                  <a:gd name="connsiteY95" fmla="*/ 661504 h 1078499"/>
                  <a:gd name="connsiteX96" fmla="*/ 644488 w 3024845"/>
                  <a:gd name="connsiteY96" fmla="*/ 661504 h 1078499"/>
                  <a:gd name="connsiteX97" fmla="*/ 644488 w 3024845"/>
                  <a:gd name="connsiteY97" fmla="*/ 629077 h 1078499"/>
                  <a:gd name="connsiteX98" fmla="*/ 645501 w 3024845"/>
                  <a:gd name="connsiteY98" fmla="*/ 629077 h 1078499"/>
                  <a:gd name="connsiteX99" fmla="*/ 652595 w 3024845"/>
                  <a:gd name="connsiteY99" fmla="*/ 629077 h 1078499"/>
                  <a:gd name="connsiteX100" fmla="*/ 652595 w 3024845"/>
                  <a:gd name="connsiteY100" fmla="*/ 627186 h 1078499"/>
                  <a:gd name="connsiteX101" fmla="*/ 652595 w 3024845"/>
                  <a:gd name="connsiteY101" fmla="*/ 613945 h 1078499"/>
                  <a:gd name="connsiteX102" fmla="*/ 651328 w 3024845"/>
                  <a:gd name="connsiteY102" fmla="*/ 612323 h 1078499"/>
                  <a:gd name="connsiteX103" fmla="*/ 656648 w 3024845"/>
                  <a:gd name="connsiteY103" fmla="*/ 600974 h 1078499"/>
                  <a:gd name="connsiteX104" fmla="*/ 664755 w 3024845"/>
                  <a:gd name="connsiteY104" fmla="*/ 629077 h 1078499"/>
                  <a:gd name="connsiteX105" fmla="*/ 665515 w 3024845"/>
                  <a:gd name="connsiteY105" fmla="*/ 629077 h 1078499"/>
                  <a:gd name="connsiteX106" fmla="*/ 670835 w 3024845"/>
                  <a:gd name="connsiteY106" fmla="*/ 629077 h 1078499"/>
                  <a:gd name="connsiteX107" fmla="*/ 670835 w 3024845"/>
                  <a:gd name="connsiteY107" fmla="*/ 523150 h 1078499"/>
                  <a:gd name="connsiteX108" fmla="*/ 672355 w 3024845"/>
                  <a:gd name="connsiteY108" fmla="*/ 523150 h 1078499"/>
                  <a:gd name="connsiteX109" fmla="*/ 682995 w 3024845"/>
                  <a:gd name="connsiteY109" fmla="*/ 523150 h 1078499"/>
                  <a:gd name="connsiteX110" fmla="*/ 682995 w 3024845"/>
                  <a:gd name="connsiteY110" fmla="*/ 475591 h 1078499"/>
                  <a:gd name="connsiteX111" fmla="*/ 709342 w 3024845"/>
                  <a:gd name="connsiteY111" fmla="*/ 475591 h 1078499"/>
                  <a:gd name="connsiteX112" fmla="*/ 709342 w 3024845"/>
                  <a:gd name="connsiteY112" fmla="*/ 453973 h 1078499"/>
                  <a:gd name="connsiteX113" fmla="*/ 743796 w 3024845"/>
                  <a:gd name="connsiteY113" fmla="*/ 453973 h 1078499"/>
                  <a:gd name="connsiteX114" fmla="*/ 743796 w 3024845"/>
                  <a:gd name="connsiteY114" fmla="*/ 456405 h 1078499"/>
                  <a:gd name="connsiteX115" fmla="*/ 743796 w 3024845"/>
                  <a:gd name="connsiteY115" fmla="*/ 473429 h 1078499"/>
                  <a:gd name="connsiteX116" fmla="*/ 746076 w 3024845"/>
                  <a:gd name="connsiteY116" fmla="*/ 473429 h 1078499"/>
                  <a:gd name="connsiteX117" fmla="*/ 762036 w 3024845"/>
                  <a:gd name="connsiteY117" fmla="*/ 473429 h 1078499"/>
                  <a:gd name="connsiteX118" fmla="*/ 762036 w 3024845"/>
                  <a:gd name="connsiteY118" fmla="*/ 520988 h 1078499"/>
                  <a:gd name="connsiteX119" fmla="*/ 763049 w 3024845"/>
                  <a:gd name="connsiteY119" fmla="*/ 520988 h 1078499"/>
                  <a:gd name="connsiteX120" fmla="*/ 770143 w 3024845"/>
                  <a:gd name="connsiteY120" fmla="*/ 520988 h 1078499"/>
                  <a:gd name="connsiteX121" fmla="*/ 784330 w 3024845"/>
                  <a:gd name="connsiteY121" fmla="*/ 525312 h 1078499"/>
                  <a:gd name="connsiteX122" fmla="*/ 784330 w 3024845"/>
                  <a:gd name="connsiteY122" fmla="*/ 564224 h 1078499"/>
                  <a:gd name="connsiteX123" fmla="*/ 785343 w 3024845"/>
                  <a:gd name="connsiteY123" fmla="*/ 564224 h 1078499"/>
                  <a:gd name="connsiteX124" fmla="*/ 792436 w 3024845"/>
                  <a:gd name="connsiteY124" fmla="*/ 564224 h 1078499"/>
                  <a:gd name="connsiteX125" fmla="*/ 792436 w 3024845"/>
                  <a:gd name="connsiteY125" fmla="*/ 565845 h 1078499"/>
                  <a:gd name="connsiteX126" fmla="*/ 792436 w 3024845"/>
                  <a:gd name="connsiteY126" fmla="*/ 577194 h 1078499"/>
                  <a:gd name="connsiteX127" fmla="*/ 794463 w 3024845"/>
                  <a:gd name="connsiteY127" fmla="*/ 577194 h 1078499"/>
                  <a:gd name="connsiteX128" fmla="*/ 808650 w 3024845"/>
                  <a:gd name="connsiteY128" fmla="*/ 577194 h 1078499"/>
                  <a:gd name="connsiteX129" fmla="*/ 814730 w 3024845"/>
                  <a:gd name="connsiteY129" fmla="*/ 583680 h 1078499"/>
                  <a:gd name="connsiteX130" fmla="*/ 814730 w 3024845"/>
                  <a:gd name="connsiteY130" fmla="*/ 605298 h 1078499"/>
                  <a:gd name="connsiteX131" fmla="*/ 817010 w 3024845"/>
                  <a:gd name="connsiteY131" fmla="*/ 605298 h 1078499"/>
                  <a:gd name="connsiteX132" fmla="*/ 832970 w 3024845"/>
                  <a:gd name="connsiteY132" fmla="*/ 605298 h 1078499"/>
                  <a:gd name="connsiteX133" fmla="*/ 832970 w 3024845"/>
                  <a:gd name="connsiteY133" fmla="*/ 606378 h 1078499"/>
                  <a:gd name="connsiteX134" fmla="*/ 832970 w 3024845"/>
                  <a:gd name="connsiteY134" fmla="*/ 613945 h 1078499"/>
                  <a:gd name="connsiteX135" fmla="*/ 834237 w 3024845"/>
                  <a:gd name="connsiteY135" fmla="*/ 613945 h 1078499"/>
                  <a:gd name="connsiteX136" fmla="*/ 843104 w 3024845"/>
                  <a:gd name="connsiteY136" fmla="*/ 613945 h 1078499"/>
                  <a:gd name="connsiteX137" fmla="*/ 843104 w 3024845"/>
                  <a:gd name="connsiteY137" fmla="*/ 616106 h 1078499"/>
                  <a:gd name="connsiteX138" fmla="*/ 843104 w 3024845"/>
                  <a:gd name="connsiteY138" fmla="*/ 631239 h 1078499"/>
                  <a:gd name="connsiteX139" fmla="*/ 847157 w 3024845"/>
                  <a:gd name="connsiteY139" fmla="*/ 629347 h 1078499"/>
                  <a:gd name="connsiteX140" fmla="*/ 847157 w 3024845"/>
                  <a:gd name="connsiteY140" fmla="*/ 616106 h 1078499"/>
                  <a:gd name="connsiteX141" fmla="*/ 848170 w 3024845"/>
                  <a:gd name="connsiteY141" fmla="*/ 616106 h 1078499"/>
                  <a:gd name="connsiteX142" fmla="*/ 855264 w 3024845"/>
                  <a:gd name="connsiteY142" fmla="*/ 616106 h 1078499"/>
                  <a:gd name="connsiteX143" fmla="*/ 855264 w 3024845"/>
                  <a:gd name="connsiteY143" fmla="*/ 617728 h 1078499"/>
                  <a:gd name="connsiteX144" fmla="*/ 855264 w 3024845"/>
                  <a:gd name="connsiteY144" fmla="*/ 629077 h 1078499"/>
                  <a:gd name="connsiteX145" fmla="*/ 856024 w 3024845"/>
                  <a:gd name="connsiteY145" fmla="*/ 629077 h 1078499"/>
                  <a:gd name="connsiteX146" fmla="*/ 861344 w 3024845"/>
                  <a:gd name="connsiteY146" fmla="*/ 629077 h 1078499"/>
                  <a:gd name="connsiteX147" fmla="*/ 909984 w 3024845"/>
                  <a:gd name="connsiteY147" fmla="*/ 624754 h 1078499"/>
                  <a:gd name="connsiteX148" fmla="*/ 909984 w 3024845"/>
                  <a:gd name="connsiteY148" fmla="*/ 626105 h 1078499"/>
                  <a:gd name="connsiteX149" fmla="*/ 909984 w 3024845"/>
                  <a:gd name="connsiteY149" fmla="*/ 635562 h 1078499"/>
                  <a:gd name="connsiteX150" fmla="*/ 910744 w 3024845"/>
                  <a:gd name="connsiteY150" fmla="*/ 635562 h 1078499"/>
                  <a:gd name="connsiteX151" fmla="*/ 916065 w 3024845"/>
                  <a:gd name="connsiteY151" fmla="*/ 635562 h 1078499"/>
                  <a:gd name="connsiteX152" fmla="*/ 916065 w 3024845"/>
                  <a:gd name="connsiteY152" fmla="*/ 637724 h 1078499"/>
                  <a:gd name="connsiteX153" fmla="*/ 916065 w 3024845"/>
                  <a:gd name="connsiteY153" fmla="*/ 652857 h 1078499"/>
                  <a:gd name="connsiteX154" fmla="*/ 918091 w 3024845"/>
                  <a:gd name="connsiteY154" fmla="*/ 651506 h 1078499"/>
                  <a:gd name="connsiteX155" fmla="*/ 932278 w 3024845"/>
                  <a:gd name="connsiteY155" fmla="*/ 642048 h 1078499"/>
                  <a:gd name="connsiteX156" fmla="*/ 938358 w 3024845"/>
                  <a:gd name="connsiteY156" fmla="*/ 600974 h 1078499"/>
                  <a:gd name="connsiteX157" fmla="*/ 939118 w 3024845"/>
                  <a:gd name="connsiteY157" fmla="*/ 600704 h 1078499"/>
                  <a:gd name="connsiteX158" fmla="*/ 944438 w 3024845"/>
                  <a:gd name="connsiteY158" fmla="*/ 598812 h 1078499"/>
                  <a:gd name="connsiteX159" fmla="*/ 946465 w 3024845"/>
                  <a:gd name="connsiteY159" fmla="*/ 529635 h 1078499"/>
                  <a:gd name="connsiteX160" fmla="*/ 948492 w 3024845"/>
                  <a:gd name="connsiteY160" fmla="*/ 598812 h 1078499"/>
                  <a:gd name="connsiteX161" fmla="*/ 949252 w 3024845"/>
                  <a:gd name="connsiteY161" fmla="*/ 599082 h 1078499"/>
                  <a:gd name="connsiteX162" fmla="*/ 954572 w 3024845"/>
                  <a:gd name="connsiteY162" fmla="*/ 600974 h 1078499"/>
                  <a:gd name="connsiteX163" fmla="*/ 954572 w 3024845"/>
                  <a:gd name="connsiteY163" fmla="*/ 514503 h 1078499"/>
                  <a:gd name="connsiteX164" fmla="*/ 958625 w 3024845"/>
                  <a:gd name="connsiteY164" fmla="*/ 482076 h 1078499"/>
                  <a:gd name="connsiteX165" fmla="*/ 997132 w 3024845"/>
                  <a:gd name="connsiteY165" fmla="*/ 482076 h 1078499"/>
                  <a:gd name="connsiteX166" fmla="*/ 997132 w 3024845"/>
                  <a:gd name="connsiteY166" fmla="*/ 514503 h 1078499"/>
                  <a:gd name="connsiteX167" fmla="*/ 997892 w 3024845"/>
                  <a:gd name="connsiteY167" fmla="*/ 514503 h 1078499"/>
                  <a:gd name="connsiteX168" fmla="*/ 1003212 w 3024845"/>
                  <a:gd name="connsiteY168" fmla="*/ 514503 h 1078499"/>
                  <a:gd name="connsiteX169" fmla="*/ 1003212 w 3024845"/>
                  <a:gd name="connsiteY169" fmla="*/ 432355 h 1078499"/>
                  <a:gd name="connsiteX170" fmla="*/ 1004986 w 3024845"/>
                  <a:gd name="connsiteY170" fmla="*/ 432355 h 1078499"/>
                  <a:gd name="connsiteX171" fmla="*/ 1017399 w 3024845"/>
                  <a:gd name="connsiteY171" fmla="*/ 432355 h 1078499"/>
                  <a:gd name="connsiteX172" fmla="*/ 1017399 w 3024845"/>
                  <a:gd name="connsiteY172" fmla="*/ 430464 h 1078499"/>
                  <a:gd name="connsiteX173" fmla="*/ 1017399 w 3024845"/>
                  <a:gd name="connsiteY173" fmla="*/ 417223 h 1078499"/>
                  <a:gd name="connsiteX174" fmla="*/ 1039693 w 3024845"/>
                  <a:gd name="connsiteY174" fmla="*/ 417223 h 1078499"/>
                  <a:gd name="connsiteX175" fmla="*/ 1039693 w 3024845"/>
                  <a:gd name="connsiteY175" fmla="*/ 416142 h 1078499"/>
                  <a:gd name="connsiteX176" fmla="*/ 1039693 w 3024845"/>
                  <a:gd name="connsiteY176" fmla="*/ 408576 h 1078499"/>
                  <a:gd name="connsiteX177" fmla="*/ 1041466 w 3024845"/>
                  <a:gd name="connsiteY177" fmla="*/ 408576 h 1078499"/>
                  <a:gd name="connsiteX178" fmla="*/ 1053880 w 3024845"/>
                  <a:gd name="connsiteY178" fmla="*/ 408576 h 1078499"/>
                  <a:gd name="connsiteX179" fmla="*/ 1053880 w 3024845"/>
                  <a:gd name="connsiteY179" fmla="*/ 409657 h 1078499"/>
                  <a:gd name="connsiteX180" fmla="*/ 1053880 w 3024845"/>
                  <a:gd name="connsiteY180" fmla="*/ 417223 h 1078499"/>
                  <a:gd name="connsiteX181" fmla="*/ 1054640 w 3024845"/>
                  <a:gd name="connsiteY181" fmla="*/ 417223 h 1078499"/>
                  <a:gd name="connsiteX182" fmla="*/ 1059960 w 3024845"/>
                  <a:gd name="connsiteY182" fmla="*/ 417223 h 1078499"/>
                  <a:gd name="connsiteX183" fmla="*/ 1070093 w 3024845"/>
                  <a:gd name="connsiteY183" fmla="*/ 412899 h 1078499"/>
                  <a:gd name="connsiteX184" fmla="*/ 1074146 w 3024845"/>
                  <a:gd name="connsiteY184" fmla="*/ 416142 h 1078499"/>
                  <a:gd name="connsiteX185" fmla="*/ 1074146 w 3024845"/>
                  <a:gd name="connsiteY185" fmla="*/ 408576 h 1078499"/>
                  <a:gd name="connsiteX186" fmla="*/ 1076426 w 3024845"/>
                  <a:gd name="connsiteY186" fmla="*/ 408576 h 1078499"/>
                  <a:gd name="connsiteX187" fmla="*/ 1092387 w 3024845"/>
                  <a:gd name="connsiteY187" fmla="*/ 408576 h 1078499"/>
                  <a:gd name="connsiteX188" fmla="*/ 1092387 w 3024845"/>
                  <a:gd name="connsiteY188" fmla="*/ 409657 h 1078499"/>
                  <a:gd name="connsiteX189" fmla="*/ 1092387 w 3024845"/>
                  <a:gd name="connsiteY189" fmla="*/ 417223 h 1078499"/>
                  <a:gd name="connsiteX190" fmla="*/ 1122787 w 3024845"/>
                  <a:gd name="connsiteY190" fmla="*/ 417223 h 1078499"/>
                  <a:gd name="connsiteX191" fmla="*/ 1122787 w 3024845"/>
                  <a:gd name="connsiteY191" fmla="*/ 418844 h 1078499"/>
                  <a:gd name="connsiteX192" fmla="*/ 1122787 w 3024845"/>
                  <a:gd name="connsiteY192" fmla="*/ 430194 h 1078499"/>
                  <a:gd name="connsiteX193" fmla="*/ 1149134 w 3024845"/>
                  <a:gd name="connsiteY193" fmla="*/ 430194 h 1078499"/>
                  <a:gd name="connsiteX194" fmla="*/ 1149134 w 3024845"/>
                  <a:gd name="connsiteY194" fmla="*/ 460458 h 1078499"/>
                  <a:gd name="connsiteX195" fmla="*/ 1149894 w 3024845"/>
                  <a:gd name="connsiteY195" fmla="*/ 460458 h 1078499"/>
                  <a:gd name="connsiteX196" fmla="*/ 1155214 w 3024845"/>
                  <a:gd name="connsiteY196" fmla="*/ 460458 h 1078499"/>
                  <a:gd name="connsiteX197" fmla="*/ 1155214 w 3024845"/>
                  <a:gd name="connsiteY197" fmla="*/ 461539 h 1078499"/>
                  <a:gd name="connsiteX198" fmla="*/ 1155214 w 3024845"/>
                  <a:gd name="connsiteY198" fmla="*/ 469106 h 1078499"/>
                  <a:gd name="connsiteX199" fmla="*/ 1159268 w 3024845"/>
                  <a:gd name="connsiteY199" fmla="*/ 499370 h 1078499"/>
                  <a:gd name="connsiteX200" fmla="*/ 1160028 w 3024845"/>
                  <a:gd name="connsiteY200" fmla="*/ 499370 h 1078499"/>
                  <a:gd name="connsiteX201" fmla="*/ 1165348 w 3024845"/>
                  <a:gd name="connsiteY201" fmla="*/ 499370 h 1078499"/>
                  <a:gd name="connsiteX202" fmla="*/ 1165348 w 3024845"/>
                  <a:gd name="connsiteY202" fmla="*/ 500181 h 1078499"/>
                  <a:gd name="connsiteX203" fmla="*/ 1165348 w 3024845"/>
                  <a:gd name="connsiteY203" fmla="*/ 505856 h 1078499"/>
                  <a:gd name="connsiteX204" fmla="*/ 1166361 w 3024845"/>
                  <a:gd name="connsiteY204" fmla="*/ 505856 h 1078499"/>
                  <a:gd name="connsiteX205" fmla="*/ 1173454 w 3024845"/>
                  <a:gd name="connsiteY205" fmla="*/ 505856 h 1078499"/>
                  <a:gd name="connsiteX206" fmla="*/ 1173454 w 3024845"/>
                  <a:gd name="connsiteY206" fmla="*/ 536121 h 1078499"/>
                  <a:gd name="connsiteX207" fmla="*/ 1175481 w 3024845"/>
                  <a:gd name="connsiteY207" fmla="*/ 536121 h 1078499"/>
                  <a:gd name="connsiteX208" fmla="*/ 1189668 w 3024845"/>
                  <a:gd name="connsiteY208" fmla="*/ 536121 h 1078499"/>
                  <a:gd name="connsiteX209" fmla="*/ 1189668 w 3024845"/>
                  <a:gd name="connsiteY209" fmla="*/ 559900 h 1078499"/>
                  <a:gd name="connsiteX210" fmla="*/ 1191695 w 3024845"/>
                  <a:gd name="connsiteY210" fmla="*/ 561521 h 1078499"/>
                  <a:gd name="connsiteX211" fmla="*/ 1191695 w 3024845"/>
                  <a:gd name="connsiteY211" fmla="*/ 572871 h 1078499"/>
                  <a:gd name="connsiteX212" fmla="*/ 1192455 w 3024845"/>
                  <a:gd name="connsiteY212" fmla="*/ 572871 h 1078499"/>
                  <a:gd name="connsiteX213" fmla="*/ 1197775 w 3024845"/>
                  <a:gd name="connsiteY213" fmla="*/ 572871 h 1078499"/>
                  <a:gd name="connsiteX214" fmla="*/ 1197775 w 3024845"/>
                  <a:gd name="connsiteY214" fmla="*/ 596650 h 1078499"/>
                  <a:gd name="connsiteX215" fmla="*/ 1199041 w 3024845"/>
                  <a:gd name="connsiteY215" fmla="*/ 596650 h 1078499"/>
                  <a:gd name="connsiteX216" fmla="*/ 1207908 w 3024845"/>
                  <a:gd name="connsiteY216" fmla="*/ 596650 h 1078499"/>
                  <a:gd name="connsiteX217" fmla="*/ 1209935 w 3024845"/>
                  <a:gd name="connsiteY217" fmla="*/ 600704 h 1078499"/>
                  <a:gd name="connsiteX218" fmla="*/ 1209935 w 3024845"/>
                  <a:gd name="connsiteY218" fmla="*/ 613945 h 1078499"/>
                  <a:gd name="connsiteX219" fmla="*/ 1211455 w 3024845"/>
                  <a:gd name="connsiteY219" fmla="*/ 612053 h 1078499"/>
                  <a:gd name="connsiteX220" fmla="*/ 1222095 w 3024845"/>
                  <a:gd name="connsiteY220" fmla="*/ 598812 h 1078499"/>
                  <a:gd name="connsiteX221" fmla="*/ 1250469 w 3024845"/>
                  <a:gd name="connsiteY221" fmla="*/ 598812 h 1078499"/>
                  <a:gd name="connsiteX222" fmla="*/ 1250469 w 3024845"/>
                  <a:gd name="connsiteY222" fmla="*/ 685283 h 1078499"/>
                  <a:gd name="connsiteX223" fmla="*/ 1251229 w 3024845"/>
                  <a:gd name="connsiteY223" fmla="*/ 685283 h 1078499"/>
                  <a:gd name="connsiteX224" fmla="*/ 1256549 w 3024845"/>
                  <a:gd name="connsiteY224" fmla="*/ 685283 h 1078499"/>
                  <a:gd name="connsiteX225" fmla="*/ 1257309 w 3024845"/>
                  <a:gd name="connsiteY225" fmla="*/ 683932 h 1078499"/>
                  <a:gd name="connsiteX226" fmla="*/ 1262629 w 3024845"/>
                  <a:gd name="connsiteY226" fmla="*/ 674474 h 1078499"/>
                  <a:gd name="connsiteX227" fmla="*/ 1262629 w 3024845"/>
                  <a:gd name="connsiteY227" fmla="*/ 676366 h 1078499"/>
                  <a:gd name="connsiteX228" fmla="*/ 1262629 w 3024845"/>
                  <a:gd name="connsiteY228" fmla="*/ 689607 h 1078499"/>
                  <a:gd name="connsiteX229" fmla="*/ 1266682 w 3024845"/>
                  <a:gd name="connsiteY229" fmla="*/ 644210 h 1078499"/>
                  <a:gd name="connsiteX230" fmla="*/ 1267442 w 3024845"/>
                  <a:gd name="connsiteY230" fmla="*/ 644210 h 1078499"/>
                  <a:gd name="connsiteX231" fmla="*/ 1272762 w 3024845"/>
                  <a:gd name="connsiteY231" fmla="*/ 644210 h 1078499"/>
                  <a:gd name="connsiteX232" fmla="*/ 1272762 w 3024845"/>
                  <a:gd name="connsiteY232" fmla="*/ 579356 h 1078499"/>
                  <a:gd name="connsiteX233" fmla="*/ 1273776 w 3024845"/>
                  <a:gd name="connsiteY233" fmla="*/ 579356 h 1078499"/>
                  <a:gd name="connsiteX234" fmla="*/ 1280869 w 3024845"/>
                  <a:gd name="connsiteY234" fmla="*/ 579356 h 1078499"/>
                  <a:gd name="connsiteX235" fmla="*/ 1293029 w 3024845"/>
                  <a:gd name="connsiteY235" fmla="*/ 536121 h 1078499"/>
                  <a:gd name="connsiteX236" fmla="*/ 1294296 w 3024845"/>
                  <a:gd name="connsiteY236" fmla="*/ 536121 h 1078499"/>
                  <a:gd name="connsiteX237" fmla="*/ 1303163 w 3024845"/>
                  <a:gd name="connsiteY237" fmla="*/ 536121 h 1078499"/>
                  <a:gd name="connsiteX238" fmla="*/ 1313296 w 3024845"/>
                  <a:gd name="connsiteY238" fmla="*/ 579356 h 1078499"/>
                  <a:gd name="connsiteX239" fmla="*/ 1314309 w 3024845"/>
                  <a:gd name="connsiteY239" fmla="*/ 579356 h 1078499"/>
                  <a:gd name="connsiteX240" fmla="*/ 1321403 w 3024845"/>
                  <a:gd name="connsiteY240" fmla="*/ 579356 h 1078499"/>
                  <a:gd name="connsiteX241" fmla="*/ 1321403 w 3024845"/>
                  <a:gd name="connsiteY241" fmla="*/ 618268 h 1078499"/>
                  <a:gd name="connsiteX242" fmla="*/ 1323176 w 3024845"/>
                  <a:gd name="connsiteY242" fmla="*/ 618268 h 1078499"/>
                  <a:gd name="connsiteX243" fmla="*/ 1335590 w 3024845"/>
                  <a:gd name="connsiteY243" fmla="*/ 618268 h 1078499"/>
                  <a:gd name="connsiteX244" fmla="*/ 1335590 w 3024845"/>
                  <a:gd name="connsiteY244" fmla="*/ 620430 h 1078499"/>
                  <a:gd name="connsiteX245" fmla="*/ 1335590 w 3024845"/>
                  <a:gd name="connsiteY245" fmla="*/ 635562 h 1078499"/>
                  <a:gd name="connsiteX246" fmla="*/ 1339643 w 3024845"/>
                  <a:gd name="connsiteY246" fmla="*/ 633401 h 1078499"/>
                  <a:gd name="connsiteX247" fmla="*/ 1339643 w 3024845"/>
                  <a:gd name="connsiteY247" fmla="*/ 618268 h 1078499"/>
                  <a:gd name="connsiteX248" fmla="*/ 1341163 w 3024845"/>
                  <a:gd name="connsiteY248" fmla="*/ 618268 h 1078499"/>
                  <a:gd name="connsiteX249" fmla="*/ 1351803 w 3024845"/>
                  <a:gd name="connsiteY249" fmla="*/ 618268 h 1078499"/>
                  <a:gd name="connsiteX250" fmla="*/ 1351803 w 3024845"/>
                  <a:gd name="connsiteY250" fmla="*/ 619889 h 1078499"/>
                  <a:gd name="connsiteX251" fmla="*/ 1351803 w 3024845"/>
                  <a:gd name="connsiteY251" fmla="*/ 631239 h 1078499"/>
                  <a:gd name="connsiteX252" fmla="*/ 1382204 w 3024845"/>
                  <a:gd name="connsiteY252" fmla="*/ 631239 h 1078499"/>
                  <a:gd name="connsiteX253" fmla="*/ 1382204 w 3024845"/>
                  <a:gd name="connsiteY253" fmla="*/ 594489 h 1078499"/>
                  <a:gd name="connsiteX254" fmla="*/ 1383470 w 3024845"/>
                  <a:gd name="connsiteY254" fmla="*/ 594489 h 1078499"/>
                  <a:gd name="connsiteX255" fmla="*/ 1392337 w 3024845"/>
                  <a:gd name="connsiteY255" fmla="*/ 594489 h 1078499"/>
                  <a:gd name="connsiteX256" fmla="*/ 1392337 w 3024845"/>
                  <a:gd name="connsiteY256" fmla="*/ 616106 h 1078499"/>
                  <a:gd name="connsiteX257" fmla="*/ 1394364 w 3024845"/>
                  <a:gd name="connsiteY257" fmla="*/ 583680 h 1078499"/>
                  <a:gd name="connsiteX258" fmla="*/ 1416657 w 3024845"/>
                  <a:gd name="connsiteY258" fmla="*/ 583680 h 1078499"/>
                  <a:gd name="connsiteX259" fmla="*/ 1416657 w 3024845"/>
                  <a:gd name="connsiteY259" fmla="*/ 582058 h 1078499"/>
                  <a:gd name="connsiteX260" fmla="*/ 1416657 w 3024845"/>
                  <a:gd name="connsiteY260" fmla="*/ 570709 h 1078499"/>
                  <a:gd name="connsiteX261" fmla="*/ 1417417 w 3024845"/>
                  <a:gd name="connsiteY261" fmla="*/ 570709 h 1078499"/>
                  <a:gd name="connsiteX262" fmla="*/ 1422737 w 3024845"/>
                  <a:gd name="connsiteY262" fmla="*/ 570709 h 1078499"/>
                  <a:gd name="connsiteX263" fmla="*/ 1422737 w 3024845"/>
                  <a:gd name="connsiteY263" fmla="*/ 568818 h 1078499"/>
                  <a:gd name="connsiteX264" fmla="*/ 1422737 w 3024845"/>
                  <a:gd name="connsiteY264" fmla="*/ 555577 h 1078499"/>
                  <a:gd name="connsiteX265" fmla="*/ 1426791 w 3024845"/>
                  <a:gd name="connsiteY265" fmla="*/ 562062 h 1078499"/>
                  <a:gd name="connsiteX266" fmla="*/ 1429071 w 3024845"/>
                  <a:gd name="connsiteY266" fmla="*/ 562062 h 1078499"/>
                  <a:gd name="connsiteX267" fmla="*/ 1445031 w 3024845"/>
                  <a:gd name="connsiteY267" fmla="*/ 562062 h 1078499"/>
                  <a:gd name="connsiteX268" fmla="*/ 1445031 w 3024845"/>
                  <a:gd name="connsiteY268" fmla="*/ 561251 h 1078499"/>
                  <a:gd name="connsiteX269" fmla="*/ 1445031 w 3024845"/>
                  <a:gd name="connsiteY269" fmla="*/ 555577 h 1078499"/>
                  <a:gd name="connsiteX270" fmla="*/ 1445791 w 3024845"/>
                  <a:gd name="connsiteY270" fmla="*/ 555577 h 1078499"/>
                  <a:gd name="connsiteX271" fmla="*/ 1451111 w 3024845"/>
                  <a:gd name="connsiteY271" fmla="*/ 555577 h 1078499"/>
                  <a:gd name="connsiteX272" fmla="*/ 1451111 w 3024845"/>
                  <a:gd name="connsiteY272" fmla="*/ 556928 h 1078499"/>
                  <a:gd name="connsiteX273" fmla="*/ 1451111 w 3024845"/>
                  <a:gd name="connsiteY273" fmla="*/ 566386 h 1078499"/>
                  <a:gd name="connsiteX274" fmla="*/ 1489618 w 3024845"/>
                  <a:gd name="connsiteY274" fmla="*/ 566386 h 1078499"/>
                  <a:gd name="connsiteX275" fmla="*/ 1489618 w 3024845"/>
                  <a:gd name="connsiteY275" fmla="*/ 704739 h 1078499"/>
                  <a:gd name="connsiteX276" fmla="*/ 1491138 w 3024845"/>
                  <a:gd name="connsiteY276" fmla="*/ 704739 h 1078499"/>
                  <a:gd name="connsiteX277" fmla="*/ 1501778 w 3024845"/>
                  <a:gd name="connsiteY277" fmla="*/ 704739 h 1078499"/>
                  <a:gd name="connsiteX278" fmla="*/ 1501778 w 3024845"/>
                  <a:gd name="connsiteY278" fmla="*/ 691769 h 1078499"/>
                  <a:gd name="connsiteX279" fmla="*/ 1505832 w 3024845"/>
                  <a:gd name="connsiteY279" fmla="*/ 691769 h 1078499"/>
                  <a:gd name="connsiteX280" fmla="*/ 1505832 w 3024845"/>
                  <a:gd name="connsiteY280" fmla="*/ 704739 h 1078499"/>
                  <a:gd name="connsiteX281" fmla="*/ 1536232 w 3024845"/>
                  <a:gd name="connsiteY281" fmla="*/ 704739 h 1078499"/>
                  <a:gd name="connsiteX282" fmla="*/ 1536232 w 3024845"/>
                  <a:gd name="connsiteY282" fmla="*/ 674474 h 1078499"/>
                  <a:gd name="connsiteX283" fmla="*/ 1548392 w 3024845"/>
                  <a:gd name="connsiteY283" fmla="*/ 674474 h 1078499"/>
                  <a:gd name="connsiteX284" fmla="*/ 1560552 w 3024845"/>
                  <a:gd name="connsiteY284" fmla="*/ 672313 h 1078499"/>
                  <a:gd name="connsiteX285" fmla="*/ 1564606 w 3024845"/>
                  <a:gd name="connsiteY285" fmla="*/ 674474 h 1078499"/>
                  <a:gd name="connsiteX286" fmla="*/ 1574739 w 3024845"/>
                  <a:gd name="connsiteY286" fmla="*/ 674474 h 1078499"/>
                  <a:gd name="connsiteX287" fmla="*/ 1574739 w 3024845"/>
                  <a:gd name="connsiteY287" fmla="*/ 704739 h 1078499"/>
                  <a:gd name="connsiteX288" fmla="*/ 1582846 w 3024845"/>
                  <a:gd name="connsiteY288" fmla="*/ 704739 h 1078499"/>
                  <a:gd name="connsiteX289" fmla="*/ 1582846 w 3024845"/>
                  <a:gd name="connsiteY289" fmla="*/ 722034 h 1078499"/>
                  <a:gd name="connsiteX290" fmla="*/ 1592182 w 3024845"/>
                  <a:gd name="connsiteY290" fmla="*/ 722939 h 1078499"/>
                  <a:gd name="connsiteX291" fmla="*/ 1605140 w 3024845"/>
                  <a:gd name="connsiteY291" fmla="*/ 722939 h 1078499"/>
                  <a:gd name="connsiteX292" fmla="*/ 1605140 w 3024845"/>
                  <a:gd name="connsiteY292" fmla="*/ 706901 h 1078499"/>
                  <a:gd name="connsiteX293" fmla="*/ 1673096 w 3024845"/>
                  <a:gd name="connsiteY293" fmla="*/ 706901 h 1078499"/>
                  <a:gd name="connsiteX294" fmla="*/ 1673096 w 3024845"/>
                  <a:gd name="connsiteY294" fmla="*/ 621648 h 1078499"/>
                  <a:gd name="connsiteX295" fmla="*/ 1745104 w 3024845"/>
                  <a:gd name="connsiteY295" fmla="*/ 621648 h 1078499"/>
                  <a:gd name="connsiteX296" fmla="*/ 1745104 w 3024845"/>
                  <a:gd name="connsiteY296" fmla="*/ 700416 h 1078499"/>
                  <a:gd name="connsiteX297" fmla="*/ 1747008 w 3024845"/>
                  <a:gd name="connsiteY297" fmla="*/ 700416 h 1078499"/>
                  <a:gd name="connsiteX298" fmla="*/ 1748250 w 3024845"/>
                  <a:gd name="connsiteY298" fmla="*/ 722939 h 1078499"/>
                  <a:gd name="connsiteX299" fmla="*/ 1757926 w 3024845"/>
                  <a:gd name="connsiteY299" fmla="*/ 722939 h 1078499"/>
                  <a:gd name="connsiteX300" fmla="*/ 1759168 w 3024845"/>
                  <a:gd name="connsiteY300" fmla="*/ 700416 h 1078499"/>
                  <a:gd name="connsiteX301" fmla="*/ 1765248 w 3024845"/>
                  <a:gd name="connsiteY301" fmla="*/ 700416 h 1078499"/>
                  <a:gd name="connsiteX302" fmla="*/ 1766490 w 3024845"/>
                  <a:gd name="connsiteY302" fmla="*/ 722939 h 1078499"/>
                  <a:gd name="connsiteX303" fmla="*/ 1817112 w 3024845"/>
                  <a:gd name="connsiteY303" fmla="*/ 722939 h 1078499"/>
                  <a:gd name="connsiteX304" fmla="*/ 1817112 w 3024845"/>
                  <a:gd name="connsiteY304" fmla="*/ 559911 h 1078499"/>
                  <a:gd name="connsiteX305" fmla="*/ 2014439 w 3024845"/>
                  <a:gd name="connsiteY305" fmla="*/ 559911 h 1078499"/>
                  <a:gd name="connsiteX306" fmla="*/ 2014439 w 3024845"/>
                  <a:gd name="connsiteY306" fmla="*/ 722939 h 1078499"/>
                  <a:gd name="connsiteX307" fmla="*/ 2033136 w 3024845"/>
                  <a:gd name="connsiteY307" fmla="*/ 722939 h 1078499"/>
                  <a:gd name="connsiteX308" fmla="*/ 2033136 w 3024845"/>
                  <a:gd name="connsiteY308" fmla="*/ 640246 h 1078499"/>
                  <a:gd name="connsiteX309" fmla="*/ 2128256 w 3024845"/>
                  <a:gd name="connsiteY309" fmla="*/ 640246 h 1078499"/>
                  <a:gd name="connsiteX310" fmla="*/ 2140186 w 3024845"/>
                  <a:gd name="connsiteY310" fmla="*/ 322105 h 1078499"/>
                  <a:gd name="connsiteX311" fmla="*/ 2128026 w 3024845"/>
                  <a:gd name="connsiteY311" fmla="*/ 300487 h 1078499"/>
                  <a:gd name="connsiteX312" fmla="*/ 2121946 w 3024845"/>
                  <a:gd name="connsiteY312" fmla="*/ 296163 h 1078499"/>
                  <a:gd name="connsiteX313" fmla="*/ 2130053 w 3024845"/>
                  <a:gd name="connsiteY313" fmla="*/ 272384 h 1078499"/>
                  <a:gd name="connsiteX314" fmla="*/ 2130053 w 3024845"/>
                  <a:gd name="connsiteY314" fmla="*/ 255090 h 1078499"/>
                  <a:gd name="connsiteX315" fmla="*/ 2144240 w 3024845"/>
                  <a:gd name="connsiteY315" fmla="*/ 255090 h 1078499"/>
                  <a:gd name="connsiteX316" fmla="*/ 2144240 w 3024845"/>
                  <a:gd name="connsiteY316" fmla="*/ 233472 h 1078499"/>
                  <a:gd name="connsiteX317" fmla="*/ 2146266 w 3024845"/>
                  <a:gd name="connsiteY317" fmla="*/ 229148 h 1078499"/>
                  <a:gd name="connsiteX318" fmla="*/ 2146266 w 3024845"/>
                  <a:gd name="connsiteY318" fmla="*/ 151324 h 1078499"/>
                  <a:gd name="connsiteX319" fmla="*/ 2144240 w 3024845"/>
                  <a:gd name="connsiteY319" fmla="*/ 144839 h 1078499"/>
                  <a:gd name="connsiteX320" fmla="*/ 2150320 w 3024845"/>
                  <a:gd name="connsiteY320" fmla="*/ 138353 h 1078499"/>
                  <a:gd name="connsiteX321" fmla="*/ 2150320 w 3024845"/>
                  <a:gd name="connsiteY321" fmla="*/ 79985 h 1078499"/>
                  <a:gd name="connsiteX322" fmla="*/ 2152346 w 3024845"/>
                  <a:gd name="connsiteY322" fmla="*/ 75662 h 1078499"/>
                  <a:gd name="connsiteX323" fmla="*/ 2152346 w 3024845"/>
                  <a:gd name="connsiteY323" fmla="*/ 19456 h 1078499"/>
                  <a:gd name="connsiteX324" fmla="*/ 2154373 w 3024845"/>
                  <a:gd name="connsiteY324" fmla="*/ 0 h 1078499"/>
                  <a:gd name="connsiteX325" fmla="*/ 2158427 w 3024845"/>
                  <a:gd name="connsiteY325" fmla="*/ 17294 h 1078499"/>
                  <a:gd name="connsiteX326" fmla="*/ 2160453 w 3024845"/>
                  <a:gd name="connsiteY326" fmla="*/ 75662 h 1078499"/>
                  <a:gd name="connsiteX327" fmla="*/ 2162480 w 3024845"/>
                  <a:gd name="connsiteY327" fmla="*/ 138353 h 1078499"/>
                  <a:gd name="connsiteX328" fmla="*/ 2168560 w 3024845"/>
                  <a:gd name="connsiteY328" fmla="*/ 144839 h 1078499"/>
                  <a:gd name="connsiteX329" fmla="*/ 2166533 w 3024845"/>
                  <a:gd name="connsiteY329" fmla="*/ 151324 h 1078499"/>
                  <a:gd name="connsiteX330" fmla="*/ 2166533 w 3024845"/>
                  <a:gd name="connsiteY330" fmla="*/ 229148 h 1078499"/>
                  <a:gd name="connsiteX331" fmla="*/ 2168560 w 3024845"/>
                  <a:gd name="connsiteY331" fmla="*/ 233472 h 1078499"/>
                  <a:gd name="connsiteX332" fmla="*/ 2168560 w 3024845"/>
                  <a:gd name="connsiteY332" fmla="*/ 255090 h 1078499"/>
                  <a:gd name="connsiteX333" fmla="*/ 2182747 w 3024845"/>
                  <a:gd name="connsiteY333" fmla="*/ 255090 h 1078499"/>
                  <a:gd name="connsiteX334" fmla="*/ 2182747 w 3024845"/>
                  <a:gd name="connsiteY334" fmla="*/ 272384 h 1078499"/>
                  <a:gd name="connsiteX335" fmla="*/ 2190854 w 3024845"/>
                  <a:gd name="connsiteY335" fmla="*/ 296163 h 1078499"/>
                  <a:gd name="connsiteX336" fmla="*/ 2184774 w 3024845"/>
                  <a:gd name="connsiteY336" fmla="*/ 300487 h 1078499"/>
                  <a:gd name="connsiteX337" fmla="*/ 2172613 w 3024845"/>
                  <a:gd name="connsiteY337" fmla="*/ 322105 h 1078499"/>
                  <a:gd name="connsiteX338" fmla="*/ 2180720 w 3024845"/>
                  <a:gd name="connsiteY338" fmla="*/ 575033 h 1078499"/>
                  <a:gd name="connsiteX339" fmla="*/ 2245574 w 3024845"/>
                  <a:gd name="connsiteY339" fmla="*/ 575033 h 1078499"/>
                  <a:gd name="connsiteX340" fmla="*/ 2245574 w 3024845"/>
                  <a:gd name="connsiteY340" fmla="*/ 650695 h 1078499"/>
                  <a:gd name="connsiteX341" fmla="*/ 2253681 w 3024845"/>
                  <a:gd name="connsiteY341" fmla="*/ 650695 h 1078499"/>
                  <a:gd name="connsiteX342" fmla="*/ 2255708 w 3024845"/>
                  <a:gd name="connsiteY342" fmla="*/ 644210 h 1078499"/>
                  <a:gd name="connsiteX343" fmla="*/ 2261788 w 3024845"/>
                  <a:gd name="connsiteY343" fmla="*/ 644210 h 1078499"/>
                  <a:gd name="connsiteX344" fmla="*/ 2263815 w 3024845"/>
                  <a:gd name="connsiteY344" fmla="*/ 652857 h 1078499"/>
                  <a:gd name="connsiteX345" fmla="*/ 2275975 w 3024845"/>
                  <a:gd name="connsiteY345" fmla="*/ 652857 h 1078499"/>
                  <a:gd name="connsiteX346" fmla="*/ 2275975 w 3024845"/>
                  <a:gd name="connsiteY346" fmla="*/ 646371 h 1078499"/>
                  <a:gd name="connsiteX347" fmla="*/ 2298268 w 3024845"/>
                  <a:gd name="connsiteY347" fmla="*/ 646371 h 1078499"/>
                  <a:gd name="connsiteX348" fmla="*/ 2298268 w 3024845"/>
                  <a:gd name="connsiteY348" fmla="*/ 652857 h 1078499"/>
                  <a:gd name="connsiteX349" fmla="*/ 2318535 w 3024845"/>
                  <a:gd name="connsiteY349" fmla="*/ 652857 h 1078499"/>
                  <a:gd name="connsiteX350" fmla="*/ 2318535 w 3024845"/>
                  <a:gd name="connsiteY350" fmla="*/ 698254 h 1078499"/>
                  <a:gd name="connsiteX351" fmla="*/ 2332722 w 3024845"/>
                  <a:gd name="connsiteY351" fmla="*/ 698254 h 1078499"/>
                  <a:gd name="connsiteX352" fmla="*/ 2332722 w 3024845"/>
                  <a:gd name="connsiteY352" fmla="*/ 685283 h 1078499"/>
                  <a:gd name="connsiteX353" fmla="*/ 2348936 w 3024845"/>
                  <a:gd name="connsiteY353" fmla="*/ 685283 h 1078499"/>
                  <a:gd name="connsiteX354" fmla="*/ 2348936 w 3024845"/>
                  <a:gd name="connsiteY354" fmla="*/ 505856 h 1078499"/>
                  <a:gd name="connsiteX355" fmla="*/ 2355016 w 3024845"/>
                  <a:gd name="connsiteY355" fmla="*/ 499370 h 1078499"/>
                  <a:gd name="connsiteX356" fmla="*/ 2427977 w 3024845"/>
                  <a:gd name="connsiteY356" fmla="*/ 499370 h 1078499"/>
                  <a:gd name="connsiteX357" fmla="*/ 2427977 w 3024845"/>
                  <a:gd name="connsiteY357" fmla="*/ 508018 h 1078499"/>
                  <a:gd name="connsiteX358" fmla="*/ 2438110 w 3024845"/>
                  <a:gd name="connsiteY358" fmla="*/ 508018 h 1078499"/>
                  <a:gd name="connsiteX359" fmla="*/ 2438110 w 3024845"/>
                  <a:gd name="connsiteY359" fmla="*/ 622592 h 1078499"/>
                  <a:gd name="connsiteX360" fmla="*/ 2460404 w 3024845"/>
                  <a:gd name="connsiteY360" fmla="*/ 622592 h 1078499"/>
                  <a:gd name="connsiteX361" fmla="*/ 2460404 w 3024845"/>
                  <a:gd name="connsiteY361" fmla="*/ 555577 h 1078499"/>
                  <a:gd name="connsiteX362" fmla="*/ 2486751 w 3024845"/>
                  <a:gd name="connsiteY362" fmla="*/ 555577 h 1078499"/>
                  <a:gd name="connsiteX363" fmla="*/ 2490804 w 3024845"/>
                  <a:gd name="connsiteY363" fmla="*/ 551253 h 1078499"/>
                  <a:gd name="connsiteX364" fmla="*/ 2498911 w 3024845"/>
                  <a:gd name="connsiteY364" fmla="*/ 551253 h 1078499"/>
                  <a:gd name="connsiteX365" fmla="*/ 2502964 w 3024845"/>
                  <a:gd name="connsiteY365" fmla="*/ 555577 h 1078499"/>
                  <a:gd name="connsiteX366" fmla="*/ 2525258 w 3024845"/>
                  <a:gd name="connsiteY366" fmla="*/ 555577 h 1078499"/>
                  <a:gd name="connsiteX367" fmla="*/ 2525258 w 3024845"/>
                  <a:gd name="connsiteY367" fmla="*/ 438841 h 1078499"/>
                  <a:gd name="connsiteX368" fmla="*/ 2582005 w 3024845"/>
                  <a:gd name="connsiteY368" fmla="*/ 428032 h 1078499"/>
                  <a:gd name="connsiteX369" fmla="*/ 2582005 w 3024845"/>
                  <a:gd name="connsiteY369" fmla="*/ 429113 h 1078499"/>
                  <a:gd name="connsiteX370" fmla="*/ 2582005 w 3024845"/>
                  <a:gd name="connsiteY370" fmla="*/ 436679 h 1078499"/>
                  <a:gd name="connsiteX371" fmla="*/ 2608352 w 3024845"/>
                  <a:gd name="connsiteY371" fmla="*/ 436679 h 1078499"/>
                  <a:gd name="connsiteX372" fmla="*/ 2608352 w 3024845"/>
                  <a:gd name="connsiteY372" fmla="*/ 691769 h 1078499"/>
                  <a:gd name="connsiteX373" fmla="*/ 2630646 w 3024845"/>
                  <a:gd name="connsiteY373" fmla="*/ 691769 h 1078499"/>
                  <a:gd name="connsiteX374" fmla="*/ 2630646 w 3024845"/>
                  <a:gd name="connsiteY374" fmla="*/ 687445 h 1078499"/>
                  <a:gd name="connsiteX375" fmla="*/ 2642806 w 3024845"/>
                  <a:gd name="connsiteY375" fmla="*/ 687445 h 1078499"/>
                  <a:gd name="connsiteX376" fmla="*/ 2642806 w 3024845"/>
                  <a:gd name="connsiteY376" fmla="*/ 691769 h 1078499"/>
                  <a:gd name="connsiteX377" fmla="*/ 2667126 w 3024845"/>
                  <a:gd name="connsiteY377" fmla="*/ 691769 h 1078499"/>
                  <a:gd name="connsiteX378" fmla="*/ 2667126 w 3024845"/>
                  <a:gd name="connsiteY378" fmla="*/ 678798 h 1078499"/>
                  <a:gd name="connsiteX379" fmla="*/ 2695500 w 3024845"/>
                  <a:gd name="connsiteY379" fmla="*/ 678798 h 1078499"/>
                  <a:gd name="connsiteX380" fmla="*/ 2707660 w 3024845"/>
                  <a:gd name="connsiteY380" fmla="*/ 674474 h 1078499"/>
                  <a:gd name="connsiteX381" fmla="*/ 2727927 w 3024845"/>
                  <a:gd name="connsiteY381" fmla="*/ 678798 h 1078499"/>
                  <a:gd name="connsiteX382" fmla="*/ 2727927 w 3024845"/>
                  <a:gd name="connsiteY382" fmla="*/ 661504 h 1078499"/>
                  <a:gd name="connsiteX383" fmla="*/ 2736034 w 3024845"/>
                  <a:gd name="connsiteY383" fmla="*/ 661504 h 1078499"/>
                  <a:gd name="connsiteX384" fmla="*/ 2736034 w 3024845"/>
                  <a:gd name="connsiteY384" fmla="*/ 648533 h 1078499"/>
                  <a:gd name="connsiteX385" fmla="*/ 2792781 w 3024845"/>
                  <a:gd name="connsiteY385" fmla="*/ 648533 h 1078499"/>
                  <a:gd name="connsiteX386" fmla="*/ 2792781 w 3024845"/>
                  <a:gd name="connsiteY386" fmla="*/ 618268 h 1078499"/>
                  <a:gd name="connsiteX387" fmla="*/ 2811021 w 3024845"/>
                  <a:gd name="connsiteY387" fmla="*/ 618268 h 1078499"/>
                  <a:gd name="connsiteX388" fmla="*/ 2811021 w 3024845"/>
                  <a:gd name="connsiteY388" fmla="*/ 611783 h 1078499"/>
                  <a:gd name="connsiteX389" fmla="*/ 2823181 w 3024845"/>
                  <a:gd name="connsiteY389" fmla="*/ 611783 h 1078499"/>
                  <a:gd name="connsiteX390" fmla="*/ 2823181 w 3024845"/>
                  <a:gd name="connsiteY390" fmla="*/ 618268 h 1078499"/>
                  <a:gd name="connsiteX391" fmla="*/ 2839395 w 3024845"/>
                  <a:gd name="connsiteY391" fmla="*/ 618268 h 1078499"/>
                  <a:gd name="connsiteX392" fmla="*/ 2839395 w 3024845"/>
                  <a:gd name="connsiteY392" fmla="*/ 667989 h 1078499"/>
                  <a:gd name="connsiteX393" fmla="*/ 2871822 w 3024845"/>
                  <a:gd name="connsiteY393" fmla="*/ 667989 h 1078499"/>
                  <a:gd name="connsiteX394" fmla="*/ 2871822 w 3024845"/>
                  <a:gd name="connsiteY394" fmla="*/ 642048 h 1078499"/>
                  <a:gd name="connsiteX395" fmla="*/ 2910329 w 3024845"/>
                  <a:gd name="connsiteY395" fmla="*/ 642048 h 1078499"/>
                  <a:gd name="connsiteX396" fmla="*/ 2910329 w 3024845"/>
                  <a:gd name="connsiteY396" fmla="*/ 611783 h 1078499"/>
                  <a:gd name="connsiteX397" fmla="*/ 2958970 w 3024845"/>
                  <a:gd name="connsiteY397" fmla="*/ 611783 h 1078499"/>
                  <a:gd name="connsiteX398" fmla="*/ 2958970 w 3024845"/>
                  <a:gd name="connsiteY398" fmla="*/ 722939 h 1078499"/>
                  <a:gd name="connsiteX399" fmla="*/ 2958970 w 3024845"/>
                  <a:gd name="connsiteY399" fmla="*/ 736718 h 1078499"/>
                  <a:gd name="connsiteX400" fmla="*/ 3024845 w 3024845"/>
                  <a:gd name="connsiteY400" fmla="*/ 736718 h 1078499"/>
                  <a:gd name="connsiteX401" fmla="*/ 3024845 w 3024845"/>
                  <a:gd name="connsiteY401" fmla="*/ 1078499 h 1078499"/>
                  <a:gd name="connsiteX402" fmla="*/ 2054 w 3024845"/>
                  <a:gd name="connsiteY402" fmla="*/ 1076166 h 1078499"/>
                  <a:gd name="connsiteX403" fmla="*/ 0 w 3024845"/>
                  <a:gd name="connsiteY403" fmla="*/ 642048 h 1078499"/>
                  <a:gd name="connsiteX404" fmla="*/ 20267 w 3024845"/>
                  <a:gd name="connsiteY404" fmla="*/ 642048 h 1078499"/>
                  <a:gd name="connsiteX405" fmla="*/ 20774 w 3024845"/>
                  <a:gd name="connsiteY405" fmla="*/ 640967 h 1078499"/>
                  <a:gd name="connsiteX406" fmla="*/ 24320 w 3024845"/>
                  <a:gd name="connsiteY406" fmla="*/ 633401 h 1078499"/>
                  <a:gd name="connsiteX407" fmla="*/ 26094 w 3024845"/>
                  <a:gd name="connsiteY407" fmla="*/ 633671 h 1078499"/>
                  <a:gd name="connsiteX408" fmla="*/ 38507 w 3024845"/>
                  <a:gd name="connsiteY408" fmla="*/ 635562 h 1078499"/>
                  <a:gd name="connsiteX409" fmla="*/ 39014 w 3024845"/>
                  <a:gd name="connsiteY409" fmla="*/ 636914 h 1078499"/>
                  <a:gd name="connsiteX410" fmla="*/ 42560 w 3024845"/>
                  <a:gd name="connsiteY410" fmla="*/ 646371 h 1078499"/>
                  <a:gd name="connsiteX411" fmla="*/ 68907 w 3024845"/>
                  <a:gd name="connsiteY411" fmla="*/ 648533 h 1078499"/>
                  <a:gd name="connsiteX412" fmla="*/ 68907 w 3024845"/>
                  <a:gd name="connsiteY412" fmla="*/ 525312 h 1078499"/>
                  <a:gd name="connsiteX413" fmla="*/ 70934 w 3024845"/>
                  <a:gd name="connsiteY413" fmla="*/ 525312 h 1078499"/>
                  <a:gd name="connsiteX414" fmla="*/ 85121 w 3024845"/>
                  <a:gd name="connsiteY414" fmla="*/ 525312 h 1078499"/>
                  <a:gd name="connsiteX415" fmla="*/ 85121 w 3024845"/>
                  <a:gd name="connsiteY415" fmla="*/ 389120 h 1078499"/>
                  <a:gd name="connsiteX416" fmla="*/ 86894 w 3024845"/>
                  <a:gd name="connsiteY416" fmla="*/ 389120 h 1078499"/>
                  <a:gd name="connsiteX417" fmla="*/ 99308 w 3024845"/>
                  <a:gd name="connsiteY417" fmla="*/ 389120 h 1078499"/>
                  <a:gd name="connsiteX418" fmla="*/ 99308 w 3024845"/>
                  <a:gd name="connsiteY418" fmla="*/ 274546 h 1078499"/>
                  <a:gd name="connsiteX419" fmla="*/ 103361 w 3024845"/>
                  <a:gd name="connsiteY419" fmla="*/ 246442 h 1078499"/>
                  <a:gd name="connsiteX420" fmla="*/ 105388 w 3024845"/>
                  <a:gd name="connsiteY420" fmla="*/ 246442 h 1078499"/>
                  <a:gd name="connsiteX421" fmla="*/ 119575 w 3024845"/>
                  <a:gd name="connsiteY421" fmla="*/ 246442 h 1078499"/>
                  <a:gd name="connsiteX0" fmla="*/ 119575 w 3024845"/>
                  <a:gd name="connsiteY0" fmla="*/ 246442 h 1078499"/>
                  <a:gd name="connsiteX1" fmla="*/ 200642 w 3024845"/>
                  <a:gd name="connsiteY1" fmla="*/ 244281 h 1078499"/>
                  <a:gd name="connsiteX2" fmla="*/ 202669 w 3024845"/>
                  <a:gd name="connsiteY2" fmla="*/ 244281 h 1078499"/>
                  <a:gd name="connsiteX3" fmla="*/ 216856 w 3024845"/>
                  <a:gd name="connsiteY3" fmla="*/ 244281 h 1078499"/>
                  <a:gd name="connsiteX4" fmla="*/ 216856 w 3024845"/>
                  <a:gd name="connsiteY4" fmla="*/ 268060 h 1078499"/>
                  <a:gd name="connsiteX5" fmla="*/ 217363 w 3024845"/>
                  <a:gd name="connsiteY5" fmla="*/ 268871 h 1078499"/>
                  <a:gd name="connsiteX6" fmla="*/ 220909 w 3024845"/>
                  <a:gd name="connsiteY6" fmla="*/ 274546 h 1078499"/>
                  <a:gd name="connsiteX7" fmla="*/ 220909 w 3024845"/>
                  <a:gd name="connsiteY7" fmla="*/ 389120 h 1078499"/>
                  <a:gd name="connsiteX8" fmla="*/ 223189 w 3024845"/>
                  <a:gd name="connsiteY8" fmla="*/ 389120 h 1078499"/>
                  <a:gd name="connsiteX9" fmla="*/ 239150 w 3024845"/>
                  <a:gd name="connsiteY9" fmla="*/ 389120 h 1078499"/>
                  <a:gd name="connsiteX10" fmla="*/ 239150 w 3024845"/>
                  <a:gd name="connsiteY10" fmla="*/ 529635 h 1078499"/>
                  <a:gd name="connsiteX11" fmla="*/ 240670 w 3024845"/>
                  <a:gd name="connsiteY11" fmla="*/ 529365 h 1078499"/>
                  <a:gd name="connsiteX12" fmla="*/ 251310 w 3024845"/>
                  <a:gd name="connsiteY12" fmla="*/ 527474 h 1078499"/>
                  <a:gd name="connsiteX13" fmla="*/ 249283 w 3024845"/>
                  <a:gd name="connsiteY13" fmla="*/ 616106 h 1078499"/>
                  <a:gd name="connsiteX14" fmla="*/ 250803 w 3024845"/>
                  <a:gd name="connsiteY14" fmla="*/ 616377 h 1078499"/>
                  <a:gd name="connsiteX15" fmla="*/ 261443 w 3024845"/>
                  <a:gd name="connsiteY15" fmla="*/ 618268 h 1078499"/>
                  <a:gd name="connsiteX16" fmla="*/ 261696 w 3024845"/>
                  <a:gd name="connsiteY16" fmla="*/ 619079 h 1078499"/>
                  <a:gd name="connsiteX17" fmla="*/ 263470 w 3024845"/>
                  <a:gd name="connsiteY17" fmla="*/ 624754 h 1078499"/>
                  <a:gd name="connsiteX18" fmla="*/ 264230 w 3024845"/>
                  <a:gd name="connsiteY18" fmla="*/ 622322 h 1078499"/>
                  <a:gd name="connsiteX19" fmla="*/ 269550 w 3024845"/>
                  <a:gd name="connsiteY19" fmla="*/ 605298 h 1078499"/>
                  <a:gd name="connsiteX20" fmla="*/ 271323 w 3024845"/>
                  <a:gd name="connsiteY20" fmla="*/ 605298 h 1078499"/>
                  <a:gd name="connsiteX21" fmla="*/ 283737 w 3024845"/>
                  <a:gd name="connsiteY21" fmla="*/ 605298 h 1078499"/>
                  <a:gd name="connsiteX22" fmla="*/ 283737 w 3024845"/>
                  <a:gd name="connsiteY22" fmla="*/ 637724 h 1078499"/>
                  <a:gd name="connsiteX23" fmla="*/ 284750 w 3024845"/>
                  <a:gd name="connsiteY23" fmla="*/ 638265 h 1078499"/>
                  <a:gd name="connsiteX24" fmla="*/ 291844 w 3024845"/>
                  <a:gd name="connsiteY24" fmla="*/ 642048 h 1078499"/>
                  <a:gd name="connsiteX25" fmla="*/ 291844 w 3024845"/>
                  <a:gd name="connsiteY25" fmla="*/ 643399 h 1078499"/>
                  <a:gd name="connsiteX26" fmla="*/ 291844 w 3024845"/>
                  <a:gd name="connsiteY26" fmla="*/ 652857 h 1078499"/>
                  <a:gd name="connsiteX27" fmla="*/ 336431 w 3024845"/>
                  <a:gd name="connsiteY27" fmla="*/ 652857 h 1078499"/>
                  <a:gd name="connsiteX28" fmla="*/ 336431 w 3024845"/>
                  <a:gd name="connsiteY28" fmla="*/ 653938 h 1078499"/>
                  <a:gd name="connsiteX29" fmla="*/ 336431 w 3024845"/>
                  <a:gd name="connsiteY29" fmla="*/ 661504 h 1078499"/>
                  <a:gd name="connsiteX30" fmla="*/ 338457 w 3024845"/>
                  <a:gd name="connsiteY30" fmla="*/ 661504 h 1078499"/>
                  <a:gd name="connsiteX31" fmla="*/ 352644 w 3024845"/>
                  <a:gd name="connsiteY31" fmla="*/ 661504 h 1078499"/>
                  <a:gd name="connsiteX32" fmla="*/ 352644 w 3024845"/>
                  <a:gd name="connsiteY32" fmla="*/ 631239 h 1078499"/>
                  <a:gd name="connsiteX33" fmla="*/ 397231 w 3024845"/>
                  <a:gd name="connsiteY33" fmla="*/ 631239 h 1078499"/>
                  <a:gd name="connsiteX34" fmla="*/ 397231 w 3024845"/>
                  <a:gd name="connsiteY34" fmla="*/ 629888 h 1078499"/>
                  <a:gd name="connsiteX35" fmla="*/ 397231 w 3024845"/>
                  <a:gd name="connsiteY35" fmla="*/ 620430 h 1078499"/>
                  <a:gd name="connsiteX36" fmla="*/ 398245 w 3024845"/>
                  <a:gd name="connsiteY36" fmla="*/ 620430 h 1078499"/>
                  <a:gd name="connsiteX37" fmla="*/ 405338 w 3024845"/>
                  <a:gd name="connsiteY37" fmla="*/ 620430 h 1078499"/>
                  <a:gd name="connsiteX38" fmla="*/ 405338 w 3024845"/>
                  <a:gd name="connsiteY38" fmla="*/ 618539 h 1078499"/>
                  <a:gd name="connsiteX39" fmla="*/ 405338 w 3024845"/>
                  <a:gd name="connsiteY39" fmla="*/ 605298 h 1078499"/>
                  <a:gd name="connsiteX40" fmla="*/ 406098 w 3024845"/>
                  <a:gd name="connsiteY40" fmla="*/ 605298 h 1078499"/>
                  <a:gd name="connsiteX41" fmla="*/ 411418 w 3024845"/>
                  <a:gd name="connsiteY41" fmla="*/ 605298 h 1078499"/>
                  <a:gd name="connsiteX42" fmla="*/ 411418 w 3024845"/>
                  <a:gd name="connsiteY42" fmla="*/ 604217 h 1078499"/>
                  <a:gd name="connsiteX43" fmla="*/ 411418 w 3024845"/>
                  <a:gd name="connsiteY43" fmla="*/ 596650 h 1078499"/>
                  <a:gd name="connsiteX44" fmla="*/ 413445 w 3024845"/>
                  <a:gd name="connsiteY44" fmla="*/ 596650 h 1078499"/>
                  <a:gd name="connsiteX45" fmla="*/ 427632 w 3024845"/>
                  <a:gd name="connsiteY45" fmla="*/ 596650 h 1078499"/>
                  <a:gd name="connsiteX46" fmla="*/ 427632 w 3024845"/>
                  <a:gd name="connsiteY46" fmla="*/ 597731 h 1078499"/>
                  <a:gd name="connsiteX47" fmla="*/ 427632 w 3024845"/>
                  <a:gd name="connsiteY47" fmla="*/ 605298 h 1078499"/>
                  <a:gd name="connsiteX48" fmla="*/ 449925 w 3024845"/>
                  <a:gd name="connsiteY48" fmla="*/ 605298 h 1078499"/>
                  <a:gd name="connsiteX49" fmla="*/ 449925 w 3024845"/>
                  <a:gd name="connsiteY49" fmla="*/ 603406 h 1078499"/>
                  <a:gd name="connsiteX50" fmla="*/ 449925 w 3024845"/>
                  <a:gd name="connsiteY50" fmla="*/ 590165 h 1078499"/>
                  <a:gd name="connsiteX51" fmla="*/ 451699 w 3024845"/>
                  <a:gd name="connsiteY51" fmla="*/ 590165 h 1078499"/>
                  <a:gd name="connsiteX52" fmla="*/ 464112 w 3024845"/>
                  <a:gd name="connsiteY52" fmla="*/ 590165 h 1078499"/>
                  <a:gd name="connsiteX53" fmla="*/ 464112 w 3024845"/>
                  <a:gd name="connsiteY53" fmla="*/ 613945 h 1078499"/>
                  <a:gd name="connsiteX54" fmla="*/ 465126 w 3024845"/>
                  <a:gd name="connsiteY54" fmla="*/ 613945 h 1078499"/>
                  <a:gd name="connsiteX55" fmla="*/ 472219 w 3024845"/>
                  <a:gd name="connsiteY55" fmla="*/ 613945 h 1078499"/>
                  <a:gd name="connsiteX56" fmla="*/ 472219 w 3024845"/>
                  <a:gd name="connsiteY56" fmla="*/ 612864 h 1078499"/>
                  <a:gd name="connsiteX57" fmla="*/ 472219 w 3024845"/>
                  <a:gd name="connsiteY57" fmla="*/ 605298 h 1078499"/>
                  <a:gd name="connsiteX58" fmla="*/ 473992 w 3024845"/>
                  <a:gd name="connsiteY58" fmla="*/ 605298 h 1078499"/>
                  <a:gd name="connsiteX59" fmla="*/ 486406 w 3024845"/>
                  <a:gd name="connsiteY59" fmla="*/ 605298 h 1078499"/>
                  <a:gd name="connsiteX60" fmla="*/ 486406 w 3024845"/>
                  <a:gd name="connsiteY60" fmla="*/ 631239 h 1078499"/>
                  <a:gd name="connsiteX61" fmla="*/ 488433 w 3024845"/>
                  <a:gd name="connsiteY61" fmla="*/ 631239 h 1078499"/>
                  <a:gd name="connsiteX62" fmla="*/ 502619 w 3024845"/>
                  <a:gd name="connsiteY62" fmla="*/ 631239 h 1078499"/>
                  <a:gd name="connsiteX63" fmla="*/ 502619 w 3024845"/>
                  <a:gd name="connsiteY63" fmla="*/ 632860 h 1078499"/>
                  <a:gd name="connsiteX64" fmla="*/ 502619 w 3024845"/>
                  <a:gd name="connsiteY64" fmla="*/ 644210 h 1078499"/>
                  <a:gd name="connsiteX65" fmla="*/ 503379 w 3024845"/>
                  <a:gd name="connsiteY65" fmla="*/ 644210 h 1078499"/>
                  <a:gd name="connsiteX66" fmla="*/ 508700 w 3024845"/>
                  <a:gd name="connsiteY66" fmla="*/ 644210 h 1078499"/>
                  <a:gd name="connsiteX67" fmla="*/ 508700 w 3024845"/>
                  <a:gd name="connsiteY67" fmla="*/ 643399 h 1078499"/>
                  <a:gd name="connsiteX68" fmla="*/ 508700 w 3024845"/>
                  <a:gd name="connsiteY68" fmla="*/ 637724 h 1078499"/>
                  <a:gd name="connsiteX69" fmla="*/ 539100 w 3024845"/>
                  <a:gd name="connsiteY69" fmla="*/ 637724 h 1078499"/>
                  <a:gd name="connsiteX70" fmla="*/ 539100 w 3024845"/>
                  <a:gd name="connsiteY70" fmla="*/ 661504 h 1078499"/>
                  <a:gd name="connsiteX71" fmla="*/ 540113 w 3024845"/>
                  <a:gd name="connsiteY71" fmla="*/ 661504 h 1078499"/>
                  <a:gd name="connsiteX72" fmla="*/ 547207 w 3024845"/>
                  <a:gd name="connsiteY72" fmla="*/ 661504 h 1078499"/>
                  <a:gd name="connsiteX73" fmla="*/ 547207 w 3024845"/>
                  <a:gd name="connsiteY73" fmla="*/ 662585 h 1078499"/>
                  <a:gd name="connsiteX74" fmla="*/ 547207 w 3024845"/>
                  <a:gd name="connsiteY74" fmla="*/ 670151 h 1078499"/>
                  <a:gd name="connsiteX75" fmla="*/ 547967 w 3024845"/>
                  <a:gd name="connsiteY75" fmla="*/ 670151 h 1078499"/>
                  <a:gd name="connsiteX76" fmla="*/ 553287 w 3024845"/>
                  <a:gd name="connsiteY76" fmla="*/ 670151 h 1078499"/>
                  <a:gd name="connsiteX77" fmla="*/ 553287 w 3024845"/>
                  <a:gd name="connsiteY77" fmla="*/ 667989 h 1078499"/>
                  <a:gd name="connsiteX78" fmla="*/ 553287 w 3024845"/>
                  <a:gd name="connsiteY78" fmla="*/ 652857 h 1078499"/>
                  <a:gd name="connsiteX79" fmla="*/ 554300 w 3024845"/>
                  <a:gd name="connsiteY79" fmla="*/ 652857 h 1078499"/>
                  <a:gd name="connsiteX80" fmla="*/ 561394 w 3024845"/>
                  <a:gd name="connsiteY80" fmla="*/ 652857 h 1078499"/>
                  <a:gd name="connsiteX81" fmla="*/ 561394 w 3024845"/>
                  <a:gd name="connsiteY81" fmla="*/ 653938 h 1078499"/>
                  <a:gd name="connsiteX82" fmla="*/ 561394 w 3024845"/>
                  <a:gd name="connsiteY82" fmla="*/ 661504 h 1078499"/>
                  <a:gd name="connsiteX83" fmla="*/ 566714 w 3024845"/>
                  <a:gd name="connsiteY83" fmla="*/ 659511 h 1078499"/>
                  <a:gd name="connsiteX84" fmla="*/ 567474 w 3024845"/>
                  <a:gd name="connsiteY84" fmla="*/ 658531 h 1078499"/>
                  <a:gd name="connsiteX85" fmla="*/ 567474 w 3024845"/>
                  <a:gd name="connsiteY85" fmla="*/ 652857 h 1078499"/>
                  <a:gd name="connsiteX86" fmla="*/ 605981 w 3024845"/>
                  <a:gd name="connsiteY86" fmla="*/ 652857 h 1078499"/>
                  <a:gd name="connsiteX87" fmla="*/ 605981 w 3024845"/>
                  <a:gd name="connsiteY87" fmla="*/ 676636 h 1078499"/>
                  <a:gd name="connsiteX88" fmla="*/ 608007 w 3024845"/>
                  <a:gd name="connsiteY88" fmla="*/ 676636 h 1078499"/>
                  <a:gd name="connsiteX89" fmla="*/ 622194 w 3024845"/>
                  <a:gd name="connsiteY89" fmla="*/ 676636 h 1078499"/>
                  <a:gd name="connsiteX90" fmla="*/ 622194 w 3024845"/>
                  <a:gd name="connsiteY90" fmla="*/ 677717 h 1078499"/>
                  <a:gd name="connsiteX91" fmla="*/ 622194 w 3024845"/>
                  <a:gd name="connsiteY91" fmla="*/ 685283 h 1078499"/>
                  <a:gd name="connsiteX92" fmla="*/ 623968 w 3024845"/>
                  <a:gd name="connsiteY92" fmla="*/ 685283 h 1078499"/>
                  <a:gd name="connsiteX93" fmla="*/ 636381 w 3024845"/>
                  <a:gd name="connsiteY93" fmla="*/ 685283 h 1078499"/>
                  <a:gd name="connsiteX94" fmla="*/ 636381 w 3024845"/>
                  <a:gd name="connsiteY94" fmla="*/ 661504 h 1078499"/>
                  <a:gd name="connsiteX95" fmla="*/ 637394 w 3024845"/>
                  <a:gd name="connsiteY95" fmla="*/ 661504 h 1078499"/>
                  <a:gd name="connsiteX96" fmla="*/ 644488 w 3024845"/>
                  <a:gd name="connsiteY96" fmla="*/ 661504 h 1078499"/>
                  <a:gd name="connsiteX97" fmla="*/ 644488 w 3024845"/>
                  <a:gd name="connsiteY97" fmla="*/ 629077 h 1078499"/>
                  <a:gd name="connsiteX98" fmla="*/ 645501 w 3024845"/>
                  <a:gd name="connsiteY98" fmla="*/ 629077 h 1078499"/>
                  <a:gd name="connsiteX99" fmla="*/ 652595 w 3024845"/>
                  <a:gd name="connsiteY99" fmla="*/ 629077 h 1078499"/>
                  <a:gd name="connsiteX100" fmla="*/ 652595 w 3024845"/>
                  <a:gd name="connsiteY100" fmla="*/ 627186 h 1078499"/>
                  <a:gd name="connsiteX101" fmla="*/ 652595 w 3024845"/>
                  <a:gd name="connsiteY101" fmla="*/ 613945 h 1078499"/>
                  <a:gd name="connsiteX102" fmla="*/ 651328 w 3024845"/>
                  <a:gd name="connsiteY102" fmla="*/ 612323 h 1078499"/>
                  <a:gd name="connsiteX103" fmla="*/ 656648 w 3024845"/>
                  <a:gd name="connsiteY103" fmla="*/ 600974 h 1078499"/>
                  <a:gd name="connsiteX104" fmla="*/ 664755 w 3024845"/>
                  <a:gd name="connsiteY104" fmla="*/ 629077 h 1078499"/>
                  <a:gd name="connsiteX105" fmla="*/ 665515 w 3024845"/>
                  <a:gd name="connsiteY105" fmla="*/ 629077 h 1078499"/>
                  <a:gd name="connsiteX106" fmla="*/ 670835 w 3024845"/>
                  <a:gd name="connsiteY106" fmla="*/ 629077 h 1078499"/>
                  <a:gd name="connsiteX107" fmla="*/ 670835 w 3024845"/>
                  <a:gd name="connsiteY107" fmla="*/ 523150 h 1078499"/>
                  <a:gd name="connsiteX108" fmla="*/ 672355 w 3024845"/>
                  <a:gd name="connsiteY108" fmla="*/ 523150 h 1078499"/>
                  <a:gd name="connsiteX109" fmla="*/ 682995 w 3024845"/>
                  <a:gd name="connsiteY109" fmla="*/ 523150 h 1078499"/>
                  <a:gd name="connsiteX110" fmla="*/ 682995 w 3024845"/>
                  <a:gd name="connsiteY110" fmla="*/ 475591 h 1078499"/>
                  <a:gd name="connsiteX111" fmla="*/ 709342 w 3024845"/>
                  <a:gd name="connsiteY111" fmla="*/ 475591 h 1078499"/>
                  <a:gd name="connsiteX112" fmla="*/ 709342 w 3024845"/>
                  <a:gd name="connsiteY112" fmla="*/ 453973 h 1078499"/>
                  <a:gd name="connsiteX113" fmla="*/ 743796 w 3024845"/>
                  <a:gd name="connsiteY113" fmla="*/ 453973 h 1078499"/>
                  <a:gd name="connsiteX114" fmla="*/ 743796 w 3024845"/>
                  <a:gd name="connsiteY114" fmla="*/ 456405 h 1078499"/>
                  <a:gd name="connsiteX115" fmla="*/ 743796 w 3024845"/>
                  <a:gd name="connsiteY115" fmla="*/ 473429 h 1078499"/>
                  <a:gd name="connsiteX116" fmla="*/ 746076 w 3024845"/>
                  <a:gd name="connsiteY116" fmla="*/ 473429 h 1078499"/>
                  <a:gd name="connsiteX117" fmla="*/ 762036 w 3024845"/>
                  <a:gd name="connsiteY117" fmla="*/ 473429 h 1078499"/>
                  <a:gd name="connsiteX118" fmla="*/ 762036 w 3024845"/>
                  <a:gd name="connsiteY118" fmla="*/ 520988 h 1078499"/>
                  <a:gd name="connsiteX119" fmla="*/ 763049 w 3024845"/>
                  <a:gd name="connsiteY119" fmla="*/ 520988 h 1078499"/>
                  <a:gd name="connsiteX120" fmla="*/ 770143 w 3024845"/>
                  <a:gd name="connsiteY120" fmla="*/ 520988 h 1078499"/>
                  <a:gd name="connsiteX121" fmla="*/ 784330 w 3024845"/>
                  <a:gd name="connsiteY121" fmla="*/ 525312 h 1078499"/>
                  <a:gd name="connsiteX122" fmla="*/ 784330 w 3024845"/>
                  <a:gd name="connsiteY122" fmla="*/ 564224 h 1078499"/>
                  <a:gd name="connsiteX123" fmla="*/ 785343 w 3024845"/>
                  <a:gd name="connsiteY123" fmla="*/ 564224 h 1078499"/>
                  <a:gd name="connsiteX124" fmla="*/ 792436 w 3024845"/>
                  <a:gd name="connsiteY124" fmla="*/ 564224 h 1078499"/>
                  <a:gd name="connsiteX125" fmla="*/ 792436 w 3024845"/>
                  <a:gd name="connsiteY125" fmla="*/ 565845 h 1078499"/>
                  <a:gd name="connsiteX126" fmla="*/ 792436 w 3024845"/>
                  <a:gd name="connsiteY126" fmla="*/ 577194 h 1078499"/>
                  <a:gd name="connsiteX127" fmla="*/ 794463 w 3024845"/>
                  <a:gd name="connsiteY127" fmla="*/ 577194 h 1078499"/>
                  <a:gd name="connsiteX128" fmla="*/ 808650 w 3024845"/>
                  <a:gd name="connsiteY128" fmla="*/ 577194 h 1078499"/>
                  <a:gd name="connsiteX129" fmla="*/ 814730 w 3024845"/>
                  <a:gd name="connsiteY129" fmla="*/ 583680 h 1078499"/>
                  <a:gd name="connsiteX130" fmla="*/ 814730 w 3024845"/>
                  <a:gd name="connsiteY130" fmla="*/ 605298 h 1078499"/>
                  <a:gd name="connsiteX131" fmla="*/ 817010 w 3024845"/>
                  <a:gd name="connsiteY131" fmla="*/ 605298 h 1078499"/>
                  <a:gd name="connsiteX132" fmla="*/ 832970 w 3024845"/>
                  <a:gd name="connsiteY132" fmla="*/ 605298 h 1078499"/>
                  <a:gd name="connsiteX133" fmla="*/ 832970 w 3024845"/>
                  <a:gd name="connsiteY133" fmla="*/ 606378 h 1078499"/>
                  <a:gd name="connsiteX134" fmla="*/ 832970 w 3024845"/>
                  <a:gd name="connsiteY134" fmla="*/ 613945 h 1078499"/>
                  <a:gd name="connsiteX135" fmla="*/ 834237 w 3024845"/>
                  <a:gd name="connsiteY135" fmla="*/ 613945 h 1078499"/>
                  <a:gd name="connsiteX136" fmla="*/ 843104 w 3024845"/>
                  <a:gd name="connsiteY136" fmla="*/ 613945 h 1078499"/>
                  <a:gd name="connsiteX137" fmla="*/ 843104 w 3024845"/>
                  <a:gd name="connsiteY137" fmla="*/ 616106 h 1078499"/>
                  <a:gd name="connsiteX138" fmla="*/ 843104 w 3024845"/>
                  <a:gd name="connsiteY138" fmla="*/ 631239 h 1078499"/>
                  <a:gd name="connsiteX139" fmla="*/ 847157 w 3024845"/>
                  <a:gd name="connsiteY139" fmla="*/ 629347 h 1078499"/>
                  <a:gd name="connsiteX140" fmla="*/ 847157 w 3024845"/>
                  <a:gd name="connsiteY140" fmla="*/ 616106 h 1078499"/>
                  <a:gd name="connsiteX141" fmla="*/ 848170 w 3024845"/>
                  <a:gd name="connsiteY141" fmla="*/ 616106 h 1078499"/>
                  <a:gd name="connsiteX142" fmla="*/ 855264 w 3024845"/>
                  <a:gd name="connsiteY142" fmla="*/ 616106 h 1078499"/>
                  <a:gd name="connsiteX143" fmla="*/ 855264 w 3024845"/>
                  <a:gd name="connsiteY143" fmla="*/ 617728 h 1078499"/>
                  <a:gd name="connsiteX144" fmla="*/ 855264 w 3024845"/>
                  <a:gd name="connsiteY144" fmla="*/ 629077 h 1078499"/>
                  <a:gd name="connsiteX145" fmla="*/ 856024 w 3024845"/>
                  <a:gd name="connsiteY145" fmla="*/ 629077 h 1078499"/>
                  <a:gd name="connsiteX146" fmla="*/ 861344 w 3024845"/>
                  <a:gd name="connsiteY146" fmla="*/ 629077 h 1078499"/>
                  <a:gd name="connsiteX147" fmla="*/ 909984 w 3024845"/>
                  <a:gd name="connsiteY147" fmla="*/ 624754 h 1078499"/>
                  <a:gd name="connsiteX148" fmla="*/ 909984 w 3024845"/>
                  <a:gd name="connsiteY148" fmla="*/ 626105 h 1078499"/>
                  <a:gd name="connsiteX149" fmla="*/ 909984 w 3024845"/>
                  <a:gd name="connsiteY149" fmla="*/ 635562 h 1078499"/>
                  <a:gd name="connsiteX150" fmla="*/ 910744 w 3024845"/>
                  <a:gd name="connsiteY150" fmla="*/ 635562 h 1078499"/>
                  <a:gd name="connsiteX151" fmla="*/ 916065 w 3024845"/>
                  <a:gd name="connsiteY151" fmla="*/ 635562 h 1078499"/>
                  <a:gd name="connsiteX152" fmla="*/ 916065 w 3024845"/>
                  <a:gd name="connsiteY152" fmla="*/ 637724 h 1078499"/>
                  <a:gd name="connsiteX153" fmla="*/ 916065 w 3024845"/>
                  <a:gd name="connsiteY153" fmla="*/ 652857 h 1078499"/>
                  <a:gd name="connsiteX154" fmla="*/ 918091 w 3024845"/>
                  <a:gd name="connsiteY154" fmla="*/ 651506 h 1078499"/>
                  <a:gd name="connsiteX155" fmla="*/ 932278 w 3024845"/>
                  <a:gd name="connsiteY155" fmla="*/ 642048 h 1078499"/>
                  <a:gd name="connsiteX156" fmla="*/ 938358 w 3024845"/>
                  <a:gd name="connsiteY156" fmla="*/ 600974 h 1078499"/>
                  <a:gd name="connsiteX157" fmla="*/ 939118 w 3024845"/>
                  <a:gd name="connsiteY157" fmla="*/ 600704 h 1078499"/>
                  <a:gd name="connsiteX158" fmla="*/ 944438 w 3024845"/>
                  <a:gd name="connsiteY158" fmla="*/ 598812 h 1078499"/>
                  <a:gd name="connsiteX159" fmla="*/ 946465 w 3024845"/>
                  <a:gd name="connsiteY159" fmla="*/ 529635 h 1078499"/>
                  <a:gd name="connsiteX160" fmla="*/ 948492 w 3024845"/>
                  <a:gd name="connsiteY160" fmla="*/ 598812 h 1078499"/>
                  <a:gd name="connsiteX161" fmla="*/ 949252 w 3024845"/>
                  <a:gd name="connsiteY161" fmla="*/ 599082 h 1078499"/>
                  <a:gd name="connsiteX162" fmla="*/ 954572 w 3024845"/>
                  <a:gd name="connsiteY162" fmla="*/ 600974 h 1078499"/>
                  <a:gd name="connsiteX163" fmla="*/ 954572 w 3024845"/>
                  <a:gd name="connsiteY163" fmla="*/ 514503 h 1078499"/>
                  <a:gd name="connsiteX164" fmla="*/ 958625 w 3024845"/>
                  <a:gd name="connsiteY164" fmla="*/ 482076 h 1078499"/>
                  <a:gd name="connsiteX165" fmla="*/ 997132 w 3024845"/>
                  <a:gd name="connsiteY165" fmla="*/ 482076 h 1078499"/>
                  <a:gd name="connsiteX166" fmla="*/ 997132 w 3024845"/>
                  <a:gd name="connsiteY166" fmla="*/ 514503 h 1078499"/>
                  <a:gd name="connsiteX167" fmla="*/ 997892 w 3024845"/>
                  <a:gd name="connsiteY167" fmla="*/ 514503 h 1078499"/>
                  <a:gd name="connsiteX168" fmla="*/ 1003212 w 3024845"/>
                  <a:gd name="connsiteY168" fmla="*/ 514503 h 1078499"/>
                  <a:gd name="connsiteX169" fmla="*/ 1003212 w 3024845"/>
                  <a:gd name="connsiteY169" fmla="*/ 432355 h 1078499"/>
                  <a:gd name="connsiteX170" fmla="*/ 1004986 w 3024845"/>
                  <a:gd name="connsiteY170" fmla="*/ 432355 h 1078499"/>
                  <a:gd name="connsiteX171" fmla="*/ 1017399 w 3024845"/>
                  <a:gd name="connsiteY171" fmla="*/ 432355 h 1078499"/>
                  <a:gd name="connsiteX172" fmla="*/ 1017399 w 3024845"/>
                  <a:gd name="connsiteY172" fmla="*/ 430464 h 1078499"/>
                  <a:gd name="connsiteX173" fmla="*/ 1017399 w 3024845"/>
                  <a:gd name="connsiteY173" fmla="*/ 417223 h 1078499"/>
                  <a:gd name="connsiteX174" fmla="*/ 1039693 w 3024845"/>
                  <a:gd name="connsiteY174" fmla="*/ 417223 h 1078499"/>
                  <a:gd name="connsiteX175" fmla="*/ 1039693 w 3024845"/>
                  <a:gd name="connsiteY175" fmla="*/ 416142 h 1078499"/>
                  <a:gd name="connsiteX176" fmla="*/ 1039693 w 3024845"/>
                  <a:gd name="connsiteY176" fmla="*/ 408576 h 1078499"/>
                  <a:gd name="connsiteX177" fmla="*/ 1041466 w 3024845"/>
                  <a:gd name="connsiteY177" fmla="*/ 408576 h 1078499"/>
                  <a:gd name="connsiteX178" fmla="*/ 1053880 w 3024845"/>
                  <a:gd name="connsiteY178" fmla="*/ 408576 h 1078499"/>
                  <a:gd name="connsiteX179" fmla="*/ 1053880 w 3024845"/>
                  <a:gd name="connsiteY179" fmla="*/ 409657 h 1078499"/>
                  <a:gd name="connsiteX180" fmla="*/ 1053880 w 3024845"/>
                  <a:gd name="connsiteY180" fmla="*/ 417223 h 1078499"/>
                  <a:gd name="connsiteX181" fmla="*/ 1054640 w 3024845"/>
                  <a:gd name="connsiteY181" fmla="*/ 417223 h 1078499"/>
                  <a:gd name="connsiteX182" fmla="*/ 1059960 w 3024845"/>
                  <a:gd name="connsiteY182" fmla="*/ 417223 h 1078499"/>
                  <a:gd name="connsiteX183" fmla="*/ 1070093 w 3024845"/>
                  <a:gd name="connsiteY183" fmla="*/ 412899 h 1078499"/>
                  <a:gd name="connsiteX184" fmla="*/ 1074146 w 3024845"/>
                  <a:gd name="connsiteY184" fmla="*/ 416142 h 1078499"/>
                  <a:gd name="connsiteX185" fmla="*/ 1074146 w 3024845"/>
                  <a:gd name="connsiteY185" fmla="*/ 408576 h 1078499"/>
                  <a:gd name="connsiteX186" fmla="*/ 1076426 w 3024845"/>
                  <a:gd name="connsiteY186" fmla="*/ 408576 h 1078499"/>
                  <a:gd name="connsiteX187" fmla="*/ 1092387 w 3024845"/>
                  <a:gd name="connsiteY187" fmla="*/ 408576 h 1078499"/>
                  <a:gd name="connsiteX188" fmla="*/ 1092387 w 3024845"/>
                  <a:gd name="connsiteY188" fmla="*/ 409657 h 1078499"/>
                  <a:gd name="connsiteX189" fmla="*/ 1092387 w 3024845"/>
                  <a:gd name="connsiteY189" fmla="*/ 417223 h 1078499"/>
                  <a:gd name="connsiteX190" fmla="*/ 1122787 w 3024845"/>
                  <a:gd name="connsiteY190" fmla="*/ 417223 h 1078499"/>
                  <a:gd name="connsiteX191" fmla="*/ 1122787 w 3024845"/>
                  <a:gd name="connsiteY191" fmla="*/ 418844 h 1078499"/>
                  <a:gd name="connsiteX192" fmla="*/ 1122787 w 3024845"/>
                  <a:gd name="connsiteY192" fmla="*/ 430194 h 1078499"/>
                  <a:gd name="connsiteX193" fmla="*/ 1149134 w 3024845"/>
                  <a:gd name="connsiteY193" fmla="*/ 430194 h 1078499"/>
                  <a:gd name="connsiteX194" fmla="*/ 1149134 w 3024845"/>
                  <a:gd name="connsiteY194" fmla="*/ 460458 h 1078499"/>
                  <a:gd name="connsiteX195" fmla="*/ 1149894 w 3024845"/>
                  <a:gd name="connsiteY195" fmla="*/ 460458 h 1078499"/>
                  <a:gd name="connsiteX196" fmla="*/ 1155214 w 3024845"/>
                  <a:gd name="connsiteY196" fmla="*/ 460458 h 1078499"/>
                  <a:gd name="connsiteX197" fmla="*/ 1155214 w 3024845"/>
                  <a:gd name="connsiteY197" fmla="*/ 461539 h 1078499"/>
                  <a:gd name="connsiteX198" fmla="*/ 1155214 w 3024845"/>
                  <a:gd name="connsiteY198" fmla="*/ 469106 h 1078499"/>
                  <a:gd name="connsiteX199" fmla="*/ 1159268 w 3024845"/>
                  <a:gd name="connsiteY199" fmla="*/ 499370 h 1078499"/>
                  <a:gd name="connsiteX200" fmla="*/ 1160028 w 3024845"/>
                  <a:gd name="connsiteY200" fmla="*/ 499370 h 1078499"/>
                  <a:gd name="connsiteX201" fmla="*/ 1165348 w 3024845"/>
                  <a:gd name="connsiteY201" fmla="*/ 499370 h 1078499"/>
                  <a:gd name="connsiteX202" fmla="*/ 1165348 w 3024845"/>
                  <a:gd name="connsiteY202" fmla="*/ 500181 h 1078499"/>
                  <a:gd name="connsiteX203" fmla="*/ 1165348 w 3024845"/>
                  <a:gd name="connsiteY203" fmla="*/ 505856 h 1078499"/>
                  <a:gd name="connsiteX204" fmla="*/ 1166361 w 3024845"/>
                  <a:gd name="connsiteY204" fmla="*/ 505856 h 1078499"/>
                  <a:gd name="connsiteX205" fmla="*/ 1173454 w 3024845"/>
                  <a:gd name="connsiteY205" fmla="*/ 505856 h 1078499"/>
                  <a:gd name="connsiteX206" fmla="*/ 1173454 w 3024845"/>
                  <a:gd name="connsiteY206" fmla="*/ 536121 h 1078499"/>
                  <a:gd name="connsiteX207" fmla="*/ 1175481 w 3024845"/>
                  <a:gd name="connsiteY207" fmla="*/ 536121 h 1078499"/>
                  <a:gd name="connsiteX208" fmla="*/ 1189668 w 3024845"/>
                  <a:gd name="connsiteY208" fmla="*/ 536121 h 1078499"/>
                  <a:gd name="connsiteX209" fmla="*/ 1189668 w 3024845"/>
                  <a:gd name="connsiteY209" fmla="*/ 559900 h 1078499"/>
                  <a:gd name="connsiteX210" fmla="*/ 1191695 w 3024845"/>
                  <a:gd name="connsiteY210" fmla="*/ 561521 h 1078499"/>
                  <a:gd name="connsiteX211" fmla="*/ 1191695 w 3024845"/>
                  <a:gd name="connsiteY211" fmla="*/ 572871 h 1078499"/>
                  <a:gd name="connsiteX212" fmla="*/ 1192455 w 3024845"/>
                  <a:gd name="connsiteY212" fmla="*/ 572871 h 1078499"/>
                  <a:gd name="connsiteX213" fmla="*/ 1197775 w 3024845"/>
                  <a:gd name="connsiteY213" fmla="*/ 572871 h 1078499"/>
                  <a:gd name="connsiteX214" fmla="*/ 1197775 w 3024845"/>
                  <a:gd name="connsiteY214" fmla="*/ 596650 h 1078499"/>
                  <a:gd name="connsiteX215" fmla="*/ 1199041 w 3024845"/>
                  <a:gd name="connsiteY215" fmla="*/ 596650 h 1078499"/>
                  <a:gd name="connsiteX216" fmla="*/ 1207908 w 3024845"/>
                  <a:gd name="connsiteY216" fmla="*/ 596650 h 1078499"/>
                  <a:gd name="connsiteX217" fmla="*/ 1209935 w 3024845"/>
                  <a:gd name="connsiteY217" fmla="*/ 600704 h 1078499"/>
                  <a:gd name="connsiteX218" fmla="*/ 1209935 w 3024845"/>
                  <a:gd name="connsiteY218" fmla="*/ 613945 h 1078499"/>
                  <a:gd name="connsiteX219" fmla="*/ 1211455 w 3024845"/>
                  <a:gd name="connsiteY219" fmla="*/ 612053 h 1078499"/>
                  <a:gd name="connsiteX220" fmla="*/ 1222095 w 3024845"/>
                  <a:gd name="connsiteY220" fmla="*/ 598812 h 1078499"/>
                  <a:gd name="connsiteX221" fmla="*/ 1250469 w 3024845"/>
                  <a:gd name="connsiteY221" fmla="*/ 598812 h 1078499"/>
                  <a:gd name="connsiteX222" fmla="*/ 1250469 w 3024845"/>
                  <a:gd name="connsiteY222" fmla="*/ 685283 h 1078499"/>
                  <a:gd name="connsiteX223" fmla="*/ 1251229 w 3024845"/>
                  <a:gd name="connsiteY223" fmla="*/ 685283 h 1078499"/>
                  <a:gd name="connsiteX224" fmla="*/ 1256549 w 3024845"/>
                  <a:gd name="connsiteY224" fmla="*/ 685283 h 1078499"/>
                  <a:gd name="connsiteX225" fmla="*/ 1257309 w 3024845"/>
                  <a:gd name="connsiteY225" fmla="*/ 683932 h 1078499"/>
                  <a:gd name="connsiteX226" fmla="*/ 1262629 w 3024845"/>
                  <a:gd name="connsiteY226" fmla="*/ 674474 h 1078499"/>
                  <a:gd name="connsiteX227" fmla="*/ 1262629 w 3024845"/>
                  <a:gd name="connsiteY227" fmla="*/ 676366 h 1078499"/>
                  <a:gd name="connsiteX228" fmla="*/ 1262629 w 3024845"/>
                  <a:gd name="connsiteY228" fmla="*/ 689607 h 1078499"/>
                  <a:gd name="connsiteX229" fmla="*/ 1266682 w 3024845"/>
                  <a:gd name="connsiteY229" fmla="*/ 644210 h 1078499"/>
                  <a:gd name="connsiteX230" fmla="*/ 1267442 w 3024845"/>
                  <a:gd name="connsiteY230" fmla="*/ 644210 h 1078499"/>
                  <a:gd name="connsiteX231" fmla="*/ 1272762 w 3024845"/>
                  <a:gd name="connsiteY231" fmla="*/ 644210 h 1078499"/>
                  <a:gd name="connsiteX232" fmla="*/ 1272762 w 3024845"/>
                  <a:gd name="connsiteY232" fmla="*/ 579356 h 1078499"/>
                  <a:gd name="connsiteX233" fmla="*/ 1273776 w 3024845"/>
                  <a:gd name="connsiteY233" fmla="*/ 579356 h 1078499"/>
                  <a:gd name="connsiteX234" fmla="*/ 1280869 w 3024845"/>
                  <a:gd name="connsiteY234" fmla="*/ 579356 h 1078499"/>
                  <a:gd name="connsiteX235" fmla="*/ 1293029 w 3024845"/>
                  <a:gd name="connsiteY235" fmla="*/ 536121 h 1078499"/>
                  <a:gd name="connsiteX236" fmla="*/ 1294296 w 3024845"/>
                  <a:gd name="connsiteY236" fmla="*/ 536121 h 1078499"/>
                  <a:gd name="connsiteX237" fmla="*/ 1303163 w 3024845"/>
                  <a:gd name="connsiteY237" fmla="*/ 536121 h 1078499"/>
                  <a:gd name="connsiteX238" fmla="*/ 1313296 w 3024845"/>
                  <a:gd name="connsiteY238" fmla="*/ 579356 h 1078499"/>
                  <a:gd name="connsiteX239" fmla="*/ 1314309 w 3024845"/>
                  <a:gd name="connsiteY239" fmla="*/ 579356 h 1078499"/>
                  <a:gd name="connsiteX240" fmla="*/ 1321403 w 3024845"/>
                  <a:gd name="connsiteY240" fmla="*/ 579356 h 1078499"/>
                  <a:gd name="connsiteX241" fmla="*/ 1321403 w 3024845"/>
                  <a:gd name="connsiteY241" fmla="*/ 618268 h 1078499"/>
                  <a:gd name="connsiteX242" fmla="*/ 1323176 w 3024845"/>
                  <a:gd name="connsiteY242" fmla="*/ 618268 h 1078499"/>
                  <a:gd name="connsiteX243" fmla="*/ 1335590 w 3024845"/>
                  <a:gd name="connsiteY243" fmla="*/ 618268 h 1078499"/>
                  <a:gd name="connsiteX244" fmla="*/ 1335590 w 3024845"/>
                  <a:gd name="connsiteY244" fmla="*/ 620430 h 1078499"/>
                  <a:gd name="connsiteX245" fmla="*/ 1335590 w 3024845"/>
                  <a:gd name="connsiteY245" fmla="*/ 635562 h 1078499"/>
                  <a:gd name="connsiteX246" fmla="*/ 1339643 w 3024845"/>
                  <a:gd name="connsiteY246" fmla="*/ 633401 h 1078499"/>
                  <a:gd name="connsiteX247" fmla="*/ 1339643 w 3024845"/>
                  <a:gd name="connsiteY247" fmla="*/ 618268 h 1078499"/>
                  <a:gd name="connsiteX248" fmla="*/ 1341163 w 3024845"/>
                  <a:gd name="connsiteY248" fmla="*/ 618268 h 1078499"/>
                  <a:gd name="connsiteX249" fmla="*/ 1351803 w 3024845"/>
                  <a:gd name="connsiteY249" fmla="*/ 618268 h 1078499"/>
                  <a:gd name="connsiteX250" fmla="*/ 1351803 w 3024845"/>
                  <a:gd name="connsiteY250" fmla="*/ 619889 h 1078499"/>
                  <a:gd name="connsiteX251" fmla="*/ 1351803 w 3024845"/>
                  <a:gd name="connsiteY251" fmla="*/ 631239 h 1078499"/>
                  <a:gd name="connsiteX252" fmla="*/ 1382204 w 3024845"/>
                  <a:gd name="connsiteY252" fmla="*/ 631239 h 1078499"/>
                  <a:gd name="connsiteX253" fmla="*/ 1382204 w 3024845"/>
                  <a:gd name="connsiteY253" fmla="*/ 594489 h 1078499"/>
                  <a:gd name="connsiteX254" fmla="*/ 1383470 w 3024845"/>
                  <a:gd name="connsiteY254" fmla="*/ 594489 h 1078499"/>
                  <a:gd name="connsiteX255" fmla="*/ 1392337 w 3024845"/>
                  <a:gd name="connsiteY255" fmla="*/ 594489 h 1078499"/>
                  <a:gd name="connsiteX256" fmla="*/ 1392337 w 3024845"/>
                  <a:gd name="connsiteY256" fmla="*/ 616106 h 1078499"/>
                  <a:gd name="connsiteX257" fmla="*/ 1394364 w 3024845"/>
                  <a:gd name="connsiteY257" fmla="*/ 583680 h 1078499"/>
                  <a:gd name="connsiteX258" fmla="*/ 1416657 w 3024845"/>
                  <a:gd name="connsiteY258" fmla="*/ 583680 h 1078499"/>
                  <a:gd name="connsiteX259" fmla="*/ 1416657 w 3024845"/>
                  <a:gd name="connsiteY259" fmla="*/ 582058 h 1078499"/>
                  <a:gd name="connsiteX260" fmla="*/ 1416657 w 3024845"/>
                  <a:gd name="connsiteY260" fmla="*/ 570709 h 1078499"/>
                  <a:gd name="connsiteX261" fmla="*/ 1417417 w 3024845"/>
                  <a:gd name="connsiteY261" fmla="*/ 570709 h 1078499"/>
                  <a:gd name="connsiteX262" fmla="*/ 1422737 w 3024845"/>
                  <a:gd name="connsiteY262" fmla="*/ 570709 h 1078499"/>
                  <a:gd name="connsiteX263" fmla="*/ 1422737 w 3024845"/>
                  <a:gd name="connsiteY263" fmla="*/ 568818 h 1078499"/>
                  <a:gd name="connsiteX264" fmla="*/ 1422737 w 3024845"/>
                  <a:gd name="connsiteY264" fmla="*/ 555577 h 1078499"/>
                  <a:gd name="connsiteX265" fmla="*/ 1426791 w 3024845"/>
                  <a:gd name="connsiteY265" fmla="*/ 562062 h 1078499"/>
                  <a:gd name="connsiteX266" fmla="*/ 1429071 w 3024845"/>
                  <a:gd name="connsiteY266" fmla="*/ 562062 h 1078499"/>
                  <a:gd name="connsiteX267" fmla="*/ 1445031 w 3024845"/>
                  <a:gd name="connsiteY267" fmla="*/ 562062 h 1078499"/>
                  <a:gd name="connsiteX268" fmla="*/ 1445031 w 3024845"/>
                  <a:gd name="connsiteY268" fmla="*/ 561251 h 1078499"/>
                  <a:gd name="connsiteX269" fmla="*/ 1445031 w 3024845"/>
                  <a:gd name="connsiteY269" fmla="*/ 555577 h 1078499"/>
                  <a:gd name="connsiteX270" fmla="*/ 1445791 w 3024845"/>
                  <a:gd name="connsiteY270" fmla="*/ 555577 h 1078499"/>
                  <a:gd name="connsiteX271" fmla="*/ 1451111 w 3024845"/>
                  <a:gd name="connsiteY271" fmla="*/ 555577 h 1078499"/>
                  <a:gd name="connsiteX272" fmla="*/ 1451111 w 3024845"/>
                  <a:gd name="connsiteY272" fmla="*/ 556928 h 1078499"/>
                  <a:gd name="connsiteX273" fmla="*/ 1451111 w 3024845"/>
                  <a:gd name="connsiteY273" fmla="*/ 566386 h 1078499"/>
                  <a:gd name="connsiteX274" fmla="*/ 1489618 w 3024845"/>
                  <a:gd name="connsiteY274" fmla="*/ 566386 h 1078499"/>
                  <a:gd name="connsiteX275" fmla="*/ 1489618 w 3024845"/>
                  <a:gd name="connsiteY275" fmla="*/ 704739 h 1078499"/>
                  <a:gd name="connsiteX276" fmla="*/ 1491138 w 3024845"/>
                  <a:gd name="connsiteY276" fmla="*/ 704739 h 1078499"/>
                  <a:gd name="connsiteX277" fmla="*/ 1501778 w 3024845"/>
                  <a:gd name="connsiteY277" fmla="*/ 704739 h 1078499"/>
                  <a:gd name="connsiteX278" fmla="*/ 1501778 w 3024845"/>
                  <a:gd name="connsiteY278" fmla="*/ 691769 h 1078499"/>
                  <a:gd name="connsiteX279" fmla="*/ 1505832 w 3024845"/>
                  <a:gd name="connsiteY279" fmla="*/ 691769 h 1078499"/>
                  <a:gd name="connsiteX280" fmla="*/ 1505832 w 3024845"/>
                  <a:gd name="connsiteY280" fmla="*/ 704739 h 1078499"/>
                  <a:gd name="connsiteX281" fmla="*/ 1536232 w 3024845"/>
                  <a:gd name="connsiteY281" fmla="*/ 704739 h 1078499"/>
                  <a:gd name="connsiteX282" fmla="*/ 1536232 w 3024845"/>
                  <a:gd name="connsiteY282" fmla="*/ 674474 h 1078499"/>
                  <a:gd name="connsiteX283" fmla="*/ 1548392 w 3024845"/>
                  <a:gd name="connsiteY283" fmla="*/ 674474 h 1078499"/>
                  <a:gd name="connsiteX284" fmla="*/ 1560552 w 3024845"/>
                  <a:gd name="connsiteY284" fmla="*/ 672313 h 1078499"/>
                  <a:gd name="connsiteX285" fmla="*/ 1564606 w 3024845"/>
                  <a:gd name="connsiteY285" fmla="*/ 674474 h 1078499"/>
                  <a:gd name="connsiteX286" fmla="*/ 1574739 w 3024845"/>
                  <a:gd name="connsiteY286" fmla="*/ 674474 h 1078499"/>
                  <a:gd name="connsiteX287" fmla="*/ 1574739 w 3024845"/>
                  <a:gd name="connsiteY287" fmla="*/ 704739 h 1078499"/>
                  <a:gd name="connsiteX288" fmla="*/ 1582846 w 3024845"/>
                  <a:gd name="connsiteY288" fmla="*/ 704739 h 1078499"/>
                  <a:gd name="connsiteX289" fmla="*/ 1582846 w 3024845"/>
                  <a:gd name="connsiteY289" fmla="*/ 722034 h 1078499"/>
                  <a:gd name="connsiteX290" fmla="*/ 1592182 w 3024845"/>
                  <a:gd name="connsiteY290" fmla="*/ 722939 h 1078499"/>
                  <a:gd name="connsiteX291" fmla="*/ 1605140 w 3024845"/>
                  <a:gd name="connsiteY291" fmla="*/ 722939 h 1078499"/>
                  <a:gd name="connsiteX292" fmla="*/ 1605140 w 3024845"/>
                  <a:gd name="connsiteY292" fmla="*/ 706901 h 1078499"/>
                  <a:gd name="connsiteX293" fmla="*/ 1673096 w 3024845"/>
                  <a:gd name="connsiteY293" fmla="*/ 706901 h 1078499"/>
                  <a:gd name="connsiteX294" fmla="*/ 1673096 w 3024845"/>
                  <a:gd name="connsiteY294" fmla="*/ 621648 h 1078499"/>
                  <a:gd name="connsiteX295" fmla="*/ 1745104 w 3024845"/>
                  <a:gd name="connsiteY295" fmla="*/ 621648 h 1078499"/>
                  <a:gd name="connsiteX296" fmla="*/ 1745104 w 3024845"/>
                  <a:gd name="connsiteY296" fmla="*/ 700416 h 1078499"/>
                  <a:gd name="connsiteX297" fmla="*/ 1747008 w 3024845"/>
                  <a:gd name="connsiteY297" fmla="*/ 700416 h 1078499"/>
                  <a:gd name="connsiteX298" fmla="*/ 1748250 w 3024845"/>
                  <a:gd name="connsiteY298" fmla="*/ 722939 h 1078499"/>
                  <a:gd name="connsiteX299" fmla="*/ 1757926 w 3024845"/>
                  <a:gd name="connsiteY299" fmla="*/ 722939 h 1078499"/>
                  <a:gd name="connsiteX300" fmla="*/ 1759168 w 3024845"/>
                  <a:gd name="connsiteY300" fmla="*/ 700416 h 1078499"/>
                  <a:gd name="connsiteX301" fmla="*/ 1765248 w 3024845"/>
                  <a:gd name="connsiteY301" fmla="*/ 700416 h 1078499"/>
                  <a:gd name="connsiteX302" fmla="*/ 1766490 w 3024845"/>
                  <a:gd name="connsiteY302" fmla="*/ 722939 h 1078499"/>
                  <a:gd name="connsiteX303" fmla="*/ 1817112 w 3024845"/>
                  <a:gd name="connsiteY303" fmla="*/ 722939 h 1078499"/>
                  <a:gd name="connsiteX304" fmla="*/ 1817112 w 3024845"/>
                  <a:gd name="connsiteY304" fmla="*/ 559911 h 1078499"/>
                  <a:gd name="connsiteX305" fmla="*/ 2014439 w 3024845"/>
                  <a:gd name="connsiteY305" fmla="*/ 559911 h 1078499"/>
                  <a:gd name="connsiteX306" fmla="*/ 2014439 w 3024845"/>
                  <a:gd name="connsiteY306" fmla="*/ 722939 h 1078499"/>
                  <a:gd name="connsiteX307" fmla="*/ 2033136 w 3024845"/>
                  <a:gd name="connsiteY307" fmla="*/ 722939 h 1078499"/>
                  <a:gd name="connsiteX308" fmla="*/ 2033136 w 3024845"/>
                  <a:gd name="connsiteY308" fmla="*/ 640246 h 1078499"/>
                  <a:gd name="connsiteX309" fmla="*/ 2128256 w 3024845"/>
                  <a:gd name="connsiteY309" fmla="*/ 640246 h 1078499"/>
                  <a:gd name="connsiteX310" fmla="*/ 2140186 w 3024845"/>
                  <a:gd name="connsiteY310" fmla="*/ 322105 h 1078499"/>
                  <a:gd name="connsiteX311" fmla="*/ 2128026 w 3024845"/>
                  <a:gd name="connsiteY311" fmla="*/ 300487 h 1078499"/>
                  <a:gd name="connsiteX312" fmla="*/ 2121946 w 3024845"/>
                  <a:gd name="connsiteY312" fmla="*/ 296163 h 1078499"/>
                  <a:gd name="connsiteX313" fmla="*/ 2130053 w 3024845"/>
                  <a:gd name="connsiteY313" fmla="*/ 272384 h 1078499"/>
                  <a:gd name="connsiteX314" fmla="*/ 2130053 w 3024845"/>
                  <a:gd name="connsiteY314" fmla="*/ 255090 h 1078499"/>
                  <a:gd name="connsiteX315" fmla="*/ 2144240 w 3024845"/>
                  <a:gd name="connsiteY315" fmla="*/ 255090 h 1078499"/>
                  <a:gd name="connsiteX316" fmla="*/ 2144240 w 3024845"/>
                  <a:gd name="connsiteY316" fmla="*/ 233472 h 1078499"/>
                  <a:gd name="connsiteX317" fmla="*/ 2146266 w 3024845"/>
                  <a:gd name="connsiteY317" fmla="*/ 229148 h 1078499"/>
                  <a:gd name="connsiteX318" fmla="*/ 2146266 w 3024845"/>
                  <a:gd name="connsiteY318" fmla="*/ 151324 h 1078499"/>
                  <a:gd name="connsiteX319" fmla="*/ 2144240 w 3024845"/>
                  <a:gd name="connsiteY319" fmla="*/ 144839 h 1078499"/>
                  <a:gd name="connsiteX320" fmla="*/ 2150320 w 3024845"/>
                  <a:gd name="connsiteY320" fmla="*/ 138353 h 1078499"/>
                  <a:gd name="connsiteX321" fmla="*/ 2150320 w 3024845"/>
                  <a:gd name="connsiteY321" fmla="*/ 79985 h 1078499"/>
                  <a:gd name="connsiteX322" fmla="*/ 2152346 w 3024845"/>
                  <a:gd name="connsiteY322" fmla="*/ 75662 h 1078499"/>
                  <a:gd name="connsiteX323" fmla="*/ 2152346 w 3024845"/>
                  <a:gd name="connsiteY323" fmla="*/ 19456 h 1078499"/>
                  <a:gd name="connsiteX324" fmla="*/ 2154373 w 3024845"/>
                  <a:gd name="connsiteY324" fmla="*/ 0 h 1078499"/>
                  <a:gd name="connsiteX325" fmla="*/ 2160453 w 3024845"/>
                  <a:gd name="connsiteY325" fmla="*/ 75662 h 1078499"/>
                  <a:gd name="connsiteX326" fmla="*/ 2162480 w 3024845"/>
                  <a:gd name="connsiteY326" fmla="*/ 138353 h 1078499"/>
                  <a:gd name="connsiteX327" fmla="*/ 2168560 w 3024845"/>
                  <a:gd name="connsiteY327" fmla="*/ 144839 h 1078499"/>
                  <a:gd name="connsiteX328" fmla="*/ 2166533 w 3024845"/>
                  <a:gd name="connsiteY328" fmla="*/ 151324 h 1078499"/>
                  <a:gd name="connsiteX329" fmla="*/ 2166533 w 3024845"/>
                  <a:gd name="connsiteY329" fmla="*/ 229148 h 1078499"/>
                  <a:gd name="connsiteX330" fmla="*/ 2168560 w 3024845"/>
                  <a:gd name="connsiteY330" fmla="*/ 233472 h 1078499"/>
                  <a:gd name="connsiteX331" fmla="*/ 2168560 w 3024845"/>
                  <a:gd name="connsiteY331" fmla="*/ 255090 h 1078499"/>
                  <a:gd name="connsiteX332" fmla="*/ 2182747 w 3024845"/>
                  <a:gd name="connsiteY332" fmla="*/ 255090 h 1078499"/>
                  <a:gd name="connsiteX333" fmla="*/ 2182747 w 3024845"/>
                  <a:gd name="connsiteY333" fmla="*/ 272384 h 1078499"/>
                  <a:gd name="connsiteX334" fmla="*/ 2190854 w 3024845"/>
                  <a:gd name="connsiteY334" fmla="*/ 296163 h 1078499"/>
                  <a:gd name="connsiteX335" fmla="*/ 2184774 w 3024845"/>
                  <a:gd name="connsiteY335" fmla="*/ 300487 h 1078499"/>
                  <a:gd name="connsiteX336" fmla="*/ 2172613 w 3024845"/>
                  <a:gd name="connsiteY336" fmla="*/ 322105 h 1078499"/>
                  <a:gd name="connsiteX337" fmla="*/ 2180720 w 3024845"/>
                  <a:gd name="connsiteY337" fmla="*/ 575033 h 1078499"/>
                  <a:gd name="connsiteX338" fmla="*/ 2245574 w 3024845"/>
                  <a:gd name="connsiteY338" fmla="*/ 575033 h 1078499"/>
                  <a:gd name="connsiteX339" fmla="*/ 2245574 w 3024845"/>
                  <a:gd name="connsiteY339" fmla="*/ 650695 h 1078499"/>
                  <a:gd name="connsiteX340" fmla="*/ 2253681 w 3024845"/>
                  <a:gd name="connsiteY340" fmla="*/ 650695 h 1078499"/>
                  <a:gd name="connsiteX341" fmla="*/ 2255708 w 3024845"/>
                  <a:gd name="connsiteY341" fmla="*/ 644210 h 1078499"/>
                  <a:gd name="connsiteX342" fmla="*/ 2261788 w 3024845"/>
                  <a:gd name="connsiteY342" fmla="*/ 644210 h 1078499"/>
                  <a:gd name="connsiteX343" fmla="*/ 2263815 w 3024845"/>
                  <a:gd name="connsiteY343" fmla="*/ 652857 h 1078499"/>
                  <a:gd name="connsiteX344" fmla="*/ 2275975 w 3024845"/>
                  <a:gd name="connsiteY344" fmla="*/ 652857 h 1078499"/>
                  <a:gd name="connsiteX345" fmla="*/ 2275975 w 3024845"/>
                  <a:gd name="connsiteY345" fmla="*/ 646371 h 1078499"/>
                  <a:gd name="connsiteX346" fmla="*/ 2298268 w 3024845"/>
                  <a:gd name="connsiteY346" fmla="*/ 646371 h 1078499"/>
                  <a:gd name="connsiteX347" fmla="*/ 2298268 w 3024845"/>
                  <a:gd name="connsiteY347" fmla="*/ 652857 h 1078499"/>
                  <a:gd name="connsiteX348" fmla="*/ 2318535 w 3024845"/>
                  <a:gd name="connsiteY348" fmla="*/ 652857 h 1078499"/>
                  <a:gd name="connsiteX349" fmla="*/ 2318535 w 3024845"/>
                  <a:gd name="connsiteY349" fmla="*/ 698254 h 1078499"/>
                  <a:gd name="connsiteX350" fmla="*/ 2332722 w 3024845"/>
                  <a:gd name="connsiteY350" fmla="*/ 698254 h 1078499"/>
                  <a:gd name="connsiteX351" fmla="*/ 2332722 w 3024845"/>
                  <a:gd name="connsiteY351" fmla="*/ 685283 h 1078499"/>
                  <a:gd name="connsiteX352" fmla="*/ 2348936 w 3024845"/>
                  <a:gd name="connsiteY352" fmla="*/ 685283 h 1078499"/>
                  <a:gd name="connsiteX353" fmla="*/ 2348936 w 3024845"/>
                  <a:gd name="connsiteY353" fmla="*/ 505856 h 1078499"/>
                  <a:gd name="connsiteX354" fmla="*/ 2355016 w 3024845"/>
                  <a:gd name="connsiteY354" fmla="*/ 499370 h 1078499"/>
                  <a:gd name="connsiteX355" fmla="*/ 2427977 w 3024845"/>
                  <a:gd name="connsiteY355" fmla="*/ 499370 h 1078499"/>
                  <a:gd name="connsiteX356" fmla="*/ 2427977 w 3024845"/>
                  <a:gd name="connsiteY356" fmla="*/ 508018 h 1078499"/>
                  <a:gd name="connsiteX357" fmla="*/ 2438110 w 3024845"/>
                  <a:gd name="connsiteY357" fmla="*/ 508018 h 1078499"/>
                  <a:gd name="connsiteX358" fmla="*/ 2438110 w 3024845"/>
                  <a:gd name="connsiteY358" fmla="*/ 622592 h 1078499"/>
                  <a:gd name="connsiteX359" fmla="*/ 2460404 w 3024845"/>
                  <a:gd name="connsiteY359" fmla="*/ 622592 h 1078499"/>
                  <a:gd name="connsiteX360" fmla="*/ 2460404 w 3024845"/>
                  <a:gd name="connsiteY360" fmla="*/ 555577 h 1078499"/>
                  <a:gd name="connsiteX361" fmla="*/ 2486751 w 3024845"/>
                  <a:gd name="connsiteY361" fmla="*/ 555577 h 1078499"/>
                  <a:gd name="connsiteX362" fmla="*/ 2490804 w 3024845"/>
                  <a:gd name="connsiteY362" fmla="*/ 551253 h 1078499"/>
                  <a:gd name="connsiteX363" fmla="*/ 2498911 w 3024845"/>
                  <a:gd name="connsiteY363" fmla="*/ 551253 h 1078499"/>
                  <a:gd name="connsiteX364" fmla="*/ 2502964 w 3024845"/>
                  <a:gd name="connsiteY364" fmla="*/ 555577 h 1078499"/>
                  <a:gd name="connsiteX365" fmla="*/ 2525258 w 3024845"/>
                  <a:gd name="connsiteY365" fmla="*/ 555577 h 1078499"/>
                  <a:gd name="connsiteX366" fmla="*/ 2525258 w 3024845"/>
                  <a:gd name="connsiteY366" fmla="*/ 438841 h 1078499"/>
                  <a:gd name="connsiteX367" fmla="*/ 2582005 w 3024845"/>
                  <a:gd name="connsiteY367" fmla="*/ 428032 h 1078499"/>
                  <a:gd name="connsiteX368" fmla="*/ 2582005 w 3024845"/>
                  <a:gd name="connsiteY368" fmla="*/ 429113 h 1078499"/>
                  <a:gd name="connsiteX369" fmla="*/ 2582005 w 3024845"/>
                  <a:gd name="connsiteY369" fmla="*/ 436679 h 1078499"/>
                  <a:gd name="connsiteX370" fmla="*/ 2608352 w 3024845"/>
                  <a:gd name="connsiteY370" fmla="*/ 436679 h 1078499"/>
                  <a:gd name="connsiteX371" fmla="*/ 2608352 w 3024845"/>
                  <a:gd name="connsiteY371" fmla="*/ 691769 h 1078499"/>
                  <a:gd name="connsiteX372" fmla="*/ 2630646 w 3024845"/>
                  <a:gd name="connsiteY372" fmla="*/ 691769 h 1078499"/>
                  <a:gd name="connsiteX373" fmla="*/ 2630646 w 3024845"/>
                  <a:gd name="connsiteY373" fmla="*/ 687445 h 1078499"/>
                  <a:gd name="connsiteX374" fmla="*/ 2642806 w 3024845"/>
                  <a:gd name="connsiteY374" fmla="*/ 687445 h 1078499"/>
                  <a:gd name="connsiteX375" fmla="*/ 2642806 w 3024845"/>
                  <a:gd name="connsiteY375" fmla="*/ 691769 h 1078499"/>
                  <a:gd name="connsiteX376" fmla="*/ 2667126 w 3024845"/>
                  <a:gd name="connsiteY376" fmla="*/ 691769 h 1078499"/>
                  <a:gd name="connsiteX377" fmla="*/ 2667126 w 3024845"/>
                  <a:gd name="connsiteY377" fmla="*/ 678798 h 1078499"/>
                  <a:gd name="connsiteX378" fmla="*/ 2695500 w 3024845"/>
                  <a:gd name="connsiteY378" fmla="*/ 678798 h 1078499"/>
                  <a:gd name="connsiteX379" fmla="*/ 2707660 w 3024845"/>
                  <a:gd name="connsiteY379" fmla="*/ 674474 h 1078499"/>
                  <a:gd name="connsiteX380" fmla="*/ 2727927 w 3024845"/>
                  <a:gd name="connsiteY380" fmla="*/ 678798 h 1078499"/>
                  <a:gd name="connsiteX381" fmla="*/ 2727927 w 3024845"/>
                  <a:gd name="connsiteY381" fmla="*/ 661504 h 1078499"/>
                  <a:gd name="connsiteX382" fmla="*/ 2736034 w 3024845"/>
                  <a:gd name="connsiteY382" fmla="*/ 661504 h 1078499"/>
                  <a:gd name="connsiteX383" fmla="*/ 2736034 w 3024845"/>
                  <a:gd name="connsiteY383" fmla="*/ 648533 h 1078499"/>
                  <a:gd name="connsiteX384" fmla="*/ 2792781 w 3024845"/>
                  <a:gd name="connsiteY384" fmla="*/ 648533 h 1078499"/>
                  <a:gd name="connsiteX385" fmla="*/ 2792781 w 3024845"/>
                  <a:gd name="connsiteY385" fmla="*/ 618268 h 1078499"/>
                  <a:gd name="connsiteX386" fmla="*/ 2811021 w 3024845"/>
                  <a:gd name="connsiteY386" fmla="*/ 618268 h 1078499"/>
                  <a:gd name="connsiteX387" fmla="*/ 2811021 w 3024845"/>
                  <a:gd name="connsiteY387" fmla="*/ 611783 h 1078499"/>
                  <a:gd name="connsiteX388" fmla="*/ 2823181 w 3024845"/>
                  <a:gd name="connsiteY388" fmla="*/ 611783 h 1078499"/>
                  <a:gd name="connsiteX389" fmla="*/ 2823181 w 3024845"/>
                  <a:gd name="connsiteY389" fmla="*/ 618268 h 1078499"/>
                  <a:gd name="connsiteX390" fmla="*/ 2839395 w 3024845"/>
                  <a:gd name="connsiteY390" fmla="*/ 618268 h 1078499"/>
                  <a:gd name="connsiteX391" fmla="*/ 2839395 w 3024845"/>
                  <a:gd name="connsiteY391" fmla="*/ 667989 h 1078499"/>
                  <a:gd name="connsiteX392" fmla="*/ 2871822 w 3024845"/>
                  <a:gd name="connsiteY392" fmla="*/ 667989 h 1078499"/>
                  <a:gd name="connsiteX393" fmla="*/ 2871822 w 3024845"/>
                  <a:gd name="connsiteY393" fmla="*/ 642048 h 1078499"/>
                  <a:gd name="connsiteX394" fmla="*/ 2910329 w 3024845"/>
                  <a:gd name="connsiteY394" fmla="*/ 642048 h 1078499"/>
                  <a:gd name="connsiteX395" fmla="*/ 2910329 w 3024845"/>
                  <a:gd name="connsiteY395" fmla="*/ 611783 h 1078499"/>
                  <a:gd name="connsiteX396" fmla="*/ 2958970 w 3024845"/>
                  <a:gd name="connsiteY396" fmla="*/ 611783 h 1078499"/>
                  <a:gd name="connsiteX397" fmla="*/ 2958970 w 3024845"/>
                  <a:gd name="connsiteY397" fmla="*/ 722939 h 1078499"/>
                  <a:gd name="connsiteX398" fmla="*/ 2958970 w 3024845"/>
                  <a:gd name="connsiteY398" fmla="*/ 736718 h 1078499"/>
                  <a:gd name="connsiteX399" fmla="*/ 3024845 w 3024845"/>
                  <a:gd name="connsiteY399" fmla="*/ 736718 h 1078499"/>
                  <a:gd name="connsiteX400" fmla="*/ 3024845 w 3024845"/>
                  <a:gd name="connsiteY400" fmla="*/ 1078499 h 1078499"/>
                  <a:gd name="connsiteX401" fmla="*/ 2054 w 3024845"/>
                  <a:gd name="connsiteY401" fmla="*/ 1076166 h 1078499"/>
                  <a:gd name="connsiteX402" fmla="*/ 0 w 3024845"/>
                  <a:gd name="connsiteY402" fmla="*/ 642048 h 1078499"/>
                  <a:gd name="connsiteX403" fmla="*/ 20267 w 3024845"/>
                  <a:gd name="connsiteY403" fmla="*/ 642048 h 1078499"/>
                  <a:gd name="connsiteX404" fmla="*/ 20774 w 3024845"/>
                  <a:gd name="connsiteY404" fmla="*/ 640967 h 1078499"/>
                  <a:gd name="connsiteX405" fmla="*/ 24320 w 3024845"/>
                  <a:gd name="connsiteY405" fmla="*/ 633401 h 1078499"/>
                  <a:gd name="connsiteX406" fmla="*/ 26094 w 3024845"/>
                  <a:gd name="connsiteY406" fmla="*/ 633671 h 1078499"/>
                  <a:gd name="connsiteX407" fmla="*/ 38507 w 3024845"/>
                  <a:gd name="connsiteY407" fmla="*/ 635562 h 1078499"/>
                  <a:gd name="connsiteX408" fmla="*/ 39014 w 3024845"/>
                  <a:gd name="connsiteY408" fmla="*/ 636914 h 1078499"/>
                  <a:gd name="connsiteX409" fmla="*/ 42560 w 3024845"/>
                  <a:gd name="connsiteY409" fmla="*/ 646371 h 1078499"/>
                  <a:gd name="connsiteX410" fmla="*/ 68907 w 3024845"/>
                  <a:gd name="connsiteY410" fmla="*/ 648533 h 1078499"/>
                  <a:gd name="connsiteX411" fmla="*/ 68907 w 3024845"/>
                  <a:gd name="connsiteY411" fmla="*/ 525312 h 1078499"/>
                  <a:gd name="connsiteX412" fmla="*/ 70934 w 3024845"/>
                  <a:gd name="connsiteY412" fmla="*/ 525312 h 1078499"/>
                  <a:gd name="connsiteX413" fmla="*/ 85121 w 3024845"/>
                  <a:gd name="connsiteY413" fmla="*/ 525312 h 1078499"/>
                  <a:gd name="connsiteX414" fmla="*/ 85121 w 3024845"/>
                  <a:gd name="connsiteY414" fmla="*/ 389120 h 1078499"/>
                  <a:gd name="connsiteX415" fmla="*/ 86894 w 3024845"/>
                  <a:gd name="connsiteY415" fmla="*/ 389120 h 1078499"/>
                  <a:gd name="connsiteX416" fmla="*/ 99308 w 3024845"/>
                  <a:gd name="connsiteY416" fmla="*/ 389120 h 1078499"/>
                  <a:gd name="connsiteX417" fmla="*/ 99308 w 3024845"/>
                  <a:gd name="connsiteY417" fmla="*/ 274546 h 1078499"/>
                  <a:gd name="connsiteX418" fmla="*/ 103361 w 3024845"/>
                  <a:gd name="connsiteY418" fmla="*/ 246442 h 1078499"/>
                  <a:gd name="connsiteX419" fmla="*/ 105388 w 3024845"/>
                  <a:gd name="connsiteY419" fmla="*/ 246442 h 1078499"/>
                  <a:gd name="connsiteX420" fmla="*/ 119575 w 3024845"/>
                  <a:gd name="connsiteY420" fmla="*/ 246442 h 1078499"/>
                  <a:gd name="connsiteX0" fmla="*/ 119575 w 3024845"/>
                  <a:gd name="connsiteY0" fmla="*/ 246442 h 1078499"/>
                  <a:gd name="connsiteX1" fmla="*/ 200642 w 3024845"/>
                  <a:gd name="connsiteY1" fmla="*/ 244281 h 1078499"/>
                  <a:gd name="connsiteX2" fmla="*/ 202669 w 3024845"/>
                  <a:gd name="connsiteY2" fmla="*/ 244281 h 1078499"/>
                  <a:gd name="connsiteX3" fmla="*/ 216856 w 3024845"/>
                  <a:gd name="connsiteY3" fmla="*/ 244281 h 1078499"/>
                  <a:gd name="connsiteX4" fmla="*/ 216856 w 3024845"/>
                  <a:gd name="connsiteY4" fmla="*/ 268060 h 1078499"/>
                  <a:gd name="connsiteX5" fmla="*/ 217363 w 3024845"/>
                  <a:gd name="connsiteY5" fmla="*/ 268871 h 1078499"/>
                  <a:gd name="connsiteX6" fmla="*/ 220909 w 3024845"/>
                  <a:gd name="connsiteY6" fmla="*/ 274546 h 1078499"/>
                  <a:gd name="connsiteX7" fmla="*/ 220909 w 3024845"/>
                  <a:gd name="connsiteY7" fmla="*/ 389120 h 1078499"/>
                  <a:gd name="connsiteX8" fmla="*/ 223189 w 3024845"/>
                  <a:gd name="connsiteY8" fmla="*/ 389120 h 1078499"/>
                  <a:gd name="connsiteX9" fmla="*/ 239150 w 3024845"/>
                  <a:gd name="connsiteY9" fmla="*/ 389120 h 1078499"/>
                  <a:gd name="connsiteX10" fmla="*/ 239150 w 3024845"/>
                  <a:gd name="connsiteY10" fmla="*/ 529635 h 1078499"/>
                  <a:gd name="connsiteX11" fmla="*/ 240670 w 3024845"/>
                  <a:gd name="connsiteY11" fmla="*/ 529365 h 1078499"/>
                  <a:gd name="connsiteX12" fmla="*/ 251310 w 3024845"/>
                  <a:gd name="connsiteY12" fmla="*/ 527474 h 1078499"/>
                  <a:gd name="connsiteX13" fmla="*/ 249283 w 3024845"/>
                  <a:gd name="connsiteY13" fmla="*/ 616106 h 1078499"/>
                  <a:gd name="connsiteX14" fmla="*/ 250803 w 3024845"/>
                  <a:gd name="connsiteY14" fmla="*/ 616377 h 1078499"/>
                  <a:gd name="connsiteX15" fmla="*/ 261443 w 3024845"/>
                  <a:gd name="connsiteY15" fmla="*/ 618268 h 1078499"/>
                  <a:gd name="connsiteX16" fmla="*/ 261696 w 3024845"/>
                  <a:gd name="connsiteY16" fmla="*/ 619079 h 1078499"/>
                  <a:gd name="connsiteX17" fmla="*/ 263470 w 3024845"/>
                  <a:gd name="connsiteY17" fmla="*/ 624754 h 1078499"/>
                  <a:gd name="connsiteX18" fmla="*/ 264230 w 3024845"/>
                  <a:gd name="connsiteY18" fmla="*/ 622322 h 1078499"/>
                  <a:gd name="connsiteX19" fmla="*/ 269550 w 3024845"/>
                  <a:gd name="connsiteY19" fmla="*/ 605298 h 1078499"/>
                  <a:gd name="connsiteX20" fmla="*/ 271323 w 3024845"/>
                  <a:gd name="connsiteY20" fmla="*/ 605298 h 1078499"/>
                  <a:gd name="connsiteX21" fmla="*/ 283737 w 3024845"/>
                  <a:gd name="connsiteY21" fmla="*/ 605298 h 1078499"/>
                  <a:gd name="connsiteX22" fmla="*/ 283737 w 3024845"/>
                  <a:gd name="connsiteY22" fmla="*/ 637724 h 1078499"/>
                  <a:gd name="connsiteX23" fmla="*/ 284750 w 3024845"/>
                  <a:gd name="connsiteY23" fmla="*/ 638265 h 1078499"/>
                  <a:gd name="connsiteX24" fmla="*/ 291844 w 3024845"/>
                  <a:gd name="connsiteY24" fmla="*/ 642048 h 1078499"/>
                  <a:gd name="connsiteX25" fmla="*/ 291844 w 3024845"/>
                  <a:gd name="connsiteY25" fmla="*/ 643399 h 1078499"/>
                  <a:gd name="connsiteX26" fmla="*/ 291844 w 3024845"/>
                  <a:gd name="connsiteY26" fmla="*/ 652857 h 1078499"/>
                  <a:gd name="connsiteX27" fmla="*/ 336431 w 3024845"/>
                  <a:gd name="connsiteY27" fmla="*/ 652857 h 1078499"/>
                  <a:gd name="connsiteX28" fmla="*/ 336431 w 3024845"/>
                  <a:gd name="connsiteY28" fmla="*/ 653938 h 1078499"/>
                  <a:gd name="connsiteX29" fmla="*/ 336431 w 3024845"/>
                  <a:gd name="connsiteY29" fmla="*/ 661504 h 1078499"/>
                  <a:gd name="connsiteX30" fmla="*/ 338457 w 3024845"/>
                  <a:gd name="connsiteY30" fmla="*/ 661504 h 1078499"/>
                  <a:gd name="connsiteX31" fmla="*/ 352644 w 3024845"/>
                  <a:gd name="connsiteY31" fmla="*/ 661504 h 1078499"/>
                  <a:gd name="connsiteX32" fmla="*/ 352644 w 3024845"/>
                  <a:gd name="connsiteY32" fmla="*/ 631239 h 1078499"/>
                  <a:gd name="connsiteX33" fmla="*/ 397231 w 3024845"/>
                  <a:gd name="connsiteY33" fmla="*/ 631239 h 1078499"/>
                  <a:gd name="connsiteX34" fmla="*/ 397231 w 3024845"/>
                  <a:gd name="connsiteY34" fmla="*/ 629888 h 1078499"/>
                  <a:gd name="connsiteX35" fmla="*/ 397231 w 3024845"/>
                  <a:gd name="connsiteY35" fmla="*/ 620430 h 1078499"/>
                  <a:gd name="connsiteX36" fmla="*/ 398245 w 3024845"/>
                  <a:gd name="connsiteY36" fmla="*/ 620430 h 1078499"/>
                  <a:gd name="connsiteX37" fmla="*/ 405338 w 3024845"/>
                  <a:gd name="connsiteY37" fmla="*/ 620430 h 1078499"/>
                  <a:gd name="connsiteX38" fmla="*/ 405338 w 3024845"/>
                  <a:gd name="connsiteY38" fmla="*/ 618539 h 1078499"/>
                  <a:gd name="connsiteX39" fmla="*/ 405338 w 3024845"/>
                  <a:gd name="connsiteY39" fmla="*/ 605298 h 1078499"/>
                  <a:gd name="connsiteX40" fmla="*/ 406098 w 3024845"/>
                  <a:gd name="connsiteY40" fmla="*/ 605298 h 1078499"/>
                  <a:gd name="connsiteX41" fmla="*/ 411418 w 3024845"/>
                  <a:gd name="connsiteY41" fmla="*/ 605298 h 1078499"/>
                  <a:gd name="connsiteX42" fmla="*/ 411418 w 3024845"/>
                  <a:gd name="connsiteY42" fmla="*/ 604217 h 1078499"/>
                  <a:gd name="connsiteX43" fmla="*/ 411418 w 3024845"/>
                  <a:gd name="connsiteY43" fmla="*/ 596650 h 1078499"/>
                  <a:gd name="connsiteX44" fmla="*/ 413445 w 3024845"/>
                  <a:gd name="connsiteY44" fmla="*/ 596650 h 1078499"/>
                  <a:gd name="connsiteX45" fmla="*/ 427632 w 3024845"/>
                  <a:gd name="connsiteY45" fmla="*/ 596650 h 1078499"/>
                  <a:gd name="connsiteX46" fmla="*/ 427632 w 3024845"/>
                  <a:gd name="connsiteY46" fmla="*/ 597731 h 1078499"/>
                  <a:gd name="connsiteX47" fmla="*/ 427632 w 3024845"/>
                  <a:gd name="connsiteY47" fmla="*/ 605298 h 1078499"/>
                  <a:gd name="connsiteX48" fmla="*/ 449925 w 3024845"/>
                  <a:gd name="connsiteY48" fmla="*/ 605298 h 1078499"/>
                  <a:gd name="connsiteX49" fmla="*/ 449925 w 3024845"/>
                  <a:gd name="connsiteY49" fmla="*/ 603406 h 1078499"/>
                  <a:gd name="connsiteX50" fmla="*/ 449925 w 3024845"/>
                  <a:gd name="connsiteY50" fmla="*/ 590165 h 1078499"/>
                  <a:gd name="connsiteX51" fmla="*/ 451699 w 3024845"/>
                  <a:gd name="connsiteY51" fmla="*/ 590165 h 1078499"/>
                  <a:gd name="connsiteX52" fmla="*/ 464112 w 3024845"/>
                  <a:gd name="connsiteY52" fmla="*/ 590165 h 1078499"/>
                  <a:gd name="connsiteX53" fmla="*/ 464112 w 3024845"/>
                  <a:gd name="connsiteY53" fmla="*/ 613945 h 1078499"/>
                  <a:gd name="connsiteX54" fmla="*/ 465126 w 3024845"/>
                  <a:gd name="connsiteY54" fmla="*/ 613945 h 1078499"/>
                  <a:gd name="connsiteX55" fmla="*/ 472219 w 3024845"/>
                  <a:gd name="connsiteY55" fmla="*/ 613945 h 1078499"/>
                  <a:gd name="connsiteX56" fmla="*/ 472219 w 3024845"/>
                  <a:gd name="connsiteY56" fmla="*/ 612864 h 1078499"/>
                  <a:gd name="connsiteX57" fmla="*/ 472219 w 3024845"/>
                  <a:gd name="connsiteY57" fmla="*/ 605298 h 1078499"/>
                  <a:gd name="connsiteX58" fmla="*/ 473992 w 3024845"/>
                  <a:gd name="connsiteY58" fmla="*/ 605298 h 1078499"/>
                  <a:gd name="connsiteX59" fmla="*/ 486406 w 3024845"/>
                  <a:gd name="connsiteY59" fmla="*/ 605298 h 1078499"/>
                  <a:gd name="connsiteX60" fmla="*/ 486406 w 3024845"/>
                  <a:gd name="connsiteY60" fmla="*/ 631239 h 1078499"/>
                  <a:gd name="connsiteX61" fmla="*/ 488433 w 3024845"/>
                  <a:gd name="connsiteY61" fmla="*/ 631239 h 1078499"/>
                  <a:gd name="connsiteX62" fmla="*/ 502619 w 3024845"/>
                  <a:gd name="connsiteY62" fmla="*/ 631239 h 1078499"/>
                  <a:gd name="connsiteX63" fmla="*/ 502619 w 3024845"/>
                  <a:gd name="connsiteY63" fmla="*/ 632860 h 1078499"/>
                  <a:gd name="connsiteX64" fmla="*/ 502619 w 3024845"/>
                  <a:gd name="connsiteY64" fmla="*/ 644210 h 1078499"/>
                  <a:gd name="connsiteX65" fmla="*/ 503379 w 3024845"/>
                  <a:gd name="connsiteY65" fmla="*/ 644210 h 1078499"/>
                  <a:gd name="connsiteX66" fmla="*/ 508700 w 3024845"/>
                  <a:gd name="connsiteY66" fmla="*/ 644210 h 1078499"/>
                  <a:gd name="connsiteX67" fmla="*/ 508700 w 3024845"/>
                  <a:gd name="connsiteY67" fmla="*/ 643399 h 1078499"/>
                  <a:gd name="connsiteX68" fmla="*/ 508700 w 3024845"/>
                  <a:gd name="connsiteY68" fmla="*/ 637724 h 1078499"/>
                  <a:gd name="connsiteX69" fmla="*/ 539100 w 3024845"/>
                  <a:gd name="connsiteY69" fmla="*/ 637724 h 1078499"/>
                  <a:gd name="connsiteX70" fmla="*/ 539100 w 3024845"/>
                  <a:gd name="connsiteY70" fmla="*/ 661504 h 1078499"/>
                  <a:gd name="connsiteX71" fmla="*/ 540113 w 3024845"/>
                  <a:gd name="connsiteY71" fmla="*/ 661504 h 1078499"/>
                  <a:gd name="connsiteX72" fmla="*/ 547207 w 3024845"/>
                  <a:gd name="connsiteY72" fmla="*/ 661504 h 1078499"/>
                  <a:gd name="connsiteX73" fmla="*/ 547207 w 3024845"/>
                  <a:gd name="connsiteY73" fmla="*/ 662585 h 1078499"/>
                  <a:gd name="connsiteX74" fmla="*/ 547207 w 3024845"/>
                  <a:gd name="connsiteY74" fmla="*/ 670151 h 1078499"/>
                  <a:gd name="connsiteX75" fmla="*/ 547967 w 3024845"/>
                  <a:gd name="connsiteY75" fmla="*/ 670151 h 1078499"/>
                  <a:gd name="connsiteX76" fmla="*/ 553287 w 3024845"/>
                  <a:gd name="connsiteY76" fmla="*/ 670151 h 1078499"/>
                  <a:gd name="connsiteX77" fmla="*/ 553287 w 3024845"/>
                  <a:gd name="connsiteY77" fmla="*/ 667989 h 1078499"/>
                  <a:gd name="connsiteX78" fmla="*/ 553287 w 3024845"/>
                  <a:gd name="connsiteY78" fmla="*/ 652857 h 1078499"/>
                  <a:gd name="connsiteX79" fmla="*/ 554300 w 3024845"/>
                  <a:gd name="connsiteY79" fmla="*/ 652857 h 1078499"/>
                  <a:gd name="connsiteX80" fmla="*/ 561394 w 3024845"/>
                  <a:gd name="connsiteY80" fmla="*/ 652857 h 1078499"/>
                  <a:gd name="connsiteX81" fmla="*/ 561394 w 3024845"/>
                  <a:gd name="connsiteY81" fmla="*/ 653938 h 1078499"/>
                  <a:gd name="connsiteX82" fmla="*/ 561394 w 3024845"/>
                  <a:gd name="connsiteY82" fmla="*/ 661504 h 1078499"/>
                  <a:gd name="connsiteX83" fmla="*/ 566714 w 3024845"/>
                  <a:gd name="connsiteY83" fmla="*/ 659511 h 1078499"/>
                  <a:gd name="connsiteX84" fmla="*/ 567474 w 3024845"/>
                  <a:gd name="connsiteY84" fmla="*/ 658531 h 1078499"/>
                  <a:gd name="connsiteX85" fmla="*/ 567474 w 3024845"/>
                  <a:gd name="connsiteY85" fmla="*/ 652857 h 1078499"/>
                  <a:gd name="connsiteX86" fmla="*/ 605981 w 3024845"/>
                  <a:gd name="connsiteY86" fmla="*/ 652857 h 1078499"/>
                  <a:gd name="connsiteX87" fmla="*/ 605981 w 3024845"/>
                  <a:gd name="connsiteY87" fmla="*/ 676636 h 1078499"/>
                  <a:gd name="connsiteX88" fmla="*/ 608007 w 3024845"/>
                  <a:gd name="connsiteY88" fmla="*/ 676636 h 1078499"/>
                  <a:gd name="connsiteX89" fmla="*/ 622194 w 3024845"/>
                  <a:gd name="connsiteY89" fmla="*/ 676636 h 1078499"/>
                  <a:gd name="connsiteX90" fmla="*/ 622194 w 3024845"/>
                  <a:gd name="connsiteY90" fmla="*/ 677717 h 1078499"/>
                  <a:gd name="connsiteX91" fmla="*/ 622194 w 3024845"/>
                  <a:gd name="connsiteY91" fmla="*/ 685283 h 1078499"/>
                  <a:gd name="connsiteX92" fmla="*/ 623968 w 3024845"/>
                  <a:gd name="connsiteY92" fmla="*/ 685283 h 1078499"/>
                  <a:gd name="connsiteX93" fmla="*/ 636381 w 3024845"/>
                  <a:gd name="connsiteY93" fmla="*/ 685283 h 1078499"/>
                  <a:gd name="connsiteX94" fmla="*/ 636381 w 3024845"/>
                  <a:gd name="connsiteY94" fmla="*/ 661504 h 1078499"/>
                  <a:gd name="connsiteX95" fmla="*/ 637394 w 3024845"/>
                  <a:gd name="connsiteY95" fmla="*/ 661504 h 1078499"/>
                  <a:gd name="connsiteX96" fmla="*/ 644488 w 3024845"/>
                  <a:gd name="connsiteY96" fmla="*/ 661504 h 1078499"/>
                  <a:gd name="connsiteX97" fmla="*/ 644488 w 3024845"/>
                  <a:gd name="connsiteY97" fmla="*/ 629077 h 1078499"/>
                  <a:gd name="connsiteX98" fmla="*/ 645501 w 3024845"/>
                  <a:gd name="connsiteY98" fmla="*/ 629077 h 1078499"/>
                  <a:gd name="connsiteX99" fmla="*/ 652595 w 3024845"/>
                  <a:gd name="connsiteY99" fmla="*/ 629077 h 1078499"/>
                  <a:gd name="connsiteX100" fmla="*/ 652595 w 3024845"/>
                  <a:gd name="connsiteY100" fmla="*/ 627186 h 1078499"/>
                  <a:gd name="connsiteX101" fmla="*/ 652595 w 3024845"/>
                  <a:gd name="connsiteY101" fmla="*/ 613945 h 1078499"/>
                  <a:gd name="connsiteX102" fmla="*/ 651328 w 3024845"/>
                  <a:gd name="connsiteY102" fmla="*/ 612323 h 1078499"/>
                  <a:gd name="connsiteX103" fmla="*/ 656648 w 3024845"/>
                  <a:gd name="connsiteY103" fmla="*/ 600974 h 1078499"/>
                  <a:gd name="connsiteX104" fmla="*/ 664755 w 3024845"/>
                  <a:gd name="connsiteY104" fmla="*/ 629077 h 1078499"/>
                  <a:gd name="connsiteX105" fmla="*/ 665515 w 3024845"/>
                  <a:gd name="connsiteY105" fmla="*/ 629077 h 1078499"/>
                  <a:gd name="connsiteX106" fmla="*/ 670835 w 3024845"/>
                  <a:gd name="connsiteY106" fmla="*/ 629077 h 1078499"/>
                  <a:gd name="connsiteX107" fmla="*/ 670835 w 3024845"/>
                  <a:gd name="connsiteY107" fmla="*/ 523150 h 1078499"/>
                  <a:gd name="connsiteX108" fmla="*/ 672355 w 3024845"/>
                  <a:gd name="connsiteY108" fmla="*/ 523150 h 1078499"/>
                  <a:gd name="connsiteX109" fmla="*/ 682995 w 3024845"/>
                  <a:gd name="connsiteY109" fmla="*/ 523150 h 1078499"/>
                  <a:gd name="connsiteX110" fmla="*/ 682995 w 3024845"/>
                  <a:gd name="connsiteY110" fmla="*/ 475591 h 1078499"/>
                  <a:gd name="connsiteX111" fmla="*/ 709342 w 3024845"/>
                  <a:gd name="connsiteY111" fmla="*/ 475591 h 1078499"/>
                  <a:gd name="connsiteX112" fmla="*/ 709342 w 3024845"/>
                  <a:gd name="connsiteY112" fmla="*/ 453973 h 1078499"/>
                  <a:gd name="connsiteX113" fmla="*/ 743796 w 3024845"/>
                  <a:gd name="connsiteY113" fmla="*/ 453973 h 1078499"/>
                  <a:gd name="connsiteX114" fmla="*/ 743796 w 3024845"/>
                  <a:gd name="connsiteY114" fmla="*/ 456405 h 1078499"/>
                  <a:gd name="connsiteX115" fmla="*/ 743796 w 3024845"/>
                  <a:gd name="connsiteY115" fmla="*/ 473429 h 1078499"/>
                  <a:gd name="connsiteX116" fmla="*/ 746076 w 3024845"/>
                  <a:gd name="connsiteY116" fmla="*/ 473429 h 1078499"/>
                  <a:gd name="connsiteX117" fmla="*/ 762036 w 3024845"/>
                  <a:gd name="connsiteY117" fmla="*/ 473429 h 1078499"/>
                  <a:gd name="connsiteX118" fmla="*/ 762036 w 3024845"/>
                  <a:gd name="connsiteY118" fmla="*/ 520988 h 1078499"/>
                  <a:gd name="connsiteX119" fmla="*/ 763049 w 3024845"/>
                  <a:gd name="connsiteY119" fmla="*/ 520988 h 1078499"/>
                  <a:gd name="connsiteX120" fmla="*/ 770143 w 3024845"/>
                  <a:gd name="connsiteY120" fmla="*/ 520988 h 1078499"/>
                  <a:gd name="connsiteX121" fmla="*/ 784330 w 3024845"/>
                  <a:gd name="connsiteY121" fmla="*/ 525312 h 1078499"/>
                  <a:gd name="connsiteX122" fmla="*/ 784330 w 3024845"/>
                  <a:gd name="connsiteY122" fmla="*/ 564224 h 1078499"/>
                  <a:gd name="connsiteX123" fmla="*/ 785343 w 3024845"/>
                  <a:gd name="connsiteY123" fmla="*/ 564224 h 1078499"/>
                  <a:gd name="connsiteX124" fmla="*/ 792436 w 3024845"/>
                  <a:gd name="connsiteY124" fmla="*/ 564224 h 1078499"/>
                  <a:gd name="connsiteX125" fmla="*/ 792436 w 3024845"/>
                  <a:gd name="connsiteY125" fmla="*/ 565845 h 1078499"/>
                  <a:gd name="connsiteX126" fmla="*/ 792436 w 3024845"/>
                  <a:gd name="connsiteY126" fmla="*/ 577194 h 1078499"/>
                  <a:gd name="connsiteX127" fmla="*/ 794463 w 3024845"/>
                  <a:gd name="connsiteY127" fmla="*/ 577194 h 1078499"/>
                  <a:gd name="connsiteX128" fmla="*/ 808650 w 3024845"/>
                  <a:gd name="connsiteY128" fmla="*/ 577194 h 1078499"/>
                  <a:gd name="connsiteX129" fmla="*/ 814730 w 3024845"/>
                  <a:gd name="connsiteY129" fmla="*/ 583680 h 1078499"/>
                  <a:gd name="connsiteX130" fmla="*/ 814730 w 3024845"/>
                  <a:gd name="connsiteY130" fmla="*/ 605298 h 1078499"/>
                  <a:gd name="connsiteX131" fmla="*/ 817010 w 3024845"/>
                  <a:gd name="connsiteY131" fmla="*/ 605298 h 1078499"/>
                  <a:gd name="connsiteX132" fmla="*/ 832970 w 3024845"/>
                  <a:gd name="connsiteY132" fmla="*/ 605298 h 1078499"/>
                  <a:gd name="connsiteX133" fmla="*/ 832970 w 3024845"/>
                  <a:gd name="connsiteY133" fmla="*/ 606378 h 1078499"/>
                  <a:gd name="connsiteX134" fmla="*/ 832970 w 3024845"/>
                  <a:gd name="connsiteY134" fmla="*/ 613945 h 1078499"/>
                  <a:gd name="connsiteX135" fmla="*/ 834237 w 3024845"/>
                  <a:gd name="connsiteY135" fmla="*/ 613945 h 1078499"/>
                  <a:gd name="connsiteX136" fmla="*/ 843104 w 3024845"/>
                  <a:gd name="connsiteY136" fmla="*/ 613945 h 1078499"/>
                  <a:gd name="connsiteX137" fmla="*/ 843104 w 3024845"/>
                  <a:gd name="connsiteY137" fmla="*/ 616106 h 1078499"/>
                  <a:gd name="connsiteX138" fmla="*/ 843104 w 3024845"/>
                  <a:gd name="connsiteY138" fmla="*/ 631239 h 1078499"/>
                  <a:gd name="connsiteX139" fmla="*/ 847157 w 3024845"/>
                  <a:gd name="connsiteY139" fmla="*/ 629347 h 1078499"/>
                  <a:gd name="connsiteX140" fmla="*/ 847157 w 3024845"/>
                  <a:gd name="connsiteY140" fmla="*/ 616106 h 1078499"/>
                  <a:gd name="connsiteX141" fmla="*/ 848170 w 3024845"/>
                  <a:gd name="connsiteY141" fmla="*/ 616106 h 1078499"/>
                  <a:gd name="connsiteX142" fmla="*/ 855264 w 3024845"/>
                  <a:gd name="connsiteY142" fmla="*/ 616106 h 1078499"/>
                  <a:gd name="connsiteX143" fmla="*/ 855264 w 3024845"/>
                  <a:gd name="connsiteY143" fmla="*/ 617728 h 1078499"/>
                  <a:gd name="connsiteX144" fmla="*/ 855264 w 3024845"/>
                  <a:gd name="connsiteY144" fmla="*/ 629077 h 1078499"/>
                  <a:gd name="connsiteX145" fmla="*/ 856024 w 3024845"/>
                  <a:gd name="connsiteY145" fmla="*/ 629077 h 1078499"/>
                  <a:gd name="connsiteX146" fmla="*/ 861344 w 3024845"/>
                  <a:gd name="connsiteY146" fmla="*/ 629077 h 1078499"/>
                  <a:gd name="connsiteX147" fmla="*/ 909984 w 3024845"/>
                  <a:gd name="connsiteY147" fmla="*/ 624754 h 1078499"/>
                  <a:gd name="connsiteX148" fmla="*/ 909984 w 3024845"/>
                  <a:gd name="connsiteY148" fmla="*/ 626105 h 1078499"/>
                  <a:gd name="connsiteX149" fmla="*/ 909984 w 3024845"/>
                  <a:gd name="connsiteY149" fmla="*/ 635562 h 1078499"/>
                  <a:gd name="connsiteX150" fmla="*/ 910744 w 3024845"/>
                  <a:gd name="connsiteY150" fmla="*/ 635562 h 1078499"/>
                  <a:gd name="connsiteX151" fmla="*/ 916065 w 3024845"/>
                  <a:gd name="connsiteY151" fmla="*/ 635562 h 1078499"/>
                  <a:gd name="connsiteX152" fmla="*/ 916065 w 3024845"/>
                  <a:gd name="connsiteY152" fmla="*/ 637724 h 1078499"/>
                  <a:gd name="connsiteX153" fmla="*/ 916065 w 3024845"/>
                  <a:gd name="connsiteY153" fmla="*/ 652857 h 1078499"/>
                  <a:gd name="connsiteX154" fmla="*/ 918091 w 3024845"/>
                  <a:gd name="connsiteY154" fmla="*/ 651506 h 1078499"/>
                  <a:gd name="connsiteX155" fmla="*/ 932278 w 3024845"/>
                  <a:gd name="connsiteY155" fmla="*/ 642048 h 1078499"/>
                  <a:gd name="connsiteX156" fmla="*/ 938358 w 3024845"/>
                  <a:gd name="connsiteY156" fmla="*/ 600974 h 1078499"/>
                  <a:gd name="connsiteX157" fmla="*/ 939118 w 3024845"/>
                  <a:gd name="connsiteY157" fmla="*/ 600704 h 1078499"/>
                  <a:gd name="connsiteX158" fmla="*/ 944438 w 3024845"/>
                  <a:gd name="connsiteY158" fmla="*/ 598812 h 1078499"/>
                  <a:gd name="connsiteX159" fmla="*/ 946465 w 3024845"/>
                  <a:gd name="connsiteY159" fmla="*/ 529635 h 1078499"/>
                  <a:gd name="connsiteX160" fmla="*/ 948492 w 3024845"/>
                  <a:gd name="connsiteY160" fmla="*/ 598812 h 1078499"/>
                  <a:gd name="connsiteX161" fmla="*/ 949252 w 3024845"/>
                  <a:gd name="connsiteY161" fmla="*/ 599082 h 1078499"/>
                  <a:gd name="connsiteX162" fmla="*/ 954572 w 3024845"/>
                  <a:gd name="connsiteY162" fmla="*/ 600974 h 1078499"/>
                  <a:gd name="connsiteX163" fmla="*/ 954572 w 3024845"/>
                  <a:gd name="connsiteY163" fmla="*/ 514503 h 1078499"/>
                  <a:gd name="connsiteX164" fmla="*/ 958625 w 3024845"/>
                  <a:gd name="connsiteY164" fmla="*/ 482076 h 1078499"/>
                  <a:gd name="connsiteX165" fmla="*/ 997132 w 3024845"/>
                  <a:gd name="connsiteY165" fmla="*/ 482076 h 1078499"/>
                  <a:gd name="connsiteX166" fmla="*/ 997132 w 3024845"/>
                  <a:gd name="connsiteY166" fmla="*/ 514503 h 1078499"/>
                  <a:gd name="connsiteX167" fmla="*/ 997892 w 3024845"/>
                  <a:gd name="connsiteY167" fmla="*/ 514503 h 1078499"/>
                  <a:gd name="connsiteX168" fmla="*/ 1003212 w 3024845"/>
                  <a:gd name="connsiteY168" fmla="*/ 514503 h 1078499"/>
                  <a:gd name="connsiteX169" fmla="*/ 1003212 w 3024845"/>
                  <a:gd name="connsiteY169" fmla="*/ 432355 h 1078499"/>
                  <a:gd name="connsiteX170" fmla="*/ 1004986 w 3024845"/>
                  <a:gd name="connsiteY170" fmla="*/ 432355 h 1078499"/>
                  <a:gd name="connsiteX171" fmla="*/ 1017399 w 3024845"/>
                  <a:gd name="connsiteY171" fmla="*/ 432355 h 1078499"/>
                  <a:gd name="connsiteX172" fmla="*/ 1017399 w 3024845"/>
                  <a:gd name="connsiteY172" fmla="*/ 430464 h 1078499"/>
                  <a:gd name="connsiteX173" fmla="*/ 1017399 w 3024845"/>
                  <a:gd name="connsiteY173" fmla="*/ 417223 h 1078499"/>
                  <a:gd name="connsiteX174" fmla="*/ 1039693 w 3024845"/>
                  <a:gd name="connsiteY174" fmla="*/ 417223 h 1078499"/>
                  <a:gd name="connsiteX175" fmla="*/ 1039693 w 3024845"/>
                  <a:gd name="connsiteY175" fmla="*/ 416142 h 1078499"/>
                  <a:gd name="connsiteX176" fmla="*/ 1039693 w 3024845"/>
                  <a:gd name="connsiteY176" fmla="*/ 408576 h 1078499"/>
                  <a:gd name="connsiteX177" fmla="*/ 1041466 w 3024845"/>
                  <a:gd name="connsiteY177" fmla="*/ 408576 h 1078499"/>
                  <a:gd name="connsiteX178" fmla="*/ 1053880 w 3024845"/>
                  <a:gd name="connsiteY178" fmla="*/ 408576 h 1078499"/>
                  <a:gd name="connsiteX179" fmla="*/ 1053880 w 3024845"/>
                  <a:gd name="connsiteY179" fmla="*/ 409657 h 1078499"/>
                  <a:gd name="connsiteX180" fmla="*/ 1053880 w 3024845"/>
                  <a:gd name="connsiteY180" fmla="*/ 417223 h 1078499"/>
                  <a:gd name="connsiteX181" fmla="*/ 1054640 w 3024845"/>
                  <a:gd name="connsiteY181" fmla="*/ 417223 h 1078499"/>
                  <a:gd name="connsiteX182" fmla="*/ 1059960 w 3024845"/>
                  <a:gd name="connsiteY182" fmla="*/ 417223 h 1078499"/>
                  <a:gd name="connsiteX183" fmla="*/ 1070093 w 3024845"/>
                  <a:gd name="connsiteY183" fmla="*/ 412899 h 1078499"/>
                  <a:gd name="connsiteX184" fmla="*/ 1074146 w 3024845"/>
                  <a:gd name="connsiteY184" fmla="*/ 416142 h 1078499"/>
                  <a:gd name="connsiteX185" fmla="*/ 1074146 w 3024845"/>
                  <a:gd name="connsiteY185" fmla="*/ 408576 h 1078499"/>
                  <a:gd name="connsiteX186" fmla="*/ 1076426 w 3024845"/>
                  <a:gd name="connsiteY186" fmla="*/ 408576 h 1078499"/>
                  <a:gd name="connsiteX187" fmla="*/ 1092387 w 3024845"/>
                  <a:gd name="connsiteY187" fmla="*/ 408576 h 1078499"/>
                  <a:gd name="connsiteX188" fmla="*/ 1092387 w 3024845"/>
                  <a:gd name="connsiteY188" fmla="*/ 409657 h 1078499"/>
                  <a:gd name="connsiteX189" fmla="*/ 1092387 w 3024845"/>
                  <a:gd name="connsiteY189" fmla="*/ 417223 h 1078499"/>
                  <a:gd name="connsiteX190" fmla="*/ 1122787 w 3024845"/>
                  <a:gd name="connsiteY190" fmla="*/ 417223 h 1078499"/>
                  <a:gd name="connsiteX191" fmla="*/ 1122787 w 3024845"/>
                  <a:gd name="connsiteY191" fmla="*/ 418844 h 1078499"/>
                  <a:gd name="connsiteX192" fmla="*/ 1122787 w 3024845"/>
                  <a:gd name="connsiteY192" fmla="*/ 430194 h 1078499"/>
                  <a:gd name="connsiteX193" fmla="*/ 1149134 w 3024845"/>
                  <a:gd name="connsiteY193" fmla="*/ 430194 h 1078499"/>
                  <a:gd name="connsiteX194" fmla="*/ 1149134 w 3024845"/>
                  <a:gd name="connsiteY194" fmla="*/ 460458 h 1078499"/>
                  <a:gd name="connsiteX195" fmla="*/ 1149894 w 3024845"/>
                  <a:gd name="connsiteY195" fmla="*/ 460458 h 1078499"/>
                  <a:gd name="connsiteX196" fmla="*/ 1155214 w 3024845"/>
                  <a:gd name="connsiteY196" fmla="*/ 460458 h 1078499"/>
                  <a:gd name="connsiteX197" fmla="*/ 1155214 w 3024845"/>
                  <a:gd name="connsiteY197" fmla="*/ 461539 h 1078499"/>
                  <a:gd name="connsiteX198" fmla="*/ 1155214 w 3024845"/>
                  <a:gd name="connsiteY198" fmla="*/ 469106 h 1078499"/>
                  <a:gd name="connsiteX199" fmla="*/ 1159268 w 3024845"/>
                  <a:gd name="connsiteY199" fmla="*/ 499370 h 1078499"/>
                  <a:gd name="connsiteX200" fmla="*/ 1160028 w 3024845"/>
                  <a:gd name="connsiteY200" fmla="*/ 499370 h 1078499"/>
                  <a:gd name="connsiteX201" fmla="*/ 1165348 w 3024845"/>
                  <a:gd name="connsiteY201" fmla="*/ 499370 h 1078499"/>
                  <a:gd name="connsiteX202" fmla="*/ 1165348 w 3024845"/>
                  <a:gd name="connsiteY202" fmla="*/ 500181 h 1078499"/>
                  <a:gd name="connsiteX203" fmla="*/ 1165348 w 3024845"/>
                  <a:gd name="connsiteY203" fmla="*/ 505856 h 1078499"/>
                  <a:gd name="connsiteX204" fmla="*/ 1166361 w 3024845"/>
                  <a:gd name="connsiteY204" fmla="*/ 505856 h 1078499"/>
                  <a:gd name="connsiteX205" fmla="*/ 1173454 w 3024845"/>
                  <a:gd name="connsiteY205" fmla="*/ 505856 h 1078499"/>
                  <a:gd name="connsiteX206" fmla="*/ 1173454 w 3024845"/>
                  <a:gd name="connsiteY206" fmla="*/ 536121 h 1078499"/>
                  <a:gd name="connsiteX207" fmla="*/ 1175481 w 3024845"/>
                  <a:gd name="connsiteY207" fmla="*/ 536121 h 1078499"/>
                  <a:gd name="connsiteX208" fmla="*/ 1189668 w 3024845"/>
                  <a:gd name="connsiteY208" fmla="*/ 536121 h 1078499"/>
                  <a:gd name="connsiteX209" fmla="*/ 1189668 w 3024845"/>
                  <a:gd name="connsiteY209" fmla="*/ 559900 h 1078499"/>
                  <a:gd name="connsiteX210" fmla="*/ 1191695 w 3024845"/>
                  <a:gd name="connsiteY210" fmla="*/ 561521 h 1078499"/>
                  <a:gd name="connsiteX211" fmla="*/ 1191695 w 3024845"/>
                  <a:gd name="connsiteY211" fmla="*/ 572871 h 1078499"/>
                  <a:gd name="connsiteX212" fmla="*/ 1192455 w 3024845"/>
                  <a:gd name="connsiteY212" fmla="*/ 572871 h 1078499"/>
                  <a:gd name="connsiteX213" fmla="*/ 1197775 w 3024845"/>
                  <a:gd name="connsiteY213" fmla="*/ 572871 h 1078499"/>
                  <a:gd name="connsiteX214" fmla="*/ 1197775 w 3024845"/>
                  <a:gd name="connsiteY214" fmla="*/ 596650 h 1078499"/>
                  <a:gd name="connsiteX215" fmla="*/ 1199041 w 3024845"/>
                  <a:gd name="connsiteY215" fmla="*/ 596650 h 1078499"/>
                  <a:gd name="connsiteX216" fmla="*/ 1207908 w 3024845"/>
                  <a:gd name="connsiteY216" fmla="*/ 596650 h 1078499"/>
                  <a:gd name="connsiteX217" fmla="*/ 1209935 w 3024845"/>
                  <a:gd name="connsiteY217" fmla="*/ 600704 h 1078499"/>
                  <a:gd name="connsiteX218" fmla="*/ 1209935 w 3024845"/>
                  <a:gd name="connsiteY218" fmla="*/ 613945 h 1078499"/>
                  <a:gd name="connsiteX219" fmla="*/ 1211455 w 3024845"/>
                  <a:gd name="connsiteY219" fmla="*/ 612053 h 1078499"/>
                  <a:gd name="connsiteX220" fmla="*/ 1222095 w 3024845"/>
                  <a:gd name="connsiteY220" fmla="*/ 598812 h 1078499"/>
                  <a:gd name="connsiteX221" fmla="*/ 1250469 w 3024845"/>
                  <a:gd name="connsiteY221" fmla="*/ 598812 h 1078499"/>
                  <a:gd name="connsiteX222" fmla="*/ 1250469 w 3024845"/>
                  <a:gd name="connsiteY222" fmla="*/ 685283 h 1078499"/>
                  <a:gd name="connsiteX223" fmla="*/ 1251229 w 3024845"/>
                  <a:gd name="connsiteY223" fmla="*/ 685283 h 1078499"/>
                  <a:gd name="connsiteX224" fmla="*/ 1256549 w 3024845"/>
                  <a:gd name="connsiteY224" fmla="*/ 685283 h 1078499"/>
                  <a:gd name="connsiteX225" fmla="*/ 1257309 w 3024845"/>
                  <a:gd name="connsiteY225" fmla="*/ 683932 h 1078499"/>
                  <a:gd name="connsiteX226" fmla="*/ 1262629 w 3024845"/>
                  <a:gd name="connsiteY226" fmla="*/ 674474 h 1078499"/>
                  <a:gd name="connsiteX227" fmla="*/ 1262629 w 3024845"/>
                  <a:gd name="connsiteY227" fmla="*/ 676366 h 1078499"/>
                  <a:gd name="connsiteX228" fmla="*/ 1262629 w 3024845"/>
                  <a:gd name="connsiteY228" fmla="*/ 689607 h 1078499"/>
                  <a:gd name="connsiteX229" fmla="*/ 1266682 w 3024845"/>
                  <a:gd name="connsiteY229" fmla="*/ 644210 h 1078499"/>
                  <a:gd name="connsiteX230" fmla="*/ 1267442 w 3024845"/>
                  <a:gd name="connsiteY230" fmla="*/ 644210 h 1078499"/>
                  <a:gd name="connsiteX231" fmla="*/ 1272762 w 3024845"/>
                  <a:gd name="connsiteY231" fmla="*/ 644210 h 1078499"/>
                  <a:gd name="connsiteX232" fmla="*/ 1272762 w 3024845"/>
                  <a:gd name="connsiteY232" fmla="*/ 579356 h 1078499"/>
                  <a:gd name="connsiteX233" fmla="*/ 1273776 w 3024845"/>
                  <a:gd name="connsiteY233" fmla="*/ 579356 h 1078499"/>
                  <a:gd name="connsiteX234" fmla="*/ 1280869 w 3024845"/>
                  <a:gd name="connsiteY234" fmla="*/ 579356 h 1078499"/>
                  <a:gd name="connsiteX235" fmla="*/ 1293029 w 3024845"/>
                  <a:gd name="connsiteY235" fmla="*/ 536121 h 1078499"/>
                  <a:gd name="connsiteX236" fmla="*/ 1294296 w 3024845"/>
                  <a:gd name="connsiteY236" fmla="*/ 536121 h 1078499"/>
                  <a:gd name="connsiteX237" fmla="*/ 1303163 w 3024845"/>
                  <a:gd name="connsiteY237" fmla="*/ 536121 h 1078499"/>
                  <a:gd name="connsiteX238" fmla="*/ 1313296 w 3024845"/>
                  <a:gd name="connsiteY238" fmla="*/ 579356 h 1078499"/>
                  <a:gd name="connsiteX239" fmla="*/ 1314309 w 3024845"/>
                  <a:gd name="connsiteY239" fmla="*/ 579356 h 1078499"/>
                  <a:gd name="connsiteX240" fmla="*/ 1321403 w 3024845"/>
                  <a:gd name="connsiteY240" fmla="*/ 579356 h 1078499"/>
                  <a:gd name="connsiteX241" fmla="*/ 1321403 w 3024845"/>
                  <a:gd name="connsiteY241" fmla="*/ 618268 h 1078499"/>
                  <a:gd name="connsiteX242" fmla="*/ 1323176 w 3024845"/>
                  <a:gd name="connsiteY242" fmla="*/ 618268 h 1078499"/>
                  <a:gd name="connsiteX243" fmla="*/ 1335590 w 3024845"/>
                  <a:gd name="connsiteY243" fmla="*/ 618268 h 1078499"/>
                  <a:gd name="connsiteX244" fmla="*/ 1335590 w 3024845"/>
                  <a:gd name="connsiteY244" fmla="*/ 620430 h 1078499"/>
                  <a:gd name="connsiteX245" fmla="*/ 1335590 w 3024845"/>
                  <a:gd name="connsiteY245" fmla="*/ 635562 h 1078499"/>
                  <a:gd name="connsiteX246" fmla="*/ 1339643 w 3024845"/>
                  <a:gd name="connsiteY246" fmla="*/ 633401 h 1078499"/>
                  <a:gd name="connsiteX247" fmla="*/ 1339643 w 3024845"/>
                  <a:gd name="connsiteY247" fmla="*/ 618268 h 1078499"/>
                  <a:gd name="connsiteX248" fmla="*/ 1341163 w 3024845"/>
                  <a:gd name="connsiteY248" fmla="*/ 618268 h 1078499"/>
                  <a:gd name="connsiteX249" fmla="*/ 1351803 w 3024845"/>
                  <a:gd name="connsiteY249" fmla="*/ 618268 h 1078499"/>
                  <a:gd name="connsiteX250" fmla="*/ 1351803 w 3024845"/>
                  <a:gd name="connsiteY250" fmla="*/ 619889 h 1078499"/>
                  <a:gd name="connsiteX251" fmla="*/ 1351803 w 3024845"/>
                  <a:gd name="connsiteY251" fmla="*/ 631239 h 1078499"/>
                  <a:gd name="connsiteX252" fmla="*/ 1382204 w 3024845"/>
                  <a:gd name="connsiteY252" fmla="*/ 631239 h 1078499"/>
                  <a:gd name="connsiteX253" fmla="*/ 1382204 w 3024845"/>
                  <a:gd name="connsiteY253" fmla="*/ 594489 h 1078499"/>
                  <a:gd name="connsiteX254" fmla="*/ 1383470 w 3024845"/>
                  <a:gd name="connsiteY254" fmla="*/ 594489 h 1078499"/>
                  <a:gd name="connsiteX255" fmla="*/ 1392337 w 3024845"/>
                  <a:gd name="connsiteY255" fmla="*/ 594489 h 1078499"/>
                  <a:gd name="connsiteX256" fmla="*/ 1392337 w 3024845"/>
                  <a:gd name="connsiteY256" fmla="*/ 616106 h 1078499"/>
                  <a:gd name="connsiteX257" fmla="*/ 1394364 w 3024845"/>
                  <a:gd name="connsiteY257" fmla="*/ 583680 h 1078499"/>
                  <a:gd name="connsiteX258" fmla="*/ 1416657 w 3024845"/>
                  <a:gd name="connsiteY258" fmla="*/ 583680 h 1078499"/>
                  <a:gd name="connsiteX259" fmla="*/ 1416657 w 3024845"/>
                  <a:gd name="connsiteY259" fmla="*/ 582058 h 1078499"/>
                  <a:gd name="connsiteX260" fmla="*/ 1416657 w 3024845"/>
                  <a:gd name="connsiteY260" fmla="*/ 570709 h 1078499"/>
                  <a:gd name="connsiteX261" fmla="*/ 1417417 w 3024845"/>
                  <a:gd name="connsiteY261" fmla="*/ 570709 h 1078499"/>
                  <a:gd name="connsiteX262" fmla="*/ 1422737 w 3024845"/>
                  <a:gd name="connsiteY262" fmla="*/ 570709 h 1078499"/>
                  <a:gd name="connsiteX263" fmla="*/ 1422737 w 3024845"/>
                  <a:gd name="connsiteY263" fmla="*/ 568818 h 1078499"/>
                  <a:gd name="connsiteX264" fmla="*/ 1422737 w 3024845"/>
                  <a:gd name="connsiteY264" fmla="*/ 555577 h 1078499"/>
                  <a:gd name="connsiteX265" fmla="*/ 1426791 w 3024845"/>
                  <a:gd name="connsiteY265" fmla="*/ 562062 h 1078499"/>
                  <a:gd name="connsiteX266" fmla="*/ 1429071 w 3024845"/>
                  <a:gd name="connsiteY266" fmla="*/ 562062 h 1078499"/>
                  <a:gd name="connsiteX267" fmla="*/ 1445031 w 3024845"/>
                  <a:gd name="connsiteY267" fmla="*/ 562062 h 1078499"/>
                  <a:gd name="connsiteX268" fmla="*/ 1445031 w 3024845"/>
                  <a:gd name="connsiteY268" fmla="*/ 561251 h 1078499"/>
                  <a:gd name="connsiteX269" fmla="*/ 1445031 w 3024845"/>
                  <a:gd name="connsiteY269" fmla="*/ 555577 h 1078499"/>
                  <a:gd name="connsiteX270" fmla="*/ 1445791 w 3024845"/>
                  <a:gd name="connsiteY270" fmla="*/ 555577 h 1078499"/>
                  <a:gd name="connsiteX271" fmla="*/ 1451111 w 3024845"/>
                  <a:gd name="connsiteY271" fmla="*/ 555577 h 1078499"/>
                  <a:gd name="connsiteX272" fmla="*/ 1451111 w 3024845"/>
                  <a:gd name="connsiteY272" fmla="*/ 556928 h 1078499"/>
                  <a:gd name="connsiteX273" fmla="*/ 1451111 w 3024845"/>
                  <a:gd name="connsiteY273" fmla="*/ 566386 h 1078499"/>
                  <a:gd name="connsiteX274" fmla="*/ 1489618 w 3024845"/>
                  <a:gd name="connsiteY274" fmla="*/ 566386 h 1078499"/>
                  <a:gd name="connsiteX275" fmla="*/ 1489618 w 3024845"/>
                  <a:gd name="connsiteY275" fmla="*/ 704739 h 1078499"/>
                  <a:gd name="connsiteX276" fmla="*/ 1491138 w 3024845"/>
                  <a:gd name="connsiteY276" fmla="*/ 704739 h 1078499"/>
                  <a:gd name="connsiteX277" fmla="*/ 1501778 w 3024845"/>
                  <a:gd name="connsiteY277" fmla="*/ 704739 h 1078499"/>
                  <a:gd name="connsiteX278" fmla="*/ 1501778 w 3024845"/>
                  <a:gd name="connsiteY278" fmla="*/ 691769 h 1078499"/>
                  <a:gd name="connsiteX279" fmla="*/ 1505832 w 3024845"/>
                  <a:gd name="connsiteY279" fmla="*/ 691769 h 1078499"/>
                  <a:gd name="connsiteX280" fmla="*/ 1505832 w 3024845"/>
                  <a:gd name="connsiteY280" fmla="*/ 704739 h 1078499"/>
                  <a:gd name="connsiteX281" fmla="*/ 1536232 w 3024845"/>
                  <a:gd name="connsiteY281" fmla="*/ 704739 h 1078499"/>
                  <a:gd name="connsiteX282" fmla="*/ 1536232 w 3024845"/>
                  <a:gd name="connsiteY282" fmla="*/ 674474 h 1078499"/>
                  <a:gd name="connsiteX283" fmla="*/ 1548392 w 3024845"/>
                  <a:gd name="connsiteY283" fmla="*/ 674474 h 1078499"/>
                  <a:gd name="connsiteX284" fmla="*/ 1560552 w 3024845"/>
                  <a:gd name="connsiteY284" fmla="*/ 672313 h 1078499"/>
                  <a:gd name="connsiteX285" fmla="*/ 1564606 w 3024845"/>
                  <a:gd name="connsiteY285" fmla="*/ 674474 h 1078499"/>
                  <a:gd name="connsiteX286" fmla="*/ 1574739 w 3024845"/>
                  <a:gd name="connsiteY286" fmla="*/ 674474 h 1078499"/>
                  <a:gd name="connsiteX287" fmla="*/ 1574739 w 3024845"/>
                  <a:gd name="connsiteY287" fmla="*/ 704739 h 1078499"/>
                  <a:gd name="connsiteX288" fmla="*/ 1582846 w 3024845"/>
                  <a:gd name="connsiteY288" fmla="*/ 704739 h 1078499"/>
                  <a:gd name="connsiteX289" fmla="*/ 1582846 w 3024845"/>
                  <a:gd name="connsiteY289" fmla="*/ 722034 h 1078499"/>
                  <a:gd name="connsiteX290" fmla="*/ 1592182 w 3024845"/>
                  <a:gd name="connsiteY290" fmla="*/ 722939 h 1078499"/>
                  <a:gd name="connsiteX291" fmla="*/ 1605140 w 3024845"/>
                  <a:gd name="connsiteY291" fmla="*/ 722939 h 1078499"/>
                  <a:gd name="connsiteX292" fmla="*/ 1605140 w 3024845"/>
                  <a:gd name="connsiteY292" fmla="*/ 706901 h 1078499"/>
                  <a:gd name="connsiteX293" fmla="*/ 1673096 w 3024845"/>
                  <a:gd name="connsiteY293" fmla="*/ 706901 h 1078499"/>
                  <a:gd name="connsiteX294" fmla="*/ 1673096 w 3024845"/>
                  <a:gd name="connsiteY294" fmla="*/ 621648 h 1078499"/>
                  <a:gd name="connsiteX295" fmla="*/ 1745104 w 3024845"/>
                  <a:gd name="connsiteY295" fmla="*/ 621648 h 1078499"/>
                  <a:gd name="connsiteX296" fmla="*/ 1745104 w 3024845"/>
                  <a:gd name="connsiteY296" fmla="*/ 700416 h 1078499"/>
                  <a:gd name="connsiteX297" fmla="*/ 1747008 w 3024845"/>
                  <a:gd name="connsiteY297" fmla="*/ 700416 h 1078499"/>
                  <a:gd name="connsiteX298" fmla="*/ 1748250 w 3024845"/>
                  <a:gd name="connsiteY298" fmla="*/ 722939 h 1078499"/>
                  <a:gd name="connsiteX299" fmla="*/ 1757926 w 3024845"/>
                  <a:gd name="connsiteY299" fmla="*/ 722939 h 1078499"/>
                  <a:gd name="connsiteX300" fmla="*/ 1759168 w 3024845"/>
                  <a:gd name="connsiteY300" fmla="*/ 700416 h 1078499"/>
                  <a:gd name="connsiteX301" fmla="*/ 1765248 w 3024845"/>
                  <a:gd name="connsiteY301" fmla="*/ 700416 h 1078499"/>
                  <a:gd name="connsiteX302" fmla="*/ 1766490 w 3024845"/>
                  <a:gd name="connsiteY302" fmla="*/ 722939 h 1078499"/>
                  <a:gd name="connsiteX303" fmla="*/ 1817112 w 3024845"/>
                  <a:gd name="connsiteY303" fmla="*/ 722939 h 1078499"/>
                  <a:gd name="connsiteX304" fmla="*/ 1817112 w 3024845"/>
                  <a:gd name="connsiteY304" fmla="*/ 559911 h 1078499"/>
                  <a:gd name="connsiteX305" fmla="*/ 2014439 w 3024845"/>
                  <a:gd name="connsiteY305" fmla="*/ 559911 h 1078499"/>
                  <a:gd name="connsiteX306" fmla="*/ 2014439 w 3024845"/>
                  <a:gd name="connsiteY306" fmla="*/ 722939 h 1078499"/>
                  <a:gd name="connsiteX307" fmla="*/ 2033136 w 3024845"/>
                  <a:gd name="connsiteY307" fmla="*/ 722939 h 1078499"/>
                  <a:gd name="connsiteX308" fmla="*/ 2033136 w 3024845"/>
                  <a:gd name="connsiteY308" fmla="*/ 640246 h 1078499"/>
                  <a:gd name="connsiteX309" fmla="*/ 2128256 w 3024845"/>
                  <a:gd name="connsiteY309" fmla="*/ 640246 h 1078499"/>
                  <a:gd name="connsiteX310" fmla="*/ 2140186 w 3024845"/>
                  <a:gd name="connsiteY310" fmla="*/ 322105 h 1078499"/>
                  <a:gd name="connsiteX311" fmla="*/ 2128026 w 3024845"/>
                  <a:gd name="connsiteY311" fmla="*/ 300487 h 1078499"/>
                  <a:gd name="connsiteX312" fmla="*/ 2121946 w 3024845"/>
                  <a:gd name="connsiteY312" fmla="*/ 296163 h 1078499"/>
                  <a:gd name="connsiteX313" fmla="*/ 2130053 w 3024845"/>
                  <a:gd name="connsiteY313" fmla="*/ 272384 h 1078499"/>
                  <a:gd name="connsiteX314" fmla="*/ 2130053 w 3024845"/>
                  <a:gd name="connsiteY314" fmla="*/ 255090 h 1078499"/>
                  <a:gd name="connsiteX315" fmla="*/ 2144240 w 3024845"/>
                  <a:gd name="connsiteY315" fmla="*/ 255090 h 1078499"/>
                  <a:gd name="connsiteX316" fmla="*/ 2144240 w 3024845"/>
                  <a:gd name="connsiteY316" fmla="*/ 233472 h 1078499"/>
                  <a:gd name="connsiteX317" fmla="*/ 2146266 w 3024845"/>
                  <a:gd name="connsiteY317" fmla="*/ 229148 h 1078499"/>
                  <a:gd name="connsiteX318" fmla="*/ 2146266 w 3024845"/>
                  <a:gd name="connsiteY318" fmla="*/ 151324 h 1078499"/>
                  <a:gd name="connsiteX319" fmla="*/ 2144240 w 3024845"/>
                  <a:gd name="connsiteY319" fmla="*/ 144839 h 1078499"/>
                  <a:gd name="connsiteX320" fmla="*/ 2150320 w 3024845"/>
                  <a:gd name="connsiteY320" fmla="*/ 138353 h 1078499"/>
                  <a:gd name="connsiteX321" fmla="*/ 2150320 w 3024845"/>
                  <a:gd name="connsiteY321" fmla="*/ 79985 h 1078499"/>
                  <a:gd name="connsiteX322" fmla="*/ 2152346 w 3024845"/>
                  <a:gd name="connsiteY322" fmla="*/ 75662 h 1078499"/>
                  <a:gd name="connsiteX323" fmla="*/ 2152346 w 3024845"/>
                  <a:gd name="connsiteY323" fmla="*/ 19456 h 1078499"/>
                  <a:gd name="connsiteX324" fmla="*/ 2154373 w 3024845"/>
                  <a:gd name="connsiteY324" fmla="*/ 0 h 1078499"/>
                  <a:gd name="connsiteX325" fmla="*/ 2162480 w 3024845"/>
                  <a:gd name="connsiteY325" fmla="*/ 138353 h 1078499"/>
                  <a:gd name="connsiteX326" fmla="*/ 2168560 w 3024845"/>
                  <a:gd name="connsiteY326" fmla="*/ 144839 h 1078499"/>
                  <a:gd name="connsiteX327" fmla="*/ 2166533 w 3024845"/>
                  <a:gd name="connsiteY327" fmla="*/ 151324 h 1078499"/>
                  <a:gd name="connsiteX328" fmla="*/ 2166533 w 3024845"/>
                  <a:gd name="connsiteY328" fmla="*/ 229148 h 1078499"/>
                  <a:gd name="connsiteX329" fmla="*/ 2168560 w 3024845"/>
                  <a:gd name="connsiteY329" fmla="*/ 233472 h 1078499"/>
                  <a:gd name="connsiteX330" fmla="*/ 2168560 w 3024845"/>
                  <a:gd name="connsiteY330" fmla="*/ 255090 h 1078499"/>
                  <a:gd name="connsiteX331" fmla="*/ 2182747 w 3024845"/>
                  <a:gd name="connsiteY331" fmla="*/ 255090 h 1078499"/>
                  <a:gd name="connsiteX332" fmla="*/ 2182747 w 3024845"/>
                  <a:gd name="connsiteY332" fmla="*/ 272384 h 1078499"/>
                  <a:gd name="connsiteX333" fmla="*/ 2190854 w 3024845"/>
                  <a:gd name="connsiteY333" fmla="*/ 296163 h 1078499"/>
                  <a:gd name="connsiteX334" fmla="*/ 2184774 w 3024845"/>
                  <a:gd name="connsiteY334" fmla="*/ 300487 h 1078499"/>
                  <a:gd name="connsiteX335" fmla="*/ 2172613 w 3024845"/>
                  <a:gd name="connsiteY335" fmla="*/ 322105 h 1078499"/>
                  <a:gd name="connsiteX336" fmla="*/ 2180720 w 3024845"/>
                  <a:gd name="connsiteY336" fmla="*/ 575033 h 1078499"/>
                  <a:gd name="connsiteX337" fmla="*/ 2245574 w 3024845"/>
                  <a:gd name="connsiteY337" fmla="*/ 575033 h 1078499"/>
                  <a:gd name="connsiteX338" fmla="*/ 2245574 w 3024845"/>
                  <a:gd name="connsiteY338" fmla="*/ 650695 h 1078499"/>
                  <a:gd name="connsiteX339" fmla="*/ 2253681 w 3024845"/>
                  <a:gd name="connsiteY339" fmla="*/ 650695 h 1078499"/>
                  <a:gd name="connsiteX340" fmla="*/ 2255708 w 3024845"/>
                  <a:gd name="connsiteY340" fmla="*/ 644210 h 1078499"/>
                  <a:gd name="connsiteX341" fmla="*/ 2261788 w 3024845"/>
                  <a:gd name="connsiteY341" fmla="*/ 644210 h 1078499"/>
                  <a:gd name="connsiteX342" fmla="*/ 2263815 w 3024845"/>
                  <a:gd name="connsiteY342" fmla="*/ 652857 h 1078499"/>
                  <a:gd name="connsiteX343" fmla="*/ 2275975 w 3024845"/>
                  <a:gd name="connsiteY343" fmla="*/ 652857 h 1078499"/>
                  <a:gd name="connsiteX344" fmla="*/ 2275975 w 3024845"/>
                  <a:gd name="connsiteY344" fmla="*/ 646371 h 1078499"/>
                  <a:gd name="connsiteX345" fmla="*/ 2298268 w 3024845"/>
                  <a:gd name="connsiteY345" fmla="*/ 646371 h 1078499"/>
                  <a:gd name="connsiteX346" fmla="*/ 2298268 w 3024845"/>
                  <a:gd name="connsiteY346" fmla="*/ 652857 h 1078499"/>
                  <a:gd name="connsiteX347" fmla="*/ 2318535 w 3024845"/>
                  <a:gd name="connsiteY347" fmla="*/ 652857 h 1078499"/>
                  <a:gd name="connsiteX348" fmla="*/ 2318535 w 3024845"/>
                  <a:gd name="connsiteY348" fmla="*/ 698254 h 1078499"/>
                  <a:gd name="connsiteX349" fmla="*/ 2332722 w 3024845"/>
                  <a:gd name="connsiteY349" fmla="*/ 698254 h 1078499"/>
                  <a:gd name="connsiteX350" fmla="*/ 2332722 w 3024845"/>
                  <a:gd name="connsiteY350" fmla="*/ 685283 h 1078499"/>
                  <a:gd name="connsiteX351" fmla="*/ 2348936 w 3024845"/>
                  <a:gd name="connsiteY351" fmla="*/ 685283 h 1078499"/>
                  <a:gd name="connsiteX352" fmla="*/ 2348936 w 3024845"/>
                  <a:gd name="connsiteY352" fmla="*/ 505856 h 1078499"/>
                  <a:gd name="connsiteX353" fmla="*/ 2355016 w 3024845"/>
                  <a:gd name="connsiteY353" fmla="*/ 499370 h 1078499"/>
                  <a:gd name="connsiteX354" fmla="*/ 2427977 w 3024845"/>
                  <a:gd name="connsiteY354" fmla="*/ 499370 h 1078499"/>
                  <a:gd name="connsiteX355" fmla="*/ 2427977 w 3024845"/>
                  <a:gd name="connsiteY355" fmla="*/ 508018 h 1078499"/>
                  <a:gd name="connsiteX356" fmla="*/ 2438110 w 3024845"/>
                  <a:gd name="connsiteY356" fmla="*/ 508018 h 1078499"/>
                  <a:gd name="connsiteX357" fmla="*/ 2438110 w 3024845"/>
                  <a:gd name="connsiteY357" fmla="*/ 622592 h 1078499"/>
                  <a:gd name="connsiteX358" fmla="*/ 2460404 w 3024845"/>
                  <a:gd name="connsiteY358" fmla="*/ 622592 h 1078499"/>
                  <a:gd name="connsiteX359" fmla="*/ 2460404 w 3024845"/>
                  <a:gd name="connsiteY359" fmla="*/ 555577 h 1078499"/>
                  <a:gd name="connsiteX360" fmla="*/ 2486751 w 3024845"/>
                  <a:gd name="connsiteY360" fmla="*/ 555577 h 1078499"/>
                  <a:gd name="connsiteX361" fmla="*/ 2490804 w 3024845"/>
                  <a:gd name="connsiteY361" fmla="*/ 551253 h 1078499"/>
                  <a:gd name="connsiteX362" fmla="*/ 2498911 w 3024845"/>
                  <a:gd name="connsiteY362" fmla="*/ 551253 h 1078499"/>
                  <a:gd name="connsiteX363" fmla="*/ 2502964 w 3024845"/>
                  <a:gd name="connsiteY363" fmla="*/ 555577 h 1078499"/>
                  <a:gd name="connsiteX364" fmla="*/ 2525258 w 3024845"/>
                  <a:gd name="connsiteY364" fmla="*/ 555577 h 1078499"/>
                  <a:gd name="connsiteX365" fmla="*/ 2525258 w 3024845"/>
                  <a:gd name="connsiteY365" fmla="*/ 438841 h 1078499"/>
                  <a:gd name="connsiteX366" fmla="*/ 2582005 w 3024845"/>
                  <a:gd name="connsiteY366" fmla="*/ 428032 h 1078499"/>
                  <a:gd name="connsiteX367" fmla="*/ 2582005 w 3024845"/>
                  <a:gd name="connsiteY367" fmla="*/ 429113 h 1078499"/>
                  <a:gd name="connsiteX368" fmla="*/ 2582005 w 3024845"/>
                  <a:gd name="connsiteY368" fmla="*/ 436679 h 1078499"/>
                  <a:gd name="connsiteX369" fmla="*/ 2608352 w 3024845"/>
                  <a:gd name="connsiteY369" fmla="*/ 436679 h 1078499"/>
                  <a:gd name="connsiteX370" fmla="*/ 2608352 w 3024845"/>
                  <a:gd name="connsiteY370" fmla="*/ 691769 h 1078499"/>
                  <a:gd name="connsiteX371" fmla="*/ 2630646 w 3024845"/>
                  <a:gd name="connsiteY371" fmla="*/ 691769 h 1078499"/>
                  <a:gd name="connsiteX372" fmla="*/ 2630646 w 3024845"/>
                  <a:gd name="connsiteY372" fmla="*/ 687445 h 1078499"/>
                  <a:gd name="connsiteX373" fmla="*/ 2642806 w 3024845"/>
                  <a:gd name="connsiteY373" fmla="*/ 687445 h 1078499"/>
                  <a:gd name="connsiteX374" fmla="*/ 2642806 w 3024845"/>
                  <a:gd name="connsiteY374" fmla="*/ 691769 h 1078499"/>
                  <a:gd name="connsiteX375" fmla="*/ 2667126 w 3024845"/>
                  <a:gd name="connsiteY375" fmla="*/ 691769 h 1078499"/>
                  <a:gd name="connsiteX376" fmla="*/ 2667126 w 3024845"/>
                  <a:gd name="connsiteY376" fmla="*/ 678798 h 1078499"/>
                  <a:gd name="connsiteX377" fmla="*/ 2695500 w 3024845"/>
                  <a:gd name="connsiteY377" fmla="*/ 678798 h 1078499"/>
                  <a:gd name="connsiteX378" fmla="*/ 2707660 w 3024845"/>
                  <a:gd name="connsiteY378" fmla="*/ 674474 h 1078499"/>
                  <a:gd name="connsiteX379" fmla="*/ 2727927 w 3024845"/>
                  <a:gd name="connsiteY379" fmla="*/ 678798 h 1078499"/>
                  <a:gd name="connsiteX380" fmla="*/ 2727927 w 3024845"/>
                  <a:gd name="connsiteY380" fmla="*/ 661504 h 1078499"/>
                  <a:gd name="connsiteX381" fmla="*/ 2736034 w 3024845"/>
                  <a:gd name="connsiteY381" fmla="*/ 661504 h 1078499"/>
                  <a:gd name="connsiteX382" fmla="*/ 2736034 w 3024845"/>
                  <a:gd name="connsiteY382" fmla="*/ 648533 h 1078499"/>
                  <a:gd name="connsiteX383" fmla="*/ 2792781 w 3024845"/>
                  <a:gd name="connsiteY383" fmla="*/ 648533 h 1078499"/>
                  <a:gd name="connsiteX384" fmla="*/ 2792781 w 3024845"/>
                  <a:gd name="connsiteY384" fmla="*/ 618268 h 1078499"/>
                  <a:gd name="connsiteX385" fmla="*/ 2811021 w 3024845"/>
                  <a:gd name="connsiteY385" fmla="*/ 618268 h 1078499"/>
                  <a:gd name="connsiteX386" fmla="*/ 2811021 w 3024845"/>
                  <a:gd name="connsiteY386" fmla="*/ 611783 h 1078499"/>
                  <a:gd name="connsiteX387" fmla="*/ 2823181 w 3024845"/>
                  <a:gd name="connsiteY387" fmla="*/ 611783 h 1078499"/>
                  <a:gd name="connsiteX388" fmla="*/ 2823181 w 3024845"/>
                  <a:gd name="connsiteY388" fmla="*/ 618268 h 1078499"/>
                  <a:gd name="connsiteX389" fmla="*/ 2839395 w 3024845"/>
                  <a:gd name="connsiteY389" fmla="*/ 618268 h 1078499"/>
                  <a:gd name="connsiteX390" fmla="*/ 2839395 w 3024845"/>
                  <a:gd name="connsiteY390" fmla="*/ 667989 h 1078499"/>
                  <a:gd name="connsiteX391" fmla="*/ 2871822 w 3024845"/>
                  <a:gd name="connsiteY391" fmla="*/ 667989 h 1078499"/>
                  <a:gd name="connsiteX392" fmla="*/ 2871822 w 3024845"/>
                  <a:gd name="connsiteY392" fmla="*/ 642048 h 1078499"/>
                  <a:gd name="connsiteX393" fmla="*/ 2910329 w 3024845"/>
                  <a:gd name="connsiteY393" fmla="*/ 642048 h 1078499"/>
                  <a:gd name="connsiteX394" fmla="*/ 2910329 w 3024845"/>
                  <a:gd name="connsiteY394" fmla="*/ 611783 h 1078499"/>
                  <a:gd name="connsiteX395" fmla="*/ 2958970 w 3024845"/>
                  <a:gd name="connsiteY395" fmla="*/ 611783 h 1078499"/>
                  <a:gd name="connsiteX396" fmla="*/ 2958970 w 3024845"/>
                  <a:gd name="connsiteY396" fmla="*/ 722939 h 1078499"/>
                  <a:gd name="connsiteX397" fmla="*/ 2958970 w 3024845"/>
                  <a:gd name="connsiteY397" fmla="*/ 736718 h 1078499"/>
                  <a:gd name="connsiteX398" fmla="*/ 3024845 w 3024845"/>
                  <a:gd name="connsiteY398" fmla="*/ 736718 h 1078499"/>
                  <a:gd name="connsiteX399" fmla="*/ 3024845 w 3024845"/>
                  <a:gd name="connsiteY399" fmla="*/ 1078499 h 1078499"/>
                  <a:gd name="connsiteX400" fmla="*/ 2054 w 3024845"/>
                  <a:gd name="connsiteY400" fmla="*/ 1076166 h 1078499"/>
                  <a:gd name="connsiteX401" fmla="*/ 0 w 3024845"/>
                  <a:gd name="connsiteY401" fmla="*/ 642048 h 1078499"/>
                  <a:gd name="connsiteX402" fmla="*/ 20267 w 3024845"/>
                  <a:gd name="connsiteY402" fmla="*/ 642048 h 1078499"/>
                  <a:gd name="connsiteX403" fmla="*/ 20774 w 3024845"/>
                  <a:gd name="connsiteY403" fmla="*/ 640967 h 1078499"/>
                  <a:gd name="connsiteX404" fmla="*/ 24320 w 3024845"/>
                  <a:gd name="connsiteY404" fmla="*/ 633401 h 1078499"/>
                  <a:gd name="connsiteX405" fmla="*/ 26094 w 3024845"/>
                  <a:gd name="connsiteY405" fmla="*/ 633671 h 1078499"/>
                  <a:gd name="connsiteX406" fmla="*/ 38507 w 3024845"/>
                  <a:gd name="connsiteY406" fmla="*/ 635562 h 1078499"/>
                  <a:gd name="connsiteX407" fmla="*/ 39014 w 3024845"/>
                  <a:gd name="connsiteY407" fmla="*/ 636914 h 1078499"/>
                  <a:gd name="connsiteX408" fmla="*/ 42560 w 3024845"/>
                  <a:gd name="connsiteY408" fmla="*/ 646371 h 1078499"/>
                  <a:gd name="connsiteX409" fmla="*/ 68907 w 3024845"/>
                  <a:gd name="connsiteY409" fmla="*/ 648533 h 1078499"/>
                  <a:gd name="connsiteX410" fmla="*/ 68907 w 3024845"/>
                  <a:gd name="connsiteY410" fmla="*/ 525312 h 1078499"/>
                  <a:gd name="connsiteX411" fmla="*/ 70934 w 3024845"/>
                  <a:gd name="connsiteY411" fmla="*/ 525312 h 1078499"/>
                  <a:gd name="connsiteX412" fmla="*/ 85121 w 3024845"/>
                  <a:gd name="connsiteY412" fmla="*/ 525312 h 1078499"/>
                  <a:gd name="connsiteX413" fmla="*/ 85121 w 3024845"/>
                  <a:gd name="connsiteY413" fmla="*/ 389120 h 1078499"/>
                  <a:gd name="connsiteX414" fmla="*/ 86894 w 3024845"/>
                  <a:gd name="connsiteY414" fmla="*/ 389120 h 1078499"/>
                  <a:gd name="connsiteX415" fmla="*/ 99308 w 3024845"/>
                  <a:gd name="connsiteY415" fmla="*/ 389120 h 1078499"/>
                  <a:gd name="connsiteX416" fmla="*/ 99308 w 3024845"/>
                  <a:gd name="connsiteY416" fmla="*/ 274546 h 1078499"/>
                  <a:gd name="connsiteX417" fmla="*/ 103361 w 3024845"/>
                  <a:gd name="connsiteY417" fmla="*/ 246442 h 1078499"/>
                  <a:gd name="connsiteX418" fmla="*/ 105388 w 3024845"/>
                  <a:gd name="connsiteY418" fmla="*/ 246442 h 1078499"/>
                  <a:gd name="connsiteX419" fmla="*/ 119575 w 3024845"/>
                  <a:gd name="connsiteY419" fmla="*/ 246442 h 1078499"/>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0186 w 3024845"/>
                  <a:gd name="connsiteY310" fmla="*/ 302649 h 1059043"/>
                  <a:gd name="connsiteX311" fmla="*/ 2128026 w 3024845"/>
                  <a:gd name="connsiteY311" fmla="*/ 281031 h 1059043"/>
                  <a:gd name="connsiteX312" fmla="*/ 2121946 w 3024845"/>
                  <a:gd name="connsiteY312" fmla="*/ 276707 h 1059043"/>
                  <a:gd name="connsiteX313" fmla="*/ 2130053 w 3024845"/>
                  <a:gd name="connsiteY313" fmla="*/ 252928 h 1059043"/>
                  <a:gd name="connsiteX314" fmla="*/ 2130053 w 3024845"/>
                  <a:gd name="connsiteY314" fmla="*/ 235634 h 1059043"/>
                  <a:gd name="connsiteX315" fmla="*/ 2144240 w 3024845"/>
                  <a:gd name="connsiteY315" fmla="*/ 235634 h 1059043"/>
                  <a:gd name="connsiteX316" fmla="*/ 2144240 w 3024845"/>
                  <a:gd name="connsiteY316" fmla="*/ 214016 h 1059043"/>
                  <a:gd name="connsiteX317" fmla="*/ 2146266 w 3024845"/>
                  <a:gd name="connsiteY317" fmla="*/ 209692 h 1059043"/>
                  <a:gd name="connsiteX318" fmla="*/ 2146266 w 3024845"/>
                  <a:gd name="connsiteY318" fmla="*/ 131868 h 1059043"/>
                  <a:gd name="connsiteX319" fmla="*/ 2144240 w 3024845"/>
                  <a:gd name="connsiteY319" fmla="*/ 125383 h 1059043"/>
                  <a:gd name="connsiteX320" fmla="*/ 2150320 w 3024845"/>
                  <a:gd name="connsiteY320" fmla="*/ 118897 h 1059043"/>
                  <a:gd name="connsiteX321" fmla="*/ 2150320 w 3024845"/>
                  <a:gd name="connsiteY321" fmla="*/ 60529 h 1059043"/>
                  <a:gd name="connsiteX322" fmla="*/ 2152346 w 3024845"/>
                  <a:gd name="connsiteY322" fmla="*/ 56206 h 1059043"/>
                  <a:gd name="connsiteX323" fmla="*/ 2152346 w 3024845"/>
                  <a:gd name="connsiteY323" fmla="*/ 0 h 1059043"/>
                  <a:gd name="connsiteX324" fmla="*/ 2162480 w 3024845"/>
                  <a:gd name="connsiteY324" fmla="*/ 118897 h 1059043"/>
                  <a:gd name="connsiteX325" fmla="*/ 2168560 w 3024845"/>
                  <a:gd name="connsiteY325" fmla="*/ 125383 h 1059043"/>
                  <a:gd name="connsiteX326" fmla="*/ 2166533 w 3024845"/>
                  <a:gd name="connsiteY326" fmla="*/ 131868 h 1059043"/>
                  <a:gd name="connsiteX327" fmla="*/ 2166533 w 3024845"/>
                  <a:gd name="connsiteY327" fmla="*/ 209692 h 1059043"/>
                  <a:gd name="connsiteX328" fmla="*/ 2168560 w 3024845"/>
                  <a:gd name="connsiteY328" fmla="*/ 214016 h 1059043"/>
                  <a:gd name="connsiteX329" fmla="*/ 2168560 w 3024845"/>
                  <a:gd name="connsiteY329" fmla="*/ 235634 h 1059043"/>
                  <a:gd name="connsiteX330" fmla="*/ 2182747 w 3024845"/>
                  <a:gd name="connsiteY330" fmla="*/ 235634 h 1059043"/>
                  <a:gd name="connsiteX331" fmla="*/ 2182747 w 3024845"/>
                  <a:gd name="connsiteY331" fmla="*/ 252928 h 1059043"/>
                  <a:gd name="connsiteX332" fmla="*/ 2190854 w 3024845"/>
                  <a:gd name="connsiteY332" fmla="*/ 276707 h 1059043"/>
                  <a:gd name="connsiteX333" fmla="*/ 2184774 w 3024845"/>
                  <a:gd name="connsiteY333" fmla="*/ 281031 h 1059043"/>
                  <a:gd name="connsiteX334" fmla="*/ 2172613 w 3024845"/>
                  <a:gd name="connsiteY334" fmla="*/ 302649 h 1059043"/>
                  <a:gd name="connsiteX335" fmla="*/ 2180720 w 3024845"/>
                  <a:gd name="connsiteY335" fmla="*/ 555577 h 1059043"/>
                  <a:gd name="connsiteX336" fmla="*/ 2245574 w 3024845"/>
                  <a:gd name="connsiteY336" fmla="*/ 555577 h 1059043"/>
                  <a:gd name="connsiteX337" fmla="*/ 2245574 w 3024845"/>
                  <a:gd name="connsiteY337" fmla="*/ 631239 h 1059043"/>
                  <a:gd name="connsiteX338" fmla="*/ 2253681 w 3024845"/>
                  <a:gd name="connsiteY338" fmla="*/ 631239 h 1059043"/>
                  <a:gd name="connsiteX339" fmla="*/ 2255708 w 3024845"/>
                  <a:gd name="connsiteY339" fmla="*/ 624754 h 1059043"/>
                  <a:gd name="connsiteX340" fmla="*/ 2261788 w 3024845"/>
                  <a:gd name="connsiteY340" fmla="*/ 624754 h 1059043"/>
                  <a:gd name="connsiteX341" fmla="*/ 2263815 w 3024845"/>
                  <a:gd name="connsiteY341" fmla="*/ 633401 h 1059043"/>
                  <a:gd name="connsiteX342" fmla="*/ 2275975 w 3024845"/>
                  <a:gd name="connsiteY342" fmla="*/ 633401 h 1059043"/>
                  <a:gd name="connsiteX343" fmla="*/ 2275975 w 3024845"/>
                  <a:gd name="connsiteY343" fmla="*/ 626915 h 1059043"/>
                  <a:gd name="connsiteX344" fmla="*/ 2298268 w 3024845"/>
                  <a:gd name="connsiteY344" fmla="*/ 626915 h 1059043"/>
                  <a:gd name="connsiteX345" fmla="*/ 2298268 w 3024845"/>
                  <a:gd name="connsiteY345" fmla="*/ 633401 h 1059043"/>
                  <a:gd name="connsiteX346" fmla="*/ 2318535 w 3024845"/>
                  <a:gd name="connsiteY346" fmla="*/ 633401 h 1059043"/>
                  <a:gd name="connsiteX347" fmla="*/ 2318535 w 3024845"/>
                  <a:gd name="connsiteY347" fmla="*/ 678798 h 1059043"/>
                  <a:gd name="connsiteX348" fmla="*/ 2332722 w 3024845"/>
                  <a:gd name="connsiteY348" fmla="*/ 678798 h 1059043"/>
                  <a:gd name="connsiteX349" fmla="*/ 2332722 w 3024845"/>
                  <a:gd name="connsiteY349" fmla="*/ 665827 h 1059043"/>
                  <a:gd name="connsiteX350" fmla="*/ 2348936 w 3024845"/>
                  <a:gd name="connsiteY350" fmla="*/ 665827 h 1059043"/>
                  <a:gd name="connsiteX351" fmla="*/ 2348936 w 3024845"/>
                  <a:gd name="connsiteY351" fmla="*/ 486400 h 1059043"/>
                  <a:gd name="connsiteX352" fmla="*/ 2355016 w 3024845"/>
                  <a:gd name="connsiteY352" fmla="*/ 479914 h 1059043"/>
                  <a:gd name="connsiteX353" fmla="*/ 2427977 w 3024845"/>
                  <a:gd name="connsiteY353" fmla="*/ 479914 h 1059043"/>
                  <a:gd name="connsiteX354" fmla="*/ 2427977 w 3024845"/>
                  <a:gd name="connsiteY354" fmla="*/ 488562 h 1059043"/>
                  <a:gd name="connsiteX355" fmla="*/ 2438110 w 3024845"/>
                  <a:gd name="connsiteY355" fmla="*/ 488562 h 1059043"/>
                  <a:gd name="connsiteX356" fmla="*/ 2438110 w 3024845"/>
                  <a:gd name="connsiteY356" fmla="*/ 603136 h 1059043"/>
                  <a:gd name="connsiteX357" fmla="*/ 2460404 w 3024845"/>
                  <a:gd name="connsiteY357" fmla="*/ 603136 h 1059043"/>
                  <a:gd name="connsiteX358" fmla="*/ 2460404 w 3024845"/>
                  <a:gd name="connsiteY358" fmla="*/ 536121 h 1059043"/>
                  <a:gd name="connsiteX359" fmla="*/ 2486751 w 3024845"/>
                  <a:gd name="connsiteY359" fmla="*/ 536121 h 1059043"/>
                  <a:gd name="connsiteX360" fmla="*/ 2490804 w 3024845"/>
                  <a:gd name="connsiteY360" fmla="*/ 531797 h 1059043"/>
                  <a:gd name="connsiteX361" fmla="*/ 2498911 w 3024845"/>
                  <a:gd name="connsiteY361" fmla="*/ 531797 h 1059043"/>
                  <a:gd name="connsiteX362" fmla="*/ 2502964 w 3024845"/>
                  <a:gd name="connsiteY362" fmla="*/ 536121 h 1059043"/>
                  <a:gd name="connsiteX363" fmla="*/ 2525258 w 3024845"/>
                  <a:gd name="connsiteY363" fmla="*/ 536121 h 1059043"/>
                  <a:gd name="connsiteX364" fmla="*/ 2525258 w 3024845"/>
                  <a:gd name="connsiteY364" fmla="*/ 419385 h 1059043"/>
                  <a:gd name="connsiteX365" fmla="*/ 2582005 w 3024845"/>
                  <a:gd name="connsiteY365" fmla="*/ 408576 h 1059043"/>
                  <a:gd name="connsiteX366" fmla="*/ 2582005 w 3024845"/>
                  <a:gd name="connsiteY366" fmla="*/ 409657 h 1059043"/>
                  <a:gd name="connsiteX367" fmla="*/ 2582005 w 3024845"/>
                  <a:gd name="connsiteY367" fmla="*/ 417223 h 1059043"/>
                  <a:gd name="connsiteX368" fmla="*/ 2608352 w 3024845"/>
                  <a:gd name="connsiteY368" fmla="*/ 417223 h 1059043"/>
                  <a:gd name="connsiteX369" fmla="*/ 2608352 w 3024845"/>
                  <a:gd name="connsiteY369" fmla="*/ 672313 h 1059043"/>
                  <a:gd name="connsiteX370" fmla="*/ 2630646 w 3024845"/>
                  <a:gd name="connsiteY370" fmla="*/ 672313 h 1059043"/>
                  <a:gd name="connsiteX371" fmla="*/ 2630646 w 3024845"/>
                  <a:gd name="connsiteY371" fmla="*/ 667989 h 1059043"/>
                  <a:gd name="connsiteX372" fmla="*/ 2642806 w 3024845"/>
                  <a:gd name="connsiteY372" fmla="*/ 667989 h 1059043"/>
                  <a:gd name="connsiteX373" fmla="*/ 2642806 w 3024845"/>
                  <a:gd name="connsiteY373" fmla="*/ 672313 h 1059043"/>
                  <a:gd name="connsiteX374" fmla="*/ 2667126 w 3024845"/>
                  <a:gd name="connsiteY374" fmla="*/ 672313 h 1059043"/>
                  <a:gd name="connsiteX375" fmla="*/ 2667126 w 3024845"/>
                  <a:gd name="connsiteY375" fmla="*/ 659342 h 1059043"/>
                  <a:gd name="connsiteX376" fmla="*/ 2695500 w 3024845"/>
                  <a:gd name="connsiteY376" fmla="*/ 659342 h 1059043"/>
                  <a:gd name="connsiteX377" fmla="*/ 2707660 w 3024845"/>
                  <a:gd name="connsiteY377" fmla="*/ 655018 h 1059043"/>
                  <a:gd name="connsiteX378" fmla="*/ 2727927 w 3024845"/>
                  <a:gd name="connsiteY378" fmla="*/ 659342 h 1059043"/>
                  <a:gd name="connsiteX379" fmla="*/ 2727927 w 3024845"/>
                  <a:gd name="connsiteY379" fmla="*/ 642048 h 1059043"/>
                  <a:gd name="connsiteX380" fmla="*/ 2736034 w 3024845"/>
                  <a:gd name="connsiteY380" fmla="*/ 642048 h 1059043"/>
                  <a:gd name="connsiteX381" fmla="*/ 2736034 w 3024845"/>
                  <a:gd name="connsiteY381" fmla="*/ 629077 h 1059043"/>
                  <a:gd name="connsiteX382" fmla="*/ 2792781 w 3024845"/>
                  <a:gd name="connsiteY382" fmla="*/ 629077 h 1059043"/>
                  <a:gd name="connsiteX383" fmla="*/ 2792781 w 3024845"/>
                  <a:gd name="connsiteY383" fmla="*/ 598812 h 1059043"/>
                  <a:gd name="connsiteX384" fmla="*/ 2811021 w 3024845"/>
                  <a:gd name="connsiteY384" fmla="*/ 598812 h 1059043"/>
                  <a:gd name="connsiteX385" fmla="*/ 2811021 w 3024845"/>
                  <a:gd name="connsiteY385" fmla="*/ 592327 h 1059043"/>
                  <a:gd name="connsiteX386" fmla="*/ 2823181 w 3024845"/>
                  <a:gd name="connsiteY386" fmla="*/ 592327 h 1059043"/>
                  <a:gd name="connsiteX387" fmla="*/ 2823181 w 3024845"/>
                  <a:gd name="connsiteY387" fmla="*/ 598812 h 1059043"/>
                  <a:gd name="connsiteX388" fmla="*/ 2839395 w 3024845"/>
                  <a:gd name="connsiteY388" fmla="*/ 598812 h 1059043"/>
                  <a:gd name="connsiteX389" fmla="*/ 2839395 w 3024845"/>
                  <a:gd name="connsiteY389" fmla="*/ 648533 h 1059043"/>
                  <a:gd name="connsiteX390" fmla="*/ 2871822 w 3024845"/>
                  <a:gd name="connsiteY390" fmla="*/ 648533 h 1059043"/>
                  <a:gd name="connsiteX391" fmla="*/ 2871822 w 3024845"/>
                  <a:gd name="connsiteY391" fmla="*/ 622592 h 1059043"/>
                  <a:gd name="connsiteX392" fmla="*/ 2910329 w 3024845"/>
                  <a:gd name="connsiteY392" fmla="*/ 622592 h 1059043"/>
                  <a:gd name="connsiteX393" fmla="*/ 2910329 w 3024845"/>
                  <a:gd name="connsiteY393" fmla="*/ 592327 h 1059043"/>
                  <a:gd name="connsiteX394" fmla="*/ 2958970 w 3024845"/>
                  <a:gd name="connsiteY394" fmla="*/ 592327 h 1059043"/>
                  <a:gd name="connsiteX395" fmla="*/ 2958970 w 3024845"/>
                  <a:gd name="connsiteY395" fmla="*/ 703483 h 1059043"/>
                  <a:gd name="connsiteX396" fmla="*/ 2958970 w 3024845"/>
                  <a:gd name="connsiteY396" fmla="*/ 717262 h 1059043"/>
                  <a:gd name="connsiteX397" fmla="*/ 3024845 w 3024845"/>
                  <a:gd name="connsiteY397" fmla="*/ 717262 h 1059043"/>
                  <a:gd name="connsiteX398" fmla="*/ 3024845 w 3024845"/>
                  <a:gd name="connsiteY398" fmla="*/ 1059043 h 1059043"/>
                  <a:gd name="connsiteX399" fmla="*/ 2054 w 3024845"/>
                  <a:gd name="connsiteY399" fmla="*/ 1056710 h 1059043"/>
                  <a:gd name="connsiteX400" fmla="*/ 0 w 3024845"/>
                  <a:gd name="connsiteY400" fmla="*/ 622592 h 1059043"/>
                  <a:gd name="connsiteX401" fmla="*/ 20267 w 3024845"/>
                  <a:gd name="connsiteY401" fmla="*/ 622592 h 1059043"/>
                  <a:gd name="connsiteX402" fmla="*/ 20774 w 3024845"/>
                  <a:gd name="connsiteY402" fmla="*/ 621511 h 1059043"/>
                  <a:gd name="connsiteX403" fmla="*/ 24320 w 3024845"/>
                  <a:gd name="connsiteY403" fmla="*/ 613945 h 1059043"/>
                  <a:gd name="connsiteX404" fmla="*/ 26094 w 3024845"/>
                  <a:gd name="connsiteY404" fmla="*/ 614215 h 1059043"/>
                  <a:gd name="connsiteX405" fmla="*/ 38507 w 3024845"/>
                  <a:gd name="connsiteY405" fmla="*/ 616106 h 1059043"/>
                  <a:gd name="connsiteX406" fmla="*/ 39014 w 3024845"/>
                  <a:gd name="connsiteY406" fmla="*/ 617458 h 1059043"/>
                  <a:gd name="connsiteX407" fmla="*/ 42560 w 3024845"/>
                  <a:gd name="connsiteY407" fmla="*/ 626915 h 1059043"/>
                  <a:gd name="connsiteX408" fmla="*/ 68907 w 3024845"/>
                  <a:gd name="connsiteY408" fmla="*/ 629077 h 1059043"/>
                  <a:gd name="connsiteX409" fmla="*/ 68907 w 3024845"/>
                  <a:gd name="connsiteY409" fmla="*/ 505856 h 1059043"/>
                  <a:gd name="connsiteX410" fmla="*/ 70934 w 3024845"/>
                  <a:gd name="connsiteY410" fmla="*/ 505856 h 1059043"/>
                  <a:gd name="connsiteX411" fmla="*/ 85121 w 3024845"/>
                  <a:gd name="connsiteY411" fmla="*/ 505856 h 1059043"/>
                  <a:gd name="connsiteX412" fmla="*/ 85121 w 3024845"/>
                  <a:gd name="connsiteY412" fmla="*/ 369664 h 1059043"/>
                  <a:gd name="connsiteX413" fmla="*/ 86894 w 3024845"/>
                  <a:gd name="connsiteY413" fmla="*/ 369664 h 1059043"/>
                  <a:gd name="connsiteX414" fmla="*/ 99308 w 3024845"/>
                  <a:gd name="connsiteY414" fmla="*/ 369664 h 1059043"/>
                  <a:gd name="connsiteX415" fmla="*/ 99308 w 3024845"/>
                  <a:gd name="connsiteY415" fmla="*/ 255090 h 1059043"/>
                  <a:gd name="connsiteX416" fmla="*/ 103361 w 3024845"/>
                  <a:gd name="connsiteY416" fmla="*/ 226986 h 1059043"/>
                  <a:gd name="connsiteX417" fmla="*/ 105388 w 3024845"/>
                  <a:gd name="connsiteY417" fmla="*/ 226986 h 1059043"/>
                  <a:gd name="connsiteX418" fmla="*/ 119575 w 3024845"/>
                  <a:gd name="connsiteY418"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0186 w 3024845"/>
                  <a:gd name="connsiteY310" fmla="*/ 302649 h 1059043"/>
                  <a:gd name="connsiteX311" fmla="*/ 2128026 w 3024845"/>
                  <a:gd name="connsiteY311" fmla="*/ 281031 h 1059043"/>
                  <a:gd name="connsiteX312" fmla="*/ 2121946 w 3024845"/>
                  <a:gd name="connsiteY312" fmla="*/ 276707 h 1059043"/>
                  <a:gd name="connsiteX313" fmla="*/ 2130053 w 3024845"/>
                  <a:gd name="connsiteY313" fmla="*/ 252928 h 1059043"/>
                  <a:gd name="connsiteX314" fmla="*/ 2130053 w 3024845"/>
                  <a:gd name="connsiteY314" fmla="*/ 235634 h 1059043"/>
                  <a:gd name="connsiteX315" fmla="*/ 2144240 w 3024845"/>
                  <a:gd name="connsiteY315" fmla="*/ 235634 h 1059043"/>
                  <a:gd name="connsiteX316" fmla="*/ 2144240 w 3024845"/>
                  <a:gd name="connsiteY316" fmla="*/ 214016 h 1059043"/>
                  <a:gd name="connsiteX317" fmla="*/ 2146266 w 3024845"/>
                  <a:gd name="connsiteY317" fmla="*/ 209692 h 1059043"/>
                  <a:gd name="connsiteX318" fmla="*/ 2146266 w 3024845"/>
                  <a:gd name="connsiteY318" fmla="*/ 131868 h 1059043"/>
                  <a:gd name="connsiteX319" fmla="*/ 2144240 w 3024845"/>
                  <a:gd name="connsiteY319" fmla="*/ 125383 h 1059043"/>
                  <a:gd name="connsiteX320" fmla="*/ 2150320 w 3024845"/>
                  <a:gd name="connsiteY320" fmla="*/ 118897 h 1059043"/>
                  <a:gd name="connsiteX321" fmla="*/ 2150320 w 3024845"/>
                  <a:gd name="connsiteY321" fmla="*/ 60529 h 1059043"/>
                  <a:gd name="connsiteX322" fmla="*/ 2152346 w 3024845"/>
                  <a:gd name="connsiteY322" fmla="*/ 56206 h 1059043"/>
                  <a:gd name="connsiteX323" fmla="*/ 2152346 w 3024845"/>
                  <a:gd name="connsiteY323" fmla="*/ 0 h 1059043"/>
                  <a:gd name="connsiteX324" fmla="*/ 2162480 w 3024845"/>
                  <a:gd name="connsiteY324" fmla="*/ 118897 h 1059043"/>
                  <a:gd name="connsiteX325" fmla="*/ 2168560 w 3024845"/>
                  <a:gd name="connsiteY325" fmla="*/ 125383 h 1059043"/>
                  <a:gd name="connsiteX326" fmla="*/ 2166533 w 3024845"/>
                  <a:gd name="connsiteY326" fmla="*/ 131868 h 1059043"/>
                  <a:gd name="connsiteX327" fmla="*/ 2166533 w 3024845"/>
                  <a:gd name="connsiteY327" fmla="*/ 209692 h 1059043"/>
                  <a:gd name="connsiteX328" fmla="*/ 2168560 w 3024845"/>
                  <a:gd name="connsiteY328" fmla="*/ 214016 h 1059043"/>
                  <a:gd name="connsiteX329" fmla="*/ 2168560 w 3024845"/>
                  <a:gd name="connsiteY329" fmla="*/ 235634 h 1059043"/>
                  <a:gd name="connsiteX330" fmla="*/ 2182747 w 3024845"/>
                  <a:gd name="connsiteY330" fmla="*/ 235634 h 1059043"/>
                  <a:gd name="connsiteX331" fmla="*/ 2182747 w 3024845"/>
                  <a:gd name="connsiteY331" fmla="*/ 252928 h 1059043"/>
                  <a:gd name="connsiteX332" fmla="*/ 2190854 w 3024845"/>
                  <a:gd name="connsiteY332" fmla="*/ 276707 h 1059043"/>
                  <a:gd name="connsiteX333" fmla="*/ 2184774 w 3024845"/>
                  <a:gd name="connsiteY333" fmla="*/ 281031 h 1059043"/>
                  <a:gd name="connsiteX334" fmla="*/ 2180720 w 3024845"/>
                  <a:gd name="connsiteY334" fmla="*/ 555577 h 1059043"/>
                  <a:gd name="connsiteX335" fmla="*/ 2245574 w 3024845"/>
                  <a:gd name="connsiteY335" fmla="*/ 555577 h 1059043"/>
                  <a:gd name="connsiteX336" fmla="*/ 2245574 w 3024845"/>
                  <a:gd name="connsiteY336" fmla="*/ 631239 h 1059043"/>
                  <a:gd name="connsiteX337" fmla="*/ 2253681 w 3024845"/>
                  <a:gd name="connsiteY337" fmla="*/ 631239 h 1059043"/>
                  <a:gd name="connsiteX338" fmla="*/ 2255708 w 3024845"/>
                  <a:gd name="connsiteY338" fmla="*/ 624754 h 1059043"/>
                  <a:gd name="connsiteX339" fmla="*/ 2261788 w 3024845"/>
                  <a:gd name="connsiteY339" fmla="*/ 624754 h 1059043"/>
                  <a:gd name="connsiteX340" fmla="*/ 2263815 w 3024845"/>
                  <a:gd name="connsiteY340" fmla="*/ 633401 h 1059043"/>
                  <a:gd name="connsiteX341" fmla="*/ 2275975 w 3024845"/>
                  <a:gd name="connsiteY341" fmla="*/ 633401 h 1059043"/>
                  <a:gd name="connsiteX342" fmla="*/ 2275975 w 3024845"/>
                  <a:gd name="connsiteY342" fmla="*/ 626915 h 1059043"/>
                  <a:gd name="connsiteX343" fmla="*/ 2298268 w 3024845"/>
                  <a:gd name="connsiteY343" fmla="*/ 626915 h 1059043"/>
                  <a:gd name="connsiteX344" fmla="*/ 2298268 w 3024845"/>
                  <a:gd name="connsiteY344" fmla="*/ 633401 h 1059043"/>
                  <a:gd name="connsiteX345" fmla="*/ 2318535 w 3024845"/>
                  <a:gd name="connsiteY345" fmla="*/ 633401 h 1059043"/>
                  <a:gd name="connsiteX346" fmla="*/ 2318535 w 3024845"/>
                  <a:gd name="connsiteY346" fmla="*/ 678798 h 1059043"/>
                  <a:gd name="connsiteX347" fmla="*/ 2332722 w 3024845"/>
                  <a:gd name="connsiteY347" fmla="*/ 678798 h 1059043"/>
                  <a:gd name="connsiteX348" fmla="*/ 2332722 w 3024845"/>
                  <a:gd name="connsiteY348" fmla="*/ 665827 h 1059043"/>
                  <a:gd name="connsiteX349" fmla="*/ 2348936 w 3024845"/>
                  <a:gd name="connsiteY349" fmla="*/ 665827 h 1059043"/>
                  <a:gd name="connsiteX350" fmla="*/ 2348936 w 3024845"/>
                  <a:gd name="connsiteY350" fmla="*/ 486400 h 1059043"/>
                  <a:gd name="connsiteX351" fmla="*/ 2355016 w 3024845"/>
                  <a:gd name="connsiteY351" fmla="*/ 479914 h 1059043"/>
                  <a:gd name="connsiteX352" fmla="*/ 2427977 w 3024845"/>
                  <a:gd name="connsiteY352" fmla="*/ 479914 h 1059043"/>
                  <a:gd name="connsiteX353" fmla="*/ 2427977 w 3024845"/>
                  <a:gd name="connsiteY353" fmla="*/ 488562 h 1059043"/>
                  <a:gd name="connsiteX354" fmla="*/ 2438110 w 3024845"/>
                  <a:gd name="connsiteY354" fmla="*/ 488562 h 1059043"/>
                  <a:gd name="connsiteX355" fmla="*/ 2438110 w 3024845"/>
                  <a:gd name="connsiteY355" fmla="*/ 603136 h 1059043"/>
                  <a:gd name="connsiteX356" fmla="*/ 2460404 w 3024845"/>
                  <a:gd name="connsiteY356" fmla="*/ 603136 h 1059043"/>
                  <a:gd name="connsiteX357" fmla="*/ 2460404 w 3024845"/>
                  <a:gd name="connsiteY357" fmla="*/ 536121 h 1059043"/>
                  <a:gd name="connsiteX358" fmla="*/ 2486751 w 3024845"/>
                  <a:gd name="connsiteY358" fmla="*/ 536121 h 1059043"/>
                  <a:gd name="connsiteX359" fmla="*/ 2490804 w 3024845"/>
                  <a:gd name="connsiteY359" fmla="*/ 531797 h 1059043"/>
                  <a:gd name="connsiteX360" fmla="*/ 2498911 w 3024845"/>
                  <a:gd name="connsiteY360" fmla="*/ 531797 h 1059043"/>
                  <a:gd name="connsiteX361" fmla="*/ 2502964 w 3024845"/>
                  <a:gd name="connsiteY361" fmla="*/ 536121 h 1059043"/>
                  <a:gd name="connsiteX362" fmla="*/ 2525258 w 3024845"/>
                  <a:gd name="connsiteY362" fmla="*/ 536121 h 1059043"/>
                  <a:gd name="connsiteX363" fmla="*/ 2525258 w 3024845"/>
                  <a:gd name="connsiteY363" fmla="*/ 419385 h 1059043"/>
                  <a:gd name="connsiteX364" fmla="*/ 2582005 w 3024845"/>
                  <a:gd name="connsiteY364" fmla="*/ 408576 h 1059043"/>
                  <a:gd name="connsiteX365" fmla="*/ 2582005 w 3024845"/>
                  <a:gd name="connsiteY365" fmla="*/ 409657 h 1059043"/>
                  <a:gd name="connsiteX366" fmla="*/ 2582005 w 3024845"/>
                  <a:gd name="connsiteY366" fmla="*/ 417223 h 1059043"/>
                  <a:gd name="connsiteX367" fmla="*/ 2608352 w 3024845"/>
                  <a:gd name="connsiteY367" fmla="*/ 417223 h 1059043"/>
                  <a:gd name="connsiteX368" fmla="*/ 2608352 w 3024845"/>
                  <a:gd name="connsiteY368" fmla="*/ 672313 h 1059043"/>
                  <a:gd name="connsiteX369" fmla="*/ 2630646 w 3024845"/>
                  <a:gd name="connsiteY369" fmla="*/ 672313 h 1059043"/>
                  <a:gd name="connsiteX370" fmla="*/ 2630646 w 3024845"/>
                  <a:gd name="connsiteY370" fmla="*/ 667989 h 1059043"/>
                  <a:gd name="connsiteX371" fmla="*/ 2642806 w 3024845"/>
                  <a:gd name="connsiteY371" fmla="*/ 667989 h 1059043"/>
                  <a:gd name="connsiteX372" fmla="*/ 2642806 w 3024845"/>
                  <a:gd name="connsiteY372" fmla="*/ 672313 h 1059043"/>
                  <a:gd name="connsiteX373" fmla="*/ 2667126 w 3024845"/>
                  <a:gd name="connsiteY373" fmla="*/ 672313 h 1059043"/>
                  <a:gd name="connsiteX374" fmla="*/ 2667126 w 3024845"/>
                  <a:gd name="connsiteY374" fmla="*/ 659342 h 1059043"/>
                  <a:gd name="connsiteX375" fmla="*/ 2695500 w 3024845"/>
                  <a:gd name="connsiteY375" fmla="*/ 659342 h 1059043"/>
                  <a:gd name="connsiteX376" fmla="*/ 2707660 w 3024845"/>
                  <a:gd name="connsiteY376" fmla="*/ 655018 h 1059043"/>
                  <a:gd name="connsiteX377" fmla="*/ 2727927 w 3024845"/>
                  <a:gd name="connsiteY377" fmla="*/ 659342 h 1059043"/>
                  <a:gd name="connsiteX378" fmla="*/ 2727927 w 3024845"/>
                  <a:gd name="connsiteY378" fmla="*/ 642048 h 1059043"/>
                  <a:gd name="connsiteX379" fmla="*/ 2736034 w 3024845"/>
                  <a:gd name="connsiteY379" fmla="*/ 642048 h 1059043"/>
                  <a:gd name="connsiteX380" fmla="*/ 2736034 w 3024845"/>
                  <a:gd name="connsiteY380" fmla="*/ 629077 h 1059043"/>
                  <a:gd name="connsiteX381" fmla="*/ 2792781 w 3024845"/>
                  <a:gd name="connsiteY381" fmla="*/ 629077 h 1059043"/>
                  <a:gd name="connsiteX382" fmla="*/ 2792781 w 3024845"/>
                  <a:gd name="connsiteY382" fmla="*/ 598812 h 1059043"/>
                  <a:gd name="connsiteX383" fmla="*/ 2811021 w 3024845"/>
                  <a:gd name="connsiteY383" fmla="*/ 598812 h 1059043"/>
                  <a:gd name="connsiteX384" fmla="*/ 2811021 w 3024845"/>
                  <a:gd name="connsiteY384" fmla="*/ 592327 h 1059043"/>
                  <a:gd name="connsiteX385" fmla="*/ 2823181 w 3024845"/>
                  <a:gd name="connsiteY385" fmla="*/ 592327 h 1059043"/>
                  <a:gd name="connsiteX386" fmla="*/ 2823181 w 3024845"/>
                  <a:gd name="connsiteY386" fmla="*/ 598812 h 1059043"/>
                  <a:gd name="connsiteX387" fmla="*/ 2839395 w 3024845"/>
                  <a:gd name="connsiteY387" fmla="*/ 598812 h 1059043"/>
                  <a:gd name="connsiteX388" fmla="*/ 2839395 w 3024845"/>
                  <a:gd name="connsiteY388" fmla="*/ 648533 h 1059043"/>
                  <a:gd name="connsiteX389" fmla="*/ 2871822 w 3024845"/>
                  <a:gd name="connsiteY389" fmla="*/ 648533 h 1059043"/>
                  <a:gd name="connsiteX390" fmla="*/ 2871822 w 3024845"/>
                  <a:gd name="connsiteY390" fmla="*/ 622592 h 1059043"/>
                  <a:gd name="connsiteX391" fmla="*/ 2910329 w 3024845"/>
                  <a:gd name="connsiteY391" fmla="*/ 622592 h 1059043"/>
                  <a:gd name="connsiteX392" fmla="*/ 2910329 w 3024845"/>
                  <a:gd name="connsiteY392" fmla="*/ 592327 h 1059043"/>
                  <a:gd name="connsiteX393" fmla="*/ 2958970 w 3024845"/>
                  <a:gd name="connsiteY393" fmla="*/ 592327 h 1059043"/>
                  <a:gd name="connsiteX394" fmla="*/ 2958970 w 3024845"/>
                  <a:gd name="connsiteY394" fmla="*/ 703483 h 1059043"/>
                  <a:gd name="connsiteX395" fmla="*/ 2958970 w 3024845"/>
                  <a:gd name="connsiteY395" fmla="*/ 717262 h 1059043"/>
                  <a:gd name="connsiteX396" fmla="*/ 3024845 w 3024845"/>
                  <a:gd name="connsiteY396" fmla="*/ 717262 h 1059043"/>
                  <a:gd name="connsiteX397" fmla="*/ 3024845 w 3024845"/>
                  <a:gd name="connsiteY397" fmla="*/ 1059043 h 1059043"/>
                  <a:gd name="connsiteX398" fmla="*/ 2054 w 3024845"/>
                  <a:gd name="connsiteY398" fmla="*/ 1056710 h 1059043"/>
                  <a:gd name="connsiteX399" fmla="*/ 0 w 3024845"/>
                  <a:gd name="connsiteY399" fmla="*/ 622592 h 1059043"/>
                  <a:gd name="connsiteX400" fmla="*/ 20267 w 3024845"/>
                  <a:gd name="connsiteY400" fmla="*/ 622592 h 1059043"/>
                  <a:gd name="connsiteX401" fmla="*/ 20774 w 3024845"/>
                  <a:gd name="connsiteY401" fmla="*/ 621511 h 1059043"/>
                  <a:gd name="connsiteX402" fmla="*/ 24320 w 3024845"/>
                  <a:gd name="connsiteY402" fmla="*/ 613945 h 1059043"/>
                  <a:gd name="connsiteX403" fmla="*/ 26094 w 3024845"/>
                  <a:gd name="connsiteY403" fmla="*/ 614215 h 1059043"/>
                  <a:gd name="connsiteX404" fmla="*/ 38507 w 3024845"/>
                  <a:gd name="connsiteY404" fmla="*/ 616106 h 1059043"/>
                  <a:gd name="connsiteX405" fmla="*/ 39014 w 3024845"/>
                  <a:gd name="connsiteY405" fmla="*/ 617458 h 1059043"/>
                  <a:gd name="connsiteX406" fmla="*/ 42560 w 3024845"/>
                  <a:gd name="connsiteY406" fmla="*/ 626915 h 1059043"/>
                  <a:gd name="connsiteX407" fmla="*/ 68907 w 3024845"/>
                  <a:gd name="connsiteY407" fmla="*/ 629077 h 1059043"/>
                  <a:gd name="connsiteX408" fmla="*/ 68907 w 3024845"/>
                  <a:gd name="connsiteY408" fmla="*/ 505856 h 1059043"/>
                  <a:gd name="connsiteX409" fmla="*/ 70934 w 3024845"/>
                  <a:gd name="connsiteY409" fmla="*/ 505856 h 1059043"/>
                  <a:gd name="connsiteX410" fmla="*/ 85121 w 3024845"/>
                  <a:gd name="connsiteY410" fmla="*/ 505856 h 1059043"/>
                  <a:gd name="connsiteX411" fmla="*/ 85121 w 3024845"/>
                  <a:gd name="connsiteY411" fmla="*/ 369664 h 1059043"/>
                  <a:gd name="connsiteX412" fmla="*/ 86894 w 3024845"/>
                  <a:gd name="connsiteY412" fmla="*/ 369664 h 1059043"/>
                  <a:gd name="connsiteX413" fmla="*/ 99308 w 3024845"/>
                  <a:gd name="connsiteY413" fmla="*/ 369664 h 1059043"/>
                  <a:gd name="connsiteX414" fmla="*/ 99308 w 3024845"/>
                  <a:gd name="connsiteY414" fmla="*/ 255090 h 1059043"/>
                  <a:gd name="connsiteX415" fmla="*/ 103361 w 3024845"/>
                  <a:gd name="connsiteY415" fmla="*/ 226986 h 1059043"/>
                  <a:gd name="connsiteX416" fmla="*/ 105388 w 3024845"/>
                  <a:gd name="connsiteY416" fmla="*/ 226986 h 1059043"/>
                  <a:gd name="connsiteX417" fmla="*/ 119575 w 3024845"/>
                  <a:gd name="connsiteY417"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0186 w 3024845"/>
                  <a:gd name="connsiteY310" fmla="*/ 302649 h 1059043"/>
                  <a:gd name="connsiteX311" fmla="*/ 2128026 w 3024845"/>
                  <a:gd name="connsiteY311" fmla="*/ 281031 h 1059043"/>
                  <a:gd name="connsiteX312" fmla="*/ 2121946 w 3024845"/>
                  <a:gd name="connsiteY312" fmla="*/ 276707 h 1059043"/>
                  <a:gd name="connsiteX313" fmla="*/ 2130053 w 3024845"/>
                  <a:gd name="connsiteY313" fmla="*/ 252928 h 1059043"/>
                  <a:gd name="connsiteX314" fmla="*/ 2130053 w 3024845"/>
                  <a:gd name="connsiteY314" fmla="*/ 235634 h 1059043"/>
                  <a:gd name="connsiteX315" fmla="*/ 2144240 w 3024845"/>
                  <a:gd name="connsiteY315" fmla="*/ 235634 h 1059043"/>
                  <a:gd name="connsiteX316" fmla="*/ 2144240 w 3024845"/>
                  <a:gd name="connsiteY316" fmla="*/ 214016 h 1059043"/>
                  <a:gd name="connsiteX317" fmla="*/ 2146266 w 3024845"/>
                  <a:gd name="connsiteY317" fmla="*/ 209692 h 1059043"/>
                  <a:gd name="connsiteX318" fmla="*/ 2146266 w 3024845"/>
                  <a:gd name="connsiteY318" fmla="*/ 131868 h 1059043"/>
                  <a:gd name="connsiteX319" fmla="*/ 2144240 w 3024845"/>
                  <a:gd name="connsiteY319" fmla="*/ 125383 h 1059043"/>
                  <a:gd name="connsiteX320" fmla="*/ 2150320 w 3024845"/>
                  <a:gd name="connsiteY320" fmla="*/ 118897 h 1059043"/>
                  <a:gd name="connsiteX321" fmla="*/ 2150320 w 3024845"/>
                  <a:gd name="connsiteY321" fmla="*/ 60529 h 1059043"/>
                  <a:gd name="connsiteX322" fmla="*/ 2152346 w 3024845"/>
                  <a:gd name="connsiteY322" fmla="*/ 56206 h 1059043"/>
                  <a:gd name="connsiteX323" fmla="*/ 2152346 w 3024845"/>
                  <a:gd name="connsiteY323" fmla="*/ 0 h 1059043"/>
                  <a:gd name="connsiteX324" fmla="*/ 2162480 w 3024845"/>
                  <a:gd name="connsiteY324" fmla="*/ 118897 h 1059043"/>
                  <a:gd name="connsiteX325" fmla="*/ 2168560 w 3024845"/>
                  <a:gd name="connsiteY325" fmla="*/ 125383 h 1059043"/>
                  <a:gd name="connsiteX326" fmla="*/ 2166533 w 3024845"/>
                  <a:gd name="connsiteY326" fmla="*/ 131868 h 1059043"/>
                  <a:gd name="connsiteX327" fmla="*/ 2166533 w 3024845"/>
                  <a:gd name="connsiteY327" fmla="*/ 209692 h 1059043"/>
                  <a:gd name="connsiteX328" fmla="*/ 2168560 w 3024845"/>
                  <a:gd name="connsiteY328" fmla="*/ 214016 h 1059043"/>
                  <a:gd name="connsiteX329" fmla="*/ 2168560 w 3024845"/>
                  <a:gd name="connsiteY329" fmla="*/ 235634 h 1059043"/>
                  <a:gd name="connsiteX330" fmla="*/ 2182747 w 3024845"/>
                  <a:gd name="connsiteY330" fmla="*/ 235634 h 1059043"/>
                  <a:gd name="connsiteX331" fmla="*/ 2182747 w 3024845"/>
                  <a:gd name="connsiteY331" fmla="*/ 252928 h 1059043"/>
                  <a:gd name="connsiteX332" fmla="*/ 2190854 w 3024845"/>
                  <a:gd name="connsiteY332" fmla="*/ 276707 h 1059043"/>
                  <a:gd name="connsiteX333" fmla="*/ 2180720 w 3024845"/>
                  <a:gd name="connsiteY333" fmla="*/ 555577 h 1059043"/>
                  <a:gd name="connsiteX334" fmla="*/ 2245574 w 3024845"/>
                  <a:gd name="connsiteY334" fmla="*/ 555577 h 1059043"/>
                  <a:gd name="connsiteX335" fmla="*/ 2245574 w 3024845"/>
                  <a:gd name="connsiteY335" fmla="*/ 631239 h 1059043"/>
                  <a:gd name="connsiteX336" fmla="*/ 2253681 w 3024845"/>
                  <a:gd name="connsiteY336" fmla="*/ 631239 h 1059043"/>
                  <a:gd name="connsiteX337" fmla="*/ 2255708 w 3024845"/>
                  <a:gd name="connsiteY337" fmla="*/ 624754 h 1059043"/>
                  <a:gd name="connsiteX338" fmla="*/ 2261788 w 3024845"/>
                  <a:gd name="connsiteY338" fmla="*/ 624754 h 1059043"/>
                  <a:gd name="connsiteX339" fmla="*/ 2263815 w 3024845"/>
                  <a:gd name="connsiteY339" fmla="*/ 633401 h 1059043"/>
                  <a:gd name="connsiteX340" fmla="*/ 2275975 w 3024845"/>
                  <a:gd name="connsiteY340" fmla="*/ 633401 h 1059043"/>
                  <a:gd name="connsiteX341" fmla="*/ 2275975 w 3024845"/>
                  <a:gd name="connsiteY341" fmla="*/ 626915 h 1059043"/>
                  <a:gd name="connsiteX342" fmla="*/ 2298268 w 3024845"/>
                  <a:gd name="connsiteY342" fmla="*/ 626915 h 1059043"/>
                  <a:gd name="connsiteX343" fmla="*/ 2298268 w 3024845"/>
                  <a:gd name="connsiteY343" fmla="*/ 633401 h 1059043"/>
                  <a:gd name="connsiteX344" fmla="*/ 2318535 w 3024845"/>
                  <a:gd name="connsiteY344" fmla="*/ 633401 h 1059043"/>
                  <a:gd name="connsiteX345" fmla="*/ 2318535 w 3024845"/>
                  <a:gd name="connsiteY345" fmla="*/ 678798 h 1059043"/>
                  <a:gd name="connsiteX346" fmla="*/ 2332722 w 3024845"/>
                  <a:gd name="connsiteY346" fmla="*/ 678798 h 1059043"/>
                  <a:gd name="connsiteX347" fmla="*/ 2332722 w 3024845"/>
                  <a:gd name="connsiteY347" fmla="*/ 665827 h 1059043"/>
                  <a:gd name="connsiteX348" fmla="*/ 2348936 w 3024845"/>
                  <a:gd name="connsiteY348" fmla="*/ 665827 h 1059043"/>
                  <a:gd name="connsiteX349" fmla="*/ 2348936 w 3024845"/>
                  <a:gd name="connsiteY349" fmla="*/ 486400 h 1059043"/>
                  <a:gd name="connsiteX350" fmla="*/ 2355016 w 3024845"/>
                  <a:gd name="connsiteY350" fmla="*/ 479914 h 1059043"/>
                  <a:gd name="connsiteX351" fmla="*/ 2427977 w 3024845"/>
                  <a:gd name="connsiteY351" fmla="*/ 479914 h 1059043"/>
                  <a:gd name="connsiteX352" fmla="*/ 2427977 w 3024845"/>
                  <a:gd name="connsiteY352" fmla="*/ 488562 h 1059043"/>
                  <a:gd name="connsiteX353" fmla="*/ 2438110 w 3024845"/>
                  <a:gd name="connsiteY353" fmla="*/ 488562 h 1059043"/>
                  <a:gd name="connsiteX354" fmla="*/ 2438110 w 3024845"/>
                  <a:gd name="connsiteY354" fmla="*/ 603136 h 1059043"/>
                  <a:gd name="connsiteX355" fmla="*/ 2460404 w 3024845"/>
                  <a:gd name="connsiteY355" fmla="*/ 603136 h 1059043"/>
                  <a:gd name="connsiteX356" fmla="*/ 2460404 w 3024845"/>
                  <a:gd name="connsiteY356" fmla="*/ 536121 h 1059043"/>
                  <a:gd name="connsiteX357" fmla="*/ 2486751 w 3024845"/>
                  <a:gd name="connsiteY357" fmla="*/ 536121 h 1059043"/>
                  <a:gd name="connsiteX358" fmla="*/ 2490804 w 3024845"/>
                  <a:gd name="connsiteY358" fmla="*/ 531797 h 1059043"/>
                  <a:gd name="connsiteX359" fmla="*/ 2498911 w 3024845"/>
                  <a:gd name="connsiteY359" fmla="*/ 531797 h 1059043"/>
                  <a:gd name="connsiteX360" fmla="*/ 2502964 w 3024845"/>
                  <a:gd name="connsiteY360" fmla="*/ 536121 h 1059043"/>
                  <a:gd name="connsiteX361" fmla="*/ 2525258 w 3024845"/>
                  <a:gd name="connsiteY361" fmla="*/ 536121 h 1059043"/>
                  <a:gd name="connsiteX362" fmla="*/ 2525258 w 3024845"/>
                  <a:gd name="connsiteY362" fmla="*/ 419385 h 1059043"/>
                  <a:gd name="connsiteX363" fmla="*/ 2582005 w 3024845"/>
                  <a:gd name="connsiteY363" fmla="*/ 408576 h 1059043"/>
                  <a:gd name="connsiteX364" fmla="*/ 2582005 w 3024845"/>
                  <a:gd name="connsiteY364" fmla="*/ 409657 h 1059043"/>
                  <a:gd name="connsiteX365" fmla="*/ 2582005 w 3024845"/>
                  <a:gd name="connsiteY365" fmla="*/ 417223 h 1059043"/>
                  <a:gd name="connsiteX366" fmla="*/ 2608352 w 3024845"/>
                  <a:gd name="connsiteY366" fmla="*/ 417223 h 1059043"/>
                  <a:gd name="connsiteX367" fmla="*/ 2608352 w 3024845"/>
                  <a:gd name="connsiteY367" fmla="*/ 672313 h 1059043"/>
                  <a:gd name="connsiteX368" fmla="*/ 2630646 w 3024845"/>
                  <a:gd name="connsiteY368" fmla="*/ 672313 h 1059043"/>
                  <a:gd name="connsiteX369" fmla="*/ 2630646 w 3024845"/>
                  <a:gd name="connsiteY369" fmla="*/ 667989 h 1059043"/>
                  <a:gd name="connsiteX370" fmla="*/ 2642806 w 3024845"/>
                  <a:gd name="connsiteY370" fmla="*/ 667989 h 1059043"/>
                  <a:gd name="connsiteX371" fmla="*/ 2642806 w 3024845"/>
                  <a:gd name="connsiteY371" fmla="*/ 672313 h 1059043"/>
                  <a:gd name="connsiteX372" fmla="*/ 2667126 w 3024845"/>
                  <a:gd name="connsiteY372" fmla="*/ 672313 h 1059043"/>
                  <a:gd name="connsiteX373" fmla="*/ 2667126 w 3024845"/>
                  <a:gd name="connsiteY373" fmla="*/ 659342 h 1059043"/>
                  <a:gd name="connsiteX374" fmla="*/ 2695500 w 3024845"/>
                  <a:gd name="connsiteY374" fmla="*/ 659342 h 1059043"/>
                  <a:gd name="connsiteX375" fmla="*/ 2707660 w 3024845"/>
                  <a:gd name="connsiteY375" fmla="*/ 655018 h 1059043"/>
                  <a:gd name="connsiteX376" fmla="*/ 2727927 w 3024845"/>
                  <a:gd name="connsiteY376" fmla="*/ 659342 h 1059043"/>
                  <a:gd name="connsiteX377" fmla="*/ 2727927 w 3024845"/>
                  <a:gd name="connsiteY377" fmla="*/ 642048 h 1059043"/>
                  <a:gd name="connsiteX378" fmla="*/ 2736034 w 3024845"/>
                  <a:gd name="connsiteY378" fmla="*/ 642048 h 1059043"/>
                  <a:gd name="connsiteX379" fmla="*/ 2736034 w 3024845"/>
                  <a:gd name="connsiteY379" fmla="*/ 629077 h 1059043"/>
                  <a:gd name="connsiteX380" fmla="*/ 2792781 w 3024845"/>
                  <a:gd name="connsiteY380" fmla="*/ 629077 h 1059043"/>
                  <a:gd name="connsiteX381" fmla="*/ 2792781 w 3024845"/>
                  <a:gd name="connsiteY381" fmla="*/ 598812 h 1059043"/>
                  <a:gd name="connsiteX382" fmla="*/ 2811021 w 3024845"/>
                  <a:gd name="connsiteY382" fmla="*/ 598812 h 1059043"/>
                  <a:gd name="connsiteX383" fmla="*/ 2811021 w 3024845"/>
                  <a:gd name="connsiteY383" fmla="*/ 592327 h 1059043"/>
                  <a:gd name="connsiteX384" fmla="*/ 2823181 w 3024845"/>
                  <a:gd name="connsiteY384" fmla="*/ 592327 h 1059043"/>
                  <a:gd name="connsiteX385" fmla="*/ 2823181 w 3024845"/>
                  <a:gd name="connsiteY385" fmla="*/ 598812 h 1059043"/>
                  <a:gd name="connsiteX386" fmla="*/ 2839395 w 3024845"/>
                  <a:gd name="connsiteY386" fmla="*/ 598812 h 1059043"/>
                  <a:gd name="connsiteX387" fmla="*/ 2839395 w 3024845"/>
                  <a:gd name="connsiteY387" fmla="*/ 648533 h 1059043"/>
                  <a:gd name="connsiteX388" fmla="*/ 2871822 w 3024845"/>
                  <a:gd name="connsiteY388" fmla="*/ 648533 h 1059043"/>
                  <a:gd name="connsiteX389" fmla="*/ 2871822 w 3024845"/>
                  <a:gd name="connsiteY389" fmla="*/ 622592 h 1059043"/>
                  <a:gd name="connsiteX390" fmla="*/ 2910329 w 3024845"/>
                  <a:gd name="connsiteY390" fmla="*/ 622592 h 1059043"/>
                  <a:gd name="connsiteX391" fmla="*/ 2910329 w 3024845"/>
                  <a:gd name="connsiteY391" fmla="*/ 592327 h 1059043"/>
                  <a:gd name="connsiteX392" fmla="*/ 2958970 w 3024845"/>
                  <a:gd name="connsiteY392" fmla="*/ 592327 h 1059043"/>
                  <a:gd name="connsiteX393" fmla="*/ 2958970 w 3024845"/>
                  <a:gd name="connsiteY393" fmla="*/ 703483 h 1059043"/>
                  <a:gd name="connsiteX394" fmla="*/ 2958970 w 3024845"/>
                  <a:gd name="connsiteY394" fmla="*/ 717262 h 1059043"/>
                  <a:gd name="connsiteX395" fmla="*/ 3024845 w 3024845"/>
                  <a:gd name="connsiteY395" fmla="*/ 717262 h 1059043"/>
                  <a:gd name="connsiteX396" fmla="*/ 3024845 w 3024845"/>
                  <a:gd name="connsiteY396" fmla="*/ 1059043 h 1059043"/>
                  <a:gd name="connsiteX397" fmla="*/ 2054 w 3024845"/>
                  <a:gd name="connsiteY397" fmla="*/ 1056710 h 1059043"/>
                  <a:gd name="connsiteX398" fmla="*/ 0 w 3024845"/>
                  <a:gd name="connsiteY398" fmla="*/ 622592 h 1059043"/>
                  <a:gd name="connsiteX399" fmla="*/ 20267 w 3024845"/>
                  <a:gd name="connsiteY399" fmla="*/ 622592 h 1059043"/>
                  <a:gd name="connsiteX400" fmla="*/ 20774 w 3024845"/>
                  <a:gd name="connsiteY400" fmla="*/ 621511 h 1059043"/>
                  <a:gd name="connsiteX401" fmla="*/ 24320 w 3024845"/>
                  <a:gd name="connsiteY401" fmla="*/ 613945 h 1059043"/>
                  <a:gd name="connsiteX402" fmla="*/ 26094 w 3024845"/>
                  <a:gd name="connsiteY402" fmla="*/ 614215 h 1059043"/>
                  <a:gd name="connsiteX403" fmla="*/ 38507 w 3024845"/>
                  <a:gd name="connsiteY403" fmla="*/ 616106 h 1059043"/>
                  <a:gd name="connsiteX404" fmla="*/ 39014 w 3024845"/>
                  <a:gd name="connsiteY404" fmla="*/ 617458 h 1059043"/>
                  <a:gd name="connsiteX405" fmla="*/ 42560 w 3024845"/>
                  <a:gd name="connsiteY405" fmla="*/ 626915 h 1059043"/>
                  <a:gd name="connsiteX406" fmla="*/ 68907 w 3024845"/>
                  <a:gd name="connsiteY406" fmla="*/ 629077 h 1059043"/>
                  <a:gd name="connsiteX407" fmla="*/ 68907 w 3024845"/>
                  <a:gd name="connsiteY407" fmla="*/ 505856 h 1059043"/>
                  <a:gd name="connsiteX408" fmla="*/ 70934 w 3024845"/>
                  <a:gd name="connsiteY408" fmla="*/ 505856 h 1059043"/>
                  <a:gd name="connsiteX409" fmla="*/ 85121 w 3024845"/>
                  <a:gd name="connsiteY409" fmla="*/ 505856 h 1059043"/>
                  <a:gd name="connsiteX410" fmla="*/ 85121 w 3024845"/>
                  <a:gd name="connsiteY410" fmla="*/ 369664 h 1059043"/>
                  <a:gd name="connsiteX411" fmla="*/ 86894 w 3024845"/>
                  <a:gd name="connsiteY411" fmla="*/ 369664 h 1059043"/>
                  <a:gd name="connsiteX412" fmla="*/ 99308 w 3024845"/>
                  <a:gd name="connsiteY412" fmla="*/ 369664 h 1059043"/>
                  <a:gd name="connsiteX413" fmla="*/ 99308 w 3024845"/>
                  <a:gd name="connsiteY413" fmla="*/ 255090 h 1059043"/>
                  <a:gd name="connsiteX414" fmla="*/ 103361 w 3024845"/>
                  <a:gd name="connsiteY414" fmla="*/ 226986 h 1059043"/>
                  <a:gd name="connsiteX415" fmla="*/ 105388 w 3024845"/>
                  <a:gd name="connsiteY415" fmla="*/ 226986 h 1059043"/>
                  <a:gd name="connsiteX416" fmla="*/ 119575 w 3024845"/>
                  <a:gd name="connsiteY416"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14016 h 1059043"/>
                  <a:gd name="connsiteX328" fmla="*/ 2168560 w 3024845"/>
                  <a:gd name="connsiteY328" fmla="*/ 235634 h 1059043"/>
                  <a:gd name="connsiteX329" fmla="*/ 2182747 w 3024845"/>
                  <a:gd name="connsiteY329" fmla="*/ 235634 h 1059043"/>
                  <a:gd name="connsiteX330" fmla="*/ 2182747 w 3024845"/>
                  <a:gd name="connsiteY330" fmla="*/ 252928 h 1059043"/>
                  <a:gd name="connsiteX331" fmla="*/ 2190854 w 3024845"/>
                  <a:gd name="connsiteY331" fmla="*/ 276707 h 1059043"/>
                  <a:gd name="connsiteX332" fmla="*/ 2180720 w 3024845"/>
                  <a:gd name="connsiteY332" fmla="*/ 555577 h 1059043"/>
                  <a:gd name="connsiteX333" fmla="*/ 2245574 w 3024845"/>
                  <a:gd name="connsiteY333" fmla="*/ 555577 h 1059043"/>
                  <a:gd name="connsiteX334" fmla="*/ 2245574 w 3024845"/>
                  <a:gd name="connsiteY334" fmla="*/ 631239 h 1059043"/>
                  <a:gd name="connsiteX335" fmla="*/ 2253681 w 3024845"/>
                  <a:gd name="connsiteY335" fmla="*/ 631239 h 1059043"/>
                  <a:gd name="connsiteX336" fmla="*/ 2255708 w 3024845"/>
                  <a:gd name="connsiteY336" fmla="*/ 624754 h 1059043"/>
                  <a:gd name="connsiteX337" fmla="*/ 2261788 w 3024845"/>
                  <a:gd name="connsiteY337" fmla="*/ 624754 h 1059043"/>
                  <a:gd name="connsiteX338" fmla="*/ 2263815 w 3024845"/>
                  <a:gd name="connsiteY338" fmla="*/ 633401 h 1059043"/>
                  <a:gd name="connsiteX339" fmla="*/ 2275975 w 3024845"/>
                  <a:gd name="connsiteY339" fmla="*/ 633401 h 1059043"/>
                  <a:gd name="connsiteX340" fmla="*/ 2275975 w 3024845"/>
                  <a:gd name="connsiteY340" fmla="*/ 626915 h 1059043"/>
                  <a:gd name="connsiteX341" fmla="*/ 2298268 w 3024845"/>
                  <a:gd name="connsiteY341" fmla="*/ 626915 h 1059043"/>
                  <a:gd name="connsiteX342" fmla="*/ 2298268 w 3024845"/>
                  <a:gd name="connsiteY342" fmla="*/ 633401 h 1059043"/>
                  <a:gd name="connsiteX343" fmla="*/ 2318535 w 3024845"/>
                  <a:gd name="connsiteY343" fmla="*/ 633401 h 1059043"/>
                  <a:gd name="connsiteX344" fmla="*/ 2318535 w 3024845"/>
                  <a:gd name="connsiteY344" fmla="*/ 678798 h 1059043"/>
                  <a:gd name="connsiteX345" fmla="*/ 2332722 w 3024845"/>
                  <a:gd name="connsiteY345" fmla="*/ 678798 h 1059043"/>
                  <a:gd name="connsiteX346" fmla="*/ 2332722 w 3024845"/>
                  <a:gd name="connsiteY346" fmla="*/ 665827 h 1059043"/>
                  <a:gd name="connsiteX347" fmla="*/ 2348936 w 3024845"/>
                  <a:gd name="connsiteY347" fmla="*/ 665827 h 1059043"/>
                  <a:gd name="connsiteX348" fmla="*/ 2348936 w 3024845"/>
                  <a:gd name="connsiteY348" fmla="*/ 486400 h 1059043"/>
                  <a:gd name="connsiteX349" fmla="*/ 2355016 w 3024845"/>
                  <a:gd name="connsiteY349" fmla="*/ 479914 h 1059043"/>
                  <a:gd name="connsiteX350" fmla="*/ 2427977 w 3024845"/>
                  <a:gd name="connsiteY350" fmla="*/ 479914 h 1059043"/>
                  <a:gd name="connsiteX351" fmla="*/ 2427977 w 3024845"/>
                  <a:gd name="connsiteY351" fmla="*/ 488562 h 1059043"/>
                  <a:gd name="connsiteX352" fmla="*/ 2438110 w 3024845"/>
                  <a:gd name="connsiteY352" fmla="*/ 488562 h 1059043"/>
                  <a:gd name="connsiteX353" fmla="*/ 2438110 w 3024845"/>
                  <a:gd name="connsiteY353" fmla="*/ 603136 h 1059043"/>
                  <a:gd name="connsiteX354" fmla="*/ 2460404 w 3024845"/>
                  <a:gd name="connsiteY354" fmla="*/ 603136 h 1059043"/>
                  <a:gd name="connsiteX355" fmla="*/ 2460404 w 3024845"/>
                  <a:gd name="connsiteY355" fmla="*/ 536121 h 1059043"/>
                  <a:gd name="connsiteX356" fmla="*/ 2486751 w 3024845"/>
                  <a:gd name="connsiteY356" fmla="*/ 536121 h 1059043"/>
                  <a:gd name="connsiteX357" fmla="*/ 2490804 w 3024845"/>
                  <a:gd name="connsiteY357" fmla="*/ 531797 h 1059043"/>
                  <a:gd name="connsiteX358" fmla="*/ 2498911 w 3024845"/>
                  <a:gd name="connsiteY358" fmla="*/ 531797 h 1059043"/>
                  <a:gd name="connsiteX359" fmla="*/ 2502964 w 3024845"/>
                  <a:gd name="connsiteY359" fmla="*/ 536121 h 1059043"/>
                  <a:gd name="connsiteX360" fmla="*/ 2525258 w 3024845"/>
                  <a:gd name="connsiteY360" fmla="*/ 536121 h 1059043"/>
                  <a:gd name="connsiteX361" fmla="*/ 2525258 w 3024845"/>
                  <a:gd name="connsiteY361" fmla="*/ 419385 h 1059043"/>
                  <a:gd name="connsiteX362" fmla="*/ 2582005 w 3024845"/>
                  <a:gd name="connsiteY362" fmla="*/ 408576 h 1059043"/>
                  <a:gd name="connsiteX363" fmla="*/ 2582005 w 3024845"/>
                  <a:gd name="connsiteY363" fmla="*/ 409657 h 1059043"/>
                  <a:gd name="connsiteX364" fmla="*/ 2582005 w 3024845"/>
                  <a:gd name="connsiteY364" fmla="*/ 417223 h 1059043"/>
                  <a:gd name="connsiteX365" fmla="*/ 2608352 w 3024845"/>
                  <a:gd name="connsiteY365" fmla="*/ 417223 h 1059043"/>
                  <a:gd name="connsiteX366" fmla="*/ 2608352 w 3024845"/>
                  <a:gd name="connsiteY366" fmla="*/ 672313 h 1059043"/>
                  <a:gd name="connsiteX367" fmla="*/ 2630646 w 3024845"/>
                  <a:gd name="connsiteY367" fmla="*/ 672313 h 1059043"/>
                  <a:gd name="connsiteX368" fmla="*/ 2630646 w 3024845"/>
                  <a:gd name="connsiteY368" fmla="*/ 667989 h 1059043"/>
                  <a:gd name="connsiteX369" fmla="*/ 2642806 w 3024845"/>
                  <a:gd name="connsiteY369" fmla="*/ 667989 h 1059043"/>
                  <a:gd name="connsiteX370" fmla="*/ 2642806 w 3024845"/>
                  <a:gd name="connsiteY370" fmla="*/ 672313 h 1059043"/>
                  <a:gd name="connsiteX371" fmla="*/ 2667126 w 3024845"/>
                  <a:gd name="connsiteY371" fmla="*/ 672313 h 1059043"/>
                  <a:gd name="connsiteX372" fmla="*/ 2667126 w 3024845"/>
                  <a:gd name="connsiteY372" fmla="*/ 659342 h 1059043"/>
                  <a:gd name="connsiteX373" fmla="*/ 2695500 w 3024845"/>
                  <a:gd name="connsiteY373" fmla="*/ 659342 h 1059043"/>
                  <a:gd name="connsiteX374" fmla="*/ 2707660 w 3024845"/>
                  <a:gd name="connsiteY374" fmla="*/ 655018 h 1059043"/>
                  <a:gd name="connsiteX375" fmla="*/ 2727927 w 3024845"/>
                  <a:gd name="connsiteY375" fmla="*/ 659342 h 1059043"/>
                  <a:gd name="connsiteX376" fmla="*/ 2727927 w 3024845"/>
                  <a:gd name="connsiteY376" fmla="*/ 642048 h 1059043"/>
                  <a:gd name="connsiteX377" fmla="*/ 2736034 w 3024845"/>
                  <a:gd name="connsiteY377" fmla="*/ 642048 h 1059043"/>
                  <a:gd name="connsiteX378" fmla="*/ 2736034 w 3024845"/>
                  <a:gd name="connsiteY378" fmla="*/ 629077 h 1059043"/>
                  <a:gd name="connsiteX379" fmla="*/ 2792781 w 3024845"/>
                  <a:gd name="connsiteY379" fmla="*/ 629077 h 1059043"/>
                  <a:gd name="connsiteX380" fmla="*/ 2792781 w 3024845"/>
                  <a:gd name="connsiteY380" fmla="*/ 598812 h 1059043"/>
                  <a:gd name="connsiteX381" fmla="*/ 2811021 w 3024845"/>
                  <a:gd name="connsiteY381" fmla="*/ 598812 h 1059043"/>
                  <a:gd name="connsiteX382" fmla="*/ 2811021 w 3024845"/>
                  <a:gd name="connsiteY382" fmla="*/ 592327 h 1059043"/>
                  <a:gd name="connsiteX383" fmla="*/ 2823181 w 3024845"/>
                  <a:gd name="connsiteY383" fmla="*/ 592327 h 1059043"/>
                  <a:gd name="connsiteX384" fmla="*/ 2823181 w 3024845"/>
                  <a:gd name="connsiteY384" fmla="*/ 598812 h 1059043"/>
                  <a:gd name="connsiteX385" fmla="*/ 2839395 w 3024845"/>
                  <a:gd name="connsiteY385" fmla="*/ 598812 h 1059043"/>
                  <a:gd name="connsiteX386" fmla="*/ 2839395 w 3024845"/>
                  <a:gd name="connsiteY386" fmla="*/ 648533 h 1059043"/>
                  <a:gd name="connsiteX387" fmla="*/ 2871822 w 3024845"/>
                  <a:gd name="connsiteY387" fmla="*/ 648533 h 1059043"/>
                  <a:gd name="connsiteX388" fmla="*/ 2871822 w 3024845"/>
                  <a:gd name="connsiteY388" fmla="*/ 622592 h 1059043"/>
                  <a:gd name="connsiteX389" fmla="*/ 2910329 w 3024845"/>
                  <a:gd name="connsiteY389" fmla="*/ 622592 h 1059043"/>
                  <a:gd name="connsiteX390" fmla="*/ 2910329 w 3024845"/>
                  <a:gd name="connsiteY390" fmla="*/ 592327 h 1059043"/>
                  <a:gd name="connsiteX391" fmla="*/ 2958970 w 3024845"/>
                  <a:gd name="connsiteY391" fmla="*/ 592327 h 1059043"/>
                  <a:gd name="connsiteX392" fmla="*/ 2958970 w 3024845"/>
                  <a:gd name="connsiteY392" fmla="*/ 703483 h 1059043"/>
                  <a:gd name="connsiteX393" fmla="*/ 2958970 w 3024845"/>
                  <a:gd name="connsiteY393" fmla="*/ 717262 h 1059043"/>
                  <a:gd name="connsiteX394" fmla="*/ 3024845 w 3024845"/>
                  <a:gd name="connsiteY394" fmla="*/ 717262 h 1059043"/>
                  <a:gd name="connsiteX395" fmla="*/ 3024845 w 3024845"/>
                  <a:gd name="connsiteY395" fmla="*/ 1059043 h 1059043"/>
                  <a:gd name="connsiteX396" fmla="*/ 2054 w 3024845"/>
                  <a:gd name="connsiteY396" fmla="*/ 1056710 h 1059043"/>
                  <a:gd name="connsiteX397" fmla="*/ 0 w 3024845"/>
                  <a:gd name="connsiteY397" fmla="*/ 622592 h 1059043"/>
                  <a:gd name="connsiteX398" fmla="*/ 20267 w 3024845"/>
                  <a:gd name="connsiteY398" fmla="*/ 622592 h 1059043"/>
                  <a:gd name="connsiteX399" fmla="*/ 20774 w 3024845"/>
                  <a:gd name="connsiteY399" fmla="*/ 621511 h 1059043"/>
                  <a:gd name="connsiteX400" fmla="*/ 24320 w 3024845"/>
                  <a:gd name="connsiteY400" fmla="*/ 613945 h 1059043"/>
                  <a:gd name="connsiteX401" fmla="*/ 26094 w 3024845"/>
                  <a:gd name="connsiteY401" fmla="*/ 614215 h 1059043"/>
                  <a:gd name="connsiteX402" fmla="*/ 38507 w 3024845"/>
                  <a:gd name="connsiteY402" fmla="*/ 616106 h 1059043"/>
                  <a:gd name="connsiteX403" fmla="*/ 39014 w 3024845"/>
                  <a:gd name="connsiteY403" fmla="*/ 617458 h 1059043"/>
                  <a:gd name="connsiteX404" fmla="*/ 42560 w 3024845"/>
                  <a:gd name="connsiteY404" fmla="*/ 626915 h 1059043"/>
                  <a:gd name="connsiteX405" fmla="*/ 68907 w 3024845"/>
                  <a:gd name="connsiteY405" fmla="*/ 629077 h 1059043"/>
                  <a:gd name="connsiteX406" fmla="*/ 68907 w 3024845"/>
                  <a:gd name="connsiteY406" fmla="*/ 505856 h 1059043"/>
                  <a:gd name="connsiteX407" fmla="*/ 70934 w 3024845"/>
                  <a:gd name="connsiteY407" fmla="*/ 505856 h 1059043"/>
                  <a:gd name="connsiteX408" fmla="*/ 85121 w 3024845"/>
                  <a:gd name="connsiteY408" fmla="*/ 505856 h 1059043"/>
                  <a:gd name="connsiteX409" fmla="*/ 85121 w 3024845"/>
                  <a:gd name="connsiteY409" fmla="*/ 369664 h 1059043"/>
                  <a:gd name="connsiteX410" fmla="*/ 86894 w 3024845"/>
                  <a:gd name="connsiteY410" fmla="*/ 369664 h 1059043"/>
                  <a:gd name="connsiteX411" fmla="*/ 99308 w 3024845"/>
                  <a:gd name="connsiteY411" fmla="*/ 369664 h 1059043"/>
                  <a:gd name="connsiteX412" fmla="*/ 99308 w 3024845"/>
                  <a:gd name="connsiteY412" fmla="*/ 255090 h 1059043"/>
                  <a:gd name="connsiteX413" fmla="*/ 103361 w 3024845"/>
                  <a:gd name="connsiteY413" fmla="*/ 226986 h 1059043"/>
                  <a:gd name="connsiteX414" fmla="*/ 105388 w 3024845"/>
                  <a:gd name="connsiteY414" fmla="*/ 226986 h 1059043"/>
                  <a:gd name="connsiteX415" fmla="*/ 119575 w 3024845"/>
                  <a:gd name="connsiteY415"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14016 h 1059043"/>
                  <a:gd name="connsiteX328" fmla="*/ 2168560 w 3024845"/>
                  <a:gd name="connsiteY328" fmla="*/ 235634 h 1059043"/>
                  <a:gd name="connsiteX329" fmla="*/ 2182747 w 3024845"/>
                  <a:gd name="connsiteY329" fmla="*/ 252928 h 1059043"/>
                  <a:gd name="connsiteX330" fmla="*/ 2190854 w 3024845"/>
                  <a:gd name="connsiteY330" fmla="*/ 276707 h 1059043"/>
                  <a:gd name="connsiteX331" fmla="*/ 2180720 w 3024845"/>
                  <a:gd name="connsiteY331" fmla="*/ 555577 h 1059043"/>
                  <a:gd name="connsiteX332" fmla="*/ 2245574 w 3024845"/>
                  <a:gd name="connsiteY332" fmla="*/ 555577 h 1059043"/>
                  <a:gd name="connsiteX333" fmla="*/ 2245574 w 3024845"/>
                  <a:gd name="connsiteY333" fmla="*/ 631239 h 1059043"/>
                  <a:gd name="connsiteX334" fmla="*/ 2253681 w 3024845"/>
                  <a:gd name="connsiteY334" fmla="*/ 631239 h 1059043"/>
                  <a:gd name="connsiteX335" fmla="*/ 2255708 w 3024845"/>
                  <a:gd name="connsiteY335" fmla="*/ 624754 h 1059043"/>
                  <a:gd name="connsiteX336" fmla="*/ 2261788 w 3024845"/>
                  <a:gd name="connsiteY336" fmla="*/ 624754 h 1059043"/>
                  <a:gd name="connsiteX337" fmla="*/ 2263815 w 3024845"/>
                  <a:gd name="connsiteY337" fmla="*/ 633401 h 1059043"/>
                  <a:gd name="connsiteX338" fmla="*/ 2275975 w 3024845"/>
                  <a:gd name="connsiteY338" fmla="*/ 633401 h 1059043"/>
                  <a:gd name="connsiteX339" fmla="*/ 2275975 w 3024845"/>
                  <a:gd name="connsiteY339" fmla="*/ 626915 h 1059043"/>
                  <a:gd name="connsiteX340" fmla="*/ 2298268 w 3024845"/>
                  <a:gd name="connsiteY340" fmla="*/ 626915 h 1059043"/>
                  <a:gd name="connsiteX341" fmla="*/ 2298268 w 3024845"/>
                  <a:gd name="connsiteY341" fmla="*/ 633401 h 1059043"/>
                  <a:gd name="connsiteX342" fmla="*/ 2318535 w 3024845"/>
                  <a:gd name="connsiteY342" fmla="*/ 633401 h 1059043"/>
                  <a:gd name="connsiteX343" fmla="*/ 2318535 w 3024845"/>
                  <a:gd name="connsiteY343" fmla="*/ 678798 h 1059043"/>
                  <a:gd name="connsiteX344" fmla="*/ 2332722 w 3024845"/>
                  <a:gd name="connsiteY344" fmla="*/ 678798 h 1059043"/>
                  <a:gd name="connsiteX345" fmla="*/ 2332722 w 3024845"/>
                  <a:gd name="connsiteY345" fmla="*/ 665827 h 1059043"/>
                  <a:gd name="connsiteX346" fmla="*/ 2348936 w 3024845"/>
                  <a:gd name="connsiteY346" fmla="*/ 665827 h 1059043"/>
                  <a:gd name="connsiteX347" fmla="*/ 2348936 w 3024845"/>
                  <a:gd name="connsiteY347" fmla="*/ 486400 h 1059043"/>
                  <a:gd name="connsiteX348" fmla="*/ 2355016 w 3024845"/>
                  <a:gd name="connsiteY348" fmla="*/ 479914 h 1059043"/>
                  <a:gd name="connsiteX349" fmla="*/ 2427977 w 3024845"/>
                  <a:gd name="connsiteY349" fmla="*/ 479914 h 1059043"/>
                  <a:gd name="connsiteX350" fmla="*/ 2427977 w 3024845"/>
                  <a:gd name="connsiteY350" fmla="*/ 488562 h 1059043"/>
                  <a:gd name="connsiteX351" fmla="*/ 2438110 w 3024845"/>
                  <a:gd name="connsiteY351" fmla="*/ 488562 h 1059043"/>
                  <a:gd name="connsiteX352" fmla="*/ 2438110 w 3024845"/>
                  <a:gd name="connsiteY352" fmla="*/ 603136 h 1059043"/>
                  <a:gd name="connsiteX353" fmla="*/ 2460404 w 3024845"/>
                  <a:gd name="connsiteY353" fmla="*/ 603136 h 1059043"/>
                  <a:gd name="connsiteX354" fmla="*/ 2460404 w 3024845"/>
                  <a:gd name="connsiteY354" fmla="*/ 536121 h 1059043"/>
                  <a:gd name="connsiteX355" fmla="*/ 2486751 w 3024845"/>
                  <a:gd name="connsiteY355" fmla="*/ 536121 h 1059043"/>
                  <a:gd name="connsiteX356" fmla="*/ 2490804 w 3024845"/>
                  <a:gd name="connsiteY356" fmla="*/ 531797 h 1059043"/>
                  <a:gd name="connsiteX357" fmla="*/ 2498911 w 3024845"/>
                  <a:gd name="connsiteY357" fmla="*/ 531797 h 1059043"/>
                  <a:gd name="connsiteX358" fmla="*/ 2502964 w 3024845"/>
                  <a:gd name="connsiteY358" fmla="*/ 536121 h 1059043"/>
                  <a:gd name="connsiteX359" fmla="*/ 2525258 w 3024845"/>
                  <a:gd name="connsiteY359" fmla="*/ 536121 h 1059043"/>
                  <a:gd name="connsiteX360" fmla="*/ 2525258 w 3024845"/>
                  <a:gd name="connsiteY360" fmla="*/ 419385 h 1059043"/>
                  <a:gd name="connsiteX361" fmla="*/ 2582005 w 3024845"/>
                  <a:gd name="connsiteY361" fmla="*/ 408576 h 1059043"/>
                  <a:gd name="connsiteX362" fmla="*/ 2582005 w 3024845"/>
                  <a:gd name="connsiteY362" fmla="*/ 409657 h 1059043"/>
                  <a:gd name="connsiteX363" fmla="*/ 2582005 w 3024845"/>
                  <a:gd name="connsiteY363" fmla="*/ 417223 h 1059043"/>
                  <a:gd name="connsiteX364" fmla="*/ 2608352 w 3024845"/>
                  <a:gd name="connsiteY364" fmla="*/ 417223 h 1059043"/>
                  <a:gd name="connsiteX365" fmla="*/ 2608352 w 3024845"/>
                  <a:gd name="connsiteY365" fmla="*/ 672313 h 1059043"/>
                  <a:gd name="connsiteX366" fmla="*/ 2630646 w 3024845"/>
                  <a:gd name="connsiteY366" fmla="*/ 672313 h 1059043"/>
                  <a:gd name="connsiteX367" fmla="*/ 2630646 w 3024845"/>
                  <a:gd name="connsiteY367" fmla="*/ 667989 h 1059043"/>
                  <a:gd name="connsiteX368" fmla="*/ 2642806 w 3024845"/>
                  <a:gd name="connsiteY368" fmla="*/ 667989 h 1059043"/>
                  <a:gd name="connsiteX369" fmla="*/ 2642806 w 3024845"/>
                  <a:gd name="connsiteY369" fmla="*/ 672313 h 1059043"/>
                  <a:gd name="connsiteX370" fmla="*/ 2667126 w 3024845"/>
                  <a:gd name="connsiteY370" fmla="*/ 672313 h 1059043"/>
                  <a:gd name="connsiteX371" fmla="*/ 2667126 w 3024845"/>
                  <a:gd name="connsiteY371" fmla="*/ 659342 h 1059043"/>
                  <a:gd name="connsiteX372" fmla="*/ 2695500 w 3024845"/>
                  <a:gd name="connsiteY372" fmla="*/ 659342 h 1059043"/>
                  <a:gd name="connsiteX373" fmla="*/ 2707660 w 3024845"/>
                  <a:gd name="connsiteY373" fmla="*/ 655018 h 1059043"/>
                  <a:gd name="connsiteX374" fmla="*/ 2727927 w 3024845"/>
                  <a:gd name="connsiteY374" fmla="*/ 659342 h 1059043"/>
                  <a:gd name="connsiteX375" fmla="*/ 2727927 w 3024845"/>
                  <a:gd name="connsiteY375" fmla="*/ 642048 h 1059043"/>
                  <a:gd name="connsiteX376" fmla="*/ 2736034 w 3024845"/>
                  <a:gd name="connsiteY376" fmla="*/ 642048 h 1059043"/>
                  <a:gd name="connsiteX377" fmla="*/ 2736034 w 3024845"/>
                  <a:gd name="connsiteY377" fmla="*/ 629077 h 1059043"/>
                  <a:gd name="connsiteX378" fmla="*/ 2792781 w 3024845"/>
                  <a:gd name="connsiteY378" fmla="*/ 629077 h 1059043"/>
                  <a:gd name="connsiteX379" fmla="*/ 2792781 w 3024845"/>
                  <a:gd name="connsiteY379" fmla="*/ 598812 h 1059043"/>
                  <a:gd name="connsiteX380" fmla="*/ 2811021 w 3024845"/>
                  <a:gd name="connsiteY380" fmla="*/ 598812 h 1059043"/>
                  <a:gd name="connsiteX381" fmla="*/ 2811021 w 3024845"/>
                  <a:gd name="connsiteY381" fmla="*/ 592327 h 1059043"/>
                  <a:gd name="connsiteX382" fmla="*/ 2823181 w 3024845"/>
                  <a:gd name="connsiteY382" fmla="*/ 592327 h 1059043"/>
                  <a:gd name="connsiteX383" fmla="*/ 2823181 w 3024845"/>
                  <a:gd name="connsiteY383" fmla="*/ 598812 h 1059043"/>
                  <a:gd name="connsiteX384" fmla="*/ 2839395 w 3024845"/>
                  <a:gd name="connsiteY384" fmla="*/ 598812 h 1059043"/>
                  <a:gd name="connsiteX385" fmla="*/ 2839395 w 3024845"/>
                  <a:gd name="connsiteY385" fmla="*/ 648533 h 1059043"/>
                  <a:gd name="connsiteX386" fmla="*/ 2871822 w 3024845"/>
                  <a:gd name="connsiteY386" fmla="*/ 648533 h 1059043"/>
                  <a:gd name="connsiteX387" fmla="*/ 2871822 w 3024845"/>
                  <a:gd name="connsiteY387" fmla="*/ 622592 h 1059043"/>
                  <a:gd name="connsiteX388" fmla="*/ 2910329 w 3024845"/>
                  <a:gd name="connsiteY388" fmla="*/ 622592 h 1059043"/>
                  <a:gd name="connsiteX389" fmla="*/ 2910329 w 3024845"/>
                  <a:gd name="connsiteY389" fmla="*/ 592327 h 1059043"/>
                  <a:gd name="connsiteX390" fmla="*/ 2958970 w 3024845"/>
                  <a:gd name="connsiteY390" fmla="*/ 592327 h 1059043"/>
                  <a:gd name="connsiteX391" fmla="*/ 2958970 w 3024845"/>
                  <a:gd name="connsiteY391" fmla="*/ 703483 h 1059043"/>
                  <a:gd name="connsiteX392" fmla="*/ 2958970 w 3024845"/>
                  <a:gd name="connsiteY392" fmla="*/ 717262 h 1059043"/>
                  <a:gd name="connsiteX393" fmla="*/ 3024845 w 3024845"/>
                  <a:gd name="connsiteY393" fmla="*/ 717262 h 1059043"/>
                  <a:gd name="connsiteX394" fmla="*/ 3024845 w 3024845"/>
                  <a:gd name="connsiteY394" fmla="*/ 1059043 h 1059043"/>
                  <a:gd name="connsiteX395" fmla="*/ 2054 w 3024845"/>
                  <a:gd name="connsiteY395" fmla="*/ 1056710 h 1059043"/>
                  <a:gd name="connsiteX396" fmla="*/ 0 w 3024845"/>
                  <a:gd name="connsiteY396" fmla="*/ 622592 h 1059043"/>
                  <a:gd name="connsiteX397" fmla="*/ 20267 w 3024845"/>
                  <a:gd name="connsiteY397" fmla="*/ 622592 h 1059043"/>
                  <a:gd name="connsiteX398" fmla="*/ 20774 w 3024845"/>
                  <a:gd name="connsiteY398" fmla="*/ 621511 h 1059043"/>
                  <a:gd name="connsiteX399" fmla="*/ 24320 w 3024845"/>
                  <a:gd name="connsiteY399" fmla="*/ 613945 h 1059043"/>
                  <a:gd name="connsiteX400" fmla="*/ 26094 w 3024845"/>
                  <a:gd name="connsiteY400" fmla="*/ 614215 h 1059043"/>
                  <a:gd name="connsiteX401" fmla="*/ 38507 w 3024845"/>
                  <a:gd name="connsiteY401" fmla="*/ 616106 h 1059043"/>
                  <a:gd name="connsiteX402" fmla="*/ 39014 w 3024845"/>
                  <a:gd name="connsiteY402" fmla="*/ 617458 h 1059043"/>
                  <a:gd name="connsiteX403" fmla="*/ 42560 w 3024845"/>
                  <a:gd name="connsiteY403" fmla="*/ 626915 h 1059043"/>
                  <a:gd name="connsiteX404" fmla="*/ 68907 w 3024845"/>
                  <a:gd name="connsiteY404" fmla="*/ 629077 h 1059043"/>
                  <a:gd name="connsiteX405" fmla="*/ 68907 w 3024845"/>
                  <a:gd name="connsiteY405" fmla="*/ 505856 h 1059043"/>
                  <a:gd name="connsiteX406" fmla="*/ 70934 w 3024845"/>
                  <a:gd name="connsiteY406" fmla="*/ 505856 h 1059043"/>
                  <a:gd name="connsiteX407" fmla="*/ 85121 w 3024845"/>
                  <a:gd name="connsiteY407" fmla="*/ 505856 h 1059043"/>
                  <a:gd name="connsiteX408" fmla="*/ 85121 w 3024845"/>
                  <a:gd name="connsiteY408" fmla="*/ 369664 h 1059043"/>
                  <a:gd name="connsiteX409" fmla="*/ 86894 w 3024845"/>
                  <a:gd name="connsiteY409" fmla="*/ 369664 h 1059043"/>
                  <a:gd name="connsiteX410" fmla="*/ 99308 w 3024845"/>
                  <a:gd name="connsiteY410" fmla="*/ 369664 h 1059043"/>
                  <a:gd name="connsiteX411" fmla="*/ 99308 w 3024845"/>
                  <a:gd name="connsiteY411" fmla="*/ 255090 h 1059043"/>
                  <a:gd name="connsiteX412" fmla="*/ 103361 w 3024845"/>
                  <a:gd name="connsiteY412" fmla="*/ 226986 h 1059043"/>
                  <a:gd name="connsiteX413" fmla="*/ 105388 w 3024845"/>
                  <a:gd name="connsiteY413" fmla="*/ 226986 h 1059043"/>
                  <a:gd name="connsiteX414" fmla="*/ 119575 w 3024845"/>
                  <a:gd name="connsiteY414"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14016 h 1059043"/>
                  <a:gd name="connsiteX328" fmla="*/ 2168560 w 3024845"/>
                  <a:gd name="connsiteY328" fmla="*/ 235634 h 1059043"/>
                  <a:gd name="connsiteX329" fmla="*/ 2182747 w 3024845"/>
                  <a:gd name="connsiteY329" fmla="*/ 252928 h 1059043"/>
                  <a:gd name="connsiteX330" fmla="*/ 2180720 w 3024845"/>
                  <a:gd name="connsiteY330" fmla="*/ 555577 h 1059043"/>
                  <a:gd name="connsiteX331" fmla="*/ 2245574 w 3024845"/>
                  <a:gd name="connsiteY331" fmla="*/ 555577 h 1059043"/>
                  <a:gd name="connsiteX332" fmla="*/ 2245574 w 3024845"/>
                  <a:gd name="connsiteY332" fmla="*/ 631239 h 1059043"/>
                  <a:gd name="connsiteX333" fmla="*/ 2253681 w 3024845"/>
                  <a:gd name="connsiteY333" fmla="*/ 631239 h 1059043"/>
                  <a:gd name="connsiteX334" fmla="*/ 2255708 w 3024845"/>
                  <a:gd name="connsiteY334" fmla="*/ 624754 h 1059043"/>
                  <a:gd name="connsiteX335" fmla="*/ 2261788 w 3024845"/>
                  <a:gd name="connsiteY335" fmla="*/ 624754 h 1059043"/>
                  <a:gd name="connsiteX336" fmla="*/ 2263815 w 3024845"/>
                  <a:gd name="connsiteY336" fmla="*/ 633401 h 1059043"/>
                  <a:gd name="connsiteX337" fmla="*/ 2275975 w 3024845"/>
                  <a:gd name="connsiteY337" fmla="*/ 633401 h 1059043"/>
                  <a:gd name="connsiteX338" fmla="*/ 2275975 w 3024845"/>
                  <a:gd name="connsiteY338" fmla="*/ 626915 h 1059043"/>
                  <a:gd name="connsiteX339" fmla="*/ 2298268 w 3024845"/>
                  <a:gd name="connsiteY339" fmla="*/ 626915 h 1059043"/>
                  <a:gd name="connsiteX340" fmla="*/ 2298268 w 3024845"/>
                  <a:gd name="connsiteY340" fmla="*/ 633401 h 1059043"/>
                  <a:gd name="connsiteX341" fmla="*/ 2318535 w 3024845"/>
                  <a:gd name="connsiteY341" fmla="*/ 633401 h 1059043"/>
                  <a:gd name="connsiteX342" fmla="*/ 2318535 w 3024845"/>
                  <a:gd name="connsiteY342" fmla="*/ 678798 h 1059043"/>
                  <a:gd name="connsiteX343" fmla="*/ 2332722 w 3024845"/>
                  <a:gd name="connsiteY343" fmla="*/ 678798 h 1059043"/>
                  <a:gd name="connsiteX344" fmla="*/ 2332722 w 3024845"/>
                  <a:gd name="connsiteY344" fmla="*/ 665827 h 1059043"/>
                  <a:gd name="connsiteX345" fmla="*/ 2348936 w 3024845"/>
                  <a:gd name="connsiteY345" fmla="*/ 665827 h 1059043"/>
                  <a:gd name="connsiteX346" fmla="*/ 2348936 w 3024845"/>
                  <a:gd name="connsiteY346" fmla="*/ 486400 h 1059043"/>
                  <a:gd name="connsiteX347" fmla="*/ 2355016 w 3024845"/>
                  <a:gd name="connsiteY347" fmla="*/ 479914 h 1059043"/>
                  <a:gd name="connsiteX348" fmla="*/ 2427977 w 3024845"/>
                  <a:gd name="connsiteY348" fmla="*/ 479914 h 1059043"/>
                  <a:gd name="connsiteX349" fmla="*/ 2427977 w 3024845"/>
                  <a:gd name="connsiteY349" fmla="*/ 488562 h 1059043"/>
                  <a:gd name="connsiteX350" fmla="*/ 2438110 w 3024845"/>
                  <a:gd name="connsiteY350" fmla="*/ 488562 h 1059043"/>
                  <a:gd name="connsiteX351" fmla="*/ 2438110 w 3024845"/>
                  <a:gd name="connsiteY351" fmla="*/ 603136 h 1059043"/>
                  <a:gd name="connsiteX352" fmla="*/ 2460404 w 3024845"/>
                  <a:gd name="connsiteY352" fmla="*/ 603136 h 1059043"/>
                  <a:gd name="connsiteX353" fmla="*/ 2460404 w 3024845"/>
                  <a:gd name="connsiteY353" fmla="*/ 536121 h 1059043"/>
                  <a:gd name="connsiteX354" fmla="*/ 2486751 w 3024845"/>
                  <a:gd name="connsiteY354" fmla="*/ 536121 h 1059043"/>
                  <a:gd name="connsiteX355" fmla="*/ 2490804 w 3024845"/>
                  <a:gd name="connsiteY355" fmla="*/ 531797 h 1059043"/>
                  <a:gd name="connsiteX356" fmla="*/ 2498911 w 3024845"/>
                  <a:gd name="connsiteY356" fmla="*/ 531797 h 1059043"/>
                  <a:gd name="connsiteX357" fmla="*/ 2502964 w 3024845"/>
                  <a:gd name="connsiteY357" fmla="*/ 536121 h 1059043"/>
                  <a:gd name="connsiteX358" fmla="*/ 2525258 w 3024845"/>
                  <a:gd name="connsiteY358" fmla="*/ 536121 h 1059043"/>
                  <a:gd name="connsiteX359" fmla="*/ 2525258 w 3024845"/>
                  <a:gd name="connsiteY359" fmla="*/ 419385 h 1059043"/>
                  <a:gd name="connsiteX360" fmla="*/ 2582005 w 3024845"/>
                  <a:gd name="connsiteY360" fmla="*/ 408576 h 1059043"/>
                  <a:gd name="connsiteX361" fmla="*/ 2582005 w 3024845"/>
                  <a:gd name="connsiteY361" fmla="*/ 409657 h 1059043"/>
                  <a:gd name="connsiteX362" fmla="*/ 2582005 w 3024845"/>
                  <a:gd name="connsiteY362" fmla="*/ 417223 h 1059043"/>
                  <a:gd name="connsiteX363" fmla="*/ 2608352 w 3024845"/>
                  <a:gd name="connsiteY363" fmla="*/ 417223 h 1059043"/>
                  <a:gd name="connsiteX364" fmla="*/ 2608352 w 3024845"/>
                  <a:gd name="connsiteY364" fmla="*/ 672313 h 1059043"/>
                  <a:gd name="connsiteX365" fmla="*/ 2630646 w 3024845"/>
                  <a:gd name="connsiteY365" fmla="*/ 672313 h 1059043"/>
                  <a:gd name="connsiteX366" fmla="*/ 2630646 w 3024845"/>
                  <a:gd name="connsiteY366" fmla="*/ 667989 h 1059043"/>
                  <a:gd name="connsiteX367" fmla="*/ 2642806 w 3024845"/>
                  <a:gd name="connsiteY367" fmla="*/ 667989 h 1059043"/>
                  <a:gd name="connsiteX368" fmla="*/ 2642806 w 3024845"/>
                  <a:gd name="connsiteY368" fmla="*/ 672313 h 1059043"/>
                  <a:gd name="connsiteX369" fmla="*/ 2667126 w 3024845"/>
                  <a:gd name="connsiteY369" fmla="*/ 672313 h 1059043"/>
                  <a:gd name="connsiteX370" fmla="*/ 2667126 w 3024845"/>
                  <a:gd name="connsiteY370" fmla="*/ 659342 h 1059043"/>
                  <a:gd name="connsiteX371" fmla="*/ 2695500 w 3024845"/>
                  <a:gd name="connsiteY371" fmla="*/ 659342 h 1059043"/>
                  <a:gd name="connsiteX372" fmla="*/ 2707660 w 3024845"/>
                  <a:gd name="connsiteY372" fmla="*/ 655018 h 1059043"/>
                  <a:gd name="connsiteX373" fmla="*/ 2727927 w 3024845"/>
                  <a:gd name="connsiteY373" fmla="*/ 659342 h 1059043"/>
                  <a:gd name="connsiteX374" fmla="*/ 2727927 w 3024845"/>
                  <a:gd name="connsiteY374" fmla="*/ 642048 h 1059043"/>
                  <a:gd name="connsiteX375" fmla="*/ 2736034 w 3024845"/>
                  <a:gd name="connsiteY375" fmla="*/ 642048 h 1059043"/>
                  <a:gd name="connsiteX376" fmla="*/ 2736034 w 3024845"/>
                  <a:gd name="connsiteY376" fmla="*/ 629077 h 1059043"/>
                  <a:gd name="connsiteX377" fmla="*/ 2792781 w 3024845"/>
                  <a:gd name="connsiteY377" fmla="*/ 629077 h 1059043"/>
                  <a:gd name="connsiteX378" fmla="*/ 2792781 w 3024845"/>
                  <a:gd name="connsiteY378" fmla="*/ 598812 h 1059043"/>
                  <a:gd name="connsiteX379" fmla="*/ 2811021 w 3024845"/>
                  <a:gd name="connsiteY379" fmla="*/ 598812 h 1059043"/>
                  <a:gd name="connsiteX380" fmla="*/ 2811021 w 3024845"/>
                  <a:gd name="connsiteY380" fmla="*/ 592327 h 1059043"/>
                  <a:gd name="connsiteX381" fmla="*/ 2823181 w 3024845"/>
                  <a:gd name="connsiteY381" fmla="*/ 592327 h 1059043"/>
                  <a:gd name="connsiteX382" fmla="*/ 2823181 w 3024845"/>
                  <a:gd name="connsiteY382" fmla="*/ 598812 h 1059043"/>
                  <a:gd name="connsiteX383" fmla="*/ 2839395 w 3024845"/>
                  <a:gd name="connsiteY383" fmla="*/ 598812 h 1059043"/>
                  <a:gd name="connsiteX384" fmla="*/ 2839395 w 3024845"/>
                  <a:gd name="connsiteY384" fmla="*/ 648533 h 1059043"/>
                  <a:gd name="connsiteX385" fmla="*/ 2871822 w 3024845"/>
                  <a:gd name="connsiteY385" fmla="*/ 648533 h 1059043"/>
                  <a:gd name="connsiteX386" fmla="*/ 2871822 w 3024845"/>
                  <a:gd name="connsiteY386" fmla="*/ 622592 h 1059043"/>
                  <a:gd name="connsiteX387" fmla="*/ 2910329 w 3024845"/>
                  <a:gd name="connsiteY387" fmla="*/ 622592 h 1059043"/>
                  <a:gd name="connsiteX388" fmla="*/ 2910329 w 3024845"/>
                  <a:gd name="connsiteY388" fmla="*/ 592327 h 1059043"/>
                  <a:gd name="connsiteX389" fmla="*/ 2958970 w 3024845"/>
                  <a:gd name="connsiteY389" fmla="*/ 592327 h 1059043"/>
                  <a:gd name="connsiteX390" fmla="*/ 2958970 w 3024845"/>
                  <a:gd name="connsiteY390" fmla="*/ 703483 h 1059043"/>
                  <a:gd name="connsiteX391" fmla="*/ 2958970 w 3024845"/>
                  <a:gd name="connsiteY391" fmla="*/ 717262 h 1059043"/>
                  <a:gd name="connsiteX392" fmla="*/ 3024845 w 3024845"/>
                  <a:gd name="connsiteY392" fmla="*/ 717262 h 1059043"/>
                  <a:gd name="connsiteX393" fmla="*/ 3024845 w 3024845"/>
                  <a:gd name="connsiteY393" fmla="*/ 1059043 h 1059043"/>
                  <a:gd name="connsiteX394" fmla="*/ 2054 w 3024845"/>
                  <a:gd name="connsiteY394" fmla="*/ 1056710 h 1059043"/>
                  <a:gd name="connsiteX395" fmla="*/ 0 w 3024845"/>
                  <a:gd name="connsiteY395" fmla="*/ 622592 h 1059043"/>
                  <a:gd name="connsiteX396" fmla="*/ 20267 w 3024845"/>
                  <a:gd name="connsiteY396" fmla="*/ 622592 h 1059043"/>
                  <a:gd name="connsiteX397" fmla="*/ 20774 w 3024845"/>
                  <a:gd name="connsiteY397" fmla="*/ 621511 h 1059043"/>
                  <a:gd name="connsiteX398" fmla="*/ 24320 w 3024845"/>
                  <a:gd name="connsiteY398" fmla="*/ 613945 h 1059043"/>
                  <a:gd name="connsiteX399" fmla="*/ 26094 w 3024845"/>
                  <a:gd name="connsiteY399" fmla="*/ 614215 h 1059043"/>
                  <a:gd name="connsiteX400" fmla="*/ 38507 w 3024845"/>
                  <a:gd name="connsiteY400" fmla="*/ 616106 h 1059043"/>
                  <a:gd name="connsiteX401" fmla="*/ 39014 w 3024845"/>
                  <a:gd name="connsiteY401" fmla="*/ 617458 h 1059043"/>
                  <a:gd name="connsiteX402" fmla="*/ 42560 w 3024845"/>
                  <a:gd name="connsiteY402" fmla="*/ 626915 h 1059043"/>
                  <a:gd name="connsiteX403" fmla="*/ 68907 w 3024845"/>
                  <a:gd name="connsiteY403" fmla="*/ 629077 h 1059043"/>
                  <a:gd name="connsiteX404" fmla="*/ 68907 w 3024845"/>
                  <a:gd name="connsiteY404" fmla="*/ 505856 h 1059043"/>
                  <a:gd name="connsiteX405" fmla="*/ 70934 w 3024845"/>
                  <a:gd name="connsiteY405" fmla="*/ 505856 h 1059043"/>
                  <a:gd name="connsiteX406" fmla="*/ 85121 w 3024845"/>
                  <a:gd name="connsiteY406" fmla="*/ 505856 h 1059043"/>
                  <a:gd name="connsiteX407" fmla="*/ 85121 w 3024845"/>
                  <a:gd name="connsiteY407" fmla="*/ 369664 h 1059043"/>
                  <a:gd name="connsiteX408" fmla="*/ 86894 w 3024845"/>
                  <a:gd name="connsiteY408" fmla="*/ 369664 h 1059043"/>
                  <a:gd name="connsiteX409" fmla="*/ 99308 w 3024845"/>
                  <a:gd name="connsiteY409" fmla="*/ 369664 h 1059043"/>
                  <a:gd name="connsiteX410" fmla="*/ 99308 w 3024845"/>
                  <a:gd name="connsiteY410" fmla="*/ 255090 h 1059043"/>
                  <a:gd name="connsiteX411" fmla="*/ 103361 w 3024845"/>
                  <a:gd name="connsiteY411" fmla="*/ 226986 h 1059043"/>
                  <a:gd name="connsiteX412" fmla="*/ 105388 w 3024845"/>
                  <a:gd name="connsiteY412" fmla="*/ 226986 h 1059043"/>
                  <a:gd name="connsiteX413" fmla="*/ 119575 w 3024845"/>
                  <a:gd name="connsiteY413"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14016 h 1059043"/>
                  <a:gd name="connsiteX328" fmla="*/ 2168560 w 3024845"/>
                  <a:gd name="connsiteY328" fmla="*/ 235634 h 1059043"/>
                  <a:gd name="connsiteX329" fmla="*/ 2180720 w 3024845"/>
                  <a:gd name="connsiteY329" fmla="*/ 555577 h 1059043"/>
                  <a:gd name="connsiteX330" fmla="*/ 2245574 w 3024845"/>
                  <a:gd name="connsiteY330" fmla="*/ 555577 h 1059043"/>
                  <a:gd name="connsiteX331" fmla="*/ 2245574 w 3024845"/>
                  <a:gd name="connsiteY331" fmla="*/ 631239 h 1059043"/>
                  <a:gd name="connsiteX332" fmla="*/ 2253681 w 3024845"/>
                  <a:gd name="connsiteY332" fmla="*/ 631239 h 1059043"/>
                  <a:gd name="connsiteX333" fmla="*/ 2255708 w 3024845"/>
                  <a:gd name="connsiteY333" fmla="*/ 624754 h 1059043"/>
                  <a:gd name="connsiteX334" fmla="*/ 2261788 w 3024845"/>
                  <a:gd name="connsiteY334" fmla="*/ 624754 h 1059043"/>
                  <a:gd name="connsiteX335" fmla="*/ 2263815 w 3024845"/>
                  <a:gd name="connsiteY335" fmla="*/ 633401 h 1059043"/>
                  <a:gd name="connsiteX336" fmla="*/ 2275975 w 3024845"/>
                  <a:gd name="connsiteY336" fmla="*/ 633401 h 1059043"/>
                  <a:gd name="connsiteX337" fmla="*/ 2275975 w 3024845"/>
                  <a:gd name="connsiteY337" fmla="*/ 626915 h 1059043"/>
                  <a:gd name="connsiteX338" fmla="*/ 2298268 w 3024845"/>
                  <a:gd name="connsiteY338" fmla="*/ 626915 h 1059043"/>
                  <a:gd name="connsiteX339" fmla="*/ 2298268 w 3024845"/>
                  <a:gd name="connsiteY339" fmla="*/ 633401 h 1059043"/>
                  <a:gd name="connsiteX340" fmla="*/ 2318535 w 3024845"/>
                  <a:gd name="connsiteY340" fmla="*/ 633401 h 1059043"/>
                  <a:gd name="connsiteX341" fmla="*/ 2318535 w 3024845"/>
                  <a:gd name="connsiteY341" fmla="*/ 678798 h 1059043"/>
                  <a:gd name="connsiteX342" fmla="*/ 2332722 w 3024845"/>
                  <a:gd name="connsiteY342" fmla="*/ 678798 h 1059043"/>
                  <a:gd name="connsiteX343" fmla="*/ 2332722 w 3024845"/>
                  <a:gd name="connsiteY343" fmla="*/ 665827 h 1059043"/>
                  <a:gd name="connsiteX344" fmla="*/ 2348936 w 3024845"/>
                  <a:gd name="connsiteY344" fmla="*/ 665827 h 1059043"/>
                  <a:gd name="connsiteX345" fmla="*/ 2348936 w 3024845"/>
                  <a:gd name="connsiteY345" fmla="*/ 486400 h 1059043"/>
                  <a:gd name="connsiteX346" fmla="*/ 2355016 w 3024845"/>
                  <a:gd name="connsiteY346" fmla="*/ 479914 h 1059043"/>
                  <a:gd name="connsiteX347" fmla="*/ 2427977 w 3024845"/>
                  <a:gd name="connsiteY347" fmla="*/ 479914 h 1059043"/>
                  <a:gd name="connsiteX348" fmla="*/ 2427977 w 3024845"/>
                  <a:gd name="connsiteY348" fmla="*/ 488562 h 1059043"/>
                  <a:gd name="connsiteX349" fmla="*/ 2438110 w 3024845"/>
                  <a:gd name="connsiteY349" fmla="*/ 488562 h 1059043"/>
                  <a:gd name="connsiteX350" fmla="*/ 2438110 w 3024845"/>
                  <a:gd name="connsiteY350" fmla="*/ 603136 h 1059043"/>
                  <a:gd name="connsiteX351" fmla="*/ 2460404 w 3024845"/>
                  <a:gd name="connsiteY351" fmla="*/ 603136 h 1059043"/>
                  <a:gd name="connsiteX352" fmla="*/ 2460404 w 3024845"/>
                  <a:gd name="connsiteY352" fmla="*/ 536121 h 1059043"/>
                  <a:gd name="connsiteX353" fmla="*/ 2486751 w 3024845"/>
                  <a:gd name="connsiteY353" fmla="*/ 536121 h 1059043"/>
                  <a:gd name="connsiteX354" fmla="*/ 2490804 w 3024845"/>
                  <a:gd name="connsiteY354" fmla="*/ 531797 h 1059043"/>
                  <a:gd name="connsiteX355" fmla="*/ 2498911 w 3024845"/>
                  <a:gd name="connsiteY355" fmla="*/ 531797 h 1059043"/>
                  <a:gd name="connsiteX356" fmla="*/ 2502964 w 3024845"/>
                  <a:gd name="connsiteY356" fmla="*/ 536121 h 1059043"/>
                  <a:gd name="connsiteX357" fmla="*/ 2525258 w 3024845"/>
                  <a:gd name="connsiteY357" fmla="*/ 536121 h 1059043"/>
                  <a:gd name="connsiteX358" fmla="*/ 2525258 w 3024845"/>
                  <a:gd name="connsiteY358" fmla="*/ 419385 h 1059043"/>
                  <a:gd name="connsiteX359" fmla="*/ 2582005 w 3024845"/>
                  <a:gd name="connsiteY359" fmla="*/ 408576 h 1059043"/>
                  <a:gd name="connsiteX360" fmla="*/ 2582005 w 3024845"/>
                  <a:gd name="connsiteY360" fmla="*/ 409657 h 1059043"/>
                  <a:gd name="connsiteX361" fmla="*/ 2582005 w 3024845"/>
                  <a:gd name="connsiteY361" fmla="*/ 417223 h 1059043"/>
                  <a:gd name="connsiteX362" fmla="*/ 2608352 w 3024845"/>
                  <a:gd name="connsiteY362" fmla="*/ 417223 h 1059043"/>
                  <a:gd name="connsiteX363" fmla="*/ 2608352 w 3024845"/>
                  <a:gd name="connsiteY363" fmla="*/ 672313 h 1059043"/>
                  <a:gd name="connsiteX364" fmla="*/ 2630646 w 3024845"/>
                  <a:gd name="connsiteY364" fmla="*/ 672313 h 1059043"/>
                  <a:gd name="connsiteX365" fmla="*/ 2630646 w 3024845"/>
                  <a:gd name="connsiteY365" fmla="*/ 667989 h 1059043"/>
                  <a:gd name="connsiteX366" fmla="*/ 2642806 w 3024845"/>
                  <a:gd name="connsiteY366" fmla="*/ 667989 h 1059043"/>
                  <a:gd name="connsiteX367" fmla="*/ 2642806 w 3024845"/>
                  <a:gd name="connsiteY367" fmla="*/ 672313 h 1059043"/>
                  <a:gd name="connsiteX368" fmla="*/ 2667126 w 3024845"/>
                  <a:gd name="connsiteY368" fmla="*/ 672313 h 1059043"/>
                  <a:gd name="connsiteX369" fmla="*/ 2667126 w 3024845"/>
                  <a:gd name="connsiteY369" fmla="*/ 659342 h 1059043"/>
                  <a:gd name="connsiteX370" fmla="*/ 2695500 w 3024845"/>
                  <a:gd name="connsiteY370" fmla="*/ 659342 h 1059043"/>
                  <a:gd name="connsiteX371" fmla="*/ 2707660 w 3024845"/>
                  <a:gd name="connsiteY371" fmla="*/ 655018 h 1059043"/>
                  <a:gd name="connsiteX372" fmla="*/ 2727927 w 3024845"/>
                  <a:gd name="connsiteY372" fmla="*/ 659342 h 1059043"/>
                  <a:gd name="connsiteX373" fmla="*/ 2727927 w 3024845"/>
                  <a:gd name="connsiteY373" fmla="*/ 642048 h 1059043"/>
                  <a:gd name="connsiteX374" fmla="*/ 2736034 w 3024845"/>
                  <a:gd name="connsiteY374" fmla="*/ 642048 h 1059043"/>
                  <a:gd name="connsiteX375" fmla="*/ 2736034 w 3024845"/>
                  <a:gd name="connsiteY375" fmla="*/ 629077 h 1059043"/>
                  <a:gd name="connsiteX376" fmla="*/ 2792781 w 3024845"/>
                  <a:gd name="connsiteY376" fmla="*/ 629077 h 1059043"/>
                  <a:gd name="connsiteX377" fmla="*/ 2792781 w 3024845"/>
                  <a:gd name="connsiteY377" fmla="*/ 598812 h 1059043"/>
                  <a:gd name="connsiteX378" fmla="*/ 2811021 w 3024845"/>
                  <a:gd name="connsiteY378" fmla="*/ 598812 h 1059043"/>
                  <a:gd name="connsiteX379" fmla="*/ 2811021 w 3024845"/>
                  <a:gd name="connsiteY379" fmla="*/ 592327 h 1059043"/>
                  <a:gd name="connsiteX380" fmla="*/ 2823181 w 3024845"/>
                  <a:gd name="connsiteY380" fmla="*/ 592327 h 1059043"/>
                  <a:gd name="connsiteX381" fmla="*/ 2823181 w 3024845"/>
                  <a:gd name="connsiteY381" fmla="*/ 598812 h 1059043"/>
                  <a:gd name="connsiteX382" fmla="*/ 2839395 w 3024845"/>
                  <a:gd name="connsiteY382" fmla="*/ 598812 h 1059043"/>
                  <a:gd name="connsiteX383" fmla="*/ 2839395 w 3024845"/>
                  <a:gd name="connsiteY383" fmla="*/ 648533 h 1059043"/>
                  <a:gd name="connsiteX384" fmla="*/ 2871822 w 3024845"/>
                  <a:gd name="connsiteY384" fmla="*/ 648533 h 1059043"/>
                  <a:gd name="connsiteX385" fmla="*/ 2871822 w 3024845"/>
                  <a:gd name="connsiteY385" fmla="*/ 622592 h 1059043"/>
                  <a:gd name="connsiteX386" fmla="*/ 2910329 w 3024845"/>
                  <a:gd name="connsiteY386" fmla="*/ 622592 h 1059043"/>
                  <a:gd name="connsiteX387" fmla="*/ 2910329 w 3024845"/>
                  <a:gd name="connsiteY387" fmla="*/ 592327 h 1059043"/>
                  <a:gd name="connsiteX388" fmla="*/ 2958970 w 3024845"/>
                  <a:gd name="connsiteY388" fmla="*/ 592327 h 1059043"/>
                  <a:gd name="connsiteX389" fmla="*/ 2958970 w 3024845"/>
                  <a:gd name="connsiteY389" fmla="*/ 703483 h 1059043"/>
                  <a:gd name="connsiteX390" fmla="*/ 2958970 w 3024845"/>
                  <a:gd name="connsiteY390" fmla="*/ 717262 h 1059043"/>
                  <a:gd name="connsiteX391" fmla="*/ 3024845 w 3024845"/>
                  <a:gd name="connsiteY391" fmla="*/ 717262 h 1059043"/>
                  <a:gd name="connsiteX392" fmla="*/ 3024845 w 3024845"/>
                  <a:gd name="connsiteY392" fmla="*/ 1059043 h 1059043"/>
                  <a:gd name="connsiteX393" fmla="*/ 2054 w 3024845"/>
                  <a:gd name="connsiteY393" fmla="*/ 1056710 h 1059043"/>
                  <a:gd name="connsiteX394" fmla="*/ 0 w 3024845"/>
                  <a:gd name="connsiteY394" fmla="*/ 622592 h 1059043"/>
                  <a:gd name="connsiteX395" fmla="*/ 20267 w 3024845"/>
                  <a:gd name="connsiteY395" fmla="*/ 622592 h 1059043"/>
                  <a:gd name="connsiteX396" fmla="*/ 20774 w 3024845"/>
                  <a:gd name="connsiteY396" fmla="*/ 621511 h 1059043"/>
                  <a:gd name="connsiteX397" fmla="*/ 24320 w 3024845"/>
                  <a:gd name="connsiteY397" fmla="*/ 613945 h 1059043"/>
                  <a:gd name="connsiteX398" fmla="*/ 26094 w 3024845"/>
                  <a:gd name="connsiteY398" fmla="*/ 614215 h 1059043"/>
                  <a:gd name="connsiteX399" fmla="*/ 38507 w 3024845"/>
                  <a:gd name="connsiteY399" fmla="*/ 616106 h 1059043"/>
                  <a:gd name="connsiteX400" fmla="*/ 39014 w 3024845"/>
                  <a:gd name="connsiteY400" fmla="*/ 617458 h 1059043"/>
                  <a:gd name="connsiteX401" fmla="*/ 42560 w 3024845"/>
                  <a:gd name="connsiteY401" fmla="*/ 626915 h 1059043"/>
                  <a:gd name="connsiteX402" fmla="*/ 68907 w 3024845"/>
                  <a:gd name="connsiteY402" fmla="*/ 629077 h 1059043"/>
                  <a:gd name="connsiteX403" fmla="*/ 68907 w 3024845"/>
                  <a:gd name="connsiteY403" fmla="*/ 505856 h 1059043"/>
                  <a:gd name="connsiteX404" fmla="*/ 70934 w 3024845"/>
                  <a:gd name="connsiteY404" fmla="*/ 505856 h 1059043"/>
                  <a:gd name="connsiteX405" fmla="*/ 85121 w 3024845"/>
                  <a:gd name="connsiteY405" fmla="*/ 505856 h 1059043"/>
                  <a:gd name="connsiteX406" fmla="*/ 85121 w 3024845"/>
                  <a:gd name="connsiteY406" fmla="*/ 369664 h 1059043"/>
                  <a:gd name="connsiteX407" fmla="*/ 86894 w 3024845"/>
                  <a:gd name="connsiteY407" fmla="*/ 369664 h 1059043"/>
                  <a:gd name="connsiteX408" fmla="*/ 99308 w 3024845"/>
                  <a:gd name="connsiteY408" fmla="*/ 369664 h 1059043"/>
                  <a:gd name="connsiteX409" fmla="*/ 99308 w 3024845"/>
                  <a:gd name="connsiteY409" fmla="*/ 255090 h 1059043"/>
                  <a:gd name="connsiteX410" fmla="*/ 103361 w 3024845"/>
                  <a:gd name="connsiteY410" fmla="*/ 226986 h 1059043"/>
                  <a:gd name="connsiteX411" fmla="*/ 105388 w 3024845"/>
                  <a:gd name="connsiteY411" fmla="*/ 226986 h 1059043"/>
                  <a:gd name="connsiteX412" fmla="*/ 119575 w 3024845"/>
                  <a:gd name="connsiteY412"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68560 w 3024845"/>
                  <a:gd name="connsiteY327" fmla="*/ 235634 h 1059043"/>
                  <a:gd name="connsiteX328" fmla="*/ 2180720 w 3024845"/>
                  <a:gd name="connsiteY328" fmla="*/ 555577 h 1059043"/>
                  <a:gd name="connsiteX329" fmla="*/ 2245574 w 3024845"/>
                  <a:gd name="connsiteY329" fmla="*/ 555577 h 1059043"/>
                  <a:gd name="connsiteX330" fmla="*/ 2245574 w 3024845"/>
                  <a:gd name="connsiteY330" fmla="*/ 631239 h 1059043"/>
                  <a:gd name="connsiteX331" fmla="*/ 2253681 w 3024845"/>
                  <a:gd name="connsiteY331" fmla="*/ 631239 h 1059043"/>
                  <a:gd name="connsiteX332" fmla="*/ 2255708 w 3024845"/>
                  <a:gd name="connsiteY332" fmla="*/ 624754 h 1059043"/>
                  <a:gd name="connsiteX333" fmla="*/ 2261788 w 3024845"/>
                  <a:gd name="connsiteY333" fmla="*/ 624754 h 1059043"/>
                  <a:gd name="connsiteX334" fmla="*/ 2263815 w 3024845"/>
                  <a:gd name="connsiteY334" fmla="*/ 633401 h 1059043"/>
                  <a:gd name="connsiteX335" fmla="*/ 2275975 w 3024845"/>
                  <a:gd name="connsiteY335" fmla="*/ 633401 h 1059043"/>
                  <a:gd name="connsiteX336" fmla="*/ 2275975 w 3024845"/>
                  <a:gd name="connsiteY336" fmla="*/ 626915 h 1059043"/>
                  <a:gd name="connsiteX337" fmla="*/ 2298268 w 3024845"/>
                  <a:gd name="connsiteY337" fmla="*/ 626915 h 1059043"/>
                  <a:gd name="connsiteX338" fmla="*/ 2298268 w 3024845"/>
                  <a:gd name="connsiteY338" fmla="*/ 633401 h 1059043"/>
                  <a:gd name="connsiteX339" fmla="*/ 2318535 w 3024845"/>
                  <a:gd name="connsiteY339" fmla="*/ 633401 h 1059043"/>
                  <a:gd name="connsiteX340" fmla="*/ 2318535 w 3024845"/>
                  <a:gd name="connsiteY340" fmla="*/ 678798 h 1059043"/>
                  <a:gd name="connsiteX341" fmla="*/ 2332722 w 3024845"/>
                  <a:gd name="connsiteY341" fmla="*/ 678798 h 1059043"/>
                  <a:gd name="connsiteX342" fmla="*/ 2332722 w 3024845"/>
                  <a:gd name="connsiteY342" fmla="*/ 665827 h 1059043"/>
                  <a:gd name="connsiteX343" fmla="*/ 2348936 w 3024845"/>
                  <a:gd name="connsiteY343" fmla="*/ 665827 h 1059043"/>
                  <a:gd name="connsiteX344" fmla="*/ 2348936 w 3024845"/>
                  <a:gd name="connsiteY344" fmla="*/ 486400 h 1059043"/>
                  <a:gd name="connsiteX345" fmla="*/ 2355016 w 3024845"/>
                  <a:gd name="connsiteY345" fmla="*/ 479914 h 1059043"/>
                  <a:gd name="connsiteX346" fmla="*/ 2427977 w 3024845"/>
                  <a:gd name="connsiteY346" fmla="*/ 479914 h 1059043"/>
                  <a:gd name="connsiteX347" fmla="*/ 2427977 w 3024845"/>
                  <a:gd name="connsiteY347" fmla="*/ 488562 h 1059043"/>
                  <a:gd name="connsiteX348" fmla="*/ 2438110 w 3024845"/>
                  <a:gd name="connsiteY348" fmla="*/ 488562 h 1059043"/>
                  <a:gd name="connsiteX349" fmla="*/ 2438110 w 3024845"/>
                  <a:gd name="connsiteY349" fmla="*/ 603136 h 1059043"/>
                  <a:gd name="connsiteX350" fmla="*/ 2460404 w 3024845"/>
                  <a:gd name="connsiteY350" fmla="*/ 603136 h 1059043"/>
                  <a:gd name="connsiteX351" fmla="*/ 2460404 w 3024845"/>
                  <a:gd name="connsiteY351" fmla="*/ 536121 h 1059043"/>
                  <a:gd name="connsiteX352" fmla="*/ 2486751 w 3024845"/>
                  <a:gd name="connsiteY352" fmla="*/ 536121 h 1059043"/>
                  <a:gd name="connsiteX353" fmla="*/ 2490804 w 3024845"/>
                  <a:gd name="connsiteY353" fmla="*/ 531797 h 1059043"/>
                  <a:gd name="connsiteX354" fmla="*/ 2498911 w 3024845"/>
                  <a:gd name="connsiteY354" fmla="*/ 531797 h 1059043"/>
                  <a:gd name="connsiteX355" fmla="*/ 2502964 w 3024845"/>
                  <a:gd name="connsiteY355" fmla="*/ 536121 h 1059043"/>
                  <a:gd name="connsiteX356" fmla="*/ 2525258 w 3024845"/>
                  <a:gd name="connsiteY356" fmla="*/ 536121 h 1059043"/>
                  <a:gd name="connsiteX357" fmla="*/ 2525258 w 3024845"/>
                  <a:gd name="connsiteY357" fmla="*/ 419385 h 1059043"/>
                  <a:gd name="connsiteX358" fmla="*/ 2582005 w 3024845"/>
                  <a:gd name="connsiteY358" fmla="*/ 408576 h 1059043"/>
                  <a:gd name="connsiteX359" fmla="*/ 2582005 w 3024845"/>
                  <a:gd name="connsiteY359" fmla="*/ 409657 h 1059043"/>
                  <a:gd name="connsiteX360" fmla="*/ 2582005 w 3024845"/>
                  <a:gd name="connsiteY360" fmla="*/ 417223 h 1059043"/>
                  <a:gd name="connsiteX361" fmla="*/ 2608352 w 3024845"/>
                  <a:gd name="connsiteY361" fmla="*/ 417223 h 1059043"/>
                  <a:gd name="connsiteX362" fmla="*/ 2608352 w 3024845"/>
                  <a:gd name="connsiteY362" fmla="*/ 672313 h 1059043"/>
                  <a:gd name="connsiteX363" fmla="*/ 2630646 w 3024845"/>
                  <a:gd name="connsiteY363" fmla="*/ 672313 h 1059043"/>
                  <a:gd name="connsiteX364" fmla="*/ 2630646 w 3024845"/>
                  <a:gd name="connsiteY364" fmla="*/ 667989 h 1059043"/>
                  <a:gd name="connsiteX365" fmla="*/ 2642806 w 3024845"/>
                  <a:gd name="connsiteY365" fmla="*/ 667989 h 1059043"/>
                  <a:gd name="connsiteX366" fmla="*/ 2642806 w 3024845"/>
                  <a:gd name="connsiteY366" fmla="*/ 672313 h 1059043"/>
                  <a:gd name="connsiteX367" fmla="*/ 2667126 w 3024845"/>
                  <a:gd name="connsiteY367" fmla="*/ 672313 h 1059043"/>
                  <a:gd name="connsiteX368" fmla="*/ 2667126 w 3024845"/>
                  <a:gd name="connsiteY368" fmla="*/ 659342 h 1059043"/>
                  <a:gd name="connsiteX369" fmla="*/ 2695500 w 3024845"/>
                  <a:gd name="connsiteY369" fmla="*/ 659342 h 1059043"/>
                  <a:gd name="connsiteX370" fmla="*/ 2707660 w 3024845"/>
                  <a:gd name="connsiteY370" fmla="*/ 655018 h 1059043"/>
                  <a:gd name="connsiteX371" fmla="*/ 2727927 w 3024845"/>
                  <a:gd name="connsiteY371" fmla="*/ 659342 h 1059043"/>
                  <a:gd name="connsiteX372" fmla="*/ 2727927 w 3024845"/>
                  <a:gd name="connsiteY372" fmla="*/ 642048 h 1059043"/>
                  <a:gd name="connsiteX373" fmla="*/ 2736034 w 3024845"/>
                  <a:gd name="connsiteY373" fmla="*/ 642048 h 1059043"/>
                  <a:gd name="connsiteX374" fmla="*/ 2736034 w 3024845"/>
                  <a:gd name="connsiteY374" fmla="*/ 629077 h 1059043"/>
                  <a:gd name="connsiteX375" fmla="*/ 2792781 w 3024845"/>
                  <a:gd name="connsiteY375" fmla="*/ 629077 h 1059043"/>
                  <a:gd name="connsiteX376" fmla="*/ 2792781 w 3024845"/>
                  <a:gd name="connsiteY376" fmla="*/ 598812 h 1059043"/>
                  <a:gd name="connsiteX377" fmla="*/ 2811021 w 3024845"/>
                  <a:gd name="connsiteY377" fmla="*/ 598812 h 1059043"/>
                  <a:gd name="connsiteX378" fmla="*/ 2811021 w 3024845"/>
                  <a:gd name="connsiteY378" fmla="*/ 592327 h 1059043"/>
                  <a:gd name="connsiteX379" fmla="*/ 2823181 w 3024845"/>
                  <a:gd name="connsiteY379" fmla="*/ 592327 h 1059043"/>
                  <a:gd name="connsiteX380" fmla="*/ 2823181 w 3024845"/>
                  <a:gd name="connsiteY380" fmla="*/ 598812 h 1059043"/>
                  <a:gd name="connsiteX381" fmla="*/ 2839395 w 3024845"/>
                  <a:gd name="connsiteY381" fmla="*/ 598812 h 1059043"/>
                  <a:gd name="connsiteX382" fmla="*/ 2839395 w 3024845"/>
                  <a:gd name="connsiteY382" fmla="*/ 648533 h 1059043"/>
                  <a:gd name="connsiteX383" fmla="*/ 2871822 w 3024845"/>
                  <a:gd name="connsiteY383" fmla="*/ 648533 h 1059043"/>
                  <a:gd name="connsiteX384" fmla="*/ 2871822 w 3024845"/>
                  <a:gd name="connsiteY384" fmla="*/ 622592 h 1059043"/>
                  <a:gd name="connsiteX385" fmla="*/ 2910329 w 3024845"/>
                  <a:gd name="connsiteY385" fmla="*/ 622592 h 1059043"/>
                  <a:gd name="connsiteX386" fmla="*/ 2910329 w 3024845"/>
                  <a:gd name="connsiteY386" fmla="*/ 592327 h 1059043"/>
                  <a:gd name="connsiteX387" fmla="*/ 2958970 w 3024845"/>
                  <a:gd name="connsiteY387" fmla="*/ 592327 h 1059043"/>
                  <a:gd name="connsiteX388" fmla="*/ 2958970 w 3024845"/>
                  <a:gd name="connsiteY388" fmla="*/ 703483 h 1059043"/>
                  <a:gd name="connsiteX389" fmla="*/ 2958970 w 3024845"/>
                  <a:gd name="connsiteY389" fmla="*/ 717262 h 1059043"/>
                  <a:gd name="connsiteX390" fmla="*/ 3024845 w 3024845"/>
                  <a:gd name="connsiteY390" fmla="*/ 717262 h 1059043"/>
                  <a:gd name="connsiteX391" fmla="*/ 3024845 w 3024845"/>
                  <a:gd name="connsiteY391" fmla="*/ 1059043 h 1059043"/>
                  <a:gd name="connsiteX392" fmla="*/ 2054 w 3024845"/>
                  <a:gd name="connsiteY392" fmla="*/ 1056710 h 1059043"/>
                  <a:gd name="connsiteX393" fmla="*/ 0 w 3024845"/>
                  <a:gd name="connsiteY393" fmla="*/ 622592 h 1059043"/>
                  <a:gd name="connsiteX394" fmla="*/ 20267 w 3024845"/>
                  <a:gd name="connsiteY394" fmla="*/ 622592 h 1059043"/>
                  <a:gd name="connsiteX395" fmla="*/ 20774 w 3024845"/>
                  <a:gd name="connsiteY395" fmla="*/ 621511 h 1059043"/>
                  <a:gd name="connsiteX396" fmla="*/ 24320 w 3024845"/>
                  <a:gd name="connsiteY396" fmla="*/ 613945 h 1059043"/>
                  <a:gd name="connsiteX397" fmla="*/ 26094 w 3024845"/>
                  <a:gd name="connsiteY397" fmla="*/ 614215 h 1059043"/>
                  <a:gd name="connsiteX398" fmla="*/ 38507 w 3024845"/>
                  <a:gd name="connsiteY398" fmla="*/ 616106 h 1059043"/>
                  <a:gd name="connsiteX399" fmla="*/ 39014 w 3024845"/>
                  <a:gd name="connsiteY399" fmla="*/ 617458 h 1059043"/>
                  <a:gd name="connsiteX400" fmla="*/ 42560 w 3024845"/>
                  <a:gd name="connsiteY400" fmla="*/ 626915 h 1059043"/>
                  <a:gd name="connsiteX401" fmla="*/ 68907 w 3024845"/>
                  <a:gd name="connsiteY401" fmla="*/ 629077 h 1059043"/>
                  <a:gd name="connsiteX402" fmla="*/ 68907 w 3024845"/>
                  <a:gd name="connsiteY402" fmla="*/ 505856 h 1059043"/>
                  <a:gd name="connsiteX403" fmla="*/ 70934 w 3024845"/>
                  <a:gd name="connsiteY403" fmla="*/ 505856 h 1059043"/>
                  <a:gd name="connsiteX404" fmla="*/ 85121 w 3024845"/>
                  <a:gd name="connsiteY404" fmla="*/ 505856 h 1059043"/>
                  <a:gd name="connsiteX405" fmla="*/ 85121 w 3024845"/>
                  <a:gd name="connsiteY405" fmla="*/ 369664 h 1059043"/>
                  <a:gd name="connsiteX406" fmla="*/ 86894 w 3024845"/>
                  <a:gd name="connsiteY406" fmla="*/ 369664 h 1059043"/>
                  <a:gd name="connsiteX407" fmla="*/ 99308 w 3024845"/>
                  <a:gd name="connsiteY407" fmla="*/ 369664 h 1059043"/>
                  <a:gd name="connsiteX408" fmla="*/ 99308 w 3024845"/>
                  <a:gd name="connsiteY408" fmla="*/ 255090 h 1059043"/>
                  <a:gd name="connsiteX409" fmla="*/ 103361 w 3024845"/>
                  <a:gd name="connsiteY409" fmla="*/ 226986 h 1059043"/>
                  <a:gd name="connsiteX410" fmla="*/ 105388 w 3024845"/>
                  <a:gd name="connsiteY410" fmla="*/ 226986 h 1059043"/>
                  <a:gd name="connsiteX411" fmla="*/ 119575 w 3024845"/>
                  <a:gd name="connsiteY411"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66533 w 3024845"/>
                  <a:gd name="connsiteY326" fmla="*/ 209692 h 1059043"/>
                  <a:gd name="connsiteX327" fmla="*/ 2180720 w 3024845"/>
                  <a:gd name="connsiteY327" fmla="*/ 555577 h 1059043"/>
                  <a:gd name="connsiteX328" fmla="*/ 2245574 w 3024845"/>
                  <a:gd name="connsiteY328" fmla="*/ 555577 h 1059043"/>
                  <a:gd name="connsiteX329" fmla="*/ 2245574 w 3024845"/>
                  <a:gd name="connsiteY329" fmla="*/ 631239 h 1059043"/>
                  <a:gd name="connsiteX330" fmla="*/ 2253681 w 3024845"/>
                  <a:gd name="connsiteY330" fmla="*/ 631239 h 1059043"/>
                  <a:gd name="connsiteX331" fmla="*/ 2255708 w 3024845"/>
                  <a:gd name="connsiteY331" fmla="*/ 624754 h 1059043"/>
                  <a:gd name="connsiteX332" fmla="*/ 2261788 w 3024845"/>
                  <a:gd name="connsiteY332" fmla="*/ 624754 h 1059043"/>
                  <a:gd name="connsiteX333" fmla="*/ 2263815 w 3024845"/>
                  <a:gd name="connsiteY333" fmla="*/ 633401 h 1059043"/>
                  <a:gd name="connsiteX334" fmla="*/ 2275975 w 3024845"/>
                  <a:gd name="connsiteY334" fmla="*/ 633401 h 1059043"/>
                  <a:gd name="connsiteX335" fmla="*/ 2275975 w 3024845"/>
                  <a:gd name="connsiteY335" fmla="*/ 626915 h 1059043"/>
                  <a:gd name="connsiteX336" fmla="*/ 2298268 w 3024845"/>
                  <a:gd name="connsiteY336" fmla="*/ 626915 h 1059043"/>
                  <a:gd name="connsiteX337" fmla="*/ 2298268 w 3024845"/>
                  <a:gd name="connsiteY337" fmla="*/ 633401 h 1059043"/>
                  <a:gd name="connsiteX338" fmla="*/ 2318535 w 3024845"/>
                  <a:gd name="connsiteY338" fmla="*/ 633401 h 1059043"/>
                  <a:gd name="connsiteX339" fmla="*/ 2318535 w 3024845"/>
                  <a:gd name="connsiteY339" fmla="*/ 678798 h 1059043"/>
                  <a:gd name="connsiteX340" fmla="*/ 2332722 w 3024845"/>
                  <a:gd name="connsiteY340" fmla="*/ 678798 h 1059043"/>
                  <a:gd name="connsiteX341" fmla="*/ 2332722 w 3024845"/>
                  <a:gd name="connsiteY341" fmla="*/ 665827 h 1059043"/>
                  <a:gd name="connsiteX342" fmla="*/ 2348936 w 3024845"/>
                  <a:gd name="connsiteY342" fmla="*/ 665827 h 1059043"/>
                  <a:gd name="connsiteX343" fmla="*/ 2348936 w 3024845"/>
                  <a:gd name="connsiteY343" fmla="*/ 486400 h 1059043"/>
                  <a:gd name="connsiteX344" fmla="*/ 2355016 w 3024845"/>
                  <a:gd name="connsiteY344" fmla="*/ 479914 h 1059043"/>
                  <a:gd name="connsiteX345" fmla="*/ 2427977 w 3024845"/>
                  <a:gd name="connsiteY345" fmla="*/ 479914 h 1059043"/>
                  <a:gd name="connsiteX346" fmla="*/ 2427977 w 3024845"/>
                  <a:gd name="connsiteY346" fmla="*/ 488562 h 1059043"/>
                  <a:gd name="connsiteX347" fmla="*/ 2438110 w 3024845"/>
                  <a:gd name="connsiteY347" fmla="*/ 488562 h 1059043"/>
                  <a:gd name="connsiteX348" fmla="*/ 2438110 w 3024845"/>
                  <a:gd name="connsiteY348" fmla="*/ 603136 h 1059043"/>
                  <a:gd name="connsiteX349" fmla="*/ 2460404 w 3024845"/>
                  <a:gd name="connsiteY349" fmla="*/ 603136 h 1059043"/>
                  <a:gd name="connsiteX350" fmla="*/ 2460404 w 3024845"/>
                  <a:gd name="connsiteY350" fmla="*/ 536121 h 1059043"/>
                  <a:gd name="connsiteX351" fmla="*/ 2486751 w 3024845"/>
                  <a:gd name="connsiteY351" fmla="*/ 536121 h 1059043"/>
                  <a:gd name="connsiteX352" fmla="*/ 2490804 w 3024845"/>
                  <a:gd name="connsiteY352" fmla="*/ 531797 h 1059043"/>
                  <a:gd name="connsiteX353" fmla="*/ 2498911 w 3024845"/>
                  <a:gd name="connsiteY353" fmla="*/ 531797 h 1059043"/>
                  <a:gd name="connsiteX354" fmla="*/ 2502964 w 3024845"/>
                  <a:gd name="connsiteY354" fmla="*/ 536121 h 1059043"/>
                  <a:gd name="connsiteX355" fmla="*/ 2525258 w 3024845"/>
                  <a:gd name="connsiteY355" fmla="*/ 536121 h 1059043"/>
                  <a:gd name="connsiteX356" fmla="*/ 2525258 w 3024845"/>
                  <a:gd name="connsiteY356" fmla="*/ 419385 h 1059043"/>
                  <a:gd name="connsiteX357" fmla="*/ 2582005 w 3024845"/>
                  <a:gd name="connsiteY357" fmla="*/ 408576 h 1059043"/>
                  <a:gd name="connsiteX358" fmla="*/ 2582005 w 3024845"/>
                  <a:gd name="connsiteY358" fmla="*/ 409657 h 1059043"/>
                  <a:gd name="connsiteX359" fmla="*/ 2582005 w 3024845"/>
                  <a:gd name="connsiteY359" fmla="*/ 417223 h 1059043"/>
                  <a:gd name="connsiteX360" fmla="*/ 2608352 w 3024845"/>
                  <a:gd name="connsiteY360" fmla="*/ 417223 h 1059043"/>
                  <a:gd name="connsiteX361" fmla="*/ 2608352 w 3024845"/>
                  <a:gd name="connsiteY361" fmla="*/ 672313 h 1059043"/>
                  <a:gd name="connsiteX362" fmla="*/ 2630646 w 3024845"/>
                  <a:gd name="connsiteY362" fmla="*/ 672313 h 1059043"/>
                  <a:gd name="connsiteX363" fmla="*/ 2630646 w 3024845"/>
                  <a:gd name="connsiteY363" fmla="*/ 667989 h 1059043"/>
                  <a:gd name="connsiteX364" fmla="*/ 2642806 w 3024845"/>
                  <a:gd name="connsiteY364" fmla="*/ 667989 h 1059043"/>
                  <a:gd name="connsiteX365" fmla="*/ 2642806 w 3024845"/>
                  <a:gd name="connsiteY365" fmla="*/ 672313 h 1059043"/>
                  <a:gd name="connsiteX366" fmla="*/ 2667126 w 3024845"/>
                  <a:gd name="connsiteY366" fmla="*/ 672313 h 1059043"/>
                  <a:gd name="connsiteX367" fmla="*/ 2667126 w 3024845"/>
                  <a:gd name="connsiteY367" fmla="*/ 659342 h 1059043"/>
                  <a:gd name="connsiteX368" fmla="*/ 2695500 w 3024845"/>
                  <a:gd name="connsiteY368" fmla="*/ 659342 h 1059043"/>
                  <a:gd name="connsiteX369" fmla="*/ 2707660 w 3024845"/>
                  <a:gd name="connsiteY369" fmla="*/ 655018 h 1059043"/>
                  <a:gd name="connsiteX370" fmla="*/ 2727927 w 3024845"/>
                  <a:gd name="connsiteY370" fmla="*/ 659342 h 1059043"/>
                  <a:gd name="connsiteX371" fmla="*/ 2727927 w 3024845"/>
                  <a:gd name="connsiteY371" fmla="*/ 642048 h 1059043"/>
                  <a:gd name="connsiteX372" fmla="*/ 2736034 w 3024845"/>
                  <a:gd name="connsiteY372" fmla="*/ 642048 h 1059043"/>
                  <a:gd name="connsiteX373" fmla="*/ 2736034 w 3024845"/>
                  <a:gd name="connsiteY373" fmla="*/ 629077 h 1059043"/>
                  <a:gd name="connsiteX374" fmla="*/ 2792781 w 3024845"/>
                  <a:gd name="connsiteY374" fmla="*/ 629077 h 1059043"/>
                  <a:gd name="connsiteX375" fmla="*/ 2792781 w 3024845"/>
                  <a:gd name="connsiteY375" fmla="*/ 598812 h 1059043"/>
                  <a:gd name="connsiteX376" fmla="*/ 2811021 w 3024845"/>
                  <a:gd name="connsiteY376" fmla="*/ 598812 h 1059043"/>
                  <a:gd name="connsiteX377" fmla="*/ 2811021 w 3024845"/>
                  <a:gd name="connsiteY377" fmla="*/ 592327 h 1059043"/>
                  <a:gd name="connsiteX378" fmla="*/ 2823181 w 3024845"/>
                  <a:gd name="connsiteY378" fmla="*/ 592327 h 1059043"/>
                  <a:gd name="connsiteX379" fmla="*/ 2823181 w 3024845"/>
                  <a:gd name="connsiteY379" fmla="*/ 598812 h 1059043"/>
                  <a:gd name="connsiteX380" fmla="*/ 2839395 w 3024845"/>
                  <a:gd name="connsiteY380" fmla="*/ 598812 h 1059043"/>
                  <a:gd name="connsiteX381" fmla="*/ 2839395 w 3024845"/>
                  <a:gd name="connsiteY381" fmla="*/ 648533 h 1059043"/>
                  <a:gd name="connsiteX382" fmla="*/ 2871822 w 3024845"/>
                  <a:gd name="connsiteY382" fmla="*/ 648533 h 1059043"/>
                  <a:gd name="connsiteX383" fmla="*/ 2871822 w 3024845"/>
                  <a:gd name="connsiteY383" fmla="*/ 622592 h 1059043"/>
                  <a:gd name="connsiteX384" fmla="*/ 2910329 w 3024845"/>
                  <a:gd name="connsiteY384" fmla="*/ 622592 h 1059043"/>
                  <a:gd name="connsiteX385" fmla="*/ 2910329 w 3024845"/>
                  <a:gd name="connsiteY385" fmla="*/ 592327 h 1059043"/>
                  <a:gd name="connsiteX386" fmla="*/ 2958970 w 3024845"/>
                  <a:gd name="connsiteY386" fmla="*/ 592327 h 1059043"/>
                  <a:gd name="connsiteX387" fmla="*/ 2958970 w 3024845"/>
                  <a:gd name="connsiteY387" fmla="*/ 703483 h 1059043"/>
                  <a:gd name="connsiteX388" fmla="*/ 2958970 w 3024845"/>
                  <a:gd name="connsiteY388" fmla="*/ 717262 h 1059043"/>
                  <a:gd name="connsiteX389" fmla="*/ 3024845 w 3024845"/>
                  <a:gd name="connsiteY389" fmla="*/ 717262 h 1059043"/>
                  <a:gd name="connsiteX390" fmla="*/ 3024845 w 3024845"/>
                  <a:gd name="connsiteY390" fmla="*/ 1059043 h 1059043"/>
                  <a:gd name="connsiteX391" fmla="*/ 2054 w 3024845"/>
                  <a:gd name="connsiteY391" fmla="*/ 1056710 h 1059043"/>
                  <a:gd name="connsiteX392" fmla="*/ 0 w 3024845"/>
                  <a:gd name="connsiteY392" fmla="*/ 622592 h 1059043"/>
                  <a:gd name="connsiteX393" fmla="*/ 20267 w 3024845"/>
                  <a:gd name="connsiteY393" fmla="*/ 622592 h 1059043"/>
                  <a:gd name="connsiteX394" fmla="*/ 20774 w 3024845"/>
                  <a:gd name="connsiteY394" fmla="*/ 621511 h 1059043"/>
                  <a:gd name="connsiteX395" fmla="*/ 24320 w 3024845"/>
                  <a:gd name="connsiteY395" fmla="*/ 613945 h 1059043"/>
                  <a:gd name="connsiteX396" fmla="*/ 26094 w 3024845"/>
                  <a:gd name="connsiteY396" fmla="*/ 614215 h 1059043"/>
                  <a:gd name="connsiteX397" fmla="*/ 38507 w 3024845"/>
                  <a:gd name="connsiteY397" fmla="*/ 616106 h 1059043"/>
                  <a:gd name="connsiteX398" fmla="*/ 39014 w 3024845"/>
                  <a:gd name="connsiteY398" fmla="*/ 617458 h 1059043"/>
                  <a:gd name="connsiteX399" fmla="*/ 42560 w 3024845"/>
                  <a:gd name="connsiteY399" fmla="*/ 626915 h 1059043"/>
                  <a:gd name="connsiteX400" fmla="*/ 68907 w 3024845"/>
                  <a:gd name="connsiteY400" fmla="*/ 629077 h 1059043"/>
                  <a:gd name="connsiteX401" fmla="*/ 68907 w 3024845"/>
                  <a:gd name="connsiteY401" fmla="*/ 505856 h 1059043"/>
                  <a:gd name="connsiteX402" fmla="*/ 70934 w 3024845"/>
                  <a:gd name="connsiteY402" fmla="*/ 505856 h 1059043"/>
                  <a:gd name="connsiteX403" fmla="*/ 85121 w 3024845"/>
                  <a:gd name="connsiteY403" fmla="*/ 505856 h 1059043"/>
                  <a:gd name="connsiteX404" fmla="*/ 85121 w 3024845"/>
                  <a:gd name="connsiteY404" fmla="*/ 369664 h 1059043"/>
                  <a:gd name="connsiteX405" fmla="*/ 86894 w 3024845"/>
                  <a:gd name="connsiteY405" fmla="*/ 369664 h 1059043"/>
                  <a:gd name="connsiteX406" fmla="*/ 99308 w 3024845"/>
                  <a:gd name="connsiteY406" fmla="*/ 369664 h 1059043"/>
                  <a:gd name="connsiteX407" fmla="*/ 99308 w 3024845"/>
                  <a:gd name="connsiteY407" fmla="*/ 255090 h 1059043"/>
                  <a:gd name="connsiteX408" fmla="*/ 103361 w 3024845"/>
                  <a:gd name="connsiteY408" fmla="*/ 226986 h 1059043"/>
                  <a:gd name="connsiteX409" fmla="*/ 105388 w 3024845"/>
                  <a:gd name="connsiteY409" fmla="*/ 226986 h 1059043"/>
                  <a:gd name="connsiteX410" fmla="*/ 119575 w 3024845"/>
                  <a:gd name="connsiteY410"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209692 h 1059043"/>
                  <a:gd name="connsiteX317" fmla="*/ 2146266 w 3024845"/>
                  <a:gd name="connsiteY317" fmla="*/ 131868 h 1059043"/>
                  <a:gd name="connsiteX318" fmla="*/ 2144240 w 3024845"/>
                  <a:gd name="connsiteY318" fmla="*/ 125383 h 1059043"/>
                  <a:gd name="connsiteX319" fmla="*/ 2150320 w 3024845"/>
                  <a:gd name="connsiteY319" fmla="*/ 118897 h 1059043"/>
                  <a:gd name="connsiteX320" fmla="*/ 2150320 w 3024845"/>
                  <a:gd name="connsiteY320" fmla="*/ 60529 h 1059043"/>
                  <a:gd name="connsiteX321" fmla="*/ 2152346 w 3024845"/>
                  <a:gd name="connsiteY321" fmla="*/ 56206 h 1059043"/>
                  <a:gd name="connsiteX322" fmla="*/ 2152346 w 3024845"/>
                  <a:gd name="connsiteY322" fmla="*/ 0 h 1059043"/>
                  <a:gd name="connsiteX323" fmla="*/ 2162480 w 3024845"/>
                  <a:gd name="connsiteY323" fmla="*/ 118897 h 1059043"/>
                  <a:gd name="connsiteX324" fmla="*/ 2168560 w 3024845"/>
                  <a:gd name="connsiteY324" fmla="*/ 125383 h 1059043"/>
                  <a:gd name="connsiteX325" fmla="*/ 2166533 w 3024845"/>
                  <a:gd name="connsiteY325" fmla="*/ 131868 h 1059043"/>
                  <a:gd name="connsiteX326" fmla="*/ 2180720 w 3024845"/>
                  <a:gd name="connsiteY326" fmla="*/ 555577 h 1059043"/>
                  <a:gd name="connsiteX327" fmla="*/ 2245574 w 3024845"/>
                  <a:gd name="connsiteY327" fmla="*/ 555577 h 1059043"/>
                  <a:gd name="connsiteX328" fmla="*/ 2245574 w 3024845"/>
                  <a:gd name="connsiteY328" fmla="*/ 631239 h 1059043"/>
                  <a:gd name="connsiteX329" fmla="*/ 2253681 w 3024845"/>
                  <a:gd name="connsiteY329" fmla="*/ 631239 h 1059043"/>
                  <a:gd name="connsiteX330" fmla="*/ 2255708 w 3024845"/>
                  <a:gd name="connsiteY330" fmla="*/ 624754 h 1059043"/>
                  <a:gd name="connsiteX331" fmla="*/ 2261788 w 3024845"/>
                  <a:gd name="connsiteY331" fmla="*/ 624754 h 1059043"/>
                  <a:gd name="connsiteX332" fmla="*/ 2263815 w 3024845"/>
                  <a:gd name="connsiteY332" fmla="*/ 633401 h 1059043"/>
                  <a:gd name="connsiteX333" fmla="*/ 2275975 w 3024845"/>
                  <a:gd name="connsiteY333" fmla="*/ 633401 h 1059043"/>
                  <a:gd name="connsiteX334" fmla="*/ 2275975 w 3024845"/>
                  <a:gd name="connsiteY334" fmla="*/ 626915 h 1059043"/>
                  <a:gd name="connsiteX335" fmla="*/ 2298268 w 3024845"/>
                  <a:gd name="connsiteY335" fmla="*/ 626915 h 1059043"/>
                  <a:gd name="connsiteX336" fmla="*/ 2298268 w 3024845"/>
                  <a:gd name="connsiteY336" fmla="*/ 633401 h 1059043"/>
                  <a:gd name="connsiteX337" fmla="*/ 2318535 w 3024845"/>
                  <a:gd name="connsiteY337" fmla="*/ 633401 h 1059043"/>
                  <a:gd name="connsiteX338" fmla="*/ 2318535 w 3024845"/>
                  <a:gd name="connsiteY338" fmla="*/ 678798 h 1059043"/>
                  <a:gd name="connsiteX339" fmla="*/ 2332722 w 3024845"/>
                  <a:gd name="connsiteY339" fmla="*/ 678798 h 1059043"/>
                  <a:gd name="connsiteX340" fmla="*/ 2332722 w 3024845"/>
                  <a:gd name="connsiteY340" fmla="*/ 665827 h 1059043"/>
                  <a:gd name="connsiteX341" fmla="*/ 2348936 w 3024845"/>
                  <a:gd name="connsiteY341" fmla="*/ 665827 h 1059043"/>
                  <a:gd name="connsiteX342" fmla="*/ 2348936 w 3024845"/>
                  <a:gd name="connsiteY342" fmla="*/ 486400 h 1059043"/>
                  <a:gd name="connsiteX343" fmla="*/ 2355016 w 3024845"/>
                  <a:gd name="connsiteY343" fmla="*/ 479914 h 1059043"/>
                  <a:gd name="connsiteX344" fmla="*/ 2427977 w 3024845"/>
                  <a:gd name="connsiteY344" fmla="*/ 479914 h 1059043"/>
                  <a:gd name="connsiteX345" fmla="*/ 2427977 w 3024845"/>
                  <a:gd name="connsiteY345" fmla="*/ 488562 h 1059043"/>
                  <a:gd name="connsiteX346" fmla="*/ 2438110 w 3024845"/>
                  <a:gd name="connsiteY346" fmla="*/ 488562 h 1059043"/>
                  <a:gd name="connsiteX347" fmla="*/ 2438110 w 3024845"/>
                  <a:gd name="connsiteY347" fmla="*/ 603136 h 1059043"/>
                  <a:gd name="connsiteX348" fmla="*/ 2460404 w 3024845"/>
                  <a:gd name="connsiteY348" fmla="*/ 603136 h 1059043"/>
                  <a:gd name="connsiteX349" fmla="*/ 2460404 w 3024845"/>
                  <a:gd name="connsiteY349" fmla="*/ 536121 h 1059043"/>
                  <a:gd name="connsiteX350" fmla="*/ 2486751 w 3024845"/>
                  <a:gd name="connsiteY350" fmla="*/ 536121 h 1059043"/>
                  <a:gd name="connsiteX351" fmla="*/ 2490804 w 3024845"/>
                  <a:gd name="connsiteY351" fmla="*/ 531797 h 1059043"/>
                  <a:gd name="connsiteX352" fmla="*/ 2498911 w 3024845"/>
                  <a:gd name="connsiteY352" fmla="*/ 531797 h 1059043"/>
                  <a:gd name="connsiteX353" fmla="*/ 2502964 w 3024845"/>
                  <a:gd name="connsiteY353" fmla="*/ 536121 h 1059043"/>
                  <a:gd name="connsiteX354" fmla="*/ 2525258 w 3024845"/>
                  <a:gd name="connsiteY354" fmla="*/ 536121 h 1059043"/>
                  <a:gd name="connsiteX355" fmla="*/ 2525258 w 3024845"/>
                  <a:gd name="connsiteY355" fmla="*/ 419385 h 1059043"/>
                  <a:gd name="connsiteX356" fmla="*/ 2582005 w 3024845"/>
                  <a:gd name="connsiteY356" fmla="*/ 408576 h 1059043"/>
                  <a:gd name="connsiteX357" fmla="*/ 2582005 w 3024845"/>
                  <a:gd name="connsiteY357" fmla="*/ 409657 h 1059043"/>
                  <a:gd name="connsiteX358" fmla="*/ 2582005 w 3024845"/>
                  <a:gd name="connsiteY358" fmla="*/ 417223 h 1059043"/>
                  <a:gd name="connsiteX359" fmla="*/ 2608352 w 3024845"/>
                  <a:gd name="connsiteY359" fmla="*/ 417223 h 1059043"/>
                  <a:gd name="connsiteX360" fmla="*/ 2608352 w 3024845"/>
                  <a:gd name="connsiteY360" fmla="*/ 672313 h 1059043"/>
                  <a:gd name="connsiteX361" fmla="*/ 2630646 w 3024845"/>
                  <a:gd name="connsiteY361" fmla="*/ 672313 h 1059043"/>
                  <a:gd name="connsiteX362" fmla="*/ 2630646 w 3024845"/>
                  <a:gd name="connsiteY362" fmla="*/ 667989 h 1059043"/>
                  <a:gd name="connsiteX363" fmla="*/ 2642806 w 3024845"/>
                  <a:gd name="connsiteY363" fmla="*/ 667989 h 1059043"/>
                  <a:gd name="connsiteX364" fmla="*/ 2642806 w 3024845"/>
                  <a:gd name="connsiteY364" fmla="*/ 672313 h 1059043"/>
                  <a:gd name="connsiteX365" fmla="*/ 2667126 w 3024845"/>
                  <a:gd name="connsiteY365" fmla="*/ 672313 h 1059043"/>
                  <a:gd name="connsiteX366" fmla="*/ 2667126 w 3024845"/>
                  <a:gd name="connsiteY366" fmla="*/ 659342 h 1059043"/>
                  <a:gd name="connsiteX367" fmla="*/ 2695500 w 3024845"/>
                  <a:gd name="connsiteY367" fmla="*/ 659342 h 1059043"/>
                  <a:gd name="connsiteX368" fmla="*/ 2707660 w 3024845"/>
                  <a:gd name="connsiteY368" fmla="*/ 655018 h 1059043"/>
                  <a:gd name="connsiteX369" fmla="*/ 2727927 w 3024845"/>
                  <a:gd name="connsiteY369" fmla="*/ 659342 h 1059043"/>
                  <a:gd name="connsiteX370" fmla="*/ 2727927 w 3024845"/>
                  <a:gd name="connsiteY370" fmla="*/ 642048 h 1059043"/>
                  <a:gd name="connsiteX371" fmla="*/ 2736034 w 3024845"/>
                  <a:gd name="connsiteY371" fmla="*/ 642048 h 1059043"/>
                  <a:gd name="connsiteX372" fmla="*/ 2736034 w 3024845"/>
                  <a:gd name="connsiteY372" fmla="*/ 629077 h 1059043"/>
                  <a:gd name="connsiteX373" fmla="*/ 2792781 w 3024845"/>
                  <a:gd name="connsiteY373" fmla="*/ 629077 h 1059043"/>
                  <a:gd name="connsiteX374" fmla="*/ 2792781 w 3024845"/>
                  <a:gd name="connsiteY374" fmla="*/ 598812 h 1059043"/>
                  <a:gd name="connsiteX375" fmla="*/ 2811021 w 3024845"/>
                  <a:gd name="connsiteY375" fmla="*/ 598812 h 1059043"/>
                  <a:gd name="connsiteX376" fmla="*/ 2811021 w 3024845"/>
                  <a:gd name="connsiteY376" fmla="*/ 592327 h 1059043"/>
                  <a:gd name="connsiteX377" fmla="*/ 2823181 w 3024845"/>
                  <a:gd name="connsiteY377" fmla="*/ 592327 h 1059043"/>
                  <a:gd name="connsiteX378" fmla="*/ 2823181 w 3024845"/>
                  <a:gd name="connsiteY378" fmla="*/ 598812 h 1059043"/>
                  <a:gd name="connsiteX379" fmla="*/ 2839395 w 3024845"/>
                  <a:gd name="connsiteY379" fmla="*/ 598812 h 1059043"/>
                  <a:gd name="connsiteX380" fmla="*/ 2839395 w 3024845"/>
                  <a:gd name="connsiteY380" fmla="*/ 648533 h 1059043"/>
                  <a:gd name="connsiteX381" fmla="*/ 2871822 w 3024845"/>
                  <a:gd name="connsiteY381" fmla="*/ 648533 h 1059043"/>
                  <a:gd name="connsiteX382" fmla="*/ 2871822 w 3024845"/>
                  <a:gd name="connsiteY382" fmla="*/ 622592 h 1059043"/>
                  <a:gd name="connsiteX383" fmla="*/ 2910329 w 3024845"/>
                  <a:gd name="connsiteY383" fmla="*/ 622592 h 1059043"/>
                  <a:gd name="connsiteX384" fmla="*/ 2910329 w 3024845"/>
                  <a:gd name="connsiteY384" fmla="*/ 592327 h 1059043"/>
                  <a:gd name="connsiteX385" fmla="*/ 2958970 w 3024845"/>
                  <a:gd name="connsiteY385" fmla="*/ 592327 h 1059043"/>
                  <a:gd name="connsiteX386" fmla="*/ 2958970 w 3024845"/>
                  <a:gd name="connsiteY386" fmla="*/ 703483 h 1059043"/>
                  <a:gd name="connsiteX387" fmla="*/ 2958970 w 3024845"/>
                  <a:gd name="connsiteY387" fmla="*/ 717262 h 1059043"/>
                  <a:gd name="connsiteX388" fmla="*/ 3024845 w 3024845"/>
                  <a:gd name="connsiteY388" fmla="*/ 717262 h 1059043"/>
                  <a:gd name="connsiteX389" fmla="*/ 3024845 w 3024845"/>
                  <a:gd name="connsiteY389" fmla="*/ 1059043 h 1059043"/>
                  <a:gd name="connsiteX390" fmla="*/ 2054 w 3024845"/>
                  <a:gd name="connsiteY390" fmla="*/ 1056710 h 1059043"/>
                  <a:gd name="connsiteX391" fmla="*/ 0 w 3024845"/>
                  <a:gd name="connsiteY391" fmla="*/ 622592 h 1059043"/>
                  <a:gd name="connsiteX392" fmla="*/ 20267 w 3024845"/>
                  <a:gd name="connsiteY392" fmla="*/ 622592 h 1059043"/>
                  <a:gd name="connsiteX393" fmla="*/ 20774 w 3024845"/>
                  <a:gd name="connsiteY393" fmla="*/ 621511 h 1059043"/>
                  <a:gd name="connsiteX394" fmla="*/ 24320 w 3024845"/>
                  <a:gd name="connsiteY394" fmla="*/ 613945 h 1059043"/>
                  <a:gd name="connsiteX395" fmla="*/ 26094 w 3024845"/>
                  <a:gd name="connsiteY395" fmla="*/ 614215 h 1059043"/>
                  <a:gd name="connsiteX396" fmla="*/ 38507 w 3024845"/>
                  <a:gd name="connsiteY396" fmla="*/ 616106 h 1059043"/>
                  <a:gd name="connsiteX397" fmla="*/ 39014 w 3024845"/>
                  <a:gd name="connsiteY397" fmla="*/ 617458 h 1059043"/>
                  <a:gd name="connsiteX398" fmla="*/ 42560 w 3024845"/>
                  <a:gd name="connsiteY398" fmla="*/ 626915 h 1059043"/>
                  <a:gd name="connsiteX399" fmla="*/ 68907 w 3024845"/>
                  <a:gd name="connsiteY399" fmla="*/ 629077 h 1059043"/>
                  <a:gd name="connsiteX400" fmla="*/ 68907 w 3024845"/>
                  <a:gd name="connsiteY400" fmla="*/ 505856 h 1059043"/>
                  <a:gd name="connsiteX401" fmla="*/ 70934 w 3024845"/>
                  <a:gd name="connsiteY401" fmla="*/ 505856 h 1059043"/>
                  <a:gd name="connsiteX402" fmla="*/ 85121 w 3024845"/>
                  <a:gd name="connsiteY402" fmla="*/ 505856 h 1059043"/>
                  <a:gd name="connsiteX403" fmla="*/ 85121 w 3024845"/>
                  <a:gd name="connsiteY403" fmla="*/ 369664 h 1059043"/>
                  <a:gd name="connsiteX404" fmla="*/ 86894 w 3024845"/>
                  <a:gd name="connsiteY404" fmla="*/ 369664 h 1059043"/>
                  <a:gd name="connsiteX405" fmla="*/ 99308 w 3024845"/>
                  <a:gd name="connsiteY405" fmla="*/ 369664 h 1059043"/>
                  <a:gd name="connsiteX406" fmla="*/ 99308 w 3024845"/>
                  <a:gd name="connsiteY406" fmla="*/ 255090 h 1059043"/>
                  <a:gd name="connsiteX407" fmla="*/ 103361 w 3024845"/>
                  <a:gd name="connsiteY407" fmla="*/ 226986 h 1059043"/>
                  <a:gd name="connsiteX408" fmla="*/ 105388 w 3024845"/>
                  <a:gd name="connsiteY408" fmla="*/ 226986 h 1059043"/>
                  <a:gd name="connsiteX409" fmla="*/ 119575 w 3024845"/>
                  <a:gd name="connsiteY409"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35634 h 1059043"/>
                  <a:gd name="connsiteX315" fmla="*/ 2144240 w 3024845"/>
                  <a:gd name="connsiteY315" fmla="*/ 214016 h 1059043"/>
                  <a:gd name="connsiteX316" fmla="*/ 2146266 w 3024845"/>
                  <a:gd name="connsiteY316" fmla="*/ 131868 h 1059043"/>
                  <a:gd name="connsiteX317" fmla="*/ 2144240 w 3024845"/>
                  <a:gd name="connsiteY317" fmla="*/ 125383 h 1059043"/>
                  <a:gd name="connsiteX318" fmla="*/ 2150320 w 3024845"/>
                  <a:gd name="connsiteY318" fmla="*/ 118897 h 1059043"/>
                  <a:gd name="connsiteX319" fmla="*/ 2150320 w 3024845"/>
                  <a:gd name="connsiteY319" fmla="*/ 60529 h 1059043"/>
                  <a:gd name="connsiteX320" fmla="*/ 2152346 w 3024845"/>
                  <a:gd name="connsiteY320" fmla="*/ 56206 h 1059043"/>
                  <a:gd name="connsiteX321" fmla="*/ 2152346 w 3024845"/>
                  <a:gd name="connsiteY321" fmla="*/ 0 h 1059043"/>
                  <a:gd name="connsiteX322" fmla="*/ 2162480 w 3024845"/>
                  <a:gd name="connsiteY322" fmla="*/ 118897 h 1059043"/>
                  <a:gd name="connsiteX323" fmla="*/ 2168560 w 3024845"/>
                  <a:gd name="connsiteY323" fmla="*/ 125383 h 1059043"/>
                  <a:gd name="connsiteX324" fmla="*/ 2166533 w 3024845"/>
                  <a:gd name="connsiteY324" fmla="*/ 131868 h 1059043"/>
                  <a:gd name="connsiteX325" fmla="*/ 2180720 w 3024845"/>
                  <a:gd name="connsiteY325" fmla="*/ 555577 h 1059043"/>
                  <a:gd name="connsiteX326" fmla="*/ 2245574 w 3024845"/>
                  <a:gd name="connsiteY326" fmla="*/ 555577 h 1059043"/>
                  <a:gd name="connsiteX327" fmla="*/ 2245574 w 3024845"/>
                  <a:gd name="connsiteY327" fmla="*/ 631239 h 1059043"/>
                  <a:gd name="connsiteX328" fmla="*/ 2253681 w 3024845"/>
                  <a:gd name="connsiteY328" fmla="*/ 631239 h 1059043"/>
                  <a:gd name="connsiteX329" fmla="*/ 2255708 w 3024845"/>
                  <a:gd name="connsiteY329" fmla="*/ 624754 h 1059043"/>
                  <a:gd name="connsiteX330" fmla="*/ 2261788 w 3024845"/>
                  <a:gd name="connsiteY330" fmla="*/ 624754 h 1059043"/>
                  <a:gd name="connsiteX331" fmla="*/ 2263815 w 3024845"/>
                  <a:gd name="connsiteY331" fmla="*/ 633401 h 1059043"/>
                  <a:gd name="connsiteX332" fmla="*/ 2275975 w 3024845"/>
                  <a:gd name="connsiteY332" fmla="*/ 633401 h 1059043"/>
                  <a:gd name="connsiteX333" fmla="*/ 2275975 w 3024845"/>
                  <a:gd name="connsiteY333" fmla="*/ 626915 h 1059043"/>
                  <a:gd name="connsiteX334" fmla="*/ 2298268 w 3024845"/>
                  <a:gd name="connsiteY334" fmla="*/ 626915 h 1059043"/>
                  <a:gd name="connsiteX335" fmla="*/ 2298268 w 3024845"/>
                  <a:gd name="connsiteY335" fmla="*/ 633401 h 1059043"/>
                  <a:gd name="connsiteX336" fmla="*/ 2318535 w 3024845"/>
                  <a:gd name="connsiteY336" fmla="*/ 633401 h 1059043"/>
                  <a:gd name="connsiteX337" fmla="*/ 2318535 w 3024845"/>
                  <a:gd name="connsiteY337" fmla="*/ 678798 h 1059043"/>
                  <a:gd name="connsiteX338" fmla="*/ 2332722 w 3024845"/>
                  <a:gd name="connsiteY338" fmla="*/ 678798 h 1059043"/>
                  <a:gd name="connsiteX339" fmla="*/ 2332722 w 3024845"/>
                  <a:gd name="connsiteY339" fmla="*/ 665827 h 1059043"/>
                  <a:gd name="connsiteX340" fmla="*/ 2348936 w 3024845"/>
                  <a:gd name="connsiteY340" fmla="*/ 665827 h 1059043"/>
                  <a:gd name="connsiteX341" fmla="*/ 2348936 w 3024845"/>
                  <a:gd name="connsiteY341" fmla="*/ 486400 h 1059043"/>
                  <a:gd name="connsiteX342" fmla="*/ 2355016 w 3024845"/>
                  <a:gd name="connsiteY342" fmla="*/ 479914 h 1059043"/>
                  <a:gd name="connsiteX343" fmla="*/ 2427977 w 3024845"/>
                  <a:gd name="connsiteY343" fmla="*/ 479914 h 1059043"/>
                  <a:gd name="connsiteX344" fmla="*/ 2427977 w 3024845"/>
                  <a:gd name="connsiteY344" fmla="*/ 488562 h 1059043"/>
                  <a:gd name="connsiteX345" fmla="*/ 2438110 w 3024845"/>
                  <a:gd name="connsiteY345" fmla="*/ 488562 h 1059043"/>
                  <a:gd name="connsiteX346" fmla="*/ 2438110 w 3024845"/>
                  <a:gd name="connsiteY346" fmla="*/ 603136 h 1059043"/>
                  <a:gd name="connsiteX347" fmla="*/ 2460404 w 3024845"/>
                  <a:gd name="connsiteY347" fmla="*/ 603136 h 1059043"/>
                  <a:gd name="connsiteX348" fmla="*/ 2460404 w 3024845"/>
                  <a:gd name="connsiteY348" fmla="*/ 536121 h 1059043"/>
                  <a:gd name="connsiteX349" fmla="*/ 2486751 w 3024845"/>
                  <a:gd name="connsiteY349" fmla="*/ 536121 h 1059043"/>
                  <a:gd name="connsiteX350" fmla="*/ 2490804 w 3024845"/>
                  <a:gd name="connsiteY350" fmla="*/ 531797 h 1059043"/>
                  <a:gd name="connsiteX351" fmla="*/ 2498911 w 3024845"/>
                  <a:gd name="connsiteY351" fmla="*/ 531797 h 1059043"/>
                  <a:gd name="connsiteX352" fmla="*/ 2502964 w 3024845"/>
                  <a:gd name="connsiteY352" fmla="*/ 536121 h 1059043"/>
                  <a:gd name="connsiteX353" fmla="*/ 2525258 w 3024845"/>
                  <a:gd name="connsiteY353" fmla="*/ 536121 h 1059043"/>
                  <a:gd name="connsiteX354" fmla="*/ 2525258 w 3024845"/>
                  <a:gd name="connsiteY354" fmla="*/ 419385 h 1059043"/>
                  <a:gd name="connsiteX355" fmla="*/ 2582005 w 3024845"/>
                  <a:gd name="connsiteY355" fmla="*/ 408576 h 1059043"/>
                  <a:gd name="connsiteX356" fmla="*/ 2582005 w 3024845"/>
                  <a:gd name="connsiteY356" fmla="*/ 409657 h 1059043"/>
                  <a:gd name="connsiteX357" fmla="*/ 2582005 w 3024845"/>
                  <a:gd name="connsiteY357" fmla="*/ 417223 h 1059043"/>
                  <a:gd name="connsiteX358" fmla="*/ 2608352 w 3024845"/>
                  <a:gd name="connsiteY358" fmla="*/ 417223 h 1059043"/>
                  <a:gd name="connsiteX359" fmla="*/ 2608352 w 3024845"/>
                  <a:gd name="connsiteY359" fmla="*/ 672313 h 1059043"/>
                  <a:gd name="connsiteX360" fmla="*/ 2630646 w 3024845"/>
                  <a:gd name="connsiteY360" fmla="*/ 672313 h 1059043"/>
                  <a:gd name="connsiteX361" fmla="*/ 2630646 w 3024845"/>
                  <a:gd name="connsiteY361" fmla="*/ 667989 h 1059043"/>
                  <a:gd name="connsiteX362" fmla="*/ 2642806 w 3024845"/>
                  <a:gd name="connsiteY362" fmla="*/ 667989 h 1059043"/>
                  <a:gd name="connsiteX363" fmla="*/ 2642806 w 3024845"/>
                  <a:gd name="connsiteY363" fmla="*/ 672313 h 1059043"/>
                  <a:gd name="connsiteX364" fmla="*/ 2667126 w 3024845"/>
                  <a:gd name="connsiteY364" fmla="*/ 672313 h 1059043"/>
                  <a:gd name="connsiteX365" fmla="*/ 2667126 w 3024845"/>
                  <a:gd name="connsiteY365" fmla="*/ 659342 h 1059043"/>
                  <a:gd name="connsiteX366" fmla="*/ 2695500 w 3024845"/>
                  <a:gd name="connsiteY366" fmla="*/ 659342 h 1059043"/>
                  <a:gd name="connsiteX367" fmla="*/ 2707660 w 3024845"/>
                  <a:gd name="connsiteY367" fmla="*/ 655018 h 1059043"/>
                  <a:gd name="connsiteX368" fmla="*/ 2727927 w 3024845"/>
                  <a:gd name="connsiteY368" fmla="*/ 659342 h 1059043"/>
                  <a:gd name="connsiteX369" fmla="*/ 2727927 w 3024845"/>
                  <a:gd name="connsiteY369" fmla="*/ 642048 h 1059043"/>
                  <a:gd name="connsiteX370" fmla="*/ 2736034 w 3024845"/>
                  <a:gd name="connsiteY370" fmla="*/ 642048 h 1059043"/>
                  <a:gd name="connsiteX371" fmla="*/ 2736034 w 3024845"/>
                  <a:gd name="connsiteY371" fmla="*/ 629077 h 1059043"/>
                  <a:gd name="connsiteX372" fmla="*/ 2792781 w 3024845"/>
                  <a:gd name="connsiteY372" fmla="*/ 629077 h 1059043"/>
                  <a:gd name="connsiteX373" fmla="*/ 2792781 w 3024845"/>
                  <a:gd name="connsiteY373" fmla="*/ 598812 h 1059043"/>
                  <a:gd name="connsiteX374" fmla="*/ 2811021 w 3024845"/>
                  <a:gd name="connsiteY374" fmla="*/ 598812 h 1059043"/>
                  <a:gd name="connsiteX375" fmla="*/ 2811021 w 3024845"/>
                  <a:gd name="connsiteY375" fmla="*/ 592327 h 1059043"/>
                  <a:gd name="connsiteX376" fmla="*/ 2823181 w 3024845"/>
                  <a:gd name="connsiteY376" fmla="*/ 592327 h 1059043"/>
                  <a:gd name="connsiteX377" fmla="*/ 2823181 w 3024845"/>
                  <a:gd name="connsiteY377" fmla="*/ 598812 h 1059043"/>
                  <a:gd name="connsiteX378" fmla="*/ 2839395 w 3024845"/>
                  <a:gd name="connsiteY378" fmla="*/ 598812 h 1059043"/>
                  <a:gd name="connsiteX379" fmla="*/ 2839395 w 3024845"/>
                  <a:gd name="connsiteY379" fmla="*/ 648533 h 1059043"/>
                  <a:gd name="connsiteX380" fmla="*/ 2871822 w 3024845"/>
                  <a:gd name="connsiteY380" fmla="*/ 648533 h 1059043"/>
                  <a:gd name="connsiteX381" fmla="*/ 2871822 w 3024845"/>
                  <a:gd name="connsiteY381" fmla="*/ 622592 h 1059043"/>
                  <a:gd name="connsiteX382" fmla="*/ 2910329 w 3024845"/>
                  <a:gd name="connsiteY382" fmla="*/ 622592 h 1059043"/>
                  <a:gd name="connsiteX383" fmla="*/ 2910329 w 3024845"/>
                  <a:gd name="connsiteY383" fmla="*/ 592327 h 1059043"/>
                  <a:gd name="connsiteX384" fmla="*/ 2958970 w 3024845"/>
                  <a:gd name="connsiteY384" fmla="*/ 592327 h 1059043"/>
                  <a:gd name="connsiteX385" fmla="*/ 2958970 w 3024845"/>
                  <a:gd name="connsiteY385" fmla="*/ 703483 h 1059043"/>
                  <a:gd name="connsiteX386" fmla="*/ 2958970 w 3024845"/>
                  <a:gd name="connsiteY386" fmla="*/ 717262 h 1059043"/>
                  <a:gd name="connsiteX387" fmla="*/ 3024845 w 3024845"/>
                  <a:gd name="connsiteY387" fmla="*/ 717262 h 1059043"/>
                  <a:gd name="connsiteX388" fmla="*/ 3024845 w 3024845"/>
                  <a:gd name="connsiteY388" fmla="*/ 1059043 h 1059043"/>
                  <a:gd name="connsiteX389" fmla="*/ 2054 w 3024845"/>
                  <a:gd name="connsiteY389" fmla="*/ 1056710 h 1059043"/>
                  <a:gd name="connsiteX390" fmla="*/ 0 w 3024845"/>
                  <a:gd name="connsiteY390" fmla="*/ 622592 h 1059043"/>
                  <a:gd name="connsiteX391" fmla="*/ 20267 w 3024845"/>
                  <a:gd name="connsiteY391" fmla="*/ 622592 h 1059043"/>
                  <a:gd name="connsiteX392" fmla="*/ 20774 w 3024845"/>
                  <a:gd name="connsiteY392" fmla="*/ 621511 h 1059043"/>
                  <a:gd name="connsiteX393" fmla="*/ 24320 w 3024845"/>
                  <a:gd name="connsiteY393" fmla="*/ 613945 h 1059043"/>
                  <a:gd name="connsiteX394" fmla="*/ 26094 w 3024845"/>
                  <a:gd name="connsiteY394" fmla="*/ 614215 h 1059043"/>
                  <a:gd name="connsiteX395" fmla="*/ 38507 w 3024845"/>
                  <a:gd name="connsiteY395" fmla="*/ 616106 h 1059043"/>
                  <a:gd name="connsiteX396" fmla="*/ 39014 w 3024845"/>
                  <a:gd name="connsiteY396" fmla="*/ 617458 h 1059043"/>
                  <a:gd name="connsiteX397" fmla="*/ 42560 w 3024845"/>
                  <a:gd name="connsiteY397" fmla="*/ 626915 h 1059043"/>
                  <a:gd name="connsiteX398" fmla="*/ 68907 w 3024845"/>
                  <a:gd name="connsiteY398" fmla="*/ 629077 h 1059043"/>
                  <a:gd name="connsiteX399" fmla="*/ 68907 w 3024845"/>
                  <a:gd name="connsiteY399" fmla="*/ 505856 h 1059043"/>
                  <a:gd name="connsiteX400" fmla="*/ 70934 w 3024845"/>
                  <a:gd name="connsiteY400" fmla="*/ 505856 h 1059043"/>
                  <a:gd name="connsiteX401" fmla="*/ 85121 w 3024845"/>
                  <a:gd name="connsiteY401" fmla="*/ 505856 h 1059043"/>
                  <a:gd name="connsiteX402" fmla="*/ 85121 w 3024845"/>
                  <a:gd name="connsiteY402" fmla="*/ 369664 h 1059043"/>
                  <a:gd name="connsiteX403" fmla="*/ 86894 w 3024845"/>
                  <a:gd name="connsiteY403" fmla="*/ 369664 h 1059043"/>
                  <a:gd name="connsiteX404" fmla="*/ 99308 w 3024845"/>
                  <a:gd name="connsiteY404" fmla="*/ 369664 h 1059043"/>
                  <a:gd name="connsiteX405" fmla="*/ 99308 w 3024845"/>
                  <a:gd name="connsiteY405" fmla="*/ 255090 h 1059043"/>
                  <a:gd name="connsiteX406" fmla="*/ 103361 w 3024845"/>
                  <a:gd name="connsiteY406" fmla="*/ 226986 h 1059043"/>
                  <a:gd name="connsiteX407" fmla="*/ 105388 w 3024845"/>
                  <a:gd name="connsiteY407" fmla="*/ 226986 h 1059043"/>
                  <a:gd name="connsiteX408" fmla="*/ 119575 w 3024845"/>
                  <a:gd name="connsiteY408"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30053 w 3024845"/>
                  <a:gd name="connsiteY313" fmla="*/ 235634 h 1059043"/>
                  <a:gd name="connsiteX314" fmla="*/ 2144240 w 3024845"/>
                  <a:gd name="connsiteY314" fmla="*/ 214016 h 1059043"/>
                  <a:gd name="connsiteX315" fmla="*/ 2146266 w 3024845"/>
                  <a:gd name="connsiteY315" fmla="*/ 131868 h 1059043"/>
                  <a:gd name="connsiteX316" fmla="*/ 2144240 w 3024845"/>
                  <a:gd name="connsiteY316" fmla="*/ 125383 h 1059043"/>
                  <a:gd name="connsiteX317" fmla="*/ 2150320 w 3024845"/>
                  <a:gd name="connsiteY317" fmla="*/ 118897 h 1059043"/>
                  <a:gd name="connsiteX318" fmla="*/ 2150320 w 3024845"/>
                  <a:gd name="connsiteY318" fmla="*/ 60529 h 1059043"/>
                  <a:gd name="connsiteX319" fmla="*/ 2152346 w 3024845"/>
                  <a:gd name="connsiteY319" fmla="*/ 56206 h 1059043"/>
                  <a:gd name="connsiteX320" fmla="*/ 2152346 w 3024845"/>
                  <a:gd name="connsiteY320" fmla="*/ 0 h 1059043"/>
                  <a:gd name="connsiteX321" fmla="*/ 2162480 w 3024845"/>
                  <a:gd name="connsiteY321" fmla="*/ 118897 h 1059043"/>
                  <a:gd name="connsiteX322" fmla="*/ 2168560 w 3024845"/>
                  <a:gd name="connsiteY322" fmla="*/ 125383 h 1059043"/>
                  <a:gd name="connsiteX323" fmla="*/ 2166533 w 3024845"/>
                  <a:gd name="connsiteY323" fmla="*/ 131868 h 1059043"/>
                  <a:gd name="connsiteX324" fmla="*/ 2180720 w 3024845"/>
                  <a:gd name="connsiteY324" fmla="*/ 555577 h 1059043"/>
                  <a:gd name="connsiteX325" fmla="*/ 2245574 w 3024845"/>
                  <a:gd name="connsiteY325" fmla="*/ 555577 h 1059043"/>
                  <a:gd name="connsiteX326" fmla="*/ 2245574 w 3024845"/>
                  <a:gd name="connsiteY326" fmla="*/ 631239 h 1059043"/>
                  <a:gd name="connsiteX327" fmla="*/ 2253681 w 3024845"/>
                  <a:gd name="connsiteY327" fmla="*/ 631239 h 1059043"/>
                  <a:gd name="connsiteX328" fmla="*/ 2255708 w 3024845"/>
                  <a:gd name="connsiteY328" fmla="*/ 624754 h 1059043"/>
                  <a:gd name="connsiteX329" fmla="*/ 2261788 w 3024845"/>
                  <a:gd name="connsiteY329" fmla="*/ 624754 h 1059043"/>
                  <a:gd name="connsiteX330" fmla="*/ 2263815 w 3024845"/>
                  <a:gd name="connsiteY330" fmla="*/ 633401 h 1059043"/>
                  <a:gd name="connsiteX331" fmla="*/ 2275975 w 3024845"/>
                  <a:gd name="connsiteY331" fmla="*/ 633401 h 1059043"/>
                  <a:gd name="connsiteX332" fmla="*/ 2275975 w 3024845"/>
                  <a:gd name="connsiteY332" fmla="*/ 626915 h 1059043"/>
                  <a:gd name="connsiteX333" fmla="*/ 2298268 w 3024845"/>
                  <a:gd name="connsiteY333" fmla="*/ 626915 h 1059043"/>
                  <a:gd name="connsiteX334" fmla="*/ 2298268 w 3024845"/>
                  <a:gd name="connsiteY334" fmla="*/ 633401 h 1059043"/>
                  <a:gd name="connsiteX335" fmla="*/ 2318535 w 3024845"/>
                  <a:gd name="connsiteY335" fmla="*/ 633401 h 1059043"/>
                  <a:gd name="connsiteX336" fmla="*/ 2318535 w 3024845"/>
                  <a:gd name="connsiteY336" fmla="*/ 678798 h 1059043"/>
                  <a:gd name="connsiteX337" fmla="*/ 2332722 w 3024845"/>
                  <a:gd name="connsiteY337" fmla="*/ 678798 h 1059043"/>
                  <a:gd name="connsiteX338" fmla="*/ 2332722 w 3024845"/>
                  <a:gd name="connsiteY338" fmla="*/ 665827 h 1059043"/>
                  <a:gd name="connsiteX339" fmla="*/ 2348936 w 3024845"/>
                  <a:gd name="connsiteY339" fmla="*/ 665827 h 1059043"/>
                  <a:gd name="connsiteX340" fmla="*/ 2348936 w 3024845"/>
                  <a:gd name="connsiteY340" fmla="*/ 486400 h 1059043"/>
                  <a:gd name="connsiteX341" fmla="*/ 2355016 w 3024845"/>
                  <a:gd name="connsiteY341" fmla="*/ 479914 h 1059043"/>
                  <a:gd name="connsiteX342" fmla="*/ 2427977 w 3024845"/>
                  <a:gd name="connsiteY342" fmla="*/ 479914 h 1059043"/>
                  <a:gd name="connsiteX343" fmla="*/ 2427977 w 3024845"/>
                  <a:gd name="connsiteY343" fmla="*/ 488562 h 1059043"/>
                  <a:gd name="connsiteX344" fmla="*/ 2438110 w 3024845"/>
                  <a:gd name="connsiteY344" fmla="*/ 488562 h 1059043"/>
                  <a:gd name="connsiteX345" fmla="*/ 2438110 w 3024845"/>
                  <a:gd name="connsiteY345" fmla="*/ 603136 h 1059043"/>
                  <a:gd name="connsiteX346" fmla="*/ 2460404 w 3024845"/>
                  <a:gd name="connsiteY346" fmla="*/ 603136 h 1059043"/>
                  <a:gd name="connsiteX347" fmla="*/ 2460404 w 3024845"/>
                  <a:gd name="connsiteY347" fmla="*/ 536121 h 1059043"/>
                  <a:gd name="connsiteX348" fmla="*/ 2486751 w 3024845"/>
                  <a:gd name="connsiteY348" fmla="*/ 536121 h 1059043"/>
                  <a:gd name="connsiteX349" fmla="*/ 2490804 w 3024845"/>
                  <a:gd name="connsiteY349" fmla="*/ 531797 h 1059043"/>
                  <a:gd name="connsiteX350" fmla="*/ 2498911 w 3024845"/>
                  <a:gd name="connsiteY350" fmla="*/ 531797 h 1059043"/>
                  <a:gd name="connsiteX351" fmla="*/ 2502964 w 3024845"/>
                  <a:gd name="connsiteY351" fmla="*/ 536121 h 1059043"/>
                  <a:gd name="connsiteX352" fmla="*/ 2525258 w 3024845"/>
                  <a:gd name="connsiteY352" fmla="*/ 536121 h 1059043"/>
                  <a:gd name="connsiteX353" fmla="*/ 2525258 w 3024845"/>
                  <a:gd name="connsiteY353" fmla="*/ 419385 h 1059043"/>
                  <a:gd name="connsiteX354" fmla="*/ 2582005 w 3024845"/>
                  <a:gd name="connsiteY354" fmla="*/ 408576 h 1059043"/>
                  <a:gd name="connsiteX355" fmla="*/ 2582005 w 3024845"/>
                  <a:gd name="connsiteY355" fmla="*/ 409657 h 1059043"/>
                  <a:gd name="connsiteX356" fmla="*/ 2582005 w 3024845"/>
                  <a:gd name="connsiteY356" fmla="*/ 417223 h 1059043"/>
                  <a:gd name="connsiteX357" fmla="*/ 2608352 w 3024845"/>
                  <a:gd name="connsiteY357" fmla="*/ 417223 h 1059043"/>
                  <a:gd name="connsiteX358" fmla="*/ 2608352 w 3024845"/>
                  <a:gd name="connsiteY358" fmla="*/ 672313 h 1059043"/>
                  <a:gd name="connsiteX359" fmla="*/ 2630646 w 3024845"/>
                  <a:gd name="connsiteY359" fmla="*/ 672313 h 1059043"/>
                  <a:gd name="connsiteX360" fmla="*/ 2630646 w 3024845"/>
                  <a:gd name="connsiteY360" fmla="*/ 667989 h 1059043"/>
                  <a:gd name="connsiteX361" fmla="*/ 2642806 w 3024845"/>
                  <a:gd name="connsiteY361" fmla="*/ 667989 h 1059043"/>
                  <a:gd name="connsiteX362" fmla="*/ 2642806 w 3024845"/>
                  <a:gd name="connsiteY362" fmla="*/ 672313 h 1059043"/>
                  <a:gd name="connsiteX363" fmla="*/ 2667126 w 3024845"/>
                  <a:gd name="connsiteY363" fmla="*/ 672313 h 1059043"/>
                  <a:gd name="connsiteX364" fmla="*/ 2667126 w 3024845"/>
                  <a:gd name="connsiteY364" fmla="*/ 659342 h 1059043"/>
                  <a:gd name="connsiteX365" fmla="*/ 2695500 w 3024845"/>
                  <a:gd name="connsiteY365" fmla="*/ 659342 h 1059043"/>
                  <a:gd name="connsiteX366" fmla="*/ 2707660 w 3024845"/>
                  <a:gd name="connsiteY366" fmla="*/ 655018 h 1059043"/>
                  <a:gd name="connsiteX367" fmla="*/ 2727927 w 3024845"/>
                  <a:gd name="connsiteY367" fmla="*/ 659342 h 1059043"/>
                  <a:gd name="connsiteX368" fmla="*/ 2727927 w 3024845"/>
                  <a:gd name="connsiteY368" fmla="*/ 642048 h 1059043"/>
                  <a:gd name="connsiteX369" fmla="*/ 2736034 w 3024845"/>
                  <a:gd name="connsiteY369" fmla="*/ 642048 h 1059043"/>
                  <a:gd name="connsiteX370" fmla="*/ 2736034 w 3024845"/>
                  <a:gd name="connsiteY370" fmla="*/ 629077 h 1059043"/>
                  <a:gd name="connsiteX371" fmla="*/ 2792781 w 3024845"/>
                  <a:gd name="connsiteY371" fmla="*/ 629077 h 1059043"/>
                  <a:gd name="connsiteX372" fmla="*/ 2792781 w 3024845"/>
                  <a:gd name="connsiteY372" fmla="*/ 598812 h 1059043"/>
                  <a:gd name="connsiteX373" fmla="*/ 2811021 w 3024845"/>
                  <a:gd name="connsiteY373" fmla="*/ 598812 h 1059043"/>
                  <a:gd name="connsiteX374" fmla="*/ 2811021 w 3024845"/>
                  <a:gd name="connsiteY374" fmla="*/ 592327 h 1059043"/>
                  <a:gd name="connsiteX375" fmla="*/ 2823181 w 3024845"/>
                  <a:gd name="connsiteY375" fmla="*/ 592327 h 1059043"/>
                  <a:gd name="connsiteX376" fmla="*/ 2823181 w 3024845"/>
                  <a:gd name="connsiteY376" fmla="*/ 598812 h 1059043"/>
                  <a:gd name="connsiteX377" fmla="*/ 2839395 w 3024845"/>
                  <a:gd name="connsiteY377" fmla="*/ 598812 h 1059043"/>
                  <a:gd name="connsiteX378" fmla="*/ 2839395 w 3024845"/>
                  <a:gd name="connsiteY378" fmla="*/ 648533 h 1059043"/>
                  <a:gd name="connsiteX379" fmla="*/ 2871822 w 3024845"/>
                  <a:gd name="connsiteY379" fmla="*/ 648533 h 1059043"/>
                  <a:gd name="connsiteX380" fmla="*/ 2871822 w 3024845"/>
                  <a:gd name="connsiteY380" fmla="*/ 622592 h 1059043"/>
                  <a:gd name="connsiteX381" fmla="*/ 2910329 w 3024845"/>
                  <a:gd name="connsiteY381" fmla="*/ 622592 h 1059043"/>
                  <a:gd name="connsiteX382" fmla="*/ 2910329 w 3024845"/>
                  <a:gd name="connsiteY382" fmla="*/ 592327 h 1059043"/>
                  <a:gd name="connsiteX383" fmla="*/ 2958970 w 3024845"/>
                  <a:gd name="connsiteY383" fmla="*/ 592327 h 1059043"/>
                  <a:gd name="connsiteX384" fmla="*/ 2958970 w 3024845"/>
                  <a:gd name="connsiteY384" fmla="*/ 703483 h 1059043"/>
                  <a:gd name="connsiteX385" fmla="*/ 2958970 w 3024845"/>
                  <a:gd name="connsiteY385" fmla="*/ 717262 h 1059043"/>
                  <a:gd name="connsiteX386" fmla="*/ 3024845 w 3024845"/>
                  <a:gd name="connsiteY386" fmla="*/ 717262 h 1059043"/>
                  <a:gd name="connsiteX387" fmla="*/ 3024845 w 3024845"/>
                  <a:gd name="connsiteY387" fmla="*/ 1059043 h 1059043"/>
                  <a:gd name="connsiteX388" fmla="*/ 2054 w 3024845"/>
                  <a:gd name="connsiteY388" fmla="*/ 1056710 h 1059043"/>
                  <a:gd name="connsiteX389" fmla="*/ 0 w 3024845"/>
                  <a:gd name="connsiteY389" fmla="*/ 622592 h 1059043"/>
                  <a:gd name="connsiteX390" fmla="*/ 20267 w 3024845"/>
                  <a:gd name="connsiteY390" fmla="*/ 622592 h 1059043"/>
                  <a:gd name="connsiteX391" fmla="*/ 20774 w 3024845"/>
                  <a:gd name="connsiteY391" fmla="*/ 621511 h 1059043"/>
                  <a:gd name="connsiteX392" fmla="*/ 24320 w 3024845"/>
                  <a:gd name="connsiteY392" fmla="*/ 613945 h 1059043"/>
                  <a:gd name="connsiteX393" fmla="*/ 26094 w 3024845"/>
                  <a:gd name="connsiteY393" fmla="*/ 614215 h 1059043"/>
                  <a:gd name="connsiteX394" fmla="*/ 38507 w 3024845"/>
                  <a:gd name="connsiteY394" fmla="*/ 616106 h 1059043"/>
                  <a:gd name="connsiteX395" fmla="*/ 39014 w 3024845"/>
                  <a:gd name="connsiteY395" fmla="*/ 617458 h 1059043"/>
                  <a:gd name="connsiteX396" fmla="*/ 42560 w 3024845"/>
                  <a:gd name="connsiteY396" fmla="*/ 626915 h 1059043"/>
                  <a:gd name="connsiteX397" fmla="*/ 68907 w 3024845"/>
                  <a:gd name="connsiteY397" fmla="*/ 629077 h 1059043"/>
                  <a:gd name="connsiteX398" fmla="*/ 68907 w 3024845"/>
                  <a:gd name="connsiteY398" fmla="*/ 505856 h 1059043"/>
                  <a:gd name="connsiteX399" fmla="*/ 70934 w 3024845"/>
                  <a:gd name="connsiteY399" fmla="*/ 505856 h 1059043"/>
                  <a:gd name="connsiteX400" fmla="*/ 85121 w 3024845"/>
                  <a:gd name="connsiteY400" fmla="*/ 505856 h 1059043"/>
                  <a:gd name="connsiteX401" fmla="*/ 85121 w 3024845"/>
                  <a:gd name="connsiteY401" fmla="*/ 369664 h 1059043"/>
                  <a:gd name="connsiteX402" fmla="*/ 86894 w 3024845"/>
                  <a:gd name="connsiteY402" fmla="*/ 369664 h 1059043"/>
                  <a:gd name="connsiteX403" fmla="*/ 99308 w 3024845"/>
                  <a:gd name="connsiteY403" fmla="*/ 369664 h 1059043"/>
                  <a:gd name="connsiteX404" fmla="*/ 99308 w 3024845"/>
                  <a:gd name="connsiteY404" fmla="*/ 255090 h 1059043"/>
                  <a:gd name="connsiteX405" fmla="*/ 103361 w 3024845"/>
                  <a:gd name="connsiteY405" fmla="*/ 226986 h 1059043"/>
                  <a:gd name="connsiteX406" fmla="*/ 105388 w 3024845"/>
                  <a:gd name="connsiteY406" fmla="*/ 226986 h 1059043"/>
                  <a:gd name="connsiteX407" fmla="*/ 119575 w 3024845"/>
                  <a:gd name="connsiteY407"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30053 w 3024845"/>
                  <a:gd name="connsiteY312" fmla="*/ 252928 h 1059043"/>
                  <a:gd name="connsiteX313" fmla="*/ 2144240 w 3024845"/>
                  <a:gd name="connsiteY313" fmla="*/ 214016 h 1059043"/>
                  <a:gd name="connsiteX314" fmla="*/ 2146266 w 3024845"/>
                  <a:gd name="connsiteY314" fmla="*/ 131868 h 1059043"/>
                  <a:gd name="connsiteX315" fmla="*/ 2144240 w 3024845"/>
                  <a:gd name="connsiteY315" fmla="*/ 125383 h 1059043"/>
                  <a:gd name="connsiteX316" fmla="*/ 2150320 w 3024845"/>
                  <a:gd name="connsiteY316" fmla="*/ 118897 h 1059043"/>
                  <a:gd name="connsiteX317" fmla="*/ 2150320 w 3024845"/>
                  <a:gd name="connsiteY317" fmla="*/ 60529 h 1059043"/>
                  <a:gd name="connsiteX318" fmla="*/ 2152346 w 3024845"/>
                  <a:gd name="connsiteY318" fmla="*/ 56206 h 1059043"/>
                  <a:gd name="connsiteX319" fmla="*/ 2152346 w 3024845"/>
                  <a:gd name="connsiteY319" fmla="*/ 0 h 1059043"/>
                  <a:gd name="connsiteX320" fmla="*/ 2162480 w 3024845"/>
                  <a:gd name="connsiteY320" fmla="*/ 118897 h 1059043"/>
                  <a:gd name="connsiteX321" fmla="*/ 2168560 w 3024845"/>
                  <a:gd name="connsiteY321" fmla="*/ 125383 h 1059043"/>
                  <a:gd name="connsiteX322" fmla="*/ 2166533 w 3024845"/>
                  <a:gd name="connsiteY322" fmla="*/ 131868 h 1059043"/>
                  <a:gd name="connsiteX323" fmla="*/ 2180720 w 3024845"/>
                  <a:gd name="connsiteY323" fmla="*/ 555577 h 1059043"/>
                  <a:gd name="connsiteX324" fmla="*/ 2245574 w 3024845"/>
                  <a:gd name="connsiteY324" fmla="*/ 555577 h 1059043"/>
                  <a:gd name="connsiteX325" fmla="*/ 2245574 w 3024845"/>
                  <a:gd name="connsiteY325" fmla="*/ 631239 h 1059043"/>
                  <a:gd name="connsiteX326" fmla="*/ 2253681 w 3024845"/>
                  <a:gd name="connsiteY326" fmla="*/ 631239 h 1059043"/>
                  <a:gd name="connsiteX327" fmla="*/ 2255708 w 3024845"/>
                  <a:gd name="connsiteY327" fmla="*/ 624754 h 1059043"/>
                  <a:gd name="connsiteX328" fmla="*/ 2261788 w 3024845"/>
                  <a:gd name="connsiteY328" fmla="*/ 624754 h 1059043"/>
                  <a:gd name="connsiteX329" fmla="*/ 2263815 w 3024845"/>
                  <a:gd name="connsiteY329" fmla="*/ 633401 h 1059043"/>
                  <a:gd name="connsiteX330" fmla="*/ 2275975 w 3024845"/>
                  <a:gd name="connsiteY330" fmla="*/ 633401 h 1059043"/>
                  <a:gd name="connsiteX331" fmla="*/ 2275975 w 3024845"/>
                  <a:gd name="connsiteY331" fmla="*/ 626915 h 1059043"/>
                  <a:gd name="connsiteX332" fmla="*/ 2298268 w 3024845"/>
                  <a:gd name="connsiteY332" fmla="*/ 626915 h 1059043"/>
                  <a:gd name="connsiteX333" fmla="*/ 2298268 w 3024845"/>
                  <a:gd name="connsiteY333" fmla="*/ 633401 h 1059043"/>
                  <a:gd name="connsiteX334" fmla="*/ 2318535 w 3024845"/>
                  <a:gd name="connsiteY334" fmla="*/ 633401 h 1059043"/>
                  <a:gd name="connsiteX335" fmla="*/ 2318535 w 3024845"/>
                  <a:gd name="connsiteY335" fmla="*/ 678798 h 1059043"/>
                  <a:gd name="connsiteX336" fmla="*/ 2332722 w 3024845"/>
                  <a:gd name="connsiteY336" fmla="*/ 678798 h 1059043"/>
                  <a:gd name="connsiteX337" fmla="*/ 2332722 w 3024845"/>
                  <a:gd name="connsiteY337" fmla="*/ 665827 h 1059043"/>
                  <a:gd name="connsiteX338" fmla="*/ 2348936 w 3024845"/>
                  <a:gd name="connsiteY338" fmla="*/ 665827 h 1059043"/>
                  <a:gd name="connsiteX339" fmla="*/ 2348936 w 3024845"/>
                  <a:gd name="connsiteY339" fmla="*/ 486400 h 1059043"/>
                  <a:gd name="connsiteX340" fmla="*/ 2355016 w 3024845"/>
                  <a:gd name="connsiteY340" fmla="*/ 479914 h 1059043"/>
                  <a:gd name="connsiteX341" fmla="*/ 2427977 w 3024845"/>
                  <a:gd name="connsiteY341" fmla="*/ 479914 h 1059043"/>
                  <a:gd name="connsiteX342" fmla="*/ 2427977 w 3024845"/>
                  <a:gd name="connsiteY342" fmla="*/ 488562 h 1059043"/>
                  <a:gd name="connsiteX343" fmla="*/ 2438110 w 3024845"/>
                  <a:gd name="connsiteY343" fmla="*/ 488562 h 1059043"/>
                  <a:gd name="connsiteX344" fmla="*/ 2438110 w 3024845"/>
                  <a:gd name="connsiteY344" fmla="*/ 603136 h 1059043"/>
                  <a:gd name="connsiteX345" fmla="*/ 2460404 w 3024845"/>
                  <a:gd name="connsiteY345" fmla="*/ 603136 h 1059043"/>
                  <a:gd name="connsiteX346" fmla="*/ 2460404 w 3024845"/>
                  <a:gd name="connsiteY346" fmla="*/ 536121 h 1059043"/>
                  <a:gd name="connsiteX347" fmla="*/ 2486751 w 3024845"/>
                  <a:gd name="connsiteY347" fmla="*/ 536121 h 1059043"/>
                  <a:gd name="connsiteX348" fmla="*/ 2490804 w 3024845"/>
                  <a:gd name="connsiteY348" fmla="*/ 531797 h 1059043"/>
                  <a:gd name="connsiteX349" fmla="*/ 2498911 w 3024845"/>
                  <a:gd name="connsiteY349" fmla="*/ 531797 h 1059043"/>
                  <a:gd name="connsiteX350" fmla="*/ 2502964 w 3024845"/>
                  <a:gd name="connsiteY350" fmla="*/ 536121 h 1059043"/>
                  <a:gd name="connsiteX351" fmla="*/ 2525258 w 3024845"/>
                  <a:gd name="connsiteY351" fmla="*/ 536121 h 1059043"/>
                  <a:gd name="connsiteX352" fmla="*/ 2525258 w 3024845"/>
                  <a:gd name="connsiteY352" fmla="*/ 419385 h 1059043"/>
                  <a:gd name="connsiteX353" fmla="*/ 2582005 w 3024845"/>
                  <a:gd name="connsiteY353" fmla="*/ 408576 h 1059043"/>
                  <a:gd name="connsiteX354" fmla="*/ 2582005 w 3024845"/>
                  <a:gd name="connsiteY354" fmla="*/ 409657 h 1059043"/>
                  <a:gd name="connsiteX355" fmla="*/ 2582005 w 3024845"/>
                  <a:gd name="connsiteY355" fmla="*/ 417223 h 1059043"/>
                  <a:gd name="connsiteX356" fmla="*/ 2608352 w 3024845"/>
                  <a:gd name="connsiteY356" fmla="*/ 417223 h 1059043"/>
                  <a:gd name="connsiteX357" fmla="*/ 2608352 w 3024845"/>
                  <a:gd name="connsiteY357" fmla="*/ 672313 h 1059043"/>
                  <a:gd name="connsiteX358" fmla="*/ 2630646 w 3024845"/>
                  <a:gd name="connsiteY358" fmla="*/ 672313 h 1059043"/>
                  <a:gd name="connsiteX359" fmla="*/ 2630646 w 3024845"/>
                  <a:gd name="connsiteY359" fmla="*/ 667989 h 1059043"/>
                  <a:gd name="connsiteX360" fmla="*/ 2642806 w 3024845"/>
                  <a:gd name="connsiteY360" fmla="*/ 667989 h 1059043"/>
                  <a:gd name="connsiteX361" fmla="*/ 2642806 w 3024845"/>
                  <a:gd name="connsiteY361" fmla="*/ 672313 h 1059043"/>
                  <a:gd name="connsiteX362" fmla="*/ 2667126 w 3024845"/>
                  <a:gd name="connsiteY362" fmla="*/ 672313 h 1059043"/>
                  <a:gd name="connsiteX363" fmla="*/ 2667126 w 3024845"/>
                  <a:gd name="connsiteY363" fmla="*/ 659342 h 1059043"/>
                  <a:gd name="connsiteX364" fmla="*/ 2695500 w 3024845"/>
                  <a:gd name="connsiteY364" fmla="*/ 659342 h 1059043"/>
                  <a:gd name="connsiteX365" fmla="*/ 2707660 w 3024845"/>
                  <a:gd name="connsiteY365" fmla="*/ 655018 h 1059043"/>
                  <a:gd name="connsiteX366" fmla="*/ 2727927 w 3024845"/>
                  <a:gd name="connsiteY366" fmla="*/ 659342 h 1059043"/>
                  <a:gd name="connsiteX367" fmla="*/ 2727927 w 3024845"/>
                  <a:gd name="connsiteY367" fmla="*/ 642048 h 1059043"/>
                  <a:gd name="connsiteX368" fmla="*/ 2736034 w 3024845"/>
                  <a:gd name="connsiteY368" fmla="*/ 642048 h 1059043"/>
                  <a:gd name="connsiteX369" fmla="*/ 2736034 w 3024845"/>
                  <a:gd name="connsiteY369" fmla="*/ 629077 h 1059043"/>
                  <a:gd name="connsiteX370" fmla="*/ 2792781 w 3024845"/>
                  <a:gd name="connsiteY370" fmla="*/ 629077 h 1059043"/>
                  <a:gd name="connsiteX371" fmla="*/ 2792781 w 3024845"/>
                  <a:gd name="connsiteY371" fmla="*/ 598812 h 1059043"/>
                  <a:gd name="connsiteX372" fmla="*/ 2811021 w 3024845"/>
                  <a:gd name="connsiteY372" fmla="*/ 598812 h 1059043"/>
                  <a:gd name="connsiteX373" fmla="*/ 2811021 w 3024845"/>
                  <a:gd name="connsiteY373" fmla="*/ 592327 h 1059043"/>
                  <a:gd name="connsiteX374" fmla="*/ 2823181 w 3024845"/>
                  <a:gd name="connsiteY374" fmla="*/ 592327 h 1059043"/>
                  <a:gd name="connsiteX375" fmla="*/ 2823181 w 3024845"/>
                  <a:gd name="connsiteY375" fmla="*/ 598812 h 1059043"/>
                  <a:gd name="connsiteX376" fmla="*/ 2839395 w 3024845"/>
                  <a:gd name="connsiteY376" fmla="*/ 598812 h 1059043"/>
                  <a:gd name="connsiteX377" fmla="*/ 2839395 w 3024845"/>
                  <a:gd name="connsiteY377" fmla="*/ 648533 h 1059043"/>
                  <a:gd name="connsiteX378" fmla="*/ 2871822 w 3024845"/>
                  <a:gd name="connsiteY378" fmla="*/ 648533 h 1059043"/>
                  <a:gd name="connsiteX379" fmla="*/ 2871822 w 3024845"/>
                  <a:gd name="connsiteY379" fmla="*/ 622592 h 1059043"/>
                  <a:gd name="connsiteX380" fmla="*/ 2910329 w 3024845"/>
                  <a:gd name="connsiteY380" fmla="*/ 622592 h 1059043"/>
                  <a:gd name="connsiteX381" fmla="*/ 2910329 w 3024845"/>
                  <a:gd name="connsiteY381" fmla="*/ 592327 h 1059043"/>
                  <a:gd name="connsiteX382" fmla="*/ 2958970 w 3024845"/>
                  <a:gd name="connsiteY382" fmla="*/ 592327 h 1059043"/>
                  <a:gd name="connsiteX383" fmla="*/ 2958970 w 3024845"/>
                  <a:gd name="connsiteY383" fmla="*/ 703483 h 1059043"/>
                  <a:gd name="connsiteX384" fmla="*/ 2958970 w 3024845"/>
                  <a:gd name="connsiteY384" fmla="*/ 717262 h 1059043"/>
                  <a:gd name="connsiteX385" fmla="*/ 3024845 w 3024845"/>
                  <a:gd name="connsiteY385" fmla="*/ 717262 h 1059043"/>
                  <a:gd name="connsiteX386" fmla="*/ 3024845 w 3024845"/>
                  <a:gd name="connsiteY386" fmla="*/ 1059043 h 1059043"/>
                  <a:gd name="connsiteX387" fmla="*/ 2054 w 3024845"/>
                  <a:gd name="connsiteY387" fmla="*/ 1056710 h 1059043"/>
                  <a:gd name="connsiteX388" fmla="*/ 0 w 3024845"/>
                  <a:gd name="connsiteY388" fmla="*/ 622592 h 1059043"/>
                  <a:gd name="connsiteX389" fmla="*/ 20267 w 3024845"/>
                  <a:gd name="connsiteY389" fmla="*/ 622592 h 1059043"/>
                  <a:gd name="connsiteX390" fmla="*/ 20774 w 3024845"/>
                  <a:gd name="connsiteY390" fmla="*/ 621511 h 1059043"/>
                  <a:gd name="connsiteX391" fmla="*/ 24320 w 3024845"/>
                  <a:gd name="connsiteY391" fmla="*/ 613945 h 1059043"/>
                  <a:gd name="connsiteX392" fmla="*/ 26094 w 3024845"/>
                  <a:gd name="connsiteY392" fmla="*/ 614215 h 1059043"/>
                  <a:gd name="connsiteX393" fmla="*/ 38507 w 3024845"/>
                  <a:gd name="connsiteY393" fmla="*/ 616106 h 1059043"/>
                  <a:gd name="connsiteX394" fmla="*/ 39014 w 3024845"/>
                  <a:gd name="connsiteY394" fmla="*/ 617458 h 1059043"/>
                  <a:gd name="connsiteX395" fmla="*/ 42560 w 3024845"/>
                  <a:gd name="connsiteY395" fmla="*/ 626915 h 1059043"/>
                  <a:gd name="connsiteX396" fmla="*/ 68907 w 3024845"/>
                  <a:gd name="connsiteY396" fmla="*/ 629077 h 1059043"/>
                  <a:gd name="connsiteX397" fmla="*/ 68907 w 3024845"/>
                  <a:gd name="connsiteY397" fmla="*/ 505856 h 1059043"/>
                  <a:gd name="connsiteX398" fmla="*/ 70934 w 3024845"/>
                  <a:gd name="connsiteY398" fmla="*/ 505856 h 1059043"/>
                  <a:gd name="connsiteX399" fmla="*/ 85121 w 3024845"/>
                  <a:gd name="connsiteY399" fmla="*/ 505856 h 1059043"/>
                  <a:gd name="connsiteX400" fmla="*/ 85121 w 3024845"/>
                  <a:gd name="connsiteY400" fmla="*/ 369664 h 1059043"/>
                  <a:gd name="connsiteX401" fmla="*/ 86894 w 3024845"/>
                  <a:gd name="connsiteY401" fmla="*/ 369664 h 1059043"/>
                  <a:gd name="connsiteX402" fmla="*/ 99308 w 3024845"/>
                  <a:gd name="connsiteY402" fmla="*/ 369664 h 1059043"/>
                  <a:gd name="connsiteX403" fmla="*/ 99308 w 3024845"/>
                  <a:gd name="connsiteY403" fmla="*/ 255090 h 1059043"/>
                  <a:gd name="connsiteX404" fmla="*/ 103361 w 3024845"/>
                  <a:gd name="connsiteY404" fmla="*/ 226986 h 1059043"/>
                  <a:gd name="connsiteX405" fmla="*/ 105388 w 3024845"/>
                  <a:gd name="connsiteY405" fmla="*/ 226986 h 1059043"/>
                  <a:gd name="connsiteX406" fmla="*/ 119575 w 3024845"/>
                  <a:gd name="connsiteY406"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21946 w 3024845"/>
                  <a:gd name="connsiteY311" fmla="*/ 276707 h 1059043"/>
                  <a:gd name="connsiteX312" fmla="*/ 2144240 w 3024845"/>
                  <a:gd name="connsiteY312" fmla="*/ 214016 h 1059043"/>
                  <a:gd name="connsiteX313" fmla="*/ 2146266 w 3024845"/>
                  <a:gd name="connsiteY313" fmla="*/ 131868 h 1059043"/>
                  <a:gd name="connsiteX314" fmla="*/ 2144240 w 3024845"/>
                  <a:gd name="connsiteY314" fmla="*/ 125383 h 1059043"/>
                  <a:gd name="connsiteX315" fmla="*/ 2150320 w 3024845"/>
                  <a:gd name="connsiteY315" fmla="*/ 118897 h 1059043"/>
                  <a:gd name="connsiteX316" fmla="*/ 2150320 w 3024845"/>
                  <a:gd name="connsiteY316" fmla="*/ 60529 h 1059043"/>
                  <a:gd name="connsiteX317" fmla="*/ 2152346 w 3024845"/>
                  <a:gd name="connsiteY317" fmla="*/ 56206 h 1059043"/>
                  <a:gd name="connsiteX318" fmla="*/ 2152346 w 3024845"/>
                  <a:gd name="connsiteY318" fmla="*/ 0 h 1059043"/>
                  <a:gd name="connsiteX319" fmla="*/ 2162480 w 3024845"/>
                  <a:gd name="connsiteY319" fmla="*/ 118897 h 1059043"/>
                  <a:gd name="connsiteX320" fmla="*/ 2168560 w 3024845"/>
                  <a:gd name="connsiteY320" fmla="*/ 125383 h 1059043"/>
                  <a:gd name="connsiteX321" fmla="*/ 2166533 w 3024845"/>
                  <a:gd name="connsiteY321" fmla="*/ 131868 h 1059043"/>
                  <a:gd name="connsiteX322" fmla="*/ 2180720 w 3024845"/>
                  <a:gd name="connsiteY322" fmla="*/ 555577 h 1059043"/>
                  <a:gd name="connsiteX323" fmla="*/ 2245574 w 3024845"/>
                  <a:gd name="connsiteY323" fmla="*/ 555577 h 1059043"/>
                  <a:gd name="connsiteX324" fmla="*/ 2245574 w 3024845"/>
                  <a:gd name="connsiteY324" fmla="*/ 631239 h 1059043"/>
                  <a:gd name="connsiteX325" fmla="*/ 2253681 w 3024845"/>
                  <a:gd name="connsiteY325" fmla="*/ 631239 h 1059043"/>
                  <a:gd name="connsiteX326" fmla="*/ 2255708 w 3024845"/>
                  <a:gd name="connsiteY326" fmla="*/ 624754 h 1059043"/>
                  <a:gd name="connsiteX327" fmla="*/ 2261788 w 3024845"/>
                  <a:gd name="connsiteY327" fmla="*/ 624754 h 1059043"/>
                  <a:gd name="connsiteX328" fmla="*/ 2263815 w 3024845"/>
                  <a:gd name="connsiteY328" fmla="*/ 633401 h 1059043"/>
                  <a:gd name="connsiteX329" fmla="*/ 2275975 w 3024845"/>
                  <a:gd name="connsiteY329" fmla="*/ 633401 h 1059043"/>
                  <a:gd name="connsiteX330" fmla="*/ 2275975 w 3024845"/>
                  <a:gd name="connsiteY330" fmla="*/ 626915 h 1059043"/>
                  <a:gd name="connsiteX331" fmla="*/ 2298268 w 3024845"/>
                  <a:gd name="connsiteY331" fmla="*/ 626915 h 1059043"/>
                  <a:gd name="connsiteX332" fmla="*/ 2298268 w 3024845"/>
                  <a:gd name="connsiteY332" fmla="*/ 633401 h 1059043"/>
                  <a:gd name="connsiteX333" fmla="*/ 2318535 w 3024845"/>
                  <a:gd name="connsiteY333" fmla="*/ 633401 h 1059043"/>
                  <a:gd name="connsiteX334" fmla="*/ 2318535 w 3024845"/>
                  <a:gd name="connsiteY334" fmla="*/ 678798 h 1059043"/>
                  <a:gd name="connsiteX335" fmla="*/ 2332722 w 3024845"/>
                  <a:gd name="connsiteY335" fmla="*/ 678798 h 1059043"/>
                  <a:gd name="connsiteX336" fmla="*/ 2332722 w 3024845"/>
                  <a:gd name="connsiteY336" fmla="*/ 665827 h 1059043"/>
                  <a:gd name="connsiteX337" fmla="*/ 2348936 w 3024845"/>
                  <a:gd name="connsiteY337" fmla="*/ 665827 h 1059043"/>
                  <a:gd name="connsiteX338" fmla="*/ 2348936 w 3024845"/>
                  <a:gd name="connsiteY338" fmla="*/ 486400 h 1059043"/>
                  <a:gd name="connsiteX339" fmla="*/ 2355016 w 3024845"/>
                  <a:gd name="connsiteY339" fmla="*/ 479914 h 1059043"/>
                  <a:gd name="connsiteX340" fmla="*/ 2427977 w 3024845"/>
                  <a:gd name="connsiteY340" fmla="*/ 479914 h 1059043"/>
                  <a:gd name="connsiteX341" fmla="*/ 2427977 w 3024845"/>
                  <a:gd name="connsiteY341" fmla="*/ 488562 h 1059043"/>
                  <a:gd name="connsiteX342" fmla="*/ 2438110 w 3024845"/>
                  <a:gd name="connsiteY342" fmla="*/ 488562 h 1059043"/>
                  <a:gd name="connsiteX343" fmla="*/ 2438110 w 3024845"/>
                  <a:gd name="connsiteY343" fmla="*/ 603136 h 1059043"/>
                  <a:gd name="connsiteX344" fmla="*/ 2460404 w 3024845"/>
                  <a:gd name="connsiteY344" fmla="*/ 603136 h 1059043"/>
                  <a:gd name="connsiteX345" fmla="*/ 2460404 w 3024845"/>
                  <a:gd name="connsiteY345" fmla="*/ 536121 h 1059043"/>
                  <a:gd name="connsiteX346" fmla="*/ 2486751 w 3024845"/>
                  <a:gd name="connsiteY346" fmla="*/ 536121 h 1059043"/>
                  <a:gd name="connsiteX347" fmla="*/ 2490804 w 3024845"/>
                  <a:gd name="connsiteY347" fmla="*/ 531797 h 1059043"/>
                  <a:gd name="connsiteX348" fmla="*/ 2498911 w 3024845"/>
                  <a:gd name="connsiteY348" fmla="*/ 531797 h 1059043"/>
                  <a:gd name="connsiteX349" fmla="*/ 2502964 w 3024845"/>
                  <a:gd name="connsiteY349" fmla="*/ 536121 h 1059043"/>
                  <a:gd name="connsiteX350" fmla="*/ 2525258 w 3024845"/>
                  <a:gd name="connsiteY350" fmla="*/ 536121 h 1059043"/>
                  <a:gd name="connsiteX351" fmla="*/ 2525258 w 3024845"/>
                  <a:gd name="connsiteY351" fmla="*/ 419385 h 1059043"/>
                  <a:gd name="connsiteX352" fmla="*/ 2582005 w 3024845"/>
                  <a:gd name="connsiteY352" fmla="*/ 408576 h 1059043"/>
                  <a:gd name="connsiteX353" fmla="*/ 2582005 w 3024845"/>
                  <a:gd name="connsiteY353" fmla="*/ 409657 h 1059043"/>
                  <a:gd name="connsiteX354" fmla="*/ 2582005 w 3024845"/>
                  <a:gd name="connsiteY354" fmla="*/ 417223 h 1059043"/>
                  <a:gd name="connsiteX355" fmla="*/ 2608352 w 3024845"/>
                  <a:gd name="connsiteY355" fmla="*/ 417223 h 1059043"/>
                  <a:gd name="connsiteX356" fmla="*/ 2608352 w 3024845"/>
                  <a:gd name="connsiteY356" fmla="*/ 672313 h 1059043"/>
                  <a:gd name="connsiteX357" fmla="*/ 2630646 w 3024845"/>
                  <a:gd name="connsiteY357" fmla="*/ 672313 h 1059043"/>
                  <a:gd name="connsiteX358" fmla="*/ 2630646 w 3024845"/>
                  <a:gd name="connsiteY358" fmla="*/ 667989 h 1059043"/>
                  <a:gd name="connsiteX359" fmla="*/ 2642806 w 3024845"/>
                  <a:gd name="connsiteY359" fmla="*/ 667989 h 1059043"/>
                  <a:gd name="connsiteX360" fmla="*/ 2642806 w 3024845"/>
                  <a:gd name="connsiteY360" fmla="*/ 672313 h 1059043"/>
                  <a:gd name="connsiteX361" fmla="*/ 2667126 w 3024845"/>
                  <a:gd name="connsiteY361" fmla="*/ 672313 h 1059043"/>
                  <a:gd name="connsiteX362" fmla="*/ 2667126 w 3024845"/>
                  <a:gd name="connsiteY362" fmla="*/ 659342 h 1059043"/>
                  <a:gd name="connsiteX363" fmla="*/ 2695500 w 3024845"/>
                  <a:gd name="connsiteY363" fmla="*/ 659342 h 1059043"/>
                  <a:gd name="connsiteX364" fmla="*/ 2707660 w 3024845"/>
                  <a:gd name="connsiteY364" fmla="*/ 655018 h 1059043"/>
                  <a:gd name="connsiteX365" fmla="*/ 2727927 w 3024845"/>
                  <a:gd name="connsiteY365" fmla="*/ 659342 h 1059043"/>
                  <a:gd name="connsiteX366" fmla="*/ 2727927 w 3024845"/>
                  <a:gd name="connsiteY366" fmla="*/ 642048 h 1059043"/>
                  <a:gd name="connsiteX367" fmla="*/ 2736034 w 3024845"/>
                  <a:gd name="connsiteY367" fmla="*/ 642048 h 1059043"/>
                  <a:gd name="connsiteX368" fmla="*/ 2736034 w 3024845"/>
                  <a:gd name="connsiteY368" fmla="*/ 629077 h 1059043"/>
                  <a:gd name="connsiteX369" fmla="*/ 2792781 w 3024845"/>
                  <a:gd name="connsiteY369" fmla="*/ 629077 h 1059043"/>
                  <a:gd name="connsiteX370" fmla="*/ 2792781 w 3024845"/>
                  <a:gd name="connsiteY370" fmla="*/ 598812 h 1059043"/>
                  <a:gd name="connsiteX371" fmla="*/ 2811021 w 3024845"/>
                  <a:gd name="connsiteY371" fmla="*/ 598812 h 1059043"/>
                  <a:gd name="connsiteX372" fmla="*/ 2811021 w 3024845"/>
                  <a:gd name="connsiteY372" fmla="*/ 592327 h 1059043"/>
                  <a:gd name="connsiteX373" fmla="*/ 2823181 w 3024845"/>
                  <a:gd name="connsiteY373" fmla="*/ 592327 h 1059043"/>
                  <a:gd name="connsiteX374" fmla="*/ 2823181 w 3024845"/>
                  <a:gd name="connsiteY374" fmla="*/ 598812 h 1059043"/>
                  <a:gd name="connsiteX375" fmla="*/ 2839395 w 3024845"/>
                  <a:gd name="connsiteY375" fmla="*/ 598812 h 1059043"/>
                  <a:gd name="connsiteX376" fmla="*/ 2839395 w 3024845"/>
                  <a:gd name="connsiteY376" fmla="*/ 648533 h 1059043"/>
                  <a:gd name="connsiteX377" fmla="*/ 2871822 w 3024845"/>
                  <a:gd name="connsiteY377" fmla="*/ 648533 h 1059043"/>
                  <a:gd name="connsiteX378" fmla="*/ 2871822 w 3024845"/>
                  <a:gd name="connsiteY378" fmla="*/ 622592 h 1059043"/>
                  <a:gd name="connsiteX379" fmla="*/ 2910329 w 3024845"/>
                  <a:gd name="connsiteY379" fmla="*/ 622592 h 1059043"/>
                  <a:gd name="connsiteX380" fmla="*/ 2910329 w 3024845"/>
                  <a:gd name="connsiteY380" fmla="*/ 592327 h 1059043"/>
                  <a:gd name="connsiteX381" fmla="*/ 2958970 w 3024845"/>
                  <a:gd name="connsiteY381" fmla="*/ 592327 h 1059043"/>
                  <a:gd name="connsiteX382" fmla="*/ 2958970 w 3024845"/>
                  <a:gd name="connsiteY382" fmla="*/ 703483 h 1059043"/>
                  <a:gd name="connsiteX383" fmla="*/ 2958970 w 3024845"/>
                  <a:gd name="connsiteY383" fmla="*/ 717262 h 1059043"/>
                  <a:gd name="connsiteX384" fmla="*/ 3024845 w 3024845"/>
                  <a:gd name="connsiteY384" fmla="*/ 717262 h 1059043"/>
                  <a:gd name="connsiteX385" fmla="*/ 3024845 w 3024845"/>
                  <a:gd name="connsiteY385" fmla="*/ 1059043 h 1059043"/>
                  <a:gd name="connsiteX386" fmla="*/ 2054 w 3024845"/>
                  <a:gd name="connsiteY386" fmla="*/ 1056710 h 1059043"/>
                  <a:gd name="connsiteX387" fmla="*/ 0 w 3024845"/>
                  <a:gd name="connsiteY387" fmla="*/ 622592 h 1059043"/>
                  <a:gd name="connsiteX388" fmla="*/ 20267 w 3024845"/>
                  <a:gd name="connsiteY388" fmla="*/ 622592 h 1059043"/>
                  <a:gd name="connsiteX389" fmla="*/ 20774 w 3024845"/>
                  <a:gd name="connsiteY389" fmla="*/ 621511 h 1059043"/>
                  <a:gd name="connsiteX390" fmla="*/ 24320 w 3024845"/>
                  <a:gd name="connsiteY390" fmla="*/ 613945 h 1059043"/>
                  <a:gd name="connsiteX391" fmla="*/ 26094 w 3024845"/>
                  <a:gd name="connsiteY391" fmla="*/ 614215 h 1059043"/>
                  <a:gd name="connsiteX392" fmla="*/ 38507 w 3024845"/>
                  <a:gd name="connsiteY392" fmla="*/ 616106 h 1059043"/>
                  <a:gd name="connsiteX393" fmla="*/ 39014 w 3024845"/>
                  <a:gd name="connsiteY393" fmla="*/ 617458 h 1059043"/>
                  <a:gd name="connsiteX394" fmla="*/ 42560 w 3024845"/>
                  <a:gd name="connsiteY394" fmla="*/ 626915 h 1059043"/>
                  <a:gd name="connsiteX395" fmla="*/ 68907 w 3024845"/>
                  <a:gd name="connsiteY395" fmla="*/ 629077 h 1059043"/>
                  <a:gd name="connsiteX396" fmla="*/ 68907 w 3024845"/>
                  <a:gd name="connsiteY396" fmla="*/ 505856 h 1059043"/>
                  <a:gd name="connsiteX397" fmla="*/ 70934 w 3024845"/>
                  <a:gd name="connsiteY397" fmla="*/ 505856 h 1059043"/>
                  <a:gd name="connsiteX398" fmla="*/ 85121 w 3024845"/>
                  <a:gd name="connsiteY398" fmla="*/ 505856 h 1059043"/>
                  <a:gd name="connsiteX399" fmla="*/ 85121 w 3024845"/>
                  <a:gd name="connsiteY399" fmla="*/ 369664 h 1059043"/>
                  <a:gd name="connsiteX400" fmla="*/ 86894 w 3024845"/>
                  <a:gd name="connsiteY400" fmla="*/ 369664 h 1059043"/>
                  <a:gd name="connsiteX401" fmla="*/ 99308 w 3024845"/>
                  <a:gd name="connsiteY401" fmla="*/ 369664 h 1059043"/>
                  <a:gd name="connsiteX402" fmla="*/ 99308 w 3024845"/>
                  <a:gd name="connsiteY402" fmla="*/ 255090 h 1059043"/>
                  <a:gd name="connsiteX403" fmla="*/ 103361 w 3024845"/>
                  <a:gd name="connsiteY403" fmla="*/ 226986 h 1059043"/>
                  <a:gd name="connsiteX404" fmla="*/ 105388 w 3024845"/>
                  <a:gd name="connsiteY404" fmla="*/ 226986 h 1059043"/>
                  <a:gd name="connsiteX405" fmla="*/ 119575 w 3024845"/>
                  <a:gd name="connsiteY405"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28026 w 3024845"/>
                  <a:gd name="connsiteY310" fmla="*/ 281031 h 1059043"/>
                  <a:gd name="connsiteX311" fmla="*/ 2144240 w 3024845"/>
                  <a:gd name="connsiteY311" fmla="*/ 214016 h 1059043"/>
                  <a:gd name="connsiteX312" fmla="*/ 2146266 w 3024845"/>
                  <a:gd name="connsiteY312" fmla="*/ 131868 h 1059043"/>
                  <a:gd name="connsiteX313" fmla="*/ 2144240 w 3024845"/>
                  <a:gd name="connsiteY313" fmla="*/ 125383 h 1059043"/>
                  <a:gd name="connsiteX314" fmla="*/ 2150320 w 3024845"/>
                  <a:gd name="connsiteY314" fmla="*/ 118897 h 1059043"/>
                  <a:gd name="connsiteX315" fmla="*/ 2150320 w 3024845"/>
                  <a:gd name="connsiteY315" fmla="*/ 60529 h 1059043"/>
                  <a:gd name="connsiteX316" fmla="*/ 2152346 w 3024845"/>
                  <a:gd name="connsiteY316" fmla="*/ 56206 h 1059043"/>
                  <a:gd name="connsiteX317" fmla="*/ 2152346 w 3024845"/>
                  <a:gd name="connsiteY317" fmla="*/ 0 h 1059043"/>
                  <a:gd name="connsiteX318" fmla="*/ 2162480 w 3024845"/>
                  <a:gd name="connsiteY318" fmla="*/ 118897 h 1059043"/>
                  <a:gd name="connsiteX319" fmla="*/ 2168560 w 3024845"/>
                  <a:gd name="connsiteY319" fmla="*/ 125383 h 1059043"/>
                  <a:gd name="connsiteX320" fmla="*/ 2166533 w 3024845"/>
                  <a:gd name="connsiteY320" fmla="*/ 131868 h 1059043"/>
                  <a:gd name="connsiteX321" fmla="*/ 2180720 w 3024845"/>
                  <a:gd name="connsiteY321" fmla="*/ 555577 h 1059043"/>
                  <a:gd name="connsiteX322" fmla="*/ 2245574 w 3024845"/>
                  <a:gd name="connsiteY322" fmla="*/ 555577 h 1059043"/>
                  <a:gd name="connsiteX323" fmla="*/ 2245574 w 3024845"/>
                  <a:gd name="connsiteY323" fmla="*/ 631239 h 1059043"/>
                  <a:gd name="connsiteX324" fmla="*/ 2253681 w 3024845"/>
                  <a:gd name="connsiteY324" fmla="*/ 631239 h 1059043"/>
                  <a:gd name="connsiteX325" fmla="*/ 2255708 w 3024845"/>
                  <a:gd name="connsiteY325" fmla="*/ 624754 h 1059043"/>
                  <a:gd name="connsiteX326" fmla="*/ 2261788 w 3024845"/>
                  <a:gd name="connsiteY326" fmla="*/ 624754 h 1059043"/>
                  <a:gd name="connsiteX327" fmla="*/ 2263815 w 3024845"/>
                  <a:gd name="connsiteY327" fmla="*/ 633401 h 1059043"/>
                  <a:gd name="connsiteX328" fmla="*/ 2275975 w 3024845"/>
                  <a:gd name="connsiteY328" fmla="*/ 633401 h 1059043"/>
                  <a:gd name="connsiteX329" fmla="*/ 2275975 w 3024845"/>
                  <a:gd name="connsiteY329" fmla="*/ 626915 h 1059043"/>
                  <a:gd name="connsiteX330" fmla="*/ 2298268 w 3024845"/>
                  <a:gd name="connsiteY330" fmla="*/ 626915 h 1059043"/>
                  <a:gd name="connsiteX331" fmla="*/ 2298268 w 3024845"/>
                  <a:gd name="connsiteY331" fmla="*/ 633401 h 1059043"/>
                  <a:gd name="connsiteX332" fmla="*/ 2318535 w 3024845"/>
                  <a:gd name="connsiteY332" fmla="*/ 633401 h 1059043"/>
                  <a:gd name="connsiteX333" fmla="*/ 2318535 w 3024845"/>
                  <a:gd name="connsiteY333" fmla="*/ 678798 h 1059043"/>
                  <a:gd name="connsiteX334" fmla="*/ 2332722 w 3024845"/>
                  <a:gd name="connsiteY334" fmla="*/ 678798 h 1059043"/>
                  <a:gd name="connsiteX335" fmla="*/ 2332722 w 3024845"/>
                  <a:gd name="connsiteY335" fmla="*/ 665827 h 1059043"/>
                  <a:gd name="connsiteX336" fmla="*/ 2348936 w 3024845"/>
                  <a:gd name="connsiteY336" fmla="*/ 665827 h 1059043"/>
                  <a:gd name="connsiteX337" fmla="*/ 2348936 w 3024845"/>
                  <a:gd name="connsiteY337" fmla="*/ 486400 h 1059043"/>
                  <a:gd name="connsiteX338" fmla="*/ 2355016 w 3024845"/>
                  <a:gd name="connsiteY338" fmla="*/ 479914 h 1059043"/>
                  <a:gd name="connsiteX339" fmla="*/ 2427977 w 3024845"/>
                  <a:gd name="connsiteY339" fmla="*/ 479914 h 1059043"/>
                  <a:gd name="connsiteX340" fmla="*/ 2427977 w 3024845"/>
                  <a:gd name="connsiteY340" fmla="*/ 488562 h 1059043"/>
                  <a:gd name="connsiteX341" fmla="*/ 2438110 w 3024845"/>
                  <a:gd name="connsiteY341" fmla="*/ 488562 h 1059043"/>
                  <a:gd name="connsiteX342" fmla="*/ 2438110 w 3024845"/>
                  <a:gd name="connsiteY342" fmla="*/ 603136 h 1059043"/>
                  <a:gd name="connsiteX343" fmla="*/ 2460404 w 3024845"/>
                  <a:gd name="connsiteY343" fmla="*/ 603136 h 1059043"/>
                  <a:gd name="connsiteX344" fmla="*/ 2460404 w 3024845"/>
                  <a:gd name="connsiteY344" fmla="*/ 536121 h 1059043"/>
                  <a:gd name="connsiteX345" fmla="*/ 2486751 w 3024845"/>
                  <a:gd name="connsiteY345" fmla="*/ 536121 h 1059043"/>
                  <a:gd name="connsiteX346" fmla="*/ 2490804 w 3024845"/>
                  <a:gd name="connsiteY346" fmla="*/ 531797 h 1059043"/>
                  <a:gd name="connsiteX347" fmla="*/ 2498911 w 3024845"/>
                  <a:gd name="connsiteY347" fmla="*/ 531797 h 1059043"/>
                  <a:gd name="connsiteX348" fmla="*/ 2502964 w 3024845"/>
                  <a:gd name="connsiteY348" fmla="*/ 536121 h 1059043"/>
                  <a:gd name="connsiteX349" fmla="*/ 2525258 w 3024845"/>
                  <a:gd name="connsiteY349" fmla="*/ 536121 h 1059043"/>
                  <a:gd name="connsiteX350" fmla="*/ 2525258 w 3024845"/>
                  <a:gd name="connsiteY350" fmla="*/ 419385 h 1059043"/>
                  <a:gd name="connsiteX351" fmla="*/ 2582005 w 3024845"/>
                  <a:gd name="connsiteY351" fmla="*/ 408576 h 1059043"/>
                  <a:gd name="connsiteX352" fmla="*/ 2582005 w 3024845"/>
                  <a:gd name="connsiteY352" fmla="*/ 409657 h 1059043"/>
                  <a:gd name="connsiteX353" fmla="*/ 2582005 w 3024845"/>
                  <a:gd name="connsiteY353" fmla="*/ 417223 h 1059043"/>
                  <a:gd name="connsiteX354" fmla="*/ 2608352 w 3024845"/>
                  <a:gd name="connsiteY354" fmla="*/ 417223 h 1059043"/>
                  <a:gd name="connsiteX355" fmla="*/ 2608352 w 3024845"/>
                  <a:gd name="connsiteY355" fmla="*/ 672313 h 1059043"/>
                  <a:gd name="connsiteX356" fmla="*/ 2630646 w 3024845"/>
                  <a:gd name="connsiteY356" fmla="*/ 672313 h 1059043"/>
                  <a:gd name="connsiteX357" fmla="*/ 2630646 w 3024845"/>
                  <a:gd name="connsiteY357" fmla="*/ 667989 h 1059043"/>
                  <a:gd name="connsiteX358" fmla="*/ 2642806 w 3024845"/>
                  <a:gd name="connsiteY358" fmla="*/ 667989 h 1059043"/>
                  <a:gd name="connsiteX359" fmla="*/ 2642806 w 3024845"/>
                  <a:gd name="connsiteY359" fmla="*/ 672313 h 1059043"/>
                  <a:gd name="connsiteX360" fmla="*/ 2667126 w 3024845"/>
                  <a:gd name="connsiteY360" fmla="*/ 672313 h 1059043"/>
                  <a:gd name="connsiteX361" fmla="*/ 2667126 w 3024845"/>
                  <a:gd name="connsiteY361" fmla="*/ 659342 h 1059043"/>
                  <a:gd name="connsiteX362" fmla="*/ 2695500 w 3024845"/>
                  <a:gd name="connsiteY362" fmla="*/ 659342 h 1059043"/>
                  <a:gd name="connsiteX363" fmla="*/ 2707660 w 3024845"/>
                  <a:gd name="connsiteY363" fmla="*/ 655018 h 1059043"/>
                  <a:gd name="connsiteX364" fmla="*/ 2727927 w 3024845"/>
                  <a:gd name="connsiteY364" fmla="*/ 659342 h 1059043"/>
                  <a:gd name="connsiteX365" fmla="*/ 2727927 w 3024845"/>
                  <a:gd name="connsiteY365" fmla="*/ 642048 h 1059043"/>
                  <a:gd name="connsiteX366" fmla="*/ 2736034 w 3024845"/>
                  <a:gd name="connsiteY366" fmla="*/ 642048 h 1059043"/>
                  <a:gd name="connsiteX367" fmla="*/ 2736034 w 3024845"/>
                  <a:gd name="connsiteY367" fmla="*/ 629077 h 1059043"/>
                  <a:gd name="connsiteX368" fmla="*/ 2792781 w 3024845"/>
                  <a:gd name="connsiteY368" fmla="*/ 629077 h 1059043"/>
                  <a:gd name="connsiteX369" fmla="*/ 2792781 w 3024845"/>
                  <a:gd name="connsiteY369" fmla="*/ 598812 h 1059043"/>
                  <a:gd name="connsiteX370" fmla="*/ 2811021 w 3024845"/>
                  <a:gd name="connsiteY370" fmla="*/ 598812 h 1059043"/>
                  <a:gd name="connsiteX371" fmla="*/ 2811021 w 3024845"/>
                  <a:gd name="connsiteY371" fmla="*/ 592327 h 1059043"/>
                  <a:gd name="connsiteX372" fmla="*/ 2823181 w 3024845"/>
                  <a:gd name="connsiteY372" fmla="*/ 592327 h 1059043"/>
                  <a:gd name="connsiteX373" fmla="*/ 2823181 w 3024845"/>
                  <a:gd name="connsiteY373" fmla="*/ 598812 h 1059043"/>
                  <a:gd name="connsiteX374" fmla="*/ 2839395 w 3024845"/>
                  <a:gd name="connsiteY374" fmla="*/ 598812 h 1059043"/>
                  <a:gd name="connsiteX375" fmla="*/ 2839395 w 3024845"/>
                  <a:gd name="connsiteY375" fmla="*/ 648533 h 1059043"/>
                  <a:gd name="connsiteX376" fmla="*/ 2871822 w 3024845"/>
                  <a:gd name="connsiteY376" fmla="*/ 648533 h 1059043"/>
                  <a:gd name="connsiteX377" fmla="*/ 2871822 w 3024845"/>
                  <a:gd name="connsiteY377" fmla="*/ 622592 h 1059043"/>
                  <a:gd name="connsiteX378" fmla="*/ 2910329 w 3024845"/>
                  <a:gd name="connsiteY378" fmla="*/ 622592 h 1059043"/>
                  <a:gd name="connsiteX379" fmla="*/ 2910329 w 3024845"/>
                  <a:gd name="connsiteY379" fmla="*/ 592327 h 1059043"/>
                  <a:gd name="connsiteX380" fmla="*/ 2958970 w 3024845"/>
                  <a:gd name="connsiteY380" fmla="*/ 592327 h 1059043"/>
                  <a:gd name="connsiteX381" fmla="*/ 2958970 w 3024845"/>
                  <a:gd name="connsiteY381" fmla="*/ 703483 h 1059043"/>
                  <a:gd name="connsiteX382" fmla="*/ 2958970 w 3024845"/>
                  <a:gd name="connsiteY382" fmla="*/ 717262 h 1059043"/>
                  <a:gd name="connsiteX383" fmla="*/ 3024845 w 3024845"/>
                  <a:gd name="connsiteY383" fmla="*/ 717262 h 1059043"/>
                  <a:gd name="connsiteX384" fmla="*/ 3024845 w 3024845"/>
                  <a:gd name="connsiteY384" fmla="*/ 1059043 h 1059043"/>
                  <a:gd name="connsiteX385" fmla="*/ 2054 w 3024845"/>
                  <a:gd name="connsiteY385" fmla="*/ 1056710 h 1059043"/>
                  <a:gd name="connsiteX386" fmla="*/ 0 w 3024845"/>
                  <a:gd name="connsiteY386" fmla="*/ 622592 h 1059043"/>
                  <a:gd name="connsiteX387" fmla="*/ 20267 w 3024845"/>
                  <a:gd name="connsiteY387" fmla="*/ 622592 h 1059043"/>
                  <a:gd name="connsiteX388" fmla="*/ 20774 w 3024845"/>
                  <a:gd name="connsiteY388" fmla="*/ 621511 h 1059043"/>
                  <a:gd name="connsiteX389" fmla="*/ 24320 w 3024845"/>
                  <a:gd name="connsiteY389" fmla="*/ 613945 h 1059043"/>
                  <a:gd name="connsiteX390" fmla="*/ 26094 w 3024845"/>
                  <a:gd name="connsiteY390" fmla="*/ 614215 h 1059043"/>
                  <a:gd name="connsiteX391" fmla="*/ 38507 w 3024845"/>
                  <a:gd name="connsiteY391" fmla="*/ 616106 h 1059043"/>
                  <a:gd name="connsiteX392" fmla="*/ 39014 w 3024845"/>
                  <a:gd name="connsiteY392" fmla="*/ 617458 h 1059043"/>
                  <a:gd name="connsiteX393" fmla="*/ 42560 w 3024845"/>
                  <a:gd name="connsiteY393" fmla="*/ 626915 h 1059043"/>
                  <a:gd name="connsiteX394" fmla="*/ 68907 w 3024845"/>
                  <a:gd name="connsiteY394" fmla="*/ 629077 h 1059043"/>
                  <a:gd name="connsiteX395" fmla="*/ 68907 w 3024845"/>
                  <a:gd name="connsiteY395" fmla="*/ 505856 h 1059043"/>
                  <a:gd name="connsiteX396" fmla="*/ 70934 w 3024845"/>
                  <a:gd name="connsiteY396" fmla="*/ 505856 h 1059043"/>
                  <a:gd name="connsiteX397" fmla="*/ 85121 w 3024845"/>
                  <a:gd name="connsiteY397" fmla="*/ 505856 h 1059043"/>
                  <a:gd name="connsiteX398" fmla="*/ 85121 w 3024845"/>
                  <a:gd name="connsiteY398" fmla="*/ 369664 h 1059043"/>
                  <a:gd name="connsiteX399" fmla="*/ 86894 w 3024845"/>
                  <a:gd name="connsiteY399" fmla="*/ 369664 h 1059043"/>
                  <a:gd name="connsiteX400" fmla="*/ 99308 w 3024845"/>
                  <a:gd name="connsiteY400" fmla="*/ 369664 h 1059043"/>
                  <a:gd name="connsiteX401" fmla="*/ 99308 w 3024845"/>
                  <a:gd name="connsiteY401" fmla="*/ 255090 h 1059043"/>
                  <a:gd name="connsiteX402" fmla="*/ 103361 w 3024845"/>
                  <a:gd name="connsiteY402" fmla="*/ 226986 h 1059043"/>
                  <a:gd name="connsiteX403" fmla="*/ 105388 w 3024845"/>
                  <a:gd name="connsiteY403" fmla="*/ 226986 h 1059043"/>
                  <a:gd name="connsiteX404" fmla="*/ 119575 w 3024845"/>
                  <a:gd name="connsiteY404"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4240 w 3024845"/>
                  <a:gd name="connsiteY310" fmla="*/ 214016 h 1059043"/>
                  <a:gd name="connsiteX311" fmla="*/ 2146266 w 3024845"/>
                  <a:gd name="connsiteY311" fmla="*/ 131868 h 1059043"/>
                  <a:gd name="connsiteX312" fmla="*/ 2144240 w 3024845"/>
                  <a:gd name="connsiteY312" fmla="*/ 125383 h 1059043"/>
                  <a:gd name="connsiteX313" fmla="*/ 2150320 w 3024845"/>
                  <a:gd name="connsiteY313" fmla="*/ 118897 h 1059043"/>
                  <a:gd name="connsiteX314" fmla="*/ 2150320 w 3024845"/>
                  <a:gd name="connsiteY314" fmla="*/ 60529 h 1059043"/>
                  <a:gd name="connsiteX315" fmla="*/ 2152346 w 3024845"/>
                  <a:gd name="connsiteY315" fmla="*/ 56206 h 1059043"/>
                  <a:gd name="connsiteX316" fmla="*/ 2152346 w 3024845"/>
                  <a:gd name="connsiteY316" fmla="*/ 0 h 1059043"/>
                  <a:gd name="connsiteX317" fmla="*/ 2162480 w 3024845"/>
                  <a:gd name="connsiteY317" fmla="*/ 118897 h 1059043"/>
                  <a:gd name="connsiteX318" fmla="*/ 2168560 w 3024845"/>
                  <a:gd name="connsiteY318" fmla="*/ 125383 h 1059043"/>
                  <a:gd name="connsiteX319" fmla="*/ 2166533 w 3024845"/>
                  <a:gd name="connsiteY319" fmla="*/ 131868 h 1059043"/>
                  <a:gd name="connsiteX320" fmla="*/ 2180720 w 3024845"/>
                  <a:gd name="connsiteY320" fmla="*/ 555577 h 1059043"/>
                  <a:gd name="connsiteX321" fmla="*/ 2245574 w 3024845"/>
                  <a:gd name="connsiteY321" fmla="*/ 555577 h 1059043"/>
                  <a:gd name="connsiteX322" fmla="*/ 2245574 w 3024845"/>
                  <a:gd name="connsiteY322" fmla="*/ 631239 h 1059043"/>
                  <a:gd name="connsiteX323" fmla="*/ 2253681 w 3024845"/>
                  <a:gd name="connsiteY323" fmla="*/ 631239 h 1059043"/>
                  <a:gd name="connsiteX324" fmla="*/ 2255708 w 3024845"/>
                  <a:gd name="connsiteY324" fmla="*/ 624754 h 1059043"/>
                  <a:gd name="connsiteX325" fmla="*/ 2261788 w 3024845"/>
                  <a:gd name="connsiteY325" fmla="*/ 624754 h 1059043"/>
                  <a:gd name="connsiteX326" fmla="*/ 2263815 w 3024845"/>
                  <a:gd name="connsiteY326" fmla="*/ 633401 h 1059043"/>
                  <a:gd name="connsiteX327" fmla="*/ 2275975 w 3024845"/>
                  <a:gd name="connsiteY327" fmla="*/ 633401 h 1059043"/>
                  <a:gd name="connsiteX328" fmla="*/ 2275975 w 3024845"/>
                  <a:gd name="connsiteY328" fmla="*/ 626915 h 1059043"/>
                  <a:gd name="connsiteX329" fmla="*/ 2298268 w 3024845"/>
                  <a:gd name="connsiteY329" fmla="*/ 626915 h 1059043"/>
                  <a:gd name="connsiteX330" fmla="*/ 2298268 w 3024845"/>
                  <a:gd name="connsiteY330" fmla="*/ 633401 h 1059043"/>
                  <a:gd name="connsiteX331" fmla="*/ 2318535 w 3024845"/>
                  <a:gd name="connsiteY331" fmla="*/ 633401 h 1059043"/>
                  <a:gd name="connsiteX332" fmla="*/ 2318535 w 3024845"/>
                  <a:gd name="connsiteY332" fmla="*/ 678798 h 1059043"/>
                  <a:gd name="connsiteX333" fmla="*/ 2332722 w 3024845"/>
                  <a:gd name="connsiteY333" fmla="*/ 678798 h 1059043"/>
                  <a:gd name="connsiteX334" fmla="*/ 2332722 w 3024845"/>
                  <a:gd name="connsiteY334" fmla="*/ 665827 h 1059043"/>
                  <a:gd name="connsiteX335" fmla="*/ 2348936 w 3024845"/>
                  <a:gd name="connsiteY335" fmla="*/ 665827 h 1059043"/>
                  <a:gd name="connsiteX336" fmla="*/ 2348936 w 3024845"/>
                  <a:gd name="connsiteY336" fmla="*/ 486400 h 1059043"/>
                  <a:gd name="connsiteX337" fmla="*/ 2355016 w 3024845"/>
                  <a:gd name="connsiteY337" fmla="*/ 479914 h 1059043"/>
                  <a:gd name="connsiteX338" fmla="*/ 2427977 w 3024845"/>
                  <a:gd name="connsiteY338" fmla="*/ 479914 h 1059043"/>
                  <a:gd name="connsiteX339" fmla="*/ 2427977 w 3024845"/>
                  <a:gd name="connsiteY339" fmla="*/ 488562 h 1059043"/>
                  <a:gd name="connsiteX340" fmla="*/ 2438110 w 3024845"/>
                  <a:gd name="connsiteY340" fmla="*/ 488562 h 1059043"/>
                  <a:gd name="connsiteX341" fmla="*/ 2438110 w 3024845"/>
                  <a:gd name="connsiteY341" fmla="*/ 603136 h 1059043"/>
                  <a:gd name="connsiteX342" fmla="*/ 2460404 w 3024845"/>
                  <a:gd name="connsiteY342" fmla="*/ 603136 h 1059043"/>
                  <a:gd name="connsiteX343" fmla="*/ 2460404 w 3024845"/>
                  <a:gd name="connsiteY343" fmla="*/ 536121 h 1059043"/>
                  <a:gd name="connsiteX344" fmla="*/ 2486751 w 3024845"/>
                  <a:gd name="connsiteY344" fmla="*/ 536121 h 1059043"/>
                  <a:gd name="connsiteX345" fmla="*/ 2490804 w 3024845"/>
                  <a:gd name="connsiteY345" fmla="*/ 531797 h 1059043"/>
                  <a:gd name="connsiteX346" fmla="*/ 2498911 w 3024845"/>
                  <a:gd name="connsiteY346" fmla="*/ 531797 h 1059043"/>
                  <a:gd name="connsiteX347" fmla="*/ 2502964 w 3024845"/>
                  <a:gd name="connsiteY347" fmla="*/ 536121 h 1059043"/>
                  <a:gd name="connsiteX348" fmla="*/ 2525258 w 3024845"/>
                  <a:gd name="connsiteY348" fmla="*/ 536121 h 1059043"/>
                  <a:gd name="connsiteX349" fmla="*/ 2525258 w 3024845"/>
                  <a:gd name="connsiteY349" fmla="*/ 419385 h 1059043"/>
                  <a:gd name="connsiteX350" fmla="*/ 2582005 w 3024845"/>
                  <a:gd name="connsiteY350" fmla="*/ 408576 h 1059043"/>
                  <a:gd name="connsiteX351" fmla="*/ 2582005 w 3024845"/>
                  <a:gd name="connsiteY351" fmla="*/ 409657 h 1059043"/>
                  <a:gd name="connsiteX352" fmla="*/ 2582005 w 3024845"/>
                  <a:gd name="connsiteY352" fmla="*/ 417223 h 1059043"/>
                  <a:gd name="connsiteX353" fmla="*/ 2608352 w 3024845"/>
                  <a:gd name="connsiteY353" fmla="*/ 417223 h 1059043"/>
                  <a:gd name="connsiteX354" fmla="*/ 2608352 w 3024845"/>
                  <a:gd name="connsiteY354" fmla="*/ 672313 h 1059043"/>
                  <a:gd name="connsiteX355" fmla="*/ 2630646 w 3024845"/>
                  <a:gd name="connsiteY355" fmla="*/ 672313 h 1059043"/>
                  <a:gd name="connsiteX356" fmla="*/ 2630646 w 3024845"/>
                  <a:gd name="connsiteY356" fmla="*/ 667989 h 1059043"/>
                  <a:gd name="connsiteX357" fmla="*/ 2642806 w 3024845"/>
                  <a:gd name="connsiteY357" fmla="*/ 667989 h 1059043"/>
                  <a:gd name="connsiteX358" fmla="*/ 2642806 w 3024845"/>
                  <a:gd name="connsiteY358" fmla="*/ 672313 h 1059043"/>
                  <a:gd name="connsiteX359" fmla="*/ 2667126 w 3024845"/>
                  <a:gd name="connsiteY359" fmla="*/ 672313 h 1059043"/>
                  <a:gd name="connsiteX360" fmla="*/ 2667126 w 3024845"/>
                  <a:gd name="connsiteY360" fmla="*/ 659342 h 1059043"/>
                  <a:gd name="connsiteX361" fmla="*/ 2695500 w 3024845"/>
                  <a:gd name="connsiteY361" fmla="*/ 659342 h 1059043"/>
                  <a:gd name="connsiteX362" fmla="*/ 2707660 w 3024845"/>
                  <a:gd name="connsiteY362" fmla="*/ 655018 h 1059043"/>
                  <a:gd name="connsiteX363" fmla="*/ 2727927 w 3024845"/>
                  <a:gd name="connsiteY363" fmla="*/ 659342 h 1059043"/>
                  <a:gd name="connsiteX364" fmla="*/ 2727927 w 3024845"/>
                  <a:gd name="connsiteY364" fmla="*/ 642048 h 1059043"/>
                  <a:gd name="connsiteX365" fmla="*/ 2736034 w 3024845"/>
                  <a:gd name="connsiteY365" fmla="*/ 642048 h 1059043"/>
                  <a:gd name="connsiteX366" fmla="*/ 2736034 w 3024845"/>
                  <a:gd name="connsiteY366" fmla="*/ 629077 h 1059043"/>
                  <a:gd name="connsiteX367" fmla="*/ 2792781 w 3024845"/>
                  <a:gd name="connsiteY367" fmla="*/ 629077 h 1059043"/>
                  <a:gd name="connsiteX368" fmla="*/ 2792781 w 3024845"/>
                  <a:gd name="connsiteY368" fmla="*/ 598812 h 1059043"/>
                  <a:gd name="connsiteX369" fmla="*/ 2811021 w 3024845"/>
                  <a:gd name="connsiteY369" fmla="*/ 598812 h 1059043"/>
                  <a:gd name="connsiteX370" fmla="*/ 2811021 w 3024845"/>
                  <a:gd name="connsiteY370" fmla="*/ 592327 h 1059043"/>
                  <a:gd name="connsiteX371" fmla="*/ 2823181 w 3024845"/>
                  <a:gd name="connsiteY371" fmla="*/ 592327 h 1059043"/>
                  <a:gd name="connsiteX372" fmla="*/ 2823181 w 3024845"/>
                  <a:gd name="connsiteY372" fmla="*/ 598812 h 1059043"/>
                  <a:gd name="connsiteX373" fmla="*/ 2839395 w 3024845"/>
                  <a:gd name="connsiteY373" fmla="*/ 598812 h 1059043"/>
                  <a:gd name="connsiteX374" fmla="*/ 2839395 w 3024845"/>
                  <a:gd name="connsiteY374" fmla="*/ 648533 h 1059043"/>
                  <a:gd name="connsiteX375" fmla="*/ 2871822 w 3024845"/>
                  <a:gd name="connsiteY375" fmla="*/ 648533 h 1059043"/>
                  <a:gd name="connsiteX376" fmla="*/ 2871822 w 3024845"/>
                  <a:gd name="connsiteY376" fmla="*/ 622592 h 1059043"/>
                  <a:gd name="connsiteX377" fmla="*/ 2910329 w 3024845"/>
                  <a:gd name="connsiteY377" fmla="*/ 622592 h 1059043"/>
                  <a:gd name="connsiteX378" fmla="*/ 2910329 w 3024845"/>
                  <a:gd name="connsiteY378" fmla="*/ 592327 h 1059043"/>
                  <a:gd name="connsiteX379" fmla="*/ 2958970 w 3024845"/>
                  <a:gd name="connsiteY379" fmla="*/ 592327 h 1059043"/>
                  <a:gd name="connsiteX380" fmla="*/ 2958970 w 3024845"/>
                  <a:gd name="connsiteY380" fmla="*/ 703483 h 1059043"/>
                  <a:gd name="connsiteX381" fmla="*/ 2958970 w 3024845"/>
                  <a:gd name="connsiteY381" fmla="*/ 717262 h 1059043"/>
                  <a:gd name="connsiteX382" fmla="*/ 3024845 w 3024845"/>
                  <a:gd name="connsiteY382" fmla="*/ 717262 h 1059043"/>
                  <a:gd name="connsiteX383" fmla="*/ 3024845 w 3024845"/>
                  <a:gd name="connsiteY383" fmla="*/ 1059043 h 1059043"/>
                  <a:gd name="connsiteX384" fmla="*/ 2054 w 3024845"/>
                  <a:gd name="connsiteY384" fmla="*/ 1056710 h 1059043"/>
                  <a:gd name="connsiteX385" fmla="*/ 0 w 3024845"/>
                  <a:gd name="connsiteY385" fmla="*/ 622592 h 1059043"/>
                  <a:gd name="connsiteX386" fmla="*/ 20267 w 3024845"/>
                  <a:gd name="connsiteY386" fmla="*/ 622592 h 1059043"/>
                  <a:gd name="connsiteX387" fmla="*/ 20774 w 3024845"/>
                  <a:gd name="connsiteY387" fmla="*/ 621511 h 1059043"/>
                  <a:gd name="connsiteX388" fmla="*/ 24320 w 3024845"/>
                  <a:gd name="connsiteY388" fmla="*/ 613945 h 1059043"/>
                  <a:gd name="connsiteX389" fmla="*/ 26094 w 3024845"/>
                  <a:gd name="connsiteY389" fmla="*/ 614215 h 1059043"/>
                  <a:gd name="connsiteX390" fmla="*/ 38507 w 3024845"/>
                  <a:gd name="connsiteY390" fmla="*/ 616106 h 1059043"/>
                  <a:gd name="connsiteX391" fmla="*/ 39014 w 3024845"/>
                  <a:gd name="connsiteY391" fmla="*/ 617458 h 1059043"/>
                  <a:gd name="connsiteX392" fmla="*/ 42560 w 3024845"/>
                  <a:gd name="connsiteY392" fmla="*/ 626915 h 1059043"/>
                  <a:gd name="connsiteX393" fmla="*/ 68907 w 3024845"/>
                  <a:gd name="connsiteY393" fmla="*/ 629077 h 1059043"/>
                  <a:gd name="connsiteX394" fmla="*/ 68907 w 3024845"/>
                  <a:gd name="connsiteY394" fmla="*/ 505856 h 1059043"/>
                  <a:gd name="connsiteX395" fmla="*/ 70934 w 3024845"/>
                  <a:gd name="connsiteY395" fmla="*/ 505856 h 1059043"/>
                  <a:gd name="connsiteX396" fmla="*/ 85121 w 3024845"/>
                  <a:gd name="connsiteY396" fmla="*/ 505856 h 1059043"/>
                  <a:gd name="connsiteX397" fmla="*/ 85121 w 3024845"/>
                  <a:gd name="connsiteY397" fmla="*/ 369664 h 1059043"/>
                  <a:gd name="connsiteX398" fmla="*/ 86894 w 3024845"/>
                  <a:gd name="connsiteY398" fmla="*/ 369664 h 1059043"/>
                  <a:gd name="connsiteX399" fmla="*/ 99308 w 3024845"/>
                  <a:gd name="connsiteY399" fmla="*/ 369664 h 1059043"/>
                  <a:gd name="connsiteX400" fmla="*/ 99308 w 3024845"/>
                  <a:gd name="connsiteY400" fmla="*/ 255090 h 1059043"/>
                  <a:gd name="connsiteX401" fmla="*/ 103361 w 3024845"/>
                  <a:gd name="connsiteY401" fmla="*/ 226986 h 1059043"/>
                  <a:gd name="connsiteX402" fmla="*/ 105388 w 3024845"/>
                  <a:gd name="connsiteY402" fmla="*/ 226986 h 1059043"/>
                  <a:gd name="connsiteX403" fmla="*/ 119575 w 3024845"/>
                  <a:gd name="connsiteY403"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118897 h 1059043"/>
                  <a:gd name="connsiteX313" fmla="*/ 2150320 w 3024845"/>
                  <a:gd name="connsiteY313" fmla="*/ 60529 h 1059043"/>
                  <a:gd name="connsiteX314" fmla="*/ 2152346 w 3024845"/>
                  <a:gd name="connsiteY314" fmla="*/ 56206 h 1059043"/>
                  <a:gd name="connsiteX315" fmla="*/ 2152346 w 3024845"/>
                  <a:gd name="connsiteY315" fmla="*/ 0 h 1059043"/>
                  <a:gd name="connsiteX316" fmla="*/ 2162480 w 3024845"/>
                  <a:gd name="connsiteY316" fmla="*/ 118897 h 1059043"/>
                  <a:gd name="connsiteX317" fmla="*/ 2168560 w 3024845"/>
                  <a:gd name="connsiteY317" fmla="*/ 125383 h 1059043"/>
                  <a:gd name="connsiteX318" fmla="*/ 2166533 w 3024845"/>
                  <a:gd name="connsiteY318" fmla="*/ 131868 h 1059043"/>
                  <a:gd name="connsiteX319" fmla="*/ 2180720 w 3024845"/>
                  <a:gd name="connsiteY319" fmla="*/ 555577 h 1059043"/>
                  <a:gd name="connsiteX320" fmla="*/ 2245574 w 3024845"/>
                  <a:gd name="connsiteY320" fmla="*/ 555577 h 1059043"/>
                  <a:gd name="connsiteX321" fmla="*/ 2245574 w 3024845"/>
                  <a:gd name="connsiteY321" fmla="*/ 631239 h 1059043"/>
                  <a:gd name="connsiteX322" fmla="*/ 2253681 w 3024845"/>
                  <a:gd name="connsiteY322" fmla="*/ 631239 h 1059043"/>
                  <a:gd name="connsiteX323" fmla="*/ 2255708 w 3024845"/>
                  <a:gd name="connsiteY323" fmla="*/ 624754 h 1059043"/>
                  <a:gd name="connsiteX324" fmla="*/ 2261788 w 3024845"/>
                  <a:gd name="connsiteY324" fmla="*/ 624754 h 1059043"/>
                  <a:gd name="connsiteX325" fmla="*/ 2263815 w 3024845"/>
                  <a:gd name="connsiteY325" fmla="*/ 633401 h 1059043"/>
                  <a:gd name="connsiteX326" fmla="*/ 2275975 w 3024845"/>
                  <a:gd name="connsiteY326" fmla="*/ 633401 h 1059043"/>
                  <a:gd name="connsiteX327" fmla="*/ 2275975 w 3024845"/>
                  <a:gd name="connsiteY327" fmla="*/ 626915 h 1059043"/>
                  <a:gd name="connsiteX328" fmla="*/ 2298268 w 3024845"/>
                  <a:gd name="connsiteY328" fmla="*/ 626915 h 1059043"/>
                  <a:gd name="connsiteX329" fmla="*/ 2298268 w 3024845"/>
                  <a:gd name="connsiteY329" fmla="*/ 633401 h 1059043"/>
                  <a:gd name="connsiteX330" fmla="*/ 2318535 w 3024845"/>
                  <a:gd name="connsiteY330" fmla="*/ 633401 h 1059043"/>
                  <a:gd name="connsiteX331" fmla="*/ 2318535 w 3024845"/>
                  <a:gd name="connsiteY331" fmla="*/ 678798 h 1059043"/>
                  <a:gd name="connsiteX332" fmla="*/ 2332722 w 3024845"/>
                  <a:gd name="connsiteY332" fmla="*/ 678798 h 1059043"/>
                  <a:gd name="connsiteX333" fmla="*/ 2332722 w 3024845"/>
                  <a:gd name="connsiteY333" fmla="*/ 665827 h 1059043"/>
                  <a:gd name="connsiteX334" fmla="*/ 2348936 w 3024845"/>
                  <a:gd name="connsiteY334" fmla="*/ 665827 h 1059043"/>
                  <a:gd name="connsiteX335" fmla="*/ 2348936 w 3024845"/>
                  <a:gd name="connsiteY335" fmla="*/ 486400 h 1059043"/>
                  <a:gd name="connsiteX336" fmla="*/ 2355016 w 3024845"/>
                  <a:gd name="connsiteY336" fmla="*/ 479914 h 1059043"/>
                  <a:gd name="connsiteX337" fmla="*/ 2427977 w 3024845"/>
                  <a:gd name="connsiteY337" fmla="*/ 479914 h 1059043"/>
                  <a:gd name="connsiteX338" fmla="*/ 2427977 w 3024845"/>
                  <a:gd name="connsiteY338" fmla="*/ 488562 h 1059043"/>
                  <a:gd name="connsiteX339" fmla="*/ 2438110 w 3024845"/>
                  <a:gd name="connsiteY339" fmla="*/ 488562 h 1059043"/>
                  <a:gd name="connsiteX340" fmla="*/ 2438110 w 3024845"/>
                  <a:gd name="connsiteY340" fmla="*/ 603136 h 1059043"/>
                  <a:gd name="connsiteX341" fmla="*/ 2460404 w 3024845"/>
                  <a:gd name="connsiteY341" fmla="*/ 603136 h 1059043"/>
                  <a:gd name="connsiteX342" fmla="*/ 2460404 w 3024845"/>
                  <a:gd name="connsiteY342" fmla="*/ 536121 h 1059043"/>
                  <a:gd name="connsiteX343" fmla="*/ 2486751 w 3024845"/>
                  <a:gd name="connsiteY343" fmla="*/ 536121 h 1059043"/>
                  <a:gd name="connsiteX344" fmla="*/ 2490804 w 3024845"/>
                  <a:gd name="connsiteY344" fmla="*/ 531797 h 1059043"/>
                  <a:gd name="connsiteX345" fmla="*/ 2498911 w 3024845"/>
                  <a:gd name="connsiteY345" fmla="*/ 531797 h 1059043"/>
                  <a:gd name="connsiteX346" fmla="*/ 2502964 w 3024845"/>
                  <a:gd name="connsiteY346" fmla="*/ 536121 h 1059043"/>
                  <a:gd name="connsiteX347" fmla="*/ 2525258 w 3024845"/>
                  <a:gd name="connsiteY347" fmla="*/ 536121 h 1059043"/>
                  <a:gd name="connsiteX348" fmla="*/ 2525258 w 3024845"/>
                  <a:gd name="connsiteY348" fmla="*/ 419385 h 1059043"/>
                  <a:gd name="connsiteX349" fmla="*/ 2582005 w 3024845"/>
                  <a:gd name="connsiteY349" fmla="*/ 408576 h 1059043"/>
                  <a:gd name="connsiteX350" fmla="*/ 2582005 w 3024845"/>
                  <a:gd name="connsiteY350" fmla="*/ 409657 h 1059043"/>
                  <a:gd name="connsiteX351" fmla="*/ 2582005 w 3024845"/>
                  <a:gd name="connsiteY351" fmla="*/ 417223 h 1059043"/>
                  <a:gd name="connsiteX352" fmla="*/ 2608352 w 3024845"/>
                  <a:gd name="connsiteY352" fmla="*/ 417223 h 1059043"/>
                  <a:gd name="connsiteX353" fmla="*/ 2608352 w 3024845"/>
                  <a:gd name="connsiteY353" fmla="*/ 672313 h 1059043"/>
                  <a:gd name="connsiteX354" fmla="*/ 2630646 w 3024845"/>
                  <a:gd name="connsiteY354" fmla="*/ 672313 h 1059043"/>
                  <a:gd name="connsiteX355" fmla="*/ 2630646 w 3024845"/>
                  <a:gd name="connsiteY355" fmla="*/ 667989 h 1059043"/>
                  <a:gd name="connsiteX356" fmla="*/ 2642806 w 3024845"/>
                  <a:gd name="connsiteY356" fmla="*/ 667989 h 1059043"/>
                  <a:gd name="connsiteX357" fmla="*/ 2642806 w 3024845"/>
                  <a:gd name="connsiteY357" fmla="*/ 672313 h 1059043"/>
                  <a:gd name="connsiteX358" fmla="*/ 2667126 w 3024845"/>
                  <a:gd name="connsiteY358" fmla="*/ 672313 h 1059043"/>
                  <a:gd name="connsiteX359" fmla="*/ 2667126 w 3024845"/>
                  <a:gd name="connsiteY359" fmla="*/ 659342 h 1059043"/>
                  <a:gd name="connsiteX360" fmla="*/ 2695500 w 3024845"/>
                  <a:gd name="connsiteY360" fmla="*/ 659342 h 1059043"/>
                  <a:gd name="connsiteX361" fmla="*/ 2707660 w 3024845"/>
                  <a:gd name="connsiteY361" fmla="*/ 655018 h 1059043"/>
                  <a:gd name="connsiteX362" fmla="*/ 2727927 w 3024845"/>
                  <a:gd name="connsiteY362" fmla="*/ 659342 h 1059043"/>
                  <a:gd name="connsiteX363" fmla="*/ 2727927 w 3024845"/>
                  <a:gd name="connsiteY363" fmla="*/ 642048 h 1059043"/>
                  <a:gd name="connsiteX364" fmla="*/ 2736034 w 3024845"/>
                  <a:gd name="connsiteY364" fmla="*/ 642048 h 1059043"/>
                  <a:gd name="connsiteX365" fmla="*/ 2736034 w 3024845"/>
                  <a:gd name="connsiteY365" fmla="*/ 629077 h 1059043"/>
                  <a:gd name="connsiteX366" fmla="*/ 2792781 w 3024845"/>
                  <a:gd name="connsiteY366" fmla="*/ 629077 h 1059043"/>
                  <a:gd name="connsiteX367" fmla="*/ 2792781 w 3024845"/>
                  <a:gd name="connsiteY367" fmla="*/ 598812 h 1059043"/>
                  <a:gd name="connsiteX368" fmla="*/ 2811021 w 3024845"/>
                  <a:gd name="connsiteY368" fmla="*/ 598812 h 1059043"/>
                  <a:gd name="connsiteX369" fmla="*/ 2811021 w 3024845"/>
                  <a:gd name="connsiteY369" fmla="*/ 592327 h 1059043"/>
                  <a:gd name="connsiteX370" fmla="*/ 2823181 w 3024845"/>
                  <a:gd name="connsiteY370" fmla="*/ 592327 h 1059043"/>
                  <a:gd name="connsiteX371" fmla="*/ 2823181 w 3024845"/>
                  <a:gd name="connsiteY371" fmla="*/ 598812 h 1059043"/>
                  <a:gd name="connsiteX372" fmla="*/ 2839395 w 3024845"/>
                  <a:gd name="connsiteY372" fmla="*/ 598812 h 1059043"/>
                  <a:gd name="connsiteX373" fmla="*/ 2839395 w 3024845"/>
                  <a:gd name="connsiteY373" fmla="*/ 648533 h 1059043"/>
                  <a:gd name="connsiteX374" fmla="*/ 2871822 w 3024845"/>
                  <a:gd name="connsiteY374" fmla="*/ 648533 h 1059043"/>
                  <a:gd name="connsiteX375" fmla="*/ 2871822 w 3024845"/>
                  <a:gd name="connsiteY375" fmla="*/ 622592 h 1059043"/>
                  <a:gd name="connsiteX376" fmla="*/ 2910329 w 3024845"/>
                  <a:gd name="connsiteY376" fmla="*/ 622592 h 1059043"/>
                  <a:gd name="connsiteX377" fmla="*/ 2910329 w 3024845"/>
                  <a:gd name="connsiteY377" fmla="*/ 592327 h 1059043"/>
                  <a:gd name="connsiteX378" fmla="*/ 2958970 w 3024845"/>
                  <a:gd name="connsiteY378" fmla="*/ 592327 h 1059043"/>
                  <a:gd name="connsiteX379" fmla="*/ 2958970 w 3024845"/>
                  <a:gd name="connsiteY379" fmla="*/ 703483 h 1059043"/>
                  <a:gd name="connsiteX380" fmla="*/ 2958970 w 3024845"/>
                  <a:gd name="connsiteY380" fmla="*/ 717262 h 1059043"/>
                  <a:gd name="connsiteX381" fmla="*/ 3024845 w 3024845"/>
                  <a:gd name="connsiteY381" fmla="*/ 717262 h 1059043"/>
                  <a:gd name="connsiteX382" fmla="*/ 3024845 w 3024845"/>
                  <a:gd name="connsiteY382" fmla="*/ 1059043 h 1059043"/>
                  <a:gd name="connsiteX383" fmla="*/ 2054 w 3024845"/>
                  <a:gd name="connsiteY383" fmla="*/ 1056710 h 1059043"/>
                  <a:gd name="connsiteX384" fmla="*/ 0 w 3024845"/>
                  <a:gd name="connsiteY384" fmla="*/ 622592 h 1059043"/>
                  <a:gd name="connsiteX385" fmla="*/ 20267 w 3024845"/>
                  <a:gd name="connsiteY385" fmla="*/ 622592 h 1059043"/>
                  <a:gd name="connsiteX386" fmla="*/ 20774 w 3024845"/>
                  <a:gd name="connsiteY386" fmla="*/ 621511 h 1059043"/>
                  <a:gd name="connsiteX387" fmla="*/ 24320 w 3024845"/>
                  <a:gd name="connsiteY387" fmla="*/ 613945 h 1059043"/>
                  <a:gd name="connsiteX388" fmla="*/ 26094 w 3024845"/>
                  <a:gd name="connsiteY388" fmla="*/ 614215 h 1059043"/>
                  <a:gd name="connsiteX389" fmla="*/ 38507 w 3024845"/>
                  <a:gd name="connsiteY389" fmla="*/ 616106 h 1059043"/>
                  <a:gd name="connsiteX390" fmla="*/ 39014 w 3024845"/>
                  <a:gd name="connsiteY390" fmla="*/ 617458 h 1059043"/>
                  <a:gd name="connsiteX391" fmla="*/ 42560 w 3024845"/>
                  <a:gd name="connsiteY391" fmla="*/ 626915 h 1059043"/>
                  <a:gd name="connsiteX392" fmla="*/ 68907 w 3024845"/>
                  <a:gd name="connsiteY392" fmla="*/ 629077 h 1059043"/>
                  <a:gd name="connsiteX393" fmla="*/ 68907 w 3024845"/>
                  <a:gd name="connsiteY393" fmla="*/ 505856 h 1059043"/>
                  <a:gd name="connsiteX394" fmla="*/ 70934 w 3024845"/>
                  <a:gd name="connsiteY394" fmla="*/ 505856 h 1059043"/>
                  <a:gd name="connsiteX395" fmla="*/ 85121 w 3024845"/>
                  <a:gd name="connsiteY395" fmla="*/ 505856 h 1059043"/>
                  <a:gd name="connsiteX396" fmla="*/ 85121 w 3024845"/>
                  <a:gd name="connsiteY396" fmla="*/ 369664 h 1059043"/>
                  <a:gd name="connsiteX397" fmla="*/ 86894 w 3024845"/>
                  <a:gd name="connsiteY397" fmla="*/ 369664 h 1059043"/>
                  <a:gd name="connsiteX398" fmla="*/ 99308 w 3024845"/>
                  <a:gd name="connsiteY398" fmla="*/ 369664 h 1059043"/>
                  <a:gd name="connsiteX399" fmla="*/ 99308 w 3024845"/>
                  <a:gd name="connsiteY399" fmla="*/ 255090 h 1059043"/>
                  <a:gd name="connsiteX400" fmla="*/ 103361 w 3024845"/>
                  <a:gd name="connsiteY400" fmla="*/ 226986 h 1059043"/>
                  <a:gd name="connsiteX401" fmla="*/ 105388 w 3024845"/>
                  <a:gd name="connsiteY401" fmla="*/ 226986 h 1059043"/>
                  <a:gd name="connsiteX402" fmla="*/ 119575 w 3024845"/>
                  <a:gd name="connsiteY402"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118897 h 1059043"/>
                  <a:gd name="connsiteX313" fmla="*/ 2150320 w 3024845"/>
                  <a:gd name="connsiteY313" fmla="*/ 60529 h 1059043"/>
                  <a:gd name="connsiteX314" fmla="*/ 2152346 w 3024845"/>
                  <a:gd name="connsiteY314" fmla="*/ 56206 h 1059043"/>
                  <a:gd name="connsiteX315" fmla="*/ 2152346 w 3024845"/>
                  <a:gd name="connsiteY315" fmla="*/ 0 h 1059043"/>
                  <a:gd name="connsiteX316" fmla="*/ 2162480 w 3024845"/>
                  <a:gd name="connsiteY316" fmla="*/ 118897 h 1059043"/>
                  <a:gd name="connsiteX317" fmla="*/ 2168560 w 3024845"/>
                  <a:gd name="connsiteY317" fmla="*/ 125383 h 1059043"/>
                  <a:gd name="connsiteX318" fmla="*/ 2180720 w 3024845"/>
                  <a:gd name="connsiteY318" fmla="*/ 555577 h 1059043"/>
                  <a:gd name="connsiteX319" fmla="*/ 2245574 w 3024845"/>
                  <a:gd name="connsiteY319" fmla="*/ 555577 h 1059043"/>
                  <a:gd name="connsiteX320" fmla="*/ 2245574 w 3024845"/>
                  <a:gd name="connsiteY320" fmla="*/ 631239 h 1059043"/>
                  <a:gd name="connsiteX321" fmla="*/ 2253681 w 3024845"/>
                  <a:gd name="connsiteY321" fmla="*/ 631239 h 1059043"/>
                  <a:gd name="connsiteX322" fmla="*/ 2255708 w 3024845"/>
                  <a:gd name="connsiteY322" fmla="*/ 624754 h 1059043"/>
                  <a:gd name="connsiteX323" fmla="*/ 2261788 w 3024845"/>
                  <a:gd name="connsiteY323" fmla="*/ 624754 h 1059043"/>
                  <a:gd name="connsiteX324" fmla="*/ 2263815 w 3024845"/>
                  <a:gd name="connsiteY324" fmla="*/ 633401 h 1059043"/>
                  <a:gd name="connsiteX325" fmla="*/ 2275975 w 3024845"/>
                  <a:gd name="connsiteY325" fmla="*/ 633401 h 1059043"/>
                  <a:gd name="connsiteX326" fmla="*/ 2275975 w 3024845"/>
                  <a:gd name="connsiteY326" fmla="*/ 626915 h 1059043"/>
                  <a:gd name="connsiteX327" fmla="*/ 2298268 w 3024845"/>
                  <a:gd name="connsiteY327" fmla="*/ 626915 h 1059043"/>
                  <a:gd name="connsiteX328" fmla="*/ 2298268 w 3024845"/>
                  <a:gd name="connsiteY328" fmla="*/ 633401 h 1059043"/>
                  <a:gd name="connsiteX329" fmla="*/ 2318535 w 3024845"/>
                  <a:gd name="connsiteY329" fmla="*/ 633401 h 1059043"/>
                  <a:gd name="connsiteX330" fmla="*/ 2318535 w 3024845"/>
                  <a:gd name="connsiteY330" fmla="*/ 678798 h 1059043"/>
                  <a:gd name="connsiteX331" fmla="*/ 2332722 w 3024845"/>
                  <a:gd name="connsiteY331" fmla="*/ 678798 h 1059043"/>
                  <a:gd name="connsiteX332" fmla="*/ 2332722 w 3024845"/>
                  <a:gd name="connsiteY332" fmla="*/ 665827 h 1059043"/>
                  <a:gd name="connsiteX333" fmla="*/ 2348936 w 3024845"/>
                  <a:gd name="connsiteY333" fmla="*/ 665827 h 1059043"/>
                  <a:gd name="connsiteX334" fmla="*/ 2348936 w 3024845"/>
                  <a:gd name="connsiteY334" fmla="*/ 486400 h 1059043"/>
                  <a:gd name="connsiteX335" fmla="*/ 2355016 w 3024845"/>
                  <a:gd name="connsiteY335" fmla="*/ 479914 h 1059043"/>
                  <a:gd name="connsiteX336" fmla="*/ 2427977 w 3024845"/>
                  <a:gd name="connsiteY336" fmla="*/ 479914 h 1059043"/>
                  <a:gd name="connsiteX337" fmla="*/ 2427977 w 3024845"/>
                  <a:gd name="connsiteY337" fmla="*/ 488562 h 1059043"/>
                  <a:gd name="connsiteX338" fmla="*/ 2438110 w 3024845"/>
                  <a:gd name="connsiteY338" fmla="*/ 488562 h 1059043"/>
                  <a:gd name="connsiteX339" fmla="*/ 2438110 w 3024845"/>
                  <a:gd name="connsiteY339" fmla="*/ 603136 h 1059043"/>
                  <a:gd name="connsiteX340" fmla="*/ 2460404 w 3024845"/>
                  <a:gd name="connsiteY340" fmla="*/ 603136 h 1059043"/>
                  <a:gd name="connsiteX341" fmla="*/ 2460404 w 3024845"/>
                  <a:gd name="connsiteY341" fmla="*/ 536121 h 1059043"/>
                  <a:gd name="connsiteX342" fmla="*/ 2486751 w 3024845"/>
                  <a:gd name="connsiteY342" fmla="*/ 536121 h 1059043"/>
                  <a:gd name="connsiteX343" fmla="*/ 2490804 w 3024845"/>
                  <a:gd name="connsiteY343" fmla="*/ 531797 h 1059043"/>
                  <a:gd name="connsiteX344" fmla="*/ 2498911 w 3024845"/>
                  <a:gd name="connsiteY344" fmla="*/ 531797 h 1059043"/>
                  <a:gd name="connsiteX345" fmla="*/ 2502964 w 3024845"/>
                  <a:gd name="connsiteY345" fmla="*/ 536121 h 1059043"/>
                  <a:gd name="connsiteX346" fmla="*/ 2525258 w 3024845"/>
                  <a:gd name="connsiteY346" fmla="*/ 536121 h 1059043"/>
                  <a:gd name="connsiteX347" fmla="*/ 2525258 w 3024845"/>
                  <a:gd name="connsiteY347" fmla="*/ 419385 h 1059043"/>
                  <a:gd name="connsiteX348" fmla="*/ 2582005 w 3024845"/>
                  <a:gd name="connsiteY348" fmla="*/ 408576 h 1059043"/>
                  <a:gd name="connsiteX349" fmla="*/ 2582005 w 3024845"/>
                  <a:gd name="connsiteY349" fmla="*/ 409657 h 1059043"/>
                  <a:gd name="connsiteX350" fmla="*/ 2582005 w 3024845"/>
                  <a:gd name="connsiteY350" fmla="*/ 417223 h 1059043"/>
                  <a:gd name="connsiteX351" fmla="*/ 2608352 w 3024845"/>
                  <a:gd name="connsiteY351" fmla="*/ 417223 h 1059043"/>
                  <a:gd name="connsiteX352" fmla="*/ 2608352 w 3024845"/>
                  <a:gd name="connsiteY352" fmla="*/ 672313 h 1059043"/>
                  <a:gd name="connsiteX353" fmla="*/ 2630646 w 3024845"/>
                  <a:gd name="connsiteY353" fmla="*/ 672313 h 1059043"/>
                  <a:gd name="connsiteX354" fmla="*/ 2630646 w 3024845"/>
                  <a:gd name="connsiteY354" fmla="*/ 667989 h 1059043"/>
                  <a:gd name="connsiteX355" fmla="*/ 2642806 w 3024845"/>
                  <a:gd name="connsiteY355" fmla="*/ 667989 h 1059043"/>
                  <a:gd name="connsiteX356" fmla="*/ 2642806 w 3024845"/>
                  <a:gd name="connsiteY356" fmla="*/ 672313 h 1059043"/>
                  <a:gd name="connsiteX357" fmla="*/ 2667126 w 3024845"/>
                  <a:gd name="connsiteY357" fmla="*/ 672313 h 1059043"/>
                  <a:gd name="connsiteX358" fmla="*/ 2667126 w 3024845"/>
                  <a:gd name="connsiteY358" fmla="*/ 659342 h 1059043"/>
                  <a:gd name="connsiteX359" fmla="*/ 2695500 w 3024845"/>
                  <a:gd name="connsiteY359" fmla="*/ 659342 h 1059043"/>
                  <a:gd name="connsiteX360" fmla="*/ 2707660 w 3024845"/>
                  <a:gd name="connsiteY360" fmla="*/ 655018 h 1059043"/>
                  <a:gd name="connsiteX361" fmla="*/ 2727927 w 3024845"/>
                  <a:gd name="connsiteY361" fmla="*/ 659342 h 1059043"/>
                  <a:gd name="connsiteX362" fmla="*/ 2727927 w 3024845"/>
                  <a:gd name="connsiteY362" fmla="*/ 642048 h 1059043"/>
                  <a:gd name="connsiteX363" fmla="*/ 2736034 w 3024845"/>
                  <a:gd name="connsiteY363" fmla="*/ 642048 h 1059043"/>
                  <a:gd name="connsiteX364" fmla="*/ 2736034 w 3024845"/>
                  <a:gd name="connsiteY364" fmla="*/ 629077 h 1059043"/>
                  <a:gd name="connsiteX365" fmla="*/ 2792781 w 3024845"/>
                  <a:gd name="connsiteY365" fmla="*/ 629077 h 1059043"/>
                  <a:gd name="connsiteX366" fmla="*/ 2792781 w 3024845"/>
                  <a:gd name="connsiteY366" fmla="*/ 598812 h 1059043"/>
                  <a:gd name="connsiteX367" fmla="*/ 2811021 w 3024845"/>
                  <a:gd name="connsiteY367" fmla="*/ 598812 h 1059043"/>
                  <a:gd name="connsiteX368" fmla="*/ 2811021 w 3024845"/>
                  <a:gd name="connsiteY368" fmla="*/ 592327 h 1059043"/>
                  <a:gd name="connsiteX369" fmla="*/ 2823181 w 3024845"/>
                  <a:gd name="connsiteY369" fmla="*/ 592327 h 1059043"/>
                  <a:gd name="connsiteX370" fmla="*/ 2823181 w 3024845"/>
                  <a:gd name="connsiteY370" fmla="*/ 598812 h 1059043"/>
                  <a:gd name="connsiteX371" fmla="*/ 2839395 w 3024845"/>
                  <a:gd name="connsiteY371" fmla="*/ 598812 h 1059043"/>
                  <a:gd name="connsiteX372" fmla="*/ 2839395 w 3024845"/>
                  <a:gd name="connsiteY372" fmla="*/ 648533 h 1059043"/>
                  <a:gd name="connsiteX373" fmla="*/ 2871822 w 3024845"/>
                  <a:gd name="connsiteY373" fmla="*/ 648533 h 1059043"/>
                  <a:gd name="connsiteX374" fmla="*/ 2871822 w 3024845"/>
                  <a:gd name="connsiteY374" fmla="*/ 622592 h 1059043"/>
                  <a:gd name="connsiteX375" fmla="*/ 2910329 w 3024845"/>
                  <a:gd name="connsiteY375" fmla="*/ 622592 h 1059043"/>
                  <a:gd name="connsiteX376" fmla="*/ 2910329 w 3024845"/>
                  <a:gd name="connsiteY376" fmla="*/ 592327 h 1059043"/>
                  <a:gd name="connsiteX377" fmla="*/ 2958970 w 3024845"/>
                  <a:gd name="connsiteY377" fmla="*/ 592327 h 1059043"/>
                  <a:gd name="connsiteX378" fmla="*/ 2958970 w 3024845"/>
                  <a:gd name="connsiteY378" fmla="*/ 703483 h 1059043"/>
                  <a:gd name="connsiteX379" fmla="*/ 2958970 w 3024845"/>
                  <a:gd name="connsiteY379" fmla="*/ 717262 h 1059043"/>
                  <a:gd name="connsiteX380" fmla="*/ 3024845 w 3024845"/>
                  <a:gd name="connsiteY380" fmla="*/ 717262 h 1059043"/>
                  <a:gd name="connsiteX381" fmla="*/ 3024845 w 3024845"/>
                  <a:gd name="connsiteY381" fmla="*/ 1059043 h 1059043"/>
                  <a:gd name="connsiteX382" fmla="*/ 2054 w 3024845"/>
                  <a:gd name="connsiteY382" fmla="*/ 1056710 h 1059043"/>
                  <a:gd name="connsiteX383" fmla="*/ 0 w 3024845"/>
                  <a:gd name="connsiteY383" fmla="*/ 622592 h 1059043"/>
                  <a:gd name="connsiteX384" fmla="*/ 20267 w 3024845"/>
                  <a:gd name="connsiteY384" fmla="*/ 622592 h 1059043"/>
                  <a:gd name="connsiteX385" fmla="*/ 20774 w 3024845"/>
                  <a:gd name="connsiteY385" fmla="*/ 621511 h 1059043"/>
                  <a:gd name="connsiteX386" fmla="*/ 24320 w 3024845"/>
                  <a:gd name="connsiteY386" fmla="*/ 613945 h 1059043"/>
                  <a:gd name="connsiteX387" fmla="*/ 26094 w 3024845"/>
                  <a:gd name="connsiteY387" fmla="*/ 614215 h 1059043"/>
                  <a:gd name="connsiteX388" fmla="*/ 38507 w 3024845"/>
                  <a:gd name="connsiteY388" fmla="*/ 616106 h 1059043"/>
                  <a:gd name="connsiteX389" fmla="*/ 39014 w 3024845"/>
                  <a:gd name="connsiteY389" fmla="*/ 617458 h 1059043"/>
                  <a:gd name="connsiteX390" fmla="*/ 42560 w 3024845"/>
                  <a:gd name="connsiteY390" fmla="*/ 626915 h 1059043"/>
                  <a:gd name="connsiteX391" fmla="*/ 68907 w 3024845"/>
                  <a:gd name="connsiteY391" fmla="*/ 629077 h 1059043"/>
                  <a:gd name="connsiteX392" fmla="*/ 68907 w 3024845"/>
                  <a:gd name="connsiteY392" fmla="*/ 505856 h 1059043"/>
                  <a:gd name="connsiteX393" fmla="*/ 70934 w 3024845"/>
                  <a:gd name="connsiteY393" fmla="*/ 505856 h 1059043"/>
                  <a:gd name="connsiteX394" fmla="*/ 85121 w 3024845"/>
                  <a:gd name="connsiteY394" fmla="*/ 505856 h 1059043"/>
                  <a:gd name="connsiteX395" fmla="*/ 85121 w 3024845"/>
                  <a:gd name="connsiteY395" fmla="*/ 369664 h 1059043"/>
                  <a:gd name="connsiteX396" fmla="*/ 86894 w 3024845"/>
                  <a:gd name="connsiteY396" fmla="*/ 369664 h 1059043"/>
                  <a:gd name="connsiteX397" fmla="*/ 99308 w 3024845"/>
                  <a:gd name="connsiteY397" fmla="*/ 369664 h 1059043"/>
                  <a:gd name="connsiteX398" fmla="*/ 99308 w 3024845"/>
                  <a:gd name="connsiteY398" fmla="*/ 255090 h 1059043"/>
                  <a:gd name="connsiteX399" fmla="*/ 103361 w 3024845"/>
                  <a:gd name="connsiteY399" fmla="*/ 226986 h 1059043"/>
                  <a:gd name="connsiteX400" fmla="*/ 105388 w 3024845"/>
                  <a:gd name="connsiteY400" fmla="*/ 226986 h 1059043"/>
                  <a:gd name="connsiteX401" fmla="*/ 119575 w 3024845"/>
                  <a:gd name="connsiteY401"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118897 h 1059043"/>
                  <a:gd name="connsiteX313" fmla="*/ 2150320 w 3024845"/>
                  <a:gd name="connsiteY313" fmla="*/ 60529 h 1059043"/>
                  <a:gd name="connsiteX314" fmla="*/ 2152346 w 3024845"/>
                  <a:gd name="connsiteY314" fmla="*/ 56206 h 1059043"/>
                  <a:gd name="connsiteX315" fmla="*/ 2152346 w 3024845"/>
                  <a:gd name="connsiteY315" fmla="*/ 0 h 1059043"/>
                  <a:gd name="connsiteX316" fmla="*/ 2168560 w 3024845"/>
                  <a:gd name="connsiteY316" fmla="*/ 125383 h 1059043"/>
                  <a:gd name="connsiteX317" fmla="*/ 2180720 w 3024845"/>
                  <a:gd name="connsiteY317" fmla="*/ 555577 h 1059043"/>
                  <a:gd name="connsiteX318" fmla="*/ 2245574 w 3024845"/>
                  <a:gd name="connsiteY318" fmla="*/ 555577 h 1059043"/>
                  <a:gd name="connsiteX319" fmla="*/ 2245574 w 3024845"/>
                  <a:gd name="connsiteY319" fmla="*/ 631239 h 1059043"/>
                  <a:gd name="connsiteX320" fmla="*/ 2253681 w 3024845"/>
                  <a:gd name="connsiteY320" fmla="*/ 631239 h 1059043"/>
                  <a:gd name="connsiteX321" fmla="*/ 2255708 w 3024845"/>
                  <a:gd name="connsiteY321" fmla="*/ 624754 h 1059043"/>
                  <a:gd name="connsiteX322" fmla="*/ 2261788 w 3024845"/>
                  <a:gd name="connsiteY322" fmla="*/ 624754 h 1059043"/>
                  <a:gd name="connsiteX323" fmla="*/ 2263815 w 3024845"/>
                  <a:gd name="connsiteY323" fmla="*/ 633401 h 1059043"/>
                  <a:gd name="connsiteX324" fmla="*/ 2275975 w 3024845"/>
                  <a:gd name="connsiteY324" fmla="*/ 633401 h 1059043"/>
                  <a:gd name="connsiteX325" fmla="*/ 2275975 w 3024845"/>
                  <a:gd name="connsiteY325" fmla="*/ 626915 h 1059043"/>
                  <a:gd name="connsiteX326" fmla="*/ 2298268 w 3024845"/>
                  <a:gd name="connsiteY326" fmla="*/ 626915 h 1059043"/>
                  <a:gd name="connsiteX327" fmla="*/ 2298268 w 3024845"/>
                  <a:gd name="connsiteY327" fmla="*/ 633401 h 1059043"/>
                  <a:gd name="connsiteX328" fmla="*/ 2318535 w 3024845"/>
                  <a:gd name="connsiteY328" fmla="*/ 633401 h 1059043"/>
                  <a:gd name="connsiteX329" fmla="*/ 2318535 w 3024845"/>
                  <a:gd name="connsiteY329" fmla="*/ 678798 h 1059043"/>
                  <a:gd name="connsiteX330" fmla="*/ 2332722 w 3024845"/>
                  <a:gd name="connsiteY330" fmla="*/ 678798 h 1059043"/>
                  <a:gd name="connsiteX331" fmla="*/ 2332722 w 3024845"/>
                  <a:gd name="connsiteY331" fmla="*/ 665827 h 1059043"/>
                  <a:gd name="connsiteX332" fmla="*/ 2348936 w 3024845"/>
                  <a:gd name="connsiteY332" fmla="*/ 665827 h 1059043"/>
                  <a:gd name="connsiteX333" fmla="*/ 2348936 w 3024845"/>
                  <a:gd name="connsiteY333" fmla="*/ 486400 h 1059043"/>
                  <a:gd name="connsiteX334" fmla="*/ 2355016 w 3024845"/>
                  <a:gd name="connsiteY334" fmla="*/ 479914 h 1059043"/>
                  <a:gd name="connsiteX335" fmla="*/ 2427977 w 3024845"/>
                  <a:gd name="connsiteY335" fmla="*/ 479914 h 1059043"/>
                  <a:gd name="connsiteX336" fmla="*/ 2427977 w 3024845"/>
                  <a:gd name="connsiteY336" fmla="*/ 488562 h 1059043"/>
                  <a:gd name="connsiteX337" fmla="*/ 2438110 w 3024845"/>
                  <a:gd name="connsiteY337" fmla="*/ 488562 h 1059043"/>
                  <a:gd name="connsiteX338" fmla="*/ 2438110 w 3024845"/>
                  <a:gd name="connsiteY338" fmla="*/ 603136 h 1059043"/>
                  <a:gd name="connsiteX339" fmla="*/ 2460404 w 3024845"/>
                  <a:gd name="connsiteY339" fmla="*/ 603136 h 1059043"/>
                  <a:gd name="connsiteX340" fmla="*/ 2460404 w 3024845"/>
                  <a:gd name="connsiteY340" fmla="*/ 536121 h 1059043"/>
                  <a:gd name="connsiteX341" fmla="*/ 2486751 w 3024845"/>
                  <a:gd name="connsiteY341" fmla="*/ 536121 h 1059043"/>
                  <a:gd name="connsiteX342" fmla="*/ 2490804 w 3024845"/>
                  <a:gd name="connsiteY342" fmla="*/ 531797 h 1059043"/>
                  <a:gd name="connsiteX343" fmla="*/ 2498911 w 3024845"/>
                  <a:gd name="connsiteY343" fmla="*/ 531797 h 1059043"/>
                  <a:gd name="connsiteX344" fmla="*/ 2502964 w 3024845"/>
                  <a:gd name="connsiteY344" fmla="*/ 536121 h 1059043"/>
                  <a:gd name="connsiteX345" fmla="*/ 2525258 w 3024845"/>
                  <a:gd name="connsiteY345" fmla="*/ 536121 h 1059043"/>
                  <a:gd name="connsiteX346" fmla="*/ 2525258 w 3024845"/>
                  <a:gd name="connsiteY346" fmla="*/ 419385 h 1059043"/>
                  <a:gd name="connsiteX347" fmla="*/ 2582005 w 3024845"/>
                  <a:gd name="connsiteY347" fmla="*/ 408576 h 1059043"/>
                  <a:gd name="connsiteX348" fmla="*/ 2582005 w 3024845"/>
                  <a:gd name="connsiteY348" fmla="*/ 409657 h 1059043"/>
                  <a:gd name="connsiteX349" fmla="*/ 2582005 w 3024845"/>
                  <a:gd name="connsiteY349" fmla="*/ 417223 h 1059043"/>
                  <a:gd name="connsiteX350" fmla="*/ 2608352 w 3024845"/>
                  <a:gd name="connsiteY350" fmla="*/ 417223 h 1059043"/>
                  <a:gd name="connsiteX351" fmla="*/ 2608352 w 3024845"/>
                  <a:gd name="connsiteY351" fmla="*/ 672313 h 1059043"/>
                  <a:gd name="connsiteX352" fmla="*/ 2630646 w 3024845"/>
                  <a:gd name="connsiteY352" fmla="*/ 672313 h 1059043"/>
                  <a:gd name="connsiteX353" fmla="*/ 2630646 w 3024845"/>
                  <a:gd name="connsiteY353" fmla="*/ 667989 h 1059043"/>
                  <a:gd name="connsiteX354" fmla="*/ 2642806 w 3024845"/>
                  <a:gd name="connsiteY354" fmla="*/ 667989 h 1059043"/>
                  <a:gd name="connsiteX355" fmla="*/ 2642806 w 3024845"/>
                  <a:gd name="connsiteY355" fmla="*/ 672313 h 1059043"/>
                  <a:gd name="connsiteX356" fmla="*/ 2667126 w 3024845"/>
                  <a:gd name="connsiteY356" fmla="*/ 672313 h 1059043"/>
                  <a:gd name="connsiteX357" fmla="*/ 2667126 w 3024845"/>
                  <a:gd name="connsiteY357" fmla="*/ 659342 h 1059043"/>
                  <a:gd name="connsiteX358" fmla="*/ 2695500 w 3024845"/>
                  <a:gd name="connsiteY358" fmla="*/ 659342 h 1059043"/>
                  <a:gd name="connsiteX359" fmla="*/ 2707660 w 3024845"/>
                  <a:gd name="connsiteY359" fmla="*/ 655018 h 1059043"/>
                  <a:gd name="connsiteX360" fmla="*/ 2727927 w 3024845"/>
                  <a:gd name="connsiteY360" fmla="*/ 659342 h 1059043"/>
                  <a:gd name="connsiteX361" fmla="*/ 2727927 w 3024845"/>
                  <a:gd name="connsiteY361" fmla="*/ 642048 h 1059043"/>
                  <a:gd name="connsiteX362" fmla="*/ 2736034 w 3024845"/>
                  <a:gd name="connsiteY362" fmla="*/ 642048 h 1059043"/>
                  <a:gd name="connsiteX363" fmla="*/ 2736034 w 3024845"/>
                  <a:gd name="connsiteY363" fmla="*/ 629077 h 1059043"/>
                  <a:gd name="connsiteX364" fmla="*/ 2792781 w 3024845"/>
                  <a:gd name="connsiteY364" fmla="*/ 629077 h 1059043"/>
                  <a:gd name="connsiteX365" fmla="*/ 2792781 w 3024845"/>
                  <a:gd name="connsiteY365" fmla="*/ 598812 h 1059043"/>
                  <a:gd name="connsiteX366" fmla="*/ 2811021 w 3024845"/>
                  <a:gd name="connsiteY366" fmla="*/ 598812 h 1059043"/>
                  <a:gd name="connsiteX367" fmla="*/ 2811021 w 3024845"/>
                  <a:gd name="connsiteY367" fmla="*/ 592327 h 1059043"/>
                  <a:gd name="connsiteX368" fmla="*/ 2823181 w 3024845"/>
                  <a:gd name="connsiteY368" fmla="*/ 592327 h 1059043"/>
                  <a:gd name="connsiteX369" fmla="*/ 2823181 w 3024845"/>
                  <a:gd name="connsiteY369" fmla="*/ 598812 h 1059043"/>
                  <a:gd name="connsiteX370" fmla="*/ 2839395 w 3024845"/>
                  <a:gd name="connsiteY370" fmla="*/ 598812 h 1059043"/>
                  <a:gd name="connsiteX371" fmla="*/ 2839395 w 3024845"/>
                  <a:gd name="connsiteY371" fmla="*/ 648533 h 1059043"/>
                  <a:gd name="connsiteX372" fmla="*/ 2871822 w 3024845"/>
                  <a:gd name="connsiteY372" fmla="*/ 648533 h 1059043"/>
                  <a:gd name="connsiteX373" fmla="*/ 2871822 w 3024845"/>
                  <a:gd name="connsiteY373" fmla="*/ 622592 h 1059043"/>
                  <a:gd name="connsiteX374" fmla="*/ 2910329 w 3024845"/>
                  <a:gd name="connsiteY374" fmla="*/ 622592 h 1059043"/>
                  <a:gd name="connsiteX375" fmla="*/ 2910329 w 3024845"/>
                  <a:gd name="connsiteY375" fmla="*/ 592327 h 1059043"/>
                  <a:gd name="connsiteX376" fmla="*/ 2958970 w 3024845"/>
                  <a:gd name="connsiteY376" fmla="*/ 592327 h 1059043"/>
                  <a:gd name="connsiteX377" fmla="*/ 2958970 w 3024845"/>
                  <a:gd name="connsiteY377" fmla="*/ 703483 h 1059043"/>
                  <a:gd name="connsiteX378" fmla="*/ 2958970 w 3024845"/>
                  <a:gd name="connsiteY378" fmla="*/ 717262 h 1059043"/>
                  <a:gd name="connsiteX379" fmla="*/ 3024845 w 3024845"/>
                  <a:gd name="connsiteY379" fmla="*/ 717262 h 1059043"/>
                  <a:gd name="connsiteX380" fmla="*/ 3024845 w 3024845"/>
                  <a:gd name="connsiteY380" fmla="*/ 1059043 h 1059043"/>
                  <a:gd name="connsiteX381" fmla="*/ 2054 w 3024845"/>
                  <a:gd name="connsiteY381" fmla="*/ 1056710 h 1059043"/>
                  <a:gd name="connsiteX382" fmla="*/ 0 w 3024845"/>
                  <a:gd name="connsiteY382" fmla="*/ 622592 h 1059043"/>
                  <a:gd name="connsiteX383" fmla="*/ 20267 w 3024845"/>
                  <a:gd name="connsiteY383" fmla="*/ 622592 h 1059043"/>
                  <a:gd name="connsiteX384" fmla="*/ 20774 w 3024845"/>
                  <a:gd name="connsiteY384" fmla="*/ 621511 h 1059043"/>
                  <a:gd name="connsiteX385" fmla="*/ 24320 w 3024845"/>
                  <a:gd name="connsiteY385" fmla="*/ 613945 h 1059043"/>
                  <a:gd name="connsiteX386" fmla="*/ 26094 w 3024845"/>
                  <a:gd name="connsiteY386" fmla="*/ 614215 h 1059043"/>
                  <a:gd name="connsiteX387" fmla="*/ 38507 w 3024845"/>
                  <a:gd name="connsiteY387" fmla="*/ 616106 h 1059043"/>
                  <a:gd name="connsiteX388" fmla="*/ 39014 w 3024845"/>
                  <a:gd name="connsiteY388" fmla="*/ 617458 h 1059043"/>
                  <a:gd name="connsiteX389" fmla="*/ 42560 w 3024845"/>
                  <a:gd name="connsiteY389" fmla="*/ 626915 h 1059043"/>
                  <a:gd name="connsiteX390" fmla="*/ 68907 w 3024845"/>
                  <a:gd name="connsiteY390" fmla="*/ 629077 h 1059043"/>
                  <a:gd name="connsiteX391" fmla="*/ 68907 w 3024845"/>
                  <a:gd name="connsiteY391" fmla="*/ 505856 h 1059043"/>
                  <a:gd name="connsiteX392" fmla="*/ 70934 w 3024845"/>
                  <a:gd name="connsiteY392" fmla="*/ 505856 h 1059043"/>
                  <a:gd name="connsiteX393" fmla="*/ 85121 w 3024845"/>
                  <a:gd name="connsiteY393" fmla="*/ 505856 h 1059043"/>
                  <a:gd name="connsiteX394" fmla="*/ 85121 w 3024845"/>
                  <a:gd name="connsiteY394" fmla="*/ 369664 h 1059043"/>
                  <a:gd name="connsiteX395" fmla="*/ 86894 w 3024845"/>
                  <a:gd name="connsiteY395" fmla="*/ 369664 h 1059043"/>
                  <a:gd name="connsiteX396" fmla="*/ 99308 w 3024845"/>
                  <a:gd name="connsiteY396" fmla="*/ 369664 h 1059043"/>
                  <a:gd name="connsiteX397" fmla="*/ 99308 w 3024845"/>
                  <a:gd name="connsiteY397" fmla="*/ 255090 h 1059043"/>
                  <a:gd name="connsiteX398" fmla="*/ 103361 w 3024845"/>
                  <a:gd name="connsiteY398" fmla="*/ 226986 h 1059043"/>
                  <a:gd name="connsiteX399" fmla="*/ 105388 w 3024845"/>
                  <a:gd name="connsiteY399" fmla="*/ 226986 h 1059043"/>
                  <a:gd name="connsiteX400" fmla="*/ 119575 w 3024845"/>
                  <a:gd name="connsiteY400"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118897 h 1059043"/>
                  <a:gd name="connsiteX313" fmla="*/ 2150320 w 3024845"/>
                  <a:gd name="connsiteY313" fmla="*/ 60529 h 1059043"/>
                  <a:gd name="connsiteX314" fmla="*/ 2152346 w 3024845"/>
                  <a:gd name="connsiteY314" fmla="*/ 56206 h 1059043"/>
                  <a:gd name="connsiteX315" fmla="*/ 2152346 w 3024845"/>
                  <a:gd name="connsiteY315" fmla="*/ 0 h 1059043"/>
                  <a:gd name="connsiteX316" fmla="*/ 2180720 w 3024845"/>
                  <a:gd name="connsiteY316" fmla="*/ 555577 h 1059043"/>
                  <a:gd name="connsiteX317" fmla="*/ 2245574 w 3024845"/>
                  <a:gd name="connsiteY317" fmla="*/ 555577 h 1059043"/>
                  <a:gd name="connsiteX318" fmla="*/ 2245574 w 3024845"/>
                  <a:gd name="connsiteY318" fmla="*/ 631239 h 1059043"/>
                  <a:gd name="connsiteX319" fmla="*/ 2253681 w 3024845"/>
                  <a:gd name="connsiteY319" fmla="*/ 631239 h 1059043"/>
                  <a:gd name="connsiteX320" fmla="*/ 2255708 w 3024845"/>
                  <a:gd name="connsiteY320" fmla="*/ 624754 h 1059043"/>
                  <a:gd name="connsiteX321" fmla="*/ 2261788 w 3024845"/>
                  <a:gd name="connsiteY321" fmla="*/ 624754 h 1059043"/>
                  <a:gd name="connsiteX322" fmla="*/ 2263815 w 3024845"/>
                  <a:gd name="connsiteY322" fmla="*/ 633401 h 1059043"/>
                  <a:gd name="connsiteX323" fmla="*/ 2275975 w 3024845"/>
                  <a:gd name="connsiteY323" fmla="*/ 633401 h 1059043"/>
                  <a:gd name="connsiteX324" fmla="*/ 2275975 w 3024845"/>
                  <a:gd name="connsiteY324" fmla="*/ 626915 h 1059043"/>
                  <a:gd name="connsiteX325" fmla="*/ 2298268 w 3024845"/>
                  <a:gd name="connsiteY325" fmla="*/ 626915 h 1059043"/>
                  <a:gd name="connsiteX326" fmla="*/ 2298268 w 3024845"/>
                  <a:gd name="connsiteY326" fmla="*/ 633401 h 1059043"/>
                  <a:gd name="connsiteX327" fmla="*/ 2318535 w 3024845"/>
                  <a:gd name="connsiteY327" fmla="*/ 633401 h 1059043"/>
                  <a:gd name="connsiteX328" fmla="*/ 2318535 w 3024845"/>
                  <a:gd name="connsiteY328" fmla="*/ 678798 h 1059043"/>
                  <a:gd name="connsiteX329" fmla="*/ 2332722 w 3024845"/>
                  <a:gd name="connsiteY329" fmla="*/ 678798 h 1059043"/>
                  <a:gd name="connsiteX330" fmla="*/ 2332722 w 3024845"/>
                  <a:gd name="connsiteY330" fmla="*/ 665827 h 1059043"/>
                  <a:gd name="connsiteX331" fmla="*/ 2348936 w 3024845"/>
                  <a:gd name="connsiteY331" fmla="*/ 665827 h 1059043"/>
                  <a:gd name="connsiteX332" fmla="*/ 2348936 w 3024845"/>
                  <a:gd name="connsiteY332" fmla="*/ 486400 h 1059043"/>
                  <a:gd name="connsiteX333" fmla="*/ 2355016 w 3024845"/>
                  <a:gd name="connsiteY333" fmla="*/ 479914 h 1059043"/>
                  <a:gd name="connsiteX334" fmla="*/ 2427977 w 3024845"/>
                  <a:gd name="connsiteY334" fmla="*/ 479914 h 1059043"/>
                  <a:gd name="connsiteX335" fmla="*/ 2427977 w 3024845"/>
                  <a:gd name="connsiteY335" fmla="*/ 488562 h 1059043"/>
                  <a:gd name="connsiteX336" fmla="*/ 2438110 w 3024845"/>
                  <a:gd name="connsiteY336" fmla="*/ 488562 h 1059043"/>
                  <a:gd name="connsiteX337" fmla="*/ 2438110 w 3024845"/>
                  <a:gd name="connsiteY337" fmla="*/ 603136 h 1059043"/>
                  <a:gd name="connsiteX338" fmla="*/ 2460404 w 3024845"/>
                  <a:gd name="connsiteY338" fmla="*/ 603136 h 1059043"/>
                  <a:gd name="connsiteX339" fmla="*/ 2460404 w 3024845"/>
                  <a:gd name="connsiteY339" fmla="*/ 536121 h 1059043"/>
                  <a:gd name="connsiteX340" fmla="*/ 2486751 w 3024845"/>
                  <a:gd name="connsiteY340" fmla="*/ 536121 h 1059043"/>
                  <a:gd name="connsiteX341" fmla="*/ 2490804 w 3024845"/>
                  <a:gd name="connsiteY341" fmla="*/ 531797 h 1059043"/>
                  <a:gd name="connsiteX342" fmla="*/ 2498911 w 3024845"/>
                  <a:gd name="connsiteY342" fmla="*/ 531797 h 1059043"/>
                  <a:gd name="connsiteX343" fmla="*/ 2502964 w 3024845"/>
                  <a:gd name="connsiteY343" fmla="*/ 536121 h 1059043"/>
                  <a:gd name="connsiteX344" fmla="*/ 2525258 w 3024845"/>
                  <a:gd name="connsiteY344" fmla="*/ 536121 h 1059043"/>
                  <a:gd name="connsiteX345" fmla="*/ 2525258 w 3024845"/>
                  <a:gd name="connsiteY345" fmla="*/ 419385 h 1059043"/>
                  <a:gd name="connsiteX346" fmla="*/ 2582005 w 3024845"/>
                  <a:gd name="connsiteY346" fmla="*/ 408576 h 1059043"/>
                  <a:gd name="connsiteX347" fmla="*/ 2582005 w 3024845"/>
                  <a:gd name="connsiteY347" fmla="*/ 409657 h 1059043"/>
                  <a:gd name="connsiteX348" fmla="*/ 2582005 w 3024845"/>
                  <a:gd name="connsiteY348" fmla="*/ 417223 h 1059043"/>
                  <a:gd name="connsiteX349" fmla="*/ 2608352 w 3024845"/>
                  <a:gd name="connsiteY349" fmla="*/ 417223 h 1059043"/>
                  <a:gd name="connsiteX350" fmla="*/ 2608352 w 3024845"/>
                  <a:gd name="connsiteY350" fmla="*/ 672313 h 1059043"/>
                  <a:gd name="connsiteX351" fmla="*/ 2630646 w 3024845"/>
                  <a:gd name="connsiteY351" fmla="*/ 672313 h 1059043"/>
                  <a:gd name="connsiteX352" fmla="*/ 2630646 w 3024845"/>
                  <a:gd name="connsiteY352" fmla="*/ 667989 h 1059043"/>
                  <a:gd name="connsiteX353" fmla="*/ 2642806 w 3024845"/>
                  <a:gd name="connsiteY353" fmla="*/ 667989 h 1059043"/>
                  <a:gd name="connsiteX354" fmla="*/ 2642806 w 3024845"/>
                  <a:gd name="connsiteY354" fmla="*/ 672313 h 1059043"/>
                  <a:gd name="connsiteX355" fmla="*/ 2667126 w 3024845"/>
                  <a:gd name="connsiteY355" fmla="*/ 672313 h 1059043"/>
                  <a:gd name="connsiteX356" fmla="*/ 2667126 w 3024845"/>
                  <a:gd name="connsiteY356" fmla="*/ 659342 h 1059043"/>
                  <a:gd name="connsiteX357" fmla="*/ 2695500 w 3024845"/>
                  <a:gd name="connsiteY357" fmla="*/ 659342 h 1059043"/>
                  <a:gd name="connsiteX358" fmla="*/ 2707660 w 3024845"/>
                  <a:gd name="connsiteY358" fmla="*/ 655018 h 1059043"/>
                  <a:gd name="connsiteX359" fmla="*/ 2727927 w 3024845"/>
                  <a:gd name="connsiteY359" fmla="*/ 659342 h 1059043"/>
                  <a:gd name="connsiteX360" fmla="*/ 2727927 w 3024845"/>
                  <a:gd name="connsiteY360" fmla="*/ 642048 h 1059043"/>
                  <a:gd name="connsiteX361" fmla="*/ 2736034 w 3024845"/>
                  <a:gd name="connsiteY361" fmla="*/ 642048 h 1059043"/>
                  <a:gd name="connsiteX362" fmla="*/ 2736034 w 3024845"/>
                  <a:gd name="connsiteY362" fmla="*/ 629077 h 1059043"/>
                  <a:gd name="connsiteX363" fmla="*/ 2792781 w 3024845"/>
                  <a:gd name="connsiteY363" fmla="*/ 629077 h 1059043"/>
                  <a:gd name="connsiteX364" fmla="*/ 2792781 w 3024845"/>
                  <a:gd name="connsiteY364" fmla="*/ 598812 h 1059043"/>
                  <a:gd name="connsiteX365" fmla="*/ 2811021 w 3024845"/>
                  <a:gd name="connsiteY365" fmla="*/ 598812 h 1059043"/>
                  <a:gd name="connsiteX366" fmla="*/ 2811021 w 3024845"/>
                  <a:gd name="connsiteY366" fmla="*/ 592327 h 1059043"/>
                  <a:gd name="connsiteX367" fmla="*/ 2823181 w 3024845"/>
                  <a:gd name="connsiteY367" fmla="*/ 592327 h 1059043"/>
                  <a:gd name="connsiteX368" fmla="*/ 2823181 w 3024845"/>
                  <a:gd name="connsiteY368" fmla="*/ 598812 h 1059043"/>
                  <a:gd name="connsiteX369" fmla="*/ 2839395 w 3024845"/>
                  <a:gd name="connsiteY369" fmla="*/ 598812 h 1059043"/>
                  <a:gd name="connsiteX370" fmla="*/ 2839395 w 3024845"/>
                  <a:gd name="connsiteY370" fmla="*/ 648533 h 1059043"/>
                  <a:gd name="connsiteX371" fmla="*/ 2871822 w 3024845"/>
                  <a:gd name="connsiteY371" fmla="*/ 648533 h 1059043"/>
                  <a:gd name="connsiteX372" fmla="*/ 2871822 w 3024845"/>
                  <a:gd name="connsiteY372" fmla="*/ 622592 h 1059043"/>
                  <a:gd name="connsiteX373" fmla="*/ 2910329 w 3024845"/>
                  <a:gd name="connsiteY373" fmla="*/ 622592 h 1059043"/>
                  <a:gd name="connsiteX374" fmla="*/ 2910329 w 3024845"/>
                  <a:gd name="connsiteY374" fmla="*/ 592327 h 1059043"/>
                  <a:gd name="connsiteX375" fmla="*/ 2958970 w 3024845"/>
                  <a:gd name="connsiteY375" fmla="*/ 592327 h 1059043"/>
                  <a:gd name="connsiteX376" fmla="*/ 2958970 w 3024845"/>
                  <a:gd name="connsiteY376" fmla="*/ 703483 h 1059043"/>
                  <a:gd name="connsiteX377" fmla="*/ 2958970 w 3024845"/>
                  <a:gd name="connsiteY377" fmla="*/ 717262 h 1059043"/>
                  <a:gd name="connsiteX378" fmla="*/ 3024845 w 3024845"/>
                  <a:gd name="connsiteY378" fmla="*/ 717262 h 1059043"/>
                  <a:gd name="connsiteX379" fmla="*/ 3024845 w 3024845"/>
                  <a:gd name="connsiteY379" fmla="*/ 1059043 h 1059043"/>
                  <a:gd name="connsiteX380" fmla="*/ 2054 w 3024845"/>
                  <a:gd name="connsiteY380" fmla="*/ 1056710 h 1059043"/>
                  <a:gd name="connsiteX381" fmla="*/ 0 w 3024845"/>
                  <a:gd name="connsiteY381" fmla="*/ 622592 h 1059043"/>
                  <a:gd name="connsiteX382" fmla="*/ 20267 w 3024845"/>
                  <a:gd name="connsiteY382" fmla="*/ 622592 h 1059043"/>
                  <a:gd name="connsiteX383" fmla="*/ 20774 w 3024845"/>
                  <a:gd name="connsiteY383" fmla="*/ 621511 h 1059043"/>
                  <a:gd name="connsiteX384" fmla="*/ 24320 w 3024845"/>
                  <a:gd name="connsiteY384" fmla="*/ 613945 h 1059043"/>
                  <a:gd name="connsiteX385" fmla="*/ 26094 w 3024845"/>
                  <a:gd name="connsiteY385" fmla="*/ 614215 h 1059043"/>
                  <a:gd name="connsiteX386" fmla="*/ 38507 w 3024845"/>
                  <a:gd name="connsiteY386" fmla="*/ 616106 h 1059043"/>
                  <a:gd name="connsiteX387" fmla="*/ 39014 w 3024845"/>
                  <a:gd name="connsiteY387" fmla="*/ 617458 h 1059043"/>
                  <a:gd name="connsiteX388" fmla="*/ 42560 w 3024845"/>
                  <a:gd name="connsiteY388" fmla="*/ 626915 h 1059043"/>
                  <a:gd name="connsiteX389" fmla="*/ 68907 w 3024845"/>
                  <a:gd name="connsiteY389" fmla="*/ 629077 h 1059043"/>
                  <a:gd name="connsiteX390" fmla="*/ 68907 w 3024845"/>
                  <a:gd name="connsiteY390" fmla="*/ 505856 h 1059043"/>
                  <a:gd name="connsiteX391" fmla="*/ 70934 w 3024845"/>
                  <a:gd name="connsiteY391" fmla="*/ 505856 h 1059043"/>
                  <a:gd name="connsiteX392" fmla="*/ 85121 w 3024845"/>
                  <a:gd name="connsiteY392" fmla="*/ 505856 h 1059043"/>
                  <a:gd name="connsiteX393" fmla="*/ 85121 w 3024845"/>
                  <a:gd name="connsiteY393" fmla="*/ 369664 h 1059043"/>
                  <a:gd name="connsiteX394" fmla="*/ 86894 w 3024845"/>
                  <a:gd name="connsiteY394" fmla="*/ 369664 h 1059043"/>
                  <a:gd name="connsiteX395" fmla="*/ 99308 w 3024845"/>
                  <a:gd name="connsiteY395" fmla="*/ 369664 h 1059043"/>
                  <a:gd name="connsiteX396" fmla="*/ 99308 w 3024845"/>
                  <a:gd name="connsiteY396" fmla="*/ 255090 h 1059043"/>
                  <a:gd name="connsiteX397" fmla="*/ 103361 w 3024845"/>
                  <a:gd name="connsiteY397" fmla="*/ 226986 h 1059043"/>
                  <a:gd name="connsiteX398" fmla="*/ 105388 w 3024845"/>
                  <a:gd name="connsiteY398" fmla="*/ 226986 h 1059043"/>
                  <a:gd name="connsiteX399" fmla="*/ 119575 w 3024845"/>
                  <a:gd name="connsiteY399"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44240 w 3024845"/>
                  <a:gd name="connsiteY311" fmla="*/ 125383 h 1059043"/>
                  <a:gd name="connsiteX312" fmla="*/ 2150320 w 3024845"/>
                  <a:gd name="connsiteY312" fmla="*/ 60529 h 1059043"/>
                  <a:gd name="connsiteX313" fmla="*/ 2152346 w 3024845"/>
                  <a:gd name="connsiteY313" fmla="*/ 56206 h 1059043"/>
                  <a:gd name="connsiteX314" fmla="*/ 2152346 w 3024845"/>
                  <a:gd name="connsiteY314" fmla="*/ 0 h 1059043"/>
                  <a:gd name="connsiteX315" fmla="*/ 2180720 w 3024845"/>
                  <a:gd name="connsiteY315" fmla="*/ 555577 h 1059043"/>
                  <a:gd name="connsiteX316" fmla="*/ 2245574 w 3024845"/>
                  <a:gd name="connsiteY316" fmla="*/ 555577 h 1059043"/>
                  <a:gd name="connsiteX317" fmla="*/ 2245574 w 3024845"/>
                  <a:gd name="connsiteY317" fmla="*/ 631239 h 1059043"/>
                  <a:gd name="connsiteX318" fmla="*/ 2253681 w 3024845"/>
                  <a:gd name="connsiteY318" fmla="*/ 631239 h 1059043"/>
                  <a:gd name="connsiteX319" fmla="*/ 2255708 w 3024845"/>
                  <a:gd name="connsiteY319" fmla="*/ 624754 h 1059043"/>
                  <a:gd name="connsiteX320" fmla="*/ 2261788 w 3024845"/>
                  <a:gd name="connsiteY320" fmla="*/ 624754 h 1059043"/>
                  <a:gd name="connsiteX321" fmla="*/ 2263815 w 3024845"/>
                  <a:gd name="connsiteY321" fmla="*/ 633401 h 1059043"/>
                  <a:gd name="connsiteX322" fmla="*/ 2275975 w 3024845"/>
                  <a:gd name="connsiteY322" fmla="*/ 633401 h 1059043"/>
                  <a:gd name="connsiteX323" fmla="*/ 2275975 w 3024845"/>
                  <a:gd name="connsiteY323" fmla="*/ 626915 h 1059043"/>
                  <a:gd name="connsiteX324" fmla="*/ 2298268 w 3024845"/>
                  <a:gd name="connsiteY324" fmla="*/ 626915 h 1059043"/>
                  <a:gd name="connsiteX325" fmla="*/ 2298268 w 3024845"/>
                  <a:gd name="connsiteY325" fmla="*/ 633401 h 1059043"/>
                  <a:gd name="connsiteX326" fmla="*/ 2318535 w 3024845"/>
                  <a:gd name="connsiteY326" fmla="*/ 633401 h 1059043"/>
                  <a:gd name="connsiteX327" fmla="*/ 2318535 w 3024845"/>
                  <a:gd name="connsiteY327" fmla="*/ 678798 h 1059043"/>
                  <a:gd name="connsiteX328" fmla="*/ 2332722 w 3024845"/>
                  <a:gd name="connsiteY328" fmla="*/ 678798 h 1059043"/>
                  <a:gd name="connsiteX329" fmla="*/ 2332722 w 3024845"/>
                  <a:gd name="connsiteY329" fmla="*/ 665827 h 1059043"/>
                  <a:gd name="connsiteX330" fmla="*/ 2348936 w 3024845"/>
                  <a:gd name="connsiteY330" fmla="*/ 665827 h 1059043"/>
                  <a:gd name="connsiteX331" fmla="*/ 2348936 w 3024845"/>
                  <a:gd name="connsiteY331" fmla="*/ 486400 h 1059043"/>
                  <a:gd name="connsiteX332" fmla="*/ 2355016 w 3024845"/>
                  <a:gd name="connsiteY332" fmla="*/ 479914 h 1059043"/>
                  <a:gd name="connsiteX333" fmla="*/ 2427977 w 3024845"/>
                  <a:gd name="connsiteY333" fmla="*/ 479914 h 1059043"/>
                  <a:gd name="connsiteX334" fmla="*/ 2427977 w 3024845"/>
                  <a:gd name="connsiteY334" fmla="*/ 488562 h 1059043"/>
                  <a:gd name="connsiteX335" fmla="*/ 2438110 w 3024845"/>
                  <a:gd name="connsiteY335" fmla="*/ 488562 h 1059043"/>
                  <a:gd name="connsiteX336" fmla="*/ 2438110 w 3024845"/>
                  <a:gd name="connsiteY336" fmla="*/ 603136 h 1059043"/>
                  <a:gd name="connsiteX337" fmla="*/ 2460404 w 3024845"/>
                  <a:gd name="connsiteY337" fmla="*/ 603136 h 1059043"/>
                  <a:gd name="connsiteX338" fmla="*/ 2460404 w 3024845"/>
                  <a:gd name="connsiteY338" fmla="*/ 536121 h 1059043"/>
                  <a:gd name="connsiteX339" fmla="*/ 2486751 w 3024845"/>
                  <a:gd name="connsiteY339" fmla="*/ 536121 h 1059043"/>
                  <a:gd name="connsiteX340" fmla="*/ 2490804 w 3024845"/>
                  <a:gd name="connsiteY340" fmla="*/ 531797 h 1059043"/>
                  <a:gd name="connsiteX341" fmla="*/ 2498911 w 3024845"/>
                  <a:gd name="connsiteY341" fmla="*/ 531797 h 1059043"/>
                  <a:gd name="connsiteX342" fmla="*/ 2502964 w 3024845"/>
                  <a:gd name="connsiteY342" fmla="*/ 536121 h 1059043"/>
                  <a:gd name="connsiteX343" fmla="*/ 2525258 w 3024845"/>
                  <a:gd name="connsiteY343" fmla="*/ 536121 h 1059043"/>
                  <a:gd name="connsiteX344" fmla="*/ 2525258 w 3024845"/>
                  <a:gd name="connsiteY344" fmla="*/ 419385 h 1059043"/>
                  <a:gd name="connsiteX345" fmla="*/ 2582005 w 3024845"/>
                  <a:gd name="connsiteY345" fmla="*/ 408576 h 1059043"/>
                  <a:gd name="connsiteX346" fmla="*/ 2582005 w 3024845"/>
                  <a:gd name="connsiteY346" fmla="*/ 409657 h 1059043"/>
                  <a:gd name="connsiteX347" fmla="*/ 2582005 w 3024845"/>
                  <a:gd name="connsiteY347" fmla="*/ 417223 h 1059043"/>
                  <a:gd name="connsiteX348" fmla="*/ 2608352 w 3024845"/>
                  <a:gd name="connsiteY348" fmla="*/ 417223 h 1059043"/>
                  <a:gd name="connsiteX349" fmla="*/ 2608352 w 3024845"/>
                  <a:gd name="connsiteY349" fmla="*/ 672313 h 1059043"/>
                  <a:gd name="connsiteX350" fmla="*/ 2630646 w 3024845"/>
                  <a:gd name="connsiteY350" fmla="*/ 672313 h 1059043"/>
                  <a:gd name="connsiteX351" fmla="*/ 2630646 w 3024845"/>
                  <a:gd name="connsiteY351" fmla="*/ 667989 h 1059043"/>
                  <a:gd name="connsiteX352" fmla="*/ 2642806 w 3024845"/>
                  <a:gd name="connsiteY352" fmla="*/ 667989 h 1059043"/>
                  <a:gd name="connsiteX353" fmla="*/ 2642806 w 3024845"/>
                  <a:gd name="connsiteY353" fmla="*/ 672313 h 1059043"/>
                  <a:gd name="connsiteX354" fmla="*/ 2667126 w 3024845"/>
                  <a:gd name="connsiteY354" fmla="*/ 672313 h 1059043"/>
                  <a:gd name="connsiteX355" fmla="*/ 2667126 w 3024845"/>
                  <a:gd name="connsiteY355" fmla="*/ 659342 h 1059043"/>
                  <a:gd name="connsiteX356" fmla="*/ 2695500 w 3024845"/>
                  <a:gd name="connsiteY356" fmla="*/ 659342 h 1059043"/>
                  <a:gd name="connsiteX357" fmla="*/ 2707660 w 3024845"/>
                  <a:gd name="connsiteY357" fmla="*/ 655018 h 1059043"/>
                  <a:gd name="connsiteX358" fmla="*/ 2727927 w 3024845"/>
                  <a:gd name="connsiteY358" fmla="*/ 659342 h 1059043"/>
                  <a:gd name="connsiteX359" fmla="*/ 2727927 w 3024845"/>
                  <a:gd name="connsiteY359" fmla="*/ 642048 h 1059043"/>
                  <a:gd name="connsiteX360" fmla="*/ 2736034 w 3024845"/>
                  <a:gd name="connsiteY360" fmla="*/ 642048 h 1059043"/>
                  <a:gd name="connsiteX361" fmla="*/ 2736034 w 3024845"/>
                  <a:gd name="connsiteY361" fmla="*/ 629077 h 1059043"/>
                  <a:gd name="connsiteX362" fmla="*/ 2792781 w 3024845"/>
                  <a:gd name="connsiteY362" fmla="*/ 629077 h 1059043"/>
                  <a:gd name="connsiteX363" fmla="*/ 2792781 w 3024845"/>
                  <a:gd name="connsiteY363" fmla="*/ 598812 h 1059043"/>
                  <a:gd name="connsiteX364" fmla="*/ 2811021 w 3024845"/>
                  <a:gd name="connsiteY364" fmla="*/ 598812 h 1059043"/>
                  <a:gd name="connsiteX365" fmla="*/ 2811021 w 3024845"/>
                  <a:gd name="connsiteY365" fmla="*/ 592327 h 1059043"/>
                  <a:gd name="connsiteX366" fmla="*/ 2823181 w 3024845"/>
                  <a:gd name="connsiteY366" fmla="*/ 592327 h 1059043"/>
                  <a:gd name="connsiteX367" fmla="*/ 2823181 w 3024845"/>
                  <a:gd name="connsiteY367" fmla="*/ 598812 h 1059043"/>
                  <a:gd name="connsiteX368" fmla="*/ 2839395 w 3024845"/>
                  <a:gd name="connsiteY368" fmla="*/ 598812 h 1059043"/>
                  <a:gd name="connsiteX369" fmla="*/ 2839395 w 3024845"/>
                  <a:gd name="connsiteY369" fmla="*/ 648533 h 1059043"/>
                  <a:gd name="connsiteX370" fmla="*/ 2871822 w 3024845"/>
                  <a:gd name="connsiteY370" fmla="*/ 648533 h 1059043"/>
                  <a:gd name="connsiteX371" fmla="*/ 2871822 w 3024845"/>
                  <a:gd name="connsiteY371" fmla="*/ 622592 h 1059043"/>
                  <a:gd name="connsiteX372" fmla="*/ 2910329 w 3024845"/>
                  <a:gd name="connsiteY372" fmla="*/ 622592 h 1059043"/>
                  <a:gd name="connsiteX373" fmla="*/ 2910329 w 3024845"/>
                  <a:gd name="connsiteY373" fmla="*/ 592327 h 1059043"/>
                  <a:gd name="connsiteX374" fmla="*/ 2958970 w 3024845"/>
                  <a:gd name="connsiteY374" fmla="*/ 592327 h 1059043"/>
                  <a:gd name="connsiteX375" fmla="*/ 2958970 w 3024845"/>
                  <a:gd name="connsiteY375" fmla="*/ 703483 h 1059043"/>
                  <a:gd name="connsiteX376" fmla="*/ 2958970 w 3024845"/>
                  <a:gd name="connsiteY376" fmla="*/ 717262 h 1059043"/>
                  <a:gd name="connsiteX377" fmla="*/ 3024845 w 3024845"/>
                  <a:gd name="connsiteY377" fmla="*/ 717262 h 1059043"/>
                  <a:gd name="connsiteX378" fmla="*/ 3024845 w 3024845"/>
                  <a:gd name="connsiteY378" fmla="*/ 1059043 h 1059043"/>
                  <a:gd name="connsiteX379" fmla="*/ 2054 w 3024845"/>
                  <a:gd name="connsiteY379" fmla="*/ 1056710 h 1059043"/>
                  <a:gd name="connsiteX380" fmla="*/ 0 w 3024845"/>
                  <a:gd name="connsiteY380" fmla="*/ 622592 h 1059043"/>
                  <a:gd name="connsiteX381" fmla="*/ 20267 w 3024845"/>
                  <a:gd name="connsiteY381" fmla="*/ 622592 h 1059043"/>
                  <a:gd name="connsiteX382" fmla="*/ 20774 w 3024845"/>
                  <a:gd name="connsiteY382" fmla="*/ 621511 h 1059043"/>
                  <a:gd name="connsiteX383" fmla="*/ 24320 w 3024845"/>
                  <a:gd name="connsiteY383" fmla="*/ 613945 h 1059043"/>
                  <a:gd name="connsiteX384" fmla="*/ 26094 w 3024845"/>
                  <a:gd name="connsiteY384" fmla="*/ 614215 h 1059043"/>
                  <a:gd name="connsiteX385" fmla="*/ 38507 w 3024845"/>
                  <a:gd name="connsiteY385" fmla="*/ 616106 h 1059043"/>
                  <a:gd name="connsiteX386" fmla="*/ 39014 w 3024845"/>
                  <a:gd name="connsiteY386" fmla="*/ 617458 h 1059043"/>
                  <a:gd name="connsiteX387" fmla="*/ 42560 w 3024845"/>
                  <a:gd name="connsiteY387" fmla="*/ 626915 h 1059043"/>
                  <a:gd name="connsiteX388" fmla="*/ 68907 w 3024845"/>
                  <a:gd name="connsiteY388" fmla="*/ 629077 h 1059043"/>
                  <a:gd name="connsiteX389" fmla="*/ 68907 w 3024845"/>
                  <a:gd name="connsiteY389" fmla="*/ 505856 h 1059043"/>
                  <a:gd name="connsiteX390" fmla="*/ 70934 w 3024845"/>
                  <a:gd name="connsiteY390" fmla="*/ 505856 h 1059043"/>
                  <a:gd name="connsiteX391" fmla="*/ 85121 w 3024845"/>
                  <a:gd name="connsiteY391" fmla="*/ 505856 h 1059043"/>
                  <a:gd name="connsiteX392" fmla="*/ 85121 w 3024845"/>
                  <a:gd name="connsiteY392" fmla="*/ 369664 h 1059043"/>
                  <a:gd name="connsiteX393" fmla="*/ 86894 w 3024845"/>
                  <a:gd name="connsiteY393" fmla="*/ 369664 h 1059043"/>
                  <a:gd name="connsiteX394" fmla="*/ 99308 w 3024845"/>
                  <a:gd name="connsiteY394" fmla="*/ 369664 h 1059043"/>
                  <a:gd name="connsiteX395" fmla="*/ 99308 w 3024845"/>
                  <a:gd name="connsiteY395" fmla="*/ 255090 h 1059043"/>
                  <a:gd name="connsiteX396" fmla="*/ 103361 w 3024845"/>
                  <a:gd name="connsiteY396" fmla="*/ 226986 h 1059043"/>
                  <a:gd name="connsiteX397" fmla="*/ 105388 w 3024845"/>
                  <a:gd name="connsiteY397" fmla="*/ 226986 h 1059043"/>
                  <a:gd name="connsiteX398" fmla="*/ 119575 w 3024845"/>
                  <a:gd name="connsiteY398" fmla="*/ 226986 h 1059043"/>
                  <a:gd name="connsiteX0" fmla="*/ 119575 w 3024845"/>
                  <a:gd name="connsiteY0" fmla="*/ 226986 h 1059043"/>
                  <a:gd name="connsiteX1" fmla="*/ 200642 w 3024845"/>
                  <a:gd name="connsiteY1" fmla="*/ 224825 h 1059043"/>
                  <a:gd name="connsiteX2" fmla="*/ 202669 w 3024845"/>
                  <a:gd name="connsiteY2" fmla="*/ 224825 h 1059043"/>
                  <a:gd name="connsiteX3" fmla="*/ 216856 w 3024845"/>
                  <a:gd name="connsiteY3" fmla="*/ 224825 h 1059043"/>
                  <a:gd name="connsiteX4" fmla="*/ 216856 w 3024845"/>
                  <a:gd name="connsiteY4" fmla="*/ 248604 h 1059043"/>
                  <a:gd name="connsiteX5" fmla="*/ 217363 w 3024845"/>
                  <a:gd name="connsiteY5" fmla="*/ 249415 h 1059043"/>
                  <a:gd name="connsiteX6" fmla="*/ 220909 w 3024845"/>
                  <a:gd name="connsiteY6" fmla="*/ 255090 h 1059043"/>
                  <a:gd name="connsiteX7" fmla="*/ 220909 w 3024845"/>
                  <a:gd name="connsiteY7" fmla="*/ 369664 h 1059043"/>
                  <a:gd name="connsiteX8" fmla="*/ 223189 w 3024845"/>
                  <a:gd name="connsiteY8" fmla="*/ 369664 h 1059043"/>
                  <a:gd name="connsiteX9" fmla="*/ 239150 w 3024845"/>
                  <a:gd name="connsiteY9" fmla="*/ 369664 h 1059043"/>
                  <a:gd name="connsiteX10" fmla="*/ 239150 w 3024845"/>
                  <a:gd name="connsiteY10" fmla="*/ 510179 h 1059043"/>
                  <a:gd name="connsiteX11" fmla="*/ 240670 w 3024845"/>
                  <a:gd name="connsiteY11" fmla="*/ 509909 h 1059043"/>
                  <a:gd name="connsiteX12" fmla="*/ 251310 w 3024845"/>
                  <a:gd name="connsiteY12" fmla="*/ 508018 h 1059043"/>
                  <a:gd name="connsiteX13" fmla="*/ 249283 w 3024845"/>
                  <a:gd name="connsiteY13" fmla="*/ 596650 h 1059043"/>
                  <a:gd name="connsiteX14" fmla="*/ 250803 w 3024845"/>
                  <a:gd name="connsiteY14" fmla="*/ 596921 h 1059043"/>
                  <a:gd name="connsiteX15" fmla="*/ 261443 w 3024845"/>
                  <a:gd name="connsiteY15" fmla="*/ 598812 h 1059043"/>
                  <a:gd name="connsiteX16" fmla="*/ 261696 w 3024845"/>
                  <a:gd name="connsiteY16" fmla="*/ 599623 h 1059043"/>
                  <a:gd name="connsiteX17" fmla="*/ 263470 w 3024845"/>
                  <a:gd name="connsiteY17" fmla="*/ 605298 h 1059043"/>
                  <a:gd name="connsiteX18" fmla="*/ 264230 w 3024845"/>
                  <a:gd name="connsiteY18" fmla="*/ 602866 h 1059043"/>
                  <a:gd name="connsiteX19" fmla="*/ 269550 w 3024845"/>
                  <a:gd name="connsiteY19" fmla="*/ 585842 h 1059043"/>
                  <a:gd name="connsiteX20" fmla="*/ 271323 w 3024845"/>
                  <a:gd name="connsiteY20" fmla="*/ 585842 h 1059043"/>
                  <a:gd name="connsiteX21" fmla="*/ 283737 w 3024845"/>
                  <a:gd name="connsiteY21" fmla="*/ 585842 h 1059043"/>
                  <a:gd name="connsiteX22" fmla="*/ 283737 w 3024845"/>
                  <a:gd name="connsiteY22" fmla="*/ 618268 h 1059043"/>
                  <a:gd name="connsiteX23" fmla="*/ 284750 w 3024845"/>
                  <a:gd name="connsiteY23" fmla="*/ 618809 h 1059043"/>
                  <a:gd name="connsiteX24" fmla="*/ 291844 w 3024845"/>
                  <a:gd name="connsiteY24" fmla="*/ 622592 h 1059043"/>
                  <a:gd name="connsiteX25" fmla="*/ 291844 w 3024845"/>
                  <a:gd name="connsiteY25" fmla="*/ 623943 h 1059043"/>
                  <a:gd name="connsiteX26" fmla="*/ 291844 w 3024845"/>
                  <a:gd name="connsiteY26" fmla="*/ 633401 h 1059043"/>
                  <a:gd name="connsiteX27" fmla="*/ 336431 w 3024845"/>
                  <a:gd name="connsiteY27" fmla="*/ 633401 h 1059043"/>
                  <a:gd name="connsiteX28" fmla="*/ 336431 w 3024845"/>
                  <a:gd name="connsiteY28" fmla="*/ 634482 h 1059043"/>
                  <a:gd name="connsiteX29" fmla="*/ 336431 w 3024845"/>
                  <a:gd name="connsiteY29" fmla="*/ 642048 h 1059043"/>
                  <a:gd name="connsiteX30" fmla="*/ 338457 w 3024845"/>
                  <a:gd name="connsiteY30" fmla="*/ 642048 h 1059043"/>
                  <a:gd name="connsiteX31" fmla="*/ 352644 w 3024845"/>
                  <a:gd name="connsiteY31" fmla="*/ 642048 h 1059043"/>
                  <a:gd name="connsiteX32" fmla="*/ 352644 w 3024845"/>
                  <a:gd name="connsiteY32" fmla="*/ 611783 h 1059043"/>
                  <a:gd name="connsiteX33" fmla="*/ 397231 w 3024845"/>
                  <a:gd name="connsiteY33" fmla="*/ 611783 h 1059043"/>
                  <a:gd name="connsiteX34" fmla="*/ 397231 w 3024845"/>
                  <a:gd name="connsiteY34" fmla="*/ 610432 h 1059043"/>
                  <a:gd name="connsiteX35" fmla="*/ 397231 w 3024845"/>
                  <a:gd name="connsiteY35" fmla="*/ 600974 h 1059043"/>
                  <a:gd name="connsiteX36" fmla="*/ 398245 w 3024845"/>
                  <a:gd name="connsiteY36" fmla="*/ 600974 h 1059043"/>
                  <a:gd name="connsiteX37" fmla="*/ 405338 w 3024845"/>
                  <a:gd name="connsiteY37" fmla="*/ 600974 h 1059043"/>
                  <a:gd name="connsiteX38" fmla="*/ 405338 w 3024845"/>
                  <a:gd name="connsiteY38" fmla="*/ 599083 h 1059043"/>
                  <a:gd name="connsiteX39" fmla="*/ 405338 w 3024845"/>
                  <a:gd name="connsiteY39" fmla="*/ 585842 h 1059043"/>
                  <a:gd name="connsiteX40" fmla="*/ 406098 w 3024845"/>
                  <a:gd name="connsiteY40" fmla="*/ 585842 h 1059043"/>
                  <a:gd name="connsiteX41" fmla="*/ 411418 w 3024845"/>
                  <a:gd name="connsiteY41" fmla="*/ 585842 h 1059043"/>
                  <a:gd name="connsiteX42" fmla="*/ 411418 w 3024845"/>
                  <a:gd name="connsiteY42" fmla="*/ 584761 h 1059043"/>
                  <a:gd name="connsiteX43" fmla="*/ 411418 w 3024845"/>
                  <a:gd name="connsiteY43" fmla="*/ 577194 h 1059043"/>
                  <a:gd name="connsiteX44" fmla="*/ 413445 w 3024845"/>
                  <a:gd name="connsiteY44" fmla="*/ 577194 h 1059043"/>
                  <a:gd name="connsiteX45" fmla="*/ 427632 w 3024845"/>
                  <a:gd name="connsiteY45" fmla="*/ 577194 h 1059043"/>
                  <a:gd name="connsiteX46" fmla="*/ 427632 w 3024845"/>
                  <a:gd name="connsiteY46" fmla="*/ 578275 h 1059043"/>
                  <a:gd name="connsiteX47" fmla="*/ 427632 w 3024845"/>
                  <a:gd name="connsiteY47" fmla="*/ 585842 h 1059043"/>
                  <a:gd name="connsiteX48" fmla="*/ 449925 w 3024845"/>
                  <a:gd name="connsiteY48" fmla="*/ 585842 h 1059043"/>
                  <a:gd name="connsiteX49" fmla="*/ 449925 w 3024845"/>
                  <a:gd name="connsiteY49" fmla="*/ 583950 h 1059043"/>
                  <a:gd name="connsiteX50" fmla="*/ 449925 w 3024845"/>
                  <a:gd name="connsiteY50" fmla="*/ 570709 h 1059043"/>
                  <a:gd name="connsiteX51" fmla="*/ 451699 w 3024845"/>
                  <a:gd name="connsiteY51" fmla="*/ 570709 h 1059043"/>
                  <a:gd name="connsiteX52" fmla="*/ 464112 w 3024845"/>
                  <a:gd name="connsiteY52" fmla="*/ 570709 h 1059043"/>
                  <a:gd name="connsiteX53" fmla="*/ 464112 w 3024845"/>
                  <a:gd name="connsiteY53" fmla="*/ 594489 h 1059043"/>
                  <a:gd name="connsiteX54" fmla="*/ 465126 w 3024845"/>
                  <a:gd name="connsiteY54" fmla="*/ 594489 h 1059043"/>
                  <a:gd name="connsiteX55" fmla="*/ 472219 w 3024845"/>
                  <a:gd name="connsiteY55" fmla="*/ 594489 h 1059043"/>
                  <a:gd name="connsiteX56" fmla="*/ 472219 w 3024845"/>
                  <a:gd name="connsiteY56" fmla="*/ 593408 h 1059043"/>
                  <a:gd name="connsiteX57" fmla="*/ 472219 w 3024845"/>
                  <a:gd name="connsiteY57" fmla="*/ 585842 h 1059043"/>
                  <a:gd name="connsiteX58" fmla="*/ 473992 w 3024845"/>
                  <a:gd name="connsiteY58" fmla="*/ 585842 h 1059043"/>
                  <a:gd name="connsiteX59" fmla="*/ 486406 w 3024845"/>
                  <a:gd name="connsiteY59" fmla="*/ 585842 h 1059043"/>
                  <a:gd name="connsiteX60" fmla="*/ 486406 w 3024845"/>
                  <a:gd name="connsiteY60" fmla="*/ 611783 h 1059043"/>
                  <a:gd name="connsiteX61" fmla="*/ 488433 w 3024845"/>
                  <a:gd name="connsiteY61" fmla="*/ 611783 h 1059043"/>
                  <a:gd name="connsiteX62" fmla="*/ 502619 w 3024845"/>
                  <a:gd name="connsiteY62" fmla="*/ 611783 h 1059043"/>
                  <a:gd name="connsiteX63" fmla="*/ 502619 w 3024845"/>
                  <a:gd name="connsiteY63" fmla="*/ 613404 h 1059043"/>
                  <a:gd name="connsiteX64" fmla="*/ 502619 w 3024845"/>
                  <a:gd name="connsiteY64" fmla="*/ 624754 h 1059043"/>
                  <a:gd name="connsiteX65" fmla="*/ 503379 w 3024845"/>
                  <a:gd name="connsiteY65" fmla="*/ 624754 h 1059043"/>
                  <a:gd name="connsiteX66" fmla="*/ 508700 w 3024845"/>
                  <a:gd name="connsiteY66" fmla="*/ 624754 h 1059043"/>
                  <a:gd name="connsiteX67" fmla="*/ 508700 w 3024845"/>
                  <a:gd name="connsiteY67" fmla="*/ 623943 h 1059043"/>
                  <a:gd name="connsiteX68" fmla="*/ 508700 w 3024845"/>
                  <a:gd name="connsiteY68" fmla="*/ 618268 h 1059043"/>
                  <a:gd name="connsiteX69" fmla="*/ 539100 w 3024845"/>
                  <a:gd name="connsiteY69" fmla="*/ 618268 h 1059043"/>
                  <a:gd name="connsiteX70" fmla="*/ 539100 w 3024845"/>
                  <a:gd name="connsiteY70" fmla="*/ 642048 h 1059043"/>
                  <a:gd name="connsiteX71" fmla="*/ 540113 w 3024845"/>
                  <a:gd name="connsiteY71" fmla="*/ 642048 h 1059043"/>
                  <a:gd name="connsiteX72" fmla="*/ 547207 w 3024845"/>
                  <a:gd name="connsiteY72" fmla="*/ 642048 h 1059043"/>
                  <a:gd name="connsiteX73" fmla="*/ 547207 w 3024845"/>
                  <a:gd name="connsiteY73" fmla="*/ 643129 h 1059043"/>
                  <a:gd name="connsiteX74" fmla="*/ 547207 w 3024845"/>
                  <a:gd name="connsiteY74" fmla="*/ 650695 h 1059043"/>
                  <a:gd name="connsiteX75" fmla="*/ 547967 w 3024845"/>
                  <a:gd name="connsiteY75" fmla="*/ 650695 h 1059043"/>
                  <a:gd name="connsiteX76" fmla="*/ 553287 w 3024845"/>
                  <a:gd name="connsiteY76" fmla="*/ 650695 h 1059043"/>
                  <a:gd name="connsiteX77" fmla="*/ 553287 w 3024845"/>
                  <a:gd name="connsiteY77" fmla="*/ 648533 h 1059043"/>
                  <a:gd name="connsiteX78" fmla="*/ 553287 w 3024845"/>
                  <a:gd name="connsiteY78" fmla="*/ 633401 h 1059043"/>
                  <a:gd name="connsiteX79" fmla="*/ 554300 w 3024845"/>
                  <a:gd name="connsiteY79" fmla="*/ 633401 h 1059043"/>
                  <a:gd name="connsiteX80" fmla="*/ 561394 w 3024845"/>
                  <a:gd name="connsiteY80" fmla="*/ 633401 h 1059043"/>
                  <a:gd name="connsiteX81" fmla="*/ 561394 w 3024845"/>
                  <a:gd name="connsiteY81" fmla="*/ 634482 h 1059043"/>
                  <a:gd name="connsiteX82" fmla="*/ 561394 w 3024845"/>
                  <a:gd name="connsiteY82" fmla="*/ 642048 h 1059043"/>
                  <a:gd name="connsiteX83" fmla="*/ 566714 w 3024845"/>
                  <a:gd name="connsiteY83" fmla="*/ 640055 h 1059043"/>
                  <a:gd name="connsiteX84" fmla="*/ 567474 w 3024845"/>
                  <a:gd name="connsiteY84" fmla="*/ 639075 h 1059043"/>
                  <a:gd name="connsiteX85" fmla="*/ 567474 w 3024845"/>
                  <a:gd name="connsiteY85" fmla="*/ 633401 h 1059043"/>
                  <a:gd name="connsiteX86" fmla="*/ 605981 w 3024845"/>
                  <a:gd name="connsiteY86" fmla="*/ 633401 h 1059043"/>
                  <a:gd name="connsiteX87" fmla="*/ 605981 w 3024845"/>
                  <a:gd name="connsiteY87" fmla="*/ 657180 h 1059043"/>
                  <a:gd name="connsiteX88" fmla="*/ 608007 w 3024845"/>
                  <a:gd name="connsiteY88" fmla="*/ 657180 h 1059043"/>
                  <a:gd name="connsiteX89" fmla="*/ 622194 w 3024845"/>
                  <a:gd name="connsiteY89" fmla="*/ 657180 h 1059043"/>
                  <a:gd name="connsiteX90" fmla="*/ 622194 w 3024845"/>
                  <a:gd name="connsiteY90" fmla="*/ 658261 h 1059043"/>
                  <a:gd name="connsiteX91" fmla="*/ 622194 w 3024845"/>
                  <a:gd name="connsiteY91" fmla="*/ 665827 h 1059043"/>
                  <a:gd name="connsiteX92" fmla="*/ 623968 w 3024845"/>
                  <a:gd name="connsiteY92" fmla="*/ 665827 h 1059043"/>
                  <a:gd name="connsiteX93" fmla="*/ 636381 w 3024845"/>
                  <a:gd name="connsiteY93" fmla="*/ 665827 h 1059043"/>
                  <a:gd name="connsiteX94" fmla="*/ 636381 w 3024845"/>
                  <a:gd name="connsiteY94" fmla="*/ 642048 h 1059043"/>
                  <a:gd name="connsiteX95" fmla="*/ 637394 w 3024845"/>
                  <a:gd name="connsiteY95" fmla="*/ 642048 h 1059043"/>
                  <a:gd name="connsiteX96" fmla="*/ 644488 w 3024845"/>
                  <a:gd name="connsiteY96" fmla="*/ 642048 h 1059043"/>
                  <a:gd name="connsiteX97" fmla="*/ 644488 w 3024845"/>
                  <a:gd name="connsiteY97" fmla="*/ 609621 h 1059043"/>
                  <a:gd name="connsiteX98" fmla="*/ 645501 w 3024845"/>
                  <a:gd name="connsiteY98" fmla="*/ 609621 h 1059043"/>
                  <a:gd name="connsiteX99" fmla="*/ 652595 w 3024845"/>
                  <a:gd name="connsiteY99" fmla="*/ 609621 h 1059043"/>
                  <a:gd name="connsiteX100" fmla="*/ 652595 w 3024845"/>
                  <a:gd name="connsiteY100" fmla="*/ 607730 h 1059043"/>
                  <a:gd name="connsiteX101" fmla="*/ 652595 w 3024845"/>
                  <a:gd name="connsiteY101" fmla="*/ 594489 h 1059043"/>
                  <a:gd name="connsiteX102" fmla="*/ 651328 w 3024845"/>
                  <a:gd name="connsiteY102" fmla="*/ 592867 h 1059043"/>
                  <a:gd name="connsiteX103" fmla="*/ 656648 w 3024845"/>
                  <a:gd name="connsiteY103" fmla="*/ 581518 h 1059043"/>
                  <a:gd name="connsiteX104" fmla="*/ 664755 w 3024845"/>
                  <a:gd name="connsiteY104" fmla="*/ 609621 h 1059043"/>
                  <a:gd name="connsiteX105" fmla="*/ 665515 w 3024845"/>
                  <a:gd name="connsiteY105" fmla="*/ 609621 h 1059043"/>
                  <a:gd name="connsiteX106" fmla="*/ 670835 w 3024845"/>
                  <a:gd name="connsiteY106" fmla="*/ 609621 h 1059043"/>
                  <a:gd name="connsiteX107" fmla="*/ 670835 w 3024845"/>
                  <a:gd name="connsiteY107" fmla="*/ 503694 h 1059043"/>
                  <a:gd name="connsiteX108" fmla="*/ 672355 w 3024845"/>
                  <a:gd name="connsiteY108" fmla="*/ 503694 h 1059043"/>
                  <a:gd name="connsiteX109" fmla="*/ 682995 w 3024845"/>
                  <a:gd name="connsiteY109" fmla="*/ 503694 h 1059043"/>
                  <a:gd name="connsiteX110" fmla="*/ 682995 w 3024845"/>
                  <a:gd name="connsiteY110" fmla="*/ 456135 h 1059043"/>
                  <a:gd name="connsiteX111" fmla="*/ 709342 w 3024845"/>
                  <a:gd name="connsiteY111" fmla="*/ 456135 h 1059043"/>
                  <a:gd name="connsiteX112" fmla="*/ 709342 w 3024845"/>
                  <a:gd name="connsiteY112" fmla="*/ 434517 h 1059043"/>
                  <a:gd name="connsiteX113" fmla="*/ 743796 w 3024845"/>
                  <a:gd name="connsiteY113" fmla="*/ 434517 h 1059043"/>
                  <a:gd name="connsiteX114" fmla="*/ 743796 w 3024845"/>
                  <a:gd name="connsiteY114" fmla="*/ 436949 h 1059043"/>
                  <a:gd name="connsiteX115" fmla="*/ 743796 w 3024845"/>
                  <a:gd name="connsiteY115" fmla="*/ 453973 h 1059043"/>
                  <a:gd name="connsiteX116" fmla="*/ 746076 w 3024845"/>
                  <a:gd name="connsiteY116" fmla="*/ 453973 h 1059043"/>
                  <a:gd name="connsiteX117" fmla="*/ 762036 w 3024845"/>
                  <a:gd name="connsiteY117" fmla="*/ 453973 h 1059043"/>
                  <a:gd name="connsiteX118" fmla="*/ 762036 w 3024845"/>
                  <a:gd name="connsiteY118" fmla="*/ 501532 h 1059043"/>
                  <a:gd name="connsiteX119" fmla="*/ 763049 w 3024845"/>
                  <a:gd name="connsiteY119" fmla="*/ 501532 h 1059043"/>
                  <a:gd name="connsiteX120" fmla="*/ 770143 w 3024845"/>
                  <a:gd name="connsiteY120" fmla="*/ 501532 h 1059043"/>
                  <a:gd name="connsiteX121" fmla="*/ 784330 w 3024845"/>
                  <a:gd name="connsiteY121" fmla="*/ 505856 h 1059043"/>
                  <a:gd name="connsiteX122" fmla="*/ 784330 w 3024845"/>
                  <a:gd name="connsiteY122" fmla="*/ 544768 h 1059043"/>
                  <a:gd name="connsiteX123" fmla="*/ 785343 w 3024845"/>
                  <a:gd name="connsiteY123" fmla="*/ 544768 h 1059043"/>
                  <a:gd name="connsiteX124" fmla="*/ 792436 w 3024845"/>
                  <a:gd name="connsiteY124" fmla="*/ 544768 h 1059043"/>
                  <a:gd name="connsiteX125" fmla="*/ 792436 w 3024845"/>
                  <a:gd name="connsiteY125" fmla="*/ 546389 h 1059043"/>
                  <a:gd name="connsiteX126" fmla="*/ 792436 w 3024845"/>
                  <a:gd name="connsiteY126" fmla="*/ 557738 h 1059043"/>
                  <a:gd name="connsiteX127" fmla="*/ 794463 w 3024845"/>
                  <a:gd name="connsiteY127" fmla="*/ 557738 h 1059043"/>
                  <a:gd name="connsiteX128" fmla="*/ 808650 w 3024845"/>
                  <a:gd name="connsiteY128" fmla="*/ 557738 h 1059043"/>
                  <a:gd name="connsiteX129" fmla="*/ 814730 w 3024845"/>
                  <a:gd name="connsiteY129" fmla="*/ 564224 h 1059043"/>
                  <a:gd name="connsiteX130" fmla="*/ 814730 w 3024845"/>
                  <a:gd name="connsiteY130" fmla="*/ 585842 h 1059043"/>
                  <a:gd name="connsiteX131" fmla="*/ 817010 w 3024845"/>
                  <a:gd name="connsiteY131" fmla="*/ 585842 h 1059043"/>
                  <a:gd name="connsiteX132" fmla="*/ 832970 w 3024845"/>
                  <a:gd name="connsiteY132" fmla="*/ 585842 h 1059043"/>
                  <a:gd name="connsiteX133" fmla="*/ 832970 w 3024845"/>
                  <a:gd name="connsiteY133" fmla="*/ 586922 h 1059043"/>
                  <a:gd name="connsiteX134" fmla="*/ 832970 w 3024845"/>
                  <a:gd name="connsiteY134" fmla="*/ 594489 h 1059043"/>
                  <a:gd name="connsiteX135" fmla="*/ 834237 w 3024845"/>
                  <a:gd name="connsiteY135" fmla="*/ 594489 h 1059043"/>
                  <a:gd name="connsiteX136" fmla="*/ 843104 w 3024845"/>
                  <a:gd name="connsiteY136" fmla="*/ 594489 h 1059043"/>
                  <a:gd name="connsiteX137" fmla="*/ 843104 w 3024845"/>
                  <a:gd name="connsiteY137" fmla="*/ 596650 h 1059043"/>
                  <a:gd name="connsiteX138" fmla="*/ 843104 w 3024845"/>
                  <a:gd name="connsiteY138" fmla="*/ 611783 h 1059043"/>
                  <a:gd name="connsiteX139" fmla="*/ 847157 w 3024845"/>
                  <a:gd name="connsiteY139" fmla="*/ 609891 h 1059043"/>
                  <a:gd name="connsiteX140" fmla="*/ 847157 w 3024845"/>
                  <a:gd name="connsiteY140" fmla="*/ 596650 h 1059043"/>
                  <a:gd name="connsiteX141" fmla="*/ 848170 w 3024845"/>
                  <a:gd name="connsiteY141" fmla="*/ 596650 h 1059043"/>
                  <a:gd name="connsiteX142" fmla="*/ 855264 w 3024845"/>
                  <a:gd name="connsiteY142" fmla="*/ 596650 h 1059043"/>
                  <a:gd name="connsiteX143" fmla="*/ 855264 w 3024845"/>
                  <a:gd name="connsiteY143" fmla="*/ 598272 h 1059043"/>
                  <a:gd name="connsiteX144" fmla="*/ 855264 w 3024845"/>
                  <a:gd name="connsiteY144" fmla="*/ 609621 h 1059043"/>
                  <a:gd name="connsiteX145" fmla="*/ 856024 w 3024845"/>
                  <a:gd name="connsiteY145" fmla="*/ 609621 h 1059043"/>
                  <a:gd name="connsiteX146" fmla="*/ 861344 w 3024845"/>
                  <a:gd name="connsiteY146" fmla="*/ 609621 h 1059043"/>
                  <a:gd name="connsiteX147" fmla="*/ 909984 w 3024845"/>
                  <a:gd name="connsiteY147" fmla="*/ 605298 h 1059043"/>
                  <a:gd name="connsiteX148" fmla="*/ 909984 w 3024845"/>
                  <a:gd name="connsiteY148" fmla="*/ 606649 h 1059043"/>
                  <a:gd name="connsiteX149" fmla="*/ 909984 w 3024845"/>
                  <a:gd name="connsiteY149" fmla="*/ 616106 h 1059043"/>
                  <a:gd name="connsiteX150" fmla="*/ 910744 w 3024845"/>
                  <a:gd name="connsiteY150" fmla="*/ 616106 h 1059043"/>
                  <a:gd name="connsiteX151" fmla="*/ 916065 w 3024845"/>
                  <a:gd name="connsiteY151" fmla="*/ 616106 h 1059043"/>
                  <a:gd name="connsiteX152" fmla="*/ 916065 w 3024845"/>
                  <a:gd name="connsiteY152" fmla="*/ 618268 h 1059043"/>
                  <a:gd name="connsiteX153" fmla="*/ 916065 w 3024845"/>
                  <a:gd name="connsiteY153" fmla="*/ 633401 h 1059043"/>
                  <a:gd name="connsiteX154" fmla="*/ 918091 w 3024845"/>
                  <a:gd name="connsiteY154" fmla="*/ 632050 h 1059043"/>
                  <a:gd name="connsiteX155" fmla="*/ 932278 w 3024845"/>
                  <a:gd name="connsiteY155" fmla="*/ 622592 h 1059043"/>
                  <a:gd name="connsiteX156" fmla="*/ 938358 w 3024845"/>
                  <a:gd name="connsiteY156" fmla="*/ 581518 h 1059043"/>
                  <a:gd name="connsiteX157" fmla="*/ 939118 w 3024845"/>
                  <a:gd name="connsiteY157" fmla="*/ 581248 h 1059043"/>
                  <a:gd name="connsiteX158" fmla="*/ 944438 w 3024845"/>
                  <a:gd name="connsiteY158" fmla="*/ 579356 h 1059043"/>
                  <a:gd name="connsiteX159" fmla="*/ 946465 w 3024845"/>
                  <a:gd name="connsiteY159" fmla="*/ 510179 h 1059043"/>
                  <a:gd name="connsiteX160" fmla="*/ 948492 w 3024845"/>
                  <a:gd name="connsiteY160" fmla="*/ 579356 h 1059043"/>
                  <a:gd name="connsiteX161" fmla="*/ 949252 w 3024845"/>
                  <a:gd name="connsiteY161" fmla="*/ 579626 h 1059043"/>
                  <a:gd name="connsiteX162" fmla="*/ 954572 w 3024845"/>
                  <a:gd name="connsiteY162" fmla="*/ 581518 h 1059043"/>
                  <a:gd name="connsiteX163" fmla="*/ 954572 w 3024845"/>
                  <a:gd name="connsiteY163" fmla="*/ 495047 h 1059043"/>
                  <a:gd name="connsiteX164" fmla="*/ 958625 w 3024845"/>
                  <a:gd name="connsiteY164" fmla="*/ 462620 h 1059043"/>
                  <a:gd name="connsiteX165" fmla="*/ 997132 w 3024845"/>
                  <a:gd name="connsiteY165" fmla="*/ 462620 h 1059043"/>
                  <a:gd name="connsiteX166" fmla="*/ 997132 w 3024845"/>
                  <a:gd name="connsiteY166" fmla="*/ 495047 h 1059043"/>
                  <a:gd name="connsiteX167" fmla="*/ 997892 w 3024845"/>
                  <a:gd name="connsiteY167" fmla="*/ 495047 h 1059043"/>
                  <a:gd name="connsiteX168" fmla="*/ 1003212 w 3024845"/>
                  <a:gd name="connsiteY168" fmla="*/ 495047 h 1059043"/>
                  <a:gd name="connsiteX169" fmla="*/ 1003212 w 3024845"/>
                  <a:gd name="connsiteY169" fmla="*/ 412899 h 1059043"/>
                  <a:gd name="connsiteX170" fmla="*/ 1004986 w 3024845"/>
                  <a:gd name="connsiteY170" fmla="*/ 412899 h 1059043"/>
                  <a:gd name="connsiteX171" fmla="*/ 1017399 w 3024845"/>
                  <a:gd name="connsiteY171" fmla="*/ 412899 h 1059043"/>
                  <a:gd name="connsiteX172" fmla="*/ 1017399 w 3024845"/>
                  <a:gd name="connsiteY172" fmla="*/ 411008 h 1059043"/>
                  <a:gd name="connsiteX173" fmla="*/ 1017399 w 3024845"/>
                  <a:gd name="connsiteY173" fmla="*/ 397767 h 1059043"/>
                  <a:gd name="connsiteX174" fmla="*/ 1039693 w 3024845"/>
                  <a:gd name="connsiteY174" fmla="*/ 397767 h 1059043"/>
                  <a:gd name="connsiteX175" fmla="*/ 1039693 w 3024845"/>
                  <a:gd name="connsiteY175" fmla="*/ 396686 h 1059043"/>
                  <a:gd name="connsiteX176" fmla="*/ 1039693 w 3024845"/>
                  <a:gd name="connsiteY176" fmla="*/ 389120 h 1059043"/>
                  <a:gd name="connsiteX177" fmla="*/ 1041466 w 3024845"/>
                  <a:gd name="connsiteY177" fmla="*/ 389120 h 1059043"/>
                  <a:gd name="connsiteX178" fmla="*/ 1053880 w 3024845"/>
                  <a:gd name="connsiteY178" fmla="*/ 389120 h 1059043"/>
                  <a:gd name="connsiteX179" fmla="*/ 1053880 w 3024845"/>
                  <a:gd name="connsiteY179" fmla="*/ 390201 h 1059043"/>
                  <a:gd name="connsiteX180" fmla="*/ 1053880 w 3024845"/>
                  <a:gd name="connsiteY180" fmla="*/ 397767 h 1059043"/>
                  <a:gd name="connsiteX181" fmla="*/ 1054640 w 3024845"/>
                  <a:gd name="connsiteY181" fmla="*/ 397767 h 1059043"/>
                  <a:gd name="connsiteX182" fmla="*/ 1059960 w 3024845"/>
                  <a:gd name="connsiteY182" fmla="*/ 397767 h 1059043"/>
                  <a:gd name="connsiteX183" fmla="*/ 1070093 w 3024845"/>
                  <a:gd name="connsiteY183" fmla="*/ 393443 h 1059043"/>
                  <a:gd name="connsiteX184" fmla="*/ 1074146 w 3024845"/>
                  <a:gd name="connsiteY184" fmla="*/ 396686 h 1059043"/>
                  <a:gd name="connsiteX185" fmla="*/ 1074146 w 3024845"/>
                  <a:gd name="connsiteY185" fmla="*/ 389120 h 1059043"/>
                  <a:gd name="connsiteX186" fmla="*/ 1076426 w 3024845"/>
                  <a:gd name="connsiteY186" fmla="*/ 389120 h 1059043"/>
                  <a:gd name="connsiteX187" fmla="*/ 1092387 w 3024845"/>
                  <a:gd name="connsiteY187" fmla="*/ 389120 h 1059043"/>
                  <a:gd name="connsiteX188" fmla="*/ 1092387 w 3024845"/>
                  <a:gd name="connsiteY188" fmla="*/ 390201 h 1059043"/>
                  <a:gd name="connsiteX189" fmla="*/ 1092387 w 3024845"/>
                  <a:gd name="connsiteY189" fmla="*/ 397767 h 1059043"/>
                  <a:gd name="connsiteX190" fmla="*/ 1122787 w 3024845"/>
                  <a:gd name="connsiteY190" fmla="*/ 397767 h 1059043"/>
                  <a:gd name="connsiteX191" fmla="*/ 1122787 w 3024845"/>
                  <a:gd name="connsiteY191" fmla="*/ 399388 h 1059043"/>
                  <a:gd name="connsiteX192" fmla="*/ 1122787 w 3024845"/>
                  <a:gd name="connsiteY192" fmla="*/ 410738 h 1059043"/>
                  <a:gd name="connsiteX193" fmla="*/ 1149134 w 3024845"/>
                  <a:gd name="connsiteY193" fmla="*/ 410738 h 1059043"/>
                  <a:gd name="connsiteX194" fmla="*/ 1149134 w 3024845"/>
                  <a:gd name="connsiteY194" fmla="*/ 441002 h 1059043"/>
                  <a:gd name="connsiteX195" fmla="*/ 1149894 w 3024845"/>
                  <a:gd name="connsiteY195" fmla="*/ 441002 h 1059043"/>
                  <a:gd name="connsiteX196" fmla="*/ 1155214 w 3024845"/>
                  <a:gd name="connsiteY196" fmla="*/ 441002 h 1059043"/>
                  <a:gd name="connsiteX197" fmla="*/ 1155214 w 3024845"/>
                  <a:gd name="connsiteY197" fmla="*/ 442083 h 1059043"/>
                  <a:gd name="connsiteX198" fmla="*/ 1155214 w 3024845"/>
                  <a:gd name="connsiteY198" fmla="*/ 449650 h 1059043"/>
                  <a:gd name="connsiteX199" fmla="*/ 1159268 w 3024845"/>
                  <a:gd name="connsiteY199" fmla="*/ 479914 h 1059043"/>
                  <a:gd name="connsiteX200" fmla="*/ 1160028 w 3024845"/>
                  <a:gd name="connsiteY200" fmla="*/ 479914 h 1059043"/>
                  <a:gd name="connsiteX201" fmla="*/ 1165348 w 3024845"/>
                  <a:gd name="connsiteY201" fmla="*/ 479914 h 1059043"/>
                  <a:gd name="connsiteX202" fmla="*/ 1165348 w 3024845"/>
                  <a:gd name="connsiteY202" fmla="*/ 480725 h 1059043"/>
                  <a:gd name="connsiteX203" fmla="*/ 1165348 w 3024845"/>
                  <a:gd name="connsiteY203" fmla="*/ 486400 h 1059043"/>
                  <a:gd name="connsiteX204" fmla="*/ 1166361 w 3024845"/>
                  <a:gd name="connsiteY204" fmla="*/ 486400 h 1059043"/>
                  <a:gd name="connsiteX205" fmla="*/ 1173454 w 3024845"/>
                  <a:gd name="connsiteY205" fmla="*/ 486400 h 1059043"/>
                  <a:gd name="connsiteX206" fmla="*/ 1173454 w 3024845"/>
                  <a:gd name="connsiteY206" fmla="*/ 516665 h 1059043"/>
                  <a:gd name="connsiteX207" fmla="*/ 1175481 w 3024845"/>
                  <a:gd name="connsiteY207" fmla="*/ 516665 h 1059043"/>
                  <a:gd name="connsiteX208" fmla="*/ 1189668 w 3024845"/>
                  <a:gd name="connsiteY208" fmla="*/ 516665 h 1059043"/>
                  <a:gd name="connsiteX209" fmla="*/ 1189668 w 3024845"/>
                  <a:gd name="connsiteY209" fmla="*/ 540444 h 1059043"/>
                  <a:gd name="connsiteX210" fmla="*/ 1191695 w 3024845"/>
                  <a:gd name="connsiteY210" fmla="*/ 542065 h 1059043"/>
                  <a:gd name="connsiteX211" fmla="*/ 1191695 w 3024845"/>
                  <a:gd name="connsiteY211" fmla="*/ 553415 h 1059043"/>
                  <a:gd name="connsiteX212" fmla="*/ 1192455 w 3024845"/>
                  <a:gd name="connsiteY212" fmla="*/ 553415 h 1059043"/>
                  <a:gd name="connsiteX213" fmla="*/ 1197775 w 3024845"/>
                  <a:gd name="connsiteY213" fmla="*/ 553415 h 1059043"/>
                  <a:gd name="connsiteX214" fmla="*/ 1197775 w 3024845"/>
                  <a:gd name="connsiteY214" fmla="*/ 577194 h 1059043"/>
                  <a:gd name="connsiteX215" fmla="*/ 1199041 w 3024845"/>
                  <a:gd name="connsiteY215" fmla="*/ 577194 h 1059043"/>
                  <a:gd name="connsiteX216" fmla="*/ 1207908 w 3024845"/>
                  <a:gd name="connsiteY216" fmla="*/ 577194 h 1059043"/>
                  <a:gd name="connsiteX217" fmla="*/ 1209935 w 3024845"/>
                  <a:gd name="connsiteY217" fmla="*/ 581248 h 1059043"/>
                  <a:gd name="connsiteX218" fmla="*/ 1209935 w 3024845"/>
                  <a:gd name="connsiteY218" fmla="*/ 594489 h 1059043"/>
                  <a:gd name="connsiteX219" fmla="*/ 1211455 w 3024845"/>
                  <a:gd name="connsiteY219" fmla="*/ 592597 h 1059043"/>
                  <a:gd name="connsiteX220" fmla="*/ 1222095 w 3024845"/>
                  <a:gd name="connsiteY220" fmla="*/ 579356 h 1059043"/>
                  <a:gd name="connsiteX221" fmla="*/ 1250469 w 3024845"/>
                  <a:gd name="connsiteY221" fmla="*/ 579356 h 1059043"/>
                  <a:gd name="connsiteX222" fmla="*/ 1250469 w 3024845"/>
                  <a:gd name="connsiteY222" fmla="*/ 665827 h 1059043"/>
                  <a:gd name="connsiteX223" fmla="*/ 1251229 w 3024845"/>
                  <a:gd name="connsiteY223" fmla="*/ 665827 h 1059043"/>
                  <a:gd name="connsiteX224" fmla="*/ 1256549 w 3024845"/>
                  <a:gd name="connsiteY224" fmla="*/ 665827 h 1059043"/>
                  <a:gd name="connsiteX225" fmla="*/ 1257309 w 3024845"/>
                  <a:gd name="connsiteY225" fmla="*/ 664476 h 1059043"/>
                  <a:gd name="connsiteX226" fmla="*/ 1262629 w 3024845"/>
                  <a:gd name="connsiteY226" fmla="*/ 655018 h 1059043"/>
                  <a:gd name="connsiteX227" fmla="*/ 1262629 w 3024845"/>
                  <a:gd name="connsiteY227" fmla="*/ 656910 h 1059043"/>
                  <a:gd name="connsiteX228" fmla="*/ 1262629 w 3024845"/>
                  <a:gd name="connsiteY228" fmla="*/ 670151 h 1059043"/>
                  <a:gd name="connsiteX229" fmla="*/ 1266682 w 3024845"/>
                  <a:gd name="connsiteY229" fmla="*/ 624754 h 1059043"/>
                  <a:gd name="connsiteX230" fmla="*/ 1267442 w 3024845"/>
                  <a:gd name="connsiteY230" fmla="*/ 624754 h 1059043"/>
                  <a:gd name="connsiteX231" fmla="*/ 1272762 w 3024845"/>
                  <a:gd name="connsiteY231" fmla="*/ 624754 h 1059043"/>
                  <a:gd name="connsiteX232" fmla="*/ 1272762 w 3024845"/>
                  <a:gd name="connsiteY232" fmla="*/ 559900 h 1059043"/>
                  <a:gd name="connsiteX233" fmla="*/ 1273776 w 3024845"/>
                  <a:gd name="connsiteY233" fmla="*/ 559900 h 1059043"/>
                  <a:gd name="connsiteX234" fmla="*/ 1280869 w 3024845"/>
                  <a:gd name="connsiteY234" fmla="*/ 559900 h 1059043"/>
                  <a:gd name="connsiteX235" fmla="*/ 1293029 w 3024845"/>
                  <a:gd name="connsiteY235" fmla="*/ 516665 h 1059043"/>
                  <a:gd name="connsiteX236" fmla="*/ 1294296 w 3024845"/>
                  <a:gd name="connsiteY236" fmla="*/ 516665 h 1059043"/>
                  <a:gd name="connsiteX237" fmla="*/ 1303163 w 3024845"/>
                  <a:gd name="connsiteY237" fmla="*/ 516665 h 1059043"/>
                  <a:gd name="connsiteX238" fmla="*/ 1313296 w 3024845"/>
                  <a:gd name="connsiteY238" fmla="*/ 559900 h 1059043"/>
                  <a:gd name="connsiteX239" fmla="*/ 1314309 w 3024845"/>
                  <a:gd name="connsiteY239" fmla="*/ 559900 h 1059043"/>
                  <a:gd name="connsiteX240" fmla="*/ 1321403 w 3024845"/>
                  <a:gd name="connsiteY240" fmla="*/ 559900 h 1059043"/>
                  <a:gd name="connsiteX241" fmla="*/ 1321403 w 3024845"/>
                  <a:gd name="connsiteY241" fmla="*/ 598812 h 1059043"/>
                  <a:gd name="connsiteX242" fmla="*/ 1323176 w 3024845"/>
                  <a:gd name="connsiteY242" fmla="*/ 598812 h 1059043"/>
                  <a:gd name="connsiteX243" fmla="*/ 1335590 w 3024845"/>
                  <a:gd name="connsiteY243" fmla="*/ 598812 h 1059043"/>
                  <a:gd name="connsiteX244" fmla="*/ 1335590 w 3024845"/>
                  <a:gd name="connsiteY244" fmla="*/ 600974 h 1059043"/>
                  <a:gd name="connsiteX245" fmla="*/ 1335590 w 3024845"/>
                  <a:gd name="connsiteY245" fmla="*/ 616106 h 1059043"/>
                  <a:gd name="connsiteX246" fmla="*/ 1339643 w 3024845"/>
                  <a:gd name="connsiteY246" fmla="*/ 613945 h 1059043"/>
                  <a:gd name="connsiteX247" fmla="*/ 1339643 w 3024845"/>
                  <a:gd name="connsiteY247" fmla="*/ 598812 h 1059043"/>
                  <a:gd name="connsiteX248" fmla="*/ 1341163 w 3024845"/>
                  <a:gd name="connsiteY248" fmla="*/ 598812 h 1059043"/>
                  <a:gd name="connsiteX249" fmla="*/ 1351803 w 3024845"/>
                  <a:gd name="connsiteY249" fmla="*/ 598812 h 1059043"/>
                  <a:gd name="connsiteX250" fmla="*/ 1351803 w 3024845"/>
                  <a:gd name="connsiteY250" fmla="*/ 600433 h 1059043"/>
                  <a:gd name="connsiteX251" fmla="*/ 1351803 w 3024845"/>
                  <a:gd name="connsiteY251" fmla="*/ 611783 h 1059043"/>
                  <a:gd name="connsiteX252" fmla="*/ 1382204 w 3024845"/>
                  <a:gd name="connsiteY252" fmla="*/ 611783 h 1059043"/>
                  <a:gd name="connsiteX253" fmla="*/ 1382204 w 3024845"/>
                  <a:gd name="connsiteY253" fmla="*/ 575033 h 1059043"/>
                  <a:gd name="connsiteX254" fmla="*/ 1383470 w 3024845"/>
                  <a:gd name="connsiteY254" fmla="*/ 575033 h 1059043"/>
                  <a:gd name="connsiteX255" fmla="*/ 1392337 w 3024845"/>
                  <a:gd name="connsiteY255" fmla="*/ 575033 h 1059043"/>
                  <a:gd name="connsiteX256" fmla="*/ 1392337 w 3024845"/>
                  <a:gd name="connsiteY256" fmla="*/ 596650 h 1059043"/>
                  <a:gd name="connsiteX257" fmla="*/ 1394364 w 3024845"/>
                  <a:gd name="connsiteY257" fmla="*/ 564224 h 1059043"/>
                  <a:gd name="connsiteX258" fmla="*/ 1416657 w 3024845"/>
                  <a:gd name="connsiteY258" fmla="*/ 564224 h 1059043"/>
                  <a:gd name="connsiteX259" fmla="*/ 1416657 w 3024845"/>
                  <a:gd name="connsiteY259" fmla="*/ 562602 h 1059043"/>
                  <a:gd name="connsiteX260" fmla="*/ 1416657 w 3024845"/>
                  <a:gd name="connsiteY260" fmla="*/ 551253 h 1059043"/>
                  <a:gd name="connsiteX261" fmla="*/ 1417417 w 3024845"/>
                  <a:gd name="connsiteY261" fmla="*/ 551253 h 1059043"/>
                  <a:gd name="connsiteX262" fmla="*/ 1422737 w 3024845"/>
                  <a:gd name="connsiteY262" fmla="*/ 551253 h 1059043"/>
                  <a:gd name="connsiteX263" fmla="*/ 1422737 w 3024845"/>
                  <a:gd name="connsiteY263" fmla="*/ 549362 h 1059043"/>
                  <a:gd name="connsiteX264" fmla="*/ 1422737 w 3024845"/>
                  <a:gd name="connsiteY264" fmla="*/ 536121 h 1059043"/>
                  <a:gd name="connsiteX265" fmla="*/ 1426791 w 3024845"/>
                  <a:gd name="connsiteY265" fmla="*/ 542606 h 1059043"/>
                  <a:gd name="connsiteX266" fmla="*/ 1429071 w 3024845"/>
                  <a:gd name="connsiteY266" fmla="*/ 542606 h 1059043"/>
                  <a:gd name="connsiteX267" fmla="*/ 1445031 w 3024845"/>
                  <a:gd name="connsiteY267" fmla="*/ 542606 h 1059043"/>
                  <a:gd name="connsiteX268" fmla="*/ 1445031 w 3024845"/>
                  <a:gd name="connsiteY268" fmla="*/ 541795 h 1059043"/>
                  <a:gd name="connsiteX269" fmla="*/ 1445031 w 3024845"/>
                  <a:gd name="connsiteY269" fmla="*/ 536121 h 1059043"/>
                  <a:gd name="connsiteX270" fmla="*/ 1445791 w 3024845"/>
                  <a:gd name="connsiteY270" fmla="*/ 536121 h 1059043"/>
                  <a:gd name="connsiteX271" fmla="*/ 1451111 w 3024845"/>
                  <a:gd name="connsiteY271" fmla="*/ 536121 h 1059043"/>
                  <a:gd name="connsiteX272" fmla="*/ 1451111 w 3024845"/>
                  <a:gd name="connsiteY272" fmla="*/ 537472 h 1059043"/>
                  <a:gd name="connsiteX273" fmla="*/ 1451111 w 3024845"/>
                  <a:gd name="connsiteY273" fmla="*/ 546930 h 1059043"/>
                  <a:gd name="connsiteX274" fmla="*/ 1489618 w 3024845"/>
                  <a:gd name="connsiteY274" fmla="*/ 546930 h 1059043"/>
                  <a:gd name="connsiteX275" fmla="*/ 1489618 w 3024845"/>
                  <a:gd name="connsiteY275" fmla="*/ 685283 h 1059043"/>
                  <a:gd name="connsiteX276" fmla="*/ 1491138 w 3024845"/>
                  <a:gd name="connsiteY276" fmla="*/ 685283 h 1059043"/>
                  <a:gd name="connsiteX277" fmla="*/ 1501778 w 3024845"/>
                  <a:gd name="connsiteY277" fmla="*/ 685283 h 1059043"/>
                  <a:gd name="connsiteX278" fmla="*/ 1501778 w 3024845"/>
                  <a:gd name="connsiteY278" fmla="*/ 672313 h 1059043"/>
                  <a:gd name="connsiteX279" fmla="*/ 1505832 w 3024845"/>
                  <a:gd name="connsiteY279" fmla="*/ 672313 h 1059043"/>
                  <a:gd name="connsiteX280" fmla="*/ 1505832 w 3024845"/>
                  <a:gd name="connsiteY280" fmla="*/ 685283 h 1059043"/>
                  <a:gd name="connsiteX281" fmla="*/ 1536232 w 3024845"/>
                  <a:gd name="connsiteY281" fmla="*/ 685283 h 1059043"/>
                  <a:gd name="connsiteX282" fmla="*/ 1536232 w 3024845"/>
                  <a:gd name="connsiteY282" fmla="*/ 655018 h 1059043"/>
                  <a:gd name="connsiteX283" fmla="*/ 1548392 w 3024845"/>
                  <a:gd name="connsiteY283" fmla="*/ 655018 h 1059043"/>
                  <a:gd name="connsiteX284" fmla="*/ 1560552 w 3024845"/>
                  <a:gd name="connsiteY284" fmla="*/ 652857 h 1059043"/>
                  <a:gd name="connsiteX285" fmla="*/ 1564606 w 3024845"/>
                  <a:gd name="connsiteY285" fmla="*/ 655018 h 1059043"/>
                  <a:gd name="connsiteX286" fmla="*/ 1574739 w 3024845"/>
                  <a:gd name="connsiteY286" fmla="*/ 655018 h 1059043"/>
                  <a:gd name="connsiteX287" fmla="*/ 1574739 w 3024845"/>
                  <a:gd name="connsiteY287" fmla="*/ 685283 h 1059043"/>
                  <a:gd name="connsiteX288" fmla="*/ 1582846 w 3024845"/>
                  <a:gd name="connsiteY288" fmla="*/ 685283 h 1059043"/>
                  <a:gd name="connsiteX289" fmla="*/ 1582846 w 3024845"/>
                  <a:gd name="connsiteY289" fmla="*/ 702578 h 1059043"/>
                  <a:gd name="connsiteX290" fmla="*/ 1592182 w 3024845"/>
                  <a:gd name="connsiteY290" fmla="*/ 703483 h 1059043"/>
                  <a:gd name="connsiteX291" fmla="*/ 1605140 w 3024845"/>
                  <a:gd name="connsiteY291" fmla="*/ 703483 h 1059043"/>
                  <a:gd name="connsiteX292" fmla="*/ 1605140 w 3024845"/>
                  <a:gd name="connsiteY292" fmla="*/ 687445 h 1059043"/>
                  <a:gd name="connsiteX293" fmla="*/ 1673096 w 3024845"/>
                  <a:gd name="connsiteY293" fmla="*/ 687445 h 1059043"/>
                  <a:gd name="connsiteX294" fmla="*/ 1673096 w 3024845"/>
                  <a:gd name="connsiteY294" fmla="*/ 602192 h 1059043"/>
                  <a:gd name="connsiteX295" fmla="*/ 1745104 w 3024845"/>
                  <a:gd name="connsiteY295" fmla="*/ 602192 h 1059043"/>
                  <a:gd name="connsiteX296" fmla="*/ 1745104 w 3024845"/>
                  <a:gd name="connsiteY296" fmla="*/ 680960 h 1059043"/>
                  <a:gd name="connsiteX297" fmla="*/ 1747008 w 3024845"/>
                  <a:gd name="connsiteY297" fmla="*/ 680960 h 1059043"/>
                  <a:gd name="connsiteX298" fmla="*/ 1748250 w 3024845"/>
                  <a:gd name="connsiteY298" fmla="*/ 703483 h 1059043"/>
                  <a:gd name="connsiteX299" fmla="*/ 1757926 w 3024845"/>
                  <a:gd name="connsiteY299" fmla="*/ 703483 h 1059043"/>
                  <a:gd name="connsiteX300" fmla="*/ 1759168 w 3024845"/>
                  <a:gd name="connsiteY300" fmla="*/ 680960 h 1059043"/>
                  <a:gd name="connsiteX301" fmla="*/ 1765248 w 3024845"/>
                  <a:gd name="connsiteY301" fmla="*/ 680960 h 1059043"/>
                  <a:gd name="connsiteX302" fmla="*/ 1766490 w 3024845"/>
                  <a:gd name="connsiteY302" fmla="*/ 703483 h 1059043"/>
                  <a:gd name="connsiteX303" fmla="*/ 1817112 w 3024845"/>
                  <a:gd name="connsiteY303" fmla="*/ 703483 h 1059043"/>
                  <a:gd name="connsiteX304" fmla="*/ 1817112 w 3024845"/>
                  <a:gd name="connsiteY304" fmla="*/ 540455 h 1059043"/>
                  <a:gd name="connsiteX305" fmla="*/ 2014439 w 3024845"/>
                  <a:gd name="connsiteY305" fmla="*/ 540455 h 1059043"/>
                  <a:gd name="connsiteX306" fmla="*/ 2014439 w 3024845"/>
                  <a:gd name="connsiteY306" fmla="*/ 703483 h 1059043"/>
                  <a:gd name="connsiteX307" fmla="*/ 2033136 w 3024845"/>
                  <a:gd name="connsiteY307" fmla="*/ 703483 h 1059043"/>
                  <a:gd name="connsiteX308" fmla="*/ 2033136 w 3024845"/>
                  <a:gd name="connsiteY308" fmla="*/ 620790 h 1059043"/>
                  <a:gd name="connsiteX309" fmla="*/ 2128256 w 3024845"/>
                  <a:gd name="connsiteY309" fmla="*/ 620790 h 1059043"/>
                  <a:gd name="connsiteX310" fmla="*/ 2146266 w 3024845"/>
                  <a:gd name="connsiteY310" fmla="*/ 131868 h 1059043"/>
                  <a:gd name="connsiteX311" fmla="*/ 2150320 w 3024845"/>
                  <a:gd name="connsiteY311" fmla="*/ 60529 h 1059043"/>
                  <a:gd name="connsiteX312" fmla="*/ 2152346 w 3024845"/>
                  <a:gd name="connsiteY312" fmla="*/ 56206 h 1059043"/>
                  <a:gd name="connsiteX313" fmla="*/ 2152346 w 3024845"/>
                  <a:gd name="connsiteY313" fmla="*/ 0 h 1059043"/>
                  <a:gd name="connsiteX314" fmla="*/ 2180720 w 3024845"/>
                  <a:gd name="connsiteY314" fmla="*/ 555577 h 1059043"/>
                  <a:gd name="connsiteX315" fmla="*/ 2245574 w 3024845"/>
                  <a:gd name="connsiteY315" fmla="*/ 555577 h 1059043"/>
                  <a:gd name="connsiteX316" fmla="*/ 2245574 w 3024845"/>
                  <a:gd name="connsiteY316" fmla="*/ 631239 h 1059043"/>
                  <a:gd name="connsiteX317" fmla="*/ 2253681 w 3024845"/>
                  <a:gd name="connsiteY317" fmla="*/ 631239 h 1059043"/>
                  <a:gd name="connsiteX318" fmla="*/ 2255708 w 3024845"/>
                  <a:gd name="connsiteY318" fmla="*/ 624754 h 1059043"/>
                  <a:gd name="connsiteX319" fmla="*/ 2261788 w 3024845"/>
                  <a:gd name="connsiteY319" fmla="*/ 624754 h 1059043"/>
                  <a:gd name="connsiteX320" fmla="*/ 2263815 w 3024845"/>
                  <a:gd name="connsiteY320" fmla="*/ 633401 h 1059043"/>
                  <a:gd name="connsiteX321" fmla="*/ 2275975 w 3024845"/>
                  <a:gd name="connsiteY321" fmla="*/ 633401 h 1059043"/>
                  <a:gd name="connsiteX322" fmla="*/ 2275975 w 3024845"/>
                  <a:gd name="connsiteY322" fmla="*/ 626915 h 1059043"/>
                  <a:gd name="connsiteX323" fmla="*/ 2298268 w 3024845"/>
                  <a:gd name="connsiteY323" fmla="*/ 626915 h 1059043"/>
                  <a:gd name="connsiteX324" fmla="*/ 2298268 w 3024845"/>
                  <a:gd name="connsiteY324" fmla="*/ 633401 h 1059043"/>
                  <a:gd name="connsiteX325" fmla="*/ 2318535 w 3024845"/>
                  <a:gd name="connsiteY325" fmla="*/ 633401 h 1059043"/>
                  <a:gd name="connsiteX326" fmla="*/ 2318535 w 3024845"/>
                  <a:gd name="connsiteY326" fmla="*/ 678798 h 1059043"/>
                  <a:gd name="connsiteX327" fmla="*/ 2332722 w 3024845"/>
                  <a:gd name="connsiteY327" fmla="*/ 678798 h 1059043"/>
                  <a:gd name="connsiteX328" fmla="*/ 2332722 w 3024845"/>
                  <a:gd name="connsiteY328" fmla="*/ 665827 h 1059043"/>
                  <a:gd name="connsiteX329" fmla="*/ 2348936 w 3024845"/>
                  <a:gd name="connsiteY329" fmla="*/ 665827 h 1059043"/>
                  <a:gd name="connsiteX330" fmla="*/ 2348936 w 3024845"/>
                  <a:gd name="connsiteY330" fmla="*/ 486400 h 1059043"/>
                  <a:gd name="connsiteX331" fmla="*/ 2355016 w 3024845"/>
                  <a:gd name="connsiteY331" fmla="*/ 479914 h 1059043"/>
                  <a:gd name="connsiteX332" fmla="*/ 2427977 w 3024845"/>
                  <a:gd name="connsiteY332" fmla="*/ 479914 h 1059043"/>
                  <a:gd name="connsiteX333" fmla="*/ 2427977 w 3024845"/>
                  <a:gd name="connsiteY333" fmla="*/ 488562 h 1059043"/>
                  <a:gd name="connsiteX334" fmla="*/ 2438110 w 3024845"/>
                  <a:gd name="connsiteY334" fmla="*/ 488562 h 1059043"/>
                  <a:gd name="connsiteX335" fmla="*/ 2438110 w 3024845"/>
                  <a:gd name="connsiteY335" fmla="*/ 603136 h 1059043"/>
                  <a:gd name="connsiteX336" fmla="*/ 2460404 w 3024845"/>
                  <a:gd name="connsiteY336" fmla="*/ 603136 h 1059043"/>
                  <a:gd name="connsiteX337" fmla="*/ 2460404 w 3024845"/>
                  <a:gd name="connsiteY337" fmla="*/ 536121 h 1059043"/>
                  <a:gd name="connsiteX338" fmla="*/ 2486751 w 3024845"/>
                  <a:gd name="connsiteY338" fmla="*/ 536121 h 1059043"/>
                  <a:gd name="connsiteX339" fmla="*/ 2490804 w 3024845"/>
                  <a:gd name="connsiteY339" fmla="*/ 531797 h 1059043"/>
                  <a:gd name="connsiteX340" fmla="*/ 2498911 w 3024845"/>
                  <a:gd name="connsiteY340" fmla="*/ 531797 h 1059043"/>
                  <a:gd name="connsiteX341" fmla="*/ 2502964 w 3024845"/>
                  <a:gd name="connsiteY341" fmla="*/ 536121 h 1059043"/>
                  <a:gd name="connsiteX342" fmla="*/ 2525258 w 3024845"/>
                  <a:gd name="connsiteY342" fmla="*/ 536121 h 1059043"/>
                  <a:gd name="connsiteX343" fmla="*/ 2525258 w 3024845"/>
                  <a:gd name="connsiteY343" fmla="*/ 419385 h 1059043"/>
                  <a:gd name="connsiteX344" fmla="*/ 2582005 w 3024845"/>
                  <a:gd name="connsiteY344" fmla="*/ 408576 h 1059043"/>
                  <a:gd name="connsiteX345" fmla="*/ 2582005 w 3024845"/>
                  <a:gd name="connsiteY345" fmla="*/ 409657 h 1059043"/>
                  <a:gd name="connsiteX346" fmla="*/ 2582005 w 3024845"/>
                  <a:gd name="connsiteY346" fmla="*/ 417223 h 1059043"/>
                  <a:gd name="connsiteX347" fmla="*/ 2608352 w 3024845"/>
                  <a:gd name="connsiteY347" fmla="*/ 417223 h 1059043"/>
                  <a:gd name="connsiteX348" fmla="*/ 2608352 w 3024845"/>
                  <a:gd name="connsiteY348" fmla="*/ 672313 h 1059043"/>
                  <a:gd name="connsiteX349" fmla="*/ 2630646 w 3024845"/>
                  <a:gd name="connsiteY349" fmla="*/ 672313 h 1059043"/>
                  <a:gd name="connsiteX350" fmla="*/ 2630646 w 3024845"/>
                  <a:gd name="connsiteY350" fmla="*/ 667989 h 1059043"/>
                  <a:gd name="connsiteX351" fmla="*/ 2642806 w 3024845"/>
                  <a:gd name="connsiteY351" fmla="*/ 667989 h 1059043"/>
                  <a:gd name="connsiteX352" fmla="*/ 2642806 w 3024845"/>
                  <a:gd name="connsiteY352" fmla="*/ 672313 h 1059043"/>
                  <a:gd name="connsiteX353" fmla="*/ 2667126 w 3024845"/>
                  <a:gd name="connsiteY353" fmla="*/ 672313 h 1059043"/>
                  <a:gd name="connsiteX354" fmla="*/ 2667126 w 3024845"/>
                  <a:gd name="connsiteY354" fmla="*/ 659342 h 1059043"/>
                  <a:gd name="connsiteX355" fmla="*/ 2695500 w 3024845"/>
                  <a:gd name="connsiteY355" fmla="*/ 659342 h 1059043"/>
                  <a:gd name="connsiteX356" fmla="*/ 2707660 w 3024845"/>
                  <a:gd name="connsiteY356" fmla="*/ 655018 h 1059043"/>
                  <a:gd name="connsiteX357" fmla="*/ 2727927 w 3024845"/>
                  <a:gd name="connsiteY357" fmla="*/ 659342 h 1059043"/>
                  <a:gd name="connsiteX358" fmla="*/ 2727927 w 3024845"/>
                  <a:gd name="connsiteY358" fmla="*/ 642048 h 1059043"/>
                  <a:gd name="connsiteX359" fmla="*/ 2736034 w 3024845"/>
                  <a:gd name="connsiteY359" fmla="*/ 642048 h 1059043"/>
                  <a:gd name="connsiteX360" fmla="*/ 2736034 w 3024845"/>
                  <a:gd name="connsiteY360" fmla="*/ 629077 h 1059043"/>
                  <a:gd name="connsiteX361" fmla="*/ 2792781 w 3024845"/>
                  <a:gd name="connsiteY361" fmla="*/ 629077 h 1059043"/>
                  <a:gd name="connsiteX362" fmla="*/ 2792781 w 3024845"/>
                  <a:gd name="connsiteY362" fmla="*/ 598812 h 1059043"/>
                  <a:gd name="connsiteX363" fmla="*/ 2811021 w 3024845"/>
                  <a:gd name="connsiteY363" fmla="*/ 598812 h 1059043"/>
                  <a:gd name="connsiteX364" fmla="*/ 2811021 w 3024845"/>
                  <a:gd name="connsiteY364" fmla="*/ 592327 h 1059043"/>
                  <a:gd name="connsiteX365" fmla="*/ 2823181 w 3024845"/>
                  <a:gd name="connsiteY365" fmla="*/ 592327 h 1059043"/>
                  <a:gd name="connsiteX366" fmla="*/ 2823181 w 3024845"/>
                  <a:gd name="connsiteY366" fmla="*/ 598812 h 1059043"/>
                  <a:gd name="connsiteX367" fmla="*/ 2839395 w 3024845"/>
                  <a:gd name="connsiteY367" fmla="*/ 598812 h 1059043"/>
                  <a:gd name="connsiteX368" fmla="*/ 2839395 w 3024845"/>
                  <a:gd name="connsiteY368" fmla="*/ 648533 h 1059043"/>
                  <a:gd name="connsiteX369" fmla="*/ 2871822 w 3024845"/>
                  <a:gd name="connsiteY369" fmla="*/ 648533 h 1059043"/>
                  <a:gd name="connsiteX370" fmla="*/ 2871822 w 3024845"/>
                  <a:gd name="connsiteY370" fmla="*/ 622592 h 1059043"/>
                  <a:gd name="connsiteX371" fmla="*/ 2910329 w 3024845"/>
                  <a:gd name="connsiteY371" fmla="*/ 622592 h 1059043"/>
                  <a:gd name="connsiteX372" fmla="*/ 2910329 w 3024845"/>
                  <a:gd name="connsiteY372" fmla="*/ 592327 h 1059043"/>
                  <a:gd name="connsiteX373" fmla="*/ 2958970 w 3024845"/>
                  <a:gd name="connsiteY373" fmla="*/ 592327 h 1059043"/>
                  <a:gd name="connsiteX374" fmla="*/ 2958970 w 3024845"/>
                  <a:gd name="connsiteY374" fmla="*/ 703483 h 1059043"/>
                  <a:gd name="connsiteX375" fmla="*/ 2958970 w 3024845"/>
                  <a:gd name="connsiteY375" fmla="*/ 717262 h 1059043"/>
                  <a:gd name="connsiteX376" fmla="*/ 3024845 w 3024845"/>
                  <a:gd name="connsiteY376" fmla="*/ 717262 h 1059043"/>
                  <a:gd name="connsiteX377" fmla="*/ 3024845 w 3024845"/>
                  <a:gd name="connsiteY377" fmla="*/ 1059043 h 1059043"/>
                  <a:gd name="connsiteX378" fmla="*/ 2054 w 3024845"/>
                  <a:gd name="connsiteY378" fmla="*/ 1056710 h 1059043"/>
                  <a:gd name="connsiteX379" fmla="*/ 0 w 3024845"/>
                  <a:gd name="connsiteY379" fmla="*/ 622592 h 1059043"/>
                  <a:gd name="connsiteX380" fmla="*/ 20267 w 3024845"/>
                  <a:gd name="connsiteY380" fmla="*/ 622592 h 1059043"/>
                  <a:gd name="connsiteX381" fmla="*/ 20774 w 3024845"/>
                  <a:gd name="connsiteY381" fmla="*/ 621511 h 1059043"/>
                  <a:gd name="connsiteX382" fmla="*/ 24320 w 3024845"/>
                  <a:gd name="connsiteY382" fmla="*/ 613945 h 1059043"/>
                  <a:gd name="connsiteX383" fmla="*/ 26094 w 3024845"/>
                  <a:gd name="connsiteY383" fmla="*/ 614215 h 1059043"/>
                  <a:gd name="connsiteX384" fmla="*/ 38507 w 3024845"/>
                  <a:gd name="connsiteY384" fmla="*/ 616106 h 1059043"/>
                  <a:gd name="connsiteX385" fmla="*/ 39014 w 3024845"/>
                  <a:gd name="connsiteY385" fmla="*/ 617458 h 1059043"/>
                  <a:gd name="connsiteX386" fmla="*/ 42560 w 3024845"/>
                  <a:gd name="connsiteY386" fmla="*/ 626915 h 1059043"/>
                  <a:gd name="connsiteX387" fmla="*/ 68907 w 3024845"/>
                  <a:gd name="connsiteY387" fmla="*/ 629077 h 1059043"/>
                  <a:gd name="connsiteX388" fmla="*/ 68907 w 3024845"/>
                  <a:gd name="connsiteY388" fmla="*/ 505856 h 1059043"/>
                  <a:gd name="connsiteX389" fmla="*/ 70934 w 3024845"/>
                  <a:gd name="connsiteY389" fmla="*/ 505856 h 1059043"/>
                  <a:gd name="connsiteX390" fmla="*/ 85121 w 3024845"/>
                  <a:gd name="connsiteY390" fmla="*/ 505856 h 1059043"/>
                  <a:gd name="connsiteX391" fmla="*/ 85121 w 3024845"/>
                  <a:gd name="connsiteY391" fmla="*/ 369664 h 1059043"/>
                  <a:gd name="connsiteX392" fmla="*/ 86894 w 3024845"/>
                  <a:gd name="connsiteY392" fmla="*/ 369664 h 1059043"/>
                  <a:gd name="connsiteX393" fmla="*/ 99308 w 3024845"/>
                  <a:gd name="connsiteY393" fmla="*/ 369664 h 1059043"/>
                  <a:gd name="connsiteX394" fmla="*/ 99308 w 3024845"/>
                  <a:gd name="connsiteY394" fmla="*/ 255090 h 1059043"/>
                  <a:gd name="connsiteX395" fmla="*/ 103361 w 3024845"/>
                  <a:gd name="connsiteY395" fmla="*/ 226986 h 1059043"/>
                  <a:gd name="connsiteX396" fmla="*/ 105388 w 3024845"/>
                  <a:gd name="connsiteY396" fmla="*/ 226986 h 1059043"/>
                  <a:gd name="connsiteX397" fmla="*/ 119575 w 3024845"/>
                  <a:gd name="connsiteY397" fmla="*/ 226986 h 1059043"/>
                  <a:gd name="connsiteX0" fmla="*/ 119575 w 3024845"/>
                  <a:gd name="connsiteY0" fmla="*/ 255427 h 1087484"/>
                  <a:gd name="connsiteX1" fmla="*/ 200642 w 3024845"/>
                  <a:gd name="connsiteY1" fmla="*/ 253266 h 1087484"/>
                  <a:gd name="connsiteX2" fmla="*/ 202669 w 3024845"/>
                  <a:gd name="connsiteY2" fmla="*/ 253266 h 1087484"/>
                  <a:gd name="connsiteX3" fmla="*/ 216856 w 3024845"/>
                  <a:gd name="connsiteY3" fmla="*/ 253266 h 1087484"/>
                  <a:gd name="connsiteX4" fmla="*/ 216856 w 3024845"/>
                  <a:gd name="connsiteY4" fmla="*/ 277045 h 1087484"/>
                  <a:gd name="connsiteX5" fmla="*/ 217363 w 3024845"/>
                  <a:gd name="connsiteY5" fmla="*/ 277856 h 1087484"/>
                  <a:gd name="connsiteX6" fmla="*/ 220909 w 3024845"/>
                  <a:gd name="connsiteY6" fmla="*/ 283531 h 1087484"/>
                  <a:gd name="connsiteX7" fmla="*/ 220909 w 3024845"/>
                  <a:gd name="connsiteY7" fmla="*/ 398105 h 1087484"/>
                  <a:gd name="connsiteX8" fmla="*/ 223189 w 3024845"/>
                  <a:gd name="connsiteY8" fmla="*/ 398105 h 1087484"/>
                  <a:gd name="connsiteX9" fmla="*/ 239150 w 3024845"/>
                  <a:gd name="connsiteY9" fmla="*/ 398105 h 1087484"/>
                  <a:gd name="connsiteX10" fmla="*/ 239150 w 3024845"/>
                  <a:gd name="connsiteY10" fmla="*/ 538620 h 1087484"/>
                  <a:gd name="connsiteX11" fmla="*/ 240670 w 3024845"/>
                  <a:gd name="connsiteY11" fmla="*/ 538350 h 1087484"/>
                  <a:gd name="connsiteX12" fmla="*/ 251310 w 3024845"/>
                  <a:gd name="connsiteY12" fmla="*/ 536459 h 1087484"/>
                  <a:gd name="connsiteX13" fmla="*/ 249283 w 3024845"/>
                  <a:gd name="connsiteY13" fmla="*/ 625091 h 1087484"/>
                  <a:gd name="connsiteX14" fmla="*/ 250803 w 3024845"/>
                  <a:gd name="connsiteY14" fmla="*/ 625362 h 1087484"/>
                  <a:gd name="connsiteX15" fmla="*/ 261443 w 3024845"/>
                  <a:gd name="connsiteY15" fmla="*/ 627253 h 1087484"/>
                  <a:gd name="connsiteX16" fmla="*/ 261696 w 3024845"/>
                  <a:gd name="connsiteY16" fmla="*/ 628064 h 1087484"/>
                  <a:gd name="connsiteX17" fmla="*/ 263470 w 3024845"/>
                  <a:gd name="connsiteY17" fmla="*/ 633739 h 1087484"/>
                  <a:gd name="connsiteX18" fmla="*/ 264230 w 3024845"/>
                  <a:gd name="connsiteY18" fmla="*/ 631307 h 1087484"/>
                  <a:gd name="connsiteX19" fmla="*/ 269550 w 3024845"/>
                  <a:gd name="connsiteY19" fmla="*/ 614283 h 1087484"/>
                  <a:gd name="connsiteX20" fmla="*/ 271323 w 3024845"/>
                  <a:gd name="connsiteY20" fmla="*/ 614283 h 1087484"/>
                  <a:gd name="connsiteX21" fmla="*/ 283737 w 3024845"/>
                  <a:gd name="connsiteY21" fmla="*/ 614283 h 1087484"/>
                  <a:gd name="connsiteX22" fmla="*/ 283737 w 3024845"/>
                  <a:gd name="connsiteY22" fmla="*/ 646709 h 1087484"/>
                  <a:gd name="connsiteX23" fmla="*/ 284750 w 3024845"/>
                  <a:gd name="connsiteY23" fmla="*/ 647250 h 1087484"/>
                  <a:gd name="connsiteX24" fmla="*/ 291844 w 3024845"/>
                  <a:gd name="connsiteY24" fmla="*/ 651033 h 1087484"/>
                  <a:gd name="connsiteX25" fmla="*/ 291844 w 3024845"/>
                  <a:gd name="connsiteY25" fmla="*/ 652384 h 1087484"/>
                  <a:gd name="connsiteX26" fmla="*/ 291844 w 3024845"/>
                  <a:gd name="connsiteY26" fmla="*/ 661842 h 1087484"/>
                  <a:gd name="connsiteX27" fmla="*/ 336431 w 3024845"/>
                  <a:gd name="connsiteY27" fmla="*/ 661842 h 1087484"/>
                  <a:gd name="connsiteX28" fmla="*/ 336431 w 3024845"/>
                  <a:gd name="connsiteY28" fmla="*/ 662923 h 1087484"/>
                  <a:gd name="connsiteX29" fmla="*/ 336431 w 3024845"/>
                  <a:gd name="connsiteY29" fmla="*/ 670489 h 1087484"/>
                  <a:gd name="connsiteX30" fmla="*/ 338457 w 3024845"/>
                  <a:gd name="connsiteY30" fmla="*/ 670489 h 1087484"/>
                  <a:gd name="connsiteX31" fmla="*/ 352644 w 3024845"/>
                  <a:gd name="connsiteY31" fmla="*/ 670489 h 1087484"/>
                  <a:gd name="connsiteX32" fmla="*/ 352644 w 3024845"/>
                  <a:gd name="connsiteY32" fmla="*/ 640224 h 1087484"/>
                  <a:gd name="connsiteX33" fmla="*/ 397231 w 3024845"/>
                  <a:gd name="connsiteY33" fmla="*/ 640224 h 1087484"/>
                  <a:gd name="connsiteX34" fmla="*/ 397231 w 3024845"/>
                  <a:gd name="connsiteY34" fmla="*/ 638873 h 1087484"/>
                  <a:gd name="connsiteX35" fmla="*/ 397231 w 3024845"/>
                  <a:gd name="connsiteY35" fmla="*/ 629415 h 1087484"/>
                  <a:gd name="connsiteX36" fmla="*/ 398245 w 3024845"/>
                  <a:gd name="connsiteY36" fmla="*/ 629415 h 1087484"/>
                  <a:gd name="connsiteX37" fmla="*/ 405338 w 3024845"/>
                  <a:gd name="connsiteY37" fmla="*/ 629415 h 1087484"/>
                  <a:gd name="connsiteX38" fmla="*/ 405338 w 3024845"/>
                  <a:gd name="connsiteY38" fmla="*/ 627524 h 1087484"/>
                  <a:gd name="connsiteX39" fmla="*/ 405338 w 3024845"/>
                  <a:gd name="connsiteY39" fmla="*/ 614283 h 1087484"/>
                  <a:gd name="connsiteX40" fmla="*/ 406098 w 3024845"/>
                  <a:gd name="connsiteY40" fmla="*/ 614283 h 1087484"/>
                  <a:gd name="connsiteX41" fmla="*/ 411418 w 3024845"/>
                  <a:gd name="connsiteY41" fmla="*/ 614283 h 1087484"/>
                  <a:gd name="connsiteX42" fmla="*/ 411418 w 3024845"/>
                  <a:gd name="connsiteY42" fmla="*/ 613202 h 1087484"/>
                  <a:gd name="connsiteX43" fmla="*/ 411418 w 3024845"/>
                  <a:gd name="connsiteY43" fmla="*/ 605635 h 1087484"/>
                  <a:gd name="connsiteX44" fmla="*/ 413445 w 3024845"/>
                  <a:gd name="connsiteY44" fmla="*/ 605635 h 1087484"/>
                  <a:gd name="connsiteX45" fmla="*/ 427632 w 3024845"/>
                  <a:gd name="connsiteY45" fmla="*/ 605635 h 1087484"/>
                  <a:gd name="connsiteX46" fmla="*/ 427632 w 3024845"/>
                  <a:gd name="connsiteY46" fmla="*/ 606716 h 1087484"/>
                  <a:gd name="connsiteX47" fmla="*/ 427632 w 3024845"/>
                  <a:gd name="connsiteY47" fmla="*/ 614283 h 1087484"/>
                  <a:gd name="connsiteX48" fmla="*/ 449925 w 3024845"/>
                  <a:gd name="connsiteY48" fmla="*/ 614283 h 1087484"/>
                  <a:gd name="connsiteX49" fmla="*/ 449925 w 3024845"/>
                  <a:gd name="connsiteY49" fmla="*/ 612391 h 1087484"/>
                  <a:gd name="connsiteX50" fmla="*/ 449925 w 3024845"/>
                  <a:gd name="connsiteY50" fmla="*/ 599150 h 1087484"/>
                  <a:gd name="connsiteX51" fmla="*/ 451699 w 3024845"/>
                  <a:gd name="connsiteY51" fmla="*/ 599150 h 1087484"/>
                  <a:gd name="connsiteX52" fmla="*/ 464112 w 3024845"/>
                  <a:gd name="connsiteY52" fmla="*/ 599150 h 1087484"/>
                  <a:gd name="connsiteX53" fmla="*/ 464112 w 3024845"/>
                  <a:gd name="connsiteY53" fmla="*/ 622930 h 1087484"/>
                  <a:gd name="connsiteX54" fmla="*/ 465126 w 3024845"/>
                  <a:gd name="connsiteY54" fmla="*/ 622930 h 1087484"/>
                  <a:gd name="connsiteX55" fmla="*/ 472219 w 3024845"/>
                  <a:gd name="connsiteY55" fmla="*/ 622930 h 1087484"/>
                  <a:gd name="connsiteX56" fmla="*/ 472219 w 3024845"/>
                  <a:gd name="connsiteY56" fmla="*/ 621849 h 1087484"/>
                  <a:gd name="connsiteX57" fmla="*/ 472219 w 3024845"/>
                  <a:gd name="connsiteY57" fmla="*/ 614283 h 1087484"/>
                  <a:gd name="connsiteX58" fmla="*/ 473992 w 3024845"/>
                  <a:gd name="connsiteY58" fmla="*/ 614283 h 1087484"/>
                  <a:gd name="connsiteX59" fmla="*/ 486406 w 3024845"/>
                  <a:gd name="connsiteY59" fmla="*/ 614283 h 1087484"/>
                  <a:gd name="connsiteX60" fmla="*/ 486406 w 3024845"/>
                  <a:gd name="connsiteY60" fmla="*/ 640224 h 1087484"/>
                  <a:gd name="connsiteX61" fmla="*/ 488433 w 3024845"/>
                  <a:gd name="connsiteY61" fmla="*/ 640224 h 1087484"/>
                  <a:gd name="connsiteX62" fmla="*/ 502619 w 3024845"/>
                  <a:gd name="connsiteY62" fmla="*/ 640224 h 1087484"/>
                  <a:gd name="connsiteX63" fmla="*/ 502619 w 3024845"/>
                  <a:gd name="connsiteY63" fmla="*/ 641845 h 1087484"/>
                  <a:gd name="connsiteX64" fmla="*/ 502619 w 3024845"/>
                  <a:gd name="connsiteY64" fmla="*/ 653195 h 1087484"/>
                  <a:gd name="connsiteX65" fmla="*/ 503379 w 3024845"/>
                  <a:gd name="connsiteY65" fmla="*/ 653195 h 1087484"/>
                  <a:gd name="connsiteX66" fmla="*/ 508700 w 3024845"/>
                  <a:gd name="connsiteY66" fmla="*/ 653195 h 1087484"/>
                  <a:gd name="connsiteX67" fmla="*/ 508700 w 3024845"/>
                  <a:gd name="connsiteY67" fmla="*/ 652384 h 1087484"/>
                  <a:gd name="connsiteX68" fmla="*/ 508700 w 3024845"/>
                  <a:gd name="connsiteY68" fmla="*/ 646709 h 1087484"/>
                  <a:gd name="connsiteX69" fmla="*/ 539100 w 3024845"/>
                  <a:gd name="connsiteY69" fmla="*/ 646709 h 1087484"/>
                  <a:gd name="connsiteX70" fmla="*/ 539100 w 3024845"/>
                  <a:gd name="connsiteY70" fmla="*/ 670489 h 1087484"/>
                  <a:gd name="connsiteX71" fmla="*/ 540113 w 3024845"/>
                  <a:gd name="connsiteY71" fmla="*/ 670489 h 1087484"/>
                  <a:gd name="connsiteX72" fmla="*/ 547207 w 3024845"/>
                  <a:gd name="connsiteY72" fmla="*/ 670489 h 1087484"/>
                  <a:gd name="connsiteX73" fmla="*/ 547207 w 3024845"/>
                  <a:gd name="connsiteY73" fmla="*/ 671570 h 1087484"/>
                  <a:gd name="connsiteX74" fmla="*/ 547207 w 3024845"/>
                  <a:gd name="connsiteY74" fmla="*/ 679136 h 1087484"/>
                  <a:gd name="connsiteX75" fmla="*/ 547967 w 3024845"/>
                  <a:gd name="connsiteY75" fmla="*/ 679136 h 1087484"/>
                  <a:gd name="connsiteX76" fmla="*/ 553287 w 3024845"/>
                  <a:gd name="connsiteY76" fmla="*/ 679136 h 1087484"/>
                  <a:gd name="connsiteX77" fmla="*/ 553287 w 3024845"/>
                  <a:gd name="connsiteY77" fmla="*/ 676974 h 1087484"/>
                  <a:gd name="connsiteX78" fmla="*/ 553287 w 3024845"/>
                  <a:gd name="connsiteY78" fmla="*/ 661842 h 1087484"/>
                  <a:gd name="connsiteX79" fmla="*/ 554300 w 3024845"/>
                  <a:gd name="connsiteY79" fmla="*/ 661842 h 1087484"/>
                  <a:gd name="connsiteX80" fmla="*/ 561394 w 3024845"/>
                  <a:gd name="connsiteY80" fmla="*/ 661842 h 1087484"/>
                  <a:gd name="connsiteX81" fmla="*/ 561394 w 3024845"/>
                  <a:gd name="connsiteY81" fmla="*/ 662923 h 1087484"/>
                  <a:gd name="connsiteX82" fmla="*/ 561394 w 3024845"/>
                  <a:gd name="connsiteY82" fmla="*/ 670489 h 1087484"/>
                  <a:gd name="connsiteX83" fmla="*/ 566714 w 3024845"/>
                  <a:gd name="connsiteY83" fmla="*/ 668496 h 1087484"/>
                  <a:gd name="connsiteX84" fmla="*/ 567474 w 3024845"/>
                  <a:gd name="connsiteY84" fmla="*/ 667516 h 1087484"/>
                  <a:gd name="connsiteX85" fmla="*/ 567474 w 3024845"/>
                  <a:gd name="connsiteY85" fmla="*/ 661842 h 1087484"/>
                  <a:gd name="connsiteX86" fmla="*/ 605981 w 3024845"/>
                  <a:gd name="connsiteY86" fmla="*/ 661842 h 1087484"/>
                  <a:gd name="connsiteX87" fmla="*/ 605981 w 3024845"/>
                  <a:gd name="connsiteY87" fmla="*/ 685621 h 1087484"/>
                  <a:gd name="connsiteX88" fmla="*/ 608007 w 3024845"/>
                  <a:gd name="connsiteY88" fmla="*/ 685621 h 1087484"/>
                  <a:gd name="connsiteX89" fmla="*/ 622194 w 3024845"/>
                  <a:gd name="connsiteY89" fmla="*/ 685621 h 1087484"/>
                  <a:gd name="connsiteX90" fmla="*/ 622194 w 3024845"/>
                  <a:gd name="connsiteY90" fmla="*/ 686702 h 1087484"/>
                  <a:gd name="connsiteX91" fmla="*/ 622194 w 3024845"/>
                  <a:gd name="connsiteY91" fmla="*/ 694268 h 1087484"/>
                  <a:gd name="connsiteX92" fmla="*/ 623968 w 3024845"/>
                  <a:gd name="connsiteY92" fmla="*/ 694268 h 1087484"/>
                  <a:gd name="connsiteX93" fmla="*/ 636381 w 3024845"/>
                  <a:gd name="connsiteY93" fmla="*/ 694268 h 1087484"/>
                  <a:gd name="connsiteX94" fmla="*/ 636381 w 3024845"/>
                  <a:gd name="connsiteY94" fmla="*/ 670489 h 1087484"/>
                  <a:gd name="connsiteX95" fmla="*/ 637394 w 3024845"/>
                  <a:gd name="connsiteY95" fmla="*/ 670489 h 1087484"/>
                  <a:gd name="connsiteX96" fmla="*/ 644488 w 3024845"/>
                  <a:gd name="connsiteY96" fmla="*/ 670489 h 1087484"/>
                  <a:gd name="connsiteX97" fmla="*/ 644488 w 3024845"/>
                  <a:gd name="connsiteY97" fmla="*/ 638062 h 1087484"/>
                  <a:gd name="connsiteX98" fmla="*/ 645501 w 3024845"/>
                  <a:gd name="connsiteY98" fmla="*/ 638062 h 1087484"/>
                  <a:gd name="connsiteX99" fmla="*/ 652595 w 3024845"/>
                  <a:gd name="connsiteY99" fmla="*/ 638062 h 1087484"/>
                  <a:gd name="connsiteX100" fmla="*/ 652595 w 3024845"/>
                  <a:gd name="connsiteY100" fmla="*/ 636171 h 1087484"/>
                  <a:gd name="connsiteX101" fmla="*/ 652595 w 3024845"/>
                  <a:gd name="connsiteY101" fmla="*/ 622930 h 1087484"/>
                  <a:gd name="connsiteX102" fmla="*/ 651328 w 3024845"/>
                  <a:gd name="connsiteY102" fmla="*/ 621308 h 1087484"/>
                  <a:gd name="connsiteX103" fmla="*/ 656648 w 3024845"/>
                  <a:gd name="connsiteY103" fmla="*/ 609959 h 1087484"/>
                  <a:gd name="connsiteX104" fmla="*/ 664755 w 3024845"/>
                  <a:gd name="connsiteY104" fmla="*/ 638062 h 1087484"/>
                  <a:gd name="connsiteX105" fmla="*/ 665515 w 3024845"/>
                  <a:gd name="connsiteY105" fmla="*/ 638062 h 1087484"/>
                  <a:gd name="connsiteX106" fmla="*/ 670835 w 3024845"/>
                  <a:gd name="connsiteY106" fmla="*/ 638062 h 1087484"/>
                  <a:gd name="connsiteX107" fmla="*/ 670835 w 3024845"/>
                  <a:gd name="connsiteY107" fmla="*/ 532135 h 1087484"/>
                  <a:gd name="connsiteX108" fmla="*/ 672355 w 3024845"/>
                  <a:gd name="connsiteY108" fmla="*/ 532135 h 1087484"/>
                  <a:gd name="connsiteX109" fmla="*/ 682995 w 3024845"/>
                  <a:gd name="connsiteY109" fmla="*/ 532135 h 1087484"/>
                  <a:gd name="connsiteX110" fmla="*/ 682995 w 3024845"/>
                  <a:gd name="connsiteY110" fmla="*/ 484576 h 1087484"/>
                  <a:gd name="connsiteX111" fmla="*/ 709342 w 3024845"/>
                  <a:gd name="connsiteY111" fmla="*/ 484576 h 1087484"/>
                  <a:gd name="connsiteX112" fmla="*/ 709342 w 3024845"/>
                  <a:gd name="connsiteY112" fmla="*/ 462958 h 1087484"/>
                  <a:gd name="connsiteX113" fmla="*/ 743796 w 3024845"/>
                  <a:gd name="connsiteY113" fmla="*/ 462958 h 1087484"/>
                  <a:gd name="connsiteX114" fmla="*/ 743796 w 3024845"/>
                  <a:gd name="connsiteY114" fmla="*/ 465390 h 1087484"/>
                  <a:gd name="connsiteX115" fmla="*/ 743796 w 3024845"/>
                  <a:gd name="connsiteY115" fmla="*/ 482414 h 1087484"/>
                  <a:gd name="connsiteX116" fmla="*/ 746076 w 3024845"/>
                  <a:gd name="connsiteY116" fmla="*/ 482414 h 1087484"/>
                  <a:gd name="connsiteX117" fmla="*/ 762036 w 3024845"/>
                  <a:gd name="connsiteY117" fmla="*/ 482414 h 1087484"/>
                  <a:gd name="connsiteX118" fmla="*/ 762036 w 3024845"/>
                  <a:gd name="connsiteY118" fmla="*/ 529973 h 1087484"/>
                  <a:gd name="connsiteX119" fmla="*/ 763049 w 3024845"/>
                  <a:gd name="connsiteY119" fmla="*/ 529973 h 1087484"/>
                  <a:gd name="connsiteX120" fmla="*/ 770143 w 3024845"/>
                  <a:gd name="connsiteY120" fmla="*/ 529973 h 1087484"/>
                  <a:gd name="connsiteX121" fmla="*/ 784330 w 3024845"/>
                  <a:gd name="connsiteY121" fmla="*/ 534297 h 1087484"/>
                  <a:gd name="connsiteX122" fmla="*/ 784330 w 3024845"/>
                  <a:gd name="connsiteY122" fmla="*/ 573209 h 1087484"/>
                  <a:gd name="connsiteX123" fmla="*/ 785343 w 3024845"/>
                  <a:gd name="connsiteY123" fmla="*/ 573209 h 1087484"/>
                  <a:gd name="connsiteX124" fmla="*/ 792436 w 3024845"/>
                  <a:gd name="connsiteY124" fmla="*/ 573209 h 1087484"/>
                  <a:gd name="connsiteX125" fmla="*/ 792436 w 3024845"/>
                  <a:gd name="connsiteY125" fmla="*/ 574830 h 1087484"/>
                  <a:gd name="connsiteX126" fmla="*/ 792436 w 3024845"/>
                  <a:gd name="connsiteY126" fmla="*/ 586179 h 1087484"/>
                  <a:gd name="connsiteX127" fmla="*/ 794463 w 3024845"/>
                  <a:gd name="connsiteY127" fmla="*/ 586179 h 1087484"/>
                  <a:gd name="connsiteX128" fmla="*/ 808650 w 3024845"/>
                  <a:gd name="connsiteY128" fmla="*/ 586179 h 1087484"/>
                  <a:gd name="connsiteX129" fmla="*/ 814730 w 3024845"/>
                  <a:gd name="connsiteY129" fmla="*/ 592665 h 1087484"/>
                  <a:gd name="connsiteX130" fmla="*/ 814730 w 3024845"/>
                  <a:gd name="connsiteY130" fmla="*/ 614283 h 1087484"/>
                  <a:gd name="connsiteX131" fmla="*/ 817010 w 3024845"/>
                  <a:gd name="connsiteY131" fmla="*/ 614283 h 1087484"/>
                  <a:gd name="connsiteX132" fmla="*/ 832970 w 3024845"/>
                  <a:gd name="connsiteY132" fmla="*/ 614283 h 1087484"/>
                  <a:gd name="connsiteX133" fmla="*/ 832970 w 3024845"/>
                  <a:gd name="connsiteY133" fmla="*/ 615363 h 1087484"/>
                  <a:gd name="connsiteX134" fmla="*/ 832970 w 3024845"/>
                  <a:gd name="connsiteY134" fmla="*/ 622930 h 1087484"/>
                  <a:gd name="connsiteX135" fmla="*/ 834237 w 3024845"/>
                  <a:gd name="connsiteY135" fmla="*/ 622930 h 1087484"/>
                  <a:gd name="connsiteX136" fmla="*/ 843104 w 3024845"/>
                  <a:gd name="connsiteY136" fmla="*/ 622930 h 1087484"/>
                  <a:gd name="connsiteX137" fmla="*/ 843104 w 3024845"/>
                  <a:gd name="connsiteY137" fmla="*/ 625091 h 1087484"/>
                  <a:gd name="connsiteX138" fmla="*/ 843104 w 3024845"/>
                  <a:gd name="connsiteY138" fmla="*/ 640224 h 1087484"/>
                  <a:gd name="connsiteX139" fmla="*/ 847157 w 3024845"/>
                  <a:gd name="connsiteY139" fmla="*/ 638332 h 1087484"/>
                  <a:gd name="connsiteX140" fmla="*/ 847157 w 3024845"/>
                  <a:gd name="connsiteY140" fmla="*/ 625091 h 1087484"/>
                  <a:gd name="connsiteX141" fmla="*/ 848170 w 3024845"/>
                  <a:gd name="connsiteY141" fmla="*/ 625091 h 1087484"/>
                  <a:gd name="connsiteX142" fmla="*/ 855264 w 3024845"/>
                  <a:gd name="connsiteY142" fmla="*/ 625091 h 1087484"/>
                  <a:gd name="connsiteX143" fmla="*/ 855264 w 3024845"/>
                  <a:gd name="connsiteY143" fmla="*/ 626713 h 1087484"/>
                  <a:gd name="connsiteX144" fmla="*/ 855264 w 3024845"/>
                  <a:gd name="connsiteY144" fmla="*/ 638062 h 1087484"/>
                  <a:gd name="connsiteX145" fmla="*/ 856024 w 3024845"/>
                  <a:gd name="connsiteY145" fmla="*/ 638062 h 1087484"/>
                  <a:gd name="connsiteX146" fmla="*/ 861344 w 3024845"/>
                  <a:gd name="connsiteY146" fmla="*/ 638062 h 1087484"/>
                  <a:gd name="connsiteX147" fmla="*/ 909984 w 3024845"/>
                  <a:gd name="connsiteY147" fmla="*/ 633739 h 1087484"/>
                  <a:gd name="connsiteX148" fmla="*/ 909984 w 3024845"/>
                  <a:gd name="connsiteY148" fmla="*/ 635090 h 1087484"/>
                  <a:gd name="connsiteX149" fmla="*/ 909984 w 3024845"/>
                  <a:gd name="connsiteY149" fmla="*/ 644547 h 1087484"/>
                  <a:gd name="connsiteX150" fmla="*/ 910744 w 3024845"/>
                  <a:gd name="connsiteY150" fmla="*/ 644547 h 1087484"/>
                  <a:gd name="connsiteX151" fmla="*/ 916065 w 3024845"/>
                  <a:gd name="connsiteY151" fmla="*/ 644547 h 1087484"/>
                  <a:gd name="connsiteX152" fmla="*/ 916065 w 3024845"/>
                  <a:gd name="connsiteY152" fmla="*/ 646709 h 1087484"/>
                  <a:gd name="connsiteX153" fmla="*/ 916065 w 3024845"/>
                  <a:gd name="connsiteY153" fmla="*/ 661842 h 1087484"/>
                  <a:gd name="connsiteX154" fmla="*/ 918091 w 3024845"/>
                  <a:gd name="connsiteY154" fmla="*/ 660491 h 1087484"/>
                  <a:gd name="connsiteX155" fmla="*/ 932278 w 3024845"/>
                  <a:gd name="connsiteY155" fmla="*/ 651033 h 1087484"/>
                  <a:gd name="connsiteX156" fmla="*/ 938358 w 3024845"/>
                  <a:gd name="connsiteY156" fmla="*/ 609959 h 1087484"/>
                  <a:gd name="connsiteX157" fmla="*/ 939118 w 3024845"/>
                  <a:gd name="connsiteY157" fmla="*/ 609689 h 1087484"/>
                  <a:gd name="connsiteX158" fmla="*/ 944438 w 3024845"/>
                  <a:gd name="connsiteY158" fmla="*/ 607797 h 1087484"/>
                  <a:gd name="connsiteX159" fmla="*/ 946465 w 3024845"/>
                  <a:gd name="connsiteY159" fmla="*/ 538620 h 1087484"/>
                  <a:gd name="connsiteX160" fmla="*/ 948492 w 3024845"/>
                  <a:gd name="connsiteY160" fmla="*/ 607797 h 1087484"/>
                  <a:gd name="connsiteX161" fmla="*/ 949252 w 3024845"/>
                  <a:gd name="connsiteY161" fmla="*/ 608067 h 1087484"/>
                  <a:gd name="connsiteX162" fmla="*/ 954572 w 3024845"/>
                  <a:gd name="connsiteY162" fmla="*/ 609959 h 1087484"/>
                  <a:gd name="connsiteX163" fmla="*/ 954572 w 3024845"/>
                  <a:gd name="connsiteY163" fmla="*/ 523488 h 1087484"/>
                  <a:gd name="connsiteX164" fmla="*/ 958625 w 3024845"/>
                  <a:gd name="connsiteY164" fmla="*/ 491061 h 1087484"/>
                  <a:gd name="connsiteX165" fmla="*/ 997132 w 3024845"/>
                  <a:gd name="connsiteY165" fmla="*/ 491061 h 1087484"/>
                  <a:gd name="connsiteX166" fmla="*/ 997132 w 3024845"/>
                  <a:gd name="connsiteY166" fmla="*/ 523488 h 1087484"/>
                  <a:gd name="connsiteX167" fmla="*/ 997892 w 3024845"/>
                  <a:gd name="connsiteY167" fmla="*/ 523488 h 1087484"/>
                  <a:gd name="connsiteX168" fmla="*/ 1003212 w 3024845"/>
                  <a:gd name="connsiteY168" fmla="*/ 523488 h 1087484"/>
                  <a:gd name="connsiteX169" fmla="*/ 1003212 w 3024845"/>
                  <a:gd name="connsiteY169" fmla="*/ 441340 h 1087484"/>
                  <a:gd name="connsiteX170" fmla="*/ 1004986 w 3024845"/>
                  <a:gd name="connsiteY170" fmla="*/ 441340 h 1087484"/>
                  <a:gd name="connsiteX171" fmla="*/ 1017399 w 3024845"/>
                  <a:gd name="connsiteY171" fmla="*/ 441340 h 1087484"/>
                  <a:gd name="connsiteX172" fmla="*/ 1017399 w 3024845"/>
                  <a:gd name="connsiteY172" fmla="*/ 439449 h 1087484"/>
                  <a:gd name="connsiteX173" fmla="*/ 1017399 w 3024845"/>
                  <a:gd name="connsiteY173" fmla="*/ 426208 h 1087484"/>
                  <a:gd name="connsiteX174" fmla="*/ 1039693 w 3024845"/>
                  <a:gd name="connsiteY174" fmla="*/ 426208 h 1087484"/>
                  <a:gd name="connsiteX175" fmla="*/ 1039693 w 3024845"/>
                  <a:gd name="connsiteY175" fmla="*/ 425127 h 1087484"/>
                  <a:gd name="connsiteX176" fmla="*/ 1039693 w 3024845"/>
                  <a:gd name="connsiteY176" fmla="*/ 417561 h 1087484"/>
                  <a:gd name="connsiteX177" fmla="*/ 1041466 w 3024845"/>
                  <a:gd name="connsiteY177" fmla="*/ 417561 h 1087484"/>
                  <a:gd name="connsiteX178" fmla="*/ 1053880 w 3024845"/>
                  <a:gd name="connsiteY178" fmla="*/ 417561 h 1087484"/>
                  <a:gd name="connsiteX179" fmla="*/ 1053880 w 3024845"/>
                  <a:gd name="connsiteY179" fmla="*/ 418642 h 1087484"/>
                  <a:gd name="connsiteX180" fmla="*/ 1053880 w 3024845"/>
                  <a:gd name="connsiteY180" fmla="*/ 426208 h 1087484"/>
                  <a:gd name="connsiteX181" fmla="*/ 1054640 w 3024845"/>
                  <a:gd name="connsiteY181" fmla="*/ 426208 h 1087484"/>
                  <a:gd name="connsiteX182" fmla="*/ 1059960 w 3024845"/>
                  <a:gd name="connsiteY182" fmla="*/ 426208 h 1087484"/>
                  <a:gd name="connsiteX183" fmla="*/ 1070093 w 3024845"/>
                  <a:gd name="connsiteY183" fmla="*/ 421884 h 1087484"/>
                  <a:gd name="connsiteX184" fmla="*/ 1074146 w 3024845"/>
                  <a:gd name="connsiteY184" fmla="*/ 425127 h 1087484"/>
                  <a:gd name="connsiteX185" fmla="*/ 1074146 w 3024845"/>
                  <a:gd name="connsiteY185" fmla="*/ 417561 h 1087484"/>
                  <a:gd name="connsiteX186" fmla="*/ 1076426 w 3024845"/>
                  <a:gd name="connsiteY186" fmla="*/ 417561 h 1087484"/>
                  <a:gd name="connsiteX187" fmla="*/ 1092387 w 3024845"/>
                  <a:gd name="connsiteY187" fmla="*/ 417561 h 1087484"/>
                  <a:gd name="connsiteX188" fmla="*/ 1092387 w 3024845"/>
                  <a:gd name="connsiteY188" fmla="*/ 418642 h 1087484"/>
                  <a:gd name="connsiteX189" fmla="*/ 1092387 w 3024845"/>
                  <a:gd name="connsiteY189" fmla="*/ 426208 h 1087484"/>
                  <a:gd name="connsiteX190" fmla="*/ 1122787 w 3024845"/>
                  <a:gd name="connsiteY190" fmla="*/ 426208 h 1087484"/>
                  <a:gd name="connsiteX191" fmla="*/ 1122787 w 3024845"/>
                  <a:gd name="connsiteY191" fmla="*/ 427829 h 1087484"/>
                  <a:gd name="connsiteX192" fmla="*/ 1122787 w 3024845"/>
                  <a:gd name="connsiteY192" fmla="*/ 439179 h 1087484"/>
                  <a:gd name="connsiteX193" fmla="*/ 1149134 w 3024845"/>
                  <a:gd name="connsiteY193" fmla="*/ 439179 h 1087484"/>
                  <a:gd name="connsiteX194" fmla="*/ 1149134 w 3024845"/>
                  <a:gd name="connsiteY194" fmla="*/ 469443 h 1087484"/>
                  <a:gd name="connsiteX195" fmla="*/ 1149894 w 3024845"/>
                  <a:gd name="connsiteY195" fmla="*/ 469443 h 1087484"/>
                  <a:gd name="connsiteX196" fmla="*/ 1155214 w 3024845"/>
                  <a:gd name="connsiteY196" fmla="*/ 469443 h 1087484"/>
                  <a:gd name="connsiteX197" fmla="*/ 1155214 w 3024845"/>
                  <a:gd name="connsiteY197" fmla="*/ 470524 h 1087484"/>
                  <a:gd name="connsiteX198" fmla="*/ 1155214 w 3024845"/>
                  <a:gd name="connsiteY198" fmla="*/ 478091 h 1087484"/>
                  <a:gd name="connsiteX199" fmla="*/ 1159268 w 3024845"/>
                  <a:gd name="connsiteY199" fmla="*/ 508355 h 1087484"/>
                  <a:gd name="connsiteX200" fmla="*/ 1160028 w 3024845"/>
                  <a:gd name="connsiteY200" fmla="*/ 508355 h 1087484"/>
                  <a:gd name="connsiteX201" fmla="*/ 1165348 w 3024845"/>
                  <a:gd name="connsiteY201" fmla="*/ 508355 h 1087484"/>
                  <a:gd name="connsiteX202" fmla="*/ 1165348 w 3024845"/>
                  <a:gd name="connsiteY202" fmla="*/ 509166 h 1087484"/>
                  <a:gd name="connsiteX203" fmla="*/ 1165348 w 3024845"/>
                  <a:gd name="connsiteY203" fmla="*/ 514841 h 1087484"/>
                  <a:gd name="connsiteX204" fmla="*/ 1166361 w 3024845"/>
                  <a:gd name="connsiteY204" fmla="*/ 514841 h 1087484"/>
                  <a:gd name="connsiteX205" fmla="*/ 1173454 w 3024845"/>
                  <a:gd name="connsiteY205" fmla="*/ 514841 h 1087484"/>
                  <a:gd name="connsiteX206" fmla="*/ 1173454 w 3024845"/>
                  <a:gd name="connsiteY206" fmla="*/ 545106 h 1087484"/>
                  <a:gd name="connsiteX207" fmla="*/ 1175481 w 3024845"/>
                  <a:gd name="connsiteY207" fmla="*/ 545106 h 1087484"/>
                  <a:gd name="connsiteX208" fmla="*/ 1189668 w 3024845"/>
                  <a:gd name="connsiteY208" fmla="*/ 545106 h 1087484"/>
                  <a:gd name="connsiteX209" fmla="*/ 1189668 w 3024845"/>
                  <a:gd name="connsiteY209" fmla="*/ 568885 h 1087484"/>
                  <a:gd name="connsiteX210" fmla="*/ 1191695 w 3024845"/>
                  <a:gd name="connsiteY210" fmla="*/ 570506 h 1087484"/>
                  <a:gd name="connsiteX211" fmla="*/ 1191695 w 3024845"/>
                  <a:gd name="connsiteY211" fmla="*/ 581856 h 1087484"/>
                  <a:gd name="connsiteX212" fmla="*/ 1192455 w 3024845"/>
                  <a:gd name="connsiteY212" fmla="*/ 581856 h 1087484"/>
                  <a:gd name="connsiteX213" fmla="*/ 1197775 w 3024845"/>
                  <a:gd name="connsiteY213" fmla="*/ 581856 h 1087484"/>
                  <a:gd name="connsiteX214" fmla="*/ 1197775 w 3024845"/>
                  <a:gd name="connsiteY214" fmla="*/ 605635 h 1087484"/>
                  <a:gd name="connsiteX215" fmla="*/ 1199041 w 3024845"/>
                  <a:gd name="connsiteY215" fmla="*/ 605635 h 1087484"/>
                  <a:gd name="connsiteX216" fmla="*/ 1207908 w 3024845"/>
                  <a:gd name="connsiteY216" fmla="*/ 605635 h 1087484"/>
                  <a:gd name="connsiteX217" fmla="*/ 1209935 w 3024845"/>
                  <a:gd name="connsiteY217" fmla="*/ 609689 h 1087484"/>
                  <a:gd name="connsiteX218" fmla="*/ 1209935 w 3024845"/>
                  <a:gd name="connsiteY218" fmla="*/ 622930 h 1087484"/>
                  <a:gd name="connsiteX219" fmla="*/ 1211455 w 3024845"/>
                  <a:gd name="connsiteY219" fmla="*/ 621038 h 1087484"/>
                  <a:gd name="connsiteX220" fmla="*/ 1222095 w 3024845"/>
                  <a:gd name="connsiteY220" fmla="*/ 607797 h 1087484"/>
                  <a:gd name="connsiteX221" fmla="*/ 1250469 w 3024845"/>
                  <a:gd name="connsiteY221" fmla="*/ 607797 h 1087484"/>
                  <a:gd name="connsiteX222" fmla="*/ 1250469 w 3024845"/>
                  <a:gd name="connsiteY222" fmla="*/ 694268 h 1087484"/>
                  <a:gd name="connsiteX223" fmla="*/ 1251229 w 3024845"/>
                  <a:gd name="connsiteY223" fmla="*/ 694268 h 1087484"/>
                  <a:gd name="connsiteX224" fmla="*/ 1256549 w 3024845"/>
                  <a:gd name="connsiteY224" fmla="*/ 694268 h 1087484"/>
                  <a:gd name="connsiteX225" fmla="*/ 1257309 w 3024845"/>
                  <a:gd name="connsiteY225" fmla="*/ 692917 h 1087484"/>
                  <a:gd name="connsiteX226" fmla="*/ 1262629 w 3024845"/>
                  <a:gd name="connsiteY226" fmla="*/ 683459 h 1087484"/>
                  <a:gd name="connsiteX227" fmla="*/ 1262629 w 3024845"/>
                  <a:gd name="connsiteY227" fmla="*/ 685351 h 1087484"/>
                  <a:gd name="connsiteX228" fmla="*/ 1262629 w 3024845"/>
                  <a:gd name="connsiteY228" fmla="*/ 698592 h 1087484"/>
                  <a:gd name="connsiteX229" fmla="*/ 1266682 w 3024845"/>
                  <a:gd name="connsiteY229" fmla="*/ 653195 h 1087484"/>
                  <a:gd name="connsiteX230" fmla="*/ 1267442 w 3024845"/>
                  <a:gd name="connsiteY230" fmla="*/ 653195 h 1087484"/>
                  <a:gd name="connsiteX231" fmla="*/ 1272762 w 3024845"/>
                  <a:gd name="connsiteY231" fmla="*/ 653195 h 1087484"/>
                  <a:gd name="connsiteX232" fmla="*/ 1272762 w 3024845"/>
                  <a:gd name="connsiteY232" fmla="*/ 588341 h 1087484"/>
                  <a:gd name="connsiteX233" fmla="*/ 1273776 w 3024845"/>
                  <a:gd name="connsiteY233" fmla="*/ 588341 h 1087484"/>
                  <a:gd name="connsiteX234" fmla="*/ 1280869 w 3024845"/>
                  <a:gd name="connsiteY234" fmla="*/ 588341 h 1087484"/>
                  <a:gd name="connsiteX235" fmla="*/ 1293029 w 3024845"/>
                  <a:gd name="connsiteY235" fmla="*/ 545106 h 1087484"/>
                  <a:gd name="connsiteX236" fmla="*/ 1294296 w 3024845"/>
                  <a:gd name="connsiteY236" fmla="*/ 545106 h 1087484"/>
                  <a:gd name="connsiteX237" fmla="*/ 1303163 w 3024845"/>
                  <a:gd name="connsiteY237" fmla="*/ 545106 h 1087484"/>
                  <a:gd name="connsiteX238" fmla="*/ 1313296 w 3024845"/>
                  <a:gd name="connsiteY238" fmla="*/ 588341 h 1087484"/>
                  <a:gd name="connsiteX239" fmla="*/ 1314309 w 3024845"/>
                  <a:gd name="connsiteY239" fmla="*/ 588341 h 1087484"/>
                  <a:gd name="connsiteX240" fmla="*/ 1321403 w 3024845"/>
                  <a:gd name="connsiteY240" fmla="*/ 588341 h 1087484"/>
                  <a:gd name="connsiteX241" fmla="*/ 1321403 w 3024845"/>
                  <a:gd name="connsiteY241" fmla="*/ 627253 h 1087484"/>
                  <a:gd name="connsiteX242" fmla="*/ 1323176 w 3024845"/>
                  <a:gd name="connsiteY242" fmla="*/ 627253 h 1087484"/>
                  <a:gd name="connsiteX243" fmla="*/ 1335590 w 3024845"/>
                  <a:gd name="connsiteY243" fmla="*/ 627253 h 1087484"/>
                  <a:gd name="connsiteX244" fmla="*/ 1335590 w 3024845"/>
                  <a:gd name="connsiteY244" fmla="*/ 629415 h 1087484"/>
                  <a:gd name="connsiteX245" fmla="*/ 1335590 w 3024845"/>
                  <a:gd name="connsiteY245" fmla="*/ 644547 h 1087484"/>
                  <a:gd name="connsiteX246" fmla="*/ 1339643 w 3024845"/>
                  <a:gd name="connsiteY246" fmla="*/ 642386 h 1087484"/>
                  <a:gd name="connsiteX247" fmla="*/ 1339643 w 3024845"/>
                  <a:gd name="connsiteY247" fmla="*/ 627253 h 1087484"/>
                  <a:gd name="connsiteX248" fmla="*/ 1341163 w 3024845"/>
                  <a:gd name="connsiteY248" fmla="*/ 627253 h 1087484"/>
                  <a:gd name="connsiteX249" fmla="*/ 1351803 w 3024845"/>
                  <a:gd name="connsiteY249" fmla="*/ 627253 h 1087484"/>
                  <a:gd name="connsiteX250" fmla="*/ 1351803 w 3024845"/>
                  <a:gd name="connsiteY250" fmla="*/ 628874 h 1087484"/>
                  <a:gd name="connsiteX251" fmla="*/ 1351803 w 3024845"/>
                  <a:gd name="connsiteY251" fmla="*/ 640224 h 1087484"/>
                  <a:gd name="connsiteX252" fmla="*/ 1382204 w 3024845"/>
                  <a:gd name="connsiteY252" fmla="*/ 640224 h 1087484"/>
                  <a:gd name="connsiteX253" fmla="*/ 1382204 w 3024845"/>
                  <a:gd name="connsiteY253" fmla="*/ 603474 h 1087484"/>
                  <a:gd name="connsiteX254" fmla="*/ 1383470 w 3024845"/>
                  <a:gd name="connsiteY254" fmla="*/ 603474 h 1087484"/>
                  <a:gd name="connsiteX255" fmla="*/ 1392337 w 3024845"/>
                  <a:gd name="connsiteY255" fmla="*/ 603474 h 1087484"/>
                  <a:gd name="connsiteX256" fmla="*/ 1392337 w 3024845"/>
                  <a:gd name="connsiteY256" fmla="*/ 625091 h 1087484"/>
                  <a:gd name="connsiteX257" fmla="*/ 1394364 w 3024845"/>
                  <a:gd name="connsiteY257" fmla="*/ 592665 h 1087484"/>
                  <a:gd name="connsiteX258" fmla="*/ 1416657 w 3024845"/>
                  <a:gd name="connsiteY258" fmla="*/ 592665 h 1087484"/>
                  <a:gd name="connsiteX259" fmla="*/ 1416657 w 3024845"/>
                  <a:gd name="connsiteY259" fmla="*/ 591043 h 1087484"/>
                  <a:gd name="connsiteX260" fmla="*/ 1416657 w 3024845"/>
                  <a:gd name="connsiteY260" fmla="*/ 579694 h 1087484"/>
                  <a:gd name="connsiteX261" fmla="*/ 1417417 w 3024845"/>
                  <a:gd name="connsiteY261" fmla="*/ 579694 h 1087484"/>
                  <a:gd name="connsiteX262" fmla="*/ 1422737 w 3024845"/>
                  <a:gd name="connsiteY262" fmla="*/ 579694 h 1087484"/>
                  <a:gd name="connsiteX263" fmla="*/ 1422737 w 3024845"/>
                  <a:gd name="connsiteY263" fmla="*/ 577803 h 1087484"/>
                  <a:gd name="connsiteX264" fmla="*/ 1422737 w 3024845"/>
                  <a:gd name="connsiteY264" fmla="*/ 564562 h 1087484"/>
                  <a:gd name="connsiteX265" fmla="*/ 1426791 w 3024845"/>
                  <a:gd name="connsiteY265" fmla="*/ 571047 h 1087484"/>
                  <a:gd name="connsiteX266" fmla="*/ 1429071 w 3024845"/>
                  <a:gd name="connsiteY266" fmla="*/ 571047 h 1087484"/>
                  <a:gd name="connsiteX267" fmla="*/ 1445031 w 3024845"/>
                  <a:gd name="connsiteY267" fmla="*/ 571047 h 1087484"/>
                  <a:gd name="connsiteX268" fmla="*/ 1445031 w 3024845"/>
                  <a:gd name="connsiteY268" fmla="*/ 570236 h 1087484"/>
                  <a:gd name="connsiteX269" fmla="*/ 1445031 w 3024845"/>
                  <a:gd name="connsiteY269" fmla="*/ 564562 h 1087484"/>
                  <a:gd name="connsiteX270" fmla="*/ 1445791 w 3024845"/>
                  <a:gd name="connsiteY270" fmla="*/ 564562 h 1087484"/>
                  <a:gd name="connsiteX271" fmla="*/ 1451111 w 3024845"/>
                  <a:gd name="connsiteY271" fmla="*/ 564562 h 1087484"/>
                  <a:gd name="connsiteX272" fmla="*/ 1451111 w 3024845"/>
                  <a:gd name="connsiteY272" fmla="*/ 565913 h 1087484"/>
                  <a:gd name="connsiteX273" fmla="*/ 1451111 w 3024845"/>
                  <a:gd name="connsiteY273" fmla="*/ 575371 h 1087484"/>
                  <a:gd name="connsiteX274" fmla="*/ 1489618 w 3024845"/>
                  <a:gd name="connsiteY274" fmla="*/ 575371 h 1087484"/>
                  <a:gd name="connsiteX275" fmla="*/ 1489618 w 3024845"/>
                  <a:gd name="connsiteY275" fmla="*/ 713724 h 1087484"/>
                  <a:gd name="connsiteX276" fmla="*/ 1491138 w 3024845"/>
                  <a:gd name="connsiteY276" fmla="*/ 713724 h 1087484"/>
                  <a:gd name="connsiteX277" fmla="*/ 1501778 w 3024845"/>
                  <a:gd name="connsiteY277" fmla="*/ 713724 h 1087484"/>
                  <a:gd name="connsiteX278" fmla="*/ 1501778 w 3024845"/>
                  <a:gd name="connsiteY278" fmla="*/ 700754 h 1087484"/>
                  <a:gd name="connsiteX279" fmla="*/ 1505832 w 3024845"/>
                  <a:gd name="connsiteY279" fmla="*/ 700754 h 1087484"/>
                  <a:gd name="connsiteX280" fmla="*/ 1505832 w 3024845"/>
                  <a:gd name="connsiteY280" fmla="*/ 713724 h 1087484"/>
                  <a:gd name="connsiteX281" fmla="*/ 1536232 w 3024845"/>
                  <a:gd name="connsiteY281" fmla="*/ 713724 h 1087484"/>
                  <a:gd name="connsiteX282" fmla="*/ 1536232 w 3024845"/>
                  <a:gd name="connsiteY282" fmla="*/ 683459 h 1087484"/>
                  <a:gd name="connsiteX283" fmla="*/ 1548392 w 3024845"/>
                  <a:gd name="connsiteY283" fmla="*/ 683459 h 1087484"/>
                  <a:gd name="connsiteX284" fmla="*/ 1560552 w 3024845"/>
                  <a:gd name="connsiteY284" fmla="*/ 681298 h 1087484"/>
                  <a:gd name="connsiteX285" fmla="*/ 1564606 w 3024845"/>
                  <a:gd name="connsiteY285" fmla="*/ 683459 h 1087484"/>
                  <a:gd name="connsiteX286" fmla="*/ 1574739 w 3024845"/>
                  <a:gd name="connsiteY286" fmla="*/ 683459 h 1087484"/>
                  <a:gd name="connsiteX287" fmla="*/ 1574739 w 3024845"/>
                  <a:gd name="connsiteY287" fmla="*/ 713724 h 1087484"/>
                  <a:gd name="connsiteX288" fmla="*/ 1582846 w 3024845"/>
                  <a:gd name="connsiteY288" fmla="*/ 713724 h 1087484"/>
                  <a:gd name="connsiteX289" fmla="*/ 1582846 w 3024845"/>
                  <a:gd name="connsiteY289" fmla="*/ 731019 h 1087484"/>
                  <a:gd name="connsiteX290" fmla="*/ 1592182 w 3024845"/>
                  <a:gd name="connsiteY290" fmla="*/ 731924 h 1087484"/>
                  <a:gd name="connsiteX291" fmla="*/ 1605140 w 3024845"/>
                  <a:gd name="connsiteY291" fmla="*/ 731924 h 1087484"/>
                  <a:gd name="connsiteX292" fmla="*/ 1605140 w 3024845"/>
                  <a:gd name="connsiteY292" fmla="*/ 715886 h 1087484"/>
                  <a:gd name="connsiteX293" fmla="*/ 1673096 w 3024845"/>
                  <a:gd name="connsiteY293" fmla="*/ 715886 h 1087484"/>
                  <a:gd name="connsiteX294" fmla="*/ 1673096 w 3024845"/>
                  <a:gd name="connsiteY294" fmla="*/ 630633 h 1087484"/>
                  <a:gd name="connsiteX295" fmla="*/ 1745104 w 3024845"/>
                  <a:gd name="connsiteY295" fmla="*/ 630633 h 1087484"/>
                  <a:gd name="connsiteX296" fmla="*/ 1745104 w 3024845"/>
                  <a:gd name="connsiteY296" fmla="*/ 709401 h 1087484"/>
                  <a:gd name="connsiteX297" fmla="*/ 1747008 w 3024845"/>
                  <a:gd name="connsiteY297" fmla="*/ 709401 h 1087484"/>
                  <a:gd name="connsiteX298" fmla="*/ 1748250 w 3024845"/>
                  <a:gd name="connsiteY298" fmla="*/ 731924 h 1087484"/>
                  <a:gd name="connsiteX299" fmla="*/ 1757926 w 3024845"/>
                  <a:gd name="connsiteY299" fmla="*/ 731924 h 1087484"/>
                  <a:gd name="connsiteX300" fmla="*/ 1759168 w 3024845"/>
                  <a:gd name="connsiteY300" fmla="*/ 709401 h 1087484"/>
                  <a:gd name="connsiteX301" fmla="*/ 1765248 w 3024845"/>
                  <a:gd name="connsiteY301" fmla="*/ 709401 h 1087484"/>
                  <a:gd name="connsiteX302" fmla="*/ 1766490 w 3024845"/>
                  <a:gd name="connsiteY302" fmla="*/ 731924 h 1087484"/>
                  <a:gd name="connsiteX303" fmla="*/ 1817112 w 3024845"/>
                  <a:gd name="connsiteY303" fmla="*/ 731924 h 1087484"/>
                  <a:gd name="connsiteX304" fmla="*/ 1817112 w 3024845"/>
                  <a:gd name="connsiteY304" fmla="*/ 568896 h 1087484"/>
                  <a:gd name="connsiteX305" fmla="*/ 2014439 w 3024845"/>
                  <a:gd name="connsiteY305" fmla="*/ 568896 h 1087484"/>
                  <a:gd name="connsiteX306" fmla="*/ 2014439 w 3024845"/>
                  <a:gd name="connsiteY306" fmla="*/ 731924 h 1087484"/>
                  <a:gd name="connsiteX307" fmla="*/ 2033136 w 3024845"/>
                  <a:gd name="connsiteY307" fmla="*/ 731924 h 1087484"/>
                  <a:gd name="connsiteX308" fmla="*/ 2033136 w 3024845"/>
                  <a:gd name="connsiteY308" fmla="*/ 649231 h 1087484"/>
                  <a:gd name="connsiteX309" fmla="*/ 2128256 w 3024845"/>
                  <a:gd name="connsiteY309" fmla="*/ 649231 h 1087484"/>
                  <a:gd name="connsiteX310" fmla="*/ 2146266 w 3024845"/>
                  <a:gd name="connsiteY310" fmla="*/ 160309 h 1087484"/>
                  <a:gd name="connsiteX311" fmla="*/ 2150320 w 3024845"/>
                  <a:gd name="connsiteY311" fmla="*/ 88970 h 1087484"/>
                  <a:gd name="connsiteX312" fmla="*/ 2152346 w 3024845"/>
                  <a:gd name="connsiteY312" fmla="*/ 28441 h 1087484"/>
                  <a:gd name="connsiteX313" fmla="*/ 2180720 w 3024845"/>
                  <a:gd name="connsiteY313" fmla="*/ 584018 h 1087484"/>
                  <a:gd name="connsiteX314" fmla="*/ 2245574 w 3024845"/>
                  <a:gd name="connsiteY314" fmla="*/ 584018 h 1087484"/>
                  <a:gd name="connsiteX315" fmla="*/ 2245574 w 3024845"/>
                  <a:gd name="connsiteY315" fmla="*/ 659680 h 1087484"/>
                  <a:gd name="connsiteX316" fmla="*/ 2253681 w 3024845"/>
                  <a:gd name="connsiteY316" fmla="*/ 659680 h 1087484"/>
                  <a:gd name="connsiteX317" fmla="*/ 2255708 w 3024845"/>
                  <a:gd name="connsiteY317" fmla="*/ 653195 h 1087484"/>
                  <a:gd name="connsiteX318" fmla="*/ 2261788 w 3024845"/>
                  <a:gd name="connsiteY318" fmla="*/ 653195 h 1087484"/>
                  <a:gd name="connsiteX319" fmla="*/ 2263815 w 3024845"/>
                  <a:gd name="connsiteY319" fmla="*/ 661842 h 1087484"/>
                  <a:gd name="connsiteX320" fmla="*/ 2275975 w 3024845"/>
                  <a:gd name="connsiteY320" fmla="*/ 661842 h 1087484"/>
                  <a:gd name="connsiteX321" fmla="*/ 2275975 w 3024845"/>
                  <a:gd name="connsiteY321" fmla="*/ 655356 h 1087484"/>
                  <a:gd name="connsiteX322" fmla="*/ 2298268 w 3024845"/>
                  <a:gd name="connsiteY322" fmla="*/ 655356 h 1087484"/>
                  <a:gd name="connsiteX323" fmla="*/ 2298268 w 3024845"/>
                  <a:gd name="connsiteY323" fmla="*/ 661842 h 1087484"/>
                  <a:gd name="connsiteX324" fmla="*/ 2318535 w 3024845"/>
                  <a:gd name="connsiteY324" fmla="*/ 661842 h 1087484"/>
                  <a:gd name="connsiteX325" fmla="*/ 2318535 w 3024845"/>
                  <a:gd name="connsiteY325" fmla="*/ 707239 h 1087484"/>
                  <a:gd name="connsiteX326" fmla="*/ 2332722 w 3024845"/>
                  <a:gd name="connsiteY326" fmla="*/ 707239 h 1087484"/>
                  <a:gd name="connsiteX327" fmla="*/ 2332722 w 3024845"/>
                  <a:gd name="connsiteY327" fmla="*/ 694268 h 1087484"/>
                  <a:gd name="connsiteX328" fmla="*/ 2348936 w 3024845"/>
                  <a:gd name="connsiteY328" fmla="*/ 694268 h 1087484"/>
                  <a:gd name="connsiteX329" fmla="*/ 2348936 w 3024845"/>
                  <a:gd name="connsiteY329" fmla="*/ 514841 h 1087484"/>
                  <a:gd name="connsiteX330" fmla="*/ 2355016 w 3024845"/>
                  <a:gd name="connsiteY330" fmla="*/ 508355 h 1087484"/>
                  <a:gd name="connsiteX331" fmla="*/ 2427977 w 3024845"/>
                  <a:gd name="connsiteY331" fmla="*/ 508355 h 1087484"/>
                  <a:gd name="connsiteX332" fmla="*/ 2427977 w 3024845"/>
                  <a:gd name="connsiteY332" fmla="*/ 517003 h 1087484"/>
                  <a:gd name="connsiteX333" fmla="*/ 2438110 w 3024845"/>
                  <a:gd name="connsiteY333" fmla="*/ 517003 h 1087484"/>
                  <a:gd name="connsiteX334" fmla="*/ 2438110 w 3024845"/>
                  <a:gd name="connsiteY334" fmla="*/ 631577 h 1087484"/>
                  <a:gd name="connsiteX335" fmla="*/ 2460404 w 3024845"/>
                  <a:gd name="connsiteY335" fmla="*/ 631577 h 1087484"/>
                  <a:gd name="connsiteX336" fmla="*/ 2460404 w 3024845"/>
                  <a:gd name="connsiteY336" fmla="*/ 564562 h 1087484"/>
                  <a:gd name="connsiteX337" fmla="*/ 2486751 w 3024845"/>
                  <a:gd name="connsiteY337" fmla="*/ 564562 h 1087484"/>
                  <a:gd name="connsiteX338" fmla="*/ 2490804 w 3024845"/>
                  <a:gd name="connsiteY338" fmla="*/ 560238 h 1087484"/>
                  <a:gd name="connsiteX339" fmla="*/ 2498911 w 3024845"/>
                  <a:gd name="connsiteY339" fmla="*/ 560238 h 1087484"/>
                  <a:gd name="connsiteX340" fmla="*/ 2502964 w 3024845"/>
                  <a:gd name="connsiteY340" fmla="*/ 564562 h 1087484"/>
                  <a:gd name="connsiteX341" fmla="*/ 2525258 w 3024845"/>
                  <a:gd name="connsiteY341" fmla="*/ 564562 h 1087484"/>
                  <a:gd name="connsiteX342" fmla="*/ 2525258 w 3024845"/>
                  <a:gd name="connsiteY342" fmla="*/ 447826 h 1087484"/>
                  <a:gd name="connsiteX343" fmla="*/ 2582005 w 3024845"/>
                  <a:gd name="connsiteY343" fmla="*/ 437017 h 1087484"/>
                  <a:gd name="connsiteX344" fmla="*/ 2582005 w 3024845"/>
                  <a:gd name="connsiteY344" fmla="*/ 438098 h 1087484"/>
                  <a:gd name="connsiteX345" fmla="*/ 2582005 w 3024845"/>
                  <a:gd name="connsiteY345" fmla="*/ 445664 h 1087484"/>
                  <a:gd name="connsiteX346" fmla="*/ 2608352 w 3024845"/>
                  <a:gd name="connsiteY346" fmla="*/ 445664 h 1087484"/>
                  <a:gd name="connsiteX347" fmla="*/ 2608352 w 3024845"/>
                  <a:gd name="connsiteY347" fmla="*/ 700754 h 1087484"/>
                  <a:gd name="connsiteX348" fmla="*/ 2630646 w 3024845"/>
                  <a:gd name="connsiteY348" fmla="*/ 700754 h 1087484"/>
                  <a:gd name="connsiteX349" fmla="*/ 2630646 w 3024845"/>
                  <a:gd name="connsiteY349" fmla="*/ 696430 h 1087484"/>
                  <a:gd name="connsiteX350" fmla="*/ 2642806 w 3024845"/>
                  <a:gd name="connsiteY350" fmla="*/ 696430 h 1087484"/>
                  <a:gd name="connsiteX351" fmla="*/ 2642806 w 3024845"/>
                  <a:gd name="connsiteY351" fmla="*/ 700754 h 1087484"/>
                  <a:gd name="connsiteX352" fmla="*/ 2667126 w 3024845"/>
                  <a:gd name="connsiteY352" fmla="*/ 700754 h 1087484"/>
                  <a:gd name="connsiteX353" fmla="*/ 2667126 w 3024845"/>
                  <a:gd name="connsiteY353" fmla="*/ 687783 h 1087484"/>
                  <a:gd name="connsiteX354" fmla="*/ 2695500 w 3024845"/>
                  <a:gd name="connsiteY354" fmla="*/ 687783 h 1087484"/>
                  <a:gd name="connsiteX355" fmla="*/ 2707660 w 3024845"/>
                  <a:gd name="connsiteY355" fmla="*/ 683459 h 1087484"/>
                  <a:gd name="connsiteX356" fmla="*/ 2727927 w 3024845"/>
                  <a:gd name="connsiteY356" fmla="*/ 687783 h 1087484"/>
                  <a:gd name="connsiteX357" fmla="*/ 2727927 w 3024845"/>
                  <a:gd name="connsiteY357" fmla="*/ 670489 h 1087484"/>
                  <a:gd name="connsiteX358" fmla="*/ 2736034 w 3024845"/>
                  <a:gd name="connsiteY358" fmla="*/ 670489 h 1087484"/>
                  <a:gd name="connsiteX359" fmla="*/ 2736034 w 3024845"/>
                  <a:gd name="connsiteY359" fmla="*/ 657518 h 1087484"/>
                  <a:gd name="connsiteX360" fmla="*/ 2792781 w 3024845"/>
                  <a:gd name="connsiteY360" fmla="*/ 657518 h 1087484"/>
                  <a:gd name="connsiteX361" fmla="*/ 2792781 w 3024845"/>
                  <a:gd name="connsiteY361" fmla="*/ 627253 h 1087484"/>
                  <a:gd name="connsiteX362" fmla="*/ 2811021 w 3024845"/>
                  <a:gd name="connsiteY362" fmla="*/ 627253 h 1087484"/>
                  <a:gd name="connsiteX363" fmla="*/ 2811021 w 3024845"/>
                  <a:gd name="connsiteY363" fmla="*/ 620768 h 1087484"/>
                  <a:gd name="connsiteX364" fmla="*/ 2823181 w 3024845"/>
                  <a:gd name="connsiteY364" fmla="*/ 620768 h 1087484"/>
                  <a:gd name="connsiteX365" fmla="*/ 2823181 w 3024845"/>
                  <a:gd name="connsiteY365" fmla="*/ 627253 h 1087484"/>
                  <a:gd name="connsiteX366" fmla="*/ 2839395 w 3024845"/>
                  <a:gd name="connsiteY366" fmla="*/ 627253 h 1087484"/>
                  <a:gd name="connsiteX367" fmla="*/ 2839395 w 3024845"/>
                  <a:gd name="connsiteY367" fmla="*/ 676974 h 1087484"/>
                  <a:gd name="connsiteX368" fmla="*/ 2871822 w 3024845"/>
                  <a:gd name="connsiteY368" fmla="*/ 676974 h 1087484"/>
                  <a:gd name="connsiteX369" fmla="*/ 2871822 w 3024845"/>
                  <a:gd name="connsiteY369" fmla="*/ 651033 h 1087484"/>
                  <a:gd name="connsiteX370" fmla="*/ 2910329 w 3024845"/>
                  <a:gd name="connsiteY370" fmla="*/ 651033 h 1087484"/>
                  <a:gd name="connsiteX371" fmla="*/ 2910329 w 3024845"/>
                  <a:gd name="connsiteY371" fmla="*/ 620768 h 1087484"/>
                  <a:gd name="connsiteX372" fmla="*/ 2958970 w 3024845"/>
                  <a:gd name="connsiteY372" fmla="*/ 620768 h 1087484"/>
                  <a:gd name="connsiteX373" fmla="*/ 2958970 w 3024845"/>
                  <a:gd name="connsiteY373" fmla="*/ 731924 h 1087484"/>
                  <a:gd name="connsiteX374" fmla="*/ 2958970 w 3024845"/>
                  <a:gd name="connsiteY374" fmla="*/ 745703 h 1087484"/>
                  <a:gd name="connsiteX375" fmla="*/ 3024845 w 3024845"/>
                  <a:gd name="connsiteY375" fmla="*/ 745703 h 1087484"/>
                  <a:gd name="connsiteX376" fmla="*/ 3024845 w 3024845"/>
                  <a:gd name="connsiteY376" fmla="*/ 1087484 h 1087484"/>
                  <a:gd name="connsiteX377" fmla="*/ 2054 w 3024845"/>
                  <a:gd name="connsiteY377" fmla="*/ 1085151 h 1087484"/>
                  <a:gd name="connsiteX378" fmla="*/ 0 w 3024845"/>
                  <a:gd name="connsiteY378" fmla="*/ 651033 h 1087484"/>
                  <a:gd name="connsiteX379" fmla="*/ 20267 w 3024845"/>
                  <a:gd name="connsiteY379" fmla="*/ 651033 h 1087484"/>
                  <a:gd name="connsiteX380" fmla="*/ 20774 w 3024845"/>
                  <a:gd name="connsiteY380" fmla="*/ 649952 h 1087484"/>
                  <a:gd name="connsiteX381" fmla="*/ 24320 w 3024845"/>
                  <a:gd name="connsiteY381" fmla="*/ 642386 h 1087484"/>
                  <a:gd name="connsiteX382" fmla="*/ 26094 w 3024845"/>
                  <a:gd name="connsiteY382" fmla="*/ 642656 h 1087484"/>
                  <a:gd name="connsiteX383" fmla="*/ 38507 w 3024845"/>
                  <a:gd name="connsiteY383" fmla="*/ 644547 h 1087484"/>
                  <a:gd name="connsiteX384" fmla="*/ 39014 w 3024845"/>
                  <a:gd name="connsiteY384" fmla="*/ 645899 h 1087484"/>
                  <a:gd name="connsiteX385" fmla="*/ 42560 w 3024845"/>
                  <a:gd name="connsiteY385" fmla="*/ 655356 h 1087484"/>
                  <a:gd name="connsiteX386" fmla="*/ 68907 w 3024845"/>
                  <a:gd name="connsiteY386" fmla="*/ 657518 h 1087484"/>
                  <a:gd name="connsiteX387" fmla="*/ 68907 w 3024845"/>
                  <a:gd name="connsiteY387" fmla="*/ 534297 h 1087484"/>
                  <a:gd name="connsiteX388" fmla="*/ 70934 w 3024845"/>
                  <a:gd name="connsiteY388" fmla="*/ 534297 h 1087484"/>
                  <a:gd name="connsiteX389" fmla="*/ 85121 w 3024845"/>
                  <a:gd name="connsiteY389" fmla="*/ 534297 h 1087484"/>
                  <a:gd name="connsiteX390" fmla="*/ 85121 w 3024845"/>
                  <a:gd name="connsiteY390" fmla="*/ 398105 h 1087484"/>
                  <a:gd name="connsiteX391" fmla="*/ 86894 w 3024845"/>
                  <a:gd name="connsiteY391" fmla="*/ 398105 h 1087484"/>
                  <a:gd name="connsiteX392" fmla="*/ 99308 w 3024845"/>
                  <a:gd name="connsiteY392" fmla="*/ 398105 h 1087484"/>
                  <a:gd name="connsiteX393" fmla="*/ 99308 w 3024845"/>
                  <a:gd name="connsiteY393" fmla="*/ 283531 h 1087484"/>
                  <a:gd name="connsiteX394" fmla="*/ 103361 w 3024845"/>
                  <a:gd name="connsiteY394" fmla="*/ 255427 h 1087484"/>
                  <a:gd name="connsiteX395" fmla="*/ 105388 w 3024845"/>
                  <a:gd name="connsiteY395" fmla="*/ 255427 h 1087484"/>
                  <a:gd name="connsiteX396" fmla="*/ 119575 w 3024845"/>
                  <a:gd name="connsiteY396" fmla="*/ 255427 h 1087484"/>
                  <a:gd name="connsiteX0" fmla="*/ 119575 w 3024845"/>
                  <a:gd name="connsiteY0" fmla="*/ 200101 h 1032158"/>
                  <a:gd name="connsiteX1" fmla="*/ 200642 w 3024845"/>
                  <a:gd name="connsiteY1" fmla="*/ 197940 h 1032158"/>
                  <a:gd name="connsiteX2" fmla="*/ 202669 w 3024845"/>
                  <a:gd name="connsiteY2" fmla="*/ 197940 h 1032158"/>
                  <a:gd name="connsiteX3" fmla="*/ 216856 w 3024845"/>
                  <a:gd name="connsiteY3" fmla="*/ 197940 h 1032158"/>
                  <a:gd name="connsiteX4" fmla="*/ 216856 w 3024845"/>
                  <a:gd name="connsiteY4" fmla="*/ 221719 h 1032158"/>
                  <a:gd name="connsiteX5" fmla="*/ 217363 w 3024845"/>
                  <a:gd name="connsiteY5" fmla="*/ 222530 h 1032158"/>
                  <a:gd name="connsiteX6" fmla="*/ 220909 w 3024845"/>
                  <a:gd name="connsiteY6" fmla="*/ 228205 h 1032158"/>
                  <a:gd name="connsiteX7" fmla="*/ 220909 w 3024845"/>
                  <a:gd name="connsiteY7" fmla="*/ 342779 h 1032158"/>
                  <a:gd name="connsiteX8" fmla="*/ 223189 w 3024845"/>
                  <a:gd name="connsiteY8" fmla="*/ 342779 h 1032158"/>
                  <a:gd name="connsiteX9" fmla="*/ 239150 w 3024845"/>
                  <a:gd name="connsiteY9" fmla="*/ 342779 h 1032158"/>
                  <a:gd name="connsiteX10" fmla="*/ 239150 w 3024845"/>
                  <a:gd name="connsiteY10" fmla="*/ 483294 h 1032158"/>
                  <a:gd name="connsiteX11" fmla="*/ 240670 w 3024845"/>
                  <a:gd name="connsiteY11" fmla="*/ 483024 h 1032158"/>
                  <a:gd name="connsiteX12" fmla="*/ 251310 w 3024845"/>
                  <a:gd name="connsiteY12" fmla="*/ 481133 h 1032158"/>
                  <a:gd name="connsiteX13" fmla="*/ 249283 w 3024845"/>
                  <a:gd name="connsiteY13" fmla="*/ 569765 h 1032158"/>
                  <a:gd name="connsiteX14" fmla="*/ 250803 w 3024845"/>
                  <a:gd name="connsiteY14" fmla="*/ 570036 h 1032158"/>
                  <a:gd name="connsiteX15" fmla="*/ 261443 w 3024845"/>
                  <a:gd name="connsiteY15" fmla="*/ 571927 h 1032158"/>
                  <a:gd name="connsiteX16" fmla="*/ 261696 w 3024845"/>
                  <a:gd name="connsiteY16" fmla="*/ 572738 h 1032158"/>
                  <a:gd name="connsiteX17" fmla="*/ 263470 w 3024845"/>
                  <a:gd name="connsiteY17" fmla="*/ 578413 h 1032158"/>
                  <a:gd name="connsiteX18" fmla="*/ 264230 w 3024845"/>
                  <a:gd name="connsiteY18" fmla="*/ 575981 h 1032158"/>
                  <a:gd name="connsiteX19" fmla="*/ 269550 w 3024845"/>
                  <a:gd name="connsiteY19" fmla="*/ 558957 h 1032158"/>
                  <a:gd name="connsiteX20" fmla="*/ 271323 w 3024845"/>
                  <a:gd name="connsiteY20" fmla="*/ 558957 h 1032158"/>
                  <a:gd name="connsiteX21" fmla="*/ 283737 w 3024845"/>
                  <a:gd name="connsiteY21" fmla="*/ 558957 h 1032158"/>
                  <a:gd name="connsiteX22" fmla="*/ 283737 w 3024845"/>
                  <a:gd name="connsiteY22" fmla="*/ 591383 h 1032158"/>
                  <a:gd name="connsiteX23" fmla="*/ 284750 w 3024845"/>
                  <a:gd name="connsiteY23" fmla="*/ 591924 h 1032158"/>
                  <a:gd name="connsiteX24" fmla="*/ 291844 w 3024845"/>
                  <a:gd name="connsiteY24" fmla="*/ 595707 h 1032158"/>
                  <a:gd name="connsiteX25" fmla="*/ 291844 w 3024845"/>
                  <a:gd name="connsiteY25" fmla="*/ 597058 h 1032158"/>
                  <a:gd name="connsiteX26" fmla="*/ 291844 w 3024845"/>
                  <a:gd name="connsiteY26" fmla="*/ 606516 h 1032158"/>
                  <a:gd name="connsiteX27" fmla="*/ 336431 w 3024845"/>
                  <a:gd name="connsiteY27" fmla="*/ 606516 h 1032158"/>
                  <a:gd name="connsiteX28" fmla="*/ 336431 w 3024845"/>
                  <a:gd name="connsiteY28" fmla="*/ 607597 h 1032158"/>
                  <a:gd name="connsiteX29" fmla="*/ 336431 w 3024845"/>
                  <a:gd name="connsiteY29" fmla="*/ 615163 h 1032158"/>
                  <a:gd name="connsiteX30" fmla="*/ 338457 w 3024845"/>
                  <a:gd name="connsiteY30" fmla="*/ 615163 h 1032158"/>
                  <a:gd name="connsiteX31" fmla="*/ 352644 w 3024845"/>
                  <a:gd name="connsiteY31" fmla="*/ 615163 h 1032158"/>
                  <a:gd name="connsiteX32" fmla="*/ 352644 w 3024845"/>
                  <a:gd name="connsiteY32" fmla="*/ 584898 h 1032158"/>
                  <a:gd name="connsiteX33" fmla="*/ 397231 w 3024845"/>
                  <a:gd name="connsiteY33" fmla="*/ 584898 h 1032158"/>
                  <a:gd name="connsiteX34" fmla="*/ 397231 w 3024845"/>
                  <a:gd name="connsiteY34" fmla="*/ 583547 h 1032158"/>
                  <a:gd name="connsiteX35" fmla="*/ 397231 w 3024845"/>
                  <a:gd name="connsiteY35" fmla="*/ 574089 h 1032158"/>
                  <a:gd name="connsiteX36" fmla="*/ 398245 w 3024845"/>
                  <a:gd name="connsiteY36" fmla="*/ 574089 h 1032158"/>
                  <a:gd name="connsiteX37" fmla="*/ 405338 w 3024845"/>
                  <a:gd name="connsiteY37" fmla="*/ 574089 h 1032158"/>
                  <a:gd name="connsiteX38" fmla="*/ 405338 w 3024845"/>
                  <a:gd name="connsiteY38" fmla="*/ 572198 h 1032158"/>
                  <a:gd name="connsiteX39" fmla="*/ 405338 w 3024845"/>
                  <a:gd name="connsiteY39" fmla="*/ 558957 h 1032158"/>
                  <a:gd name="connsiteX40" fmla="*/ 406098 w 3024845"/>
                  <a:gd name="connsiteY40" fmla="*/ 558957 h 1032158"/>
                  <a:gd name="connsiteX41" fmla="*/ 411418 w 3024845"/>
                  <a:gd name="connsiteY41" fmla="*/ 558957 h 1032158"/>
                  <a:gd name="connsiteX42" fmla="*/ 411418 w 3024845"/>
                  <a:gd name="connsiteY42" fmla="*/ 557876 h 1032158"/>
                  <a:gd name="connsiteX43" fmla="*/ 411418 w 3024845"/>
                  <a:gd name="connsiteY43" fmla="*/ 550309 h 1032158"/>
                  <a:gd name="connsiteX44" fmla="*/ 413445 w 3024845"/>
                  <a:gd name="connsiteY44" fmla="*/ 550309 h 1032158"/>
                  <a:gd name="connsiteX45" fmla="*/ 427632 w 3024845"/>
                  <a:gd name="connsiteY45" fmla="*/ 550309 h 1032158"/>
                  <a:gd name="connsiteX46" fmla="*/ 427632 w 3024845"/>
                  <a:gd name="connsiteY46" fmla="*/ 551390 h 1032158"/>
                  <a:gd name="connsiteX47" fmla="*/ 427632 w 3024845"/>
                  <a:gd name="connsiteY47" fmla="*/ 558957 h 1032158"/>
                  <a:gd name="connsiteX48" fmla="*/ 449925 w 3024845"/>
                  <a:gd name="connsiteY48" fmla="*/ 558957 h 1032158"/>
                  <a:gd name="connsiteX49" fmla="*/ 449925 w 3024845"/>
                  <a:gd name="connsiteY49" fmla="*/ 557065 h 1032158"/>
                  <a:gd name="connsiteX50" fmla="*/ 449925 w 3024845"/>
                  <a:gd name="connsiteY50" fmla="*/ 543824 h 1032158"/>
                  <a:gd name="connsiteX51" fmla="*/ 451699 w 3024845"/>
                  <a:gd name="connsiteY51" fmla="*/ 543824 h 1032158"/>
                  <a:gd name="connsiteX52" fmla="*/ 464112 w 3024845"/>
                  <a:gd name="connsiteY52" fmla="*/ 543824 h 1032158"/>
                  <a:gd name="connsiteX53" fmla="*/ 464112 w 3024845"/>
                  <a:gd name="connsiteY53" fmla="*/ 567604 h 1032158"/>
                  <a:gd name="connsiteX54" fmla="*/ 465126 w 3024845"/>
                  <a:gd name="connsiteY54" fmla="*/ 567604 h 1032158"/>
                  <a:gd name="connsiteX55" fmla="*/ 472219 w 3024845"/>
                  <a:gd name="connsiteY55" fmla="*/ 567604 h 1032158"/>
                  <a:gd name="connsiteX56" fmla="*/ 472219 w 3024845"/>
                  <a:gd name="connsiteY56" fmla="*/ 566523 h 1032158"/>
                  <a:gd name="connsiteX57" fmla="*/ 472219 w 3024845"/>
                  <a:gd name="connsiteY57" fmla="*/ 558957 h 1032158"/>
                  <a:gd name="connsiteX58" fmla="*/ 473992 w 3024845"/>
                  <a:gd name="connsiteY58" fmla="*/ 558957 h 1032158"/>
                  <a:gd name="connsiteX59" fmla="*/ 486406 w 3024845"/>
                  <a:gd name="connsiteY59" fmla="*/ 558957 h 1032158"/>
                  <a:gd name="connsiteX60" fmla="*/ 486406 w 3024845"/>
                  <a:gd name="connsiteY60" fmla="*/ 584898 h 1032158"/>
                  <a:gd name="connsiteX61" fmla="*/ 488433 w 3024845"/>
                  <a:gd name="connsiteY61" fmla="*/ 584898 h 1032158"/>
                  <a:gd name="connsiteX62" fmla="*/ 502619 w 3024845"/>
                  <a:gd name="connsiteY62" fmla="*/ 584898 h 1032158"/>
                  <a:gd name="connsiteX63" fmla="*/ 502619 w 3024845"/>
                  <a:gd name="connsiteY63" fmla="*/ 586519 h 1032158"/>
                  <a:gd name="connsiteX64" fmla="*/ 502619 w 3024845"/>
                  <a:gd name="connsiteY64" fmla="*/ 597869 h 1032158"/>
                  <a:gd name="connsiteX65" fmla="*/ 503379 w 3024845"/>
                  <a:gd name="connsiteY65" fmla="*/ 597869 h 1032158"/>
                  <a:gd name="connsiteX66" fmla="*/ 508700 w 3024845"/>
                  <a:gd name="connsiteY66" fmla="*/ 597869 h 1032158"/>
                  <a:gd name="connsiteX67" fmla="*/ 508700 w 3024845"/>
                  <a:gd name="connsiteY67" fmla="*/ 597058 h 1032158"/>
                  <a:gd name="connsiteX68" fmla="*/ 508700 w 3024845"/>
                  <a:gd name="connsiteY68" fmla="*/ 591383 h 1032158"/>
                  <a:gd name="connsiteX69" fmla="*/ 539100 w 3024845"/>
                  <a:gd name="connsiteY69" fmla="*/ 591383 h 1032158"/>
                  <a:gd name="connsiteX70" fmla="*/ 539100 w 3024845"/>
                  <a:gd name="connsiteY70" fmla="*/ 615163 h 1032158"/>
                  <a:gd name="connsiteX71" fmla="*/ 540113 w 3024845"/>
                  <a:gd name="connsiteY71" fmla="*/ 615163 h 1032158"/>
                  <a:gd name="connsiteX72" fmla="*/ 547207 w 3024845"/>
                  <a:gd name="connsiteY72" fmla="*/ 615163 h 1032158"/>
                  <a:gd name="connsiteX73" fmla="*/ 547207 w 3024845"/>
                  <a:gd name="connsiteY73" fmla="*/ 616244 h 1032158"/>
                  <a:gd name="connsiteX74" fmla="*/ 547207 w 3024845"/>
                  <a:gd name="connsiteY74" fmla="*/ 623810 h 1032158"/>
                  <a:gd name="connsiteX75" fmla="*/ 547967 w 3024845"/>
                  <a:gd name="connsiteY75" fmla="*/ 623810 h 1032158"/>
                  <a:gd name="connsiteX76" fmla="*/ 553287 w 3024845"/>
                  <a:gd name="connsiteY76" fmla="*/ 623810 h 1032158"/>
                  <a:gd name="connsiteX77" fmla="*/ 553287 w 3024845"/>
                  <a:gd name="connsiteY77" fmla="*/ 621648 h 1032158"/>
                  <a:gd name="connsiteX78" fmla="*/ 553287 w 3024845"/>
                  <a:gd name="connsiteY78" fmla="*/ 606516 h 1032158"/>
                  <a:gd name="connsiteX79" fmla="*/ 554300 w 3024845"/>
                  <a:gd name="connsiteY79" fmla="*/ 606516 h 1032158"/>
                  <a:gd name="connsiteX80" fmla="*/ 561394 w 3024845"/>
                  <a:gd name="connsiteY80" fmla="*/ 606516 h 1032158"/>
                  <a:gd name="connsiteX81" fmla="*/ 561394 w 3024845"/>
                  <a:gd name="connsiteY81" fmla="*/ 607597 h 1032158"/>
                  <a:gd name="connsiteX82" fmla="*/ 561394 w 3024845"/>
                  <a:gd name="connsiteY82" fmla="*/ 615163 h 1032158"/>
                  <a:gd name="connsiteX83" fmla="*/ 566714 w 3024845"/>
                  <a:gd name="connsiteY83" fmla="*/ 613170 h 1032158"/>
                  <a:gd name="connsiteX84" fmla="*/ 567474 w 3024845"/>
                  <a:gd name="connsiteY84" fmla="*/ 612190 h 1032158"/>
                  <a:gd name="connsiteX85" fmla="*/ 567474 w 3024845"/>
                  <a:gd name="connsiteY85" fmla="*/ 606516 h 1032158"/>
                  <a:gd name="connsiteX86" fmla="*/ 605981 w 3024845"/>
                  <a:gd name="connsiteY86" fmla="*/ 606516 h 1032158"/>
                  <a:gd name="connsiteX87" fmla="*/ 605981 w 3024845"/>
                  <a:gd name="connsiteY87" fmla="*/ 630295 h 1032158"/>
                  <a:gd name="connsiteX88" fmla="*/ 608007 w 3024845"/>
                  <a:gd name="connsiteY88" fmla="*/ 630295 h 1032158"/>
                  <a:gd name="connsiteX89" fmla="*/ 622194 w 3024845"/>
                  <a:gd name="connsiteY89" fmla="*/ 630295 h 1032158"/>
                  <a:gd name="connsiteX90" fmla="*/ 622194 w 3024845"/>
                  <a:gd name="connsiteY90" fmla="*/ 631376 h 1032158"/>
                  <a:gd name="connsiteX91" fmla="*/ 622194 w 3024845"/>
                  <a:gd name="connsiteY91" fmla="*/ 638942 h 1032158"/>
                  <a:gd name="connsiteX92" fmla="*/ 623968 w 3024845"/>
                  <a:gd name="connsiteY92" fmla="*/ 638942 h 1032158"/>
                  <a:gd name="connsiteX93" fmla="*/ 636381 w 3024845"/>
                  <a:gd name="connsiteY93" fmla="*/ 638942 h 1032158"/>
                  <a:gd name="connsiteX94" fmla="*/ 636381 w 3024845"/>
                  <a:gd name="connsiteY94" fmla="*/ 615163 h 1032158"/>
                  <a:gd name="connsiteX95" fmla="*/ 637394 w 3024845"/>
                  <a:gd name="connsiteY95" fmla="*/ 615163 h 1032158"/>
                  <a:gd name="connsiteX96" fmla="*/ 644488 w 3024845"/>
                  <a:gd name="connsiteY96" fmla="*/ 615163 h 1032158"/>
                  <a:gd name="connsiteX97" fmla="*/ 644488 w 3024845"/>
                  <a:gd name="connsiteY97" fmla="*/ 582736 h 1032158"/>
                  <a:gd name="connsiteX98" fmla="*/ 645501 w 3024845"/>
                  <a:gd name="connsiteY98" fmla="*/ 582736 h 1032158"/>
                  <a:gd name="connsiteX99" fmla="*/ 652595 w 3024845"/>
                  <a:gd name="connsiteY99" fmla="*/ 582736 h 1032158"/>
                  <a:gd name="connsiteX100" fmla="*/ 652595 w 3024845"/>
                  <a:gd name="connsiteY100" fmla="*/ 580845 h 1032158"/>
                  <a:gd name="connsiteX101" fmla="*/ 652595 w 3024845"/>
                  <a:gd name="connsiteY101" fmla="*/ 567604 h 1032158"/>
                  <a:gd name="connsiteX102" fmla="*/ 651328 w 3024845"/>
                  <a:gd name="connsiteY102" fmla="*/ 565982 h 1032158"/>
                  <a:gd name="connsiteX103" fmla="*/ 656648 w 3024845"/>
                  <a:gd name="connsiteY103" fmla="*/ 554633 h 1032158"/>
                  <a:gd name="connsiteX104" fmla="*/ 664755 w 3024845"/>
                  <a:gd name="connsiteY104" fmla="*/ 582736 h 1032158"/>
                  <a:gd name="connsiteX105" fmla="*/ 665515 w 3024845"/>
                  <a:gd name="connsiteY105" fmla="*/ 582736 h 1032158"/>
                  <a:gd name="connsiteX106" fmla="*/ 670835 w 3024845"/>
                  <a:gd name="connsiteY106" fmla="*/ 582736 h 1032158"/>
                  <a:gd name="connsiteX107" fmla="*/ 670835 w 3024845"/>
                  <a:gd name="connsiteY107" fmla="*/ 476809 h 1032158"/>
                  <a:gd name="connsiteX108" fmla="*/ 672355 w 3024845"/>
                  <a:gd name="connsiteY108" fmla="*/ 476809 h 1032158"/>
                  <a:gd name="connsiteX109" fmla="*/ 682995 w 3024845"/>
                  <a:gd name="connsiteY109" fmla="*/ 476809 h 1032158"/>
                  <a:gd name="connsiteX110" fmla="*/ 682995 w 3024845"/>
                  <a:gd name="connsiteY110" fmla="*/ 429250 h 1032158"/>
                  <a:gd name="connsiteX111" fmla="*/ 709342 w 3024845"/>
                  <a:gd name="connsiteY111" fmla="*/ 429250 h 1032158"/>
                  <a:gd name="connsiteX112" fmla="*/ 709342 w 3024845"/>
                  <a:gd name="connsiteY112" fmla="*/ 407632 h 1032158"/>
                  <a:gd name="connsiteX113" fmla="*/ 743796 w 3024845"/>
                  <a:gd name="connsiteY113" fmla="*/ 407632 h 1032158"/>
                  <a:gd name="connsiteX114" fmla="*/ 743796 w 3024845"/>
                  <a:gd name="connsiteY114" fmla="*/ 410064 h 1032158"/>
                  <a:gd name="connsiteX115" fmla="*/ 743796 w 3024845"/>
                  <a:gd name="connsiteY115" fmla="*/ 427088 h 1032158"/>
                  <a:gd name="connsiteX116" fmla="*/ 746076 w 3024845"/>
                  <a:gd name="connsiteY116" fmla="*/ 427088 h 1032158"/>
                  <a:gd name="connsiteX117" fmla="*/ 762036 w 3024845"/>
                  <a:gd name="connsiteY117" fmla="*/ 427088 h 1032158"/>
                  <a:gd name="connsiteX118" fmla="*/ 762036 w 3024845"/>
                  <a:gd name="connsiteY118" fmla="*/ 474647 h 1032158"/>
                  <a:gd name="connsiteX119" fmla="*/ 763049 w 3024845"/>
                  <a:gd name="connsiteY119" fmla="*/ 474647 h 1032158"/>
                  <a:gd name="connsiteX120" fmla="*/ 770143 w 3024845"/>
                  <a:gd name="connsiteY120" fmla="*/ 474647 h 1032158"/>
                  <a:gd name="connsiteX121" fmla="*/ 784330 w 3024845"/>
                  <a:gd name="connsiteY121" fmla="*/ 478971 h 1032158"/>
                  <a:gd name="connsiteX122" fmla="*/ 784330 w 3024845"/>
                  <a:gd name="connsiteY122" fmla="*/ 517883 h 1032158"/>
                  <a:gd name="connsiteX123" fmla="*/ 785343 w 3024845"/>
                  <a:gd name="connsiteY123" fmla="*/ 517883 h 1032158"/>
                  <a:gd name="connsiteX124" fmla="*/ 792436 w 3024845"/>
                  <a:gd name="connsiteY124" fmla="*/ 517883 h 1032158"/>
                  <a:gd name="connsiteX125" fmla="*/ 792436 w 3024845"/>
                  <a:gd name="connsiteY125" fmla="*/ 519504 h 1032158"/>
                  <a:gd name="connsiteX126" fmla="*/ 792436 w 3024845"/>
                  <a:gd name="connsiteY126" fmla="*/ 530853 h 1032158"/>
                  <a:gd name="connsiteX127" fmla="*/ 794463 w 3024845"/>
                  <a:gd name="connsiteY127" fmla="*/ 530853 h 1032158"/>
                  <a:gd name="connsiteX128" fmla="*/ 808650 w 3024845"/>
                  <a:gd name="connsiteY128" fmla="*/ 530853 h 1032158"/>
                  <a:gd name="connsiteX129" fmla="*/ 814730 w 3024845"/>
                  <a:gd name="connsiteY129" fmla="*/ 537339 h 1032158"/>
                  <a:gd name="connsiteX130" fmla="*/ 814730 w 3024845"/>
                  <a:gd name="connsiteY130" fmla="*/ 558957 h 1032158"/>
                  <a:gd name="connsiteX131" fmla="*/ 817010 w 3024845"/>
                  <a:gd name="connsiteY131" fmla="*/ 558957 h 1032158"/>
                  <a:gd name="connsiteX132" fmla="*/ 832970 w 3024845"/>
                  <a:gd name="connsiteY132" fmla="*/ 558957 h 1032158"/>
                  <a:gd name="connsiteX133" fmla="*/ 832970 w 3024845"/>
                  <a:gd name="connsiteY133" fmla="*/ 560037 h 1032158"/>
                  <a:gd name="connsiteX134" fmla="*/ 832970 w 3024845"/>
                  <a:gd name="connsiteY134" fmla="*/ 567604 h 1032158"/>
                  <a:gd name="connsiteX135" fmla="*/ 834237 w 3024845"/>
                  <a:gd name="connsiteY135" fmla="*/ 567604 h 1032158"/>
                  <a:gd name="connsiteX136" fmla="*/ 843104 w 3024845"/>
                  <a:gd name="connsiteY136" fmla="*/ 567604 h 1032158"/>
                  <a:gd name="connsiteX137" fmla="*/ 843104 w 3024845"/>
                  <a:gd name="connsiteY137" fmla="*/ 569765 h 1032158"/>
                  <a:gd name="connsiteX138" fmla="*/ 843104 w 3024845"/>
                  <a:gd name="connsiteY138" fmla="*/ 584898 h 1032158"/>
                  <a:gd name="connsiteX139" fmla="*/ 847157 w 3024845"/>
                  <a:gd name="connsiteY139" fmla="*/ 583006 h 1032158"/>
                  <a:gd name="connsiteX140" fmla="*/ 847157 w 3024845"/>
                  <a:gd name="connsiteY140" fmla="*/ 569765 h 1032158"/>
                  <a:gd name="connsiteX141" fmla="*/ 848170 w 3024845"/>
                  <a:gd name="connsiteY141" fmla="*/ 569765 h 1032158"/>
                  <a:gd name="connsiteX142" fmla="*/ 855264 w 3024845"/>
                  <a:gd name="connsiteY142" fmla="*/ 569765 h 1032158"/>
                  <a:gd name="connsiteX143" fmla="*/ 855264 w 3024845"/>
                  <a:gd name="connsiteY143" fmla="*/ 571387 h 1032158"/>
                  <a:gd name="connsiteX144" fmla="*/ 855264 w 3024845"/>
                  <a:gd name="connsiteY144" fmla="*/ 582736 h 1032158"/>
                  <a:gd name="connsiteX145" fmla="*/ 856024 w 3024845"/>
                  <a:gd name="connsiteY145" fmla="*/ 582736 h 1032158"/>
                  <a:gd name="connsiteX146" fmla="*/ 861344 w 3024845"/>
                  <a:gd name="connsiteY146" fmla="*/ 582736 h 1032158"/>
                  <a:gd name="connsiteX147" fmla="*/ 909984 w 3024845"/>
                  <a:gd name="connsiteY147" fmla="*/ 578413 h 1032158"/>
                  <a:gd name="connsiteX148" fmla="*/ 909984 w 3024845"/>
                  <a:gd name="connsiteY148" fmla="*/ 579764 h 1032158"/>
                  <a:gd name="connsiteX149" fmla="*/ 909984 w 3024845"/>
                  <a:gd name="connsiteY149" fmla="*/ 589221 h 1032158"/>
                  <a:gd name="connsiteX150" fmla="*/ 910744 w 3024845"/>
                  <a:gd name="connsiteY150" fmla="*/ 589221 h 1032158"/>
                  <a:gd name="connsiteX151" fmla="*/ 916065 w 3024845"/>
                  <a:gd name="connsiteY151" fmla="*/ 589221 h 1032158"/>
                  <a:gd name="connsiteX152" fmla="*/ 916065 w 3024845"/>
                  <a:gd name="connsiteY152" fmla="*/ 591383 h 1032158"/>
                  <a:gd name="connsiteX153" fmla="*/ 916065 w 3024845"/>
                  <a:gd name="connsiteY153" fmla="*/ 606516 h 1032158"/>
                  <a:gd name="connsiteX154" fmla="*/ 918091 w 3024845"/>
                  <a:gd name="connsiteY154" fmla="*/ 605165 h 1032158"/>
                  <a:gd name="connsiteX155" fmla="*/ 932278 w 3024845"/>
                  <a:gd name="connsiteY155" fmla="*/ 595707 h 1032158"/>
                  <a:gd name="connsiteX156" fmla="*/ 938358 w 3024845"/>
                  <a:gd name="connsiteY156" fmla="*/ 554633 h 1032158"/>
                  <a:gd name="connsiteX157" fmla="*/ 939118 w 3024845"/>
                  <a:gd name="connsiteY157" fmla="*/ 554363 h 1032158"/>
                  <a:gd name="connsiteX158" fmla="*/ 944438 w 3024845"/>
                  <a:gd name="connsiteY158" fmla="*/ 552471 h 1032158"/>
                  <a:gd name="connsiteX159" fmla="*/ 946465 w 3024845"/>
                  <a:gd name="connsiteY159" fmla="*/ 483294 h 1032158"/>
                  <a:gd name="connsiteX160" fmla="*/ 948492 w 3024845"/>
                  <a:gd name="connsiteY160" fmla="*/ 552471 h 1032158"/>
                  <a:gd name="connsiteX161" fmla="*/ 949252 w 3024845"/>
                  <a:gd name="connsiteY161" fmla="*/ 552741 h 1032158"/>
                  <a:gd name="connsiteX162" fmla="*/ 954572 w 3024845"/>
                  <a:gd name="connsiteY162" fmla="*/ 554633 h 1032158"/>
                  <a:gd name="connsiteX163" fmla="*/ 954572 w 3024845"/>
                  <a:gd name="connsiteY163" fmla="*/ 468162 h 1032158"/>
                  <a:gd name="connsiteX164" fmla="*/ 958625 w 3024845"/>
                  <a:gd name="connsiteY164" fmla="*/ 435735 h 1032158"/>
                  <a:gd name="connsiteX165" fmla="*/ 997132 w 3024845"/>
                  <a:gd name="connsiteY165" fmla="*/ 435735 h 1032158"/>
                  <a:gd name="connsiteX166" fmla="*/ 997132 w 3024845"/>
                  <a:gd name="connsiteY166" fmla="*/ 468162 h 1032158"/>
                  <a:gd name="connsiteX167" fmla="*/ 997892 w 3024845"/>
                  <a:gd name="connsiteY167" fmla="*/ 468162 h 1032158"/>
                  <a:gd name="connsiteX168" fmla="*/ 1003212 w 3024845"/>
                  <a:gd name="connsiteY168" fmla="*/ 468162 h 1032158"/>
                  <a:gd name="connsiteX169" fmla="*/ 1003212 w 3024845"/>
                  <a:gd name="connsiteY169" fmla="*/ 386014 h 1032158"/>
                  <a:gd name="connsiteX170" fmla="*/ 1004986 w 3024845"/>
                  <a:gd name="connsiteY170" fmla="*/ 386014 h 1032158"/>
                  <a:gd name="connsiteX171" fmla="*/ 1017399 w 3024845"/>
                  <a:gd name="connsiteY171" fmla="*/ 386014 h 1032158"/>
                  <a:gd name="connsiteX172" fmla="*/ 1017399 w 3024845"/>
                  <a:gd name="connsiteY172" fmla="*/ 384123 h 1032158"/>
                  <a:gd name="connsiteX173" fmla="*/ 1017399 w 3024845"/>
                  <a:gd name="connsiteY173" fmla="*/ 370882 h 1032158"/>
                  <a:gd name="connsiteX174" fmla="*/ 1039693 w 3024845"/>
                  <a:gd name="connsiteY174" fmla="*/ 370882 h 1032158"/>
                  <a:gd name="connsiteX175" fmla="*/ 1039693 w 3024845"/>
                  <a:gd name="connsiteY175" fmla="*/ 369801 h 1032158"/>
                  <a:gd name="connsiteX176" fmla="*/ 1039693 w 3024845"/>
                  <a:gd name="connsiteY176" fmla="*/ 362235 h 1032158"/>
                  <a:gd name="connsiteX177" fmla="*/ 1041466 w 3024845"/>
                  <a:gd name="connsiteY177" fmla="*/ 362235 h 1032158"/>
                  <a:gd name="connsiteX178" fmla="*/ 1053880 w 3024845"/>
                  <a:gd name="connsiteY178" fmla="*/ 362235 h 1032158"/>
                  <a:gd name="connsiteX179" fmla="*/ 1053880 w 3024845"/>
                  <a:gd name="connsiteY179" fmla="*/ 363316 h 1032158"/>
                  <a:gd name="connsiteX180" fmla="*/ 1053880 w 3024845"/>
                  <a:gd name="connsiteY180" fmla="*/ 370882 h 1032158"/>
                  <a:gd name="connsiteX181" fmla="*/ 1054640 w 3024845"/>
                  <a:gd name="connsiteY181" fmla="*/ 370882 h 1032158"/>
                  <a:gd name="connsiteX182" fmla="*/ 1059960 w 3024845"/>
                  <a:gd name="connsiteY182" fmla="*/ 370882 h 1032158"/>
                  <a:gd name="connsiteX183" fmla="*/ 1070093 w 3024845"/>
                  <a:gd name="connsiteY183" fmla="*/ 366558 h 1032158"/>
                  <a:gd name="connsiteX184" fmla="*/ 1074146 w 3024845"/>
                  <a:gd name="connsiteY184" fmla="*/ 369801 h 1032158"/>
                  <a:gd name="connsiteX185" fmla="*/ 1074146 w 3024845"/>
                  <a:gd name="connsiteY185" fmla="*/ 362235 h 1032158"/>
                  <a:gd name="connsiteX186" fmla="*/ 1076426 w 3024845"/>
                  <a:gd name="connsiteY186" fmla="*/ 362235 h 1032158"/>
                  <a:gd name="connsiteX187" fmla="*/ 1092387 w 3024845"/>
                  <a:gd name="connsiteY187" fmla="*/ 362235 h 1032158"/>
                  <a:gd name="connsiteX188" fmla="*/ 1092387 w 3024845"/>
                  <a:gd name="connsiteY188" fmla="*/ 363316 h 1032158"/>
                  <a:gd name="connsiteX189" fmla="*/ 1092387 w 3024845"/>
                  <a:gd name="connsiteY189" fmla="*/ 370882 h 1032158"/>
                  <a:gd name="connsiteX190" fmla="*/ 1122787 w 3024845"/>
                  <a:gd name="connsiteY190" fmla="*/ 370882 h 1032158"/>
                  <a:gd name="connsiteX191" fmla="*/ 1122787 w 3024845"/>
                  <a:gd name="connsiteY191" fmla="*/ 372503 h 1032158"/>
                  <a:gd name="connsiteX192" fmla="*/ 1122787 w 3024845"/>
                  <a:gd name="connsiteY192" fmla="*/ 383853 h 1032158"/>
                  <a:gd name="connsiteX193" fmla="*/ 1149134 w 3024845"/>
                  <a:gd name="connsiteY193" fmla="*/ 383853 h 1032158"/>
                  <a:gd name="connsiteX194" fmla="*/ 1149134 w 3024845"/>
                  <a:gd name="connsiteY194" fmla="*/ 414117 h 1032158"/>
                  <a:gd name="connsiteX195" fmla="*/ 1149894 w 3024845"/>
                  <a:gd name="connsiteY195" fmla="*/ 414117 h 1032158"/>
                  <a:gd name="connsiteX196" fmla="*/ 1155214 w 3024845"/>
                  <a:gd name="connsiteY196" fmla="*/ 414117 h 1032158"/>
                  <a:gd name="connsiteX197" fmla="*/ 1155214 w 3024845"/>
                  <a:gd name="connsiteY197" fmla="*/ 415198 h 1032158"/>
                  <a:gd name="connsiteX198" fmla="*/ 1155214 w 3024845"/>
                  <a:gd name="connsiteY198" fmla="*/ 422765 h 1032158"/>
                  <a:gd name="connsiteX199" fmla="*/ 1159268 w 3024845"/>
                  <a:gd name="connsiteY199" fmla="*/ 453029 h 1032158"/>
                  <a:gd name="connsiteX200" fmla="*/ 1160028 w 3024845"/>
                  <a:gd name="connsiteY200" fmla="*/ 453029 h 1032158"/>
                  <a:gd name="connsiteX201" fmla="*/ 1165348 w 3024845"/>
                  <a:gd name="connsiteY201" fmla="*/ 453029 h 1032158"/>
                  <a:gd name="connsiteX202" fmla="*/ 1165348 w 3024845"/>
                  <a:gd name="connsiteY202" fmla="*/ 453840 h 1032158"/>
                  <a:gd name="connsiteX203" fmla="*/ 1165348 w 3024845"/>
                  <a:gd name="connsiteY203" fmla="*/ 459515 h 1032158"/>
                  <a:gd name="connsiteX204" fmla="*/ 1166361 w 3024845"/>
                  <a:gd name="connsiteY204" fmla="*/ 459515 h 1032158"/>
                  <a:gd name="connsiteX205" fmla="*/ 1173454 w 3024845"/>
                  <a:gd name="connsiteY205" fmla="*/ 459515 h 1032158"/>
                  <a:gd name="connsiteX206" fmla="*/ 1173454 w 3024845"/>
                  <a:gd name="connsiteY206" fmla="*/ 489780 h 1032158"/>
                  <a:gd name="connsiteX207" fmla="*/ 1175481 w 3024845"/>
                  <a:gd name="connsiteY207" fmla="*/ 489780 h 1032158"/>
                  <a:gd name="connsiteX208" fmla="*/ 1189668 w 3024845"/>
                  <a:gd name="connsiteY208" fmla="*/ 489780 h 1032158"/>
                  <a:gd name="connsiteX209" fmla="*/ 1189668 w 3024845"/>
                  <a:gd name="connsiteY209" fmla="*/ 513559 h 1032158"/>
                  <a:gd name="connsiteX210" fmla="*/ 1191695 w 3024845"/>
                  <a:gd name="connsiteY210" fmla="*/ 515180 h 1032158"/>
                  <a:gd name="connsiteX211" fmla="*/ 1191695 w 3024845"/>
                  <a:gd name="connsiteY211" fmla="*/ 526530 h 1032158"/>
                  <a:gd name="connsiteX212" fmla="*/ 1192455 w 3024845"/>
                  <a:gd name="connsiteY212" fmla="*/ 526530 h 1032158"/>
                  <a:gd name="connsiteX213" fmla="*/ 1197775 w 3024845"/>
                  <a:gd name="connsiteY213" fmla="*/ 526530 h 1032158"/>
                  <a:gd name="connsiteX214" fmla="*/ 1197775 w 3024845"/>
                  <a:gd name="connsiteY214" fmla="*/ 550309 h 1032158"/>
                  <a:gd name="connsiteX215" fmla="*/ 1199041 w 3024845"/>
                  <a:gd name="connsiteY215" fmla="*/ 550309 h 1032158"/>
                  <a:gd name="connsiteX216" fmla="*/ 1207908 w 3024845"/>
                  <a:gd name="connsiteY216" fmla="*/ 550309 h 1032158"/>
                  <a:gd name="connsiteX217" fmla="*/ 1209935 w 3024845"/>
                  <a:gd name="connsiteY217" fmla="*/ 554363 h 1032158"/>
                  <a:gd name="connsiteX218" fmla="*/ 1209935 w 3024845"/>
                  <a:gd name="connsiteY218" fmla="*/ 567604 h 1032158"/>
                  <a:gd name="connsiteX219" fmla="*/ 1211455 w 3024845"/>
                  <a:gd name="connsiteY219" fmla="*/ 565712 h 1032158"/>
                  <a:gd name="connsiteX220" fmla="*/ 1222095 w 3024845"/>
                  <a:gd name="connsiteY220" fmla="*/ 552471 h 1032158"/>
                  <a:gd name="connsiteX221" fmla="*/ 1250469 w 3024845"/>
                  <a:gd name="connsiteY221" fmla="*/ 552471 h 1032158"/>
                  <a:gd name="connsiteX222" fmla="*/ 1250469 w 3024845"/>
                  <a:gd name="connsiteY222" fmla="*/ 638942 h 1032158"/>
                  <a:gd name="connsiteX223" fmla="*/ 1251229 w 3024845"/>
                  <a:gd name="connsiteY223" fmla="*/ 638942 h 1032158"/>
                  <a:gd name="connsiteX224" fmla="*/ 1256549 w 3024845"/>
                  <a:gd name="connsiteY224" fmla="*/ 638942 h 1032158"/>
                  <a:gd name="connsiteX225" fmla="*/ 1257309 w 3024845"/>
                  <a:gd name="connsiteY225" fmla="*/ 637591 h 1032158"/>
                  <a:gd name="connsiteX226" fmla="*/ 1262629 w 3024845"/>
                  <a:gd name="connsiteY226" fmla="*/ 628133 h 1032158"/>
                  <a:gd name="connsiteX227" fmla="*/ 1262629 w 3024845"/>
                  <a:gd name="connsiteY227" fmla="*/ 630025 h 1032158"/>
                  <a:gd name="connsiteX228" fmla="*/ 1262629 w 3024845"/>
                  <a:gd name="connsiteY228" fmla="*/ 643266 h 1032158"/>
                  <a:gd name="connsiteX229" fmla="*/ 1266682 w 3024845"/>
                  <a:gd name="connsiteY229" fmla="*/ 597869 h 1032158"/>
                  <a:gd name="connsiteX230" fmla="*/ 1267442 w 3024845"/>
                  <a:gd name="connsiteY230" fmla="*/ 597869 h 1032158"/>
                  <a:gd name="connsiteX231" fmla="*/ 1272762 w 3024845"/>
                  <a:gd name="connsiteY231" fmla="*/ 597869 h 1032158"/>
                  <a:gd name="connsiteX232" fmla="*/ 1272762 w 3024845"/>
                  <a:gd name="connsiteY232" fmla="*/ 533015 h 1032158"/>
                  <a:gd name="connsiteX233" fmla="*/ 1273776 w 3024845"/>
                  <a:gd name="connsiteY233" fmla="*/ 533015 h 1032158"/>
                  <a:gd name="connsiteX234" fmla="*/ 1280869 w 3024845"/>
                  <a:gd name="connsiteY234" fmla="*/ 533015 h 1032158"/>
                  <a:gd name="connsiteX235" fmla="*/ 1293029 w 3024845"/>
                  <a:gd name="connsiteY235" fmla="*/ 489780 h 1032158"/>
                  <a:gd name="connsiteX236" fmla="*/ 1294296 w 3024845"/>
                  <a:gd name="connsiteY236" fmla="*/ 489780 h 1032158"/>
                  <a:gd name="connsiteX237" fmla="*/ 1303163 w 3024845"/>
                  <a:gd name="connsiteY237" fmla="*/ 489780 h 1032158"/>
                  <a:gd name="connsiteX238" fmla="*/ 1313296 w 3024845"/>
                  <a:gd name="connsiteY238" fmla="*/ 533015 h 1032158"/>
                  <a:gd name="connsiteX239" fmla="*/ 1314309 w 3024845"/>
                  <a:gd name="connsiteY239" fmla="*/ 533015 h 1032158"/>
                  <a:gd name="connsiteX240" fmla="*/ 1321403 w 3024845"/>
                  <a:gd name="connsiteY240" fmla="*/ 533015 h 1032158"/>
                  <a:gd name="connsiteX241" fmla="*/ 1321403 w 3024845"/>
                  <a:gd name="connsiteY241" fmla="*/ 571927 h 1032158"/>
                  <a:gd name="connsiteX242" fmla="*/ 1323176 w 3024845"/>
                  <a:gd name="connsiteY242" fmla="*/ 571927 h 1032158"/>
                  <a:gd name="connsiteX243" fmla="*/ 1335590 w 3024845"/>
                  <a:gd name="connsiteY243" fmla="*/ 571927 h 1032158"/>
                  <a:gd name="connsiteX244" fmla="*/ 1335590 w 3024845"/>
                  <a:gd name="connsiteY244" fmla="*/ 574089 h 1032158"/>
                  <a:gd name="connsiteX245" fmla="*/ 1335590 w 3024845"/>
                  <a:gd name="connsiteY245" fmla="*/ 589221 h 1032158"/>
                  <a:gd name="connsiteX246" fmla="*/ 1339643 w 3024845"/>
                  <a:gd name="connsiteY246" fmla="*/ 587060 h 1032158"/>
                  <a:gd name="connsiteX247" fmla="*/ 1339643 w 3024845"/>
                  <a:gd name="connsiteY247" fmla="*/ 571927 h 1032158"/>
                  <a:gd name="connsiteX248" fmla="*/ 1341163 w 3024845"/>
                  <a:gd name="connsiteY248" fmla="*/ 571927 h 1032158"/>
                  <a:gd name="connsiteX249" fmla="*/ 1351803 w 3024845"/>
                  <a:gd name="connsiteY249" fmla="*/ 571927 h 1032158"/>
                  <a:gd name="connsiteX250" fmla="*/ 1351803 w 3024845"/>
                  <a:gd name="connsiteY250" fmla="*/ 573548 h 1032158"/>
                  <a:gd name="connsiteX251" fmla="*/ 1351803 w 3024845"/>
                  <a:gd name="connsiteY251" fmla="*/ 584898 h 1032158"/>
                  <a:gd name="connsiteX252" fmla="*/ 1382204 w 3024845"/>
                  <a:gd name="connsiteY252" fmla="*/ 584898 h 1032158"/>
                  <a:gd name="connsiteX253" fmla="*/ 1382204 w 3024845"/>
                  <a:gd name="connsiteY253" fmla="*/ 548148 h 1032158"/>
                  <a:gd name="connsiteX254" fmla="*/ 1383470 w 3024845"/>
                  <a:gd name="connsiteY254" fmla="*/ 548148 h 1032158"/>
                  <a:gd name="connsiteX255" fmla="*/ 1392337 w 3024845"/>
                  <a:gd name="connsiteY255" fmla="*/ 548148 h 1032158"/>
                  <a:gd name="connsiteX256" fmla="*/ 1392337 w 3024845"/>
                  <a:gd name="connsiteY256" fmla="*/ 569765 h 1032158"/>
                  <a:gd name="connsiteX257" fmla="*/ 1394364 w 3024845"/>
                  <a:gd name="connsiteY257" fmla="*/ 537339 h 1032158"/>
                  <a:gd name="connsiteX258" fmla="*/ 1416657 w 3024845"/>
                  <a:gd name="connsiteY258" fmla="*/ 537339 h 1032158"/>
                  <a:gd name="connsiteX259" fmla="*/ 1416657 w 3024845"/>
                  <a:gd name="connsiteY259" fmla="*/ 535717 h 1032158"/>
                  <a:gd name="connsiteX260" fmla="*/ 1416657 w 3024845"/>
                  <a:gd name="connsiteY260" fmla="*/ 524368 h 1032158"/>
                  <a:gd name="connsiteX261" fmla="*/ 1417417 w 3024845"/>
                  <a:gd name="connsiteY261" fmla="*/ 524368 h 1032158"/>
                  <a:gd name="connsiteX262" fmla="*/ 1422737 w 3024845"/>
                  <a:gd name="connsiteY262" fmla="*/ 524368 h 1032158"/>
                  <a:gd name="connsiteX263" fmla="*/ 1422737 w 3024845"/>
                  <a:gd name="connsiteY263" fmla="*/ 522477 h 1032158"/>
                  <a:gd name="connsiteX264" fmla="*/ 1422737 w 3024845"/>
                  <a:gd name="connsiteY264" fmla="*/ 509236 h 1032158"/>
                  <a:gd name="connsiteX265" fmla="*/ 1426791 w 3024845"/>
                  <a:gd name="connsiteY265" fmla="*/ 515721 h 1032158"/>
                  <a:gd name="connsiteX266" fmla="*/ 1429071 w 3024845"/>
                  <a:gd name="connsiteY266" fmla="*/ 515721 h 1032158"/>
                  <a:gd name="connsiteX267" fmla="*/ 1445031 w 3024845"/>
                  <a:gd name="connsiteY267" fmla="*/ 515721 h 1032158"/>
                  <a:gd name="connsiteX268" fmla="*/ 1445031 w 3024845"/>
                  <a:gd name="connsiteY268" fmla="*/ 514910 h 1032158"/>
                  <a:gd name="connsiteX269" fmla="*/ 1445031 w 3024845"/>
                  <a:gd name="connsiteY269" fmla="*/ 509236 h 1032158"/>
                  <a:gd name="connsiteX270" fmla="*/ 1445791 w 3024845"/>
                  <a:gd name="connsiteY270" fmla="*/ 509236 h 1032158"/>
                  <a:gd name="connsiteX271" fmla="*/ 1451111 w 3024845"/>
                  <a:gd name="connsiteY271" fmla="*/ 509236 h 1032158"/>
                  <a:gd name="connsiteX272" fmla="*/ 1451111 w 3024845"/>
                  <a:gd name="connsiteY272" fmla="*/ 510587 h 1032158"/>
                  <a:gd name="connsiteX273" fmla="*/ 1451111 w 3024845"/>
                  <a:gd name="connsiteY273" fmla="*/ 520045 h 1032158"/>
                  <a:gd name="connsiteX274" fmla="*/ 1489618 w 3024845"/>
                  <a:gd name="connsiteY274" fmla="*/ 520045 h 1032158"/>
                  <a:gd name="connsiteX275" fmla="*/ 1489618 w 3024845"/>
                  <a:gd name="connsiteY275" fmla="*/ 658398 h 1032158"/>
                  <a:gd name="connsiteX276" fmla="*/ 1491138 w 3024845"/>
                  <a:gd name="connsiteY276" fmla="*/ 658398 h 1032158"/>
                  <a:gd name="connsiteX277" fmla="*/ 1501778 w 3024845"/>
                  <a:gd name="connsiteY277" fmla="*/ 658398 h 1032158"/>
                  <a:gd name="connsiteX278" fmla="*/ 1501778 w 3024845"/>
                  <a:gd name="connsiteY278" fmla="*/ 645428 h 1032158"/>
                  <a:gd name="connsiteX279" fmla="*/ 1505832 w 3024845"/>
                  <a:gd name="connsiteY279" fmla="*/ 645428 h 1032158"/>
                  <a:gd name="connsiteX280" fmla="*/ 1505832 w 3024845"/>
                  <a:gd name="connsiteY280" fmla="*/ 658398 h 1032158"/>
                  <a:gd name="connsiteX281" fmla="*/ 1536232 w 3024845"/>
                  <a:gd name="connsiteY281" fmla="*/ 658398 h 1032158"/>
                  <a:gd name="connsiteX282" fmla="*/ 1536232 w 3024845"/>
                  <a:gd name="connsiteY282" fmla="*/ 628133 h 1032158"/>
                  <a:gd name="connsiteX283" fmla="*/ 1548392 w 3024845"/>
                  <a:gd name="connsiteY283" fmla="*/ 628133 h 1032158"/>
                  <a:gd name="connsiteX284" fmla="*/ 1560552 w 3024845"/>
                  <a:gd name="connsiteY284" fmla="*/ 625972 h 1032158"/>
                  <a:gd name="connsiteX285" fmla="*/ 1564606 w 3024845"/>
                  <a:gd name="connsiteY285" fmla="*/ 628133 h 1032158"/>
                  <a:gd name="connsiteX286" fmla="*/ 1574739 w 3024845"/>
                  <a:gd name="connsiteY286" fmla="*/ 628133 h 1032158"/>
                  <a:gd name="connsiteX287" fmla="*/ 1574739 w 3024845"/>
                  <a:gd name="connsiteY287" fmla="*/ 658398 h 1032158"/>
                  <a:gd name="connsiteX288" fmla="*/ 1582846 w 3024845"/>
                  <a:gd name="connsiteY288" fmla="*/ 658398 h 1032158"/>
                  <a:gd name="connsiteX289" fmla="*/ 1582846 w 3024845"/>
                  <a:gd name="connsiteY289" fmla="*/ 675693 h 1032158"/>
                  <a:gd name="connsiteX290" fmla="*/ 1592182 w 3024845"/>
                  <a:gd name="connsiteY290" fmla="*/ 676598 h 1032158"/>
                  <a:gd name="connsiteX291" fmla="*/ 1605140 w 3024845"/>
                  <a:gd name="connsiteY291" fmla="*/ 676598 h 1032158"/>
                  <a:gd name="connsiteX292" fmla="*/ 1605140 w 3024845"/>
                  <a:gd name="connsiteY292" fmla="*/ 660560 h 1032158"/>
                  <a:gd name="connsiteX293" fmla="*/ 1673096 w 3024845"/>
                  <a:gd name="connsiteY293" fmla="*/ 660560 h 1032158"/>
                  <a:gd name="connsiteX294" fmla="*/ 1673096 w 3024845"/>
                  <a:gd name="connsiteY294" fmla="*/ 575307 h 1032158"/>
                  <a:gd name="connsiteX295" fmla="*/ 1745104 w 3024845"/>
                  <a:gd name="connsiteY295" fmla="*/ 575307 h 1032158"/>
                  <a:gd name="connsiteX296" fmla="*/ 1745104 w 3024845"/>
                  <a:gd name="connsiteY296" fmla="*/ 654075 h 1032158"/>
                  <a:gd name="connsiteX297" fmla="*/ 1747008 w 3024845"/>
                  <a:gd name="connsiteY297" fmla="*/ 654075 h 1032158"/>
                  <a:gd name="connsiteX298" fmla="*/ 1748250 w 3024845"/>
                  <a:gd name="connsiteY298" fmla="*/ 676598 h 1032158"/>
                  <a:gd name="connsiteX299" fmla="*/ 1757926 w 3024845"/>
                  <a:gd name="connsiteY299" fmla="*/ 676598 h 1032158"/>
                  <a:gd name="connsiteX300" fmla="*/ 1759168 w 3024845"/>
                  <a:gd name="connsiteY300" fmla="*/ 654075 h 1032158"/>
                  <a:gd name="connsiteX301" fmla="*/ 1765248 w 3024845"/>
                  <a:gd name="connsiteY301" fmla="*/ 654075 h 1032158"/>
                  <a:gd name="connsiteX302" fmla="*/ 1766490 w 3024845"/>
                  <a:gd name="connsiteY302" fmla="*/ 676598 h 1032158"/>
                  <a:gd name="connsiteX303" fmla="*/ 1817112 w 3024845"/>
                  <a:gd name="connsiteY303" fmla="*/ 676598 h 1032158"/>
                  <a:gd name="connsiteX304" fmla="*/ 1817112 w 3024845"/>
                  <a:gd name="connsiteY304" fmla="*/ 513570 h 1032158"/>
                  <a:gd name="connsiteX305" fmla="*/ 2014439 w 3024845"/>
                  <a:gd name="connsiteY305" fmla="*/ 513570 h 1032158"/>
                  <a:gd name="connsiteX306" fmla="*/ 2014439 w 3024845"/>
                  <a:gd name="connsiteY306" fmla="*/ 676598 h 1032158"/>
                  <a:gd name="connsiteX307" fmla="*/ 2033136 w 3024845"/>
                  <a:gd name="connsiteY307" fmla="*/ 676598 h 1032158"/>
                  <a:gd name="connsiteX308" fmla="*/ 2033136 w 3024845"/>
                  <a:gd name="connsiteY308" fmla="*/ 593905 h 1032158"/>
                  <a:gd name="connsiteX309" fmla="*/ 2128256 w 3024845"/>
                  <a:gd name="connsiteY309" fmla="*/ 593905 h 1032158"/>
                  <a:gd name="connsiteX310" fmla="*/ 2146266 w 3024845"/>
                  <a:gd name="connsiteY310" fmla="*/ 104983 h 1032158"/>
                  <a:gd name="connsiteX311" fmla="*/ 2150320 w 3024845"/>
                  <a:gd name="connsiteY311" fmla="*/ 33644 h 1032158"/>
                  <a:gd name="connsiteX312" fmla="*/ 2180720 w 3024845"/>
                  <a:gd name="connsiteY312" fmla="*/ 528692 h 1032158"/>
                  <a:gd name="connsiteX313" fmla="*/ 2245574 w 3024845"/>
                  <a:gd name="connsiteY313" fmla="*/ 528692 h 1032158"/>
                  <a:gd name="connsiteX314" fmla="*/ 2245574 w 3024845"/>
                  <a:gd name="connsiteY314" fmla="*/ 604354 h 1032158"/>
                  <a:gd name="connsiteX315" fmla="*/ 2253681 w 3024845"/>
                  <a:gd name="connsiteY315" fmla="*/ 604354 h 1032158"/>
                  <a:gd name="connsiteX316" fmla="*/ 2255708 w 3024845"/>
                  <a:gd name="connsiteY316" fmla="*/ 597869 h 1032158"/>
                  <a:gd name="connsiteX317" fmla="*/ 2261788 w 3024845"/>
                  <a:gd name="connsiteY317" fmla="*/ 597869 h 1032158"/>
                  <a:gd name="connsiteX318" fmla="*/ 2263815 w 3024845"/>
                  <a:gd name="connsiteY318" fmla="*/ 606516 h 1032158"/>
                  <a:gd name="connsiteX319" fmla="*/ 2275975 w 3024845"/>
                  <a:gd name="connsiteY319" fmla="*/ 606516 h 1032158"/>
                  <a:gd name="connsiteX320" fmla="*/ 2275975 w 3024845"/>
                  <a:gd name="connsiteY320" fmla="*/ 600030 h 1032158"/>
                  <a:gd name="connsiteX321" fmla="*/ 2298268 w 3024845"/>
                  <a:gd name="connsiteY321" fmla="*/ 600030 h 1032158"/>
                  <a:gd name="connsiteX322" fmla="*/ 2298268 w 3024845"/>
                  <a:gd name="connsiteY322" fmla="*/ 606516 h 1032158"/>
                  <a:gd name="connsiteX323" fmla="*/ 2318535 w 3024845"/>
                  <a:gd name="connsiteY323" fmla="*/ 606516 h 1032158"/>
                  <a:gd name="connsiteX324" fmla="*/ 2318535 w 3024845"/>
                  <a:gd name="connsiteY324" fmla="*/ 651913 h 1032158"/>
                  <a:gd name="connsiteX325" fmla="*/ 2332722 w 3024845"/>
                  <a:gd name="connsiteY325" fmla="*/ 651913 h 1032158"/>
                  <a:gd name="connsiteX326" fmla="*/ 2332722 w 3024845"/>
                  <a:gd name="connsiteY326" fmla="*/ 638942 h 1032158"/>
                  <a:gd name="connsiteX327" fmla="*/ 2348936 w 3024845"/>
                  <a:gd name="connsiteY327" fmla="*/ 638942 h 1032158"/>
                  <a:gd name="connsiteX328" fmla="*/ 2348936 w 3024845"/>
                  <a:gd name="connsiteY328" fmla="*/ 459515 h 1032158"/>
                  <a:gd name="connsiteX329" fmla="*/ 2355016 w 3024845"/>
                  <a:gd name="connsiteY329" fmla="*/ 453029 h 1032158"/>
                  <a:gd name="connsiteX330" fmla="*/ 2427977 w 3024845"/>
                  <a:gd name="connsiteY330" fmla="*/ 453029 h 1032158"/>
                  <a:gd name="connsiteX331" fmla="*/ 2427977 w 3024845"/>
                  <a:gd name="connsiteY331" fmla="*/ 461677 h 1032158"/>
                  <a:gd name="connsiteX332" fmla="*/ 2438110 w 3024845"/>
                  <a:gd name="connsiteY332" fmla="*/ 461677 h 1032158"/>
                  <a:gd name="connsiteX333" fmla="*/ 2438110 w 3024845"/>
                  <a:gd name="connsiteY333" fmla="*/ 576251 h 1032158"/>
                  <a:gd name="connsiteX334" fmla="*/ 2460404 w 3024845"/>
                  <a:gd name="connsiteY334" fmla="*/ 576251 h 1032158"/>
                  <a:gd name="connsiteX335" fmla="*/ 2460404 w 3024845"/>
                  <a:gd name="connsiteY335" fmla="*/ 509236 h 1032158"/>
                  <a:gd name="connsiteX336" fmla="*/ 2486751 w 3024845"/>
                  <a:gd name="connsiteY336" fmla="*/ 509236 h 1032158"/>
                  <a:gd name="connsiteX337" fmla="*/ 2490804 w 3024845"/>
                  <a:gd name="connsiteY337" fmla="*/ 504912 h 1032158"/>
                  <a:gd name="connsiteX338" fmla="*/ 2498911 w 3024845"/>
                  <a:gd name="connsiteY338" fmla="*/ 504912 h 1032158"/>
                  <a:gd name="connsiteX339" fmla="*/ 2502964 w 3024845"/>
                  <a:gd name="connsiteY339" fmla="*/ 509236 h 1032158"/>
                  <a:gd name="connsiteX340" fmla="*/ 2525258 w 3024845"/>
                  <a:gd name="connsiteY340" fmla="*/ 509236 h 1032158"/>
                  <a:gd name="connsiteX341" fmla="*/ 2525258 w 3024845"/>
                  <a:gd name="connsiteY341" fmla="*/ 392500 h 1032158"/>
                  <a:gd name="connsiteX342" fmla="*/ 2582005 w 3024845"/>
                  <a:gd name="connsiteY342" fmla="*/ 381691 h 1032158"/>
                  <a:gd name="connsiteX343" fmla="*/ 2582005 w 3024845"/>
                  <a:gd name="connsiteY343" fmla="*/ 382772 h 1032158"/>
                  <a:gd name="connsiteX344" fmla="*/ 2582005 w 3024845"/>
                  <a:gd name="connsiteY344" fmla="*/ 390338 h 1032158"/>
                  <a:gd name="connsiteX345" fmla="*/ 2608352 w 3024845"/>
                  <a:gd name="connsiteY345" fmla="*/ 390338 h 1032158"/>
                  <a:gd name="connsiteX346" fmla="*/ 2608352 w 3024845"/>
                  <a:gd name="connsiteY346" fmla="*/ 645428 h 1032158"/>
                  <a:gd name="connsiteX347" fmla="*/ 2630646 w 3024845"/>
                  <a:gd name="connsiteY347" fmla="*/ 645428 h 1032158"/>
                  <a:gd name="connsiteX348" fmla="*/ 2630646 w 3024845"/>
                  <a:gd name="connsiteY348" fmla="*/ 641104 h 1032158"/>
                  <a:gd name="connsiteX349" fmla="*/ 2642806 w 3024845"/>
                  <a:gd name="connsiteY349" fmla="*/ 641104 h 1032158"/>
                  <a:gd name="connsiteX350" fmla="*/ 2642806 w 3024845"/>
                  <a:gd name="connsiteY350" fmla="*/ 645428 h 1032158"/>
                  <a:gd name="connsiteX351" fmla="*/ 2667126 w 3024845"/>
                  <a:gd name="connsiteY351" fmla="*/ 645428 h 1032158"/>
                  <a:gd name="connsiteX352" fmla="*/ 2667126 w 3024845"/>
                  <a:gd name="connsiteY352" fmla="*/ 632457 h 1032158"/>
                  <a:gd name="connsiteX353" fmla="*/ 2695500 w 3024845"/>
                  <a:gd name="connsiteY353" fmla="*/ 632457 h 1032158"/>
                  <a:gd name="connsiteX354" fmla="*/ 2707660 w 3024845"/>
                  <a:gd name="connsiteY354" fmla="*/ 628133 h 1032158"/>
                  <a:gd name="connsiteX355" fmla="*/ 2727927 w 3024845"/>
                  <a:gd name="connsiteY355" fmla="*/ 632457 h 1032158"/>
                  <a:gd name="connsiteX356" fmla="*/ 2727927 w 3024845"/>
                  <a:gd name="connsiteY356" fmla="*/ 615163 h 1032158"/>
                  <a:gd name="connsiteX357" fmla="*/ 2736034 w 3024845"/>
                  <a:gd name="connsiteY357" fmla="*/ 615163 h 1032158"/>
                  <a:gd name="connsiteX358" fmla="*/ 2736034 w 3024845"/>
                  <a:gd name="connsiteY358" fmla="*/ 602192 h 1032158"/>
                  <a:gd name="connsiteX359" fmla="*/ 2792781 w 3024845"/>
                  <a:gd name="connsiteY359" fmla="*/ 602192 h 1032158"/>
                  <a:gd name="connsiteX360" fmla="*/ 2792781 w 3024845"/>
                  <a:gd name="connsiteY360" fmla="*/ 571927 h 1032158"/>
                  <a:gd name="connsiteX361" fmla="*/ 2811021 w 3024845"/>
                  <a:gd name="connsiteY361" fmla="*/ 571927 h 1032158"/>
                  <a:gd name="connsiteX362" fmla="*/ 2811021 w 3024845"/>
                  <a:gd name="connsiteY362" fmla="*/ 565442 h 1032158"/>
                  <a:gd name="connsiteX363" fmla="*/ 2823181 w 3024845"/>
                  <a:gd name="connsiteY363" fmla="*/ 565442 h 1032158"/>
                  <a:gd name="connsiteX364" fmla="*/ 2823181 w 3024845"/>
                  <a:gd name="connsiteY364" fmla="*/ 571927 h 1032158"/>
                  <a:gd name="connsiteX365" fmla="*/ 2839395 w 3024845"/>
                  <a:gd name="connsiteY365" fmla="*/ 571927 h 1032158"/>
                  <a:gd name="connsiteX366" fmla="*/ 2839395 w 3024845"/>
                  <a:gd name="connsiteY366" fmla="*/ 621648 h 1032158"/>
                  <a:gd name="connsiteX367" fmla="*/ 2871822 w 3024845"/>
                  <a:gd name="connsiteY367" fmla="*/ 621648 h 1032158"/>
                  <a:gd name="connsiteX368" fmla="*/ 2871822 w 3024845"/>
                  <a:gd name="connsiteY368" fmla="*/ 595707 h 1032158"/>
                  <a:gd name="connsiteX369" fmla="*/ 2910329 w 3024845"/>
                  <a:gd name="connsiteY369" fmla="*/ 595707 h 1032158"/>
                  <a:gd name="connsiteX370" fmla="*/ 2910329 w 3024845"/>
                  <a:gd name="connsiteY370" fmla="*/ 565442 h 1032158"/>
                  <a:gd name="connsiteX371" fmla="*/ 2958970 w 3024845"/>
                  <a:gd name="connsiteY371" fmla="*/ 565442 h 1032158"/>
                  <a:gd name="connsiteX372" fmla="*/ 2958970 w 3024845"/>
                  <a:gd name="connsiteY372" fmla="*/ 676598 h 1032158"/>
                  <a:gd name="connsiteX373" fmla="*/ 2958970 w 3024845"/>
                  <a:gd name="connsiteY373" fmla="*/ 690377 h 1032158"/>
                  <a:gd name="connsiteX374" fmla="*/ 3024845 w 3024845"/>
                  <a:gd name="connsiteY374" fmla="*/ 690377 h 1032158"/>
                  <a:gd name="connsiteX375" fmla="*/ 3024845 w 3024845"/>
                  <a:gd name="connsiteY375" fmla="*/ 1032158 h 1032158"/>
                  <a:gd name="connsiteX376" fmla="*/ 2054 w 3024845"/>
                  <a:gd name="connsiteY376" fmla="*/ 1029825 h 1032158"/>
                  <a:gd name="connsiteX377" fmla="*/ 0 w 3024845"/>
                  <a:gd name="connsiteY377" fmla="*/ 595707 h 1032158"/>
                  <a:gd name="connsiteX378" fmla="*/ 20267 w 3024845"/>
                  <a:gd name="connsiteY378" fmla="*/ 595707 h 1032158"/>
                  <a:gd name="connsiteX379" fmla="*/ 20774 w 3024845"/>
                  <a:gd name="connsiteY379" fmla="*/ 594626 h 1032158"/>
                  <a:gd name="connsiteX380" fmla="*/ 24320 w 3024845"/>
                  <a:gd name="connsiteY380" fmla="*/ 587060 h 1032158"/>
                  <a:gd name="connsiteX381" fmla="*/ 26094 w 3024845"/>
                  <a:gd name="connsiteY381" fmla="*/ 587330 h 1032158"/>
                  <a:gd name="connsiteX382" fmla="*/ 38507 w 3024845"/>
                  <a:gd name="connsiteY382" fmla="*/ 589221 h 1032158"/>
                  <a:gd name="connsiteX383" fmla="*/ 39014 w 3024845"/>
                  <a:gd name="connsiteY383" fmla="*/ 590573 h 1032158"/>
                  <a:gd name="connsiteX384" fmla="*/ 42560 w 3024845"/>
                  <a:gd name="connsiteY384" fmla="*/ 600030 h 1032158"/>
                  <a:gd name="connsiteX385" fmla="*/ 68907 w 3024845"/>
                  <a:gd name="connsiteY385" fmla="*/ 602192 h 1032158"/>
                  <a:gd name="connsiteX386" fmla="*/ 68907 w 3024845"/>
                  <a:gd name="connsiteY386" fmla="*/ 478971 h 1032158"/>
                  <a:gd name="connsiteX387" fmla="*/ 70934 w 3024845"/>
                  <a:gd name="connsiteY387" fmla="*/ 478971 h 1032158"/>
                  <a:gd name="connsiteX388" fmla="*/ 85121 w 3024845"/>
                  <a:gd name="connsiteY388" fmla="*/ 478971 h 1032158"/>
                  <a:gd name="connsiteX389" fmla="*/ 85121 w 3024845"/>
                  <a:gd name="connsiteY389" fmla="*/ 342779 h 1032158"/>
                  <a:gd name="connsiteX390" fmla="*/ 86894 w 3024845"/>
                  <a:gd name="connsiteY390" fmla="*/ 342779 h 1032158"/>
                  <a:gd name="connsiteX391" fmla="*/ 99308 w 3024845"/>
                  <a:gd name="connsiteY391" fmla="*/ 342779 h 1032158"/>
                  <a:gd name="connsiteX392" fmla="*/ 99308 w 3024845"/>
                  <a:gd name="connsiteY392" fmla="*/ 228205 h 1032158"/>
                  <a:gd name="connsiteX393" fmla="*/ 103361 w 3024845"/>
                  <a:gd name="connsiteY393" fmla="*/ 200101 h 1032158"/>
                  <a:gd name="connsiteX394" fmla="*/ 105388 w 3024845"/>
                  <a:gd name="connsiteY394" fmla="*/ 200101 h 1032158"/>
                  <a:gd name="connsiteX395" fmla="*/ 119575 w 3024845"/>
                  <a:gd name="connsiteY395" fmla="*/ 200101 h 1032158"/>
                  <a:gd name="connsiteX0" fmla="*/ 119575 w 3024845"/>
                  <a:gd name="connsiteY0" fmla="*/ 95357 h 927414"/>
                  <a:gd name="connsiteX1" fmla="*/ 200642 w 3024845"/>
                  <a:gd name="connsiteY1" fmla="*/ 93196 h 927414"/>
                  <a:gd name="connsiteX2" fmla="*/ 202669 w 3024845"/>
                  <a:gd name="connsiteY2" fmla="*/ 93196 h 927414"/>
                  <a:gd name="connsiteX3" fmla="*/ 216856 w 3024845"/>
                  <a:gd name="connsiteY3" fmla="*/ 93196 h 927414"/>
                  <a:gd name="connsiteX4" fmla="*/ 216856 w 3024845"/>
                  <a:gd name="connsiteY4" fmla="*/ 116975 h 927414"/>
                  <a:gd name="connsiteX5" fmla="*/ 217363 w 3024845"/>
                  <a:gd name="connsiteY5" fmla="*/ 117786 h 927414"/>
                  <a:gd name="connsiteX6" fmla="*/ 220909 w 3024845"/>
                  <a:gd name="connsiteY6" fmla="*/ 123461 h 927414"/>
                  <a:gd name="connsiteX7" fmla="*/ 220909 w 3024845"/>
                  <a:gd name="connsiteY7" fmla="*/ 238035 h 927414"/>
                  <a:gd name="connsiteX8" fmla="*/ 223189 w 3024845"/>
                  <a:gd name="connsiteY8" fmla="*/ 238035 h 927414"/>
                  <a:gd name="connsiteX9" fmla="*/ 239150 w 3024845"/>
                  <a:gd name="connsiteY9" fmla="*/ 238035 h 927414"/>
                  <a:gd name="connsiteX10" fmla="*/ 239150 w 3024845"/>
                  <a:gd name="connsiteY10" fmla="*/ 378550 h 927414"/>
                  <a:gd name="connsiteX11" fmla="*/ 240670 w 3024845"/>
                  <a:gd name="connsiteY11" fmla="*/ 378280 h 927414"/>
                  <a:gd name="connsiteX12" fmla="*/ 251310 w 3024845"/>
                  <a:gd name="connsiteY12" fmla="*/ 376389 h 927414"/>
                  <a:gd name="connsiteX13" fmla="*/ 249283 w 3024845"/>
                  <a:gd name="connsiteY13" fmla="*/ 465021 h 927414"/>
                  <a:gd name="connsiteX14" fmla="*/ 250803 w 3024845"/>
                  <a:gd name="connsiteY14" fmla="*/ 465292 h 927414"/>
                  <a:gd name="connsiteX15" fmla="*/ 261443 w 3024845"/>
                  <a:gd name="connsiteY15" fmla="*/ 467183 h 927414"/>
                  <a:gd name="connsiteX16" fmla="*/ 261696 w 3024845"/>
                  <a:gd name="connsiteY16" fmla="*/ 467994 h 927414"/>
                  <a:gd name="connsiteX17" fmla="*/ 263470 w 3024845"/>
                  <a:gd name="connsiteY17" fmla="*/ 473669 h 927414"/>
                  <a:gd name="connsiteX18" fmla="*/ 264230 w 3024845"/>
                  <a:gd name="connsiteY18" fmla="*/ 471237 h 927414"/>
                  <a:gd name="connsiteX19" fmla="*/ 269550 w 3024845"/>
                  <a:gd name="connsiteY19" fmla="*/ 454213 h 927414"/>
                  <a:gd name="connsiteX20" fmla="*/ 271323 w 3024845"/>
                  <a:gd name="connsiteY20" fmla="*/ 454213 h 927414"/>
                  <a:gd name="connsiteX21" fmla="*/ 283737 w 3024845"/>
                  <a:gd name="connsiteY21" fmla="*/ 454213 h 927414"/>
                  <a:gd name="connsiteX22" fmla="*/ 283737 w 3024845"/>
                  <a:gd name="connsiteY22" fmla="*/ 486639 h 927414"/>
                  <a:gd name="connsiteX23" fmla="*/ 284750 w 3024845"/>
                  <a:gd name="connsiteY23" fmla="*/ 487180 h 927414"/>
                  <a:gd name="connsiteX24" fmla="*/ 291844 w 3024845"/>
                  <a:gd name="connsiteY24" fmla="*/ 490963 h 927414"/>
                  <a:gd name="connsiteX25" fmla="*/ 291844 w 3024845"/>
                  <a:gd name="connsiteY25" fmla="*/ 492314 h 927414"/>
                  <a:gd name="connsiteX26" fmla="*/ 291844 w 3024845"/>
                  <a:gd name="connsiteY26" fmla="*/ 501772 h 927414"/>
                  <a:gd name="connsiteX27" fmla="*/ 336431 w 3024845"/>
                  <a:gd name="connsiteY27" fmla="*/ 501772 h 927414"/>
                  <a:gd name="connsiteX28" fmla="*/ 336431 w 3024845"/>
                  <a:gd name="connsiteY28" fmla="*/ 502853 h 927414"/>
                  <a:gd name="connsiteX29" fmla="*/ 336431 w 3024845"/>
                  <a:gd name="connsiteY29" fmla="*/ 510419 h 927414"/>
                  <a:gd name="connsiteX30" fmla="*/ 338457 w 3024845"/>
                  <a:gd name="connsiteY30" fmla="*/ 510419 h 927414"/>
                  <a:gd name="connsiteX31" fmla="*/ 352644 w 3024845"/>
                  <a:gd name="connsiteY31" fmla="*/ 510419 h 927414"/>
                  <a:gd name="connsiteX32" fmla="*/ 352644 w 3024845"/>
                  <a:gd name="connsiteY32" fmla="*/ 480154 h 927414"/>
                  <a:gd name="connsiteX33" fmla="*/ 397231 w 3024845"/>
                  <a:gd name="connsiteY33" fmla="*/ 480154 h 927414"/>
                  <a:gd name="connsiteX34" fmla="*/ 397231 w 3024845"/>
                  <a:gd name="connsiteY34" fmla="*/ 478803 h 927414"/>
                  <a:gd name="connsiteX35" fmla="*/ 397231 w 3024845"/>
                  <a:gd name="connsiteY35" fmla="*/ 469345 h 927414"/>
                  <a:gd name="connsiteX36" fmla="*/ 398245 w 3024845"/>
                  <a:gd name="connsiteY36" fmla="*/ 469345 h 927414"/>
                  <a:gd name="connsiteX37" fmla="*/ 405338 w 3024845"/>
                  <a:gd name="connsiteY37" fmla="*/ 469345 h 927414"/>
                  <a:gd name="connsiteX38" fmla="*/ 405338 w 3024845"/>
                  <a:gd name="connsiteY38" fmla="*/ 467454 h 927414"/>
                  <a:gd name="connsiteX39" fmla="*/ 405338 w 3024845"/>
                  <a:gd name="connsiteY39" fmla="*/ 454213 h 927414"/>
                  <a:gd name="connsiteX40" fmla="*/ 406098 w 3024845"/>
                  <a:gd name="connsiteY40" fmla="*/ 454213 h 927414"/>
                  <a:gd name="connsiteX41" fmla="*/ 411418 w 3024845"/>
                  <a:gd name="connsiteY41" fmla="*/ 454213 h 927414"/>
                  <a:gd name="connsiteX42" fmla="*/ 411418 w 3024845"/>
                  <a:gd name="connsiteY42" fmla="*/ 453132 h 927414"/>
                  <a:gd name="connsiteX43" fmla="*/ 411418 w 3024845"/>
                  <a:gd name="connsiteY43" fmla="*/ 445565 h 927414"/>
                  <a:gd name="connsiteX44" fmla="*/ 413445 w 3024845"/>
                  <a:gd name="connsiteY44" fmla="*/ 445565 h 927414"/>
                  <a:gd name="connsiteX45" fmla="*/ 427632 w 3024845"/>
                  <a:gd name="connsiteY45" fmla="*/ 445565 h 927414"/>
                  <a:gd name="connsiteX46" fmla="*/ 427632 w 3024845"/>
                  <a:gd name="connsiteY46" fmla="*/ 446646 h 927414"/>
                  <a:gd name="connsiteX47" fmla="*/ 427632 w 3024845"/>
                  <a:gd name="connsiteY47" fmla="*/ 454213 h 927414"/>
                  <a:gd name="connsiteX48" fmla="*/ 449925 w 3024845"/>
                  <a:gd name="connsiteY48" fmla="*/ 454213 h 927414"/>
                  <a:gd name="connsiteX49" fmla="*/ 449925 w 3024845"/>
                  <a:gd name="connsiteY49" fmla="*/ 452321 h 927414"/>
                  <a:gd name="connsiteX50" fmla="*/ 449925 w 3024845"/>
                  <a:gd name="connsiteY50" fmla="*/ 439080 h 927414"/>
                  <a:gd name="connsiteX51" fmla="*/ 451699 w 3024845"/>
                  <a:gd name="connsiteY51" fmla="*/ 439080 h 927414"/>
                  <a:gd name="connsiteX52" fmla="*/ 464112 w 3024845"/>
                  <a:gd name="connsiteY52" fmla="*/ 439080 h 927414"/>
                  <a:gd name="connsiteX53" fmla="*/ 464112 w 3024845"/>
                  <a:gd name="connsiteY53" fmla="*/ 462860 h 927414"/>
                  <a:gd name="connsiteX54" fmla="*/ 465126 w 3024845"/>
                  <a:gd name="connsiteY54" fmla="*/ 462860 h 927414"/>
                  <a:gd name="connsiteX55" fmla="*/ 472219 w 3024845"/>
                  <a:gd name="connsiteY55" fmla="*/ 462860 h 927414"/>
                  <a:gd name="connsiteX56" fmla="*/ 472219 w 3024845"/>
                  <a:gd name="connsiteY56" fmla="*/ 461779 h 927414"/>
                  <a:gd name="connsiteX57" fmla="*/ 472219 w 3024845"/>
                  <a:gd name="connsiteY57" fmla="*/ 454213 h 927414"/>
                  <a:gd name="connsiteX58" fmla="*/ 473992 w 3024845"/>
                  <a:gd name="connsiteY58" fmla="*/ 454213 h 927414"/>
                  <a:gd name="connsiteX59" fmla="*/ 486406 w 3024845"/>
                  <a:gd name="connsiteY59" fmla="*/ 454213 h 927414"/>
                  <a:gd name="connsiteX60" fmla="*/ 486406 w 3024845"/>
                  <a:gd name="connsiteY60" fmla="*/ 480154 h 927414"/>
                  <a:gd name="connsiteX61" fmla="*/ 488433 w 3024845"/>
                  <a:gd name="connsiteY61" fmla="*/ 480154 h 927414"/>
                  <a:gd name="connsiteX62" fmla="*/ 502619 w 3024845"/>
                  <a:gd name="connsiteY62" fmla="*/ 480154 h 927414"/>
                  <a:gd name="connsiteX63" fmla="*/ 502619 w 3024845"/>
                  <a:gd name="connsiteY63" fmla="*/ 481775 h 927414"/>
                  <a:gd name="connsiteX64" fmla="*/ 502619 w 3024845"/>
                  <a:gd name="connsiteY64" fmla="*/ 493125 h 927414"/>
                  <a:gd name="connsiteX65" fmla="*/ 503379 w 3024845"/>
                  <a:gd name="connsiteY65" fmla="*/ 493125 h 927414"/>
                  <a:gd name="connsiteX66" fmla="*/ 508700 w 3024845"/>
                  <a:gd name="connsiteY66" fmla="*/ 493125 h 927414"/>
                  <a:gd name="connsiteX67" fmla="*/ 508700 w 3024845"/>
                  <a:gd name="connsiteY67" fmla="*/ 492314 h 927414"/>
                  <a:gd name="connsiteX68" fmla="*/ 508700 w 3024845"/>
                  <a:gd name="connsiteY68" fmla="*/ 486639 h 927414"/>
                  <a:gd name="connsiteX69" fmla="*/ 539100 w 3024845"/>
                  <a:gd name="connsiteY69" fmla="*/ 486639 h 927414"/>
                  <a:gd name="connsiteX70" fmla="*/ 539100 w 3024845"/>
                  <a:gd name="connsiteY70" fmla="*/ 510419 h 927414"/>
                  <a:gd name="connsiteX71" fmla="*/ 540113 w 3024845"/>
                  <a:gd name="connsiteY71" fmla="*/ 510419 h 927414"/>
                  <a:gd name="connsiteX72" fmla="*/ 547207 w 3024845"/>
                  <a:gd name="connsiteY72" fmla="*/ 510419 h 927414"/>
                  <a:gd name="connsiteX73" fmla="*/ 547207 w 3024845"/>
                  <a:gd name="connsiteY73" fmla="*/ 511500 h 927414"/>
                  <a:gd name="connsiteX74" fmla="*/ 547207 w 3024845"/>
                  <a:gd name="connsiteY74" fmla="*/ 519066 h 927414"/>
                  <a:gd name="connsiteX75" fmla="*/ 547967 w 3024845"/>
                  <a:gd name="connsiteY75" fmla="*/ 519066 h 927414"/>
                  <a:gd name="connsiteX76" fmla="*/ 553287 w 3024845"/>
                  <a:gd name="connsiteY76" fmla="*/ 519066 h 927414"/>
                  <a:gd name="connsiteX77" fmla="*/ 553287 w 3024845"/>
                  <a:gd name="connsiteY77" fmla="*/ 516904 h 927414"/>
                  <a:gd name="connsiteX78" fmla="*/ 553287 w 3024845"/>
                  <a:gd name="connsiteY78" fmla="*/ 501772 h 927414"/>
                  <a:gd name="connsiteX79" fmla="*/ 554300 w 3024845"/>
                  <a:gd name="connsiteY79" fmla="*/ 501772 h 927414"/>
                  <a:gd name="connsiteX80" fmla="*/ 561394 w 3024845"/>
                  <a:gd name="connsiteY80" fmla="*/ 501772 h 927414"/>
                  <a:gd name="connsiteX81" fmla="*/ 561394 w 3024845"/>
                  <a:gd name="connsiteY81" fmla="*/ 502853 h 927414"/>
                  <a:gd name="connsiteX82" fmla="*/ 561394 w 3024845"/>
                  <a:gd name="connsiteY82" fmla="*/ 510419 h 927414"/>
                  <a:gd name="connsiteX83" fmla="*/ 566714 w 3024845"/>
                  <a:gd name="connsiteY83" fmla="*/ 508426 h 927414"/>
                  <a:gd name="connsiteX84" fmla="*/ 567474 w 3024845"/>
                  <a:gd name="connsiteY84" fmla="*/ 507446 h 927414"/>
                  <a:gd name="connsiteX85" fmla="*/ 567474 w 3024845"/>
                  <a:gd name="connsiteY85" fmla="*/ 501772 h 927414"/>
                  <a:gd name="connsiteX86" fmla="*/ 605981 w 3024845"/>
                  <a:gd name="connsiteY86" fmla="*/ 501772 h 927414"/>
                  <a:gd name="connsiteX87" fmla="*/ 605981 w 3024845"/>
                  <a:gd name="connsiteY87" fmla="*/ 525551 h 927414"/>
                  <a:gd name="connsiteX88" fmla="*/ 608007 w 3024845"/>
                  <a:gd name="connsiteY88" fmla="*/ 525551 h 927414"/>
                  <a:gd name="connsiteX89" fmla="*/ 622194 w 3024845"/>
                  <a:gd name="connsiteY89" fmla="*/ 525551 h 927414"/>
                  <a:gd name="connsiteX90" fmla="*/ 622194 w 3024845"/>
                  <a:gd name="connsiteY90" fmla="*/ 526632 h 927414"/>
                  <a:gd name="connsiteX91" fmla="*/ 622194 w 3024845"/>
                  <a:gd name="connsiteY91" fmla="*/ 534198 h 927414"/>
                  <a:gd name="connsiteX92" fmla="*/ 623968 w 3024845"/>
                  <a:gd name="connsiteY92" fmla="*/ 534198 h 927414"/>
                  <a:gd name="connsiteX93" fmla="*/ 636381 w 3024845"/>
                  <a:gd name="connsiteY93" fmla="*/ 534198 h 927414"/>
                  <a:gd name="connsiteX94" fmla="*/ 636381 w 3024845"/>
                  <a:gd name="connsiteY94" fmla="*/ 510419 h 927414"/>
                  <a:gd name="connsiteX95" fmla="*/ 637394 w 3024845"/>
                  <a:gd name="connsiteY95" fmla="*/ 510419 h 927414"/>
                  <a:gd name="connsiteX96" fmla="*/ 644488 w 3024845"/>
                  <a:gd name="connsiteY96" fmla="*/ 510419 h 927414"/>
                  <a:gd name="connsiteX97" fmla="*/ 644488 w 3024845"/>
                  <a:gd name="connsiteY97" fmla="*/ 477992 h 927414"/>
                  <a:gd name="connsiteX98" fmla="*/ 645501 w 3024845"/>
                  <a:gd name="connsiteY98" fmla="*/ 477992 h 927414"/>
                  <a:gd name="connsiteX99" fmla="*/ 652595 w 3024845"/>
                  <a:gd name="connsiteY99" fmla="*/ 477992 h 927414"/>
                  <a:gd name="connsiteX100" fmla="*/ 652595 w 3024845"/>
                  <a:gd name="connsiteY100" fmla="*/ 476101 h 927414"/>
                  <a:gd name="connsiteX101" fmla="*/ 652595 w 3024845"/>
                  <a:gd name="connsiteY101" fmla="*/ 462860 h 927414"/>
                  <a:gd name="connsiteX102" fmla="*/ 651328 w 3024845"/>
                  <a:gd name="connsiteY102" fmla="*/ 461238 h 927414"/>
                  <a:gd name="connsiteX103" fmla="*/ 656648 w 3024845"/>
                  <a:gd name="connsiteY103" fmla="*/ 449889 h 927414"/>
                  <a:gd name="connsiteX104" fmla="*/ 664755 w 3024845"/>
                  <a:gd name="connsiteY104" fmla="*/ 477992 h 927414"/>
                  <a:gd name="connsiteX105" fmla="*/ 665515 w 3024845"/>
                  <a:gd name="connsiteY105" fmla="*/ 477992 h 927414"/>
                  <a:gd name="connsiteX106" fmla="*/ 670835 w 3024845"/>
                  <a:gd name="connsiteY106" fmla="*/ 477992 h 927414"/>
                  <a:gd name="connsiteX107" fmla="*/ 670835 w 3024845"/>
                  <a:gd name="connsiteY107" fmla="*/ 372065 h 927414"/>
                  <a:gd name="connsiteX108" fmla="*/ 672355 w 3024845"/>
                  <a:gd name="connsiteY108" fmla="*/ 372065 h 927414"/>
                  <a:gd name="connsiteX109" fmla="*/ 682995 w 3024845"/>
                  <a:gd name="connsiteY109" fmla="*/ 372065 h 927414"/>
                  <a:gd name="connsiteX110" fmla="*/ 682995 w 3024845"/>
                  <a:gd name="connsiteY110" fmla="*/ 324506 h 927414"/>
                  <a:gd name="connsiteX111" fmla="*/ 709342 w 3024845"/>
                  <a:gd name="connsiteY111" fmla="*/ 324506 h 927414"/>
                  <a:gd name="connsiteX112" fmla="*/ 709342 w 3024845"/>
                  <a:gd name="connsiteY112" fmla="*/ 302888 h 927414"/>
                  <a:gd name="connsiteX113" fmla="*/ 743796 w 3024845"/>
                  <a:gd name="connsiteY113" fmla="*/ 302888 h 927414"/>
                  <a:gd name="connsiteX114" fmla="*/ 743796 w 3024845"/>
                  <a:gd name="connsiteY114" fmla="*/ 305320 h 927414"/>
                  <a:gd name="connsiteX115" fmla="*/ 743796 w 3024845"/>
                  <a:gd name="connsiteY115" fmla="*/ 322344 h 927414"/>
                  <a:gd name="connsiteX116" fmla="*/ 746076 w 3024845"/>
                  <a:gd name="connsiteY116" fmla="*/ 322344 h 927414"/>
                  <a:gd name="connsiteX117" fmla="*/ 762036 w 3024845"/>
                  <a:gd name="connsiteY117" fmla="*/ 322344 h 927414"/>
                  <a:gd name="connsiteX118" fmla="*/ 762036 w 3024845"/>
                  <a:gd name="connsiteY118" fmla="*/ 369903 h 927414"/>
                  <a:gd name="connsiteX119" fmla="*/ 763049 w 3024845"/>
                  <a:gd name="connsiteY119" fmla="*/ 369903 h 927414"/>
                  <a:gd name="connsiteX120" fmla="*/ 770143 w 3024845"/>
                  <a:gd name="connsiteY120" fmla="*/ 369903 h 927414"/>
                  <a:gd name="connsiteX121" fmla="*/ 784330 w 3024845"/>
                  <a:gd name="connsiteY121" fmla="*/ 374227 h 927414"/>
                  <a:gd name="connsiteX122" fmla="*/ 784330 w 3024845"/>
                  <a:gd name="connsiteY122" fmla="*/ 413139 h 927414"/>
                  <a:gd name="connsiteX123" fmla="*/ 785343 w 3024845"/>
                  <a:gd name="connsiteY123" fmla="*/ 413139 h 927414"/>
                  <a:gd name="connsiteX124" fmla="*/ 792436 w 3024845"/>
                  <a:gd name="connsiteY124" fmla="*/ 413139 h 927414"/>
                  <a:gd name="connsiteX125" fmla="*/ 792436 w 3024845"/>
                  <a:gd name="connsiteY125" fmla="*/ 414760 h 927414"/>
                  <a:gd name="connsiteX126" fmla="*/ 792436 w 3024845"/>
                  <a:gd name="connsiteY126" fmla="*/ 426109 h 927414"/>
                  <a:gd name="connsiteX127" fmla="*/ 794463 w 3024845"/>
                  <a:gd name="connsiteY127" fmla="*/ 426109 h 927414"/>
                  <a:gd name="connsiteX128" fmla="*/ 808650 w 3024845"/>
                  <a:gd name="connsiteY128" fmla="*/ 426109 h 927414"/>
                  <a:gd name="connsiteX129" fmla="*/ 814730 w 3024845"/>
                  <a:gd name="connsiteY129" fmla="*/ 432595 h 927414"/>
                  <a:gd name="connsiteX130" fmla="*/ 814730 w 3024845"/>
                  <a:gd name="connsiteY130" fmla="*/ 454213 h 927414"/>
                  <a:gd name="connsiteX131" fmla="*/ 817010 w 3024845"/>
                  <a:gd name="connsiteY131" fmla="*/ 454213 h 927414"/>
                  <a:gd name="connsiteX132" fmla="*/ 832970 w 3024845"/>
                  <a:gd name="connsiteY132" fmla="*/ 454213 h 927414"/>
                  <a:gd name="connsiteX133" fmla="*/ 832970 w 3024845"/>
                  <a:gd name="connsiteY133" fmla="*/ 455293 h 927414"/>
                  <a:gd name="connsiteX134" fmla="*/ 832970 w 3024845"/>
                  <a:gd name="connsiteY134" fmla="*/ 462860 h 927414"/>
                  <a:gd name="connsiteX135" fmla="*/ 834237 w 3024845"/>
                  <a:gd name="connsiteY135" fmla="*/ 462860 h 927414"/>
                  <a:gd name="connsiteX136" fmla="*/ 843104 w 3024845"/>
                  <a:gd name="connsiteY136" fmla="*/ 462860 h 927414"/>
                  <a:gd name="connsiteX137" fmla="*/ 843104 w 3024845"/>
                  <a:gd name="connsiteY137" fmla="*/ 465021 h 927414"/>
                  <a:gd name="connsiteX138" fmla="*/ 843104 w 3024845"/>
                  <a:gd name="connsiteY138" fmla="*/ 480154 h 927414"/>
                  <a:gd name="connsiteX139" fmla="*/ 847157 w 3024845"/>
                  <a:gd name="connsiteY139" fmla="*/ 478262 h 927414"/>
                  <a:gd name="connsiteX140" fmla="*/ 847157 w 3024845"/>
                  <a:gd name="connsiteY140" fmla="*/ 465021 h 927414"/>
                  <a:gd name="connsiteX141" fmla="*/ 848170 w 3024845"/>
                  <a:gd name="connsiteY141" fmla="*/ 465021 h 927414"/>
                  <a:gd name="connsiteX142" fmla="*/ 855264 w 3024845"/>
                  <a:gd name="connsiteY142" fmla="*/ 465021 h 927414"/>
                  <a:gd name="connsiteX143" fmla="*/ 855264 w 3024845"/>
                  <a:gd name="connsiteY143" fmla="*/ 466643 h 927414"/>
                  <a:gd name="connsiteX144" fmla="*/ 855264 w 3024845"/>
                  <a:gd name="connsiteY144" fmla="*/ 477992 h 927414"/>
                  <a:gd name="connsiteX145" fmla="*/ 856024 w 3024845"/>
                  <a:gd name="connsiteY145" fmla="*/ 477992 h 927414"/>
                  <a:gd name="connsiteX146" fmla="*/ 861344 w 3024845"/>
                  <a:gd name="connsiteY146" fmla="*/ 477992 h 927414"/>
                  <a:gd name="connsiteX147" fmla="*/ 909984 w 3024845"/>
                  <a:gd name="connsiteY147" fmla="*/ 473669 h 927414"/>
                  <a:gd name="connsiteX148" fmla="*/ 909984 w 3024845"/>
                  <a:gd name="connsiteY148" fmla="*/ 475020 h 927414"/>
                  <a:gd name="connsiteX149" fmla="*/ 909984 w 3024845"/>
                  <a:gd name="connsiteY149" fmla="*/ 484477 h 927414"/>
                  <a:gd name="connsiteX150" fmla="*/ 910744 w 3024845"/>
                  <a:gd name="connsiteY150" fmla="*/ 484477 h 927414"/>
                  <a:gd name="connsiteX151" fmla="*/ 916065 w 3024845"/>
                  <a:gd name="connsiteY151" fmla="*/ 484477 h 927414"/>
                  <a:gd name="connsiteX152" fmla="*/ 916065 w 3024845"/>
                  <a:gd name="connsiteY152" fmla="*/ 486639 h 927414"/>
                  <a:gd name="connsiteX153" fmla="*/ 916065 w 3024845"/>
                  <a:gd name="connsiteY153" fmla="*/ 501772 h 927414"/>
                  <a:gd name="connsiteX154" fmla="*/ 918091 w 3024845"/>
                  <a:gd name="connsiteY154" fmla="*/ 500421 h 927414"/>
                  <a:gd name="connsiteX155" fmla="*/ 932278 w 3024845"/>
                  <a:gd name="connsiteY155" fmla="*/ 490963 h 927414"/>
                  <a:gd name="connsiteX156" fmla="*/ 938358 w 3024845"/>
                  <a:gd name="connsiteY156" fmla="*/ 449889 h 927414"/>
                  <a:gd name="connsiteX157" fmla="*/ 939118 w 3024845"/>
                  <a:gd name="connsiteY157" fmla="*/ 449619 h 927414"/>
                  <a:gd name="connsiteX158" fmla="*/ 944438 w 3024845"/>
                  <a:gd name="connsiteY158" fmla="*/ 447727 h 927414"/>
                  <a:gd name="connsiteX159" fmla="*/ 946465 w 3024845"/>
                  <a:gd name="connsiteY159" fmla="*/ 378550 h 927414"/>
                  <a:gd name="connsiteX160" fmla="*/ 948492 w 3024845"/>
                  <a:gd name="connsiteY160" fmla="*/ 447727 h 927414"/>
                  <a:gd name="connsiteX161" fmla="*/ 949252 w 3024845"/>
                  <a:gd name="connsiteY161" fmla="*/ 447997 h 927414"/>
                  <a:gd name="connsiteX162" fmla="*/ 954572 w 3024845"/>
                  <a:gd name="connsiteY162" fmla="*/ 449889 h 927414"/>
                  <a:gd name="connsiteX163" fmla="*/ 954572 w 3024845"/>
                  <a:gd name="connsiteY163" fmla="*/ 363418 h 927414"/>
                  <a:gd name="connsiteX164" fmla="*/ 958625 w 3024845"/>
                  <a:gd name="connsiteY164" fmla="*/ 330991 h 927414"/>
                  <a:gd name="connsiteX165" fmla="*/ 997132 w 3024845"/>
                  <a:gd name="connsiteY165" fmla="*/ 330991 h 927414"/>
                  <a:gd name="connsiteX166" fmla="*/ 997132 w 3024845"/>
                  <a:gd name="connsiteY166" fmla="*/ 363418 h 927414"/>
                  <a:gd name="connsiteX167" fmla="*/ 997892 w 3024845"/>
                  <a:gd name="connsiteY167" fmla="*/ 363418 h 927414"/>
                  <a:gd name="connsiteX168" fmla="*/ 1003212 w 3024845"/>
                  <a:gd name="connsiteY168" fmla="*/ 363418 h 927414"/>
                  <a:gd name="connsiteX169" fmla="*/ 1003212 w 3024845"/>
                  <a:gd name="connsiteY169" fmla="*/ 281270 h 927414"/>
                  <a:gd name="connsiteX170" fmla="*/ 1004986 w 3024845"/>
                  <a:gd name="connsiteY170" fmla="*/ 281270 h 927414"/>
                  <a:gd name="connsiteX171" fmla="*/ 1017399 w 3024845"/>
                  <a:gd name="connsiteY171" fmla="*/ 281270 h 927414"/>
                  <a:gd name="connsiteX172" fmla="*/ 1017399 w 3024845"/>
                  <a:gd name="connsiteY172" fmla="*/ 279379 h 927414"/>
                  <a:gd name="connsiteX173" fmla="*/ 1017399 w 3024845"/>
                  <a:gd name="connsiteY173" fmla="*/ 266138 h 927414"/>
                  <a:gd name="connsiteX174" fmla="*/ 1039693 w 3024845"/>
                  <a:gd name="connsiteY174" fmla="*/ 266138 h 927414"/>
                  <a:gd name="connsiteX175" fmla="*/ 1039693 w 3024845"/>
                  <a:gd name="connsiteY175" fmla="*/ 265057 h 927414"/>
                  <a:gd name="connsiteX176" fmla="*/ 1039693 w 3024845"/>
                  <a:gd name="connsiteY176" fmla="*/ 257491 h 927414"/>
                  <a:gd name="connsiteX177" fmla="*/ 1041466 w 3024845"/>
                  <a:gd name="connsiteY177" fmla="*/ 257491 h 927414"/>
                  <a:gd name="connsiteX178" fmla="*/ 1053880 w 3024845"/>
                  <a:gd name="connsiteY178" fmla="*/ 257491 h 927414"/>
                  <a:gd name="connsiteX179" fmla="*/ 1053880 w 3024845"/>
                  <a:gd name="connsiteY179" fmla="*/ 258572 h 927414"/>
                  <a:gd name="connsiteX180" fmla="*/ 1053880 w 3024845"/>
                  <a:gd name="connsiteY180" fmla="*/ 266138 h 927414"/>
                  <a:gd name="connsiteX181" fmla="*/ 1054640 w 3024845"/>
                  <a:gd name="connsiteY181" fmla="*/ 266138 h 927414"/>
                  <a:gd name="connsiteX182" fmla="*/ 1059960 w 3024845"/>
                  <a:gd name="connsiteY182" fmla="*/ 266138 h 927414"/>
                  <a:gd name="connsiteX183" fmla="*/ 1070093 w 3024845"/>
                  <a:gd name="connsiteY183" fmla="*/ 261814 h 927414"/>
                  <a:gd name="connsiteX184" fmla="*/ 1074146 w 3024845"/>
                  <a:gd name="connsiteY184" fmla="*/ 265057 h 927414"/>
                  <a:gd name="connsiteX185" fmla="*/ 1074146 w 3024845"/>
                  <a:gd name="connsiteY185" fmla="*/ 257491 h 927414"/>
                  <a:gd name="connsiteX186" fmla="*/ 1076426 w 3024845"/>
                  <a:gd name="connsiteY186" fmla="*/ 257491 h 927414"/>
                  <a:gd name="connsiteX187" fmla="*/ 1092387 w 3024845"/>
                  <a:gd name="connsiteY187" fmla="*/ 257491 h 927414"/>
                  <a:gd name="connsiteX188" fmla="*/ 1092387 w 3024845"/>
                  <a:gd name="connsiteY188" fmla="*/ 258572 h 927414"/>
                  <a:gd name="connsiteX189" fmla="*/ 1092387 w 3024845"/>
                  <a:gd name="connsiteY189" fmla="*/ 266138 h 927414"/>
                  <a:gd name="connsiteX190" fmla="*/ 1122787 w 3024845"/>
                  <a:gd name="connsiteY190" fmla="*/ 266138 h 927414"/>
                  <a:gd name="connsiteX191" fmla="*/ 1122787 w 3024845"/>
                  <a:gd name="connsiteY191" fmla="*/ 267759 h 927414"/>
                  <a:gd name="connsiteX192" fmla="*/ 1122787 w 3024845"/>
                  <a:gd name="connsiteY192" fmla="*/ 279109 h 927414"/>
                  <a:gd name="connsiteX193" fmla="*/ 1149134 w 3024845"/>
                  <a:gd name="connsiteY193" fmla="*/ 279109 h 927414"/>
                  <a:gd name="connsiteX194" fmla="*/ 1149134 w 3024845"/>
                  <a:gd name="connsiteY194" fmla="*/ 309373 h 927414"/>
                  <a:gd name="connsiteX195" fmla="*/ 1149894 w 3024845"/>
                  <a:gd name="connsiteY195" fmla="*/ 309373 h 927414"/>
                  <a:gd name="connsiteX196" fmla="*/ 1155214 w 3024845"/>
                  <a:gd name="connsiteY196" fmla="*/ 309373 h 927414"/>
                  <a:gd name="connsiteX197" fmla="*/ 1155214 w 3024845"/>
                  <a:gd name="connsiteY197" fmla="*/ 310454 h 927414"/>
                  <a:gd name="connsiteX198" fmla="*/ 1155214 w 3024845"/>
                  <a:gd name="connsiteY198" fmla="*/ 318021 h 927414"/>
                  <a:gd name="connsiteX199" fmla="*/ 1159268 w 3024845"/>
                  <a:gd name="connsiteY199" fmla="*/ 348285 h 927414"/>
                  <a:gd name="connsiteX200" fmla="*/ 1160028 w 3024845"/>
                  <a:gd name="connsiteY200" fmla="*/ 348285 h 927414"/>
                  <a:gd name="connsiteX201" fmla="*/ 1165348 w 3024845"/>
                  <a:gd name="connsiteY201" fmla="*/ 348285 h 927414"/>
                  <a:gd name="connsiteX202" fmla="*/ 1165348 w 3024845"/>
                  <a:gd name="connsiteY202" fmla="*/ 349096 h 927414"/>
                  <a:gd name="connsiteX203" fmla="*/ 1165348 w 3024845"/>
                  <a:gd name="connsiteY203" fmla="*/ 354771 h 927414"/>
                  <a:gd name="connsiteX204" fmla="*/ 1166361 w 3024845"/>
                  <a:gd name="connsiteY204" fmla="*/ 354771 h 927414"/>
                  <a:gd name="connsiteX205" fmla="*/ 1173454 w 3024845"/>
                  <a:gd name="connsiteY205" fmla="*/ 354771 h 927414"/>
                  <a:gd name="connsiteX206" fmla="*/ 1173454 w 3024845"/>
                  <a:gd name="connsiteY206" fmla="*/ 385036 h 927414"/>
                  <a:gd name="connsiteX207" fmla="*/ 1175481 w 3024845"/>
                  <a:gd name="connsiteY207" fmla="*/ 385036 h 927414"/>
                  <a:gd name="connsiteX208" fmla="*/ 1189668 w 3024845"/>
                  <a:gd name="connsiteY208" fmla="*/ 385036 h 927414"/>
                  <a:gd name="connsiteX209" fmla="*/ 1189668 w 3024845"/>
                  <a:gd name="connsiteY209" fmla="*/ 408815 h 927414"/>
                  <a:gd name="connsiteX210" fmla="*/ 1191695 w 3024845"/>
                  <a:gd name="connsiteY210" fmla="*/ 410436 h 927414"/>
                  <a:gd name="connsiteX211" fmla="*/ 1191695 w 3024845"/>
                  <a:gd name="connsiteY211" fmla="*/ 421786 h 927414"/>
                  <a:gd name="connsiteX212" fmla="*/ 1192455 w 3024845"/>
                  <a:gd name="connsiteY212" fmla="*/ 421786 h 927414"/>
                  <a:gd name="connsiteX213" fmla="*/ 1197775 w 3024845"/>
                  <a:gd name="connsiteY213" fmla="*/ 421786 h 927414"/>
                  <a:gd name="connsiteX214" fmla="*/ 1197775 w 3024845"/>
                  <a:gd name="connsiteY214" fmla="*/ 445565 h 927414"/>
                  <a:gd name="connsiteX215" fmla="*/ 1199041 w 3024845"/>
                  <a:gd name="connsiteY215" fmla="*/ 445565 h 927414"/>
                  <a:gd name="connsiteX216" fmla="*/ 1207908 w 3024845"/>
                  <a:gd name="connsiteY216" fmla="*/ 445565 h 927414"/>
                  <a:gd name="connsiteX217" fmla="*/ 1209935 w 3024845"/>
                  <a:gd name="connsiteY217" fmla="*/ 449619 h 927414"/>
                  <a:gd name="connsiteX218" fmla="*/ 1209935 w 3024845"/>
                  <a:gd name="connsiteY218" fmla="*/ 462860 h 927414"/>
                  <a:gd name="connsiteX219" fmla="*/ 1211455 w 3024845"/>
                  <a:gd name="connsiteY219" fmla="*/ 460968 h 927414"/>
                  <a:gd name="connsiteX220" fmla="*/ 1222095 w 3024845"/>
                  <a:gd name="connsiteY220" fmla="*/ 447727 h 927414"/>
                  <a:gd name="connsiteX221" fmla="*/ 1250469 w 3024845"/>
                  <a:gd name="connsiteY221" fmla="*/ 447727 h 927414"/>
                  <a:gd name="connsiteX222" fmla="*/ 1250469 w 3024845"/>
                  <a:gd name="connsiteY222" fmla="*/ 534198 h 927414"/>
                  <a:gd name="connsiteX223" fmla="*/ 1251229 w 3024845"/>
                  <a:gd name="connsiteY223" fmla="*/ 534198 h 927414"/>
                  <a:gd name="connsiteX224" fmla="*/ 1256549 w 3024845"/>
                  <a:gd name="connsiteY224" fmla="*/ 534198 h 927414"/>
                  <a:gd name="connsiteX225" fmla="*/ 1257309 w 3024845"/>
                  <a:gd name="connsiteY225" fmla="*/ 532847 h 927414"/>
                  <a:gd name="connsiteX226" fmla="*/ 1262629 w 3024845"/>
                  <a:gd name="connsiteY226" fmla="*/ 523389 h 927414"/>
                  <a:gd name="connsiteX227" fmla="*/ 1262629 w 3024845"/>
                  <a:gd name="connsiteY227" fmla="*/ 525281 h 927414"/>
                  <a:gd name="connsiteX228" fmla="*/ 1262629 w 3024845"/>
                  <a:gd name="connsiteY228" fmla="*/ 538522 h 927414"/>
                  <a:gd name="connsiteX229" fmla="*/ 1266682 w 3024845"/>
                  <a:gd name="connsiteY229" fmla="*/ 493125 h 927414"/>
                  <a:gd name="connsiteX230" fmla="*/ 1267442 w 3024845"/>
                  <a:gd name="connsiteY230" fmla="*/ 493125 h 927414"/>
                  <a:gd name="connsiteX231" fmla="*/ 1272762 w 3024845"/>
                  <a:gd name="connsiteY231" fmla="*/ 493125 h 927414"/>
                  <a:gd name="connsiteX232" fmla="*/ 1272762 w 3024845"/>
                  <a:gd name="connsiteY232" fmla="*/ 428271 h 927414"/>
                  <a:gd name="connsiteX233" fmla="*/ 1273776 w 3024845"/>
                  <a:gd name="connsiteY233" fmla="*/ 428271 h 927414"/>
                  <a:gd name="connsiteX234" fmla="*/ 1280869 w 3024845"/>
                  <a:gd name="connsiteY234" fmla="*/ 428271 h 927414"/>
                  <a:gd name="connsiteX235" fmla="*/ 1293029 w 3024845"/>
                  <a:gd name="connsiteY235" fmla="*/ 385036 h 927414"/>
                  <a:gd name="connsiteX236" fmla="*/ 1294296 w 3024845"/>
                  <a:gd name="connsiteY236" fmla="*/ 385036 h 927414"/>
                  <a:gd name="connsiteX237" fmla="*/ 1303163 w 3024845"/>
                  <a:gd name="connsiteY237" fmla="*/ 385036 h 927414"/>
                  <a:gd name="connsiteX238" fmla="*/ 1313296 w 3024845"/>
                  <a:gd name="connsiteY238" fmla="*/ 428271 h 927414"/>
                  <a:gd name="connsiteX239" fmla="*/ 1314309 w 3024845"/>
                  <a:gd name="connsiteY239" fmla="*/ 428271 h 927414"/>
                  <a:gd name="connsiteX240" fmla="*/ 1321403 w 3024845"/>
                  <a:gd name="connsiteY240" fmla="*/ 428271 h 927414"/>
                  <a:gd name="connsiteX241" fmla="*/ 1321403 w 3024845"/>
                  <a:gd name="connsiteY241" fmla="*/ 467183 h 927414"/>
                  <a:gd name="connsiteX242" fmla="*/ 1323176 w 3024845"/>
                  <a:gd name="connsiteY242" fmla="*/ 467183 h 927414"/>
                  <a:gd name="connsiteX243" fmla="*/ 1335590 w 3024845"/>
                  <a:gd name="connsiteY243" fmla="*/ 467183 h 927414"/>
                  <a:gd name="connsiteX244" fmla="*/ 1335590 w 3024845"/>
                  <a:gd name="connsiteY244" fmla="*/ 469345 h 927414"/>
                  <a:gd name="connsiteX245" fmla="*/ 1335590 w 3024845"/>
                  <a:gd name="connsiteY245" fmla="*/ 484477 h 927414"/>
                  <a:gd name="connsiteX246" fmla="*/ 1339643 w 3024845"/>
                  <a:gd name="connsiteY246" fmla="*/ 482316 h 927414"/>
                  <a:gd name="connsiteX247" fmla="*/ 1339643 w 3024845"/>
                  <a:gd name="connsiteY247" fmla="*/ 467183 h 927414"/>
                  <a:gd name="connsiteX248" fmla="*/ 1341163 w 3024845"/>
                  <a:gd name="connsiteY248" fmla="*/ 467183 h 927414"/>
                  <a:gd name="connsiteX249" fmla="*/ 1351803 w 3024845"/>
                  <a:gd name="connsiteY249" fmla="*/ 467183 h 927414"/>
                  <a:gd name="connsiteX250" fmla="*/ 1351803 w 3024845"/>
                  <a:gd name="connsiteY250" fmla="*/ 468804 h 927414"/>
                  <a:gd name="connsiteX251" fmla="*/ 1351803 w 3024845"/>
                  <a:gd name="connsiteY251" fmla="*/ 480154 h 927414"/>
                  <a:gd name="connsiteX252" fmla="*/ 1382204 w 3024845"/>
                  <a:gd name="connsiteY252" fmla="*/ 480154 h 927414"/>
                  <a:gd name="connsiteX253" fmla="*/ 1382204 w 3024845"/>
                  <a:gd name="connsiteY253" fmla="*/ 443404 h 927414"/>
                  <a:gd name="connsiteX254" fmla="*/ 1383470 w 3024845"/>
                  <a:gd name="connsiteY254" fmla="*/ 443404 h 927414"/>
                  <a:gd name="connsiteX255" fmla="*/ 1392337 w 3024845"/>
                  <a:gd name="connsiteY255" fmla="*/ 443404 h 927414"/>
                  <a:gd name="connsiteX256" fmla="*/ 1392337 w 3024845"/>
                  <a:gd name="connsiteY256" fmla="*/ 465021 h 927414"/>
                  <a:gd name="connsiteX257" fmla="*/ 1394364 w 3024845"/>
                  <a:gd name="connsiteY257" fmla="*/ 432595 h 927414"/>
                  <a:gd name="connsiteX258" fmla="*/ 1416657 w 3024845"/>
                  <a:gd name="connsiteY258" fmla="*/ 432595 h 927414"/>
                  <a:gd name="connsiteX259" fmla="*/ 1416657 w 3024845"/>
                  <a:gd name="connsiteY259" fmla="*/ 430973 h 927414"/>
                  <a:gd name="connsiteX260" fmla="*/ 1416657 w 3024845"/>
                  <a:gd name="connsiteY260" fmla="*/ 419624 h 927414"/>
                  <a:gd name="connsiteX261" fmla="*/ 1417417 w 3024845"/>
                  <a:gd name="connsiteY261" fmla="*/ 419624 h 927414"/>
                  <a:gd name="connsiteX262" fmla="*/ 1422737 w 3024845"/>
                  <a:gd name="connsiteY262" fmla="*/ 419624 h 927414"/>
                  <a:gd name="connsiteX263" fmla="*/ 1422737 w 3024845"/>
                  <a:gd name="connsiteY263" fmla="*/ 417733 h 927414"/>
                  <a:gd name="connsiteX264" fmla="*/ 1422737 w 3024845"/>
                  <a:gd name="connsiteY264" fmla="*/ 404492 h 927414"/>
                  <a:gd name="connsiteX265" fmla="*/ 1426791 w 3024845"/>
                  <a:gd name="connsiteY265" fmla="*/ 410977 h 927414"/>
                  <a:gd name="connsiteX266" fmla="*/ 1429071 w 3024845"/>
                  <a:gd name="connsiteY266" fmla="*/ 410977 h 927414"/>
                  <a:gd name="connsiteX267" fmla="*/ 1445031 w 3024845"/>
                  <a:gd name="connsiteY267" fmla="*/ 410977 h 927414"/>
                  <a:gd name="connsiteX268" fmla="*/ 1445031 w 3024845"/>
                  <a:gd name="connsiteY268" fmla="*/ 410166 h 927414"/>
                  <a:gd name="connsiteX269" fmla="*/ 1445031 w 3024845"/>
                  <a:gd name="connsiteY269" fmla="*/ 404492 h 927414"/>
                  <a:gd name="connsiteX270" fmla="*/ 1445791 w 3024845"/>
                  <a:gd name="connsiteY270" fmla="*/ 404492 h 927414"/>
                  <a:gd name="connsiteX271" fmla="*/ 1451111 w 3024845"/>
                  <a:gd name="connsiteY271" fmla="*/ 404492 h 927414"/>
                  <a:gd name="connsiteX272" fmla="*/ 1451111 w 3024845"/>
                  <a:gd name="connsiteY272" fmla="*/ 405843 h 927414"/>
                  <a:gd name="connsiteX273" fmla="*/ 1451111 w 3024845"/>
                  <a:gd name="connsiteY273" fmla="*/ 415301 h 927414"/>
                  <a:gd name="connsiteX274" fmla="*/ 1489618 w 3024845"/>
                  <a:gd name="connsiteY274" fmla="*/ 415301 h 927414"/>
                  <a:gd name="connsiteX275" fmla="*/ 1489618 w 3024845"/>
                  <a:gd name="connsiteY275" fmla="*/ 553654 h 927414"/>
                  <a:gd name="connsiteX276" fmla="*/ 1491138 w 3024845"/>
                  <a:gd name="connsiteY276" fmla="*/ 553654 h 927414"/>
                  <a:gd name="connsiteX277" fmla="*/ 1501778 w 3024845"/>
                  <a:gd name="connsiteY277" fmla="*/ 553654 h 927414"/>
                  <a:gd name="connsiteX278" fmla="*/ 1501778 w 3024845"/>
                  <a:gd name="connsiteY278" fmla="*/ 540684 h 927414"/>
                  <a:gd name="connsiteX279" fmla="*/ 1505832 w 3024845"/>
                  <a:gd name="connsiteY279" fmla="*/ 540684 h 927414"/>
                  <a:gd name="connsiteX280" fmla="*/ 1505832 w 3024845"/>
                  <a:gd name="connsiteY280" fmla="*/ 553654 h 927414"/>
                  <a:gd name="connsiteX281" fmla="*/ 1536232 w 3024845"/>
                  <a:gd name="connsiteY281" fmla="*/ 553654 h 927414"/>
                  <a:gd name="connsiteX282" fmla="*/ 1536232 w 3024845"/>
                  <a:gd name="connsiteY282" fmla="*/ 523389 h 927414"/>
                  <a:gd name="connsiteX283" fmla="*/ 1548392 w 3024845"/>
                  <a:gd name="connsiteY283" fmla="*/ 523389 h 927414"/>
                  <a:gd name="connsiteX284" fmla="*/ 1560552 w 3024845"/>
                  <a:gd name="connsiteY284" fmla="*/ 521228 h 927414"/>
                  <a:gd name="connsiteX285" fmla="*/ 1564606 w 3024845"/>
                  <a:gd name="connsiteY285" fmla="*/ 523389 h 927414"/>
                  <a:gd name="connsiteX286" fmla="*/ 1574739 w 3024845"/>
                  <a:gd name="connsiteY286" fmla="*/ 523389 h 927414"/>
                  <a:gd name="connsiteX287" fmla="*/ 1574739 w 3024845"/>
                  <a:gd name="connsiteY287" fmla="*/ 553654 h 927414"/>
                  <a:gd name="connsiteX288" fmla="*/ 1582846 w 3024845"/>
                  <a:gd name="connsiteY288" fmla="*/ 553654 h 927414"/>
                  <a:gd name="connsiteX289" fmla="*/ 1582846 w 3024845"/>
                  <a:gd name="connsiteY289" fmla="*/ 570949 h 927414"/>
                  <a:gd name="connsiteX290" fmla="*/ 1592182 w 3024845"/>
                  <a:gd name="connsiteY290" fmla="*/ 571854 h 927414"/>
                  <a:gd name="connsiteX291" fmla="*/ 1605140 w 3024845"/>
                  <a:gd name="connsiteY291" fmla="*/ 571854 h 927414"/>
                  <a:gd name="connsiteX292" fmla="*/ 1605140 w 3024845"/>
                  <a:gd name="connsiteY292" fmla="*/ 555816 h 927414"/>
                  <a:gd name="connsiteX293" fmla="*/ 1673096 w 3024845"/>
                  <a:gd name="connsiteY293" fmla="*/ 555816 h 927414"/>
                  <a:gd name="connsiteX294" fmla="*/ 1673096 w 3024845"/>
                  <a:gd name="connsiteY294" fmla="*/ 470563 h 927414"/>
                  <a:gd name="connsiteX295" fmla="*/ 1745104 w 3024845"/>
                  <a:gd name="connsiteY295" fmla="*/ 470563 h 927414"/>
                  <a:gd name="connsiteX296" fmla="*/ 1745104 w 3024845"/>
                  <a:gd name="connsiteY296" fmla="*/ 549331 h 927414"/>
                  <a:gd name="connsiteX297" fmla="*/ 1747008 w 3024845"/>
                  <a:gd name="connsiteY297" fmla="*/ 549331 h 927414"/>
                  <a:gd name="connsiteX298" fmla="*/ 1748250 w 3024845"/>
                  <a:gd name="connsiteY298" fmla="*/ 571854 h 927414"/>
                  <a:gd name="connsiteX299" fmla="*/ 1757926 w 3024845"/>
                  <a:gd name="connsiteY299" fmla="*/ 571854 h 927414"/>
                  <a:gd name="connsiteX300" fmla="*/ 1759168 w 3024845"/>
                  <a:gd name="connsiteY300" fmla="*/ 549331 h 927414"/>
                  <a:gd name="connsiteX301" fmla="*/ 1765248 w 3024845"/>
                  <a:gd name="connsiteY301" fmla="*/ 549331 h 927414"/>
                  <a:gd name="connsiteX302" fmla="*/ 1766490 w 3024845"/>
                  <a:gd name="connsiteY302" fmla="*/ 571854 h 927414"/>
                  <a:gd name="connsiteX303" fmla="*/ 1817112 w 3024845"/>
                  <a:gd name="connsiteY303" fmla="*/ 571854 h 927414"/>
                  <a:gd name="connsiteX304" fmla="*/ 1817112 w 3024845"/>
                  <a:gd name="connsiteY304" fmla="*/ 408826 h 927414"/>
                  <a:gd name="connsiteX305" fmla="*/ 2014439 w 3024845"/>
                  <a:gd name="connsiteY305" fmla="*/ 408826 h 927414"/>
                  <a:gd name="connsiteX306" fmla="*/ 2014439 w 3024845"/>
                  <a:gd name="connsiteY306" fmla="*/ 571854 h 927414"/>
                  <a:gd name="connsiteX307" fmla="*/ 2033136 w 3024845"/>
                  <a:gd name="connsiteY307" fmla="*/ 571854 h 927414"/>
                  <a:gd name="connsiteX308" fmla="*/ 2033136 w 3024845"/>
                  <a:gd name="connsiteY308" fmla="*/ 489161 h 927414"/>
                  <a:gd name="connsiteX309" fmla="*/ 2128256 w 3024845"/>
                  <a:gd name="connsiteY309" fmla="*/ 489161 h 927414"/>
                  <a:gd name="connsiteX310" fmla="*/ 2146266 w 3024845"/>
                  <a:gd name="connsiteY310" fmla="*/ 239 h 927414"/>
                  <a:gd name="connsiteX311" fmla="*/ 2180720 w 3024845"/>
                  <a:gd name="connsiteY311" fmla="*/ 423948 h 927414"/>
                  <a:gd name="connsiteX312" fmla="*/ 2245574 w 3024845"/>
                  <a:gd name="connsiteY312" fmla="*/ 423948 h 927414"/>
                  <a:gd name="connsiteX313" fmla="*/ 2245574 w 3024845"/>
                  <a:gd name="connsiteY313" fmla="*/ 499610 h 927414"/>
                  <a:gd name="connsiteX314" fmla="*/ 2253681 w 3024845"/>
                  <a:gd name="connsiteY314" fmla="*/ 499610 h 927414"/>
                  <a:gd name="connsiteX315" fmla="*/ 2255708 w 3024845"/>
                  <a:gd name="connsiteY315" fmla="*/ 493125 h 927414"/>
                  <a:gd name="connsiteX316" fmla="*/ 2261788 w 3024845"/>
                  <a:gd name="connsiteY316" fmla="*/ 493125 h 927414"/>
                  <a:gd name="connsiteX317" fmla="*/ 2263815 w 3024845"/>
                  <a:gd name="connsiteY317" fmla="*/ 501772 h 927414"/>
                  <a:gd name="connsiteX318" fmla="*/ 2275975 w 3024845"/>
                  <a:gd name="connsiteY318" fmla="*/ 501772 h 927414"/>
                  <a:gd name="connsiteX319" fmla="*/ 2275975 w 3024845"/>
                  <a:gd name="connsiteY319" fmla="*/ 495286 h 927414"/>
                  <a:gd name="connsiteX320" fmla="*/ 2298268 w 3024845"/>
                  <a:gd name="connsiteY320" fmla="*/ 495286 h 927414"/>
                  <a:gd name="connsiteX321" fmla="*/ 2298268 w 3024845"/>
                  <a:gd name="connsiteY321" fmla="*/ 501772 h 927414"/>
                  <a:gd name="connsiteX322" fmla="*/ 2318535 w 3024845"/>
                  <a:gd name="connsiteY322" fmla="*/ 501772 h 927414"/>
                  <a:gd name="connsiteX323" fmla="*/ 2318535 w 3024845"/>
                  <a:gd name="connsiteY323" fmla="*/ 547169 h 927414"/>
                  <a:gd name="connsiteX324" fmla="*/ 2332722 w 3024845"/>
                  <a:gd name="connsiteY324" fmla="*/ 547169 h 927414"/>
                  <a:gd name="connsiteX325" fmla="*/ 2332722 w 3024845"/>
                  <a:gd name="connsiteY325" fmla="*/ 534198 h 927414"/>
                  <a:gd name="connsiteX326" fmla="*/ 2348936 w 3024845"/>
                  <a:gd name="connsiteY326" fmla="*/ 534198 h 927414"/>
                  <a:gd name="connsiteX327" fmla="*/ 2348936 w 3024845"/>
                  <a:gd name="connsiteY327" fmla="*/ 354771 h 927414"/>
                  <a:gd name="connsiteX328" fmla="*/ 2355016 w 3024845"/>
                  <a:gd name="connsiteY328" fmla="*/ 348285 h 927414"/>
                  <a:gd name="connsiteX329" fmla="*/ 2427977 w 3024845"/>
                  <a:gd name="connsiteY329" fmla="*/ 348285 h 927414"/>
                  <a:gd name="connsiteX330" fmla="*/ 2427977 w 3024845"/>
                  <a:gd name="connsiteY330" fmla="*/ 356933 h 927414"/>
                  <a:gd name="connsiteX331" fmla="*/ 2438110 w 3024845"/>
                  <a:gd name="connsiteY331" fmla="*/ 356933 h 927414"/>
                  <a:gd name="connsiteX332" fmla="*/ 2438110 w 3024845"/>
                  <a:gd name="connsiteY332" fmla="*/ 471507 h 927414"/>
                  <a:gd name="connsiteX333" fmla="*/ 2460404 w 3024845"/>
                  <a:gd name="connsiteY333" fmla="*/ 471507 h 927414"/>
                  <a:gd name="connsiteX334" fmla="*/ 2460404 w 3024845"/>
                  <a:gd name="connsiteY334" fmla="*/ 404492 h 927414"/>
                  <a:gd name="connsiteX335" fmla="*/ 2486751 w 3024845"/>
                  <a:gd name="connsiteY335" fmla="*/ 404492 h 927414"/>
                  <a:gd name="connsiteX336" fmla="*/ 2490804 w 3024845"/>
                  <a:gd name="connsiteY336" fmla="*/ 400168 h 927414"/>
                  <a:gd name="connsiteX337" fmla="*/ 2498911 w 3024845"/>
                  <a:gd name="connsiteY337" fmla="*/ 400168 h 927414"/>
                  <a:gd name="connsiteX338" fmla="*/ 2502964 w 3024845"/>
                  <a:gd name="connsiteY338" fmla="*/ 404492 h 927414"/>
                  <a:gd name="connsiteX339" fmla="*/ 2525258 w 3024845"/>
                  <a:gd name="connsiteY339" fmla="*/ 404492 h 927414"/>
                  <a:gd name="connsiteX340" fmla="*/ 2525258 w 3024845"/>
                  <a:gd name="connsiteY340" fmla="*/ 287756 h 927414"/>
                  <a:gd name="connsiteX341" fmla="*/ 2582005 w 3024845"/>
                  <a:gd name="connsiteY341" fmla="*/ 276947 h 927414"/>
                  <a:gd name="connsiteX342" fmla="*/ 2582005 w 3024845"/>
                  <a:gd name="connsiteY342" fmla="*/ 278028 h 927414"/>
                  <a:gd name="connsiteX343" fmla="*/ 2582005 w 3024845"/>
                  <a:gd name="connsiteY343" fmla="*/ 285594 h 927414"/>
                  <a:gd name="connsiteX344" fmla="*/ 2608352 w 3024845"/>
                  <a:gd name="connsiteY344" fmla="*/ 285594 h 927414"/>
                  <a:gd name="connsiteX345" fmla="*/ 2608352 w 3024845"/>
                  <a:gd name="connsiteY345" fmla="*/ 540684 h 927414"/>
                  <a:gd name="connsiteX346" fmla="*/ 2630646 w 3024845"/>
                  <a:gd name="connsiteY346" fmla="*/ 540684 h 927414"/>
                  <a:gd name="connsiteX347" fmla="*/ 2630646 w 3024845"/>
                  <a:gd name="connsiteY347" fmla="*/ 536360 h 927414"/>
                  <a:gd name="connsiteX348" fmla="*/ 2642806 w 3024845"/>
                  <a:gd name="connsiteY348" fmla="*/ 536360 h 927414"/>
                  <a:gd name="connsiteX349" fmla="*/ 2642806 w 3024845"/>
                  <a:gd name="connsiteY349" fmla="*/ 540684 h 927414"/>
                  <a:gd name="connsiteX350" fmla="*/ 2667126 w 3024845"/>
                  <a:gd name="connsiteY350" fmla="*/ 540684 h 927414"/>
                  <a:gd name="connsiteX351" fmla="*/ 2667126 w 3024845"/>
                  <a:gd name="connsiteY351" fmla="*/ 527713 h 927414"/>
                  <a:gd name="connsiteX352" fmla="*/ 2695500 w 3024845"/>
                  <a:gd name="connsiteY352" fmla="*/ 527713 h 927414"/>
                  <a:gd name="connsiteX353" fmla="*/ 2707660 w 3024845"/>
                  <a:gd name="connsiteY353" fmla="*/ 523389 h 927414"/>
                  <a:gd name="connsiteX354" fmla="*/ 2727927 w 3024845"/>
                  <a:gd name="connsiteY354" fmla="*/ 527713 h 927414"/>
                  <a:gd name="connsiteX355" fmla="*/ 2727927 w 3024845"/>
                  <a:gd name="connsiteY355" fmla="*/ 510419 h 927414"/>
                  <a:gd name="connsiteX356" fmla="*/ 2736034 w 3024845"/>
                  <a:gd name="connsiteY356" fmla="*/ 510419 h 927414"/>
                  <a:gd name="connsiteX357" fmla="*/ 2736034 w 3024845"/>
                  <a:gd name="connsiteY357" fmla="*/ 497448 h 927414"/>
                  <a:gd name="connsiteX358" fmla="*/ 2792781 w 3024845"/>
                  <a:gd name="connsiteY358" fmla="*/ 497448 h 927414"/>
                  <a:gd name="connsiteX359" fmla="*/ 2792781 w 3024845"/>
                  <a:gd name="connsiteY359" fmla="*/ 467183 h 927414"/>
                  <a:gd name="connsiteX360" fmla="*/ 2811021 w 3024845"/>
                  <a:gd name="connsiteY360" fmla="*/ 467183 h 927414"/>
                  <a:gd name="connsiteX361" fmla="*/ 2811021 w 3024845"/>
                  <a:gd name="connsiteY361" fmla="*/ 460698 h 927414"/>
                  <a:gd name="connsiteX362" fmla="*/ 2823181 w 3024845"/>
                  <a:gd name="connsiteY362" fmla="*/ 460698 h 927414"/>
                  <a:gd name="connsiteX363" fmla="*/ 2823181 w 3024845"/>
                  <a:gd name="connsiteY363" fmla="*/ 467183 h 927414"/>
                  <a:gd name="connsiteX364" fmla="*/ 2839395 w 3024845"/>
                  <a:gd name="connsiteY364" fmla="*/ 467183 h 927414"/>
                  <a:gd name="connsiteX365" fmla="*/ 2839395 w 3024845"/>
                  <a:gd name="connsiteY365" fmla="*/ 516904 h 927414"/>
                  <a:gd name="connsiteX366" fmla="*/ 2871822 w 3024845"/>
                  <a:gd name="connsiteY366" fmla="*/ 516904 h 927414"/>
                  <a:gd name="connsiteX367" fmla="*/ 2871822 w 3024845"/>
                  <a:gd name="connsiteY367" fmla="*/ 490963 h 927414"/>
                  <a:gd name="connsiteX368" fmla="*/ 2910329 w 3024845"/>
                  <a:gd name="connsiteY368" fmla="*/ 490963 h 927414"/>
                  <a:gd name="connsiteX369" fmla="*/ 2910329 w 3024845"/>
                  <a:gd name="connsiteY369" fmla="*/ 460698 h 927414"/>
                  <a:gd name="connsiteX370" fmla="*/ 2958970 w 3024845"/>
                  <a:gd name="connsiteY370" fmla="*/ 460698 h 927414"/>
                  <a:gd name="connsiteX371" fmla="*/ 2958970 w 3024845"/>
                  <a:gd name="connsiteY371" fmla="*/ 571854 h 927414"/>
                  <a:gd name="connsiteX372" fmla="*/ 2958970 w 3024845"/>
                  <a:gd name="connsiteY372" fmla="*/ 585633 h 927414"/>
                  <a:gd name="connsiteX373" fmla="*/ 3024845 w 3024845"/>
                  <a:gd name="connsiteY373" fmla="*/ 585633 h 927414"/>
                  <a:gd name="connsiteX374" fmla="*/ 3024845 w 3024845"/>
                  <a:gd name="connsiteY374" fmla="*/ 927414 h 927414"/>
                  <a:gd name="connsiteX375" fmla="*/ 2054 w 3024845"/>
                  <a:gd name="connsiteY375" fmla="*/ 925081 h 927414"/>
                  <a:gd name="connsiteX376" fmla="*/ 0 w 3024845"/>
                  <a:gd name="connsiteY376" fmla="*/ 490963 h 927414"/>
                  <a:gd name="connsiteX377" fmla="*/ 20267 w 3024845"/>
                  <a:gd name="connsiteY377" fmla="*/ 490963 h 927414"/>
                  <a:gd name="connsiteX378" fmla="*/ 20774 w 3024845"/>
                  <a:gd name="connsiteY378" fmla="*/ 489882 h 927414"/>
                  <a:gd name="connsiteX379" fmla="*/ 24320 w 3024845"/>
                  <a:gd name="connsiteY379" fmla="*/ 482316 h 927414"/>
                  <a:gd name="connsiteX380" fmla="*/ 26094 w 3024845"/>
                  <a:gd name="connsiteY380" fmla="*/ 482586 h 927414"/>
                  <a:gd name="connsiteX381" fmla="*/ 38507 w 3024845"/>
                  <a:gd name="connsiteY381" fmla="*/ 484477 h 927414"/>
                  <a:gd name="connsiteX382" fmla="*/ 39014 w 3024845"/>
                  <a:gd name="connsiteY382" fmla="*/ 485829 h 927414"/>
                  <a:gd name="connsiteX383" fmla="*/ 42560 w 3024845"/>
                  <a:gd name="connsiteY383" fmla="*/ 495286 h 927414"/>
                  <a:gd name="connsiteX384" fmla="*/ 68907 w 3024845"/>
                  <a:gd name="connsiteY384" fmla="*/ 497448 h 927414"/>
                  <a:gd name="connsiteX385" fmla="*/ 68907 w 3024845"/>
                  <a:gd name="connsiteY385" fmla="*/ 374227 h 927414"/>
                  <a:gd name="connsiteX386" fmla="*/ 70934 w 3024845"/>
                  <a:gd name="connsiteY386" fmla="*/ 374227 h 927414"/>
                  <a:gd name="connsiteX387" fmla="*/ 85121 w 3024845"/>
                  <a:gd name="connsiteY387" fmla="*/ 374227 h 927414"/>
                  <a:gd name="connsiteX388" fmla="*/ 85121 w 3024845"/>
                  <a:gd name="connsiteY388" fmla="*/ 238035 h 927414"/>
                  <a:gd name="connsiteX389" fmla="*/ 86894 w 3024845"/>
                  <a:gd name="connsiteY389" fmla="*/ 238035 h 927414"/>
                  <a:gd name="connsiteX390" fmla="*/ 99308 w 3024845"/>
                  <a:gd name="connsiteY390" fmla="*/ 238035 h 927414"/>
                  <a:gd name="connsiteX391" fmla="*/ 99308 w 3024845"/>
                  <a:gd name="connsiteY391" fmla="*/ 123461 h 927414"/>
                  <a:gd name="connsiteX392" fmla="*/ 103361 w 3024845"/>
                  <a:gd name="connsiteY392" fmla="*/ 95357 h 927414"/>
                  <a:gd name="connsiteX393" fmla="*/ 105388 w 3024845"/>
                  <a:gd name="connsiteY393" fmla="*/ 95357 h 927414"/>
                  <a:gd name="connsiteX394" fmla="*/ 119575 w 3024845"/>
                  <a:gd name="connsiteY394" fmla="*/ 95357 h 927414"/>
                  <a:gd name="connsiteX0" fmla="*/ 119575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16856 w 3024845"/>
                  <a:gd name="connsiteY4" fmla="*/ 23779 h 834218"/>
                  <a:gd name="connsiteX5" fmla="*/ 217363 w 3024845"/>
                  <a:gd name="connsiteY5" fmla="*/ 24590 h 834218"/>
                  <a:gd name="connsiteX6" fmla="*/ 220909 w 3024845"/>
                  <a:gd name="connsiteY6" fmla="*/ 30265 h 834218"/>
                  <a:gd name="connsiteX7" fmla="*/ 220909 w 3024845"/>
                  <a:gd name="connsiteY7" fmla="*/ 144839 h 834218"/>
                  <a:gd name="connsiteX8" fmla="*/ 223189 w 3024845"/>
                  <a:gd name="connsiteY8" fmla="*/ 144839 h 834218"/>
                  <a:gd name="connsiteX9" fmla="*/ 239150 w 3024845"/>
                  <a:gd name="connsiteY9" fmla="*/ 144839 h 834218"/>
                  <a:gd name="connsiteX10" fmla="*/ 239150 w 3024845"/>
                  <a:gd name="connsiteY10" fmla="*/ 285354 h 834218"/>
                  <a:gd name="connsiteX11" fmla="*/ 240670 w 3024845"/>
                  <a:gd name="connsiteY11" fmla="*/ 285084 h 834218"/>
                  <a:gd name="connsiteX12" fmla="*/ 251310 w 3024845"/>
                  <a:gd name="connsiteY12" fmla="*/ 283193 h 834218"/>
                  <a:gd name="connsiteX13" fmla="*/ 249283 w 3024845"/>
                  <a:gd name="connsiteY13" fmla="*/ 371825 h 834218"/>
                  <a:gd name="connsiteX14" fmla="*/ 250803 w 3024845"/>
                  <a:gd name="connsiteY14" fmla="*/ 372096 h 834218"/>
                  <a:gd name="connsiteX15" fmla="*/ 261443 w 3024845"/>
                  <a:gd name="connsiteY15" fmla="*/ 373987 h 834218"/>
                  <a:gd name="connsiteX16" fmla="*/ 261696 w 3024845"/>
                  <a:gd name="connsiteY16" fmla="*/ 374798 h 834218"/>
                  <a:gd name="connsiteX17" fmla="*/ 263470 w 3024845"/>
                  <a:gd name="connsiteY17" fmla="*/ 380473 h 834218"/>
                  <a:gd name="connsiteX18" fmla="*/ 264230 w 3024845"/>
                  <a:gd name="connsiteY18" fmla="*/ 378041 h 834218"/>
                  <a:gd name="connsiteX19" fmla="*/ 269550 w 3024845"/>
                  <a:gd name="connsiteY19" fmla="*/ 361017 h 834218"/>
                  <a:gd name="connsiteX20" fmla="*/ 271323 w 3024845"/>
                  <a:gd name="connsiteY20" fmla="*/ 361017 h 834218"/>
                  <a:gd name="connsiteX21" fmla="*/ 283737 w 3024845"/>
                  <a:gd name="connsiteY21" fmla="*/ 361017 h 834218"/>
                  <a:gd name="connsiteX22" fmla="*/ 283737 w 3024845"/>
                  <a:gd name="connsiteY22" fmla="*/ 393443 h 834218"/>
                  <a:gd name="connsiteX23" fmla="*/ 284750 w 3024845"/>
                  <a:gd name="connsiteY23" fmla="*/ 393984 h 834218"/>
                  <a:gd name="connsiteX24" fmla="*/ 291844 w 3024845"/>
                  <a:gd name="connsiteY24" fmla="*/ 397767 h 834218"/>
                  <a:gd name="connsiteX25" fmla="*/ 291844 w 3024845"/>
                  <a:gd name="connsiteY25" fmla="*/ 399118 h 834218"/>
                  <a:gd name="connsiteX26" fmla="*/ 291844 w 3024845"/>
                  <a:gd name="connsiteY26" fmla="*/ 408576 h 834218"/>
                  <a:gd name="connsiteX27" fmla="*/ 336431 w 3024845"/>
                  <a:gd name="connsiteY27" fmla="*/ 408576 h 834218"/>
                  <a:gd name="connsiteX28" fmla="*/ 336431 w 3024845"/>
                  <a:gd name="connsiteY28" fmla="*/ 409657 h 834218"/>
                  <a:gd name="connsiteX29" fmla="*/ 336431 w 3024845"/>
                  <a:gd name="connsiteY29" fmla="*/ 417223 h 834218"/>
                  <a:gd name="connsiteX30" fmla="*/ 338457 w 3024845"/>
                  <a:gd name="connsiteY30" fmla="*/ 417223 h 834218"/>
                  <a:gd name="connsiteX31" fmla="*/ 352644 w 3024845"/>
                  <a:gd name="connsiteY31" fmla="*/ 417223 h 834218"/>
                  <a:gd name="connsiteX32" fmla="*/ 352644 w 3024845"/>
                  <a:gd name="connsiteY32" fmla="*/ 386958 h 834218"/>
                  <a:gd name="connsiteX33" fmla="*/ 397231 w 3024845"/>
                  <a:gd name="connsiteY33" fmla="*/ 386958 h 834218"/>
                  <a:gd name="connsiteX34" fmla="*/ 397231 w 3024845"/>
                  <a:gd name="connsiteY34" fmla="*/ 385607 h 834218"/>
                  <a:gd name="connsiteX35" fmla="*/ 397231 w 3024845"/>
                  <a:gd name="connsiteY35" fmla="*/ 376149 h 834218"/>
                  <a:gd name="connsiteX36" fmla="*/ 398245 w 3024845"/>
                  <a:gd name="connsiteY36" fmla="*/ 376149 h 834218"/>
                  <a:gd name="connsiteX37" fmla="*/ 405338 w 3024845"/>
                  <a:gd name="connsiteY37" fmla="*/ 376149 h 834218"/>
                  <a:gd name="connsiteX38" fmla="*/ 405338 w 3024845"/>
                  <a:gd name="connsiteY38" fmla="*/ 374258 h 834218"/>
                  <a:gd name="connsiteX39" fmla="*/ 405338 w 3024845"/>
                  <a:gd name="connsiteY39" fmla="*/ 361017 h 834218"/>
                  <a:gd name="connsiteX40" fmla="*/ 406098 w 3024845"/>
                  <a:gd name="connsiteY40" fmla="*/ 361017 h 834218"/>
                  <a:gd name="connsiteX41" fmla="*/ 411418 w 3024845"/>
                  <a:gd name="connsiteY41" fmla="*/ 361017 h 834218"/>
                  <a:gd name="connsiteX42" fmla="*/ 411418 w 3024845"/>
                  <a:gd name="connsiteY42" fmla="*/ 359936 h 834218"/>
                  <a:gd name="connsiteX43" fmla="*/ 411418 w 3024845"/>
                  <a:gd name="connsiteY43" fmla="*/ 352369 h 834218"/>
                  <a:gd name="connsiteX44" fmla="*/ 413445 w 3024845"/>
                  <a:gd name="connsiteY44" fmla="*/ 352369 h 834218"/>
                  <a:gd name="connsiteX45" fmla="*/ 427632 w 3024845"/>
                  <a:gd name="connsiteY45" fmla="*/ 352369 h 834218"/>
                  <a:gd name="connsiteX46" fmla="*/ 427632 w 3024845"/>
                  <a:gd name="connsiteY46" fmla="*/ 353450 h 834218"/>
                  <a:gd name="connsiteX47" fmla="*/ 427632 w 3024845"/>
                  <a:gd name="connsiteY47" fmla="*/ 361017 h 834218"/>
                  <a:gd name="connsiteX48" fmla="*/ 449925 w 3024845"/>
                  <a:gd name="connsiteY48" fmla="*/ 361017 h 834218"/>
                  <a:gd name="connsiteX49" fmla="*/ 449925 w 3024845"/>
                  <a:gd name="connsiteY49" fmla="*/ 359125 h 834218"/>
                  <a:gd name="connsiteX50" fmla="*/ 449925 w 3024845"/>
                  <a:gd name="connsiteY50" fmla="*/ 345884 h 834218"/>
                  <a:gd name="connsiteX51" fmla="*/ 451699 w 3024845"/>
                  <a:gd name="connsiteY51" fmla="*/ 345884 h 834218"/>
                  <a:gd name="connsiteX52" fmla="*/ 464112 w 3024845"/>
                  <a:gd name="connsiteY52" fmla="*/ 345884 h 834218"/>
                  <a:gd name="connsiteX53" fmla="*/ 464112 w 3024845"/>
                  <a:gd name="connsiteY53" fmla="*/ 369664 h 834218"/>
                  <a:gd name="connsiteX54" fmla="*/ 465126 w 3024845"/>
                  <a:gd name="connsiteY54" fmla="*/ 369664 h 834218"/>
                  <a:gd name="connsiteX55" fmla="*/ 472219 w 3024845"/>
                  <a:gd name="connsiteY55" fmla="*/ 369664 h 834218"/>
                  <a:gd name="connsiteX56" fmla="*/ 472219 w 3024845"/>
                  <a:gd name="connsiteY56" fmla="*/ 368583 h 834218"/>
                  <a:gd name="connsiteX57" fmla="*/ 472219 w 3024845"/>
                  <a:gd name="connsiteY57" fmla="*/ 361017 h 834218"/>
                  <a:gd name="connsiteX58" fmla="*/ 473992 w 3024845"/>
                  <a:gd name="connsiteY58" fmla="*/ 361017 h 834218"/>
                  <a:gd name="connsiteX59" fmla="*/ 486406 w 3024845"/>
                  <a:gd name="connsiteY59" fmla="*/ 361017 h 834218"/>
                  <a:gd name="connsiteX60" fmla="*/ 486406 w 3024845"/>
                  <a:gd name="connsiteY60" fmla="*/ 386958 h 834218"/>
                  <a:gd name="connsiteX61" fmla="*/ 488433 w 3024845"/>
                  <a:gd name="connsiteY61" fmla="*/ 386958 h 834218"/>
                  <a:gd name="connsiteX62" fmla="*/ 502619 w 3024845"/>
                  <a:gd name="connsiteY62" fmla="*/ 386958 h 834218"/>
                  <a:gd name="connsiteX63" fmla="*/ 502619 w 3024845"/>
                  <a:gd name="connsiteY63" fmla="*/ 388579 h 834218"/>
                  <a:gd name="connsiteX64" fmla="*/ 502619 w 3024845"/>
                  <a:gd name="connsiteY64" fmla="*/ 399929 h 834218"/>
                  <a:gd name="connsiteX65" fmla="*/ 503379 w 3024845"/>
                  <a:gd name="connsiteY65" fmla="*/ 399929 h 834218"/>
                  <a:gd name="connsiteX66" fmla="*/ 508700 w 3024845"/>
                  <a:gd name="connsiteY66" fmla="*/ 399929 h 834218"/>
                  <a:gd name="connsiteX67" fmla="*/ 508700 w 3024845"/>
                  <a:gd name="connsiteY67" fmla="*/ 399118 h 834218"/>
                  <a:gd name="connsiteX68" fmla="*/ 508700 w 3024845"/>
                  <a:gd name="connsiteY68" fmla="*/ 393443 h 834218"/>
                  <a:gd name="connsiteX69" fmla="*/ 539100 w 3024845"/>
                  <a:gd name="connsiteY69" fmla="*/ 393443 h 834218"/>
                  <a:gd name="connsiteX70" fmla="*/ 539100 w 3024845"/>
                  <a:gd name="connsiteY70" fmla="*/ 417223 h 834218"/>
                  <a:gd name="connsiteX71" fmla="*/ 540113 w 3024845"/>
                  <a:gd name="connsiteY71" fmla="*/ 417223 h 834218"/>
                  <a:gd name="connsiteX72" fmla="*/ 547207 w 3024845"/>
                  <a:gd name="connsiteY72" fmla="*/ 417223 h 834218"/>
                  <a:gd name="connsiteX73" fmla="*/ 547207 w 3024845"/>
                  <a:gd name="connsiteY73" fmla="*/ 418304 h 834218"/>
                  <a:gd name="connsiteX74" fmla="*/ 547207 w 3024845"/>
                  <a:gd name="connsiteY74" fmla="*/ 425870 h 834218"/>
                  <a:gd name="connsiteX75" fmla="*/ 547967 w 3024845"/>
                  <a:gd name="connsiteY75" fmla="*/ 425870 h 834218"/>
                  <a:gd name="connsiteX76" fmla="*/ 553287 w 3024845"/>
                  <a:gd name="connsiteY76" fmla="*/ 425870 h 834218"/>
                  <a:gd name="connsiteX77" fmla="*/ 553287 w 3024845"/>
                  <a:gd name="connsiteY77" fmla="*/ 423708 h 834218"/>
                  <a:gd name="connsiteX78" fmla="*/ 553287 w 3024845"/>
                  <a:gd name="connsiteY78" fmla="*/ 408576 h 834218"/>
                  <a:gd name="connsiteX79" fmla="*/ 554300 w 3024845"/>
                  <a:gd name="connsiteY79" fmla="*/ 408576 h 834218"/>
                  <a:gd name="connsiteX80" fmla="*/ 561394 w 3024845"/>
                  <a:gd name="connsiteY80" fmla="*/ 408576 h 834218"/>
                  <a:gd name="connsiteX81" fmla="*/ 561394 w 3024845"/>
                  <a:gd name="connsiteY81" fmla="*/ 409657 h 834218"/>
                  <a:gd name="connsiteX82" fmla="*/ 561394 w 3024845"/>
                  <a:gd name="connsiteY82" fmla="*/ 417223 h 834218"/>
                  <a:gd name="connsiteX83" fmla="*/ 566714 w 3024845"/>
                  <a:gd name="connsiteY83" fmla="*/ 415230 h 834218"/>
                  <a:gd name="connsiteX84" fmla="*/ 567474 w 3024845"/>
                  <a:gd name="connsiteY84" fmla="*/ 414250 h 834218"/>
                  <a:gd name="connsiteX85" fmla="*/ 567474 w 3024845"/>
                  <a:gd name="connsiteY85" fmla="*/ 408576 h 834218"/>
                  <a:gd name="connsiteX86" fmla="*/ 605981 w 3024845"/>
                  <a:gd name="connsiteY86" fmla="*/ 408576 h 834218"/>
                  <a:gd name="connsiteX87" fmla="*/ 605981 w 3024845"/>
                  <a:gd name="connsiteY87" fmla="*/ 432355 h 834218"/>
                  <a:gd name="connsiteX88" fmla="*/ 608007 w 3024845"/>
                  <a:gd name="connsiteY88" fmla="*/ 432355 h 834218"/>
                  <a:gd name="connsiteX89" fmla="*/ 622194 w 3024845"/>
                  <a:gd name="connsiteY89" fmla="*/ 432355 h 834218"/>
                  <a:gd name="connsiteX90" fmla="*/ 622194 w 3024845"/>
                  <a:gd name="connsiteY90" fmla="*/ 433436 h 834218"/>
                  <a:gd name="connsiteX91" fmla="*/ 622194 w 3024845"/>
                  <a:gd name="connsiteY91" fmla="*/ 441002 h 834218"/>
                  <a:gd name="connsiteX92" fmla="*/ 623968 w 3024845"/>
                  <a:gd name="connsiteY92" fmla="*/ 441002 h 834218"/>
                  <a:gd name="connsiteX93" fmla="*/ 636381 w 3024845"/>
                  <a:gd name="connsiteY93" fmla="*/ 441002 h 834218"/>
                  <a:gd name="connsiteX94" fmla="*/ 636381 w 3024845"/>
                  <a:gd name="connsiteY94" fmla="*/ 417223 h 834218"/>
                  <a:gd name="connsiteX95" fmla="*/ 637394 w 3024845"/>
                  <a:gd name="connsiteY95" fmla="*/ 417223 h 834218"/>
                  <a:gd name="connsiteX96" fmla="*/ 644488 w 3024845"/>
                  <a:gd name="connsiteY96" fmla="*/ 417223 h 834218"/>
                  <a:gd name="connsiteX97" fmla="*/ 644488 w 3024845"/>
                  <a:gd name="connsiteY97" fmla="*/ 384796 h 834218"/>
                  <a:gd name="connsiteX98" fmla="*/ 645501 w 3024845"/>
                  <a:gd name="connsiteY98" fmla="*/ 384796 h 834218"/>
                  <a:gd name="connsiteX99" fmla="*/ 652595 w 3024845"/>
                  <a:gd name="connsiteY99" fmla="*/ 384796 h 834218"/>
                  <a:gd name="connsiteX100" fmla="*/ 652595 w 3024845"/>
                  <a:gd name="connsiteY100" fmla="*/ 382905 h 834218"/>
                  <a:gd name="connsiteX101" fmla="*/ 652595 w 3024845"/>
                  <a:gd name="connsiteY101" fmla="*/ 369664 h 834218"/>
                  <a:gd name="connsiteX102" fmla="*/ 651328 w 3024845"/>
                  <a:gd name="connsiteY102" fmla="*/ 368042 h 834218"/>
                  <a:gd name="connsiteX103" fmla="*/ 656648 w 3024845"/>
                  <a:gd name="connsiteY103" fmla="*/ 356693 h 834218"/>
                  <a:gd name="connsiteX104" fmla="*/ 664755 w 3024845"/>
                  <a:gd name="connsiteY104" fmla="*/ 384796 h 834218"/>
                  <a:gd name="connsiteX105" fmla="*/ 665515 w 3024845"/>
                  <a:gd name="connsiteY105" fmla="*/ 384796 h 834218"/>
                  <a:gd name="connsiteX106" fmla="*/ 670835 w 3024845"/>
                  <a:gd name="connsiteY106" fmla="*/ 384796 h 834218"/>
                  <a:gd name="connsiteX107" fmla="*/ 670835 w 3024845"/>
                  <a:gd name="connsiteY107" fmla="*/ 278869 h 834218"/>
                  <a:gd name="connsiteX108" fmla="*/ 672355 w 3024845"/>
                  <a:gd name="connsiteY108" fmla="*/ 278869 h 834218"/>
                  <a:gd name="connsiteX109" fmla="*/ 682995 w 3024845"/>
                  <a:gd name="connsiteY109" fmla="*/ 278869 h 834218"/>
                  <a:gd name="connsiteX110" fmla="*/ 682995 w 3024845"/>
                  <a:gd name="connsiteY110" fmla="*/ 231310 h 834218"/>
                  <a:gd name="connsiteX111" fmla="*/ 709342 w 3024845"/>
                  <a:gd name="connsiteY111" fmla="*/ 231310 h 834218"/>
                  <a:gd name="connsiteX112" fmla="*/ 709342 w 3024845"/>
                  <a:gd name="connsiteY112" fmla="*/ 209692 h 834218"/>
                  <a:gd name="connsiteX113" fmla="*/ 743796 w 3024845"/>
                  <a:gd name="connsiteY113" fmla="*/ 209692 h 834218"/>
                  <a:gd name="connsiteX114" fmla="*/ 743796 w 3024845"/>
                  <a:gd name="connsiteY114" fmla="*/ 212124 h 834218"/>
                  <a:gd name="connsiteX115" fmla="*/ 743796 w 3024845"/>
                  <a:gd name="connsiteY115" fmla="*/ 229148 h 834218"/>
                  <a:gd name="connsiteX116" fmla="*/ 746076 w 3024845"/>
                  <a:gd name="connsiteY116" fmla="*/ 229148 h 834218"/>
                  <a:gd name="connsiteX117" fmla="*/ 762036 w 3024845"/>
                  <a:gd name="connsiteY117" fmla="*/ 229148 h 834218"/>
                  <a:gd name="connsiteX118" fmla="*/ 762036 w 3024845"/>
                  <a:gd name="connsiteY118" fmla="*/ 276707 h 834218"/>
                  <a:gd name="connsiteX119" fmla="*/ 763049 w 3024845"/>
                  <a:gd name="connsiteY119" fmla="*/ 276707 h 834218"/>
                  <a:gd name="connsiteX120" fmla="*/ 770143 w 3024845"/>
                  <a:gd name="connsiteY120" fmla="*/ 276707 h 834218"/>
                  <a:gd name="connsiteX121" fmla="*/ 784330 w 3024845"/>
                  <a:gd name="connsiteY121" fmla="*/ 281031 h 834218"/>
                  <a:gd name="connsiteX122" fmla="*/ 784330 w 3024845"/>
                  <a:gd name="connsiteY122" fmla="*/ 319943 h 834218"/>
                  <a:gd name="connsiteX123" fmla="*/ 785343 w 3024845"/>
                  <a:gd name="connsiteY123" fmla="*/ 319943 h 834218"/>
                  <a:gd name="connsiteX124" fmla="*/ 792436 w 3024845"/>
                  <a:gd name="connsiteY124" fmla="*/ 319943 h 834218"/>
                  <a:gd name="connsiteX125" fmla="*/ 792436 w 3024845"/>
                  <a:gd name="connsiteY125" fmla="*/ 321564 h 834218"/>
                  <a:gd name="connsiteX126" fmla="*/ 792436 w 3024845"/>
                  <a:gd name="connsiteY126" fmla="*/ 332913 h 834218"/>
                  <a:gd name="connsiteX127" fmla="*/ 794463 w 3024845"/>
                  <a:gd name="connsiteY127" fmla="*/ 332913 h 834218"/>
                  <a:gd name="connsiteX128" fmla="*/ 808650 w 3024845"/>
                  <a:gd name="connsiteY128" fmla="*/ 332913 h 834218"/>
                  <a:gd name="connsiteX129" fmla="*/ 814730 w 3024845"/>
                  <a:gd name="connsiteY129" fmla="*/ 339399 h 834218"/>
                  <a:gd name="connsiteX130" fmla="*/ 814730 w 3024845"/>
                  <a:gd name="connsiteY130" fmla="*/ 361017 h 834218"/>
                  <a:gd name="connsiteX131" fmla="*/ 817010 w 3024845"/>
                  <a:gd name="connsiteY131" fmla="*/ 361017 h 834218"/>
                  <a:gd name="connsiteX132" fmla="*/ 832970 w 3024845"/>
                  <a:gd name="connsiteY132" fmla="*/ 361017 h 834218"/>
                  <a:gd name="connsiteX133" fmla="*/ 832970 w 3024845"/>
                  <a:gd name="connsiteY133" fmla="*/ 362097 h 834218"/>
                  <a:gd name="connsiteX134" fmla="*/ 832970 w 3024845"/>
                  <a:gd name="connsiteY134" fmla="*/ 369664 h 834218"/>
                  <a:gd name="connsiteX135" fmla="*/ 834237 w 3024845"/>
                  <a:gd name="connsiteY135" fmla="*/ 369664 h 834218"/>
                  <a:gd name="connsiteX136" fmla="*/ 843104 w 3024845"/>
                  <a:gd name="connsiteY136" fmla="*/ 369664 h 834218"/>
                  <a:gd name="connsiteX137" fmla="*/ 843104 w 3024845"/>
                  <a:gd name="connsiteY137" fmla="*/ 371825 h 834218"/>
                  <a:gd name="connsiteX138" fmla="*/ 843104 w 3024845"/>
                  <a:gd name="connsiteY138" fmla="*/ 386958 h 834218"/>
                  <a:gd name="connsiteX139" fmla="*/ 847157 w 3024845"/>
                  <a:gd name="connsiteY139" fmla="*/ 385066 h 834218"/>
                  <a:gd name="connsiteX140" fmla="*/ 847157 w 3024845"/>
                  <a:gd name="connsiteY140" fmla="*/ 371825 h 834218"/>
                  <a:gd name="connsiteX141" fmla="*/ 848170 w 3024845"/>
                  <a:gd name="connsiteY141" fmla="*/ 371825 h 834218"/>
                  <a:gd name="connsiteX142" fmla="*/ 855264 w 3024845"/>
                  <a:gd name="connsiteY142" fmla="*/ 371825 h 834218"/>
                  <a:gd name="connsiteX143" fmla="*/ 855264 w 3024845"/>
                  <a:gd name="connsiteY143" fmla="*/ 373447 h 834218"/>
                  <a:gd name="connsiteX144" fmla="*/ 855264 w 3024845"/>
                  <a:gd name="connsiteY144" fmla="*/ 384796 h 834218"/>
                  <a:gd name="connsiteX145" fmla="*/ 856024 w 3024845"/>
                  <a:gd name="connsiteY145" fmla="*/ 384796 h 834218"/>
                  <a:gd name="connsiteX146" fmla="*/ 861344 w 3024845"/>
                  <a:gd name="connsiteY146" fmla="*/ 384796 h 834218"/>
                  <a:gd name="connsiteX147" fmla="*/ 909984 w 3024845"/>
                  <a:gd name="connsiteY147" fmla="*/ 380473 h 834218"/>
                  <a:gd name="connsiteX148" fmla="*/ 909984 w 3024845"/>
                  <a:gd name="connsiteY148" fmla="*/ 381824 h 834218"/>
                  <a:gd name="connsiteX149" fmla="*/ 909984 w 3024845"/>
                  <a:gd name="connsiteY149" fmla="*/ 391281 h 834218"/>
                  <a:gd name="connsiteX150" fmla="*/ 910744 w 3024845"/>
                  <a:gd name="connsiteY150" fmla="*/ 391281 h 834218"/>
                  <a:gd name="connsiteX151" fmla="*/ 916065 w 3024845"/>
                  <a:gd name="connsiteY151" fmla="*/ 391281 h 834218"/>
                  <a:gd name="connsiteX152" fmla="*/ 916065 w 3024845"/>
                  <a:gd name="connsiteY152" fmla="*/ 393443 h 834218"/>
                  <a:gd name="connsiteX153" fmla="*/ 916065 w 3024845"/>
                  <a:gd name="connsiteY153" fmla="*/ 408576 h 834218"/>
                  <a:gd name="connsiteX154" fmla="*/ 918091 w 3024845"/>
                  <a:gd name="connsiteY154" fmla="*/ 407225 h 834218"/>
                  <a:gd name="connsiteX155" fmla="*/ 932278 w 3024845"/>
                  <a:gd name="connsiteY155" fmla="*/ 397767 h 834218"/>
                  <a:gd name="connsiteX156" fmla="*/ 938358 w 3024845"/>
                  <a:gd name="connsiteY156" fmla="*/ 356693 h 834218"/>
                  <a:gd name="connsiteX157" fmla="*/ 939118 w 3024845"/>
                  <a:gd name="connsiteY157" fmla="*/ 356423 h 834218"/>
                  <a:gd name="connsiteX158" fmla="*/ 944438 w 3024845"/>
                  <a:gd name="connsiteY158" fmla="*/ 354531 h 834218"/>
                  <a:gd name="connsiteX159" fmla="*/ 946465 w 3024845"/>
                  <a:gd name="connsiteY159" fmla="*/ 285354 h 834218"/>
                  <a:gd name="connsiteX160" fmla="*/ 948492 w 3024845"/>
                  <a:gd name="connsiteY160" fmla="*/ 354531 h 834218"/>
                  <a:gd name="connsiteX161" fmla="*/ 949252 w 3024845"/>
                  <a:gd name="connsiteY161" fmla="*/ 354801 h 834218"/>
                  <a:gd name="connsiteX162" fmla="*/ 954572 w 3024845"/>
                  <a:gd name="connsiteY162" fmla="*/ 356693 h 834218"/>
                  <a:gd name="connsiteX163" fmla="*/ 954572 w 3024845"/>
                  <a:gd name="connsiteY163" fmla="*/ 270222 h 834218"/>
                  <a:gd name="connsiteX164" fmla="*/ 958625 w 3024845"/>
                  <a:gd name="connsiteY164" fmla="*/ 237795 h 834218"/>
                  <a:gd name="connsiteX165" fmla="*/ 997132 w 3024845"/>
                  <a:gd name="connsiteY165" fmla="*/ 237795 h 834218"/>
                  <a:gd name="connsiteX166" fmla="*/ 997132 w 3024845"/>
                  <a:gd name="connsiteY166" fmla="*/ 270222 h 834218"/>
                  <a:gd name="connsiteX167" fmla="*/ 997892 w 3024845"/>
                  <a:gd name="connsiteY167" fmla="*/ 270222 h 834218"/>
                  <a:gd name="connsiteX168" fmla="*/ 1003212 w 3024845"/>
                  <a:gd name="connsiteY168" fmla="*/ 270222 h 834218"/>
                  <a:gd name="connsiteX169" fmla="*/ 1003212 w 3024845"/>
                  <a:gd name="connsiteY169" fmla="*/ 188074 h 834218"/>
                  <a:gd name="connsiteX170" fmla="*/ 1004986 w 3024845"/>
                  <a:gd name="connsiteY170" fmla="*/ 188074 h 834218"/>
                  <a:gd name="connsiteX171" fmla="*/ 1017399 w 3024845"/>
                  <a:gd name="connsiteY171" fmla="*/ 188074 h 834218"/>
                  <a:gd name="connsiteX172" fmla="*/ 1017399 w 3024845"/>
                  <a:gd name="connsiteY172" fmla="*/ 186183 h 834218"/>
                  <a:gd name="connsiteX173" fmla="*/ 1017399 w 3024845"/>
                  <a:gd name="connsiteY173" fmla="*/ 172942 h 834218"/>
                  <a:gd name="connsiteX174" fmla="*/ 1039693 w 3024845"/>
                  <a:gd name="connsiteY174" fmla="*/ 172942 h 834218"/>
                  <a:gd name="connsiteX175" fmla="*/ 1039693 w 3024845"/>
                  <a:gd name="connsiteY175" fmla="*/ 171861 h 834218"/>
                  <a:gd name="connsiteX176" fmla="*/ 1039693 w 3024845"/>
                  <a:gd name="connsiteY176" fmla="*/ 164295 h 834218"/>
                  <a:gd name="connsiteX177" fmla="*/ 1041466 w 3024845"/>
                  <a:gd name="connsiteY177" fmla="*/ 164295 h 834218"/>
                  <a:gd name="connsiteX178" fmla="*/ 1053880 w 3024845"/>
                  <a:gd name="connsiteY178" fmla="*/ 164295 h 834218"/>
                  <a:gd name="connsiteX179" fmla="*/ 1053880 w 3024845"/>
                  <a:gd name="connsiteY179" fmla="*/ 165376 h 834218"/>
                  <a:gd name="connsiteX180" fmla="*/ 1053880 w 3024845"/>
                  <a:gd name="connsiteY180" fmla="*/ 172942 h 834218"/>
                  <a:gd name="connsiteX181" fmla="*/ 1054640 w 3024845"/>
                  <a:gd name="connsiteY181" fmla="*/ 172942 h 834218"/>
                  <a:gd name="connsiteX182" fmla="*/ 1059960 w 3024845"/>
                  <a:gd name="connsiteY182" fmla="*/ 172942 h 834218"/>
                  <a:gd name="connsiteX183" fmla="*/ 1070093 w 3024845"/>
                  <a:gd name="connsiteY183" fmla="*/ 168618 h 834218"/>
                  <a:gd name="connsiteX184" fmla="*/ 1074146 w 3024845"/>
                  <a:gd name="connsiteY184" fmla="*/ 171861 h 834218"/>
                  <a:gd name="connsiteX185" fmla="*/ 1074146 w 3024845"/>
                  <a:gd name="connsiteY185" fmla="*/ 164295 h 834218"/>
                  <a:gd name="connsiteX186" fmla="*/ 1076426 w 3024845"/>
                  <a:gd name="connsiteY186" fmla="*/ 164295 h 834218"/>
                  <a:gd name="connsiteX187" fmla="*/ 1092387 w 3024845"/>
                  <a:gd name="connsiteY187" fmla="*/ 164295 h 834218"/>
                  <a:gd name="connsiteX188" fmla="*/ 1092387 w 3024845"/>
                  <a:gd name="connsiteY188" fmla="*/ 165376 h 834218"/>
                  <a:gd name="connsiteX189" fmla="*/ 1092387 w 3024845"/>
                  <a:gd name="connsiteY189" fmla="*/ 172942 h 834218"/>
                  <a:gd name="connsiteX190" fmla="*/ 1122787 w 3024845"/>
                  <a:gd name="connsiteY190" fmla="*/ 172942 h 834218"/>
                  <a:gd name="connsiteX191" fmla="*/ 1122787 w 3024845"/>
                  <a:gd name="connsiteY191" fmla="*/ 174563 h 834218"/>
                  <a:gd name="connsiteX192" fmla="*/ 1122787 w 3024845"/>
                  <a:gd name="connsiteY192" fmla="*/ 185913 h 834218"/>
                  <a:gd name="connsiteX193" fmla="*/ 1149134 w 3024845"/>
                  <a:gd name="connsiteY193" fmla="*/ 185913 h 834218"/>
                  <a:gd name="connsiteX194" fmla="*/ 1149134 w 3024845"/>
                  <a:gd name="connsiteY194" fmla="*/ 216177 h 834218"/>
                  <a:gd name="connsiteX195" fmla="*/ 1149894 w 3024845"/>
                  <a:gd name="connsiteY195" fmla="*/ 216177 h 834218"/>
                  <a:gd name="connsiteX196" fmla="*/ 1155214 w 3024845"/>
                  <a:gd name="connsiteY196" fmla="*/ 216177 h 834218"/>
                  <a:gd name="connsiteX197" fmla="*/ 1155214 w 3024845"/>
                  <a:gd name="connsiteY197" fmla="*/ 217258 h 834218"/>
                  <a:gd name="connsiteX198" fmla="*/ 1155214 w 3024845"/>
                  <a:gd name="connsiteY198" fmla="*/ 224825 h 834218"/>
                  <a:gd name="connsiteX199" fmla="*/ 1159268 w 3024845"/>
                  <a:gd name="connsiteY199" fmla="*/ 255089 h 834218"/>
                  <a:gd name="connsiteX200" fmla="*/ 1160028 w 3024845"/>
                  <a:gd name="connsiteY200" fmla="*/ 255089 h 834218"/>
                  <a:gd name="connsiteX201" fmla="*/ 1165348 w 3024845"/>
                  <a:gd name="connsiteY201" fmla="*/ 255089 h 834218"/>
                  <a:gd name="connsiteX202" fmla="*/ 1165348 w 3024845"/>
                  <a:gd name="connsiteY202" fmla="*/ 255900 h 834218"/>
                  <a:gd name="connsiteX203" fmla="*/ 1165348 w 3024845"/>
                  <a:gd name="connsiteY203" fmla="*/ 261575 h 834218"/>
                  <a:gd name="connsiteX204" fmla="*/ 1166361 w 3024845"/>
                  <a:gd name="connsiteY204" fmla="*/ 261575 h 834218"/>
                  <a:gd name="connsiteX205" fmla="*/ 1173454 w 3024845"/>
                  <a:gd name="connsiteY205" fmla="*/ 261575 h 834218"/>
                  <a:gd name="connsiteX206" fmla="*/ 1173454 w 3024845"/>
                  <a:gd name="connsiteY206" fmla="*/ 291840 h 834218"/>
                  <a:gd name="connsiteX207" fmla="*/ 1175481 w 3024845"/>
                  <a:gd name="connsiteY207" fmla="*/ 291840 h 834218"/>
                  <a:gd name="connsiteX208" fmla="*/ 1189668 w 3024845"/>
                  <a:gd name="connsiteY208" fmla="*/ 291840 h 834218"/>
                  <a:gd name="connsiteX209" fmla="*/ 1189668 w 3024845"/>
                  <a:gd name="connsiteY209" fmla="*/ 315619 h 834218"/>
                  <a:gd name="connsiteX210" fmla="*/ 1191695 w 3024845"/>
                  <a:gd name="connsiteY210" fmla="*/ 317240 h 834218"/>
                  <a:gd name="connsiteX211" fmla="*/ 1191695 w 3024845"/>
                  <a:gd name="connsiteY211" fmla="*/ 328590 h 834218"/>
                  <a:gd name="connsiteX212" fmla="*/ 1192455 w 3024845"/>
                  <a:gd name="connsiteY212" fmla="*/ 328590 h 834218"/>
                  <a:gd name="connsiteX213" fmla="*/ 1197775 w 3024845"/>
                  <a:gd name="connsiteY213" fmla="*/ 328590 h 834218"/>
                  <a:gd name="connsiteX214" fmla="*/ 1197775 w 3024845"/>
                  <a:gd name="connsiteY214" fmla="*/ 352369 h 834218"/>
                  <a:gd name="connsiteX215" fmla="*/ 1199041 w 3024845"/>
                  <a:gd name="connsiteY215" fmla="*/ 352369 h 834218"/>
                  <a:gd name="connsiteX216" fmla="*/ 1207908 w 3024845"/>
                  <a:gd name="connsiteY216" fmla="*/ 352369 h 834218"/>
                  <a:gd name="connsiteX217" fmla="*/ 1209935 w 3024845"/>
                  <a:gd name="connsiteY217" fmla="*/ 356423 h 834218"/>
                  <a:gd name="connsiteX218" fmla="*/ 1209935 w 3024845"/>
                  <a:gd name="connsiteY218" fmla="*/ 369664 h 834218"/>
                  <a:gd name="connsiteX219" fmla="*/ 1211455 w 3024845"/>
                  <a:gd name="connsiteY219" fmla="*/ 367772 h 834218"/>
                  <a:gd name="connsiteX220" fmla="*/ 1222095 w 3024845"/>
                  <a:gd name="connsiteY220" fmla="*/ 354531 h 834218"/>
                  <a:gd name="connsiteX221" fmla="*/ 1250469 w 3024845"/>
                  <a:gd name="connsiteY221" fmla="*/ 354531 h 834218"/>
                  <a:gd name="connsiteX222" fmla="*/ 1250469 w 3024845"/>
                  <a:gd name="connsiteY222" fmla="*/ 441002 h 834218"/>
                  <a:gd name="connsiteX223" fmla="*/ 1251229 w 3024845"/>
                  <a:gd name="connsiteY223" fmla="*/ 441002 h 834218"/>
                  <a:gd name="connsiteX224" fmla="*/ 1256549 w 3024845"/>
                  <a:gd name="connsiteY224" fmla="*/ 441002 h 834218"/>
                  <a:gd name="connsiteX225" fmla="*/ 1257309 w 3024845"/>
                  <a:gd name="connsiteY225" fmla="*/ 439651 h 834218"/>
                  <a:gd name="connsiteX226" fmla="*/ 1262629 w 3024845"/>
                  <a:gd name="connsiteY226" fmla="*/ 430193 h 834218"/>
                  <a:gd name="connsiteX227" fmla="*/ 1262629 w 3024845"/>
                  <a:gd name="connsiteY227" fmla="*/ 432085 h 834218"/>
                  <a:gd name="connsiteX228" fmla="*/ 1262629 w 3024845"/>
                  <a:gd name="connsiteY228" fmla="*/ 445326 h 834218"/>
                  <a:gd name="connsiteX229" fmla="*/ 1266682 w 3024845"/>
                  <a:gd name="connsiteY229" fmla="*/ 399929 h 834218"/>
                  <a:gd name="connsiteX230" fmla="*/ 1267442 w 3024845"/>
                  <a:gd name="connsiteY230" fmla="*/ 399929 h 834218"/>
                  <a:gd name="connsiteX231" fmla="*/ 1272762 w 3024845"/>
                  <a:gd name="connsiteY231" fmla="*/ 399929 h 834218"/>
                  <a:gd name="connsiteX232" fmla="*/ 1272762 w 3024845"/>
                  <a:gd name="connsiteY232" fmla="*/ 335075 h 834218"/>
                  <a:gd name="connsiteX233" fmla="*/ 1273776 w 3024845"/>
                  <a:gd name="connsiteY233" fmla="*/ 335075 h 834218"/>
                  <a:gd name="connsiteX234" fmla="*/ 1280869 w 3024845"/>
                  <a:gd name="connsiteY234" fmla="*/ 335075 h 834218"/>
                  <a:gd name="connsiteX235" fmla="*/ 1293029 w 3024845"/>
                  <a:gd name="connsiteY235" fmla="*/ 291840 h 834218"/>
                  <a:gd name="connsiteX236" fmla="*/ 1294296 w 3024845"/>
                  <a:gd name="connsiteY236" fmla="*/ 291840 h 834218"/>
                  <a:gd name="connsiteX237" fmla="*/ 1303163 w 3024845"/>
                  <a:gd name="connsiteY237" fmla="*/ 291840 h 834218"/>
                  <a:gd name="connsiteX238" fmla="*/ 1313296 w 3024845"/>
                  <a:gd name="connsiteY238" fmla="*/ 335075 h 834218"/>
                  <a:gd name="connsiteX239" fmla="*/ 1314309 w 3024845"/>
                  <a:gd name="connsiteY239" fmla="*/ 335075 h 834218"/>
                  <a:gd name="connsiteX240" fmla="*/ 1321403 w 3024845"/>
                  <a:gd name="connsiteY240" fmla="*/ 335075 h 834218"/>
                  <a:gd name="connsiteX241" fmla="*/ 1321403 w 3024845"/>
                  <a:gd name="connsiteY241" fmla="*/ 373987 h 834218"/>
                  <a:gd name="connsiteX242" fmla="*/ 1323176 w 3024845"/>
                  <a:gd name="connsiteY242" fmla="*/ 373987 h 834218"/>
                  <a:gd name="connsiteX243" fmla="*/ 1335590 w 3024845"/>
                  <a:gd name="connsiteY243" fmla="*/ 373987 h 834218"/>
                  <a:gd name="connsiteX244" fmla="*/ 1335590 w 3024845"/>
                  <a:gd name="connsiteY244" fmla="*/ 376149 h 834218"/>
                  <a:gd name="connsiteX245" fmla="*/ 1335590 w 3024845"/>
                  <a:gd name="connsiteY245" fmla="*/ 391281 h 834218"/>
                  <a:gd name="connsiteX246" fmla="*/ 1339643 w 3024845"/>
                  <a:gd name="connsiteY246" fmla="*/ 389120 h 834218"/>
                  <a:gd name="connsiteX247" fmla="*/ 1339643 w 3024845"/>
                  <a:gd name="connsiteY247" fmla="*/ 373987 h 834218"/>
                  <a:gd name="connsiteX248" fmla="*/ 1341163 w 3024845"/>
                  <a:gd name="connsiteY248" fmla="*/ 373987 h 834218"/>
                  <a:gd name="connsiteX249" fmla="*/ 1351803 w 3024845"/>
                  <a:gd name="connsiteY249" fmla="*/ 373987 h 834218"/>
                  <a:gd name="connsiteX250" fmla="*/ 1351803 w 3024845"/>
                  <a:gd name="connsiteY250" fmla="*/ 375608 h 834218"/>
                  <a:gd name="connsiteX251" fmla="*/ 1351803 w 3024845"/>
                  <a:gd name="connsiteY251" fmla="*/ 386958 h 834218"/>
                  <a:gd name="connsiteX252" fmla="*/ 1382204 w 3024845"/>
                  <a:gd name="connsiteY252" fmla="*/ 386958 h 834218"/>
                  <a:gd name="connsiteX253" fmla="*/ 1382204 w 3024845"/>
                  <a:gd name="connsiteY253" fmla="*/ 350208 h 834218"/>
                  <a:gd name="connsiteX254" fmla="*/ 1383470 w 3024845"/>
                  <a:gd name="connsiteY254" fmla="*/ 350208 h 834218"/>
                  <a:gd name="connsiteX255" fmla="*/ 1392337 w 3024845"/>
                  <a:gd name="connsiteY255" fmla="*/ 350208 h 834218"/>
                  <a:gd name="connsiteX256" fmla="*/ 1392337 w 3024845"/>
                  <a:gd name="connsiteY256" fmla="*/ 371825 h 834218"/>
                  <a:gd name="connsiteX257" fmla="*/ 1394364 w 3024845"/>
                  <a:gd name="connsiteY257" fmla="*/ 339399 h 834218"/>
                  <a:gd name="connsiteX258" fmla="*/ 1416657 w 3024845"/>
                  <a:gd name="connsiteY258" fmla="*/ 339399 h 834218"/>
                  <a:gd name="connsiteX259" fmla="*/ 1416657 w 3024845"/>
                  <a:gd name="connsiteY259" fmla="*/ 337777 h 834218"/>
                  <a:gd name="connsiteX260" fmla="*/ 1416657 w 3024845"/>
                  <a:gd name="connsiteY260" fmla="*/ 326428 h 834218"/>
                  <a:gd name="connsiteX261" fmla="*/ 1417417 w 3024845"/>
                  <a:gd name="connsiteY261" fmla="*/ 326428 h 834218"/>
                  <a:gd name="connsiteX262" fmla="*/ 1422737 w 3024845"/>
                  <a:gd name="connsiteY262" fmla="*/ 326428 h 834218"/>
                  <a:gd name="connsiteX263" fmla="*/ 1422737 w 3024845"/>
                  <a:gd name="connsiteY263" fmla="*/ 324537 h 834218"/>
                  <a:gd name="connsiteX264" fmla="*/ 1422737 w 3024845"/>
                  <a:gd name="connsiteY264" fmla="*/ 311296 h 834218"/>
                  <a:gd name="connsiteX265" fmla="*/ 1426791 w 3024845"/>
                  <a:gd name="connsiteY265" fmla="*/ 317781 h 834218"/>
                  <a:gd name="connsiteX266" fmla="*/ 1429071 w 3024845"/>
                  <a:gd name="connsiteY266" fmla="*/ 317781 h 834218"/>
                  <a:gd name="connsiteX267" fmla="*/ 1445031 w 3024845"/>
                  <a:gd name="connsiteY267" fmla="*/ 317781 h 834218"/>
                  <a:gd name="connsiteX268" fmla="*/ 1445031 w 3024845"/>
                  <a:gd name="connsiteY268" fmla="*/ 316970 h 834218"/>
                  <a:gd name="connsiteX269" fmla="*/ 1445031 w 3024845"/>
                  <a:gd name="connsiteY269" fmla="*/ 311296 h 834218"/>
                  <a:gd name="connsiteX270" fmla="*/ 1445791 w 3024845"/>
                  <a:gd name="connsiteY270" fmla="*/ 311296 h 834218"/>
                  <a:gd name="connsiteX271" fmla="*/ 1451111 w 3024845"/>
                  <a:gd name="connsiteY271" fmla="*/ 311296 h 834218"/>
                  <a:gd name="connsiteX272" fmla="*/ 1451111 w 3024845"/>
                  <a:gd name="connsiteY272" fmla="*/ 312647 h 834218"/>
                  <a:gd name="connsiteX273" fmla="*/ 1451111 w 3024845"/>
                  <a:gd name="connsiteY273" fmla="*/ 322105 h 834218"/>
                  <a:gd name="connsiteX274" fmla="*/ 1489618 w 3024845"/>
                  <a:gd name="connsiteY274" fmla="*/ 322105 h 834218"/>
                  <a:gd name="connsiteX275" fmla="*/ 1489618 w 3024845"/>
                  <a:gd name="connsiteY275" fmla="*/ 460458 h 834218"/>
                  <a:gd name="connsiteX276" fmla="*/ 1491138 w 3024845"/>
                  <a:gd name="connsiteY276" fmla="*/ 460458 h 834218"/>
                  <a:gd name="connsiteX277" fmla="*/ 1501778 w 3024845"/>
                  <a:gd name="connsiteY277" fmla="*/ 460458 h 834218"/>
                  <a:gd name="connsiteX278" fmla="*/ 1501778 w 3024845"/>
                  <a:gd name="connsiteY278" fmla="*/ 447488 h 834218"/>
                  <a:gd name="connsiteX279" fmla="*/ 1505832 w 3024845"/>
                  <a:gd name="connsiteY279" fmla="*/ 447488 h 834218"/>
                  <a:gd name="connsiteX280" fmla="*/ 1505832 w 3024845"/>
                  <a:gd name="connsiteY280" fmla="*/ 460458 h 834218"/>
                  <a:gd name="connsiteX281" fmla="*/ 1536232 w 3024845"/>
                  <a:gd name="connsiteY281" fmla="*/ 460458 h 834218"/>
                  <a:gd name="connsiteX282" fmla="*/ 1536232 w 3024845"/>
                  <a:gd name="connsiteY282" fmla="*/ 430193 h 834218"/>
                  <a:gd name="connsiteX283" fmla="*/ 1548392 w 3024845"/>
                  <a:gd name="connsiteY283" fmla="*/ 430193 h 834218"/>
                  <a:gd name="connsiteX284" fmla="*/ 1560552 w 3024845"/>
                  <a:gd name="connsiteY284" fmla="*/ 428032 h 834218"/>
                  <a:gd name="connsiteX285" fmla="*/ 1564606 w 3024845"/>
                  <a:gd name="connsiteY285" fmla="*/ 430193 h 834218"/>
                  <a:gd name="connsiteX286" fmla="*/ 1574739 w 3024845"/>
                  <a:gd name="connsiteY286" fmla="*/ 430193 h 834218"/>
                  <a:gd name="connsiteX287" fmla="*/ 1574739 w 3024845"/>
                  <a:gd name="connsiteY287" fmla="*/ 460458 h 834218"/>
                  <a:gd name="connsiteX288" fmla="*/ 1582846 w 3024845"/>
                  <a:gd name="connsiteY288" fmla="*/ 460458 h 834218"/>
                  <a:gd name="connsiteX289" fmla="*/ 1582846 w 3024845"/>
                  <a:gd name="connsiteY289" fmla="*/ 477753 h 834218"/>
                  <a:gd name="connsiteX290" fmla="*/ 1592182 w 3024845"/>
                  <a:gd name="connsiteY290" fmla="*/ 478658 h 834218"/>
                  <a:gd name="connsiteX291" fmla="*/ 1605140 w 3024845"/>
                  <a:gd name="connsiteY291" fmla="*/ 478658 h 834218"/>
                  <a:gd name="connsiteX292" fmla="*/ 1605140 w 3024845"/>
                  <a:gd name="connsiteY292" fmla="*/ 462620 h 834218"/>
                  <a:gd name="connsiteX293" fmla="*/ 1673096 w 3024845"/>
                  <a:gd name="connsiteY293" fmla="*/ 462620 h 834218"/>
                  <a:gd name="connsiteX294" fmla="*/ 1673096 w 3024845"/>
                  <a:gd name="connsiteY294" fmla="*/ 377367 h 834218"/>
                  <a:gd name="connsiteX295" fmla="*/ 1745104 w 3024845"/>
                  <a:gd name="connsiteY295" fmla="*/ 377367 h 834218"/>
                  <a:gd name="connsiteX296" fmla="*/ 1745104 w 3024845"/>
                  <a:gd name="connsiteY296" fmla="*/ 456135 h 834218"/>
                  <a:gd name="connsiteX297" fmla="*/ 1747008 w 3024845"/>
                  <a:gd name="connsiteY297" fmla="*/ 456135 h 834218"/>
                  <a:gd name="connsiteX298" fmla="*/ 1748250 w 3024845"/>
                  <a:gd name="connsiteY298" fmla="*/ 478658 h 834218"/>
                  <a:gd name="connsiteX299" fmla="*/ 1757926 w 3024845"/>
                  <a:gd name="connsiteY299" fmla="*/ 478658 h 834218"/>
                  <a:gd name="connsiteX300" fmla="*/ 1759168 w 3024845"/>
                  <a:gd name="connsiteY300" fmla="*/ 456135 h 834218"/>
                  <a:gd name="connsiteX301" fmla="*/ 1765248 w 3024845"/>
                  <a:gd name="connsiteY301" fmla="*/ 456135 h 834218"/>
                  <a:gd name="connsiteX302" fmla="*/ 1766490 w 3024845"/>
                  <a:gd name="connsiteY302" fmla="*/ 478658 h 834218"/>
                  <a:gd name="connsiteX303" fmla="*/ 1817112 w 3024845"/>
                  <a:gd name="connsiteY303" fmla="*/ 478658 h 834218"/>
                  <a:gd name="connsiteX304" fmla="*/ 1817112 w 3024845"/>
                  <a:gd name="connsiteY304" fmla="*/ 315630 h 834218"/>
                  <a:gd name="connsiteX305" fmla="*/ 2014439 w 3024845"/>
                  <a:gd name="connsiteY305" fmla="*/ 315630 h 834218"/>
                  <a:gd name="connsiteX306" fmla="*/ 2014439 w 3024845"/>
                  <a:gd name="connsiteY306" fmla="*/ 478658 h 834218"/>
                  <a:gd name="connsiteX307" fmla="*/ 2033136 w 3024845"/>
                  <a:gd name="connsiteY307" fmla="*/ 478658 h 834218"/>
                  <a:gd name="connsiteX308" fmla="*/ 2033136 w 3024845"/>
                  <a:gd name="connsiteY308" fmla="*/ 395965 h 834218"/>
                  <a:gd name="connsiteX309" fmla="*/ 2128256 w 3024845"/>
                  <a:gd name="connsiteY309" fmla="*/ 395965 h 834218"/>
                  <a:gd name="connsiteX310" fmla="*/ 2180720 w 3024845"/>
                  <a:gd name="connsiteY310" fmla="*/ 330752 h 834218"/>
                  <a:gd name="connsiteX311" fmla="*/ 2245574 w 3024845"/>
                  <a:gd name="connsiteY311" fmla="*/ 330752 h 834218"/>
                  <a:gd name="connsiteX312" fmla="*/ 2245574 w 3024845"/>
                  <a:gd name="connsiteY312" fmla="*/ 406414 h 834218"/>
                  <a:gd name="connsiteX313" fmla="*/ 2253681 w 3024845"/>
                  <a:gd name="connsiteY313" fmla="*/ 406414 h 834218"/>
                  <a:gd name="connsiteX314" fmla="*/ 2255708 w 3024845"/>
                  <a:gd name="connsiteY314" fmla="*/ 399929 h 834218"/>
                  <a:gd name="connsiteX315" fmla="*/ 2261788 w 3024845"/>
                  <a:gd name="connsiteY315" fmla="*/ 399929 h 834218"/>
                  <a:gd name="connsiteX316" fmla="*/ 2263815 w 3024845"/>
                  <a:gd name="connsiteY316" fmla="*/ 408576 h 834218"/>
                  <a:gd name="connsiteX317" fmla="*/ 2275975 w 3024845"/>
                  <a:gd name="connsiteY317" fmla="*/ 408576 h 834218"/>
                  <a:gd name="connsiteX318" fmla="*/ 2275975 w 3024845"/>
                  <a:gd name="connsiteY318" fmla="*/ 402090 h 834218"/>
                  <a:gd name="connsiteX319" fmla="*/ 2298268 w 3024845"/>
                  <a:gd name="connsiteY319" fmla="*/ 402090 h 834218"/>
                  <a:gd name="connsiteX320" fmla="*/ 2298268 w 3024845"/>
                  <a:gd name="connsiteY320" fmla="*/ 408576 h 834218"/>
                  <a:gd name="connsiteX321" fmla="*/ 2318535 w 3024845"/>
                  <a:gd name="connsiteY321" fmla="*/ 408576 h 834218"/>
                  <a:gd name="connsiteX322" fmla="*/ 2318535 w 3024845"/>
                  <a:gd name="connsiteY322" fmla="*/ 453973 h 834218"/>
                  <a:gd name="connsiteX323" fmla="*/ 2332722 w 3024845"/>
                  <a:gd name="connsiteY323" fmla="*/ 453973 h 834218"/>
                  <a:gd name="connsiteX324" fmla="*/ 2332722 w 3024845"/>
                  <a:gd name="connsiteY324" fmla="*/ 441002 h 834218"/>
                  <a:gd name="connsiteX325" fmla="*/ 2348936 w 3024845"/>
                  <a:gd name="connsiteY325" fmla="*/ 441002 h 834218"/>
                  <a:gd name="connsiteX326" fmla="*/ 2348936 w 3024845"/>
                  <a:gd name="connsiteY326" fmla="*/ 261575 h 834218"/>
                  <a:gd name="connsiteX327" fmla="*/ 2355016 w 3024845"/>
                  <a:gd name="connsiteY327" fmla="*/ 255089 h 834218"/>
                  <a:gd name="connsiteX328" fmla="*/ 2427977 w 3024845"/>
                  <a:gd name="connsiteY328" fmla="*/ 255089 h 834218"/>
                  <a:gd name="connsiteX329" fmla="*/ 2427977 w 3024845"/>
                  <a:gd name="connsiteY329" fmla="*/ 263737 h 834218"/>
                  <a:gd name="connsiteX330" fmla="*/ 2438110 w 3024845"/>
                  <a:gd name="connsiteY330" fmla="*/ 263737 h 834218"/>
                  <a:gd name="connsiteX331" fmla="*/ 2438110 w 3024845"/>
                  <a:gd name="connsiteY331" fmla="*/ 378311 h 834218"/>
                  <a:gd name="connsiteX332" fmla="*/ 2460404 w 3024845"/>
                  <a:gd name="connsiteY332" fmla="*/ 378311 h 834218"/>
                  <a:gd name="connsiteX333" fmla="*/ 2460404 w 3024845"/>
                  <a:gd name="connsiteY333" fmla="*/ 311296 h 834218"/>
                  <a:gd name="connsiteX334" fmla="*/ 2486751 w 3024845"/>
                  <a:gd name="connsiteY334" fmla="*/ 311296 h 834218"/>
                  <a:gd name="connsiteX335" fmla="*/ 2490804 w 3024845"/>
                  <a:gd name="connsiteY335" fmla="*/ 306972 h 834218"/>
                  <a:gd name="connsiteX336" fmla="*/ 2498911 w 3024845"/>
                  <a:gd name="connsiteY336" fmla="*/ 306972 h 834218"/>
                  <a:gd name="connsiteX337" fmla="*/ 2502964 w 3024845"/>
                  <a:gd name="connsiteY337" fmla="*/ 311296 h 834218"/>
                  <a:gd name="connsiteX338" fmla="*/ 2525258 w 3024845"/>
                  <a:gd name="connsiteY338" fmla="*/ 311296 h 834218"/>
                  <a:gd name="connsiteX339" fmla="*/ 2525258 w 3024845"/>
                  <a:gd name="connsiteY339" fmla="*/ 194560 h 834218"/>
                  <a:gd name="connsiteX340" fmla="*/ 2582005 w 3024845"/>
                  <a:gd name="connsiteY340" fmla="*/ 183751 h 834218"/>
                  <a:gd name="connsiteX341" fmla="*/ 2582005 w 3024845"/>
                  <a:gd name="connsiteY341" fmla="*/ 184832 h 834218"/>
                  <a:gd name="connsiteX342" fmla="*/ 2582005 w 3024845"/>
                  <a:gd name="connsiteY342" fmla="*/ 192398 h 834218"/>
                  <a:gd name="connsiteX343" fmla="*/ 2608352 w 3024845"/>
                  <a:gd name="connsiteY343" fmla="*/ 192398 h 834218"/>
                  <a:gd name="connsiteX344" fmla="*/ 2608352 w 3024845"/>
                  <a:gd name="connsiteY344" fmla="*/ 447488 h 834218"/>
                  <a:gd name="connsiteX345" fmla="*/ 2630646 w 3024845"/>
                  <a:gd name="connsiteY345" fmla="*/ 447488 h 834218"/>
                  <a:gd name="connsiteX346" fmla="*/ 2630646 w 3024845"/>
                  <a:gd name="connsiteY346" fmla="*/ 443164 h 834218"/>
                  <a:gd name="connsiteX347" fmla="*/ 2642806 w 3024845"/>
                  <a:gd name="connsiteY347" fmla="*/ 443164 h 834218"/>
                  <a:gd name="connsiteX348" fmla="*/ 2642806 w 3024845"/>
                  <a:gd name="connsiteY348" fmla="*/ 447488 h 834218"/>
                  <a:gd name="connsiteX349" fmla="*/ 2667126 w 3024845"/>
                  <a:gd name="connsiteY349" fmla="*/ 447488 h 834218"/>
                  <a:gd name="connsiteX350" fmla="*/ 2667126 w 3024845"/>
                  <a:gd name="connsiteY350" fmla="*/ 434517 h 834218"/>
                  <a:gd name="connsiteX351" fmla="*/ 2695500 w 3024845"/>
                  <a:gd name="connsiteY351" fmla="*/ 434517 h 834218"/>
                  <a:gd name="connsiteX352" fmla="*/ 2707660 w 3024845"/>
                  <a:gd name="connsiteY352" fmla="*/ 430193 h 834218"/>
                  <a:gd name="connsiteX353" fmla="*/ 2727927 w 3024845"/>
                  <a:gd name="connsiteY353" fmla="*/ 434517 h 834218"/>
                  <a:gd name="connsiteX354" fmla="*/ 2727927 w 3024845"/>
                  <a:gd name="connsiteY354" fmla="*/ 417223 h 834218"/>
                  <a:gd name="connsiteX355" fmla="*/ 2736034 w 3024845"/>
                  <a:gd name="connsiteY355" fmla="*/ 417223 h 834218"/>
                  <a:gd name="connsiteX356" fmla="*/ 2736034 w 3024845"/>
                  <a:gd name="connsiteY356" fmla="*/ 404252 h 834218"/>
                  <a:gd name="connsiteX357" fmla="*/ 2792781 w 3024845"/>
                  <a:gd name="connsiteY357" fmla="*/ 404252 h 834218"/>
                  <a:gd name="connsiteX358" fmla="*/ 2792781 w 3024845"/>
                  <a:gd name="connsiteY358" fmla="*/ 373987 h 834218"/>
                  <a:gd name="connsiteX359" fmla="*/ 2811021 w 3024845"/>
                  <a:gd name="connsiteY359" fmla="*/ 373987 h 834218"/>
                  <a:gd name="connsiteX360" fmla="*/ 2811021 w 3024845"/>
                  <a:gd name="connsiteY360" fmla="*/ 367502 h 834218"/>
                  <a:gd name="connsiteX361" fmla="*/ 2823181 w 3024845"/>
                  <a:gd name="connsiteY361" fmla="*/ 367502 h 834218"/>
                  <a:gd name="connsiteX362" fmla="*/ 2823181 w 3024845"/>
                  <a:gd name="connsiteY362" fmla="*/ 373987 h 834218"/>
                  <a:gd name="connsiteX363" fmla="*/ 2839395 w 3024845"/>
                  <a:gd name="connsiteY363" fmla="*/ 373987 h 834218"/>
                  <a:gd name="connsiteX364" fmla="*/ 2839395 w 3024845"/>
                  <a:gd name="connsiteY364" fmla="*/ 423708 h 834218"/>
                  <a:gd name="connsiteX365" fmla="*/ 2871822 w 3024845"/>
                  <a:gd name="connsiteY365" fmla="*/ 423708 h 834218"/>
                  <a:gd name="connsiteX366" fmla="*/ 2871822 w 3024845"/>
                  <a:gd name="connsiteY366" fmla="*/ 397767 h 834218"/>
                  <a:gd name="connsiteX367" fmla="*/ 2910329 w 3024845"/>
                  <a:gd name="connsiteY367" fmla="*/ 397767 h 834218"/>
                  <a:gd name="connsiteX368" fmla="*/ 2910329 w 3024845"/>
                  <a:gd name="connsiteY368" fmla="*/ 367502 h 834218"/>
                  <a:gd name="connsiteX369" fmla="*/ 2958970 w 3024845"/>
                  <a:gd name="connsiteY369" fmla="*/ 367502 h 834218"/>
                  <a:gd name="connsiteX370" fmla="*/ 2958970 w 3024845"/>
                  <a:gd name="connsiteY370" fmla="*/ 478658 h 834218"/>
                  <a:gd name="connsiteX371" fmla="*/ 2958970 w 3024845"/>
                  <a:gd name="connsiteY371" fmla="*/ 492437 h 834218"/>
                  <a:gd name="connsiteX372" fmla="*/ 3024845 w 3024845"/>
                  <a:gd name="connsiteY372" fmla="*/ 492437 h 834218"/>
                  <a:gd name="connsiteX373" fmla="*/ 3024845 w 3024845"/>
                  <a:gd name="connsiteY373" fmla="*/ 834218 h 834218"/>
                  <a:gd name="connsiteX374" fmla="*/ 2054 w 3024845"/>
                  <a:gd name="connsiteY374" fmla="*/ 831885 h 834218"/>
                  <a:gd name="connsiteX375" fmla="*/ 0 w 3024845"/>
                  <a:gd name="connsiteY375" fmla="*/ 397767 h 834218"/>
                  <a:gd name="connsiteX376" fmla="*/ 20267 w 3024845"/>
                  <a:gd name="connsiteY376" fmla="*/ 397767 h 834218"/>
                  <a:gd name="connsiteX377" fmla="*/ 20774 w 3024845"/>
                  <a:gd name="connsiteY377" fmla="*/ 396686 h 834218"/>
                  <a:gd name="connsiteX378" fmla="*/ 24320 w 3024845"/>
                  <a:gd name="connsiteY378" fmla="*/ 389120 h 834218"/>
                  <a:gd name="connsiteX379" fmla="*/ 26094 w 3024845"/>
                  <a:gd name="connsiteY379" fmla="*/ 389390 h 834218"/>
                  <a:gd name="connsiteX380" fmla="*/ 38507 w 3024845"/>
                  <a:gd name="connsiteY380" fmla="*/ 391281 h 834218"/>
                  <a:gd name="connsiteX381" fmla="*/ 39014 w 3024845"/>
                  <a:gd name="connsiteY381" fmla="*/ 392633 h 834218"/>
                  <a:gd name="connsiteX382" fmla="*/ 42560 w 3024845"/>
                  <a:gd name="connsiteY382" fmla="*/ 402090 h 834218"/>
                  <a:gd name="connsiteX383" fmla="*/ 68907 w 3024845"/>
                  <a:gd name="connsiteY383" fmla="*/ 404252 h 834218"/>
                  <a:gd name="connsiteX384" fmla="*/ 68907 w 3024845"/>
                  <a:gd name="connsiteY384" fmla="*/ 281031 h 834218"/>
                  <a:gd name="connsiteX385" fmla="*/ 70934 w 3024845"/>
                  <a:gd name="connsiteY385" fmla="*/ 281031 h 834218"/>
                  <a:gd name="connsiteX386" fmla="*/ 85121 w 3024845"/>
                  <a:gd name="connsiteY386" fmla="*/ 281031 h 834218"/>
                  <a:gd name="connsiteX387" fmla="*/ 85121 w 3024845"/>
                  <a:gd name="connsiteY387" fmla="*/ 144839 h 834218"/>
                  <a:gd name="connsiteX388" fmla="*/ 86894 w 3024845"/>
                  <a:gd name="connsiteY388" fmla="*/ 144839 h 834218"/>
                  <a:gd name="connsiteX389" fmla="*/ 99308 w 3024845"/>
                  <a:gd name="connsiteY389" fmla="*/ 144839 h 834218"/>
                  <a:gd name="connsiteX390" fmla="*/ 99308 w 3024845"/>
                  <a:gd name="connsiteY390" fmla="*/ 30265 h 834218"/>
                  <a:gd name="connsiteX391" fmla="*/ 103361 w 3024845"/>
                  <a:gd name="connsiteY391" fmla="*/ 2161 h 834218"/>
                  <a:gd name="connsiteX392" fmla="*/ 105388 w 3024845"/>
                  <a:gd name="connsiteY392" fmla="*/ 2161 h 834218"/>
                  <a:gd name="connsiteX393" fmla="*/ 119575 w 3024845"/>
                  <a:gd name="connsiteY393" fmla="*/ 2161 h 834218"/>
                  <a:gd name="connsiteX0" fmla="*/ 105388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16856 w 3024845"/>
                  <a:gd name="connsiteY4" fmla="*/ 23779 h 834218"/>
                  <a:gd name="connsiteX5" fmla="*/ 217363 w 3024845"/>
                  <a:gd name="connsiteY5" fmla="*/ 24590 h 834218"/>
                  <a:gd name="connsiteX6" fmla="*/ 220909 w 3024845"/>
                  <a:gd name="connsiteY6" fmla="*/ 30265 h 834218"/>
                  <a:gd name="connsiteX7" fmla="*/ 220909 w 3024845"/>
                  <a:gd name="connsiteY7" fmla="*/ 144839 h 834218"/>
                  <a:gd name="connsiteX8" fmla="*/ 223189 w 3024845"/>
                  <a:gd name="connsiteY8" fmla="*/ 144839 h 834218"/>
                  <a:gd name="connsiteX9" fmla="*/ 239150 w 3024845"/>
                  <a:gd name="connsiteY9" fmla="*/ 144839 h 834218"/>
                  <a:gd name="connsiteX10" fmla="*/ 239150 w 3024845"/>
                  <a:gd name="connsiteY10" fmla="*/ 285354 h 834218"/>
                  <a:gd name="connsiteX11" fmla="*/ 240670 w 3024845"/>
                  <a:gd name="connsiteY11" fmla="*/ 285084 h 834218"/>
                  <a:gd name="connsiteX12" fmla="*/ 251310 w 3024845"/>
                  <a:gd name="connsiteY12" fmla="*/ 283193 h 834218"/>
                  <a:gd name="connsiteX13" fmla="*/ 249283 w 3024845"/>
                  <a:gd name="connsiteY13" fmla="*/ 371825 h 834218"/>
                  <a:gd name="connsiteX14" fmla="*/ 250803 w 3024845"/>
                  <a:gd name="connsiteY14" fmla="*/ 372096 h 834218"/>
                  <a:gd name="connsiteX15" fmla="*/ 261443 w 3024845"/>
                  <a:gd name="connsiteY15" fmla="*/ 373987 h 834218"/>
                  <a:gd name="connsiteX16" fmla="*/ 261696 w 3024845"/>
                  <a:gd name="connsiteY16" fmla="*/ 374798 h 834218"/>
                  <a:gd name="connsiteX17" fmla="*/ 263470 w 3024845"/>
                  <a:gd name="connsiteY17" fmla="*/ 380473 h 834218"/>
                  <a:gd name="connsiteX18" fmla="*/ 264230 w 3024845"/>
                  <a:gd name="connsiteY18" fmla="*/ 378041 h 834218"/>
                  <a:gd name="connsiteX19" fmla="*/ 269550 w 3024845"/>
                  <a:gd name="connsiteY19" fmla="*/ 361017 h 834218"/>
                  <a:gd name="connsiteX20" fmla="*/ 271323 w 3024845"/>
                  <a:gd name="connsiteY20" fmla="*/ 361017 h 834218"/>
                  <a:gd name="connsiteX21" fmla="*/ 283737 w 3024845"/>
                  <a:gd name="connsiteY21" fmla="*/ 361017 h 834218"/>
                  <a:gd name="connsiteX22" fmla="*/ 283737 w 3024845"/>
                  <a:gd name="connsiteY22" fmla="*/ 393443 h 834218"/>
                  <a:gd name="connsiteX23" fmla="*/ 284750 w 3024845"/>
                  <a:gd name="connsiteY23" fmla="*/ 393984 h 834218"/>
                  <a:gd name="connsiteX24" fmla="*/ 291844 w 3024845"/>
                  <a:gd name="connsiteY24" fmla="*/ 397767 h 834218"/>
                  <a:gd name="connsiteX25" fmla="*/ 291844 w 3024845"/>
                  <a:gd name="connsiteY25" fmla="*/ 399118 h 834218"/>
                  <a:gd name="connsiteX26" fmla="*/ 291844 w 3024845"/>
                  <a:gd name="connsiteY26" fmla="*/ 408576 h 834218"/>
                  <a:gd name="connsiteX27" fmla="*/ 336431 w 3024845"/>
                  <a:gd name="connsiteY27" fmla="*/ 408576 h 834218"/>
                  <a:gd name="connsiteX28" fmla="*/ 336431 w 3024845"/>
                  <a:gd name="connsiteY28" fmla="*/ 409657 h 834218"/>
                  <a:gd name="connsiteX29" fmla="*/ 336431 w 3024845"/>
                  <a:gd name="connsiteY29" fmla="*/ 417223 h 834218"/>
                  <a:gd name="connsiteX30" fmla="*/ 338457 w 3024845"/>
                  <a:gd name="connsiteY30" fmla="*/ 417223 h 834218"/>
                  <a:gd name="connsiteX31" fmla="*/ 352644 w 3024845"/>
                  <a:gd name="connsiteY31" fmla="*/ 417223 h 834218"/>
                  <a:gd name="connsiteX32" fmla="*/ 352644 w 3024845"/>
                  <a:gd name="connsiteY32" fmla="*/ 386958 h 834218"/>
                  <a:gd name="connsiteX33" fmla="*/ 397231 w 3024845"/>
                  <a:gd name="connsiteY33" fmla="*/ 386958 h 834218"/>
                  <a:gd name="connsiteX34" fmla="*/ 397231 w 3024845"/>
                  <a:gd name="connsiteY34" fmla="*/ 385607 h 834218"/>
                  <a:gd name="connsiteX35" fmla="*/ 397231 w 3024845"/>
                  <a:gd name="connsiteY35" fmla="*/ 376149 h 834218"/>
                  <a:gd name="connsiteX36" fmla="*/ 398245 w 3024845"/>
                  <a:gd name="connsiteY36" fmla="*/ 376149 h 834218"/>
                  <a:gd name="connsiteX37" fmla="*/ 405338 w 3024845"/>
                  <a:gd name="connsiteY37" fmla="*/ 376149 h 834218"/>
                  <a:gd name="connsiteX38" fmla="*/ 405338 w 3024845"/>
                  <a:gd name="connsiteY38" fmla="*/ 374258 h 834218"/>
                  <a:gd name="connsiteX39" fmla="*/ 405338 w 3024845"/>
                  <a:gd name="connsiteY39" fmla="*/ 361017 h 834218"/>
                  <a:gd name="connsiteX40" fmla="*/ 406098 w 3024845"/>
                  <a:gd name="connsiteY40" fmla="*/ 361017 h 834218"/>
                  <a:gd name="connsiteX41" fmla="*/ 411418 w 3024845"/>
                  <a:gd name="connsiteY41" fmla="*/ 361017 h 834218"/>
                  <a:gd name="connsiteX42" fmla="*/ 411418 w 3024845"/>
                  <a:gd name="connsiteY42" fmla="*/ 359936 h 834218"/>
                  <a:gd name="connsiteX43" fmla="*/ 411418 w 3024845"/>
                  <a:gd name="connsiteY43" fmla="*/ 352369 h 834218"/>
                  <a:gd name="connsiteX44" fmla="*/ 413445 w 3024845"/>
                  <a:gd name="connsiteY44" fmla="*/ 352369 h 834218"/>
                  <a:gd name="connsiteX45" fmla="*/ 427632 w 3024845"/>
                  <a:gd name="connsiteY45" fmla="*/ 352369 h 834218"/>
                  <a:gd name="connsiteX46" fmla="*/ 427632 w 3024845"/>
                  <a:gd name="connsiteY46" fmla="*/ 353450 h 834218"/>
                  <a:gd name="connsiteX47" fmla="*/ 427632 w 3024845"/>
                  <a:gd name="connsiteY47" fmla="*/ 361017 h 834218"/>
                  <a:gd name="connsiteX48" fmla="*/ 449925 w 3024845"/>
                  <a:gd name="connsiteY48" fmla="*/ 361017 h 834218"/>
                  <a:gd name="connsiteX49" fmla="*/ 449925 w 3024845"/>
                  <a:gd name="connsiteY49" fmla="*/ 359125 h 834218"/>
                  <a:gd name="connsiteX50" fmla="*/ 449925 w 3024845"/>
                  <a:gd name="connsiteY50" fmla="*/ 345884 h 834218"/>
                  <a:gd name="connsiteX51" fmla="*/ 451699 w 3024845"/>
                  <a:gd name="connsiteY51" fmla="*/ 345884 h 834218"/>
                  <a:gd name="connsiteX52" fmla="*/ 464112 w 3024845"/>
                  <a:gd name="connsiteY52" fmla="*/ 345884 h 834218"/>
                  <a:gd name="connsiteX53" fmla="*/ 464112 w 3024845"/>
                  <a:gd name="connsiteY53" fmla="*/ 369664 h 834218"/>
                  <a:gd name="connsiteX54" fmla="*/ 465126 w 3024845"/>
                  <a:gd name="connsiteY54" fmla="*/ 369664 h 834218"/>
                  <a:gd name="connsiteX55" fmla="*/ 472219 w 3024845"/>
                  <a:gd name="connsiteY55" fmla="*/ 369664 h 834218"/>
                  <a:gd name="connsiteX56" fmla="*/ 472219 w 3024845"/>
                  <a:gd name="connsiteY56" fmla="*/ 368583 h 834218"/>
                  <a:gd name="connsiteX57" fmla="*/ 472219 w 3024845"/>
                  <a:gd name="connsiteY57" fmla="*/ 361017 h 834218"/>
                  <a:gd name="connsiteX58" fmla="*/ 473992 w 3024845"/>
                  <a:gd name="connsiteY58" fmla="*/ 361017 h 834218"/>
                  <a:gd name="connsiteX59" fmla="*/ 486406 w 3024845"/>
                  <a:gd name="connsiteY59" fmla="*/ 361017 h 834218"/>
                  <a:gd name="connsiteX60" fmla="*/ 486406 w 3024845"/>
                  <a:gd name="connsiteY60" fmla="*/ 386958 h 834218"/>
                  <a:gd name="connsiteX61" fmla="*/ 488433 w 3024845"/>
                  <a:gd name="connsiteY61" fmla="*/ 386958 h 834218"/>
                  <a:gd name="connsiteX62" fmla="*/ 502619 w 3024845"/>
                  <a:gd name="connsiteY62" fmla="*/ 386958 h 834218"/>
                  <a:gd name="connsiteX63" fmla="*/ 502619 w 3024845"/>
                  <a:gd name="connsiteY63" fmla="*/ 388579 h 834218"/>
                  <a:gd name="connsiteX64" fmla="*/ 502619 w 3024845"/>
                  <a:gd name="connsiteY64" fmla="*/ 399929 h 834218"/>
                  <a:gd name="connsiteX65" fmla="*/ 503379 w 3024845"/>
                  <a:gd name="connsiteY65" fmla="*/ 399929 h 834218"/>
                  <a:gd name="connsiteX66" fmla="*/ 508700 w 3024845"/>
                  <a:gd name="connsiteY66" fmla="*/ 399929 h 834218"/>
                  <a:gd name="connsiteX67" fmla="*/ 508700 w 3024845"/>
                  <a:gd name="connsiteY67" fmla="*/ 399118 h 834218"/>
                  <a:gd name="connsiteX68" fmla="*/ 508700 w 3024845"/>
                  <a:gd name="connsiteY68" fmla="*/ 393443 h 834218"/>
                  <a:gd name="connsiteX69" fmla="*/ 539100 w 3024845"/>
                  <a:gd name="connsiteY69" fmla="*/ 393443 h 834218"/>
                  <a:gd name="connsiteX70" fmla="*/ 539100 w 3024845"/>
                  <a:gd name="connsiteY70" fmla="*/ 417223 h 834218"/>
                  <a:gd name="connsiteX71" fmla="*/ 540113 w 3024845"/>
                  <a:gd name="connsiteY71" fmla="*/ 417223 h 834218"/>
                  <a:gd name="connsiteX72" fmla="*/ 547207 w 3024845"/>
                  <a:gd name="connsiteY72" fmla="*/ 417223 h 834218"/>
                  <a:gd name="connsiteX73" fmla="*/ 547207 w 3024845"/>
                  <a:gd name="connsiteY73" fmla="*/ 418304 h 834218"/>
                  <a:gd name="connsiteX74" fmla="*/ 547207 w 3024845"/>
                  <a:gd name="connsiteY74" fmla="*/ 425870 h 834218"/>
                  <a:gd name="connsiteX75" fmla="*/ 547967 w 3024845"/>
                  <a:gd name="connsiteY75" fmla="*/ 425870 h 834218"/>
                  <a:gd name="connsiteX76" fmla="*/ 553287 w 3024845"/>
                  <a:gd name="connsiteY76" fmla="*/ 425870 h 834218"/>
                  <a:gd name="connsiteX77" fmla="*/ 553287 w 3024845"/>
                  <a:gd name="connsiteY77" fmla="*/ 423708 h 834218"/>
                  <a:gd name="connsiteX78" fmla="*/ 553287 w 3024845"/>
                  <a:gd name="connsiteY78" fmla="*/ 408576 h 834218"/>
                  <a:gd name="connsiteX79" fmla="*/ 554300 w 3024845"/>
                  <a:gd name="connsiteY79" fmla="*/ 408576 h 834218"/>
                  <a:gd name="connsiteX80" fmla="*/ 561394 w 3024845"/>
                  <a:gd name="connsiteY80" fmla="*/ 408576 h 834218"/>
                  <a:gd name="connsiteX81" fmla="*/ 561394 w 3024845"/>
                  <a:gd name="connsiteY81" fmla="*/ 409657 h 834218"/>
                  <a:gd name="connsiteX82" fmla="*/ 561394 w 3024845"/>
                  <a:gd name="connsiteY82" fmla="*/ 417223 h 834218"/>
                  <a:gd name="connsiteX83" fmla="*/ 566714 w 3024845"/>
                  <a:gd name="connsiteY83" fmla="*/ 415230 h 834218"/>
                  <a:gd name="connsiteX84" fmla="*/ 567474 w 3024845"/>
                  <a:gd name="connsiteY84" fmla="*/ 414250 h 834218"/>
                  <a:gd name="connsiteX85" fmla="*/ 567474 w 3024845"/>
                  <a:gd name="connsiteY85" fmla="*/ 408576 h 834218"/>
                  <a:gd name="connsiteX86" fmla="*/ 605981 w 3024845"/>
                  <a:gd name="connsiteY86" fmla="*/ 408576 h 834218"/>
                  <a:gd name="connsiteX87" fmla="*/ 605981 w 3024845"/>
                  <a:gd name="connsiteY87" fmla="*/ 432355 h 834218"/>
                  <a:gd name="connsiteX88" fmla="*/ 608007 w 3024845"/>
                  <a:gd name="connsiteY88" fmla="*/ 432355 h 834218"/>
                  <a:gd name="connsiteX89" fmla="*/ 622194 w 3024845"/>
                  <a:gd name="connsiteY89" fmla="*/ 432355 h 834218"/>
                  <a:gd name="connsiteX90" fmla="*/ 622194 w 3024845"/>
                  <a:gd name="connsiteY90" fmla="*/ 433436 h 834218"/>
                  <a:gd name="connsiteX91" fmla="*/ 622194 w 3024845"/>
                  <a:gd name="connsiteY91" fmla="*/ 441002 h 834218"/>
                  <a:gd name="connsiteX92" fmla="*/ 623968 w 3024845"/>
                  <a:gd name="connsiteY92" fmla="*/ 441002 h 834218"/>
                  <a:gd name="connsiteX93" fmla="*/ 636381 w 3024845"/>
                  <a:gd name="connsiteY93" fmla="*/ 441002 h 834218"/>
                  <a:gd name="connsiteX94" fmla="*/ 636381 w 3024845"/>
                  <a:gd name="connsiteY94" fmla="*/ 417223 h 834218"/>
                  <a:gd name="connsiteX95" fmla="*/ 637394 w 3024845"/>
                  <a:gd name="connsiteY95" fmla="*/ 417223 h 834218"/>
                  <a:gd name="connsiteX96" fmla="*/ 644488 w 3024845"/>
                  <a:gd name="connsiteY96" fmla="*/ 417223 h 834218"/>
                  <a:gd name="connsiteX97" fmla="*/ 644488 w 3024845"/>
                  <a:gd name="connsiteY97" fmla="*/ 384796 h 834218"/>
                  <a:gd name="connsiteX98" fmla="*/ 645501 w 3024845"/>
                  <a:gd name="connsiteY98" fmla="*/ 384796 h 834218"/>
                  <a:gd name="connsiteX99" fmla="*/ 652595 w 3024845"/>
                  <a:gd name="connsiteY99" fmla="*/ 384796 h 834218"/>
                  <a:gd name="connsiteX100" fmla="*/ 652595 w 3024845"/>
                  <a:gd name="connsiteY100" fmla="*/ 382905 h 834218"/>
                  <a:gd name="connsiteX101" fmla="*/ 652595 w 3024845"/>
                  <a:gd name="connsiteY101" fmla="*/ 369664 h 834218"/>
                  <a:gd name="connsiteX102" fmla="*/ 651328 w 3024845"/>
                  <a:gd name="connsiteY102" fmla="*/ 368042 h 834218"/>
                  <a:gd name="connsiteX103" fmla="*/ 656648 w 3024845"/>
                  <a:gd name="connsiteY103" fmla="*/ 356693 h 834218"/>
                  <a:gd name="connsiteX104" fmla="*/ 664755 w 3024845"/>
                  <a:gd name="connsiteY104" fmla="*/ 384796 h 834218"/>
                  <a:gd name="connsiteX105" fmla="*/ 665515 w 3024845"/>
                  <a:gd name="connsiteY105" fmla="*/ 384796 h 834218"/>
                  <a:gd name="connsiteX106" fmla="*/ 670835 w 3024845"/>
                  <a:gd name="connsiteY106" fmla="*/ 384796 h 834218"/>
                  <a:gd name="connsiteX107" fmla="*/ 670835 w 3024845"/>
                  <a:gd name="connsiteY107" fmla="*/ 278869 h 834218"/>
                  <a:gd name="connsiteX108" fmla="*/ 672355 w 3024845"/>
                  <a:gd name="connsiteY108" fmla="*/ 278869 h 834218"/>
                  <a:gd name="connsiteX109" fmla="*/ 682995 w 3024845"/>
                  <a:gd name="connsiteY109" fmla="*/ 278869 h 834218"/>
                  <a:gd name="connsiteX110" fmla="*/ 682995 w 3024845"/>
                  <a:gd name="connsiteY110" fmla="*/ 231310 h 834218"/>
                  <a:gd name="connsiteX111" fmla="*/ 709342 w 3024845"/>
                  <a:gd name="connsiteY111" fmla="*/ 231310 h 834218"/>
                  <a:gd name="connsiteX112" fmla="*/ 709342 w 3024845"/>
                  <a:gd name="connsiteY112" fmla="*/ 209692 h 834218"/>
                  <a:gd name="connsiteX113" fmla="*/ 743796 w 3024845"/>
                  <a:gd name="connsiteY113" fmla="*/ 209692 h 834218"/>
                  <a:gd name="connsiteX114" fmla="*/ 743796 w 3024845"/>
                  <a:gd name="connsiteY114" fmla="*/ 212124 h 834218"/>
                  <a:gd name="connsiteX115" fmla="*/ 743796 w 3024845"/>
                  <a:gd name="connsiteY115" fmla="*/ 229148 h 834218"/>
                  <a:gd name="connsiteX116" fmla="*/ 746076 w 3024845"/>
                  <a:gd name="connsiteY116" fmla="*/ 229148 h 834218"/>
                  <a:gd name="connsiteX117" fmla="*/ 762036 w 3024845"/>
                  <a:gd name="connsiteY117" fmla="*/ 229148 h 834218"/>
                  <a:gd name="connsiteX118" fmla="*/ 762036 w 3024845"/>
                  <a:gd name="connsiteY118" fmla="*/ 276707 h 834218"/>
                  <a:gd name="connsiteX119" fmla="*/ 763049 w 3024845"/>
                  <a:gd name="connsiteY119" fmla="*/ 276707 h 834218"/>
                  <a:gd name="connsiteX120" fmla="*/ 770143 w 3024845"/>
                  <a:gd name="connsiteY120" fmla="*/ 276707 h 834218"/>
                  <a:gd name="connsiteX121" fmla="*/ 784330 w 3024845"/>
                  <a:gd name="connsiteY121" fmla="*/ 281031 h 834218"/>
                  <a:gd name="connsiteX122" fmla="*/ 784330 w 3024845"/>
                  <a:gd name="connsiteY122" fmla="*/ 319943 h 834218"/>
                  <a:gd name="connsiteX123" fmla="*/ 785343 w 3024845"/>
                  <a:gd name="connsiteY123" fmla="*/ 319943 h 834218"/>
                  <a:gd name="connsiteX124" fmla="*/ 792436 w 3024845"/>
                  <a:gd name="connsiteY124" fmla="*/ 319943 h 834218"/>
                  <a:gd name="connsiteX125" fmla="*/ 792436 w 3024845"/>
                  <a:gd name="connsiteY125" fmla="*/ 321564 h 834218"/>
                  <a:gd name="connsiteX126" fmla="*/ 792436 w 3024845"/>
                  <a:gd name="connsiteY126" fmla="*/ 332913 h 834218"/>
                  <a:gd name="connsiteX127" fmla="*/ 794463 w 3024845"/>
                  <a:gd name="connsiteY127" fmla="*/ 332913 h 834218"/>
                  <a:gd name="connsiteX128" fmla="*/ 808650 w 3024845"/>
                  <a:gd name="connsiteY128" fmla="*/ 332913 h 834218"/>
                  <a:gd name="connsiteX129" fmla="*/ 814730 w 3024845"/>
                  <a:gd name="connsiteY129" fmla="*/ 339399 h 834218"/>
                  <a:gd name="connsiteX130" fmla="*/ 814730 w 3024845"/>
                  <a:gd name="connsiteY130" fmla="*/ 361017 h 834218"/>
                  <a:gd name="connsiteX131" fmla="*/ 817010 w 3024845"/>
                  <a:gd name="connsiteY131" fmla="*/ 361017 h 834218"/>
                  <a:gd name="connsiteX132" fmla="*/ 832970 w 3024845"/>
                  <a:gd name="connsiteY132" fmla="*/ 361017 h 834218"/>
                  <a:gd name="connsiteX133" fmla="*/ 832970 w 3024845"/>
                  <a:gd name="connsiteY133" fmla="*/ 362097 h 834218"/>
                  <a:gd name="connsiteX134" fmla="*/ 832970 w 3024845"/>
                  <a:gd name="connsiteY134" fmla="*/ 369664 h 834218"/>
                  <a:gd name="connsiteX135" fmla="*/ 834237 w 3024845"/>
                  <a:gd name="connsiteY135" fmla="*/ 369664 h 834218"/>
                  <a:gd name="connsiteX136" fmla="*/ 843104 w 3024845"/>
                  <a:gd name="connsiteY136" fmla="*/ 369664 h 834218"/>
                  <a:gd name="connsiteX137" fmla="*/ 843104 w 3024845"/>
                  <a:gd name="connsiteY137" fmla="*/ 371825 h 834218"/>
                  <a:gd name="connsiteX138" fmla="*/ 843104 w 3024845"/>
                  <a:gd name="connsiteY138" fmla="*/ 386958 h 834218"/>
                  <a:gd name="connsiteX139" fmla="*/ 847157 w 3024845"/>
                  <a:gd name="connsiteY139" fmla="*/ 385066 h 834218"/>
                  <a:gd name="connsiteX140" fmla="*/ 847157 w 3024845"/>
                  <a:gd name="connsiteY140" fmla="*/ 371825 h 834218"/>
                  <a:gd name="connsiteX141" fmla="*/ 848170 w 3024845"/>
                  <a:gd name="connsiteY141" fmla="*/ 371825 h 834218"/>
                  <a:gd name="connsiteX142" fmla="*/ 855264 w 3024845"/>
                  <a:gd name="connsiteY142" fmla="*/ 371825 h 834218"/>
                  <a:gd name="connsiteX143" fmla="*/ 855264 w 3024845"/>
                  <a:gd name="connsiteY143" fmla="*/ 373447 h 834218"/>
                  <a:gd name="connsiteX144" fmla="*/ 855264 w 3024845"/>
                  <a:gd name="connsiteY144" fmla="*/ 384796 h 834218"/>
                  <a:gd name="connsiteX145" fmla="*/ 856024 w 3024845"/>
                  <a:gd name="connsiteY145" fmla="*/ 384796 h 834218"/>
                  <a:gd name="connsiteX146" fmla="*/ 861344 w 3024845"/>
                  <a:gd name="connsiteY146" fmla="*/ 384796 h 834218"/>
                  <a:gd name="connsiteX147" fmla="*/ 909984 w 3024845"/>
                  <a:gd name="connsiteY147" fmla="*/ 380473 h 834218"/>
                  <a:gd name="connsiteX148" fmla="*/ 909984 w 3024845"/>
                  <a:gd name="connsiteY148" fmla="*/ 381824 h 834218"/>
                  <a:gd name="connsiteX149" fmla="*/ 909984 w 3024845"/>
                  <a:gd name="connsiteY149" fmla="*/ 391281 h 834218"/>
                  <a:gd name="connsiteX150" fmla="*/ 910744 w 3024845"/>
                  <a:gd name="connsiteY150" fmla="*/ 391281 h 834218"/>
                  <a:gd name="connsiteX151" fmla="*/ 916065 w 3024845"/>
                  <a:gd name="connsiteY151" fmla="*/ 391281 h 834218"/>
                  <a:gd name="connsiteX152" fmla="*/ 916065 w 3024845"/>
                  <a:gd name="connsiteY152" fmla="*/ 393443 h 834218"/>
                  <a:gd name="connsiteX153" fmla="*/ 916065 w 3024845"/>
                  <a:gd name="connsiteY153" fmla="*/ 408576 h 834218"/>
                  <a:gd name="connsiteX154" fmla="*/ 918091 w 3024845"/>
                  <a:gd name="connsiteY154" fmla="*/ 407225 h 834218"/>
                  <a:gd name="connsiteX155" fmla="*/ 932278 w 3024845"/>
                  <a:gd name="connsiteY155" fmla="*/ 397767 h 834218"/>
                  <a:gd name="connsiteX156" fmla="*/ 938358 w 3024845"/>
                  <a:gd name="connsiteY156" fmla="*/ 356693 h 834218"/>
                  <a:gd name="connsiteX157" fmla="*/ 939118 w 3024845"/>
                  <a:gd name="connsiteY157" fmla="*/ 356423 h 834218"/>
                  <a:gd name="connsiteX158" fmla="*/ 944438 w 3024845"/>
                  <a:gd name="connsiteY158" fmla="*/ 354531 h 834218"/>
                  <a:gd name="connsiteX159" fmla="*/ 946465 w 3024845"/>
                  <a:gd name="connsiteY159" fmla="*/ 285354 h 834218"/>
                  <a:gd name="connsiteX160" fmla="*/ 948492 w 3024845"/>
                  <a:gd name="connsiteY160" fmla="*/ 354531 h 834218"/>
                  <a:gd name="connsiteX161" fmla="*/ 949252 w 3024845"/>
                  <a:gd name="connsiteY161" fmla="*/ 354801 h 834218"/>
                  <a:gd name="connsiteX162" fmla="*/ 954572 w 3024845"/>
                  <a:gd name="connsiteY162" fmla="*/ 356693 h 834218"/>
                  <a:gd name="connsiteX163" fmla="*/ 954572 w 3024845"/>
                  <a:gd name="connsiteY163" fmla="*/ 270222 h 834218"/>
                  <a:gd name="connsiteX164" fmla="*/ 958625 w 3024845"/>
                  <a:gd name="connsiteY164" fmla="*/ 237795 h 834218"/>
                  <a:gd name="connsiteX165" fmla="*/ 997132 w 3024845"/>
                  <a:gd name="connsiteY165" fmla="*/ 237795 h 834218"/>
                  <a:gd name="connsiteX166" fmla="*/ 997132 w 3024845"/>
                  <a:gd name="connsiteY166" fmla="*/ 270222 h 834218"/>
                  <a:gd name="connsiteX167" fmla="*/ 997892 w 3024845"/>
                  <a:gd name="connsiteY167" fmla="*/ 270222 h 834218"/>
                  <a:gd name="connsiteX168" fmla="*/ 1003212 w 3024845"/>
                  <a:gd name="connsiteY168" fmla="*/ 270222 h 834218"/>
                  <a:gd name="connsiteX169" fmla="*/ 1003212 w 3024845"/>
                  <a:gd name="connsiteY169" fmla="*/ 188074 h 834218"/>
                  <a:gd name="connsiteX170" fmla="*/ 1004986 w 3024845"/>
                  <a:gd name="connsiteY170" fmla="*/ 188074 h 834218"/>
                  <a:gd name="connsiteX171" fmla="*/ 1017399 w 3024845"/>
                  <a:gd name="connsiteY171" fmla="*/ 188074 h 834218"/>
                  <a:gd name="connsiteX172" fmla="*/ 1017399 w 3024845"/>
                  <a:gd name="connsiteY172" fmla="*/ 186183 h 834218"/>
                  <a:gd name="connsiteX173" fmla="*/ 1017399 w 3024845"/>
                  <a:gd name="connsiteY173" fmla="*/ 172942 h 834218"/>
                  <a:gd name="connsiteX174" fmla="*/ 1039693 w 3024845"/>
                  <a:gd name="connsiteY174" fmla="*/ 172942 h 834218"/>
                  <a:gd name="connsiteX175" fmla="*/ 1039693 w 3024845"/>
                  <a:gd name="connsiteY175" fmla="*/ 171861 h 834218"/>
                  <a:gd name="connsiteX176" fmla="*/ 1039693 w 3024845"/>
                  <a:gd name="connsiteY176" fmla="*/ 164295 h 834218"/>
                  <a:gd name="connsiteX177" fmla="*/ 1041466 w 3024845"/>
                  <a:gd name="connsiteY177" fmla="*/ 164295 h 834218"/>
                  <a:gd name="connsiteX178" fmla="*/ 1053880 w 3024845"/>
                  <a:gd name="connsiteY178" fmla="*/ 164295 h 834218"/>
                  <a:gd name="connsiteX179" fmla="*/ 1053880 w 3024845"/>
                  <a:gd name="connsiteY179" fmla="*/ 165376 h 834218"/>
                  <a:gd name="connsiteX180" fmla="*/ 1053880 w 3024845"/>
                  <a:gd name="connsiteY180" fmla="*/ 172942 h 834218"/>
                  <a:gd name="connsiteX181" fmla="*/ 1054640 w 3024845"/>
                  <a:gd name="connsiteY181" fmla="*/ 172942 h 834218"/>
                  <a:gd name="connsiteX182" fmla="*/ 1059960 w 3024845"/>
                  <a:gd name="connsiteY182" fmla="*/ 172942 h 834218"/>
                  <a:gd name="connsiteX183" fmla="*/ 1070093 w 3024845"/>
                  <a:gd name="connsiteY183" fmla="*/ 168618 h 834218"/>
                  <a:gd name="connsiteX184" fmla="*/ 1074146 w 3024845"/>
                  <a:gd name="connsiteY184" fmla="*/ 171861 h 834218"/>
                  <a:gd name="connsiteX185" fmla="*/ 1074146 w 3024845"/>
                  <a:gd name="connsiteY185" fmla="*/ 164295 h 834218"/>
                  <a:gd name="connsiteX186" fmla="*/ 1076426 w 3024845"/>
                  <a:gd name="connsiteY186" fmla="*/ 164295 h 834218"/>
                  <a:gd name="connsiteX187" fmla="*/ 1092387 w 3024845"/>
                  <a:gd name="connsiteY187" fmla="*/ 164295 h 834218"/>
                  <a:gd name="connsiteX188" fmla="*/ 1092387 w 3024845"/>
                  <a:gd name="connsiteY188" fmla="*/ 165376 h 834218"/>
                  <a:gd name="connsiteX189" fmla="*/ 1092387 w 3024845"/>
                  <a:gd name="connsiteY189" fmla="*/ 172942 h 834218"/>
                  <a:gd name="connsiteX190" fmla="*/ 1122787 w 3024845"/>
                  <a:gd name="connsiteY190" fmla="*/ 172942 h 834218"/>
                  <a:gd name="connsiteX191" fmla="*/ 1122787 w 3024845"/>
                  <a:gd name="connsiteY191" fmla="*/ 174563 h 834218"/>
                  <a:gd name="connsiteX192" fmla="*/ 1122787 w 3024845"/>
                  <a:gd name="connsiteY192" fmla="*/ 185913 h 834218"/>
                  <a:gd name="connsiteX193" fmla="*/ 1149134 w 3024845"/>
                  <a:gd name="connsiteY193" fmla="*/ 185913 h 834218"/>
                  <a:gd name="connsiteX194" fmla="*/ 1149134 w 3024845"/>
                  <a:gd name="connsiteY194" fmla="*/ 216177 h 834218"/>
                  <a:gd name="connsiteX195" fmla="*/ 1149894 w 3024845"/>
                  <a:gd name="connsiteY195" fmla="*/ 216177 h 834218"/>
                  <a:gd name="connsiteX196" fmla="*/ 1155214 w 3024845"/>
                  <a:gd name="connsiteY196" fmla="*/ 216177 h 834218"/>
                  <a:gd name="connsiteX197" fmla="*/ 1155214 w 3024845"/>
                  <a:gd name="connsiteY197" fmla="*/ 217258 h 834218"/>
                  <a:gd name="connsiteX198" fmla="*/ 1155214 w 3024845"/>
                  <a:gd name="connsiteY198" fmla="*/ 224825 h 834218"/>
                  <a:gd name="connsiteX199" fmla="*/ 1159268 w 3024845"/>
                  <a:gd name="connsiteY199" fmla="*/ 255089 h 834218"/>
                  <a:gd name="connsiteX200" fmla="*/ 1160028 w 3024845"/>
                  <a:gd name="connsiteY200" fmla="*/ 255089 h 834218"/>
                  <a:gd name="connsiteX201" fmla="*/ 1165348 w 3024845"/>
                  <a:gd name="connsiteY201" fmla="*/ 255089 h 834218"/>
                  <a:gd name="connsiteX202" fmla="*/ 1165348 w 3024845"/>
                  <a:gd name="connsiteY202" fmla="*/ 255900 h 834218"/>
                  <a:gd name="connsiteX203" fmla="*/ 1165348 w 3024845"/>
                  <a:gd name="connsiteY203" fmla="*/ 261575 h 834218"/>
                  <a:gd name="connsiteX204" fmla="*/ 1166361 w 3024845"/>
                  <a:gd name="connsiteY204" fmla="*/ 261575 h 834218"/>
                  <a:gd name="connsiteX205" fmla="*/ 1173454 w 3024845"/>
                  <a:gd name="connsiteY205" fmla="*/ 261575 h 834218"/>
                  <a:gd name="connsiteX206" fmla="*/ 1173454 w 3024845"/>
                  <a:gd name="connsiteY206" fmla="*/ 291840 h 834218"/>
                  <a:gd name="connsiteX207" fmla="*/ 1175481 w 3024845"/>
                  <a:gd name="connsiteY207" fmla="*/ 291840 h 834218"/>
                  <a:gd name="connsiteX208" fmla="*/ 1189668 w 3024845"/>
                  <a:gd name="connsiteY208" fmla="*/ 291840 h 834218"/>
                  <a:gd name="connsiteX209" fmla="*/ 1189668 w 3024845"/>
                  <a:gd name="connsiteY209" fmla="*/ 315619 h 834218"/>
                  <a:gd name="connsiteX210" fmla="*/ 1191695 w 3024845"/>
                  <a:gd name="connsiteY210" fmla="*/ 317240 h 834218"/>
                  <a:gd name="connsiteX211" fmla="*/ 1191695 w 3024845"/>
                  <a:gd name="connsiteY211" fmla="*/ 328590 h 834218"/>
                  <a:gd name="connsiteX212" fmla="*/ 1192455 w 3024845"/>
                  <a:gd name="connsiteY212" fmla="*/ 328590 h 834218"/>
                  <a:gd name="connsiteX213" fmla="*/ 1197775 w 3024845"/>
                  <a:gd name="connsiteY213" fmla="*/ 328590 h 834218"/>
                  <a:gd name="connsiteX214" fmla="*/ 1197775 w 3024845"/>
                  <a:gd name="connsiteY214" fmla="*/ 352369 h 834218"/>
                  <a:gd name="connsiteX215" fmla="*/ 1199041 w 3024845"/>
                  <a:gd name="connsiteY215" fmla="*/ 352369 h 834218"/>
                  <a:gd name="connsiteX216" fmla="*/ 1207908 w 3024845"/>
                  <a:gd name="connsiteY216" fmla="*/ 352369 h 834218"/>
                  <a:gd name="connsiteX217" fmla="*/ 1209935 w 3024845"/>
                  <a:gd name="connsiteY217" fmla="*/ 356423 h 834218"/>
                  <a:gd name="connsiteX218" fmla="*/ 1209935 w 3024845"/>
                  <a:gd name="connsiteY218" fmla="*/ 369664 h 834218"/>
                  <a:gd name="connsiteX219" fmla="*/ 1211455 w 3024845"/>
                  <a:gd name="connsiteY219" fmla="*/ 367772 h 834218"/>
                  <a:gd name="connsiteX220" fmla="*/ 1222095 w 3024845"/>
                  <a:gd name="connsiteY220" fmla="*/ 354531 h 834218"/>
                  <a:gd name="connsiteX221" fmla="*/ 1250469 w 3024845"/>
                  <a:gd name="connsiteY221" fmla="*/ 354531 h 834218"/>
                  <a:gd name="connsiteX222" fmla="*/ 1250469 w 3024845"/>
                  <a:gd name="connsiteY222" fmla="*/ 441002 h 834218"/>
                  <a:gd name="connsiteX223" fmla="*/ 1251229 w 3024845"/>
                  <a:gd name="connsiteY223" fmla="*/ 441002 h 834218"/>
                  <a:gd name="connsiteX224" fmla="*/ 1256549 w 3024845"/>
                  <a:gd name="connsiteY224" fmla="*/ 441002 h 834218"/>
                  <a:gd name="connsiteX225" fmla="*/ 1257309 w 3024845"/>
                  <a:gd name="connsiteY225" fmla="*/ 439651 h 834218"/>
                  <a:gd name="connsiteX226" fmla="*/ 1262629 w 3024845"/>
                  <a:gd name="connsiteY226" fmla="*/ 430193 h 834218"/>
                  <a:gd name="connsiteX227" fmla="*/ 1262629 w 3024845"/>
                  <a:gd name="connsiteY227" fmla="*/ 432085 h 834218"/>
                  <a:gd name="connsiteX228" fmla="*/ 1262629 w 3024845"/>
                  <a:gd name="connsiteY228" fmla="*/ 445326 h 834218"/>
                  <a:gd name="connsiteX229" fmla="*/ 1266682 w 3024845"/>
                  <a:gd name="connsiteY229" fmla="*/ 399929 h 834218"/>
                  <a:gd name="connsiteX230" fmla="*/ 1267442 w 3024845"/>
                  <a:gd name="connsiteY230" fmla="*/ 399929 h 834218"/>
                  <a:gd name="connsiteX231" fmla="*/ 1272762 w 3024845"/>
                  <a:gd name="connsiteY231" fmla="*/ 399929 h 834218"/>
                  <a:gd name="connsiteX232" fmla="*/ 1272762 w 3024845"/>
                  <a:gd name="connsiteY232" fmla="*/ 335075 h 834218"/>
                  <a:gd name="connsiteX233" fmla="*/ 1273776 w 3024845"/>
                  <a:gd name="connsiteY233" fmla="*/ 335075 h 834218"/>
                  <a:gd name="connsiteX234" fmla="*/ 1280869 w 3024845"/>
                  <a:gd name="connsiteY234" fmla="*/ 335075 h 834218"/>
                  <a:gd name="connsiteX235" fmla="*/ 1293029 w 3024845"/>
                  <a:gd name="connsiteY235" fmla="*/ 291840 h 834218"/>
                  <a:gd name="connsiteX236" fmla="*/ 1294296 w 3024845"/>
                  <a:gd name="connsiteY236" fmla="*/ 291840 h 834218"/>
                  <a:gd name="connsiteX237" fmla="*/ 1303163 w 3024845"/>
                  <a:gd name="connsiteY237" fmla="*/ 291840 h 834218"/>
                  <a:gd name="connsiteX238" fmla="*/ 1313296 w 3024845"/>
                  <a:gd name="connsiteY238" fmla="*/ 335075 h 834218"/>
                  <a:gd name="connsiteX239" fmla="*/ 1314309 w 3024845"/>
                  <a:gd name="connsiteY239" fmla="*/ 335075 h 834218"/>
                  <a:gd name="connsiteX240" fmla="*/ 1321403 w 3024845"/>
                  <a:gd name="connsiteY240" fmla="*/ 335075 h 834218"/>
                  <a:gd name="connsiteX241" fmla="*/ 1321403 w 3024845"/>
                  <a:gd name="connsiteY241" fmla="*/ 373987 h 834218"/>
                  <a:gd name="connsiteX242" fmla="*/ 1323176 w 3024845"/>
                  <a:gd name="connsiteY242" fmla="*/ 373987 h 834218"/>
                  <a:gd name="connsiteX243" fmla="*/ 1335590 w 3024845"/>
                  <a:gd name="connsiteY243" fmla="*/ 373987 h 834218"/>
                  <a:gd name="connsiteX244" fmla="*/ 1335590 w 3024845"/>
                  <a:gd name="connsiteY244" fmla="*/ 376149 h 834218"/>
                  <a:gd name="connsiteX245" fmla="*/ 1335590 w 3024845"/>
                  <a:gd name="connsiteY245" fmla="*/ 391281 h 834218"/>
                  <a:gd name="connsiteX246" fmla="*/ 1339643 w 3024845"/>
                  <a:gd name="connsiteY246" fmla="*/ 389120 h 834218"/>
                  <a:gd name="connsiteX247" fmla="*/ 1339643 w 3024845"/>
                  <a:gd name="connsiteY247" fmla="*/ 373987 h 834218"/>
                  <a:gd name="connsiteX248" fmla="*/ 1341163 w 3024845"/>
                  <a:gd name="connsiteY248" fmla="*/ 373987 h 834218"/>
                  <a:gd name="connsiteX249" fmla="*/ 1351803 w 3024845"/>
                  <a:gd name="connsiteY249" fmla="*/ 373987 h 834218"/>
                  <a:gd name="connsiteX250" fmla="*/ 1351803 w 3024845"/>
                  <a:gd name="connsiteY250" fmla="*/ 375608 h 834218"/>
                  <a:gd name="connsiteX251" fmla="*/ 1351803 w 3024845"/>
                  <a:gd name="connsiteY251" fmla="*/ 386958 h 834218"/>
                  <a:gd name="connsiteX252" fmla="*/ 1382204 w 3024845"/>
                  <a:gd name="connsiteY252" fmla="*/ 386958 h 834218"/>
                  <a:gd name="connsiteX253" fmla="*/ 1382204 w 3024845"/>
                  <a:gd name="connsiteY253" fmla="*/ 350208 h 834218"/>
                  <a:gd name="connsiteX254" fmla="*/ 1383470 w 3024845"/>
                  <a:gd name="connsiteY254" fmla="*/ 350208 h 834218"/>
                  <a:gd name="connsiteX255" fmla="*/ 1392337 w 3024845"/>
                  <a:gd name="connsiteY255" fmla="*/ 350208 h 834218"/>
                  <a:gd name="connsiteX256" fmla="*/ 1392337 w 3024845"/>
                  <a:gd name="connsiteY256" fmla="*/ 371825 h 834218"/>
                  <a:gd name="connsiteX257" fmla="*/ 1394364 w 3024845"/>
                  <a:gd name="connsiteY257" fmla="*/ 339399 h 834218"/>
                  <a:gd name="connsiteX258" fmla="*/ 1416657 w 3024845"/>
                  <a:gd name="connsiteY258" fmla="*/ 339399 h 834218"/>
                  <a:gd name="connsiteX259" fmla="*/ 1416657 w 3024845"/>
                  <a:gd name="connsiteY259" fmla="*/ 337777 h 834218"/>
                  <a:gd name="connsiteX260" fmla="*/ 1416657 w 3024845"/>
                  <a:gd name="connsiteY260" fmla="*/ 326428 h 834218"/>
                  <a:gd name="connsiteX261" fmla="*/ 1417417 w 3024845"/>
                  <a:gd name="connsiteY261" fmla="*/ 326428 h 834218"/>
                  <a:gd name="connsiteX262" fmla="*/ 1422737 w 3024845"/>
                  <a:gd name="connsiteY262" fmla="*/ 326428 h 834218"/>
                  <a:gd name="connsiteX263" fmla="*/ 1422737 w 3024845"/>
                  <a:gd name="connsiteY263" fmla="*/ 324537 h 834218"/>
                  <a:gd name="connsiteX264" fmla="*/ 1422737 w 3024845"/>
                  <a:gd name="connsiteY264" fmla="*/ 311296 h 834218"/>
                  <a:gd name="connsiteX265" fmla="*/ 1426791 w 3024845"/>
                  <a:gd name="connsiteY265" fmla="*/ 317781 h 834218"/>
                  <a:gd name="connsiteX266" fmla="*/ 1429071 w 3024845"/>
                  <a:gd name="connsiteY266" fmla="*/ 317781 h 834218"/>
                  <a:gd name="connsiteX267" fmla="*/ 1445031 w 3024845"/>
                  <a:gd name="connsiteY267" fmla="*/ 317781 h 834218"/>
                  <a:gd name="connsiteX268" fmla="*/ 1445031 w 3024845"/>
                  <a:gd name="connsiteY268" fmla="*/ 316970 h 834218"/>
                  <a:gd name="connsiteX269" fmla="*/ 1445031 w 3024845"/>
                  <a:gd name="connsiteY269" fmla="*/ 311296 h 834218"/>
                  <a:gd name="connsiteX270" fmla="*/ 1445791 w 3024845"/>
                  <a:gd name="connsiteY270" fmla="*/ 311296 h 834218"/>
                  <a:gd name="connsiteX271" fmla="*/ 1451111 w 3024845"/>
                  <a:gd name="connsiteY271" fmla="*/ 311296 h 834218"/>
                  <a:gd name="connsiteX272" fmla="*/ 1451111 w 3024845"/>
                  <a:gd name="connsiteY272" fmla="*/ 312647 h 834218"/>
                  <a:gd name="connsiteX273" fmla="*/ 1451111 w 3024845"/>
                  <a:gd name="connsiteY273" fmla="*/ 322105 h 834218"/>
                  <a:gd name="connsiteX274" fmla="*/ 1489618 w 3024845"/>
                  <a:gd name="connsiteY274" fmla="*/ 322105 h 834218"/>
                  <a:gd name="connsiteX275" fmla="*/ 1489618 w 3024845"/>
                  <a:gd name="connsiteY275" fmla="*/ 460458 h 834218"/>
                  <a:gd name="connsiteX276" fmla="*/ 1491138 w 3024845"/>
                  <a:gd name="connsiteY276" fmla="*/ 460458 h 834218"/>
                  <a:gd name="connsiteX277" fmla="*/ 1501778 w 3024845"/>
                  <a:gd name="connsiteY277" fmla="*/ 460458 h 834218"/>
                  <a:gd name="connsiteX278" fmla="*/ 1501778 w 3024845"/>
                  <a:gd name="connsiteY278" fmla="*/ 447488 h 834218"/>
                  <a:gd name="connsiteX279" fmla="*/ 1505832 w 3024845"/>
                  <a:gd name="connsiteY279" fmla="*/ 447488 h 834218"/>
                  <a:gd name="connsiteX280" fmla="*/ 1505832 w 3024845"/>
                  <a:gd name="connsiteY280" fmla="*/ 460458 h 834218"/>
                  <a:gd name="connsiteX281" fmla="*/ 1536232 w 3024845"/>
                  <a:gd name="connsiteY281" fmla="*/ 460458 h 834218"/>
                  <a:gd name="connsiteX282" fmla="*/ 1536232 w 3024845"/>
                  <a:gd name="connsiteY282" fmla="*/ 430193 h 834218"/>
                  <a:gd name="connsiteX283" fmla="*/ 1548392 w 3024845"/>
                  <a:gd name="connsiteY283" fmla="*/ 430193 h 834218"/>
                  <a:gd name="connsiteX284" fmla="*/ 1560552 w 3024845"/>
                  <a:gd name="connsiteY284" fmla="*/ 428032 h 834218"/>
                  <a:gd name="connsiteX285" fmla="*/ 1564606 w 3024845"/>
                  <a:gd name="connsiteY285" fmla="*/ 430193 h 834218"/>
                  <a:gd name="connsiteX286" fmla="*/ 1574739 w 3024845"/>
                  <a:gd name="connsiteY286" fmla="*/ 430193 h 834218"/>
                  <a:gd name="connsiteX287" fmla="*/ 1574739 w 3024845"/>
                  <a:gd name="connsiteY287" fmla="*/ 460458 h 834218"/>
                  <a:gd name="connsiteX288" fmla="*/ 1582846 w 3024845"/>
                  <a:gd name="connsiteY288" fmla="*/ 460458 h 834218"/>
                  <a:gd name="connsiteX289" fmla="*/ 1582846 w 3024845"/>
                  <a:gd name="connsiteY289" fmla="*/ 477753 h 834218"/>
                  <a:gd name="connsiteX290" fmla="*/ 1592182 w 3024845"/>
                  <a:gd name="connsiteY290" fmla="*/ 478658 h 834218"/>
                  <a:gd name="connsiteX291" fmla="*/ 1605140 w 3024845"/>
                  <a:gd name="connsiteY291" fmla="*/ 478658 h 834218"/>
                  <a:gd name="connsiteX292" fmla="*/ 1605140 w 3024845"/>
                  <a:gd name="connsiteY292" fmla="*/ 462620 h 834218"/>
                  <a:gd name="connsiteX293" fmla="*/ 1673096 w 3024845"/>
                  <a:gd name="connsiteY293" fmla="*/ 462620 h 834218"/>
                  <a:gd name="connsiteX294" fmla="*/ 1673096 w 3024845"/>
                  <a:gd name="connsiteY294" fmla="*/ 377367 h 834218"/>
                  <a:gd name="connsiteX295" fmla="*/ 1745104 w 3024845"/>
                  <a:gd name="connsiteY295" fmla="*/ 377367 h 834218"/>
                  <a:gd name="connsiteX296" fmla="*/ 1745104 w 3024845"/>
                  <a:gd name="connsiteY296" fmla="*/ 456135 h 834218"/>
                  <a:gd name="connsiteX297" fmla="*/ 1747008 w 3024845"/>
                  <a:gd name="connsiteY297" fmla="*/ 456135 h 834218"/>
                  <a:gd name="connsiteX298" fmla="*/ 1748250 w 3024845"/>
                  <a:gd name="connsiteY298" fmla="*/ 478658 h 834218"/>
                  <a:gd name="connsiteX299" fmla="*/ 1757926 w 3024845"/>
                  <a:gd name="connsiteY299" fmla="*/ 478658 h 834218"/>
                  <a:gd name="connsiteX300" fmla="*/ 1759168 w 3024845"/>
                  <a:gd name="connsiteY300" fmla="*/ 456135 h 834218"/>
                  <a:gd name="connsiteX301" fmla="*/ 1765248 w 3024845"/>
                  <a:gd name="connsiteY301" fmla="*/ 456135 h 834218"/>
                  <a:gd name="connsiteX302" fmla="*/ 1766490 w 3024845"/>
                  <a:gd name="connsiteY302" fmla="*/ 478658 h 834218"/>
                  <a:gd name="connsiteX303" fmla="*/ 1817112 w 3024845"/>
                  <a:gd name="connsiteY303" fmla="*/ 478658 h 834218"/>
                  <a:gd name="connsiteX304" fmla="*/ 1817112 w 3024845"/>
                  <a:gd name="connsiteY304" fmla="*/ 315630 h 834218"/>
                  <a:gd name="connsiteX305" fmla="*/ 2014439 w 3024845"/>
                  <a:gd name="connsiteY305" fmla="*/ 315630 h 834218"/>
                  <a:gd name="connsiteX306" fmla="*/ 2014439 w 3024845"/>
                  <a:gd name="connsiteY306" fmla="*/ 478658 h 834218"/>
                  <a:gd name="connsiteX307" fmla="*/ 2033136 w 3024845"/>
                  <a:gd name="connsiteY307" fmla="*/ 478658 h 834218"/>
                  <a:gd name="connsiteX308" fmla="*/ 2033136 w 3024845"/>
                  <a:gd name="connsiteY308" fmla="*/ 395965 h 834218"/>
                  <a:gd name="connsiteX309" fmla="*/ 2128256 w 3024845"/>
                  <a:gd name="connsiteY309" fmla="*/ 395965 h 834218"/>
                  <a:gd name="connsiteX310" fmla="*/ 2180720 w 3024845"/>
                  <a:gd name="connsiteY310" fmla="*/ 330752 h 834218"/>
                  <a:gd name="connsiteX311" fmla="*/ 2245574 w 3024845"/>
                  <a:gd name="connsiteY311" fmla="*/ 330752 h 834218"/>
                  <a:gd name="connsiteX312" fmla="*/ 2245574 w 3024845"/>
                  <a:gd name="connsiteY312" fmla="*/ 406414 h 834218"/>
                  <a:gd name="connsiteX313" fmla="*/ 2253681 w 3024845"/>
                  <a:gd name="connsiteY313" fmla="*/ 406414 h 834218"/>
                  <a:gd name="connsiteX314" fmla="*/ 2255708 w 3024845"/>
                  <a:gd name="connsiteY314" fmla="*/ 399929 h 834218"/>
                  <a:gd name="connsiteX315" fmla="*/ 2261788 w 3024845"/>
                  <a:gd name="connsiteY315" fmla="*/ 399929 h 834218"/>
                  <a:gd name="connsiteX316" fmla="*/ 2263815 w 3024845"/>
                  <a:gd name="connsiteY316" fmla="*/ 408576 h 834218"/>
                  <a:gd name="connsiteX317" fmla="*/ 2275975 w 3024845"/>
                  <a:gd name="connsiteY317" fmla="*/ 408576 h 834218"/>
                  <a:gd name="connsiteX318" fmla="*/ 2275975 w 3024845"/>
                  <a:gd name="connsiteY318" fmla="*/ 402090 h 834218"/>
                  <a:gd name="connsiteX319" fmla="*/ 2298268 w 3024845"/>
                  <a:gd name="connsiteY319" fmla="*/ 402090 h 834218"/>
                  <a:gd name="connsiteX320" fmla="*/ 2298268 w 3024845"/>
                  <a:gd name="connsiteY320" fmla="*/ 408576 h 834218"/>
                  <a:gd name="connsiteX321" fmla="*/ 2318535 w 3024845"/>
                  <a:gd name="connsiteY321" fmla="*/ 408576 h 834218"/>
                  <a:gd name="connsiteX322" fmla="*/ 2318535 w 3024845"/>
                  <a:gd name="connsiteY322" fmla="*/ 453973 h 834218"/>
                  <a:gd name="connsiteX323" fmla="*/ 2332722 w 3024845"/>
                  <a:gd name="connsiteY323" fmla="*/ 453973 h 834218"/>
                  <a:gd name="connsiteX324" fmla="*/ 2332722 w 3024845"/>
                  <a:gd name="connsiteY324" fmla="*/ 441002 h 834218"/>
                  <a:gd name="connsiteX325" fmla="*/ 2348936 w 3024845"/>
                  <a:gd name="connsiteY325" fmla="*/ 441002 h 834218"/>
                  <a:gd name="connsiteX326" fmla="*/ 2348936 w 3024845"/>
                  <a:gd name="connsiteY326" fmla="*/ 261575 h 834218"/>
                  <a:gd name="connsiteX327" fmla="*/ 2355016 w 3024845"/>
                  <a:gd name="connsiteY327" fmla="*/ 255089 h 834218"/>
                  <a:gd name="connsiteX328" fmla="*/ 2427977 w 3024845"/>
                  <a:gd name="connsiteY328" fmla="*/ 255089 h 834218"/>
                  <a:gd name="connsiteX329" fmla="*/ 2427977 w 3024845"/>
                  <a:gd name="connsiteY329" fmla="*/ 263737 h 834218"/>
                  <a:gd name="connsiteX330" fmla="*/ 2438110 w 3024845"/>
                  <a:gd name="connsiteY330" fmla="*/ 263737 h 834218"/>
                  <a:gd name="connsiteX331" fmla="*/ 2438110 w 3024845"/>
                  <a:gd name="connsiteY331" fmla="*/ 378311 h 834218"/>
                  <a:gd name="connsiteX332" fmla="*/ 2460404 w 3024845"/>
                  <a:gd name="connsiteY332" fmla="*/ 378311 h 834218"/>
                  <a:gd name="connsiteX333" fmla="*/ 2460404 w 3024845"/>
                  <a:gd name="connsiteY333" fmla="*/ 311296 h 834218"/>
                  <a:gd name="connsiteX334" fmla="*/ 2486751 w 3024845"/>
                  <a:gd name="connsiteY334" fmla="*/ 311296 h 834218"/>
                  <a:gd name="connsiteX335" fmla="*/ 2490804 w 3024845"/>
                  <a:gd name="connsiteY335" fmla="*/ 306972 h 834218"/>
                  <a:gd name="connsiteX336" fmla="*/ 2498911 w 3024845"/>
                  <a:gd name="connsiteY336" fmla="*/ 306972 h 834218"/>
                  <a:gd name="connsiteX337" fmla="*/ 2502964 w 3024845"/>
                  <a:gd name="connsiteY337" fmla="*/ 311296 h 834218"/>
                  <a:gd name="connsiteX338" fmla="*/ 2525258 w 3024845"/>
                  <a:gd name="connsiteY338" fmla="*/ 311296 h 834218"/>
                  <a:gd name="connsiteX339" fmla="*/ 2525258 w 3024845"/>
                  <a:gd name="connsiteY339" fmla="*/ 194560 h 834218"/>
                  <a:gd name="connsiteX340" fmla="*/ 2582005 w 3024845"/>
                  <a:gd name="connsiteY340" fmla="*/ 183751 h 834218"/>
                  <a:gd name="connsiteX341" fmla="*/ 2582005 w 3024845"/>
                  <a:gd name="connsiteY341" fmla="*/ 184832 h 834218"/>
                  <a:gd name="connsiteX342" fmla="*/ 2582005 w 3024845"/>
                  <a:gd name="connsiteY342" fmla="*/ 192398 h 834218"/>
                  <a:gd name="connsiteX343" fmla="*/ 2608352 w 3024845"/>
                  <a:gd name="connsiteY343" fmla="*/ 192398 h 834218"/>
                  <a:gd name="connsiteX344" fmla="*/ 2608352 w 3024845"/>
                  <a:gd name="connsiteY344" fmla="*/ 447488 h 834218"/>
                  <a:gd name="connsiteX345" fmla="*/ 2630646 w 3024845"/>
                  <a:gd name="connsiteY345" fmla="*/ 447488 h 834218"/>
                  <a:gd name="connsiteX346" fmla="*/ 2630646 w 3024845"/>
                  <a:gd name="connsiteY346" fmla="*/ 443164 h 834218"/>
                  <a:gd name="connsiteX347" fmla="*/ 2642806 w 3024845"/>
                  <a:gd name="connsiteY347" fmla="*/ 443164 h 834218"/>
                  <a:gd name="connsiteX348" fmla="*/ 2642806 w 3024845"/>
                  <a:gd name="connsiteY348" fmla="*/ 447488 h 834218"/>
                  <a:gd name="connsiteX349" fmla="*/ 2667126 w 3024845"/>
                  <a:gd name="connsiteY349" fmla="*/ 447488 h 834218"/>
                  <a:gd name="connsiteX350" fmla="*/ 2667126 w 3024845"/>
                  <a:gd name="connsiteY350" fmla="*/ 434517 h 834218"/>
                  <a:gd name="connsiteX351" fmla="*/ 2695500 w 3024845"/>
                  <a:gd name="connsiteY351" fmla="*/ 434517 h 834218"/>
                  <a:gd name="connsiteX352" fmla="*/ 2707660 w 3024845"/>
                  <a:gd name="connsiteY352" fmla="*/ 430193 h 834218"/>
                  <a:gd name="connsiteX353" fmla="*/ 2727927 w 3024845"/>
                  <a:gd name="connsiteY353" fmla="*/ 434517 h 834218"/>
                  <a:gd name="connsiteX354" fmla="*/ 2727927 w 3024845"/>
                  <a:gd name="connsiteY354" fmla="*/ 417223 h 834218"/>
                  <a:gd name="connsiteX355" fmla="*/ 2736034 w 3024845"/>
                  <a:gd name="connsiteY355" fmla="*/ 417223 h 834218"/>
                  <a:gd name="connsiteX356" fmla="*/ 2736034 w 3024845"/>
                  <a:gd name="connsiteY356" fmla="*/ 404252 h 834218"/>
                  <a:gd name="connsiteX357" fmla="*/ 2792781 w 3024845"/>
                  <a:gd name="connsiteY357" fmla="*/ 404252 h 834218"/>
                  <a:gd name="connsiteX358" fmla="*/ 2792781 w 3024845"/>
                  <a:gd name="connsiteY358" fmla="*/ 373987 h 834218"/>
                  <a:gd name="connsiteX359" fmla="*/ 2811021 w 3024845"/>
                  <a:gd name="connsiteY359" fmla="*/ 373987 h 834218"/>
                  <a:gd name="connsiteX360" fmla="*/ 2811021 w 3024845"/>
                  <a:gd name="connsiteY360" fmla="*/ 367502 h 834218"/>
                  <a:gd name="connsiteX361" fmla="*/ 2823181 w 3024845"/>
                  <a:gd name="connsiteY361" fmla="*/ 367502 h 834218"/>
                  <a:gd name="connsiteX362" fmla="*/ 2823181 w 3024845"/>
                  <a:gd name="connsiteY362" fmla="*/ 373987 h 834218"/>
                  <a:gd name="connsiteX363" fmla="*/ 2839395 w 3024845"/>
                  <a:gd name="connsiteY363" fmla="*/ 373987 h 834218"/>
                  <a:gd name="connsiteX364" fmla="*/ 2839395 w 3024845"/>
                  <a:gd name="connsiteY364" fmla="*/ 423708 h 834218"/>
                  <a:gd name="connsiteX365" fmla="*/ 2871822 w 3024845"/>
                  <a:gd name="connsiteY365" fmla="*/ 423708 h 834218"/>
                  <a:gd name="connsiteX366" fmla="*/ 2871822 w 3024845"/>
                  <a:gd name="connsiteY366" fmla="*/ 397767 h 834218"/>
                  <a:gd name="connsiteX367" fmla="*/ 2910329 w 3024845"/>
                  <a:gd name="connsiteY367" fmla="*/ 397767 h 834218"/>
                  <a:gd name="connsiteX368" fmla="*/ 2910329 w 3024845"/>
                  <a:gd name="connsiteY368" fmla="*/ 367502 h 834218"/>
                  <a:gd name="connsiteX369" fmla="*/ 2958970 w 3024845"/>
                  <a:gd name="connsiteY369" fmla="*/ 367502 h 834218"/>
                  <a:gd name="connsiteX370" fmla="*/ 2958970 w 3024845"/>
                  <a:gd name="connsiteY370" fmla="*/ 478658 h 834218"/>
                  <a:gd name="connsiteX371" fmla="*/ 2958970 w 3024845"/>
                  <a:gd name="connsiteY371" fmla="*/ 492437 h 834218"/>
                  <a:gd name="connsiteX372" fmla="*/ 3024845 w 3024845"/>
                  <a:gd name="connsiteY372" fmla="*/ 492437 h 834218"/>
                  <a:gd name="connsiteX373" fmla="*/ 3024845 w 3024845"/>
                  <a:gd name="connsiteY373" fmla="*/ 834218 h 834218"/>
                  <a:gd name="connsiteX374" fmla="*/ 2054 w 3024845"/>
                  <a:gd name="connsiteY374" fmla="*/ 831885 h 834218"/>
                  <a:gd name="connsiteX375" fmla="*/ 0 w 3024845"/>
                  <a:gd name="connsiteY375" fmla="*/ 397767 h 834218"/>
                  <a:gd name="connsiteX376" fmla="*/ 20267 w 3024845"/>
                  <a:gd name="connsiteY376" fmla="*/ 397767 h 834218"/>
                  <a:gd name="connsiteX377" fmla="*/ 20774 w 3024845"/>
                  <a:gd name="connsiteY377" fmla="*/ 396686 h 834218"/>
                  <a:gd name="connsiteX378" fmla="*/ 24320 w 3024845"/>
                  <a:gd name="connsiteY378" fmla="*/ 389120 h 834218"/>
                  <a:gd name="connsiteX379" fmla="*/ 26094 w 3024845"/>
                  <a:gd name="connsiteY379" fmla="*/ 389390 h 834218"/>
                  <a:gd name="connsiteX380" fmla="*/ 38507 w 3024845"/>
                  <a:gd name="connsiteY380" fmla="*/ 391281 h 834218"/>
                  <a:gd name="connsiteX381" fmla="*/ 39014 w 3024845"/>
                  <a:gd name="connsiteY381" fmla="*/ 392633 h 834218"/>
                  <a:gd name="connsiteX382" fmla="*/ 42560 w 3024845"/>
                  <a:gd name="connsiteY382" fmla="*/ 402090 h 834218"/>
                  <a:gd name="connsiteX383" fmla="*/ 68907 w 3024845"/>
                  <a:gd name="connsiteY383" fmla="*/ 404252 h 834218"/>
                  <a:gd name="connsiteX384" fmla="*/ 68907 w 3024845"/>
                  <a:gd name="connsiteY384" fmla="*/ 281031 h 834218"/>
                  <a:gd name="connsiteX385" fmla="*/ 70934 w 3024845"/>
                  <a:gd name="connsiteY385" fmla="*/ 281031 h 834218"/>
                  <a:gd name="connsiteX386" fmla="*/ 85121 w 3024845"/>
                  <a:gd name="connsiteY386" fmla="*/ 281031 h 834218"/>
                  <a:gd name="connsiteX387" fmla="*/ 85121 w 3024845"/>
                  <a:gd name="connsiteY387" fmla="*/ 144839 h 834218"/>
                  <a:gd name="connsiteX388" fmla="*/ 86894 w 3024845"/>
                  <a:gd name="connsiteY388" fmla="*/ 144839 h 834218"/>
                  <a:gd name="connsiteX389" fmla="*/ 99308 w 3024845"/>
                  <a:gd name="connsiteY389" fmla="*/ 144839 h 834218"/>
                  <a:gd name="connsiteX390" fmla="*/ 99308 w 3024845"/>
                  <a:gd name="connsiteY390" fmla="*/ 30265 h 834218"/>
                  <a:gd name="connsiteX391" fmla="*/ 103361 w 3024845"/>
                  <a:gd name="connsiteY391" fmla="*/ 2161 h 834218"/>
                  <a:gd name="connsiteX392" fmla="*/ 105388 w 3024845"/>
                  <a:gd name="connsiteY392" fmla="*/ 2161 h 834218"/>
                  <a:gd name="connsiteX0" fmla="*/ 103361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16856 w 3024845"/>
                  <a:gd name="connsiteY4" fmla="*/ 23779 h 834218"/>
                  <a:gd name="connsiteX5" fmla="*/ 217363 w 3024845"/>
                  <a:gd name="connsiteY5" fmla="*/ 24590 h 834218"/>
                  <a:gd name="connsiteX6" fmla="*/ 220909 w 3024845"/>
                  <a:gd name="connsiteY6" fmla="*/ 30265 h 834218"/>
                  <a:gd name="connsiteX7" fmla="*/ 220909 w 3024845"/>
                  <a:gd name="connsiteY7" fmla="*/ 144839 h 834218"/>
                  <a:gd name="connsiteX8" fmla="*/ 223189 w 3024845"/>
                  <a:gd name="connsiteY8" fmla="*/ 144839 h 834218"/>
                  <a:gd name="connsiteX9" fmla="*/ 239150 w 3024845"/>
                  <a:gd name="connsiteY9" fmla="*/ 144839 h 834218"/>
                  <a:gd name="connsiteX10" fmla="*/ 239150 w 3024845"/>
                  <a:gd name="connsiteY10" fmla="*/ 285354 h 834218"/>
                  <a:gd name="connsiteX11" fmla="*/ 240670 w 3024845"/>
                  <a:gd name="connsiteY11" fmla="*/ 285084 h 834218"/>
                  <a:gd name="connsiteX12" fmla="*/ 251310 w 3024845"/>
                  <a:gd name="connsiteY12" fmla="*/ 283193 h 834218"/>
                  <a:gd name="connsiteX13" fmla="*/ 249283 w 3024845"/>
                  <a:gd name="connsiteY13" fmla="*/ 371825 h 834218"/>
                  <a:gd name="connsiteX14" fmla="*/ 250803 w 3024845"/>
                  <a:gd name="connsiteY14" fmla="*/ 372096 h 834218"/>
                  <a:gd name="connsiteX15" fmla="*/ 261443 w 3024845"/>
                  <a:gd name="connsiteY15" fmla="*/ 373987 h 834218"/>
                  <a:gd name="connsiteX16" fmla="*/ 261696 w 3024845"/>
                  <a:gd name="connsiteY16" fmla="*/ 374798 h 834218"/>
                  <a:gd name="connsiteX17" fmla="*/ 263470 w 3024845"/>
                  <a:gd name="connsiteY17" fmla="*/ 380473 h 834218"/>
                  <a:gd name="connsiteX18" fmla="*/ 264230 w 3024845"/>
                  <a:gd name="connsiteY18" fmla="*/ 378041 h 834218"/>
                  <a:gd name="connsiteX19" fmla="*/ 269550 w 3024845"/>
                  <a:gd name="connsiteY19" fmla="*/ 361017 h 834218"/>
                  <a:gd name="connsiteX20" fmla="*/ 271323 w 3024845"/>
                  <a:gd name="connsiteY20" fmla="*/ 361017 h 834218"/>
                  <a:gd name="connsiteX21" fmla="*/ 283737 w 3024845"/>
                  <a:gd name="connsiteY21" fmla="*/ 361017 h 834218"/>
                  <a:gd name="connsiteX22" fmla="*/ 283737 w 3024845"/>
                  <a:gd name="connsiteY22" fmla="*/ 393443 h 834218"/>
                  <a:gd name="connsiteX23" fmla="*/ 284750 w 3024845"/>
                  <a:gd name="connsiteY23" fmla="*/ 393984 h 834218"/>
                  <a:gd name="connsiteX24" fmla="*/ 291844 w 3024845"/>
                  <a:gd name="connsiteY24" fmla="*/ 397767 h 834218"/>
                  <a:gd name="connsiteX25" fmla="*/ 291844 w 3024845"/>
                  <a:gd name="connsiteY25" fmla="*/ 399118 h 834218"/>
                  <a:gd name="connsiteX26" fmla="*/ 291844 w 3024845"/>
                  <a:gd name="connsiteY26" fmla="*/ 408576 h 834218"/>
                  <a:gd name="connsiteX27" fmla="*/ 336431 w 3024845"/>
                  <a:gd name="connsiteY27" fmla="*/ 408576 h 834218"/>
                  <a:gd name="connsiteX28" fmla="*/ 336431 w 3024845"/>
                  <a:gd name="connsiteY28" fmla="*/ 409657 h 834218"/>
                  <a:gd name="connsiteX29" fmla="*/ 336431 w 3024845"/>
                  <a:gd name="connsiteY29" fmla="*/ 417223 h 834218"/>
                  <a:gd name="connsiteX30" fmla="*/ 338457 w 3024845"/>
                  <a:gd name="connsiteY30" fmla="*/ 417223 h 834218"/>
                  <a:gd name="connsiteX31" fmla="*/ 352644 w 3024845"/>
                  <a:gd name="connsiteY31" fmla="*/ 417223 h 834218"/>
                  <a:gd name="connsiteX32" fmla="*/ 352644 w 3024845"/>
                  <a:gd name="connsiteY32" fmla="*/ 386958 h 834218"/>
                  <a:gd name="connsiteX33" fmla="*/ 397231 w 3024845"/>
                  <a:gd name="connsiteY33" fmla="*/ 386958 h 834218"/>
                  <a:gd name="connsiteX34" fmla="*/ 397231 w 3024845"/>
                  <a:gd name="connsiteY34" fmla="*/ 385607 h 834218"/>
                  <a:gd name="connsiteX35" fmla="*/ 397231 w 3024845"/>
                  <a:gd name="connsiteY35" fmla="*/ 376149 h 834218"/>
                  <a:gd name="connsiteX36" fmla="*/ 398245 w 3024845"/>
                  <a:gd name="connsiteY36" fmla="*/ 376149 h 834218"/>
                  <a:gd name="connsiteX37" fmla="*/ 405338 w 3024845"/>
                  <a:gd name="connsiteY37" fmla="*/ 376149 h 834218"/>
                  <a:gd name="connsiteX38" fmla="*/ 405338 w 3024845"/>
                  <a:gd name="connsiteY38" fmla="*/ 374258 h 834218"/>
                  <a:gd name="connsiteX39" fmla="*/ 405338 w 3024845"/>
                  <a:gd name="connsiteY39" fmla="*/ 361017 h 834218"/>
                  <a:gd name="connsiteX40" fmla="*/ 406098 w 3024845"/>
                  <a:gd name="connsiteY40" fmla="*/ 361017 h 834218"/>
                  <a:gd name="connsiteX41" fmla="*/ 411418 w 3024845"/>
                  <a:gd name="connsiteY41" fmla="*/ 361017 h 834218"/>
                  <a:gd name="connsiteX42" fmla="*/ 411418 w 3024845"/>
                  <a:gd name="connsiteY42" fmla="*/ 359936 h 834218"/>
                  <a:gd name="connsiteX43" fmla="*/ 411418 w 3024845"/>
                  <a:gd name="connsiteY43" fmla="*/ 352369 h 834218"/>
                  <a:gd name="connsiteX44" fmla="*/ 413445 w 3024845"/>
                  <a:gd name="connsiteY44" fmla="*/ 352369 h 834218"/>
                  <a:gd name="connsiteX45" fmla="*/ 427632 w 3024845"/>
                  <a:gd name="connsiteY45" fmla="*/ 352369 h 834218"/>
                  <a:gd name="connsiteX46" fmla="*/ 427632 w 3024845"/>
                  <a:gd name="connsiteY46" fmla="*/ 353450 h 834218"/>
                  <a:gd name="connsiteX47" fmla="*/ 427632 w 3024845"/>
                  <a:gd name="connsiteY47" fmla="*/ 361017 h 834218"/>
                  <a:gd name="connsiteX48" fmla="*/ 449925 w 3024845"/>
                  <a:gd name="connsiteY48" fmla="*/ 361017 h 834218"/>
                  <a:gd name="connsiteX49" fmla="*/ 449925 w 3024845"/>
                  <a:gd name="connsiteY49" fmla="*/ 359125 h 834218"/>
                  <a:gd name="connsiteX50" fmla="*/ 449925 w 3024845"/>
                  <a:gd name="connsiteY50" fmla="*/ 345884 h 834218"/>
                  <a:gd name="connsiteX51" fmla="*/ 451699 w 3024845"/>
                  <a:gd name="connsiteY51" fmla="*/ 345884 h 834218"/>
                  <a:gd name="connsiteX52" fmla="*/ 464112 w 3024845"/>
                  <a:gd name="connsiteY52" fmla="*/ 345884 h 834218"/>
                  <a:gd name="connsiteX53" fmla="*/ 464112 w 3024845"/>
                  <a:gd name="connsiteY53" fmla="*/ 369664 h 834218"/>
                  <a:gd name="connsiteX54" fmla="*/ 465126 w 3024845"/>
                  <a:gd name="connsiteY54" fmla="*/ 369664 h 834218"/>
                  <a:gd name="connsiteX55" fmla="*/ 472219 w 3024845"/>
                  <a:gd name="connsiteY55" fmla="*/ 369664 h 834218"/>
                  <a:gd name="connsiteX56" fmla="*/ 472219 w 3024845"/>
                  <a:gd name="connsiteY56" fmla="*/ 368583 h 834218"/>
                  <a:gd name="connsiteX57" fmla="*/ 472219 w 3024845"/>
                  <a:gd name="connsiteY57" fmla="*/ 361017 h 834218"/>
                  <a:gd name="connsiteX58" fmla="*/ 473992 w 3024845"/>
                  <a:gd name="connsiteY58" fmla="*/ 361017 h 834218"/>
                  <a:gd name="connsiteX59" fmla="*/ 486406 w 3024845"/>
                  <a:gd name="connsiteY59" fmla="*/ 361017 h 834218"/>
                  <a:gd name="connsiteX60" fmla="*/ 486406 w 3024845"/>
                  <a:gd name="connsiteY60" fmla="*/ 386958 h 834218"/>
                  <a:gd name="connsiteX61" fmla="*/ 488433 w 3024845"/>
                  <a:gd name="connsiteY61" fmla="*/ 386958 h 834218"/>
                  <a:gd name="connsiteX62" fmla="*/ 502619 w 3024845"/>
                  <a:gd name="connsiteY62" fmla="*/ 386958 h 834218"/>
                  <a:gd name="connsiteX63" fmla="*/ 502619 w 3024845"/>
                  <a:gd name="connsiteY63" fmla="*/ 388579 h 834218"/>
                  <a:gd name="connsiteX64" fmla="*/ 502619 w 3024845"/>
                  <a:gd name="connsiteY64" fmla="*/ 399929 h 834218"/>
                  <a:gd name="connsiteX65" fmla="*/ 503379 w 3024845"/>
                  <a:gd name="connsiteY65" fmla="*/ 399929 h 834218"/>
                  <a:gd name="connsiteX66" fmla="*/ 508700 w 3024845"/>
                  <a:gd name="connsiteY66" fmla="*/ 399929 h 834218"/>
                  <a:gd name="connsiteX67" fmla="*/ 508700 w 3024845"/>
                  <a:gd name="connsiteY67" fmla="*/ 399118 h 834218"/>
                  <a:gd name="connsiteX68" fmla="*/ 508700 w 3024845"/>
                  <a:gd name="connsiteY68" fmla="*/ 393443 h 834218"/>
                  <a:gd name="connsiteX69" fmla="*/ 539100 w 3024845"/>
                  <a:gd name="connsiteY69" fmla="*/ 393443 h 834218"/>
                  <a:gd name="connsiteX70" fmla="*/ 539100 w 3024845"/>
                  <a:gd name="connsiteY70" fmla="*/ 417223 h 834218"/>
                  <a:gd name="connsiteX71" fmla="*/ 540113 w 3024845"/>
                  <a:gd name="connsiteY71" fmla="*/ 417223 h 834218"/>
                  <a:gd name="connsiteX72" fmla="*/ 547207 w 3024845"/>
                  <a:gd name="connsiteY72" fmla="*/ 417223 h 834218"/>
                  <a:gd name="connsiteX73" fmla="*/ 547207 w 3024845"/>
                  <a:gd name="connsiteY73" fmla="*/ 418304 h 834218"/>
                  <a:gd name="connsiteX74" fmla="*/ 547207 w 3024845"/>
                  <a:gd name="connsiteY74" fmla="*/ 425870 h 834218"/>
                  <a:gd name="connsiteX75" fmla="*/ 547967 w 3024845"/>
                  <a:gd name="connsiteY75" fmla="*/ 425870 h 834218"/>
                  <a:gd name="connsiteX76" fmla="*/ 553287 w 3024845"/>
                  <a:gd name="connsiteY76" fmla="*/ 425870 h 834218"/>
                  <a:gd name="connsiteX77" fmla="*/ 553287 w 3024845"/>
                  <a:gd name="connsiteY77" fmla="*/ 423708 h 834218"/>
                  <a:gd name="connsiteX78" fmla="*/ 553287 w 3024845"/>
                  <a:gd name="connsiteY78" fmla="*/ 408576 h 834218"/>
                  <a:gd name="connsiteX79" fmla="*/ 554300 w 3024845"/>
                  <a:gd name="connsiteY79" fmla="*/ 408576 h 834218"/>
                  <a:gd name="connsiteX80" fmla="*/ 561394 w 3024845"/>
                  <a:gd name="connsiteY80" fmla="*/ 408576 h 834218"/>
                  <a:gd name="connsiteX81" fmla="*/ 561394 w 3024845"/>
                  <a:gd name="connsiteY81" fmla="*/ 409657 h 834218"/>
                  <a:gd name="connsiteX82" fmla="*/ 561394 w 3024845"/>
                  <a:gd name="connsiteY82" fmla="*/ 417223 h 834218"/>
                  <a:gd name="connsiteX83" fmla="*/ 566714 w 3024845"/>
                  <a:gd name="connsiteY83" fmla="*/ 415230 h 834218"/>
                  <a:gd name="connsiteX84" fmla="*/ 567474 w 3024845"/>
                  <a:gd name="connsiteY84" fmla="*/ 414250 h 834218"/>
                  <a:gd name="connsiteX85" fmla="*/ 567474 w 3024845"/>
                  <a:gd name="connsiteY85" fmla="*/ 408576 h 834218"/>
                  <a:gd name="connsiteX86" fmla="*/ 605981 w 3024845"/>
                  <a:gd name="connsiteY86" fmla="*/ 408576 h 834218"/>
                  <a:gd name="connsiteX87" fmla="*/ 605981 w 3024845"/>
                  <a:gd name="connsiteY87" fmla="*/ 432355 h 834218"/>
                  <a:gd name="connsiteX88" fmla="*/ 608007 w 3024845"/>
                  <a:gd name="connsiteY88" fmla="*/ 432355 h 834218"/>
                  <a:gd name="connsiteX89" fmla="*/ 622194 w 3024845"/>
                  <a:gd name="connsiteY89" fmla="*/ 432355 h 834218"/>
                  <a:gd name="connsiteX90" fmla="*/ 622194 w 3024845"/>
                  <a:gd name="connsiteY90" fmla="*/ 433436 h 834218"/>
                  <a:gd name="connsiteX91" fmla="*/ 622194 w 3024845"/>
                  <a:gd name="connsiteY91" fmla="*/ 441002 h 834218"/>
                  <a:gd name="connsiteX92" fmla="*/ 623968 w 3024845"/>
                  <a:gd name="connsiteY92" fmla="*/ 441002 h 834218"/>
                  <a:gd name="connsiteX93" fmla="*/ 636381 w 3024845"/>
                  <a:gd name="connsiteY93" fmla="*/ 441002 h 834218"/>
                  <a:gd name="connsiteX94" fmla="*/ 636381 w 3024845"/>
                  <a:gd name="connsiteY94" fmla="*/ 417223 h 834218"/>
                  <a:gd name="connsiteX95" fmla="*/ 637394 w 3024845"/>
                  <a:gd name="connsiteY95" fmla="*/ 417223 h 834218"/>
                  <a:gd name="connsiteX96" fmla="*/ 644488 w 3024845"/>
                  <a:gd name="connsiteY96" fmla="*/ 417223 h 834218"/>
                  <a:gd name="connsiteX97" fmla="*/ 644488 w 3024845"/>
                  <a:gd name="connsiteY97" fmla="*/ 384796 h 834218"/>
                  <a:gd name="connsiteX98" fmla="*/ 645501 w 3024845"/>
                  <a:gd name="connsiteY98" fmla="*/ 384796 h 834218"/>
                  <a:gd name="connsiteX99" fmla="*/ 652595 w 3024845"/>
                  <a:gd name="connsiteY99" fmla="*/ 384796 h 834218"/>
                  <a:gd name="connsiteX100" fmla="*/ 652595 w 3024845"/>
                  <a:gd name="connsiteY100" fmla="*/ 382905 h 834218"/>
                  <a:gd name="connsiteX101" fmla="*/ 652595 w 3024845"/>
                  <a:gd name="connsiteY101" fmla="*/ 369664 h 834218"/>
                  <a:gd name="connsiteX102" fmla="*/ 651328 w 3024845"/>
                  <a:gd name="connsiteY102" fmla="*/ 368042 h 834218"/>
                  <a:gd name="connsiteX103" fmla="*/ 656648 w 3024845"/>
                  <a:gd name="connsiteY103" fmla="*/ 356693 h 834218"/>
                  <a:gd name="connsiteX104" fmla="*/ 664755 w 3024845"/>
                  <a:gd name="connsiteY104" fmla="*/ 384796 h 834218"/>
                  <a:gd name="connsiteX105" fmla="*/ 665515 w 3024845"/>
                  <a:gd name="connsiteY105" fmla="*/ 384796 h 834218"/>
                  <a:gd name="connsiteX106" fmla="*/ 670835 w 3024845"/>
                  <a:gd name="connsiteY106" fmla="*/ 384796 h 834218"/>
                  <a:gd name="connsiteX107" fmla="*/ 670835 w 3024845"/>
                  <a:gd name="connsiteY107" fmla="*/ 278869 h 834218"/>
                  <a:gd name="connsiteX108" fmla="*/ 672355 w 3024845"/>
                  <a:gd name="connsiteY108" fmla="*/ 278869 h 834218"/>
                  <a:gd name="connsiteX109" fmla="*/ 682995 w 3024845"/>
                  <a:gd name="connsiteY109" fmla="*/ 278869 h 834218"/>
                  <a:gd name="connsiteX110" fmla="*/ 682995 w 3024845"/>
                  <a:gd name="connsiteY110" fmla="*/ 231310 h 834218"/>
                  <a:gd name="connsiteX111" fmla="*/ 709342 w 3024845"/>
                  <a:gd name="connsiteY111" fmla="*/ 231310 h 834218"/>
                  <a:gd name="connsiteX112" fmla="*/ 709342 w 3024845"/>
                  <a:gd name="connsiteY112" fmla="*/ 209692 h 834218"/>
                  <a:gd name="connsiteX113" fmla="*/ 743796 w 3024845"/>
                  <a:gd name="connsiteY113" fmla="*/ 209692 h 834218"/>
                  <a:gd name="connsiteX114" fmla="*/ 743796 w 3024845"/>
                  <a:gd name="connsiteY114" fmla="*/ 212124 h 834218"/>
                  <a:gd name="connsiteX115" fmla="*/ 743796 w 3024845"/>
                  <a:gd name="connsiteY115" fmla="*/ 229148 h 834218"/>
                  <a:gd name="connsiteX116" fmla="*/ 746076 w 3024845"/>
                  <a:gd name="connsiteY116" fmla="*/ 229148 h 834218"/>
                  <a:gd name="connsiteX117" fmla="*/ 762036 w 3024845"/>
                  <a:gd name="connsiteY117" fmla="*/ 229148 h 834218"/>
                  <a:gd name="connsiteX118" fmla="*/ 762036 w 3024845"/>
                  <a:gd name="connsiteY118" fmla="*/ 276707 h 834218"/>
                  <a:gd name="connsiteX119" fmla="*/ 763049 w 3024845"/>
                  <a:gd name="connsiteY119" fmla="*/ 276707 h 834218"/>
                  <a:gd name="connsiteX120" fmla="*/ 770143 w 3024845"/>
                  <a:gd name="connsiteY120" fmla="*/ 276707 h 834218"/>
                  <a:gd name="connsiteX121" fmla="*/ 784330 w 3024845"/>
                  <a:gd name="connsiteY121" fmla="*/ 281031 h 834218"/>
                  <a:gd name="connsiteX122" fmla="*/ 784330 w 3024845"/>
                  <a:gd name="connsiteY122" fmla="*/ 319943 h 834218"/>
                  <a:gd name="connsiteX123" fmla="*/ 785343 w 3024845"/>
                  <a:gd name="connsiteY123" fmla="*/ 319943 h 834218"/>
                  <a:gd name="connsiteX124" fmla="*/ 792436 w 3024845"/>
                  <a:gd name="connsiteY124" fmla="*/ 319943 h 834218"/>
                  <a:gd name="connsiteX125" fmla="*/ 792436 w 3024845"/>
                  <a:gd name="connsiteY125" fmla="*/ 321564 h 834218"/>
                  <a:gd name="connsiteX126" fmla="*/ 792436 w 3024845"/>
                  <a:gd name="connsiteY126" fmla="*/ 332913 h 834218"/>
                  <a:gd name="connsiteX127" fmla="*/ 794463 w 3024845"/>
                  <a:gd name="connsiteY127" fmla="*/ 332913 h 834218"/>
                  <a:gd name="connsiteX128" fmla="*/ 808650 w 3024845"/>
                  <a:gd name="connsiteY128" fmla="*/ 332913 h 834218"/>
                  <a:gd name="connsiteX129" fmla="*/ 814730 w 3024845"/>
                  <a:gd name="connsiteY129" fmla="*/ 339399 h 834218"/>
                  <a:gd name="connsiteX130" fmla="*/ 814730 w 3024845"/>
                  <a:gd name="connsiteY130" fmla="*/ 361017 h 834218"/>
                  <a:gd name="connsiteX131" fmla="*/ 817010 w 3024845"/>
                  <a:gd name="connsiteY131" fmla="*/ 361017 h 834218"/>
                  <a:gd name="connsiteX132" fmla="*/ 832970 w 3024845"/>
                  <a:gd name="connsiteY132" fmla="*/ 361017 h 834218"/>
                  <a:gd name="connsiteX133" fmla="*/ 832970 w 3024845"/>
                  <a:gd name="connsiteY133" fmla="*/ 362097 h 834218"/>
                  <a:gd name="connsiteX134" fmla="*/ 832970 w 3024845"/>
                  <a:gd name="connsiteY134" fmla="*/ 369664 h 834218"/>
                  <a:gd name="connsiteX135" fmla="*/ 834237 w 3024845"/>
                  <a:gd name="connsiteY135" fmla="*/ 369664 h 834218"/>
                  <a:gd name="connsiteX136" fmla="*/ 843104 w 3024845"/>
                  <a:gd name="connsiteY136" fmla="*/ 369664 h 834218"/>
                  <a:gd name="connsiteX137" fmla="*/ 843104 w 3024845"/>
                  <a:gd name="connsiteY137" fmla="*/ 371825 h 834218"/>
                  <a:gd name="connsiteX138" fmla="*/ 843104 w 3024845"/>
                  <a:gd name="connsiteY138" fmla="*/ 386958 h 834218"/>
                  <a:gd name="connsiteX139" fmla="*/ 847157 w 3024845"/>
                  <a:gd name="connsiteY139" fmla="*/ 385066 h 834218"/>
                  <a:gd name="connsiteX140" fmla="*/ 847157 w 3024845"/>
                  <a:gd name="connsiteY140" fmla="*/ 371825 h 834218"/>
                  <a:gd name="connsiteX141" fmla="*/ 848170 w 3024845"/>
                  <a:gd name="connsiteY141" fmla="*/ 371825 h 834218"/>
                  <a:gd name="connsiteX142" fmla="*/ 855264 w 3024845"/>
                  <a:gd name="connsiteY142" fmla="*/ 371825 h 834218"/>
                  <a:gd name="connsiteX143" fmla="*/ 855264 w 3024845"/>
                  <a:gd name="connsiteY143" fmla="*/ 373447 h 834218"/>
                  <a:gd name="connsiteX144" fmla="*/ 855264 w 3024845"/>
                  <a:gd name="connsiteY144" fmla="*/ 384796 h 834218"/>
                  <a:gd name="connsiteX145" fmla="*/ 856024 w 3024845"/>
                  <a:gd name="connsiteY145" fmla="*/ 384796 h 834218"/>
                  <a:gd name="connsiteX146" fmla="*/ 861344 w 3024845"/>
                  <a:gd name="connsiteY146" fmla="*/ 384796 h 834218"/>
                  <a:gd name="connsiteX147" fmla="*/ 909984 w 3024845"/>
                  <a:gd name="connsiteY147" fmla="*/ 380473 h 834218"/>
                  <a:gd name="connsiteX148" fmla="*/ 909984 w 3024845"/>
                  <a:gd name="connsiteY148" fmla="*/ 381824 h 834218"/>
                  <a:gd name="connsiteX149" fmla="*/ 909984 w 3024845"/>
                  <a:gd name="connsiteY149" fmla="*/ 391281 h 834218"/>
                  <a:gd name="connsiteX150" fmla="*/ 910744 w 3024845"/>
                  <a:gd name="connsiteY150" fmla="*/ 391281 h 834218"/>
                  <a:gd name="connsiteX151" fmla="*/ 916065 w 3024845"/>
                  <a:gd name="connsiteY151" fmla="*/ 391281 h 834218"/>
                  <a:gd name="connsiteX152" fmla="*/ 916065 w 3024845"/>
                  <a:gd name="connsiteY152" fmla="*/ 393443 h 834218"/>
                  <a:gd name="connsiteX153" fmla="*/ 916065 w 3024845"/>
                  <a:gd name="connsiteY153" fmla="*/ 408576 h 834218"/>
                  <a:gd name="connsiteX154" fmla="*/ 918091 w 3024845"/>
                  <a:gd name="connsiteY154" fmla="*/ 407225 h 834218"/>
                  <a:gd name="connsiteX155" fmla="*/ 932278 w 3024845"/>
                  <a:gd name="connsiteY155" fmla="*/ 397767 h 834218"/>
                  <a:gd name="connsiteX156" fmla="*/ 938358 w 3024845"/>
                  <a:gd name="connsiteY156" fmla="*/ 356693 h 834218"/>
                  <a:gd name="connsiteX157" fmla="*/ 939118 w 3024845"/>
                  <a:gd name="connsiteY157" fmla="*/ 356423 h 834218"/>
                  <a:gd name="connsiteX158" fmla="*/ 944438 w 3024845"/>
                  <a:gd name="connsiteY158" fmla="*/ 354531 h 834218"/>
                  <a:gd name="connsiteX159" fmla="*/ 946465 w 3024845"/>
                  <a:gd name="connsiteY159" fmla="*/ 285354 h 834218"/>
                  <a:gd name="connsiteX160" fmla="*/ 948492 w 3024845"/>
                  <a:gd name="connsiteY160" fmla="*/ 354531 h 834218"/>
                  <a:gd name="connsiteX161" fmla="*/ 949252 w 3024845"/>
                  <a:gd name="connsiteY161" fmla="*/ 354801 h 834218"/>
                  <a:gd name="connsiteX162" fmla="*/ 954572 w 3024845"/>
                  <a:gd name="connsiteY162" fmla="*/ 356693 h 834218"/>
                  <a:gd name="connsiteX163" fmla="*/ 954572 w 3024845"/>
                  <a:gd name="connsiteY163" fmla="*/ 270222 h 834218"/>
                  <a:gd name="connsiteX164" fmla="*/ 958625 w 3024845"/>
                  <a:gd name="connsiteY164" fmla="*/ 237795 h 834218"/>
                  <a:gd name="connsiteX165" fmla="*/ 997132 w 3024845"/>
                  <a:gd name="connsiteY165" fmla="*/ 237795 h 834218"/>
                  <a:gd name="connsiteX166" fmla="*/ 997132 w 3024845"/>
                  <a:gd name="connsiteY166" fmla="*/ 270222 h 834218"/>
                  <a:gd name="connsiteX167" fmla="*/ 997892 w 3024845"/>
                  <a:gd name="connsiteY167" fmla="*/ 270222 h 834218"/>
                  <a:gd name="connsiteX168" fmla="*/ 1003212 w 3024845"/>
                  <a:gd name="connsiteY168" fmla="*/ 270222 h 834218"/>
                  <a:gd name="connsiteX169" fmla="*/ 1003212 w 3024845"/>
                  <a:gd name="connsiteY169" fmla="*/ 188074 h 834218"/>
                  <a:gd name="connsiteX170" fmla="*/ 1004986 w 3024845"/>
                  <a:gd name="connsiteY170" fmla="*/ 188074 h 834218"/>
                  <a:gd name="connsiteX171" fmla="*/ 1017399 w 3024845"/>
                  <a:gd name="connsiteY171" fmla="*/ 188074 h 834218"/>
                  <a:gd name="connsiteX172" fmla="*/ 1017399 w 3024845"/>
                  <a:gd name="connsiteY172" fmla="*/ 186183 h 834218"/>
                  <a:gd name="connsiteX173" fmla="*/ 1017399 w 3024845"/>
                  <a:gd name="connsiteY173" fmla="*/ 172942 h 834218"/>
                  <a:gd name="connsiteX174" fmla="*/ 1039693 w 3024845"/>
                  <a:gd name="connsiteY174" fmla="*/ 172942 h 834218"/>
                  <a:gd name="connsiteX175" fmla="*/ 1039693 w 3024845"/>
                  <a:gd name="connsiteY175" fmla="*/ 171861 h 834218"/>
                  <a:gd name="connsiteX176" fmla="*/ 1039693 w 3024845"/>
                  <a:gd name="connsiteY176" fmla="*/ 164295 h 834218"/>
                  <a:gd name="connsiteX177" fmla="*/ 1041466 w 3024845"/>
                  <a:gd name="connsiteY177" fmla="*/ 164295 h 834218"/>
                  <a:gd name="connsiteX178" fmla="*/ 1053880 w 3024845"/>
                  <a:gd name="connsiteY178" fmla="*/ 164295 h 834218"/>
                  <a:gd name="connsiteX179" fmla="*/ 1053880 w 3024845"/>
                  <a:gd name="connsiteY179" fmla="*/ 165376 h 834218"/>
                  <a:gd name="connsiteX180" fmla="*/ 1053880 w 3024845"/>
                  <a:gd name="connsiteY180" fmla="*/ 172942 h 834218"/>
                  <a:gd name="connsiteX181" fmla="*/ 1054640 w 3024845"/>
                  <a:gd name="connsiteY181" fmla="*/ 172942 h 834218"/>
                  <a:gd name="connsiteX182" fmla="*/ 1059960 w 3024845"/>
                  <a:gd name="connsiteY182" fmla="*/ 172942 h 834218"/>
                  <a:gd name="connsiteX183" fmla="*/ 1070093 w 3024845"/>
                  <a:gd name="connsiteY183" fmla="*/ 168618 h 834218"/>
                  <a:gd name="connsiteX184" fmla="*/ 1074146 w 3024845"/>
                  <a:gd name="connsiteY184" fmla="*/ 171861 h 834218"/>
                  <a:gd name="connsiteX185" fmla="*/ 1074146 w 3024845"/>
                  <a:gd name="connsiteY185" fmla="*/ 164295 h 834218"/>
                  <a:gd name="connsiteX186" fmla="*/ 1076426 w 3024845"/>
                  <a:gd name="connsiteY186" fmla="*/ 164295 h 834218"/>
                  <a:gd name="connsiteX187" fmla="*/ 1092387 w 3024845"/>
                  <a:gd name="connsiteY187" fmla="*/ 164295 h 834218"/>
                  <a:gd name="connsiteX188" fmla="*/ 1092387 w 3024845"/>
                  <a:gd name="connsiteY188" fmla="*/ 165376 h 834218"/>
                  <a:gd name="connsiteX189" fmla="*/ 1092387 w 3024845"/>
                  <a:gd name="connsiteY189" fmla="*/ 172942 h 834218"/>
                  <a:gd name="connsiteX190" fmla="*/ 1122787 w 3024845"/>
                  <a:gd name="connsiteY190" fmla="*/ 172942 h 834218"/>
                  <a:gd name="connsiteX191" fmla="*/ 1122787 w 3024845"/>
                  <a:gd name="connsiteY191" fmla="*/ 174563 h 834218"/>
                  <a:gd name="connsiteX192" fmla="*/ 1122787 w 3024845"/>
                  <a:gd name="connsiteY192" fmla="*/ 185913 h 834218"/>
                  <a:gd name="connsiteX193" fmla="*/ 1149134 w 3024845"/>
                  <a:gd name="connsiteY193" fmla="*/ 185913 h 834218"/>
                  <a:gd name="connsiteX194" fmla="*/ 1149134 w 3024845"/>
                  <a:gd name="connsiteY194" fmla="*/ 216177 h 834218"/>
                  <a:gd name="connsiteX195" fmla="*/ 1149894 w 3024845"/>
                  <a:gd name="connsiteY195" fmla="*/ 216177 h 834218"/>
                  <a:gd name="connsiteX196" fmla="*/ 1155214 w 3024845"/>
                  <a:gd name="connsiteY196" fmla="*/ 216177 h 834218"/>
                  <a:gd name="connsiteX197" fmla="*/ 1155214 w 3024845"/>
                  <a:gd name="connsiteY197" fmla="*/ 217258 h 834218"/>
                  <a:gd name="connsiteX198" fmla="*/ 1155214 w 3024845"/>
                  <a:gd name="connsiteY198" fmla="*/ 224825 h 834218"/>
                  <a:gd name="connsiteX199" fmla="*/ 1159268 w 3024845"/>
                  <a:gd name="connsiteY199" fmla="*/ 255089 h 834218"/>
                  <a:gd name="connsiteX200" fmla="*/ 1160028 w 3024845"/>
                  <a:gd name="connsiteY200" fmla="*/ 255089 h 834218"/>
                  <a:gd name="connsiteX201" fmla="*/ 1165348 w 3024845"/>
                  <a:gd name="connsiteY201" fmla="*/ 255089 h 834218"/>
                  <a:gd name="connsiteX202" fmla="*/ 1165348 w 3024845"/>
                  <a:gd name="connsiteY202" fmla="*/ 255900 h 834218"/>
                  <a:gd name="connsiteX203" fmla="*/ 1165348 w 3024845"/>
                  <a:gd name="connsiteY203" fmla="*/ 261575 h 834218"/>
                  <a:gd name="connsiteX204" fmla="*/ 1166361 w 3024845"/>
                  <a:gd name="connsiteY204" fmla="*/ 261575 h 834218"/>
                  <a:gd name="connsiteX205" fmla="*/ 1173454 w 3024845"/>
                  <a:gd name="connsiteY205" fmla="*/ 261575 h 834218"/>
                  <a:gd name="connsiteX206" fmla="*/ 1173454 w 3024845"/>
                  <a:gd name="connsiteY206" fmla="*/ 291840 h 834218"/>
                  <a:gd name="connsiteX207" fmla="*/ 1175481 w 3024845"/>
                  <a:gd name="connsiteY207" fmla="*/ 291840 h 834218"/>
                  <a:gd name="connsiteX208" fmla="*/ 1189668 w 3024845"/>
                  <a:gd name="connsiteY208" fmla="*/ 291840 h 834218"/>
                  <a:gd name="connsiteX209" fmla="*/ 1189668 w 3024845"/>
                  <a:gd name="connsiteY209" fmla="*/ 315619 h 834218"/>
                  <a:gd name="connsiteX210" fmla="*/ 1191695 w 3024845"/>
                  <a:gd name="connsiteY210" fmla="*/ 317240 h 834218"/>
                  <a:gd name="connsiteX211" fmla="*/ 1191695 w 3024845"/>
                  <a:gd name="connsiteY211" fmla="*/ 328590 h 834218"/>
                  <a:gd name="connsiteX212" fmla="*/ 1192455 w 3024845"/>
                  <a:gd name="connsiteY212" fmla="*/ 328590 h 834218"/>
                  <a:gd name="connsiteX213" fmla="*/ 1197775 w 3024845"/>
                  <a:gd name="connsiteY213" fmla="*/ 328590 h 834218"/>
                  <a:gd name="connsiteX214" fmla="*/ 1197775 w 3024845"/>
                  <a:gd name="connsiteY214" fmla="*/ 352369 h 834218"/>
                  <a:gd name="connsiteX215" fmla="*/ 1199041 w 3024845"/>
                  <a:gd name="connsiteY215" fmla="*/ 352369 h 834218"/>
                  <a:gd name="connsiteX216" fmla="*/ 1207908 w 3024845"/>
                  <a:gd name="connsiteY216" fmla="*/ 352369 h 834218"/>
                  <a:gd name="connsiteX217" fmla="*/ 1209935 w 3024845"/>
                  <a:gd name="connsiteY217" fmla="*/ 356423 h 834218"/>
                  <a:gd name="connsiteX218" fmla="*/ 1209935 w 3024845"/>
                  <a:gd name="connsiteY218" fmla="*/ 369664 h 834218"/>
                  <a:gd name="connsiteX219" fmla="*/ 1211455 w 3024845"/>
                  <a:gd name="connsiteY219" fmla="*/ 367772 h 834218"/>
                  <a:gd name="connsiteX220" fmla="*/ 1222095 w 3024845"/>
                  <a:gd name="connsiteY220" fmla="*/ 354531 h 834218"/>
                  <a:gd name="connsiteX221" fmla="*/ 1250469 w 3024845"/>
                  <a:gd name="connsiteY221" fmla="*/ 354531 h 834218"/>
                  <a:gd name="connsiteX222" fmla="*/ 1250469 w 3024845"/>
                  <a:gd name="connsiteY222" fmla="*/ 441002 h 834218"/>
                  <a:gd name="connsiteX223" fmla="*/ 1251229 w 3024845"/>
                  <a:gd name="connsiteY223" fmla="*/ 441002 h 834218"/>
                  <a:gd name="connsiteX224" fmla="*/ 1256549 w 3024845"/>
                  <a:gd name="connsiteY224" fmla="*/ 441002 h 834218"/>
                  <a:gd name="connsiteX225" fmla="*/ 1257309 w 3024845"/>
                  <a:gd name="connsiteY225" fmla="*/ 439651 h 834218"/>
                  <a:gd name="connsiteX226" fmla="*/ 1262629 w 3024845"/>
                  <a:gd name="connsiteY226" fmla="*/ 430193 h 834218"/>
                  <a:gd name="connsiteX227" fmla="*/ 1262629 w 3024845"/>
                  <a:gd name="connsiteY227" fmla="*/ 432085 h 834218"/>
                  <a:gd name="connsiteX228" fmla="*/ 1262629 w 3024845"/>
                  <a:gd name="connsiteY228" fmla="*/ 445326 h 834218"/>
                  <a:gd name="connsiteX229" fmla="*/ 1266682 w 3024845"/>
                  <a:gd name="connsiteY229" fmla="*/ 399929 h 834218"/>
                  <a:gd name="connsiteX230" fmla="*/ 1267442 w 3024845"/>
                  <a:gd name="connsiteY230" fmla="*/ 399929 h 834218"/>
                  <a:gd name="connsiteX231" fmla="*/ 1272762 w 3024845"/>
                  <a:gd name="connsiteY231" fmla="*/ 399929 h 834218"/>
                  <a:gd name="connsiteX232" fmla="*/ 1272762 w 3024845"/>
                  <a:gd name="connsiteY232" fmla="*/ 335075 h 834218"/>
                  <a:gd name="connsiteX233" fmla="*/ 1273776 w 3024845"/>
                  <a:gd name="connsiteY233" fmla="*/ 335075 h 834218"/>
                  <a:gd name="connsiteX234" fmla="*/ 1280869 w 3024845"/>
                  <a:gd name="connsiteY234" fmla="*/ 335075 h 834218"/>
                  <a:gd name="connsiteX235" fmla="*/ 1293029 w 3024845"/>
                  <a:gd name="connsiteY235" fmla="*/ 291840 h 834218"/>
                  <a:gd name="connsiteX236" fmla="*/ 1294296 w 3024845"/>
                  <a:gd name="connsiteY236" fmla="*/ 291840 h 834218"/>
                  <a:gd name="connsiteX237" fmla="*/ 1303163 w 3024845"/>
                  <a:gd name="connsiteY237" fmla="*/ 291840 h 834218"/>
                  <a:gd name="connsiteX238" fmla="*/ 1313296 w 3024845"/>
                  <a:gd name="connsiteY238" fmla="*/ 335075 h 834218"/>
                  <a:gd name="connsiteX239" fmla="*/ 1314309 w 3024845"/>
                  <a:gd name="connsiteY239" fmla="*/ 335075 h 834218"/>
                  <a:gd name="connsiteX240" fmla="*/ 1321403 w 3024845"/>
                  <a:gd name="connsiteY240" fmla="*/ 335075 h 834218"/>
                  <a:gd name="connsiteX241" fmla="*/ 1321403 w 3024845"/>
                  <a:gd name="connsiteY241" fmla="*/ 373987 h 834218"/>
                  <a:gd name="connsiteX242" fmla="*/ 1323176 w 3024845"/>
                  <a:gd name="connsiteY242" fmla="*/ 373987 h 834218"/>
                  <a:gd name="connsiteX243" fmla="*/ 1335590 w 3024845"/>
                  <a:gd name="connsiteY243" fmla="*/ 373987 h 834218"/>
                  <a:gd name="connsiteX244" fmla="*/ 1335590 w 3024845"/>
                  <a:gd name="connsiteY244" fmla="*/ 376149 h 834218"/>
                  <a:gd name="connsiteX245" fmla="*/ 1335590 w 3024845"/>
                  <a:gd name="connsiteY245" fmla="*/ 391281 h 834218"/>
                  <a:gd name="connsiteX246" fmla="*/ 1339643 w 3024845"/>
                  <a:gd name="connsiteY246" fmla="*/ 389120 h 834218"/>
                  <a:gd name="connsiteX247" fmla="*/ 1339643 w 3024845"/>
                  <a:gd name="connsiteY247" fmla="*/ 373987 h 834218"/>
                  <a:gd name="connsiteX248" fmla="*/ 1341163 w 3024845"/>
                  <a:gd name="connsiteY248" fmla="*/ 373987 h 834218"/>
                  <a:gd name="connsiteX249" fmla="*/ 1351803 w 3024845"/>
                  <a:gd name="connsiteY249" fmla="*/ 373987 h 834218"/>
                  <a:gd name="connsiteX250" fmla="*/ 1351803 w 3024845"/>
                  <a:gd name="connsiteY250" fmla="*/ 375608 h 834218"/>
                  <a:gd name="connsiteX251" fmla="*/ 1351803 w 3024845"/>
                  <a:gd name="connsiteY251" fmla="*/ 386958 h 834218"/>
                  <a:gd name="connsiteX252" fmla="*/ 1382204 w 3024845"/>
                  <a:gd name="connsiteY252" fmla="*/ 386958 h 834218"/>
                  <a:gd name="connsiteX253" fmla="*/ 1382204 w 3024845"/>
                  <a:gd name="connsiteY253" fmla="*/ 350208 h 834218"/>
                  <a:gd name="connsiteX254" fmla="*/ 1383470 w 3024845"/>
                  <a:gd name="connsiteY254" fmla="*/ 350208 h 834218"/>
                  <a:gd name="connsiteX255" fmla="*/ 1392337 w 3024845"/>
                  <a:gd name="connsiteY255" fmla="*/ 350208 h 834218"/>
                  <a:gd name="connsiteX256" fmla="*/ 1392337 w 3024845"/>
                  <a:gd name="connsiteY256" fmla="*/ 371825 h 834218"/>
                  <a:gd name="connsiteX257" fmla="*/ 1394364 w 3024845"/>
                  <a:gd name="connsiteY257" fmla="*/ 339399 h 834218"/>
                  <a:gd name="connsiteX258" fmla="*/ 1416657 w 3024845"/>
                  <a:gd name="connsiteY258" fmla="*/ 339399 h 834218"/>
                  <a:gd name="connsiteX259" fmla="*/ 1416657 w 3024845"/>
                  <a:gd name="connsiteY259" fmla="*/ 337777 h 834218"/>
                  <a:gd name="connsiteX260" fmla="*/ 1416657 w 3024845"/>
                  <a:gd name="connsiteY260" fmla="*/ 326428 h 834218"/>
                  <a:gd name="connsiteX261" fmla="*/ 1417417 w 3024845"/>
                  <a:gd name="connsiteY261" fmla="*/ 326428 h 834218"/>
                  <a:gd name="connsiteX262" fmla="*/ 1422737 w 3024845"/>
                  <a:gd name="connsiteY262" fmla="*/ 326428 h 834218"/>
                  <a:gd name="connsiteX263" fmla="*/ 1422737 w 3024845"/>
                  <a:gd name="connsiteY263" fmla="*/ 324537 h 834218"/>
                  <a:gd name="connsiteX264" fmla="*/ 1422737 w 3024845"/>
                  <a:gd name="connsiteY264" fmla="*/ 311296 h 834218"/>
                  <a:gd name="connsiteX265" fmla="*/ 1426791 w 3024845"/>
                  <a:gd name="connsiteY265" fmla="*/ 317781 h 834218"/>
                  <a:gd name="connsiteX266" fmla="*/ 1429071 w 3024845"/>
                  <a:gd name="connsiteY266" fmla="*/ 317781 h 834218"/>
                  <a:gd name="connsiteX267" fmla="*/ 1445031 w 3024845"/>
                  <a:gd name="connsiteY267" fmla="*/ 317781 h 834218"/>
                  <a:gd name="connsiteX268" fmla="*/ 1445031 w 3024845"/>
                  <a:gd name="connsiteY268" fmla="*/ 316970 h 834218"/>
                  <a:gd name="connsiteX269" fmla="*/ 1445031 w 3024845"/>
                  <a:gd name="connsiteY269" fmla="*/ 311296 h 834218"/>
                  <a:gd name="connsiteX270" fmla="*/ 1445791 w 3024845"/>
                  <a:gd name="connsiteY270" fmla="*/ 311296 h 834218"/>
                  <a:gd name="connsiteX271" fmla="*/ 1451111 w 3024845"/>
                  <a:gd name="connsiteY271" fmla="*/ 311296 h 834218"/>
                  <a:gd name="connsiteX272" fmla="*/ 1451111 w 3024845"/>
                  <a:gd name="connsiteY272" fmla="*/ 312647 h 834218"/>
                  <a:gd name="connsiteX273" fmla="*/ 1451111 w 3024845"/>
                  <a:gd name="connsiteY273" fmla="*/ 322105 h 834218"/>
                  <a:gd name="connsiteX274" fmla="*/ 1489618 w 3024845"/>
                  <a:gd name="connsiteY274" fmla="*/ 322105 h 834218"/>
                  <a:gd name="connsiteX275" fmla="*/ 1489618 w 3024845"/>
                  <a:gd name="connsiteY275" fmla="*/ 460458 h 834218"/>
                  <a:gd name="connsiteX276" fmla="*/ 1491138 w 3024845"/>
                  <a:gd name="connsiteY276" fmla="*/ 460458 h 834218"/>
                  <a:gd name="connsiteX277" fmla="*/ 1501778 w 3024845"/>
                  <a:gd name="connsiteY277" fmla="*/ 460458 h 834218"/>
                  <a:gd name="connsiteX278" fmla="*/ 1501778 w 3024845"/>
                  <a:gd name="connsiteY278" fmla="*/ 447488 h 834218"/>
                  <a:gd name="connsiteX279" fmla="*/ 1505832 w 3024845"/>
                  <a:gd name="connsiteY279" fmla="*/ 447488 h 834218"/>
                  <a:gd name="connsiteX280" fmla="*/ 1505832 w 3024845"/>
                  <a:gd name="connsiteY280" fmla="*/ 460458 h 834218"/>
                  <a:gd name="connsiteX281" fmla="*/ 1536232 w 3024845"/>
                  <a:gd name="connsiteY281" fmla="*/ 460458 h 834218"/>
                  <a:gd name="connsiteX282" fmla="*/ 1536232 w 3024845"/>
                  <a:gd name="connsiteY282" fmla="*/ 430193 h 834218"/>
                  <a:gd name="connsiteX283" fmla="*/ 1548392 w 3024845"/>
                  <a:gd name="connsiteY283" fmla="*/ 430193 h 834218"/>
                  <a:gd name="connsiteX284" fmla="*/ 1560552 w 3024845"/>
                  <a:gd name="connsiteY284" fmla="*/ 428032 h 834218"/>
                  <a:gd name="connsiteX285" fmla="*/ 1564606 w 3024845"/>
                  <a:gd name="connsiteY285" fmla="*/ 430193 h 834218"/>
                  <a:gd name="connsiteX286" fmla="*/ 1574739 w 3024845"/>
                  <a:gd name="connsiteY286" fmla="*/ 430193 h 834218"/>
                  <a:gd name="connsiteX287" fmla="*/ 1574739 w 3024845"/>
                  <a:gd name="connsiteY287" fmla="*/ 460458 h 834218"/>
                  <a:gd name="connsiteX288" fmla="*/ 1582846 w 3024845"/>
                  <a:gd name="connsiteY288" fmla="*/ 460458 h 834218"/>
                  <a:gd name="connsiteX289" fmla="*/ 1582846 w 3024845"/>
                  <a:gd name="connsiteY289" fmla="*/ 477753 h 834218"/>
                  <a:gd name="connsiteX290" fmla="*/ 1592182 w 3024845"/>
                  <a:gd name="connsiteY290" fmla="*/ 478658 h 834218"/>
                  <a:gd name="connsiteX291" fmla="*/ 1605140 w 3024845"/>
                  <a:gd name="connsiteY291" fmla="*/ 478658 h 834218"/>
                  <a:gd name="connsiteX292" fmla="*/ 1605140 w 3024845"/>
                  <a:gd name="connsiteY292" fmla="*/ 462620 h 834218"/>
                  <a:gd name="connsiteX293" fmla="*/ 1673096 w 3024845"/>
                  <a:gd name="connsiteY293" fmla="*/ 462620 h 834218"/>
                  <a:gd name="connsiteX294" fmla="*/ 1673096 w 3024845"/>
                  <a:gd name="connsiteY294" fmla="*/ 377367 h 834218"/>
                  <a:gd name="connsiteX295" fmla="*/ 1745104 w 3024845"/>
                  <a:gd name="connsiteY295" fmla="*/ 377367 h 834218"/>
                  <a:gd name="connsiteX296" fmla="*/ 1745104 w 3024845"/>
                  <a:gd name="connsiteY296" fmla="*/ 456135 h 834218"/>
                  <a:gd name="connsiteX297" fmla="*/ 1747008 w 3024845"/>
                  <a:gd name="connsiteY297" fmla="*/ 456135 h 834218"/>
                  <a:gd name="connsiteX298" fmla="*/ 1748250 w 3024845"/>
                  <a:gd name="connsiteY298" fmla="*/ 478658 h 834218"/>
                  <a:gd name="connsiteX299" fmla="*/ 1757926 w 3024845"/>
                  <a:gd name="connsiteY299" fmla="*/ 478658 h 834218"/>
                  <a:gd name="connsiteX300" fmla="*/ 1759168 w 3024845"/>
                  <a:gd name="connsiteY300" fmla="*/ 456135 h 834218"/>
                  <a:gd name="connsiteX301" fmla="*/ 1765248 w 3024845"/>
                  <a:gd name="connsiteY301" fmla="*/ 456135 h 834218"/>
                  <a:gd name="connsiteX302" fmla="*/ 1766490 w 3024845"/>
                  <a:gd name="connsiteY302" fmla="*/ 478658 h 834218"/>
                  <a:gd name="connsiteX303" fmla="*/ 1817112 w 3024845"/>
                  <a:gd name="connsiteY303" fmla="*/ 478658 h 834218"/>
                  <a:gd name="connsiteX304" fmla="*/ 1817112 w 3024845"/>
                  <a:gd name="connsiteY304" fmla="*/ 315630 h 834218"/>
                  <a:gd name="connsiteX305" fmla="*/ 2014439 w 3024845"/>
                  <a:gd name="connsiteY305" fmla="*/ 315630 h 834218"/>
                  <a:gd name="connsiteX306" fmla="*/ 2014439 w 3024845"/>
                  <a:gd name="connsiteY306" fmla="*/ 478658 h 834218"/>
                  <a:gd name="connsiteX307" fmla="*/ 2033136 w 3024845"/>
                  <a:gd name="connsiteY307" fmla="*/ 478658 h 834218"/>
                  <a:gd name="connsiteX308" fmla="*/ 2033136 w 3024845"/>
                  <a:gd name="connsiteY308" fmla="*/ 395965 h 834218"/>
                  <a:gd name="connsiteX309" fmla="*/ 2128256 w 3024845"/>
                  <a:gd name="connsiteY309" fmla="*/ 395965 h 834218"/>
                  <a:gd name="connsiteX310" fmla="*/ 2180720 w 3024845"/>
                  <a:gd name="connsiteY310" fmla="*/ 330752 h 834218"/>
                  <a:gd name="connsiteX311" fmla="*/ 2245574 w 3024845"/>
                  <a:gd name="connsiteY311" fmla="*/ 330752 h 834218"/>
                  <a:gd name="connsiteX312" fmla="*/ 2245574 w 3024845"/>
                  <a:gd name="connsiteY312" fmla="*/ 406414 h 834218"/>
                  <a:gd name="connsiteX313" fmla="*/ 2253681 w 3024845"/>
                  <a:gd name="connsiteY313" fmla="*/ 406414 h 834218"/>
                  <a:gd name="connsiteX314" fmla="*/ 2255708 w 3024845"/>
                  <a:gd name="connsiteY314" fmla="*/ 399929 h 834218"/>
                  <a:gd name="connsiteX315" fmla="*/ 2261788 w 3024845"/>
                  <a:gd name="connsiteY315" fmla="*/ 399929 h 834218"/>
                  <a:gd name="connsiteX316" fmla="*/ 2263815 w 3024845"/>
                  <a:gd name="connsiteY316" fmla="*/ 408576 h 834218"/>
                  <a:gd name="connsiteX317" fmla="*/ 2275975 w 3024845"/>
                  <a:gd name="connsiteY317" fmla="*/ 408576 h 834218"/>
                  <a:gd name="connsiteX318" fmla="*/ 2275975 w 3024845"/>
                  <a:gd name="connsiteY318" fmla="*/ 402090 h 834218"/>
                  <a:gd name="connsiteX319" fmla="*/ 2298268 w 3024845"/>
                  <a:gd name="connsiteY319" fmla="*/ 402090 h 834218"/>
                  <a:gd name="connsiteX320" fmla="*/ 2298268 w 3024845"/>
                  <a:gd name="connsiteY320" fmla="*/ 408576 h 834218"/>
                  <a:gd name="connsiteX321" fmla="*/ 2318535 w 3024845"/>
                  <a:gd name="connsiteY321" fmla="*/ 408576 h 834218"/>
                  <a:gd name="connsiteX322" fmla="*/ 2318535 w 3024845"/>
                  <a:gd name="connsiteY322" fmla="*/ 453973 h 834218"/>
                  <a:gd name="connsiteX323" fmla="*/ 2332722 w 3024845"/>
                  <a:gd name="connsiteY323" fmla="*/ 453973 h 834218"/>
                  <a:gd name="connsiteX324" fmla="*/ 2332722 w 3024845"/>
                  <a:gd name="connsiteY324" fmla="*/ 441002 h 834218"/>
                  <a:gd name="connsiteX325" fmla="*/ 2348936 w 3024845"/>
                  <a:gd name="connsiteY325" fmla="*/ 441002 h 834218"/>
                  <a:gd name="connsiteX326" fmla="*/ 2348936 w 3024845"/>
                  <a:gd name="connsiteY326" fmla="*/ 261575 h 834218"/>
                  <a:gd name="connsiteX327" fmla="*/ 2355016 w 3024845"/>
                  <a:gd name="connsiteY327" fmla="*/ 255089 h 834218"/>
                  <a:gd name="connsiteX328" fmla="*/ 2427977 w 3024845"/>
                  <a:gd name="connsiteY328" fmla="*/ 255089 h 834218"/>
                  <a:gd name="connsiteX329" fmla="*/ 2427977 w 3024845"/>
                  <a:gd name="connsiteY329" fmla="*/ 263737 h 834218"/>
                  <a:gd name="connsiteX330" fmla="*/ 2438110 w 3024845"/>
                  <a:gd name="connsiteY330" fmla="*/ 263737 h 834218"/>
                  <a:gd name="connsiteX331" fmla="*/ 2438110 w 3024845"/>
                  <a:gd name="connsiteY331" fmla="*/ 378311 h 834218"/>
                  <a:gd name="connsiteX332" fmla="*/ 2460404 w 3024845"/>
                  <a:gd name="connsiteY332" fmla="*/ 378311 h 834218"/>
                  <a:gd name="connsiteX333" fmla="*/ 2460404 w 3024845"/>
                  <a:gd name="connsiteY333" fmla="*/ 311296 h 834218"/>
                  <a:gd name="connsiteX334" fmla="*/ 2486751 w 3024845"/>
                  <a:gd name="connsiteY334" fmla="*/ 311296 h 834218"/>
                  <a:gd name="connsiteX335" fmla="*/ 2490804 w 3024845"/>
                  <a:gd name="connsiteY335" fmla="*/ 306972 h 834218"/>
                  <a:gd name="connsiteX336" fmla="*/ 2498911 w 3024845"/>
                  <a:gd name="connsiteY336" fmla="*/ 306972 h 834218"/>
                  <a:gd name="connsiteX337" fmla="*/ 2502964 w 3024845"/>
                  <a:gd name="connsiteY337" fmla="*/ 311296 h 834218"/>
                  <a:gd name="connsiteX338" fmla="*/ 2525258 w 3024845"/>
                  <a:gd name="connsiteY338" fmla="*/ 311296 h 834218"/>
                  <a:gd name="connsiteX339" fmla="*/ 2525258 w 3024845"/>
                  <a:gd name="connsiteY339" fmla="*/ 194560 h 834218"/>
                  <a:gd name="connsiteX340" fmla="*/ 2582005 w 3024845"/>
                  <a:gd name="connsiteY340" fmla="*/ 183751 h 834218"/>
                  <a:gd name="connsiteX341" fmla="*/ 2582005 w 3024845"/>
                  <a:gd name="connsiteY341" fmla="*/ 184832 h 834218"/>
                  <a:gd name="connsiteX342" fmla="*/ 2582005 w 3024845"/>
                  <a:gd name="connsiteY342" fmla="*/ 192398 h 834218"/>
                  <a:gd name="connsiteX343" fmla="*/ 2608352 w 3024845"/>
                  <a:gd name="connsiteY343" fmla="*/ 192398 h 834218"/>
                  <a:gd name="connsiteX344" fmla="*/ 2608352 w 3024845"/>
                  <a:gd name="connsiteY344" fmla="*/ 447488 h 834218"/>
                  <a:gd name="connsiteX345" fmla="*/ 2630646 w 3024845"/>
                  <a:gd name="connsiteY345" fmla="*/ 447488 h 834218"/>
                  <a:gd name="connsiteX346" fmla="*/ 2630646 w 3024845"/>
                  <a:gd name="connsiteY346" fmla="*/ 443164 h 834218"/>
                  <a:gd name="connsiteX347" fmla="*/ 2642806 w 3024845"/>
                  <a:gd name="connsiteY347" fmla="*/ 443164 h 834218"/>
                  <a:gd name="connsiteX348" fmla="*/ 2642806 w 3024845"/>
                  <a:gd name="connsiteY348" fmla="*/ 447488 h 834218"/>
                  <a:gd name="connsiteX349" fmla="*/ 2667126 w 3024845"/>
                  <a:gd name="connsiteY349" fmla="*/ 447488 h 834218"/>
                  <a:gd name="connsiteX350" fmla="*/ 2667126 w 3024845"/>
                  <a:gd name="connsiteY350" fmla="*/ 434517 h 834218"/>
                  <a:gd name="connsiteX351" fmla="*/ 2695500 w 3024845"/>
                  <a:gd name="connsiteY351" fmla="*/ 434517 h 834218"/>
                  <a:gd name="connsiteX352" fmla="*/ 2707660 w 3024845"/>
                  <a:gd name="connsiteY352" fmla="*/ 430193 h 834218"/>
                  <a:gd name="connsiteX353" fmla="*/ 2727927 w 3024845"/>
                  <a:gd name="connsiteY353" fmla="*/ 434517 h 834218"/>
                  <a:gd name="connsiteX354" fmla="*/ 2727927 w 3024845"/>
                  <a:gd name="connsiteY354" fmla="*/ 417223 h 834218"/>
                  <a:gd name="connsiteX355" fmla="*/ 2736034 w 3024845"/>
                  <a:gd name="connsiteY355" fmla="*/ 417223 h 834218"/>
                  <a:gd name="connsiteX356" fmla="*/ 2736034 w 3024845"/>
                  <a:gd name="connsiteY356" fmla="*/ 404252 h 834218"/>
                  <a:gd name="connsiteX357" fmla="*/ 2792781 w 3024845"/>
                  <a:gd name="connsiteY357" fmla="*/ 404252 h 834218"/>
                  <a:gd name="connsiteX358" fmla="*/ 2792781 w 3024845"/>
                  <a:gd name="connsiteY358" fmla="*/ 373987 h 834218"/>
                  <a:gd name="connsiteX359" fmla="*/ 2811021 w 3024845"/>
                  <a:gd name="connsiteY359" fmla="*/ 373987 h 834218"/>
                  <a:gd name="connsiteX360" fmla="*/ 2811021 w 3024845"/>
                  <a:gd name="connsiteY360" fmla="*/ 367502 h 834218"/>
                  <a:gd name="connsiteX361" fmla="*/ 2823181 w 3024845"/>
                  <a:gd name="connsiteY361" fmla="*/ 367502 h 834218"/>
                  <a:gd name="connsiteX362" fmla="*/ 2823181 w 3024845"/>
                  <a:gd name="connsiteY362" fmla="*/ 373987 h 834218"/>
                  <a:gd name="connsiteX363" fmla="*/ 2839395 w 3024845"/>
                  <a:gd name="connsiteY363" fmla="*/ 373987 h 834218"/>
                  <a:gd name="connsiteX364" fmla="*/ 2839395 w 3024845"/>
                  <a:gd name="connsiteY364" fmla="*/ 423708 h 834218"/>
                  <a:gd name="connsiteX365" fmla="*/ 2871822 w 3024845"/>
                  <a:gd name="connsiteY365" fmla="*/ 423708 h 834218"/>
                  <a:gd name="connsiteX366" fmla="*/ 2871822 w 3024845"/>
                  <a:gd name="connsiteY366" fmla="*/ 397767 h 834218"/>
                  <a:gd name="connsiteX367" fmla="*/ 2910329 w 3024845"/>
                  <a:gd name="connsiteY367" fmla="*/ 397767 h 834218"/>
                  <a:gd name="connsiteX368" fmla="*/ 2910329 w 3024845"/>
                  <a:gd name="connsiteY368" fmla="*/ 367502 h 834218"/>
                  <a:gd name="connsiteX369" fmla="*/ 2958970 w 3024845"/>
                  <a:gd name="connsiteY369" fmla="*/ 367502 h 834218"/>
                  <a:gd name="connsiteX370" fmla="*/ 2958970 w 3024845"/>
                  <a:gd name="connsiteY370" fmla="*/ 478658 h 834218"/>
                  <a:gd name="connsiteX371" fmla="*/ 2958970 w 3024845"/>
                  <a:gd name="connsiteY371" fmla="*/ 492437 h 834218"/>
                  <a:gd name="connsiteX372" fmla="*/ 3024845 w 3024845"/>
                  <a:gd name="connsiteY372" fmla="*/ 492437 h 834218"/>
                  <a:gd name="connsiteX373" fmla="*/ 3024845 w 3024845"/>
                  <a:gd name="connsiteY373" fmla="*/ 834218 h 834218"/>
                  <a:gd name="connsiteX374" fmla="*/ 2054 w 3024845"/>
                  <a:gd name="connsiteY374" fmla="*/ 831885 h 834218"/>
                  <a:gd name="connsiteX375" fmla="*/ 0 w 3024845"/>
                  <a:gd name="connsiteY375" fmla="*/ 397767 h 834218"/>
                  <a:gd name="connsiteX376" fmla="*/ 20267 w 3024845"/>
                  <a:gd name="connsiteY376" fmla="*/ 397767 h 834218"/>
                  <a:gd name="connsiteX377" fmla="*/ 20774 w 3024845"/>
                  <a:gd name="connsiteY377" fmla="*/ 396686 h 834218"/>
                  <a:gd name="connsiteX378" fmla="*/ 24320 w 3024845"/>
                  <a:gd name="connsiteY378" fmla="*/ 389120 h 834218"/>
                  <a:gd name="connsiteX379" fmla="*/ 26094 w 3024845"/>
                  <a:gd name="connsiteY379" fmla="*/ 389390 h 834218"/>
                  <a:gd name="connsiteX380" fmla="*/ 38507 w 3024845"/>
                  <a:gd name="connsiteY380" fmla="*/ 391281 h 834218"/>
                  <a:gd name="connsiteX381" fmla="*/ 39014 w 3024845"/>
                  <a:gd name="connsiteY381" fmla="*/ 392633 h 834218"/>
                  <a:gd name="connsiteX382" fmla="*/ 42560 w 3024845"/>
                  <a:gd name="connsiteY382" fmla="*/ 402090 h 834218"/>
                  <a:gd name="connsiteX383" fmla="*/ 68907 w 3024845"/>
                  <a:gd name="connsiteY383" fmla="*/ 404252 h 834218"/>
                  <a:gd name="connsiteX384" fmla="*/ 68907 w 3024845"/>
                  <a:gd name="connsiteY384" fmla="*/ 281031 h 834218"/>
                  <a:gd name="connsiteX385" fmla="*/ 70934 w 3024845"/>
                  <a:gd name="connsiteY385" fmla="*/ 281031 h 834218"/>
                  <a:gd name="connsiteX386" fmla="*/ 85121 w 3024845"/>
                  <a:gd name="connsiteY386" fmla="*/ 281031 h 834218"/>
                  <a:gd name="connsiteX387" fmla="*/ 85121 w 3024845"/>
                  <a:gd name="connsiteY387" fmla="*/ 144839 h 834218"/>
                  <a:gd name="connsiteX388" fmla="*/ 86894 w 3024845"/>
                  <a:gd name="connsiteY388" fmla="*/ 144839 h 834218"/>
                  <a:gd name="connsiteX389" fmla="*/ 99308 w 3024845"/>
                  <a:gd name="connsiteY389" fmla="*/ 144839 h 834218"/>
                  <a:gd name="connsiteX390" fmla="*/ 99308 w 3024845"/>
                  <a:gd name="connsiteY390" fmla="*/ 30265 h 834218"/>
                  <a:gd name="connsiteX391" fmla="*/ 103361 w 3024845"/>
                  <a:gd name="connsiteY391" fmla="*/ 2161 h 834218"/>
                  <a:gd name="connsiteX0" fmla="*/ 103361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16856 w 3024845"/>
                  <a:gd name="connsiteY4" fmla="*/ 23779 h 834218"/>
                  <a:gd name="connsiteX5" fmla="*/ 220909 w 3024845"/>
                  <a:gd name="connsiteY5" fmla="*/ 30265 h 834218"/>
                  <a:gd name="connsiteX6" fmla="*/ 220909 w 3024845"/>
                  <a:gd name="connsiteY6" fmla="*/ 144839 h 834218"/>
                  <a:gd name="connsiteX7" fmla="*/ 223189 w 3024845"/>
                  <a:gd name="connsiteY7" fmla="*/ 144839 h 834218"/>
                  <a:gd name="connsiteX8" fmla="*/ 239150 w 3024845"/>
                  <a:gd name="connsiteY8" fmla="*/ 144839 h 834218"/>
                  <a:gd name="connsiteX9" fmla="*/ 239150 w 3024845"/>
                  <a:gd name="connsiteY9" fmla="*/ 285354 h 834218"/>
                  <a:gd name="connsiteX10" fmla="*/ 240670 w 3024845"/>
                  <a:gd name="connsiteY10" fmla="*/ 285084 h 834218"/>
                  <a:gd name="connsiteX11" fmla="*/ 251310 w 3024845"/>
                  <a:gd name="connsiteY11" fmla="*/ 283193 h 834218"/>
                  <a:gd name="connsiteX12" fmla="*/ 249283 w 3024845"/>
                  <a:gd name="connsiteY12" fmla="*/ 371825 h 834218"/>
                  <a:gd name="connsiteX13" fmla="*/ 250803 w 3024845"/>
                  <a:gd name="connsiteY13" fmla="*/ 372096 h 834218"/>
                  <a:gd name="connsiteX14" fmla="*/ 261443 w 3024845"/>
                  <a:gd name="connsiteY14" fmla="*/ 373987 h 834218"/>
                  <a:gd name="connsiteX15" fmla="*/ 261696 w 3024845"/>
                  <a:gd name="connsiteY15" fmla="*/ 374798 h 834218"/>
                  <a:gd name="connsiteX16" fmla="*/ 263470 w 3024845"/>
                  <a:gd name="connsiteY16" fmla="*/ 380473 h 834218"/>
                  <a:gd name="connsiteX17" fmla="*/ 264230 w 3024845"/>
                  <a:gd name="connsiteY17" fmla="*/ 378041 h 834218"/>
                  <a:gd name="connsiteX18" fmla="*/ 269550 w 3024845"/>
                  <a:gd name="connsiteY18" fmla="*/ 361017 h 834218"/>
                  <a:gd name="connsiteX19" fmla="*/ 271323 w 3024845"/>
                  <a:gd name="connsiteY19" fmla="*/ 361017 h 834218"/>
                  <a:gd name="connsiteX20" fmla="*/ 283737 w 3024845"/>
                  <a:gd name="connsiteY20" fmla="*/ 361017 h 834218"/>
                  <a:gd name="connsiteX21" fmla="*/ 283737 w 3024845"/>
                  <a:gd name="connsiteY21" fmla="*/ 393443 h 834218"/>
                  <a:gd name="connsiteX22" fmla="*/ 284750 w 3024845"/>
                  <a:gd name="connsiteY22" fmla="*/ 393984 h 834218"/>
                  <a:gd name="connsiteX23" fmla="*/ 291844 w 3024845"/>
                  <a:gd name="connsiteY23" fmla="*/ 397767 h 834218"/>
                  <a:gd name="connsiteX24" fmla="*/ 291844 w 3024845"/>
                  <a:gd name="connsiteY24" fmla="*/ 399118 h 834218"/>
                  <a:gd name="connsiteX25" fmla="*/ 291844 w 3024845"/>
                  <a:gd name="connsiteY25" fmla="*/ 408576 h 834218"/>
                  <a:gd name="connsiteX26" fmla="*/ 336431 w 3024845"/>
                  <a:gd name="connsiteY26" fmla="*/ 408576 h 834218"/>
                  <a:gd name="connsiteX27" fmla="*/ 336431 w 3024845"/>
                  <a:gd name="connsiteY27" fmla="*/ 409657 h 834218"/>
                  <a:gd name="connsiteX28" fmla="*/ 336431 w 3024845"/>
                  <a:gd name="connsiteY28" fmla="*/ 417223 h 834218"/>
                  <a:gd name="connsiteX29" fmla="*/ 338457 w 3024845"/>
                  <a:gd name="connsiteY29" fmla="*/ 417223 h 834218"/>
                  <a:gd name="connsiteX30" fmla="*/ 352644 w 3024845"/>
                  <a:gd name="connsiteY30" fmla="*/ 417223 h 834218"/>
                  <a:gd name="connsiteX31" fmla="*/ 352644 w 3024845"/>
                  <a:gd name="connsiteY31" fmla="*/ 386958 h 834218"/>
                  <a:gd name="connsiteX32" fmla="*/ 397231 w 3024845"/>
                  <a:gd name="connsiteY32" fmla="*/ 386958 h 834218"/>
                  <a:gd name="connsiteX33" fmla="*/ 397231 w 3024845"/>
                  <a:gd name="connsiteY33" fmla="*/ 385607 h 834218"/>
                  <a:gd name="connsiteX34" fmla="*/ 397231 w 3024845"/>
                  <a:gd name="connsiteY34" fmla="*/ 376149 h 834218"/>
                  <a:gd name="connsiteX35" fmla="*/ 398245 w 3024845"/>
                  <a:gd name="connsiteY35" fmla="*/ 376149 h 834218"/>
                  <a:gd name="connsiteX36" fmla="*/ 405338 w 3024845"/>
                  <a:gd name="connsiteY36" fmla="*/ 376149 h 834218"/>
                  <a:gd name="connsiteX37" fmla="*/ 405338 w 3024845"/>
                  <a:gd name="connsiteY37" fmla="*/ 374258 h 834218"/>
                  <a:gd name="connsiteX38" fmla="*/ 405338 w 3024845"/>
                  <a:gd name="connsiteY38" fmla="*/ 361017 h 834218"/>
                  <a:gd name="connsiteX39" fmla="*/ 406098 w 3024845"/>
                  <a:gd name="connsiteY39" fmla="*/ 361017 h 834218"/>
                  <a:gd name="connsiteX40" fmla="*/ 411418 w 3024845"/>
                  <a:gd name="connsiteY40" fmla="*/ 361017 h 834218"/>
                  <a:gd name="connsiteX41" fmla="*/ 411418 w 3024845"/>
                  <a:gd name="connsiteY41" fmla="*/ 359936 h 834218"/>
                  <a:gd name="connsiteX42" fmla="*/ 411418 w 3024845"/>
                  <a:gd name="connsiteY42" fmla="*/ 352369 h 834218"/>
                  <a:gd name="connsiteX43" fmla="*/ 413445 w 3024845"/>
                  <a:gd name="connsiteY43" fmla="*/ 352369 h 834218"/>
                  <a:gd name="connsiteX44" fmla="*/ 427632 w 3024845"/>
                  <a:gd name="connsiteY44" fmla="*/ 352369 h 834218"/>
                  <a:gd name="connsiteX45" fmla="*/ 427632 w 3024845"/>
                  <a:gd name="connsiteY45" fmla="*/ 353450 h 834218"/>
                  <a:gd name="connsiteX46" fmla="*/ 427632 w 3024845"/>
                  <a:gd name="connsiteY46" fmla="*/ 361017 h 834218"/>
                  <a:gd name="connsiteX47" fmla="*/ 449925 w 3024845"/>
                  <a:gd name="connsiteY47" fmla="*/ 361017 h 834218"/>
                  <a:gd name="connsiteX48" fmla="*/ 449925 w 3024845"/>
                  <a:gd name="connsiteY48" fmla="*/ 359125 h 834218"/>
                  <a:gd name="connsiteX49" fmla="*/ 449925 w 3024845"/>
                  <a:gd name="connsiteY49" fmla="*/ 345884 h 834218"/>
                  <a:gd name="connsiteX50" fmla="*/ 451699 w 3024845"/>
                  <a:gd name="connsiteY50" fmla="*/ 345884 h 834218"/>
                  <a:gd name="connsiteX51" fmla="*/ 464112 w 3024845"/>
                  <a:gd name="connsiteY51" fmla="*/ 345884 h 834218"/>
                  <a:gd name="connsiteX52" fmla="*/ 464112 w 3024845"/>
                  <a:gd name="connsiteY52" fmla="*/ 369664 h 834218"/>
                  <a:gd name="connsiteX53" fmla="*/ 465126 w 3024845"/>
                  <a:gd name="connsiteY53" fmla="*/ 369664 h 834218"/>
                  <a:gd name="connsiteX54" fmla="*/ 472219 w 3024845"/>
                  <a:gd name="connsiteY54" fmla="*/ 369664 h 834218"/>
                  <a:gd name="connsiteX55" fmla="*/ 472219 w 3024845"/>
                  <a:gd name="connsiteY55" fmla="*/ 368583 h 834218"/>
                  <a:gd name="connsiteX56" fmla="*/ 472219 w 3024845"/>
                  <a:gd name="connsiteY56" fmla="*/ 361017 h 834218"/>
                  <a:gd name="connsiteX57" fmla="*/ 473992 w 3024845"/>
                  <a:gd name="connsiteY57" fmla="*/ 361017 h 834218"/>
                  <a:gd name="connsiteX58" fmla="*/ 486406 w 3024845"/>
                  <a:gd name="connsiteY58" fmla="*/ 361017 h 834218"/>
                  <a:gd name="connsiteX59" fmla="*/ 486406 w 3024845"/>
                  <a:gd name="connsiteY59" fmla="*/ 386958 h 834218"/>
                  <a:gd name="connsiteX60" fmla="*/ 488433 w 3024845"/>
                  <a:gd name="connsiteY60" fmla="*/ 386958 h 834218"/>
                  <a:gd name="connsiteX61" fmla="*/ 502619 w 3024845"/>
                  <a:gd name="connsiteY61" fmla="*/ 386958 h 834218"/>
                  <a:gd name="connsiteX62" fmla="*/ 502619 w 3024845"/>
                  <a:gd name="connsiteY62" fmla="*/ 388579 h 834218"/>
                  <a:gd name="connsiteX63" fmla="*/ 502619 w 3024845"/>
                  <a:gd name="connsiteY63" fmla="*/ 399929 h 834218"/>
                  <a:gd name="connsiteX64" fmla="*/ 503379 w 3024845"/>
                  <a:gd name="connsiteY64" fmla="*/ 399929 h 834218"/>
                  <a:gd name="connsiteX65" fmla="*/ 508700 w 3024845"/>
                  <a:gd name="connsiteY65" fmla="*/ 399929 h 834218"/>
                  <a:gd name="connsiteX66" fmla="*/ 508700 w 3024845"/>
                  <a:gd name="connsiteY66" fmla="*/ 399118 h 834218"/>
                  <a:gd name="connsiteX67" fmla="*/ 508700 w 3024845"/>
                  <a:gd name="connsiteY67" fmla="*/ 393443 h 834218"/>
                  <a:gd name="connsiteX68" fmla="*/ 539100 w 3024845"/>
                  <a:gd name="connsiteY68" fmla="*/ 393443 h 834218"/>
                  <a:gd name="connsiteX69" fmla="*/ 539100 w 3024845"/>
                  <a:gd name="connsiteY69" fmla="*/ 417223 h 834218"/>
                  <a:gd name="connsiteX70" fmla="*/ 540113 w 3024845"/>
                  <a:gd name="connsiteY70" fmla="*/ 417223 h 834218"/>
                  <a:gd name="connsiteX71" fmla="*/ 547207 w 3024845"/>
                  <a:gd name="connsiteY71" fmla="*/ 417223 h 834218"/>
                  <a:gd name="connsiteX72" fmla="*/ 547207 w 3024845"/>
                  <a:gd name="connsiteY72" fmla="*/ 418304 h 834218"/>
                  <a:gd name="connsiteX73" fmla="*/ 547207 w 3024845"/>
                  <a:gd name="connsiteY73" fmla="*/ 425870 h 834218"/>
                  <a:gd name="connsiteX74" fmla="*/ 547967 w 3024845"/>
                  <a:gd name="connsiteY74" fmla="*/ 425870 h 834218"/>
                  <a:gd name="connsiteX75" fmla="*/ 553287 w 3024845"/>
                  <a:gd name="connsiteY75" fmla="*/ 425870 h 834218"/>
                  <a:gd name="connsiteX76" fmla="*/ 553287 w 3024845"/>
                  <a:gd name="connsiteY76" fmla="*/ 423708 h 834218"/>
                  <a:gd name="connsiteX77" fmla="*/ 553287 w 3024845"/>
                  <a:gd name="connsiteY77" fmla="*/ 408576 h 834218"/>
                  <a:gd name="connsiteX78" fmla="*/ 554300 w 3024845"/>
                  <a:gd name="connsiteY78" fmla="*/ 408576 h 834218"/>
                  <a:gd name="connsiteX79" fmla="*/ 561394 w 3024845"/>
                  <a:gd name="connsiteY79" fmla="*/ 408576 h 834218"/>
                  <a:gd name="connsiteX80" fmla="*/ 561394 w 3024845"/>
                  <a:gd name="connsiteY80" fmla="*/ 409657 h 834218"/>
                  <a:gd name="connsiteX81" fmla="*/ 561394 w 3024845"/>
                  <a:gd name="connsiteY81" fmla="*/ 417223 h 834218"/>
                  <a:gd name="connsiteX82" fmla="*/ 566714 w 3024845"/>
                  <a:gd name="connsiteY82" fmla="*/ 415230 h 834218"/>
                  <a:gd name="connsiteX83" fmla="*/ 567474 w 3024845"/>
                  <a:gd name="connsiteY83" fmla="*/ 414250 h 834218"/>
                  <a:gd name="connsiteX84" fmla="*/ 567474 w 3024845"/>
                  <a:gd name="connsiteY84" fmla="*/ 408576 h 834218"/>
                  <a:gd name="connsiteX85" fmla="*/ 605981 w 3024845"/>
                  <a:gd name="connsiteY85" fmla="*/ 408576 h 834218"/>
                  <a:gd name="connsiteX86" fmla="*/ 605981 w 3024845"/>
                  <a:gd name="connsiteY86" fmla="*/ 432355 h 834218"/>
                  <a:gd name="connsiteX87" fmla="*/ 608007 w 3024845"/>
                  <a:gd name="connsiteY87" fmla="*/ 432355 h 834218"/>
                  <a:gd name="connsiteX88" fmla="*/ 622194 w 3024845"/>
                  <a:gd name="connsiteY88" fmla="*/ 432355 h 834218"/>
                  <a:gd name="connsiteX89" fmla="*/ 622194 w 3024845"/>
                  <a:gd name="connsiteY89" fmla="*/ 433436 h 834218"/>
                  <a:gd name="connsiteX90" fmla="*/ 622194 w 3024845"/>
                  <a:gd name="connsiteY90" fmla="*/ 441002 h 834218"/>
                  <a:gd name="connsiteX91" fmla="*/ 623968 w 3024845"/>
                  <a:gd name="connsiteY91" fmla="*/ 441002 h 834218"/>
                  <a:gd name="connsiteX92" fmla="*/ 636381 w 3024845"/>
                  <a:gd name="connsiteY92" fmla="*/ 441002 h 834218"/>
                  <a:gd name="connsiteX93" fmla="*/ 636381 w 3024845"/>
                  <a:gd name="connsiteY93" fmla="*/ 417223 h 834218"/>
                  <a:gd name="connsiteX94" fmla="*/ 637394 w 3024845"/>
                  <a:gd name="connsiteY94" fmla="*/ 417223 h 834218"/>
                  <a:gd name="connsiteX95" fmla="*/ 644488 w 3024845"/>
                  <a:gd name="connsiteY95" fmla="*/ 417223 h 834218"/>
                  <a:gd name="connsiteX96" fmla="*/ 644488 w 3024845"/>
                  <a:gd name="connsiteY96" fmla="*/ 384796 h 834218"/>
                  <a:gd name="connsiteX97" fmla="*/ 645501 w 3024845"/>
                  <a:gd name="connsiteY97" fmla="*/ 384796 h 834218"/>
                  <a:gd name="connsiteX98" fmla="*/ 652595 w 3024845"/>
                  <a:gd name="connsiteY98" fmla="*/ 384796 h 834218"/>
                  <a:gd name="connsiteX99" fmla="*/ 652595 w 3024845"/>
                  <a:gd name="connsiteY99" fmla="*/ 382905 h 834218"/>
                  <a:gd name="connsiteX100" fmla="*/ 652595 w 3024845"/>
                  <a:gd name="connsiteY100" fmla="*/ 369664 h 834218"/>
                  <a:gd name="connsiteX101" fmla="*/ 651328 w 3024845"/>
                  <a:gd name="connsiteY101" fmla="*/ 368042 h 834218"/>
                  <a:gd name="connsiteX102" fmla="*/ 656648 w 3024845"/>
                  <a:gd name="connsiteY102" fmla="*/ 356693 h 834218"/>
                  <a:gd name="connsiteX103" fmla="*/ 664755 w 3024845"/>
                  <a:gd name="connsiteY103" fmla="*/ 384796 h 834218"/>
                  <a:gd name="connsiteX104" fmla="*/ 665515 w 3024845"/>
                  <a:gd name="connsiteY104" fmla="*/ 384796 h 834218"/>
                  <a:gd name="connsiteX105" fmla="*/ 670835 w 3024845"/>
                  <a:gd name="connsiteY105" fmla="*/ 384796 h 834218"/>
                  <a:gd name="connsiteX106" fmla="*/ 670835 w 3024845"/>
                  <a:gd name="connsiteY106" fmla="*/ 278869 h 834218"/>
                  <a:gd name="connsiteX107" fmla="*/ 672355 w 3024845"/>
                  <a:gd name="connsiteY107" fmla="*/ 278869 h 834218"/>
                  <a:gd name="connsiteX108" fmla="*/ 682995 w 3024845"/>
                  <a:gd name="connsiteY108" fmla="*/ 278869 h 834218"/>
                  <a:gd name="connsiteX109" fmla="*/ 682995 w 3024845"/>
                  <a:gd name="connsiteY109" fmla="*/ 231310 h 834218"/>
                  <a:gd name="connsiteX110" fmla="*/ 709342 w 3024845"/>
                  <a:gd name="connsiteY110" fmla="*/ 231310 h 834218"/>
                  <a:gd name="connsiteX111" fmla="*/ 709342 w 3024845"/>
                  <a:gd name="connsiteY111" fmla="*/ 209692 h 834218"/>
                  <a:gd name="connsiteX112" fmla="*/ 743796 w 3024845"/>
                  <a:gd name="connsiteY112" fmla="*/ 209692 h 834218"/>
                  <a:gd name="connsiteX113" fmla="*/ 743796 w 3024845"/>
                  <a:gd name="connsiteY113" fmla="*/ 212124 h 834218"/>
                  <a:gd name="connsiteX114" fmla="*/ 743796 w 3024845"/>
                  <a:gd name="connsiteY114" fmla="*/ 229148 h 834218"/>
                  <a:gd name="connsiteX115" fmla="*/ 746076 w 3024845"/>
                  <a:gd name="connsiteY115" fmla="*/ 229148 h 834218"/>
                  <a:gd name="connsiteX116" fmla="*/ 762036 w 3024845"/>
                  <a:gd name="connsiteY116" fmla="*/ 229148 h 834218"/>
                  <a:gd name="connsiteX117" fmla="*/ 762036 w 3024845"/>
                  <a:gd name="connsiteY117" fmla="*/ 276707 h 834218"/>
                  <a:gd name="connsiteX118" fmla="*/ 763049 w 3024845"/>
                  <a:gd name="connsiteY118" fmla="*/ 276707 h 834218"/>
                  <a:gd name="connsiteX119" fmla="*/ 770143 w 3024845"/>
                  <a:gd name="connsiteY119" fmla="*/ 276707 h 834218"/>
                  <a:gd name="connsiteX120" fmla="*/ 784330 w 3024845"/>
                  <a:gd name="connsiteY120" fmla="*/ 281031 h 834218"/>
                  <a:gd name="connsiteX121" fmla="*/ 784330 w 3024845"/>
                  <a:gd name="connsiteY121" fmla="*/ 319943 h 834218"/>
                  <a:gd name="connsiteX122" fmla="*/ 785343 w 3024845"/>
                  <a:gd name="connsiteY122" fmla="*/ 319943 h 834218"/>
                  <a:gd name="connsiteX123" fmla="*/ 792436 w 3024845"/>
                  <a:gd name="connsiteY123" fmla="*/ 319943 h 834218"/>
                  <a:gd name="connsiteX124" fmla="*/ 792436 w 3024845"/>
                  <a:gd name="connsiteY124" fmla="*/ 321564 h 834218"/>
                  <a:gd name="connsiteX125" fmla="*/ 792436 w 3024845"/>
                  <a:gd name="connsiteY125" fmla="*/ 332913 h 834218"/>
                  <a:gd name="connsiteX126" fmla="*/ 794463 w 3024845"/>
                  <a:gd name="connsiteY126" fmla="*/ 332913 h 834218"/>
                  <a:gd name="connsiteX127" fmla="*/ 808650 w 3024845"/>
                  <a:gd name="connsiteY127" fmla="*/ 332913 h 834218"/>
                  <a:gd name="connsiteX128" fmla="*/ 814730 w 3024845"/>
                  <a:gd name="connsiteY128" fmla="*/ 339399 h 834218"/>
                  <a:gd name="connsiteX129" fmla="*/ 814730 w 3024845"/>
                  <a:gd name="connsiteY129" fmla="*/ 361017 h 834218"/>
                  <a:gd name="connsiteX130" fmla="*/ 817010 w 3024845"/>
                  <a:gd name="connsiteY130" fmla="*/ 361017 h 834218"/>
                  <a:gd name="connsiteX131" fmla="*/ 832970 w 3024845"/>
                  <a:gd name="connsiteY131" fmla="*/ 361017 h 834218"/>
                  <a:gd name="connsiteX132" fmla="*/ 832970 w 3024845"/>
                  <a:gd name="connsiteY132" fmla="*/ 362097 h 834218"/>
                  <a:gd name="connsiteX133" fmla="*/ 832970 w 3024845"/>
                  <a:gd name="connsiteY133" fmla="*/ 369664 h 834218"/>
                  <a:gd name="connsiteX134" fmla="*/ 834237 w 3024845"/>
                  <a:gd name="connsiteY134" fmla="*/ 369664 h 834218"/>
                  <a:gd name="connsiteX135" fmla="*/ 843104 w 3024845"/>
                  <a:gd name="connsiteY135" fmla="*/ 369664 h 834218"/>
                  <a:gd name="connsiteX136" fmla="*/ 843104 w 3024845"/>
                  <a:gd name="connsiteY136" fmla="*/ 371825 h 834218"/>
                  <a:gd name="connsiteX137" fmla="*/ 843104 w 3024845"/>
                  <a:gd name="connsiteY137" fmla="*/ 386958 h 834218"/>
                  <a:gd name="connsiteX138" fmla="*/ 847157 w 3024845"/>
                  <a:gd name="connsiteY138" fmla="*/ 385066 h 834218"/>
                  <a:gd name="connsiteX139" fmla="*/ 847157 w 3024845"/>
                  <a:gd name="connsiteY139" fmla="*/ 371825 h 834218"/>
                  <a:gd name="connsiteX140" fmla="*/ 848170 w 3024845"/>
                  <a:gd name="connsiteY140" fmla="*/ 371825 h 834218"/>
                  <a:gd name="connsiteX141" fmla="*/ 855264 w 3024845"/>
                  <a:gd name="connsiteY141" fmla="*/ 371825 h 834218"/>
                  <a:gd name="connsiteX142" fmla="*/ 855264 w 3024845"/>
                  <a:gd name="connsiteY142" fmla="*/ 373447 h 834218"/>
                  <a:gd name="connsiteX143" fmla="*/ 855264 w 3024845"/>
                  <a:gd name="connsiteY143" fmla="*/ 384796 h 834218"/>
                  <a:gd name="connsiteX144" fmla="*/ 856024 w 3024845"/>
                  <a:gd name="connsiteY144" fmla="*/ 384796 h 834218"/>
                  <a:gd name="connsiteX145" fmla="*/ 861344 w 3024845"/>
                  <a:gd name="connsiteY145" fmla="*/ 384796 h 834218"/>
                  <a:gd name="connsiteX146" fmla="*/ 909984 w 3024845"/>
                  <a:gd name="connsiteY146" fmla="*/ 380473 h 834218"/>
                  <a:gd name="connsiteX147" fmla="*/ 909984 w 3024845"/>
                  <a:gd name="connsiteY147" fmla="*/ 381824 h 834218"/>
                  <a:gd name="connsiteX148" fmla="*/ 909984 w 3024845"/>
                  <a:gd name="connsiteY148" fmla="*/ 391281 h 834218"/>
                  <a:gd name="connsiteX149" fmla="*/ 910744 w 3024845"/>
                  <a:gd name="connsiteY149" fmla="*/ 391281 h 834218"/>
                  <a:gd name="connsiteX150" fmla="*/ 916065 w 3024845"/>
                  <a:gd name="connsiteY150" fmla="*/ 391281 h 834218"/>
                  <a:gd name="connsiteX151" fmla="*/ 916065 w 3024845"/>
                  <a:gd name="connsiteY151" fmla="*/ 393443 h 834218"/>
                  <a:gd name="connsiteX152" fmla="*/ 916065 w 3024845"/>
                  <a:gd name="connsiteY152" fmla="*/ 408576 h 834218"/>
                  <a:gd name="connsiteX153" fmla="*/ 918091 w 3024845"/>
                  <a:gd name="connsiteY153" fmla="*/ 407225 h 834218"/>
                  <a:gd name="connsiteX154" fmla="*/ 932278 w 3024845"/>
                  <a:gd name="connsiteY154" fmla="*/ 397767 h 834218"/>
                  <a:gd name="connsiteX155" fmla="*/ 938358 w 3024845"/>
                  <a:gd name="connsiteY155" fmla="*/ 356693 h 834218"/>
                  <a:gd name="connsiteX156" fmla="*/ 939118 w 3024845"/>
                  <a:gd name="connsiteY156" fmla="*/ 356423 h 834218"/>
                  <a:gd name="connsiteX157" fmla="*/ 944438 w 3024845"/>
                  <a:gd name="connsiteY157" fmla="*/ 354531 h 834218"/>
                  <a:gd name="connsiteX158" fmla="*/ 946465 w 3024845"/>
                  <a:gd name="connsiteY158" fmla="*/ 285354 h 834218"/>
                  <a:gd name="connsiteX159" fmla="*/ 948492 w 3024845"/>
                  <a:gd name="connsiteY159" fmla="*/ 354531 h 834218"/>
                  <a:gd name="connsiteX160" fmla="*/ 949252 w 3024845"/>
                  <a:gd name="connsiteY160" fmla="*/ 354801 h 834218"/>
                  <a:gd name="connsiteX161" fmla="*/ 954572 w 3024845"/>
                  <a:gd name="connsiteY161" fmla="*/ 356693 h 834218"/>
                  <a:gd name="connsiteX162" fmla="*/ 954572 w 3024845"/>
                  <a:gd name="connsiteY162" fmla="*/ 270222 h 834218"/>
                  <a:gd name="connsiteX163" fmla="*/ 958625 w 3024845"/>
                  <a:gd name="connsiteY163" fmla="*/ 237795 h 834218"/>
                  <a:gd name="connsiteX164" fmla="*/ 997132 w 3024845"/>
                  <a:gd name="connsiteY164" fmla="*/ 237795 h 834218"/>
                  <a:gd name="connsiteX165" fmla="*/ 997132 w 3024845"/>
                  <a:gd name="connsiteY165" fmla="*/ 270222 h 834218"/>
                  <a:gd name="connsiteX166" fmla="*/ 997892 w 3024845"/>
                  <a:gd name="connsiteY166" fmla="*/ 270222 h 834218"/>
                  <a:gd name="connsiteX167" fmla="*/ 1003212 w 3024845"/>
                  <a:gd name="connsiteY167" fmla="*/ 270222 h 834218"/>
                  <a:gd name="connsiteX168" fmla="*/ 1003212 w 3024845"/>
                  <a:gd name="connsiteY168" fmla="*/ 188074 h 834218"/>
                  <a:gd name="connsiteX169" fmla="*/ 1004986 w 3024845"/>
                  <a:gd name="connsiteY169" fmla="*/ 188074 h 834218"/>
                  <a:gd name="connsiteX170" fmla="*/ 1017399 w 3024845"/>
                  <a:gd name="connsiteY170" fmla="*/ 188074 h 834218"/>
                  <a:gd name="connsiteX171" fmla="*/ 1017399 w 3024845"/>
                  <a:gd name="connsiteY171" fmla="*/ 186183 h 834218"/>
                  <a:gd name="connsiteX172" fmla="*/ 1017399 w 3024845"/>
                  <a:gd name="connsiteY172" fmla="*/ 172942 h 834218"/>
                  <a:gd name="connsiteX173" fmla="*/ 1039693 w 3024845"/>
                  <a:gd name="connsiteY173" fmla="*/ 172942 h 834218"/>
                  <a:gd name="connsiteX174" fmla="*/ 1039693 w 3024845"/>
                  <a:gd name="connsiteY174" fmla="*/ 171861 h 834218"/>
                  <a:gd name="connsiteX175" fmla="*/ 1039693 w 3024845"/>
                  <a:gd name="connsiteY175" fmla="*/ 164295 h 834218"/>
                  <a:gd name="connsiteX176" fmla="*/ 1041466 w 3024845"/>
                  <a:gd name="connsiteY176" fmla="*/ 164295 h 834218"/>
                  <a:gd name="connsiteX177" fmla="*/ 1053880 w 3024845"/>
                  <a:gd name="connsiteY177" fmla="*/ 164295 h 834218"/>
                  <a:gd name="connsiteX178" fmla="*/ 1053880 w 3024845"/>
                  <a:gd name="connsiteY178" fmla="*/ 165376 h 834218"/>
                  <a:gd name="connsiteX179" fmla="*/ 1053880 w 3024845"/>
                  <a:gd name="connsiteY179" fmla="*/ 172942 h 834218"/>
                  <a:gd name="connsiteX180" fmla="*/ 1054640 w 3024845"/>
                  <a:gd name="connsiteY180" fmla="*/ 172942 h 834218"/>
                  <a:gd name="connsiteX181" fmla="*/ 1059960 w 3024845"/>
                  <a:gd name="connsiteY181" fmla="*/ 172942 h 834218"/>
                  <a:gd name="connsiteX182" fmla="*/ 1070093 w 3024845"/>
                  <a:gd name="connsiteY182" fmla="*/ 168618 h 834218"/>
                  <a:gd name="connsiteX183" fmla="*/ 1074146 w 3024845"/>
                  <a:gd name="connsiteY183" fmla="*/ 171861 h 834218"/>
                  <a:gd name="connsiteX184" fmla="*/ 1074146 w 3024845"/>
                  <a:gd name="connsiteY184" fmla="*/ 164295 h 834218"/>
                  <a:gd name="connsiteX185" fmla="*/ 1076426 w 3024845"/>
                  <a:gd name="connsiteY185" fmla="*/ 164295 h 834218"/>
                  <a:gd name="connsiteX186" fmla="*/ 1092387 w 3024845"/>
                  <a:gd name="connsiteY186" fmla="*/ 164295 h 834218"/>
                  <a:gd name="connsiteX187" fmla="*/ 1092387 w 3024845"/>
                  <a:gd name="connsiteY187" fmla="*/ 165376 h 834218"/>
                  <a:gd name="connsiteX188" fmla="*/ 1092387 w 3024845"/>
                  <a:gd name="connsiteY188" fmla="*/ 172942 h 834218"/>
                  <a:gd name="connsiteX189" fmla="*/ 1122787 w 3024845"/>
                  <a:gd name="connsiteY189" fmla="*/ 172942 h 834218"/>
                  <a:gd name="connsiteX190" fmla="*/ 1122787 w 3024845"/>
                  <a:gd name="connsiteY190" fmla="*/ 174563 h 834218"/>
                  <a:gd name="connsiteX191" fmla="*/ 1122787 w 3024845"/>
                  <a:gd name="connsiteY191" fmla="*/ 185913 h 834218"/>
                  <a:gd name="connsiteX192" fmla="*/ 1149134 w 3024845"/>
                  <a:gd name="connsiteY192" fmla="*/ 185913 h 834218"/>
                  <a:gd name="connsiteX193" fmla="*/ 1149134 w 3024845"/>
                  <a:gd name="connsiteY193" fmla="*/ 216177 h 834218"/>
                  <a:gd name="connsiteX194" fmla="*/ 1149894 w 3024845"/>
                  <a:gd name="connsiteY194" fmla="*/ 216177 h 834218"/>
                  <a:gd name="connsiteX195" fmla="*/ 1155214 w 3024845"/>
                  <a:gd name="connsiteY195" fmla="*/ 216177 h 834218"/>
                  <a:gd name="connsiteX196" fmla="*/ 1155214 w 3024845"/>
                  <a:gd name="connsiteY196" fmla="*/ 217258 h 834218"/>
                  <a:gd name="connsiteX197" fmla="*/ 1155214 w 3024845"/>
                  <a:gd name="connsiteY197" fmla="*/ 224825 h 834218"/>
                  <a:gd name="connsiteX198" fmla="*/ 1159268 w 3024845"/>
                  <a:gd name="connsiteY198" fmla="*/ 255089 h 834218"/>
                  <a:gd name="connsiteX199" fmla="*/ 1160028 w 3024845"/>
                  <a:gd name="connsiteY199" fmla="*/ 255089 h 834218"/>
                  <a:gd name="connsiteX200" fmla="*/ 1165348 w 3024845"/>
                  <a:gd name="connsiteY200" fmla="*/ 255089 h 834218"/>
                  <a:gd name="connsiteX201" fmla="*/ 1165348 w 3024845"/>
                  <a:gd name="connsiteY201" fmla="*/ 255900 h 834218"/>
                  <a:gd name="connsiteX202" fmla="*/ 1165348 w 3024845"/>
                  <a:gd name="connsiteY202" fmla="*/ 261575 h 834218"/>
                  <a:gd name="connsiteX203" fmla="*/ 1166361 w 3024845"/>
                  <a:gd name="connsiteY203" fmla="*/ 261575 h 834218"/>
                  <a:gd name="connsiteX204" fmla="*/ 1173454 w 3024845"/>
                  <a:gd name="connsiteY204" fmla="*/ 261575 h 834218"/>
                  <a:gd name="connsiteX205" fmla="*/ 1173454 w 3024845"/>
                  <a:gd name="connsiteY205" fmla="*/ 291840 h 834218"/>
                  <a:gd name="connsiteX206" fmla="*/ 1175481 w 3024845"/>
                  <a:gd name="connsiteY206" fmla="*/ 291840 h 834218"/>
                  <a:gd name="connsiteX207" fmla="*/ 1189668 w 3024845"/>
                  <a:gd name="connsiteY207" fmla="*/ 291840 h 834218"/>
                  <a:gd name="connsiteX208" fmla="*/ 1189668 w 3024845"/>
                  <a:gd name="connsiteY208" fmla="*/ 315619 h 834218"/>
                  <a:gd name="connsiteX209" fmla="*/ 1191695 w 3024845"/>
                  <a:gd name="connsiteY209" fmla="*/ 317240 h 834218"/>
                  <a:gd name="connsiteX210" fmla="*/ 1191695 w 3024845"/>
                  <a:gd name="connsiteY210" fmla="*/ 328590 h 834218"/>
                  <a:gd name="connsiteX211" fmla="*/ 1192455 w 3024845"/>
                  <a:gd name="connsiteY211" fmla="*/ 328590 h 834218"/>
                  <a:gd name="connsiteX212" fmla="*/ 1197775 w 3024845"/>
                  <a:gd name="connsiteY212" fmla="*/ 328590 h 834218"/>
                  <a:gd name="connsiteX213" fmla="*/ 1197775 w 3024845"/>
                  <a:gd name="connsiteY213" fmla="*/ 352369 h 834218"/>
                  <a:gd name="connsiteX214" fmla="*/ 1199041 w 3024845"/>
                  <a:gd name="connsiteY214" fmla="*/ 352369 h 834218"/>
                  <a:gd name="connsiteX215" fmla="*/ 1207908 w 3024845"/>
                  <a:gd name="connsiteY215" fmla="*/ 352369 h 834218"/>
                  <a:gd name="connsiteX216" fmla="*/ 1209935 w 3024845"/>
                  <a:gd name="connsiteY216" fmla="*/ 356423 h 834218"/>
                  <a:gd name="connsiteX217" fmla="*/ 1209935 w 3024845"/>
                  <a:gd name="connsiteY217" fmla="*/ 369664 h 834218"/>
                  <a:gd name="connsiteX218" fmla="*/ 1211455 w 3024845"/>
                  <a:gd name="connsiteY218" fmla="*/ 367772 h 834218"/>
                  <a:gd name="connsiteX219" fmla="*/ 1222095 w 3024845"/>
                  <a:gd name="connsiteY219" fmla="*/ 354531 h 834218"/>
                  <a:gd name="connsiteX220" fmla="*/ 1250469 w 3024845"/>
                  <a:gd name="connsiteY220" fmla="*/ 354531 h 834218"/>
                  <a:gd name="connsiteX221" fmla="*/ 1250469 w 3024845"/>
                  <a:gd name="connsiteY221" fmla="*/ 441002 h 834218"/>
                  <a:gd name="connsiteX222" fmla="*/ 1251229 w 3024845"/>
                  <a:gd name="connsiteY222" fmla="*/ 441002 h 834218"/>
                  <a:gd name="connsiteX223" fmla="*/ 1256549 w 3024845"/>
                  <a:gd name="connsiteY223" fmla="*/ 441002 h 834218"/>
                  <a:gd name="connsiteX224" fmla="*/ 1257309 w 3024845"/>
                  <a:gd name="connsiteY224" fmla="*/ 439651 h 834218"/>
                  <a:gd name="connsiteX225" fmla="*/ 1262629 w 3024845"/>
                  <a:gd name="connsiteY225" fmla="*/ 430193 h 834218"/>
                  <a:gd name="connsiteX226" fmla="*/ 1262629 w 3024845"/>
                  <a:gd name="connsiteY226" fmla="*/ 432085 h 834218"/>
                  <a:gd name="connsiteX227" fmla="*/ 1262629 w 3024845"/>
                  <a:gd name="connsiteY227" fmla="*/ 445326 h 834218"/>
                  <a:gd name="connsiteX228" fmla="*/ 1266682 w 3024845"/>
                  <a:gd name="connsiteY228" fmla="*/ 399929 h 834218"/>
                  <a:gd name="connsiteX229" fmla="*/ 1267442 w 3024845"/>
                  <a:gd name="connsiteY229" fmla="*/ 399929 h 834218"/>
                  <a:gd name="connsiteX230" fmla="*/ 1272762 w 3024845"/>
                  <a:gd name="connsiteY230" fmla="*/ 399929 h 834218"/>
                  <a:gd name="connsiteX231" fmla="*/ 1272762 w 3024845"/>
                  <a:gd name="connsiteY231" fmla="*/ 335075 h 834218"/>
                  <a:gd name="connsiteX232" fmla="*/ 1273776 w 3024845"/>
                  <a:gd name="connsiteY232" fmla="*/ 335075 h 834218"/>
                  <a:gd name="connsiteX233" fmla="*/ 1280869 w 3024845"/>
                  <a:gd name="connsiteY233" fmla="*/ 335075 h 834218"/>
                  <a:gd name="connsiteX234" fmla="*/ 1293029 w 3024845"/>
                  <a:gd name="connsiteY234" fmla="*/ 291840 h 834218"/>
                  <a:gd name="connsiteX235" fmla="*/ 1294296 w 3024845"/>
                  <a:gd name="connsiteY235" fmla="*/ 291840 h 834218"/>
                  <a:gd name="connsiteX236" fmla="*/ 1303163 w 3024845"/>
                  <a:gd name="connsiteY236" fmla="*/ 291840 h 834218"/>
                  <a:gd name="connsiteX237" fmla="*/ 1313296 w 3024845"/>
                  <a:gd name="connsiteY237" fmla="*/ 335075 h 834218"/>
                  <a:gd name="connsiteX238" fmla="*/ 1314309 w 3024845"/>
                  <a:gd name="connsiteY238" fmla="*/ 335075 h 834218"/>
                  <a:gd name="connsiteX239" fmla="*/ 1321403 w 3024845"/>
                  <a:gd name="connsiteY239" fmla="*/ 335075 h 834218"/>
                  <a:gd name="connsiteX240" fmla="*/ 1321403 w 3024845"/>
                  <a:gd name="connsiteY240" fmla="*/ 373987 h 834218"/>
                  <a:gd name="connsiteX241" fmla="*/ 1323176 w 3024845"/>
                  <a:gd name="connsiteY241" fmla="*/ 373987 h 834218"/>
                  <a:gd name="connsiteX242" fmla="*/ 1335590 w 3024845"/>
                  <a:gd name="connsiteY242" fmla="*/ 373987 h 834218"/>
                  <a:gd name="connsiteX243" fmla="*/ 1335590 w 3024845"/>
                  <a:gd name="connsiteY243" fmla="*/ 376149 h 834218"/>
                  <a:gd name="connsiteX244" fmla="*/ 1335590 w 3024845"/>
                  <a:gd name="connsiteY244" fmla="*/ 391281 h 834218"/>
                  <a:gd name="connsiteX245" fmla="*/ 1339643 w 3024845"/>
                  <a:gd name="connsiteY245" fmla="*/ 389120 h 834218"/>
                  <a:gd name="connsiteX246" fmla="*/ 1339643 w 3024845"/>
                  <a:gd name="connsiteY246" fmla="*/ 373987 h 834218"/>
                  <a:gd name="connsiteX247" fmla="*/ 1341163 w 3024845"/>
                  <a:gd name="connsiteY247" fmla="*/ 373987 h 834218"/>
                  <a:gd name="connsiteX248" fmla="*/ 1351803 w 3024845"/>
                  <a:gd name="connsiteY248" fmla="*/ 373987 h 834218"/>
                  <a:gd name="connsiteX249" fmla="*/ 1351803 w 3024845"/>
                  <a:gd name="connsiteY249" fmla="*/ 375608 h 834218"/>
                  <a:gd name="connsiteX250" fmla="*/ 1351803 w 3024845"/>
                  <a:gd name="connsiteY250" fmla="*/ 386958 h 834218"/>
                  <a:gd name="connsiteX251" fmla="*/ 1382204 w 3024845"/>
                  <a:gd name="connsiteY251" fmla="*/ 386958 h 834218"/>
                  <a:gd name="connsiteX252" fmla="*/ 1382204 w 3024845"/>
                  <a:gd name="connsiteY252" fmla="*/ 350208 h 834218"/>
                  <a:gd name="connsiteX253" fmla="*/ 1383470 w 3024845"/>
                  <a:gd name="connsiteY253" fmla="*/ 350208 h 834218"/>
                  <a:gd name="connsiteX254" fmla="*/ 1392337 w 3024845"/>
                  <a:gd name="connsiteY254" fmla="*/ 350208 h 834218"/>
                  <a:gd name="connsiteX255" fmla="*/ 1392337 w 3024845"/>
                  <a:gd name="connsiteY255" fmla="*/ 371825 h 834218"/>
                  <a:gd name="connsiteX256" fmla="*/ 1394364 w 3024845"/>
                  <a:gd name="connsiteY256" fmla="*/ 339399 h 834218"/>
                  <a:gd name="connsiteX257" fmla="*/ 1416657 w 3024845"/>
                  <a:gd name="connsiteY257" fmla="*/ 339399 h 834218"/>
                  <a:gd name="connsiteX258" fmla="*/ 1416657 w 3024845"/>
                  <a:gd name="connsiteY258" fmla="*/ 337777 h 834218"/>
                  <a:gd name="connsiteX259" fmla="*/ 1416657 w 3024845"/>
                  <a:gd name="connsiteY259" fmla="*/ 326428 h 834218"/>
                  <a:gd name="connsiteX260" fmla="*/ 1417417 w 3024845"/>
                  <a:gd name="connsiteY260" fmla="*/ 326428 h 834218"/>
                  <a:gd name="connsiteX261" fmla="*/ 1422737 w 3024845"/>
                  <a:gd name="connsiteY261" fmla="*/ 326428 h 834218"/>
                  <a:gd name="connsiteX262" fmla="*/ 1422737 w 3024845"/>
                  <a:gd name="connsiteY262" fmla="*/ 324537 h 834218"/>
                  <a:gd name="connsiteX263" fmla="*/ 1422737 w 3024845"/>
                  <a:gd name="connsiteY263" fmla="*/ 311296 h 834218"/>
                  <a:gd name="connsiteX264" fmla="*/ 1426791 w 3024845"/>
                  <a:gd name="connsiteY264" fmla="*/ 317781 h 834218"/>
                  <a:gd name="connsiteX265" fmla="*/ 1429071 w 3024845"/>
                  <a:gd name="connsiteY265" fmla="*/ 317781 h 834218"/>
                  <a:gd name="connsiteX266" fmla="*/ 1445031 w 3024845"/>
                  <a:gd name="connsiteY266" fmla="*/ 317781 h 834218"/>
                  <a:gd name="connsiteX267" fmla="*/ 1445031 w 3024845"/>
                  <a:gd name="connsiteY267" fmla="*/ 316970 h 834218"/>
                  <a:gd name="connsiteX268" fmla="*/ 1445031 w 3024845"/>
                  <a:gd name="connsiteY268" fmla="*/ 311296 h 834218"/>
                  <a:gd name="connsiteX269" fmla="*/ 1445791 w 3024845"/>
                  <a:gd name="connsiteY269" fmla="*/ 311296 h 834218"/>
                  <a:gd name="connsiteX270" fmla="*/ 1451111 w 3024845"/>
                  <a:gd name="connsiteY270" fmla="*/ 311296 h 834218"/>
                  <a:gd name="connsiteX271" fmla="*/ 1451111 w 3024845"/>
                  <a:gd name="connsiteY271" fmla="*/ 312647 h 834218"/>
                  <a:gd name="connsiteX272" fmla="*/ 1451111 w 3024845"/>
                  <a:gd name="connsiteY272" fmla="*/ 322105 h 834218"/>
                  <a:gd name="connsiteX273" fmla="*/ 1489618 w 3024845"/>
                  <a:gd name="connsiteY273" fmla="*/ 322105 h 834218"/>
                  <a:gd name="connsiteX274" fmla="*/ 1489618 w 3024845"/>
                  <a:gd name="connsiteY274" fmla="*/ 460458 h 834218"/>
                  <a:gd name="connsiteX275" fmla="*/ 1491138 w 3024845"/>
                  <a:gd name="connsiteY275" fmla="*/ 460458 h 834218"/>
                  <a:gd name="connsiteX276" fmla="*/ 1501778 w 3024845"/>
                  <a:gd name="connsiteY276" fmla="*/ 460458 h 834218"/>
                  <a:gd name="connsiteX277" fmla="*/ 1501778 w 3024845"/>
                  <a:gd name="connsiteY277" fmla="*/ 447488 h 834218"/>
                  <a:gd name="connsiteX278" fmla="*/ 1505832 w 3024845"/>
                  <a:gd name="connsiteY278" fmla="*/ 447488 h 834218"/>
                  <a:gd name="connsiteX279" fmla="*/ 1505832 w 3024845"/>
                  <a:gd name="connsiteY279" fmla="*/ 460458 h 834218"/>
                  <a:gd name="connsiteX280" fmla="*/ 1536232 w 3024845"/>
                  <a:gd name="connsiteY280" fmla="*/ 460458 h 834218"/>
                  <a:gd name="connsiteX281" fmla="*/ 1536232 w 3024845"/>
                  <a:gd name="connsiteY281" fmla="*/ 430193 h 834218"/>
                  <a:gd name="connsiteX282" fmla="*/ 1548392 w 3024845"/>
                  <a:gd name="connsiteY282" fmla="*/ 430193 h 834218"/>
                  <a:gd name="connsiteX283" fmla="*/ 1560552 w 3024845"/>
                  <a:gd name="connsiteY283" fmla="*/ 428032 h 834218"/>
                  <a:gd name="connsiteX284" fmla="*/ 1564606 w 3024845"/>
                  <a:gd name="connsiteY284" fmla="*/ 430193 h 834218"/>
                  <a:gd name="connsiteX285" fmla="*/ 1574739 w 3024845"/>
                  <a:gd name="connsiteY285" fmla="*/ 430193 h 834218"/>
                  <a:gd name="connsiteX286" fmla="*/ 1574739 w 3024845"/>
                  <a:gd name="connsiteY286" fmla="*/ 460458 h 834218"/>
                  <a:gd name="connsiteX287" fmla="*/ 1582846 w 3024845"/>
                  <a:gd name="connsiteY287" fmla="*/ 460458 h 834218"/>
                  <a:gd name="connsiteX288" fmla="*/ 1582846 w 3024845"/>
                  <a:gd name="connsiteY288" fmla="*/ 477753 h 834218"/>
                  <a:gd name="connsiteX289" fmla="*/ 1592182 w 3024845"/>
                  <a:gd name="connsiteY289" fmla="*/ 478658 h 834218"/>
                  <a:gd name="connsiteX290" fmla="*/ 1605140 w 3024845"/>
                  <a:gd name="connsiteY290" fmla="*/ 478658 h 834218"/>
                  <a:gd name="connsiteX291" fmla="*/ 1605140 w 3024845"/>
                  <a:gd name="connsiteY291" fmla="*/ 462620 h 834218"/>
                  <a:gd name="connsiteX292" fmla="*/ 1673096 w 3024845"/>
                  <a:gd name="connsiteY292" fmla="*/ 462620 h 834218"/>
                  <a:gd name="connsiteX293" fmla="*/ 1673096 w 3024845"/>
                  <a:gd name="connsiteY293" fmla="*/ 377367 h 834218"/>
                  <a:gd name="connsiteX294" fmla="*/ 1745104 w 3024845"/>
                  <a:gd name="connsiteY294" fmla="*/ 377367 h 834218"/>
                  <a:gd name="connsiteX295" fmla="*/ 1745104 w 3024845"/>
                  <a:gd name="connsiteY295" fmla="*/ 456135 h 834218"/>
                  <a:gd name="connsiteX296" fmla="*/ 1747008 w 3024845"/>
                  <a:gd name="connsiteY296" fmla="*/ 456135 h 834218"/>
                  <a:gd name="connsiteX297" fmla="*/ 1748250 w 3024845"/>
                  <a:gd name="connsiteY297" fmla="*/ 478658 h 834218"/>
                  <a:gd name="connsiteX298" fmla="*/ 1757926 w 3024845"/>
                  <a:gd name="connsiteY298" fmla="*/ 478658 h 834218"/>
                  <a:gd name="connsiteX299" fmla="*/ 1759168 w 3024845"/>
                  <a:gd name="connsiteY299" fmla="*/ 456135 h 834218"/>
                  <a:gd name="connsiteX300" fmla="*/ 1765248 w 3024845"/>
                  <a:gd name="connsiteY300" fmla="*/ 456135 h 834218"/>
                  <a:gd name="connsiteX301" fmla="*/ 1766490 w 3024845"/>
                  <a:gd name="connsiteY301" fmla="*/ 478658 h 834218"/>
                  <a:gd name="connsiteX302" fmla="*/ 1817112 w 3024845"/>
                  <a:gd name="connsiteY302" fmla="*/ 478658 h 834218"/>
                  <a:gd name="connsiteX303" fmla="*/ 1817112 w 3024845"/>
                  <a:gd name="connsiteY303" fmla="*/ 315630 h 834218"/>
                  <a:gd name="connsiteX304" fmla="*/ 2014439 w 3024845"/>
                  <a:gd name="connsiteY304" fmla="*/ 315630 h 834218"/>
                  <a:gd name="connsiteX305" fmla="*/ 2014439 w 3024845"/>
                  <a:gd name="connsiteY305" fmla="*/ 478658 h 834218"/>
                  <a:gd name="connsiteX306" fmla="*/ 2033136 w 3024845"/>
                  <a:gd name="connsiteY306" fmla="*/ 478658 h 834218"/>
                  <a:gd name="connsiteX307" fmla="*/ 2033136 w 3024845"/>
                  <a:gd name="connsiteY307" fmla="*/ 395965 h 834218"/>
                  <a:gd name="connsiteX308" fmla="*/ 2128256 w 3024845"/>
                  <a:gd name="connsiteY308" fmla="*/ 395965 h 834218"/>
                  <a:gd name="connsiteX309" fmla="*/ 2180720 w 3024845"/>
                  <a:gd name="connsiteY309" fmla="*/ 330752 h 834218"/>
                  <a:gd name="connsiteX310" fmla="*/ 2245574 w 3024845"/>
                  <a:gd name="connsiteY310" fmla="*/ 330752 h 834218"/>
                  <a:gd name="connsiteX311" fmla="*/ 2245574 w 3024845"/>
                  <a:gd name="connsiteY311" fmla="*/ 406414 h 834218"/>
                  <a:gd name="connsiteX312" fmla="*/ 2253681 w 3024845"/>
                  <a:gd name="connsiteY312" fmla="*/ 406414 h 834218"/>
                  <a:gd name="connsiteX313" fmla="*/ 2255708 w 3024845"/>
                  <a:gd name="connsiteY313" fmla="*/ 399929 h 834218"/>
                  <a:gd name="connsiteX314" fmla="*/ 2261788 w 3024845"/>
                  <a:gd name="connsiteY314" fmla="*/ 399929 h 834218"/>
                  <a:gd name="connsiteX315" fmla="*/ 2263815 w 3024845"/>
                  <a:gd name="connsiteY315" fmla="*/ 408576 h 834218"/>
                  <a:gd name="connsiteX316" fmla="*/ 2275975 w 3024845"/>
                  <a:gd name="connsiteY316" fmla="*/ 408576 h 834218"/>
                  <a:gd name="connsiteX317" fmla="*/ 2275975 w 3024845"/>
                  <a:gd name="connsiteY317" fmla="*/ 402090 h 834218"/>
                  <a:gd name="connsiteX318" fmla="*/ 2298268 w 3024845"/>
                  <a:gd name="connsiteY318" fmla="*/ 402090 h 834218"/>
                  <a:gd name="connsiteX319" fmla="*/ 2298268 w 3024845"/>
                  <a:gd name="connsiteY319" fmla="*/ 408576 h 834218"/>
                  <a:gd name="connsiteX320" fmla="*/ 2318535 w 3024845"/>
                  <a:gd name="connsiteY320" fmla="*/ 408576 h 834218"/>
                  <a:gd name="connsiteX321" fmla="*/ 2318535 w 3024845"/>
                  <a:gd name="connsiteY321" fmla="*/ 453973 h 834218"/>
                  <a:gd name="connsiteX322" fmla="*/ 2332722 w 3024845"/>
                  <a:gd name="connsiteY322" fmla="*/ 453973 h 834218"/>
                  <a:gd name="connsiteX323" fmla="*/ 2332722 w 3024845"/>
                  <a:gd name="connsiteY323" fmla="*/ 441002 h 834218"/>
                  <a:gd name="connsiteX324" fmla="*/ 2348936 w 3024845"/>
                  <a:gd name="connsiteY324" fmla="*/ 441002 h 834218"/>
                  <a:gd name="connsiteX325" fmla="*/ 2348936 w 3024845"/>
                  <a:gd name="connsiteY325" fmla="*/ 261575 h 834218"/>
                  <a:gd name="connsiteX326" fmla="*/ 2355016 w 3024845"/>
                  <a:gd name="connsiteY326" fmla="*/ 255089 h 834218"/>
                  <a:gd name="connsiteX327" fmla="*/ 2427977 w 3024845"/>
                  <a:gd name="connsiteY327" fmla="*/ 255089 h 834218"/>
                  <a:gd name="connsiteX328" fmla="*/ 2427977 w 3024845"/>
                  <a:gd name="connsiteY328" fmla="*/ 263737 h 834218"/>
                  <a:gd name="connsiteX329" fmla="*/ 2438110 w 3024845"/>
                  <a:gd name="connsiteY329" fmla="*/ 263737 h 834218"/>
                  <a:gd name="connsiteX330" fmla="*/ 2438110 w 3024845"/>
                  <a:gd name="connsiteY330" fmla="*/ 378311 h 834218"/>
                  <a:gd name="connsiteX331" fmla="*/ 2460404 w 3024845"/>
                  <a:gd name="connsiteY331" fmla="*/ 378311 h 834218"/>
                  <a:gd name="connsiteX332" fmla="*/ 2460404 w 3024845"/>
                  <a:gd name="connsiteY332" fmla="*/ 311296 h 834218"/>
                  <a:gd name="connsiteX333" fmla="*/ 2486751 w 3024845"/>
                  <a:gd name="connsiteY333" fmla="*/ 311296 h 834218"/>
                  <a:gd name="connsiteX334" fmla="*/ 2490804 w 3024845"/>
                  <a:gd name="connsiteY334" fmla="*/ 306972 h 834218"/>
                  <a:gd name="connsiteX335" fmla="*/ 2498911 w 3024845"/>
                  <a:gd name="connsiteY335" fmla="*/ 306972 h 834218"/>
                  <a:gd name="connsiteX336" fmla="*/ 2502964 w 3024845"/>
                  <a:gd name="connsiteY336" fmla="*/ 311296 h 834218"/>
                  <a:gd name="connsiteX337" fmla="*/ 2525258 w 3024845"/>
                  <a:gd name="connsiteY337" fmla="*/ 311296 h 834218"/>
                  <a:gd name="connsiteX338" fmla="*/ 2525258 w 3024845"/>
                  <a:gd name="connsiteY338" fmla="*/ 194560 h 834218"/>
                  <a:gd name="connsiteX339" fmla="*/ 2582005 w 3024845"/>
                  <a:gd name="connsiteY339" fmla="*/ 183751 h 834218"/>
                  <a:gd name="connsiteX340" fmla="*/ 2582005 w 3024845"/>
                  <a:gd name="connsiteY340" fmla="*/ 184832 h 834218"/>
                  <a:gd name="connsiteX341" fmla="*/ 2582005 w 3024845"/>
                  <a:gd name="connsiteY341" fmla="*/ 192398 h 834218"/>
                  <a:gd name="connsiteX342" fmla="*/ 2608352 w 3024845"/>
                  <a:gd name="connsiteY342" fmla="*/ 192398 h 834218"/>
                  <a:gd name="connsiteX343" fmla="*/ 2608352 w 3024845"/>
                  <a:gd name="connsiteY343" fmla="*/ 447488 h 834218"/>
                  <a:gd name="connsiteX344" fmla="*/ 2630646 w 3024845"/>
                  <a:gd name="connsiteY344" fmla="*/ 447488 h 834218"/>
                  <a:gd name="connsiteX345" fmla="*/ 2630646 w 3024845"/>
                  <a:gd name="connsiteY345" fmla="*/ 443164 h 834218"/>
                  <a:gd name="connsiteX346" fmla="*/ 2642806 w 3024845"/>
                  <a:gd name="connsiteY346" fmla="*/ 443164 h 834218"/>
                  <a:gd name="connsiteX347" fmla="*/ 2642806 w 3024845"/>
                  <a:gd name="connsiteY347" fmla="*/ 447488 h 834218"/>
                  <a:gd name="connsiteX348" fmla="*/ 2667126 w 3024845"/>
                  <a:gd name="connsiteY348" fmla="*/ 447488 h 834218"/>
                  <a:gd name="connsiteX349" fmla="*/ 2667126 w 3024845"/>
                  <a:gd name="connsiteY349" fmla="*/ 434517 h 834218"/>
                  <a:gd name="connsiteX350" fmla="*/ 2695500 w 3024845"/>
                  <a:gd name="connsiteY350" fmla="*/ 434517 h 834218"/>
                  <a:gd name="connsiteX351" fmla="*/ 2707660 w 3024845"/>
                  <a:gd name="connsiteY351" fmla="*/ 430193 h 834218"/>
                  <a:gd name="connsiteX352" fmla="*/ 2727927 w 3024845"/>
                  <a:gd name="connsiteY352" fmla="*/ 434517 h 834218"/>
                  <a:gd name="connsiteX353" fmla="*/ 2727927 w 3024845"/>
                  <a:gd name="connsiteY353" fmla="*/ 417223 h 834218"/>
                  <a:gd name="connsiteX354" fmla="*/ 2736034 w 3024845"/>
                  <a:gd name="connsiteY354" fmla="*/ 417223 h 834218"/>
                  <a:gd name="connsiteX355" fmla="*/ 2736034 w 3024845"/>
                  <a:gd name="connsiteY355" fmla="*/ 404252 h 834218"/>
                  <a:gd name="connsiteX356" fmla="*/ 2792781 w 3024845"/>
                  <a:gd name="connsiteY356" fmla="*/ 404252 h 834218"/>
                  <a:gd name="connsiteX357" fmla="*/ 2792781 w 3024845"/>
                  <a:gd name="connsiteY357" fmla="*/ 373987 h 834218"/>
                  <a:gd name="connsiteX358" fmla="*/ 2811021 w 3024845"/>
                  <a:gd name="connsiteY358" fmla="*/ 373987 h 834218"/>
                  <a:gd name="connsiteX359" fmla="*/ 2811021 w 3024845"/>
                  <a:gd name="connsiteY359" fmla="*/ 367502 h 834218"/>
                  <a:gd name="connsiteX360" fmla="*/ 2823181 w 3024845"/>
                  <a:gd name="connsiteY360" fmla="*/ 367502 h 834218"/>
                  <a:gd name="connsiteX361" fmla="*/ 2823181 w 3024845"/>
                  <a:gd name="connsiteY361" fmla="*/ 373987 h 834218"/>
                  <a:gd name="connsiteX362" fmla="*/ 2839395 w 3024845"/>
                  <a:gd name="connsiteY362" fmla="*/ 373987 h 834218"/>
                  <a:gd name="connsiteX363" fmla="*/ 2839395 w 3024845"/>
                  <a:gd name="connsiteY363" fmla="*/ 423708 h 834218"/>
                  <a:gd name="connsiteX364" fmla="*/ 2871822 w 3024845"/>
                  <a:gd name="connsiteY364" fmla="*/ 423708 h 834218"/>
                  <a:gd name="connsiteX365" fmla="*/ 2871822 w 3024845"/>
                  <a:gd name="connsiteY365" fmla="*/ 397767 h 834218"/>
                  <a:gd name="connsiteX366" fmla="*/ 2910329 w 3024845"/>
                  <a:gd name="connsiteY366" fmla="*/ 397767 h 834218"/>
                  <a:gd name="connsiteX367" fmla="*/ 2910329 w 3024845"/>
                  <a:gd name="connsiteY367" fmla="*/ 367502 h 834218"/>
                  <a:gd name="connsiteX368" fmla="*/ 2958970 w 3024845"/>
                  <a:gd name="connsiteY368" fmla="*/ 367502 h 834218"/>
                  <a:gd name="connsiteX369" fmla="*/ 2958970 w 3024845"/>
                  <a:gd name="connsiteY369" fmla="*/ 478658 h 834218"/>
                  <a:gd name="connsiteX370" fmla="*/ 2958970 w 3024845"/>
                  <a:gd name="connsiteY370" fmla="*/ 492437 h 834218"/>
                  <a:gd name="connsiteX371" fmla="*/ 3024845 w 3024845"/>
                  <a:gd name="connsiteY371" fmla="*/ 492437 h 834218"/>
                  <a:gd name="connsiteX372" fmla="*/ 3024845 w 3024845"/>
                  <a:gd name="connsiteY372" fmla="*/ 834218 h 834218"/>
                  <a:gd name="connsiteX373" fmla="*/ 2054 w 3024845"/>
                  <a:gd name="connsiteY373" fmla="*/ 831885 h 834218"/>
                  <a:gd name="connsiteX374" fmla="*/ 0 w 3024845"/>
                  <a:gd name="connsiteY374" fmla="*/ 397767 h 834218"/>
                  <a:gd name="connsiteX375" fmla="*/ 20267 w 3024845"/>
                  <a:gd name="connsiteY375" fmla="*/ 397767 h 834218"/>
                  <a:gd name="connsiteX376" fmla="*/ 20774 w 3024845"/>
                  <a:gd name="connsiteY376" fmla="*/ 396686 h 834218"/>
                  <a:gd name="connsiteX377" fmla="*/ 24320 w 3024845"/>
                  <a:gd name="connsiteY377" fmla="*/ 389120 h 834218"/>
                  <a:gd name="connsiteX378" fmla="*/ 26094 w 3024845"/>
                  <a:gd name="connsiteY378" fmla="*/ 389390 h 834218"/>
                  <a:gd name="connsiteX379" fmla="*/ 38507 w 3024845"/>
                  <a:gd name="connsiteY379" fmla="*/ 391281 h 834218"/>
                  <a:gd name="connsiteX380" fmla="*/ 39014 w 3024845"/>
                  <a:gd name="connsiteY380" fmla="*/ 392633 h 834218"/>
                  <a:gd name="connsiteX381" fmla="*/ 42560 w 3024845"/>
                  <a:gd name="connsiteY381" fmla="*/ 402090 h 834218"/>
                  <a:gd name="connsiteX382" fmla="*/ 68907 w 3024845"/>
                  <a:gd name="connsiteY382" fmla="*/ 404252 h 834218"/>
                  <a:gd name="connsiteX383" fmla="*/ 68907 w 3024845"/>
                  <a:gd name="connsiteY383" fmla="*/ 281031 h 834218"/>
                  <a:gd name="connsiteX384" fmla="*/ 70934 w 3024845"/>
                  <a:gd name="connsiteY384" fmla="*/ 281031 h 834218"/>
                  <a:gd name="connsiteX385" fmla="*/ 85121 w 3024845"/>
                  <a:gd name="connsiteY385" fmla="*/ 281031 h 834218"/>
                  <a:gd name="connsiteX386" fmla="*/ 85121 w 3024845"/>
                  <a:gd name="connsiteY386" fmla="*/ 144839 h 834218"/>
                  <a:gd name="connsiteX387" fmla="*/ 86894 w 3024845"/>
                  <a:gd name="connsiteY387" fmla="*/ 144839 h 834218"/>
                  <a:gd name="connsiteX388" fmla="*/ 99308 w 3024845"/>
                  <a:gd name="connsiteY388" fmla="*/ 144839 h 834218"/>
                  <a:gd name="connsiteX389" fmla="*/ 99308 w 3024845"/>
                  <a:gd name="connsiteY389" fmla="*/ 30265 h 834218"/>
                  <a:gd name="connsiteX390" fmla="*/ 103361 w 3024845"/>
                  <a:gd name="connsiteY390" fmla="*/ 2161 h 834218"/>
                  <a:gd name="connsiteX0" fmla="*/ 103361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20909 w 3024845"/>
                  <a:gd name="connsiteY4" fmla="*/ 30265 h 834218"/>
                  <a:gd name="connsiteX5" fmla="*/ 220909 w 3024845"/>
                  <a:gd name="connsiteY5" fmla="*/ 144839 h 834218"/>
                  <a:gd name="connsiteX6" fmla="*/ 223189 w 3024845"/>
                  <a:gd name="connsiteY6" fmla="*/ 144839 h 834218"/>
                  <a:gd name="connsiteX7" fmla="*/ 239150 w 3024845"/>
                  <a:gd name="connsiteY7" fmla="*/ 144839 h 834218"/>
                  <a:gd name="connsiteX8" fmla="*/ 239150 w 3024845"/>
                  <a:gd name="connsiteY8" fmla="*/ 285354 h 834218"/>
                  <a:gd name="connsiteX9" fmla="*/ 240670 w 3024845"/>
                  <a:gd name="connsiteY9" fmla="*/ 285084 h 834218"/>
                  <a:gd name="connsiteX10" fmla="*/ 251310 w 3024845"/>
                  <a:gd name="connsiteY10" fmla="*/ 283193 h 834218"/>
                  <a:gd name="connsiteX11" fmla="*/ 249283 w 3024845"/>
                  <a:gd name="connsiteY11" fmla="*/ 371825 h 834218"/>
                  <a:gd name="connsiteX12" fmla="*/ 250803 w 3024845"/>
                  <a:gd name="connsiteY12" fmla="*/ 372096 h 834218"/>
                  <a:gd name="connsiteX13" fmla="*/ 261443 w 3024845"/>
                  <a:gd name="connsiteY13" fmla="*/ 373987 h 834218"/>
                  <a:gd name="connsiteX14" fmla="*/ 261696 w 3024845"/>
                  <a:gd name="connsiteY14" fmla="*/ 374798 h 834218"/>
                  <a:gd name="connsiteX15" fmla="*/ 263470 w 3024845"/>
                  <a:gd name="connsiteY15" fmla="*/ 380473 h 834218"/>
                  <a:gd name="connsiteX16" fmla="*/ 264230 w 3024845"/>
                  <a:gd name="connsiteY16" fmla="*/ 378041 h 834218"/>
                  <a:gd name="connsiteX17" fmla="*/ 269550 w 3024845"/>
                  <a:gd name="connsiteY17" fmla="*/ 361017 h 834218"/>
                  <a:gd name="connsiteX18" fmla="*/ 271323 w 3024845"/>
                  <a:gd name="connsiteY18" fmla="*/ 361017 h 834218"/>
                  <a:gd name="connsiteX19" fmla="*/ 283737 w 3024845"/>
                  <a:gd name="connsiteY19" fmla="*/ 361017 h 834218"/>
                  <a:gd name="connsiteX20" fmla="*/ 283737 w 3024845"/>
                  <a:gd name="connsiteY20" fmla="*/ 393443 h 834218"/>
                  <a:gd name="connsiteX21" fmla="*/ 284750 w 3024845"/>
                  <a:gd name="connsiteY21" fmla="*/ 393984 h 834218"/>
                  <a:gd name="connsiteX22" fmla="*/ 291844 w 3024845"/>
                  <a:gd name="connsiteY22" fmla="*/ 397767 h 834218"/>
                  <a:gd name="connsiteX23" fmla="*/ 291844 w 3024845"/>
                  <a:gd name="connsiteY23" fmla="*/ 399118 h 834218"/>
                  <a:gd name="connsiteX24" fmla="*/ 291844 w 3024845"/>
                  <a:gd name="connsiteY24" fmla="*/ 408576 h 834218"/>
                  <a:gd name="connsiteX25" fmla="*/ 336431 w 3024845"/>
                  <a:gd name="connsiteY25" fmla="*/ 408576 h 834218"/>
                  <a:gd name="connsiteX26" fmla="*/ 336431 w 3024845"/>
                  <a:gd name="connsiteY26" fmla="*/ 409657 h 834218"/>
                  <a:gd name="connsiteX27" fmla="*/ 336431 w 3024845"/>
                  <a:gd name="connsiteY27" fmla="*/ 417223 h 834218"/>
                  <a:gd name="connsiteX28" fmla="*/ 338457 w 3024845"/>
                  <a:gd name="connsiteY28" fmla="*/ 417223 h 834218"/>
                  <a:gd name="connsiteX29" fmla="*/ 352644 w 3024845"/>
                  <a:gd name="connsiteY29" fmla="*/ 417223 h 834218"/>
                  <a:gd name="connsiteX30" fmla="*/ 352644 w 3024845"/>
                  <a:gd name="connsiteY30" fmla="*/ 386958 h 834218"/>
                  <a:gd name="connsiteX31" fmla="*/ 397231 w 3024845"/>
                  <a:gd name="connsiteY31" fmla="*/ 386958 h 834218"/>
                  <a:gd name="connsiteX32" fmla="*/ 397231 w 3024845"/>
                  <a:gd name="connsiteY32" fmla="*/ 385607 h 834218"/>
                  <a:gd name="connsiteX33" fmla="*/ 397231 w 3024845"/>
                  <a:gd name="connsiteY33" fmla="*/ 376149 h 834218"/>
                  <a:gd name="connsiteX34" fmla="*/ 398245 w 3024845"/>
                  <a:gd name="connsiteY34" fmla="*/ 376149 h 834218"/>
                  <a:gd name="connsiteX35" fmla="*/ 405338 w 3024845"/>
                  <a:gd name="connsiteY35" fmla="*/ 376149 h 834218"/>
                  <a:gd name="connsiteX36" fmla="*/ 405338 w 3024845"/>
                  <a:gd name="connsiteY36" fmla="*/ 374258 h 834218"/>
                  <a:gd name="connsiteX37" fmla="*/ 405338 w 3024845"/>
                  <a:gd name="connsiteY37" fmla="*/ 361017 h 834218"/>
                  <a:gd name="connsiteX38" fmla="*/ 406098 w 3024845"/>
                  <a:gd name="connsiteY38" fmla="*/ 361017 h 834218"/>
                  <a:gd name="connsiteX39" fmla="*/ 411418 w 3024845"/>
                  <a:gd name="connsiteY39" fmla="*/ 361017 h 834218"/>
                  <a:gd name="connsiteX40" fmla="*/ 411418 w 3024845"/>
                  <a:gd name="connsiteY40" fmla="*/ 359936 h 834218"/>
                  <a:gd name="connsiteX41" fmla="*/ 411418 w 3024845"/>
                  <a:gd name="connsiteY41" fmla="*/ 352369 h 834218"/>
                  <a:gd name="connsiteX42" fmla="*/ 413445 w 3024845"/>
                  <a:gd name="connsiteY42" fmla="*/ 352369 h 834218"/>
                  <a:gd name="connsiteX43" fmla="*/ 427632 w 3024845"/>
                  <a:gd name="connsiteY43" fmla="*/ 352369 h 834218"/>
                  <a:gd name="connsiteX44" fmla="*/ 427632 w 3024845"/>
                  <a:gd name="connsiteY44" fmla="*/ 353450 h 834218"/>
                  <a:gd name="connsiteX45" fmla="*/ 427632 w 3024845"/>
                  <a:gd name="connsiteY45" fmla="*/ 361017 h 834218"/>
                  <a:gd name="connsiteX46" fmla="*/ 449925 w 3024845"/>
                  <a:gd name="connsiteY46" fmla="*/ 361017 h 834218"/>
                  <a:gd name="connsiteX47" fmla="*/ 449925 w 3024845"/>
                  <a:gd name="connsiteY47" fmla="*/ 359125 h 834218"/>
                  <a:gd name="connsiteX48" fmla="*/ 449925 w 3024845"/>
                  <a:gd name="connsiteY48" fmla="*/ 345884 h 834218"/>
                  <a:gd name="connsiteX49" fmla="*/ 451699 w 3024845"/>
                  <a:gd name="connsiteY49" fmla="*/ 345884 h 834218"/>
                  <a:gd name="connsiteX50" fmla="*/ 464112 w 3024845"/>
                  <a:gd name="connsiteY50" fmla="*/ 345884 h 834218"/>
                  <a:gd name="connsiteX51" fmla="*/ 464112 w 3024845"/>
                  <a:gd name="connsiteY51" fmla="*/ 369664 h 834218"/>
                  <a:gd name="connsiteX52" fmla="*/ 465126 w 3024845"/>
                  <a:gd name="connsiteY52" fmla="*/ 369664 h 834218"/>
                  <a:gd name="connsiteX53" fmla="*/ 472219 w 3024845"/>
                  <a:gd name="connsiteY53" fmla="*/ 369664 h 834218"/>
                  <a:gd name="connsiteX54" fmla="*/ 472219 w 3024845"/>
                  <a:gd name="connsiteY54" fmla="*/ 368583 h 834218"/>
                  <a:gd name="connsiteX55" fmla="*/ 472219 w 3024845"/>
                  <a:gd name="connsiteY55" fmla="*/ 361017 h 834218"/>
                  <a:gd name="connsiteX56" fmla="*/ 473992 w 3024845"/>
                  <a:gd name="connsiteY56" fmla="*/ 361017 h 834218"/>
                  <a:gd name="connsiteX57" fmla="*/ 486406 w 3024845"/>
                  <a:gd name="connsiteY57" fmla="*/ 361017 h 834218"/>
                  <a:gd name="connsiteX58" fmla="*/ 486406 w 3024845"/>
                  <a:gd name="connsiteY58" fmla="*/ 386958 h 834218"/>
                  <a:gd name="connsiteX59" fmla="*/ 488433 w 3024845"/>
                  <a:gd name="connsiteY59" fmla="*/ 386958 h 834218"/>
                  <a:gd name="connsiteX60" fmla="*/ 502619 w 3024845"/>
                  <a:gd name="connsiteY60" fmla="*/ 386958 h 834218"/>
                  <a:gd name="connsiteX61" fmla="*/ 502619 w 3024845"/>
                  <a:gd name="connsiteY61" fmla="*/ 388579 h 834218"/>
                  <a:gd name="connsiteX62" fmla="*/ 502619 w 3024845"/>
                  <a:gd name="connsiteY62" fmla="*/ 399929 h 834218"/>
                  <a:gd name="connsiteX63" fmla="*/ 503379 w 3024845"/>
                  <a:gd name="connsiteY63" fmla="*/ 399929 h 834218"/>
                  <a:gd name="connsiteX64" fmla="*/ 508700 w 3024845"/>
                  <a:gd name="connsiteY64" fmla="*/ 399929 h 834218"/>
                  <a:gd name="connsiteX65" fmla="*/ 508700 w 3024845"/>
                  <a:gd name="connsiteY65" fmla="*/ 399118 h 834218"/>
                  <a:gd name="connsiteX66" fmla="*/ 508700 w 3024845"/>
                  <a:gd name="connsiteY66" fmla="*/ 393443 h 834218"/>
                  <a:gd name="connsiteX67" fmla="*/ 539100 w 3024845"/>
                  <a:gd name="connsiteY67" fmla="*/ 393443 h 834218"/>
                  <a:gd name="connsiteX68" fmla="*/ 539100 w 3024845"/>
                  <a:gd name="connsiteY68" fmla="*/ 417223 h 834218"/>
                  <a:gd name="connsiteX69" fmla="*/ 540113 w 3024845"/>
                  <a:gd name="connsiteY69" fmla="*/ 417223 h 834218"/>
                  <a:gd name="connsiteX70" fmla="*/ 547207 w 3024845"/>
                  <a:gd name="connsiteY70" fmla="*/ 417223 h 834218"/>
                  <a:gd name="connsiteX71" fmla="*/ 547207 w 3024845"/>
                  <a:gd name="connsiteY71" fmla="*/ 418304 h 834218"/>
                  <a:gd name="connsiteX72" fmla="*/ 547207 w 3024845"/>
                  <a:gd name="connsiteY72" fmla="*/ 425870 h 834218"/>
                  <a:gd name="connsiteX73" fmla="*/ 547967 w 3024845"/>
                  <a:gd name="connsiteY73" fmla="*/ 425870 h 834218"/>
                  <a:gd name="connsiteX74" fmla="*/ 553287 w 3024845"/>
                  <a:gd name="connsiteY74" fmla="*/ 425870 h 834218"/>
                  <a:gd name="connsiteX75" fmla="*/ 553287 w 3024845"/>
                  <a:gd name="connsiteY75" fmla="*/ 423708 h 834218"/>
                  <a:gd name="connsiteX76" fmla="*/ 553287 w 3024845"/>
                  <a:gd name="connsiteY76" fmla="*/ 408576 h 834218"/>
                  <a:gd name="connsiteX77" fmla="*/ 554300 w 3024845"/>
                  <a:gd name="connsiteY77" fmla="*/ 408576 h 834218"/>
                  <a:gd name="connsiteX78" fmla="*/ 561394 w 3024845"/>
                  <a:gd name="connsiteY78" fmla="*/ 408576 h 834218"/>
                  <a:gd name="connsiteX79" fmla="*/ 561394 w 3024845"/>
                  <a:gd name="connsiteY79" fmla="*/ 409657 h 834218"/>
                  <a:gd name="connsiteX80" fmla="*/ 561394 w 3024845"/>
                  <a:gd name="connsiteY80" fmla="*/ 417223 h 834218"/>
                  <a:gd name="connsiteX81" fmla="*/ 566714 w 3024845"/>
                  <a:gd name="connsiteY81" fmla="*/ 415230 h 834218"/>
                  <a:gd name="connsiteX82" fmla="*/ 567474 w 3024845"/>
                  <a:gd name="connsiteY82" fmla="*/ 414250 h 834218"/>
                  <a:gd name="connsiteX83" fmla="*/ 567474 w 3024845"/>
                  <a:gd name="connsiteY83" fmla="*/ 408576 h 834218"/>
                  <a:gd name="connsiteX84" fmla="*/ 605981 w 3024845"/>
                  <a:gd name="connsiteY84" fmla="*/ 408576 h 834218"/>
                  <a:gd name="connsiteX85" fmla="*/ 605981 w 3024845"/>
                  <a:gd name="connsiteY85" fmla="*/ 432355 h 834218"/>
                  <a:gd name="connsiteX86" fmla="*/ 608007 w 3024845"/>
                  <a:gd name="connsiteY86" fmla="*/ 432355 h 834218"/>
                  <a:gd name="connsiteX87" fmla="*/ 622194 w 3024845"/>
                  <a:gd name="connsiteY87" fmla="*/ 432355 h 834218"/>
                  <a:gd name="connsiteX88" fmla="*/ 622194 w 3024845"/>
                  <a:gd name="connsiteY88" fmla="*/ 433436 h 834218"/>
                  <a:gd name="connsiteX89" fmla="*/ 622194 w 3024845"/>
                  <a:gd name="connsiteY89" fmla="*/ 441002 h 834218"/>
                  <a:gd name="connsiteX90" fmla="*/ 623968 w 3024845"/>
                  <a:gd name="connsiteY90" fmla="*/ 441002 h 834218"/>
                  <a:gd name="connsiteX91" fmla="*/ 636381 w 3024845"/>
                  <a:gd name="connsiteY91" fmla="*/ 441002 h 834218"/>
                  <a:gd name="connsiteX92" fmla="*/ 636381 w 3024845"/>
                  <a:gd name="connsiteY92" fmla="*/ 417223 h 834218"/>
                  <a:gd name="connsiteX93" fmla="*/ 637394 w 3024845"/>
                  <a:gd name="connsiteY93" fmla="*/ 417223 h 834218"/>
                  <a:gd name="connsiteX94" fmla="*/ 644488 w 3024845"/>
                  <a:gd name="connsiteY94" fmla="*/ 417223 h 834218"/>
                  <a:gd name="connsiteX95" fmla="*/ 644488 w 3024845"/>
                  <a:gd name="connsiteY95" fmla="*/ 384796 h 834218"/>
                  <a:gd name="connsiteX96" fmla="*/ 645501 w 3024845"/>
                  <a:gd name="connsiteY96" fmla="*/ 384796 h 834218"/>
                  <a:gd name="connsiteX97" fmla="*/ 652595 w 3024845"/>
                  <a:gd name="connsiteY97" fmla="*/ 384796 h 834218"/>
                  <a:gd name="connsiteX98" fmla="*/ 652595 w 3024845"/>
                  <a:gd name="connsiteY98" fmla="*/ 382905 h 834218"/>
                  <a:gd name="connsiteX99" fmla="*/ 652595 w 3024845"/>
                  <a:gd name="connsiteY99" fmla="*/ 369664 h 834218"/>
                  <a:gd name="connsiteX100" fmla="*/ 651328 w 3024845"/>
                  <a:gd name="connsiteY100" fmla="*/ 368042 h 834218"/>
                  <a:gd name="connsiteX101" fmla="*/ 656648 w 3024845"/>
                  <a:gd name="connsiteY101" fmla="*/ 356693 h 834218"/>
                  <a:gd name="connsiteX102" fmla="*/ 664755 w 3024845"/>
                  <a:gd name="connsiteY102" fmla="*/ 384796 h 834218"/>
                  <a:gd name="connsiteX103" fmla="*/ 665515 w 3024845"/>
                  <a:gd name="connsiteY103" fmla="*/ 384796 h 834218"/>
                  <a:gd name="connsiteX104" fmla="*/ 670835 w 3024845"/>
                  <a:gd name="connsiteY104" fmla="*/ 384796 h 834218"/>
                  <a:gd name="connsiteX105" fmla="*/ 670835 w 3024845"/>
                  <a:gd name="connsiteY105" fmla="*/ 278869 h 834218"/>
                  <a:gd name="connsiteX106" fmla="*/ 672355 w 3024845"/>
                  <a:gd name="connsiteY106" fmla="*/ 278869 h 834218"/>
                  <a:gd name="connsiteX107" fmla="*/ 682995 w 3024845"/>
                  <a:gd name="connsiteY107" fmla="*/ 278869 h 834218"/>
                  <a:gd name="connsiteX108" fmla="*/ 682995 w 3024845"/>
                  <a:gd name="connsiteY108" fmla="*/ 231310 h 834218"/>
                  <a:gd name="connsiteX109" fmla="*/ 709342 w 3024845"/>
                  <a:gd name="connsiteY109" fmla="*/ 231310 h 834218"/>
                  <a:gd name="connsiteX110" fmla="*/ 709342 w 3024845"/>
                  <a:gd name="connsiteY110" fmla="*/ 209692 h 834218"/>
                  <a:gd name="connsiteX111" fmla="*/ 743796 w 3024845"/>
                  <a:gd name="connsiteY111" fmla="*/ 209692 h 834218"/>
                  <a:gd name="connsiteX112" fmla="*/ 743796 w 3024845"/>
                  <a:gd name="connsiteY112" fmla="*/ 212124 h 834218"/>
                  <a:gd name="connsiteX113" fmla="*/ 743796 w 3024845"/>
                  <a:gd name="connsiteY113" fmla="*/ 229148 h 834218"/>
                  <a:gd name="connsiteX114" fmla="*/ 746076 w 3024845"/>
                  <a:gd name="connsiteY114" fmla="*/ 229148 h 834218"/>
                  <a:gd name="connsiteX115" fmla="*/ 762036 w 3024845"/>
                  <a:gd name="connsiteY115" fmla="*/ 229148 h 834218"/>
                  <a:gd name="connsiteX116" fmla="*/ 762036 w 3024845"/>
                  <a:gd name="connsiteY116" fmla="*/ 276707 h 834218"/>
                  <a:gd name="connsiteX117" fmla="*/ 763049 w 3024845"/>
                  <a:gd name="connsiteY117" fmla="*/ 276707 h 834218"/>
                  <a:gd name="connsiteX118" fmla="*/ 770143 w 3024845"/>
                  <a:gd name="connsiteY118" fmla="*/ 276707 h 834218"/>
                  <a:gd name="connsiteX119" fmla="*/ 784330 w 3024845"/>
                  <a:gd name="connsiteY119" fmla="*/ 281031 h 834218"/>
                  <a:gd name="connsiteX120" fmla="*/ 784330 w 3024845"/>
                  <a:gd name="connsiteY120" fmla="*/ 319943 h 834218"/>
                  <a:gd name="connsiteX121" fmla="*/ 785343 w 3024845"/>
                  <a:gd name="connsiteY121" fmla="*/ 319943 h 834218"/>
                  <a:gd name="connsiteX122" fmla="*/ 792436 w 3024845"/>
                  <a:gd name="connsiteY122" fmla="*/ 319943 h 834218"/>
                  <a:gd name="connsiteX123" fmla="*/ 792436 w 3024845"/>
                  <a:gd name="connsiteY123" fmla="*/ 321564 h 834218"/>
                  <a:gd name="connsiteX124" fmla="*/ 792436 w 3024845"/>
                  <a:gd name="connsiteY124" fmla="*/ 332913 h 834218"/>
                  <a:gd name="connsiteX125" fmla="*/ 794463 w 3024845"/>
                  <a:gd name="connsiteY125" fmla="*/ 332913 h 834218"/>
                  <a:gd name="connsiteX126" fmla="*/ 808650 w 3024845"/>
                  <a:gd name="connsiteY126" fmla="*/ 332913 h 834218"/>
                  <a:gd name="connsiteX127" fmla="*/ 814730 w 3024845"/>
                  <a:gd name="connsiteY127" fmla="*/ 339399 h 834218"/>
                  <a:gd name="connsiteX128" fmla="*/ 814730 w 3024845"/>
                  <a:gd name="connsiteY128" fmla="*/ 361017 h 834218"/>
                  <a:gd name="connsiteX129" fmla="*/ 817010 w 3024845"/>
                  <a:gd name="connsiteY129" fmla="*/ 361017 h 834218"/>
                  <a:gd name="connsiteX130" fmla="*/ 832970 w 3024845"/>
                  <a:gd name="connsiteY130" fmla="*/ 361017 h 834218"/>
                  <a:gd name="connsiteX131" fmla="*/ 832970 w 3024845"/>
                  <a:gd name="connsiteY131" fmla="*/ 362097 h 834218"/>
                  <a:gd name="connsiteX132" fmla="*/ 832970 w 3024845"/>
                  <a:gd name="connsiteY132" fmla="*/ 369664 h 834218"/>
                  <a:gd name="connsiteX133" fmla="*/ 834237 w 3024845"/>
                  <a:gd name="connsiteY133" fmla="*/ 369664 h 834218"/>
                  <a:gd name="connsiteX134" fmla="*/ 843104 w 3024845"/>
                  <a:gd name="connsiteY134" fmla="*/ 369664 h 834218"/>
                  <a:gd name="connsiteX135" fmla="*/ 843104 w 3024845"/>
                  <a:gd name="connsiteY135" fmla="*/ 371825 h 834218"/>
                  <a:gd name="connsiteX136" fmla="*/ 843104 w 3024845"/>
                  <a:gd name="connsiteY136" fmla="*/ 386958 h 834218"/>
                  <a:gd name="connsiteX137" fmla="*/ 847157 w 3024845"/>
                  <a:gd name="connsiteY137" fmla="*/ 385066 h 834218"/>
                  <a:gd name="connsiteX138" fmla="*/ 847157 w 3024845"/>
                  <a:gd name="connsiteY138" fmla="*/ 371825 h 834218"/>
                  <a:gd name="connsiteX139" fmla="*/ 848170 w 3024845"/>
                  <a:gd name="connsiteY139" fmla="*/ 371825 h 834218"/>
                  <a:gd name="connsiteX140" fmla="*/ 855264 w 3024845"/>
                  <a:gd name="connsiteY140" fmla="*/ 371825 h 834218"/>
                  <a:gd name="connsiteX141" fmla="*/ 855264 w 3024845"/>
                  <a:gd name="connsiteY141" fmla="*/ 373447 h 834218"/>
                  <a:gd name="connsiteX142" fmla="*/ 855264 w 3024845"/>
                  <a:gd name="connsiteY142" fmla="*/ 384796 h 834218"/>
                  <a:gd name="connsiteX143" fmla="*/ 856024 w 3024845"/>
                  <a:gd name="connsiteY143" fmla="*/ 384796 h 834218"/>
                  <a:gd name="connsiteX144" fmla="*/ 861344 w 3024845"/>
                  <a:gd name="connsiteY144" fmla="*/ 384796 h 834218"/>
                  <a:gd name="connsiteX145" fmla="*/ 909984 w 3024845"/>
                  <a:gd name="connsiteY145" fmla="*/ 380473 h 834218"/>
                  <a:gd name="connsiteX146" fmla="*/ 909984 w 3024845"/>
                  <a:gd name="connsiteY146" fmla="*/ 381824 h 834218"/>
                  <a:gd name="connsiteX147" fmla="*/ 909984 w 3024845"/>
                  <a:gd name="connsiteY147" fmla="*/ 391281 h 834218"/>
                  <a:gd name="connsiteX148" fmla="*/ 910744 w 3024845"/>
                  <a:gd name="connsiteY148" fmla="*/ 391281 h 834218"/>
                  <a:gd name="connsiteX149" fmla="*/ 916065 w 3024845"/>
                  <a:gd name="connsiteY149" fmla="*/ 391281 h 834218"/>
                  <a:gd name="connsiteX150" fmla="*/ 916065 w 3024845"/>
                  <a:gd name="connsiteY150" fmla="*/ 393443 h 834218"/>
                  <a:gd name="connsiteX151" fmla="*/ 916065 w 3024845"/>
                  <a:gd name="connsiteY151" fmla="*/ 408576 h 834218"/>
                  <a:gd name="connsiteX152" fmla="*/ 918091 w 3024845"/>
                  <a:gd name="connsiteY152" fmla="*/ 407225 h 834218"/>
                  <a:gd name="connsiteX153" fmla="*/ 932278 w 3024845"/>
                  <a:gd name="connsiteY153" fmla="*/ 397767 h 834218"/>
                  <a:gd name="connsiteX154" fmla="*/ 938358 w 3024845"/>
                  <a:gd name="connsiteY154" fmla="*/ 356693 h 834218"/>
                  <a:gd name="connsiteX155" fmla="*/ 939118 w 3024845"/>
                  <a:gd name="connsiteY155" fmla="*/ 356423 h 834218"/>
                  <a:gd name="connsiteX156" fmla="*/ 944438 w 3024845"/>
                  <a:gd name="connsiteY156" fmla="*/ 354531 h 834218"/>
                  <a:gd name="connsiteX157" fmla="*/ 946465 w 3024845"/>
                  <a:gd name="connsiteY157" fmla="*/ 285354 h 834218"/>
                  <a:gd name="connsiteX158" fmla="*/ 948492 w 3024845"/>
                  <a:gd name="connsiteY158" fmla="*/ 354531 h 834218"/>
                  <a:gd name="connsiteX159" fmla="*/ 949252 w 3024845"/>
                  <a:gd name="connsiteY159" fmla="*/ 354801 h 834218"/>
                  <a:gd name="connsiteX160" fmla="*/ 954572 w 3024845"/>
                  <a:gd name="connsiteY160" fmla="*/ 356693 h 834218"/>
                  <a:gd name="connsiteX161" fmla="*/ 954572 w 3024845"/>
                  <a:gd name="connsiteY161" fmla="*/ 270222 h 834218"/>
                  <a:gd name="connsiteX162" fmla="*/ 958625 w 3024845"/>
                  <a:gd name="connsiteY162" fmla="*/ 237795 h 834218"/>
                  <a:gd name="connsiteX163" fmla="*/ 997132 w 3024845"/>
                  <a:gd name="connsiteY163" fmla="*/ 237795 h 834218"/>
                  <a:gd name="connsiteX164" fmla="*/ 997132 w 3024845"/>
                  <a:gd name="connsiteY164" fmla="*/ 270222 h 834218"/>
                  <a:gd name="connsiteX165" fmla="*/ 997892 w 3024845"/>
                  <a:gd name="connsiteY165" fmla="*/ 270222 h 834218"/>
                  <a:gd name="connsiteX166" fmla="*/ 1003212 w 3024845"/>
                  <a:gd name="connsiteY166" fmla="*/ 270222 h 834218"/>
                  <a:gd name="connsiteX167" fmla="*/ 1003212 w 3024845"/>
                  <a:gd name="connsiteY167" fmla="*/ 188074 h 834218"/>
                  <a:gd name="connsiteX168" fmla="*/ 1004986 w 3024845"/>
                  <a:gd name="connsiteY168" fmla="*/ 188074 h 834218"/>
                  <a:gd name="connsiteX169" fmla="*/ 1017399 w 3024845"/>
                  <a:gd name="connsiteY169" fmla="*/ 188074 h 834218"/>
                  <a:gd name="connsiteX170" fmla="*/ 1017399 w 3024845"/>
                  <a:gd name="connsiteY170" fmla="*/ 186183 h 834218"/>
                  <a:gd name="connsiteX171" fmla="*/ 1017399 w 3024845"/>
                  <a:gd name="connsiteY171" fmla="*/ 172942 h 834218"/>
                  <a:gd name="connsiteX172" fmla="*/ 1039693 w 3024845"/>
                  <a:gd name="connsiteY172" fmla="*/ 172942 h 834218"/>
                  <a:gd name="connsiteX173" fmla="*/ 1039693 w 3024845"/>
                  <a:gd name="connsiteY173" fmla="*/ 171861 h 834218"/>
                  <a:gd name="connsiteX174" fmla="*/ 1039693 w 3024845"/>
                  <a:gd name="connsiteY174" fmla="*/ 164295 h 834218"/>
                  <a:gd name="connsiteX175" fmla="*/ 1041466 w 3024845"/>
                  <a:gd name="connsiteY175" fmla="*/ 164295 h 834218"/>
                  <a:gd name="connsiteX176" fmla="*/ 1053880 w 3024845"/>
                  <a:gd name="connsiteY176" fmla="*/ 164295 h 834218"/>
                  <a:gd name="connsiteX177" fmla="*/ 1053880 w 3024845"/>
                  <a:gd name="connsiteY177" fmla="*/ 165376 h 834218"/>
                  <a:gd name="connsiteX178" fmla="*/ 1053880 w 3024845"/>
                  <a:gd name="connsiteY178" fmla="*/ 172942 h 834218"/>
                  <a:gd name="connsiteX179" fmla="*/ 1054640 w 3024845"/>
                  <a:gd name="connsiteY179" fmla="*/ 172942 h 834218"/>
                  <a:gd name="connsiteX180" fmla="*/ 1059960 w 3024845"/>
                  <a:gd name="connsiteY180" fmla="*/ 172942 h 834218"/>
                  <a:gd name="connsiteX181" fmla="*/ 1070093 w 3024845"/>
                  <a:gd name="connsiteY181" fmla="*/ 168618 h 834218"/>
                  <a:gd name="connsiteX182" fmla="*/ 1074146 w 3024845"/>
                  <a:gd name="connsiteY182" fmla="*/ 171861 h 834218"/>
                  <a:gd name="connsiteX183" fmla="*/ 1074146 w 3024845"/>
                  <a:gd name="connsiteY183" fmla="*/ 164295 h 834218"/>
                  <a:gd name="connsiteX184" fmla="*/ 1076426 w 3024845"/>
                  <a:gd name="connsiteY184" fmla="*/ 164295 h 834218"/>
                  <a:gd name="connsiteX185" fmla="*/ 1092387 w 3024845"/>
                  <a:gd name="connsiteY185" fmla="*/ 164295 h 834218"/>
                  <a:gd name="connsiteX186" fmla="*/ 1092387 w 3024845"/>
                  <a:gd name="connsiteY186" fmla="*/ 165376 h 834218"/>
                  <a:gd name="connsiteX187" fmla="*/ 1092387 w 3024845"/>
                  <a:gd name="connsiteY187" fmla="*/ 172942 h 834218"/>
                  <a:gd name="connsiteX188" fmla="*/ 1122787 w 3024845"/>
                  <a:gd name="connsiteY188" fmla="*/ 172942 h 834218"/>
                  <a:gd name="connsiteX189" fmla="*/ 1122787 w 3024845"/>
                  <a:gd name="connsiteY189" fmla="*/ 174563 h 834218"/>
                  <a:gd name="connsiteX190" fmla="*/ 1122787 w 3024845"/>
                  <a:gd name="connsiteY190" fmla="*/ 185913 h 834218"/>
                  <a:gd name="connsiteX191" fmla="*/ 1149134 w 3024845"/>
                  <a:gd name="connsiteY191" fmla="*/ 185913 h 834218"/>
                  <a:gd name="connsiteX192" fmla="*/ 1149134 w 3024845"/>
                  <a:gd name="connsiteY192" fmla="*/ 216177 h 834218"/>
                  <a:gd name="connsiteX193" fmla="*/ 1149894 w 3024845"/>
                  <a:gd name="connsiteY193" fmla="*/ 216177 h 834218"/>
                  <a:gd name="connsiteX194" fmla="*/ 1155214 w 3024845"/>
                  <a:gd name="connsiteY194" fmla="*/ 216177 h 834218"/>
                  <a:gd name="connsiteX195" fmla="*/ 1155214 w 3024845"/>
                  <a:gd name="connsiteY195" fmla="*/ 217258 h 834218"/>
                  <a:gd name="connsiteX196" fmla="*/ 1155214 w 3024845"/>
                  <a:gd name="connsiteY196" fmla="*/ 224825 h 834218"/>
                  <a:gd name="connsiteX197" fmla="*/ 1159268 w 3024845"/>
                  <a:gd name="connsiteY197" fmla="*/ 255089 h 834218"/>
                  <a:gd name="connsiteX198" fmla="*/ 1160028 w 3024845"/>
                  <a:gd name="connsiteY198" fmla="*/ 255089 h 834218"/>
                  <a:gd name="connsiteX199" fmla="*/ 1165348 w 3024845"/>
                  <a:gd name="connsiteY199" fmla="*/ 255089 h 834218"/>
                  <a:gd name="connsiteX200" fmla="*/ 1165348 w 3024845"/>
                  <a:gd name="connsiteY200" fmla="*/ 255900 h 834218"/>
                  <a:gd name="connsiteX201" fmla="*/ 1165348 w 3024845"/>
                  <a:gd name="connsiteY201" fmla="*/ 261575 h 834218"/>
                  <a:gd name="connsiteX202" fmla="*/ 1166361 w 3024845"/>
                  <a:gd name="connsiteY202" fmla="*/ 261575 h 834218"/>
                  <a:gd name="connsiteX203" fmla="*/ 1173454 w 3024845"/>
                  <a:gd name="connsiteY203" fmla="*/ 261575 h 834218"/>
                  <a:gd name="connsiteX204" fmla="*/ 1173454 w 3024845"/>
                  <a:gd name="connsiteY204" fmla="*/ 291840 h 834218"/>
                  <a:gd name="connsiteX205" fmla="*/ 1175481 w 3024845"/>
                  <a:gd name="connsiteY205" fmla="*/ 291840 h 834218"/>
                  <a:gd name="connsiteX206" fmla="*/ 1189668 w 3024845"/>
                  <a:gd name="connsiteY206" fmla="*/ 291840 h 834218"/>
                  <a:gd name="connsiteX207" fmla="*/ 1189668 w 3024845"/>
                  <a:gd name="connsiteY207" fmla="*/ 315619 h 834218"/>
                  <a:gd name="connsiteX208" fmla="*/ 1191695 w 3024845"/>
                  <a:gd name="connsiteY208" fmla="*/ 317240 h 834218"/>
                  <a:gd name="connsiteX209" fmla="*/ 1191695 w 3024845"/>
                  <a:gd name="connsiteY209" fmla="*/ 328590 h 834218"/>
                  <a:gd name="connsiteX210" fmla="*/ 1192455 w 3024845"/>
                  <a:gd name="connsiteY210" fmla="*/ 328590 h 834218"/>
                  <a:gd name="connsiteX211" fmla="*/ 1197775 w 3024845"/>
                  <a:gd name="connsiteY211" fmla="*/ 328590 h 834218"/>
                  <a:gd name="connsiteX212" fmla="*/ 1197775 w 3024845"/>
                  <a:gd name="connsiteY212" fmla="*/ 352369 h 834218"/>
                  <a:gd name="connsiteX213" fmla="*/ 1199041 w 3024845"/>
                  <a:gd name="connsiteY213" fmla="*/ 352369 h 834218"/>
                  <a:gd name="connsiteX214" fmla="*/ 1207908 w 3024845"/>
                  <a:gd name="connsiteY214" fmla="*/ 352369 h 834218"/>
                  <a:gd name="connsiteX215" fmla="*/ 1209935 w 3024845"/>
                  <a:gd name="connsiteY215" fmla="*/ 356423 h 834218"/>
                  <a:gd name="connsiteX216" fmla="*/ 1209935 w 3024845"/>
                  <a:gd name="connsiteY216" fmla="*/ 369664 h 834218"/>
                  <a:gd name="connsiteX217" fmla="*/ 1211455 w 3024845"/>
                  <a:gd name="connsiteY217" fmla="*/ 367772 h 834218"/>
                  <a:gd name="connsiteX218" fmla="*/ 1222095 w 3024845"/>
                  <a:gd name="connsiteY218" fmla="*/ 354531 h 834218"/>
                  <a:gd name="connsiteX219" fmla="*/ 1250469 w 3024845"/>
                  <a:gd name="connsiteY219" fmla="*/ 354531 h 834218"/>
                  <a:gd name="connsiteX220" fmla="*/ 1250469 w 3024845"/>
                  <a:gd name="connsiteY220" fmla="*/ 441002 h 834218"/>
                  <a:gd name="connsiteX221" fmla="*/ 1251229 w 3024845"/>
                  <a:gd name="connsiteY221" fmla="*/ 441002 h 834218"/>
                  <a:gd name="connsiteX222" fmla="*/ 1256549 w 3024845"/>
                  <a:gd name="connsiteY222" fmla="*/ 441002 h 834218"/>
                  <a:gd name="connsiteX223" fmla="*/ 1257309 w 3024845"/>
                  <a:gd name="connsiteY223" fmla="*/ 439651 h 834218"/>
                  <a:gd name="connsiteX224" fmla="*/ 1262629 w 3024845"/>
                  <a:gd name="connsiteY224" fmla="*/ 430193 h 834218"/>
                  <a:gd name="connsiteX225" fmla="*/ 1262629 w 3024845"/>
                  <a:gd name="connsiteY225" fmla="*/ 432085 h 834218"/>
                  <a:gd name="connsiteX226" fmla="*/ 1262629 w 3024845"/>
                  <a:gd name="connsiteY226" fmla="*/ 445326 h 834218"/>
                  <a:gd name="connsiteX227" fmla="*/ 1266682 w 3024845"/>
                  <a:gd name="connsiteY227" fmla="*/ 399929 h 834218"/>
                  <a:gd name="connsiteX228" fmla="*/ 1267442 w 3024845"/>
                  <a:gd name="connsiteY228" fmla="*/ 399929 h 834218"/>
                  <a:gd name="connsiteX229" fmla="*/ 1272762 w 3024845"/>
                  <a:gd name="connsiteY229" fmla="*/ 399929 h 834218"/>
                  <a:gd name="connsiteX230" fmla="*/ 1272762 w 3024845"/>
                  <a:gd name="connsiteY230" fmla="*/ 335075 h 834218"/>
                  <a:gd name="connsiteX231" fmla="*/ 1273776 w 3024845"/>
                  <a:gd name="connsiteY231" fmla="*/ 335075 h 834218"/>
                  <a:gd name="connsiteX232" fmla="*/ 1280869 w 3024845"/>
                  <a:gd name="connsiteY232" fmla="*/ 335075 h 834218"/>
                  <a:gd name="connsiteX233" fmla="*/ 1293029 w 3024845"/>
                  <a:gd name="connsiteY233" fmla="*/ 291840 h 834218"/>
                  <a:gd name="connsiteX234" fmla="*/ 1294296 w 3024845"/>
                  <a:gd name="connsiteY234" fmla="*/ 291840 h 834218"/>
                  <a:gd name="connsiteX235" fmla="*/ 1303163 w 3024845"/>
                  <a:gd name="connsiteY235" fmla="*/ 291840 h 834218"/>
                  <a:gd name="connsiteX236" fmla="*/ 1313296 w 3024845"/>
                  <a:gd name="connsiteY236" fmla="*/ 335075 h 834218"/>
                  <a:gd name="connsiteX237" fmla="*/ 1314309 w 3024845"/>
                  <a:gd name="connsiteY237" fmla="*/ 335075 h 834218"/>
                  <a:gd name="connsiteX238" fmla="*/ 1321403 w 3024845"/>
                  <a:gd name="connsiteY238" fmla="*/ 335075 h 834218"/>
                  <a:gd name="connsiteX239" fmla="*/ 1321403 w 3024845"/>
                  <a:gd name="connsiteY239" fmla="*/ 373987 h 834218"/>
                  <a:gd name="connsiteX240" fmla="*/ 1323176 w 3024845"/>
                  <a:gd name="connsiteY240" fmla="*/ 373987 h 834218"/>
                  <a:gd name="connsiteX241" fmla="*/ 1335590 w 3024845"/>
                  <a:gd name="connsiteY241" fmla="*/ 373987 h 834218"/>
                  <a:gd name="connsiteX242" fmla="*/ 1335590 w 3024845"/>
                  <a:gd name="connsiteY242" fmla="*/ 376149 h 834218"/>
                  <a:gd name="connsiteX243" fmla="*/ 1335590 w 3024845"/>
                  <a:gd name="connsiteY243" fmla="*/ 391281 h 834218"/>
                  <a:gd name="connsiteX244" fmla="*/ 1339643 w 3024845"/>
                  <a:gd name="connsiteY244" fmla="*/ 389120 h 834218"/>
                  <a:gd name="connsiteX245" fmla="*/ 1339643 w 3024845"/>
                  <a:gd name="connsiteY245" fmla="*/ 373987 h 834218"/>
                  <a:gd name="connsiteX246" fmla="*/ 1341163 w 3024845"/>
                  <a:gd name="connsiteY246" fmla="*/ 373987 h 834218"/>
                  <a:gd name="connsiteX247" fmla="*/ 1351803 w 3024845"/>
                  <a:gd name="connsiteY247" fmla="*/ 373987 h 834218"/>
                  <a:gd name="connsiteX248" fmla="*/ 1351803 w 3024845"/>
                  <a:gd name="connsiteY248" fmla="*/ 375608 h 834218"/>
                  <a:gd name="connsiteX249" fmla="*/ 1351803 w 3024845"/>
                  <a:gd name="connsiteY249" fmla="*/ 386958 h 834218"/>
                  <a:gd name="connsiteX250" fmla="*/ 1382204 w 3024845"/>
                  <a:gd name="connsiteY250" fmla="*/ 386958 h 834218"/>
                  <a:gd name="connsiteX251" fmla="*/ 1382204 w 3024845"/>
                  <a:gd name="connsiteY251" fmla="*/ 350208 h 834218"/>
                  <a:gd name="connsiteX252" fmla="*/ 1383470 w 3024845"/>
                  <a:gd name="connsiteY252" fmla="*/ 350208 h 834218"/>
                  <a:gd name="connsiteX253" fmla="*/ 1392337 w 3024845"/>
                  <a:gd name="connsiteY253" fmla="*/ 350208 h 834218"/>
                  <a:gd name="connsiteX254" fmla="*/ 1392337 w 3024845"/>
                  <a:gd name="connsiteY254" fmla="*/ 371825 h 834218"/>
                  <a:gd name="connsiteX255" fmla="*/ 1394364 w 3024845"/>
                  <a:gd name="connsiteY255" fmla="*/ 339399 h 834218"/>
                  <a:gd name="connsiteX256" fmla="*/ 1416657 w 3024845"/>
                  <a:gd name="connsiteY256" fmla="*/ 339399 h 834218"/>
                  <a:gd name="connsiteX257" fmla="*/ 1416657 w 3024845"/>
                  <a:gd name="connsiteY257" fmla="*/ 337777 h 834218"/>
                  <a:gd name="connsiteX258" fmla="*/ 1416657 w 3024845"/>
                  <a:gd name="connsiteY258" fmla="*/ 326428 h 834218"/>
                  <a:gd name="connsiteX259" fmla="*/ 1417417 w 3024845"/>
                  <a:gd name="connsiteY259" fmla="*/ 326428 h 834218"/>
                  <a:gd name="connsiteX260" fmla="*/ 1422737 w 3024845"/>
                  <a:gd name="connsiteY260" fmla="*/ 326428 h 834218"/>
                  <a:gd name="connsiteX261" fmla="*/ 1422737 w 3024845"/>
                  <a:gd name="connsiteY261" fmla="*/ 324537 h 834218"/>
                  <a:gd name="connsiteX262" fmla="*/ 1422737 w 3024845"/>
                  <a:gd name="connsiteY262" fmla="*/ 311296 h 834218"/>
                  <a:gd name="connsiteX263" fmla="*/ 1426791 w 3024845"/>
                  <a:gd name="connsiteY263" fmla="*/ 317781 h 834218"/>
                  <a:gd name="connsiteX264" fmla="*/ 1429071 w 3024845"/>
                  <a:gd name="connsiteY264" fmla="*/ 317781 h 834218"/>
                  <a:gd name="connsiteX265" fmla="*/ 1445031 w 3024845"/>
                  <a:gd name="connsiteY265" fmla="*/ 317781 h 834218"/>
                  <a:gd name="connsiteX266" fmla="*/ 1445031 w 3024845"/>
                  <a:gd name="connsiteY266" fmla="*/ 316970 h 834218"/>
                  <a:gd name="connsiteX267" fmla="*/ 1445031 w 3024845"/>
                  <a:gd name="connsiteY267" fmla="*/ 311296 h 834218"/>
                  <a:gd name="connsiteX268" fmla="*/ 1445791 w 3024845"/>
                  <a:gd name="connsiteY268" fmla="*/ 311296 h 834218"/>
                  <a:gd name="connsiteX269" fmla="*/ 1451111 w 3024845"/>
                  <a:gd name="connsiteY269" fmla="*/ 311296 h 834218"/>
                  <a:gd name="connsiteX270" fmla="*/ 1451111 w 3024845"/>
                  <a:gd name="connsiteY270" fmla="*/ 312647 h 834218"/>
                  <a:gd name="connsiteX271" fmla="*/ 1451111 w 3024845"/>
                  <a:gd name="connsiteY271" fmla="*/ 322105 h 834218"/>
                  <a:gd name="connsiteX272" fmla="*/ 1489618 w 3024845"/>
                  <a:gd name="connsiteY272" fmla="*/ 322105 h 834218"/>
                  <a:gd name="connsiteX273" fmla="*/ 1489618 w 3024845"/>
                  <a:gd name="connsiteY273" fmla="*/ 460458 h 834218"/>
                  <a:gd name="connsiteX274" fmla="*/ 1491138 w 3024845"/>
                  <a:gd name="connsiteY274" fmla="*/ 460458 h 834218"/>
                  <a:gd name="connsiteX275" fmla="*/ 1501778 w 3024845"/>
                  <a:gd name="connsiteY275" fmla="*/ 460458 h 834218"/>
                  <a:gd name="connsiteX276" fmla="*/ 1501778 w 3024845"/>
                  <a:gd name="connsiteY276" fmla="*/ 447488 h 834218"/>
                  <a:gd name="connsiteX277" fmla="*/ 1505832 w 3024845"/>
                  <a:gd name="connsiteY277" fmla="*/ 447488 h 834218"/>
                  <a:gd name="connsiteX278" fmla="*/ 1505832 w 3024845"/>
                  <a:gd name="connsiteY278" fmla="*/ 460458 h 834218"/>
                  <a:gd name="connsiteX279" fmla="*/ 1536232 w 3024845"/>
                  <a:gd name="connsiteY279" fmla="*/ 460458 h 834218"/>
                  <a:gd name="connsiteX280" fmla="*/ 1536232 w 3024845"/>
                  <a:gd name="connsiteY280" fmla="*/ 430193 h 834218"/>
                  <a:gd name="connsiteX281" fmla="*/ 1548392 w 3024845"/>
                  <a:gd name="connsiteY281" fmla="*/ 430193 h 834218"/>
                  <a:gd name="connsiteX282" fmla="*/ 1560552 w 3024845"/>
                  <a:gd name="connsiteY282" fmla="*/ 428032 h 834218"/>
                  <a:gd name="connsiteX283" fmla="*/ 1564606 w 3024845"/>
                  <a:gd name="connsiteY283" fmla="*/ 430193 h 834218"/>
                  <a:gd name="connsiteX284" fmla="*/ 1574739 w 3024845"/>
                  <a:gd name="connsiteY284" fmla="*/ 430193 h 834218"/>
                  <a:gd name="connsiteX285" fmla="*/ 1574739 w 3024845"/>
                  <a:gd name="connsiteY285" fmla="*/ 460458 h 834218"/>
                  <a:gd name="connsiteX286" fmla="*/ 1582846 w 3024845"/>
                  <a:gd name="connsiteY286" fmla="*/ 460458 h 834218"/>
                  <a:gd name="connsiteX287" fmla="*/ 1582846 w 3024845"/>
                  <a:gd name="connsiteY287" fmla="*/ 477753 h 834218"/>
                  <a:gd name="connsiteX288" fmla="*/ 1592182 w 3024845"/>
                  <a:gd name="connsiteY288" fmla="*/ 478658 h 834218"/>
                  <a:gd name="connsiteX289" fmla="*/ 1605140 w 3024845"/>
                  <a:gd name="connsiteY289" fmla="*/ 478658 h 834218"/>
                  <a:gd name="connsiteX290" fmla="*/ 1605140 w 3024845"/>
                  <a:gd name="connsiteY290" fmla="*/ 462620 h 834218"/>
                  <a:gd name="connsiteX291" fmla="*/ 1673096 w 3024845"/>
                  <a:gd name="connsiteY291" fmla="*/ 462620 h 834218"/>
                  <a:gd name="connsiteX292" fmla="*/ 1673096 w 3024845"/>
                  <a:gd name="connsiteY292" fmla="*/ 377367 h 834218"/>
                  <a:gd name="connsiteX293" fmla="*/ 1745104 w 3024845"/>
                  <a:gd name="connsiteY293" fmla="*/ 377367 h 834218"/>
                  <a:gd name="connsiteX294" fmla="*/ 1745104 w 3024845"/>
                  <a:gd name="connsiteY294" fmla="*/ 456135 h 834218"/>
                  <a:gd name="connsiteX295" fmla="*/ 1747008 w 3024845"/>
                  <a:gd name="connsiteY295" fmla="*/ 456135 h 834218"/>
                  <a:gd name="connsiteX296" fmla="*/ 1748250 w 3024845"/>
                  <a:gd name="connsiteY296" fmla="*/ 478658 h 834218"/>
                  <a:gd name="connsiteX297" fmla="*/ 1757926 w 3024845"/>
                  <a:gd name="connsiteY297" fmla="*/ 478658 h 834218"/>
                  <a:gd name="connsiteX298" fmla="*/ 1759168 w 3024845"/>
                  <a:gd name="connsiteY298" fmla="*/ 456135 h 834218"/>
                  <a:gd name="connsiteX299" fmla="*/ 1765248 w 3024845"/>
                  <a:gd name="connsiteY299" fmla="*/ 456135 h 834218"/>
                  <a:gd name="connsiteX300" fmla="*/ 1766490 w 3024845"/>
                  <a:gd name="connsiteY300" fmla="*/ 478658 h 834218"/>
                  <a:gd name="connsiteX301" fmla="*/ 1817112 w 3024845"/>
                  <a:gd name="connsiteY301" fmla="*/ 478658 h 834218"/>
                  <a:gd name="connsiteX302" fmla="*/ 1817112 w 3024845"/>
                  <a:gd name="connsiteY302" fmla="*/ 315630 h 834218"/>
                  <a:gd name="connsiteX303" fmla="*/ 2014439 w 3024845"/>
                  <a:gd name="connsiteY303" fmla="*/ 315630 h 834218"/>
                  <a:gd name="connsiteX304" fmla="*/ 2014439 w 3024845"/>
                  <a:gd name="connsiteY304" fmla="*/ 478658 h 834218"/>
                  <a:gd name="connsiteX305" fmla="*/ 2033136 w 3024845"/>
                  <a:gd name="connsiteY305" fmla="*/ 478658 h 834218"/>
                  <a:gd name="connsiteX306" fmla="*/ 2033136 w 3024845"/>
                  <a:gd name="connsiteY306" fmla="*/ 395965 h 834218"/>
                  <a:gd name="connsiteX307" fmla="*/ 2128256 w 3024845"/>
                  <a:gd name="connsiteY307" fmla="*/ 395965 h 834218"/>
                  <a:gd name="connsiteX308" fmla="*/ 2180720 w 3024845"/>
                  <a:gd name="connsiteY308" fmla="*/ 330752 h 834218"/>
                  <a:gd name="connsiteX309" fmla="*/ 2245574 w 3024845"/>
                  <a:gd name="connsiteY309" fmla="*/ 330752 h 834218"/>
                  <a:gd name="connsiteX310" fmla="*/ 2245574 w 3024845"/>
                  <a:gd name="connsiteY310" fmla="*/ 406414 h 834218"/>
                  <a:gd name="connsiteX311" fmla="*/ 2253681 w 3024845"/>
                  <a:gd name="connsiteY311" fmla="*/ 406414 h 834218"/>
                  <a:gd name="connsiteX312" fmla="*/ 2255708 w 3024845"/>
                  <a:gd name="connsiteY312" fmla="*/ 399929 h 834218"/>
                  <a:gd name="connsiteX313" fmla="*/ 2261788 w 3024845"/>
                  <a:gd name="connsiteY313" fmla="*/ 399929 h 834218"/>
                  <a:gd name="connsiteX314" fmla="*/ 2263815 w 3024845"/>
                  <a:gd name="connsiteY314" fmla="*/ 408576 h 834218"/>
                  <a:gd name="connsiteX315" fmla="*/ 2275975 w 3024845"/>
                  <a:gd name="connsiteY315" fmla="*/ 408576 h 834218"/>
                  <a:gd name="connsiteX316" fmla="*/ 2275975 w 3024845"/>
                  <a:gd name="connsiteY316" fmla="*/ 402090 h 834218"/>
                  <a:gd name="connsiteX317" fmla="*/ 2298268 w 3024845"/>
                  <a:gd name="connsiteY317" fmla="*/ 402090 h 834218"/>
                  <a:gd name="connsiteX318" fmla="*/ 2298268 w 3024845"/>
                  <a:gd name="connsiteY318" fmla="*/ 408576 h 834218"/>
                  <a:gd name="connsiteX319" fmla="*/ 2318535 w 3024845"/>
                  <a:gd name="connsiteY319" fmla="*/ 408576 h 834218"/>
                  <a:gd name="connsiteX320" fmla="*/ 2318535 w 3024845"/>
                  <a:gd name="connsiteY320" fmla="*/ 453973 h 834218"/>
                  <a:gd name="connsiteX321" fmla="*/ 2332722 w 3024845"/>
                  <a:gd name="connsiteY321" fmla="*/ 453973 h 834218"/>
                  <a:gd name="connsiteX322" fmla="*/ 2332722 w 3024845"/>
                  <a:gd name="connsiteY322" fmla="*/ 441002 h 834218"/>
                  <a:gd name="connsiteX323" fmla="*/ 2348936 w 3024845"/>
                  <a:gd name="connsiteY323" fmla="*/ 441002 h 834218"/>
                  <a:gd name="connsiteX324" fmla="*/ 2348936 w 3024845"/>
                  <a:gd name="connsiteY324" fmla="*/ 261575 h 834218"/>
                  <a:gd name="connsiteX325" fmla="*/ 2355016 w 3024845"/>
                  <a:gd name="connsiteY325" fmla="*/ 255089 h 834218"/>
                  <a:gd name="connsiteX326" fmla="*/ 2427977 w 3024845"/>
                  <a:gd name="connsiteY326" fmla="*/ 255089 h 834218"/>
                  <a:gd name="connsiteX327" fmla="*/ 2427977 w 3024845"/>
                  <a:gd name="connsiteY327" fmla="*/ 263737 h 834218"/>
                  <a:gd name="connsiteX328" fmla="*/ 2438110 w 3024845"/>
                  <a:gd name="connsiteY328" fmla="*/ 263737 h 834218"/>
                  <a:gd name="connsiteX329" fmla="*/ 2438110 w 3024845"/>
                  <a:gd name="connsiteY329" fmla="*/ 378311 h 834218"/>
                  <a:gd name="connsiteX330" fmla="*/ 2460404 w 3024845"/>
                  <a:gd name="connsiteY330" fmla="*/ 378311 h 834218"/>
                  <a:gd name="connsiteX331" fmla="*/ 2460404 w 3024845"/>
                  <a:gd name="connsiteY331" fmla="*/ 311296 h 834218"/>
                  <a:gd name="connsiteX332" fmla="*/ 2486751 w 3024845"/>
                  <a:gd name="connsiteY332" fmla="*/ 311296 h 834218"/>
                  <a:gd name="connsiteX333" fmla="*/ 2490804 w 3024845"/>
                  <a:gd name="connsiteY333" fmla="*/ 306972 h 834218"/>
                  <a:gd name="connsiteX334" fmla="*/ 2498911 w 3024845"/>
                  <a:gd name="connsiteY334" fmla="*/ 306972 h 834218"/>
                  <a:gd name="connsiteX335" fmla="*/ 2502964 w 3024845"/>
                  <a:gd name="connsiteY335" fmla="*/ 311296 h 834218"/>
                  <a:gd name="connsiteX336" fmla="*/ 2525258 w 3024845"/>
                  <a:gd name="connsiteY336" fmla="*/ 311296 h 834218"/>
                  <a:gd name="connsiteX337" fmla="*/ 2525258 w 3024845"/>
                  <a:gd name="connsiteY337" fmla="*/ 194560 h 834218"/>
                  <a:gd name="connsiteX338" fmla="*/ 2582005 w 3024845"/>
                  <a:gd name="connsiteY338" fmla="*/ 183751 h 834218"/>
                  <a:gd name="connsiteX339" fmla="*/ 2582005 w 3024845"/>
                  <a:gd name="connsiteY339" fmla="*/ 184832 h 834218"/>
                  <a:gd name="connsiteX340" fmla="*/ 2582005 w 3024845"/>
                  <a:gd name="connsiteY340" fmla="*/ 192398 h 834218"/>
                  <a:gd name="connsiteX341" fmla="*/ 2608352 w 3024845"/>
                  <a:gd name="connsiteY341" fmla="*/ 192398 h 834218"/>
                  <a:gd name="connsiteX342" fmla="*/ 2608352 w 3024845"/>
                  <a:gd name="connsiteY342" fmla="*/ 447488 h 834218"/>
                  <a:gd name="connsiteX343" fmla="*/ 2630646 w 3024845"/>
                  <a:gd name="connsiteY343" fmla="*/ 447488 h 834218"/>
                  <a:gd name="connsiteX344" fmla="*/ 2630646 w 3024845"/>
                  <a:gd name="connsiteY344" fmla="*/ 443164 h 834218"/>
                  <a:gd name="connsiteX345" fmla="*/ 2642806 w 3024845"/>
                  <a:gd name="connsiteY345" fmla="*/ 443164 h 834218"/>
                  <a:gd name="connsiteX346" fmla="*/ 2642806 w 3024845"/>
                  <a:gd name="connsiteY346" fmla="*/ 447488 h 834218"/>
                  <a:gd name="connsiteX347" fmla="*/ 2667126 w 3024845"/>
                  <a:gd name="connsiteY347" fmla="*/ 447488 h 834218"/>
                  <a:gd name="connsiteX348" fmla="*/ 2667126 w 3024845"/>
                  <a:gd name="connsiteY348" fmla="*/ 434517 h 834218"/>
                  <a:gd name="connsiteX349" fmla="*/ 2695500 w 3024845"/>
                  <a:gd name="connsiteY349" fmla="*/ 434517 h 834218"/>
                  <a:gd name="connsiteX350" fmla="*/ 2707660 w 3024845"/>
                  <a:gd name="connsiteY350" fmla="*/ 430193 h 834218"/>
                  <a:gd name="connsiteX351" fmla="*/ 2727927 w 3024845"/>
                  <a:gd name="connsiteY351" fmla="*/ 434517 h 834218"/>
                  <a:gd name="connsiteX352" fmla="*/ 2727927 w 3024845"/>
                  <a:gd name="connsiteY352" fmla="*/ 417223 h 834218"/>
                  <a:gd name="connsiteX353" fmla="*/ 2736034 w 3024845"/>
                  <a:gd name="connsiteY353" fmla="*/ 417223 h 834218"/>
                  <a:gd name="connsiteX354" fmla="*/ 2736034 w 3024845"/>
                  <a:gd name="connsiteY354" fmla="*/ 404252 h 834218"/>
                  <a:gd name="connsiteX355" fmla="*/ 2792781 w 3024845"/>
                  <a:gd name="connsiteY355" fmla="*/ 404252 h 834218"/>
                  <a:gd name="connsiteX356" fmla="*/ 2792781 w 3024845"/>
                  <a:gd name="connsiteY356" fmla="*/ 373987 h 834218"/>
                  <a:gd name="connsiteX357" fmla="*/ 2811021 w 3024845"/>
                  <a:gd name="connsiteY357" fmla="*/ 373987 h 834218"/>
                  <a:gd name="connsiteX358" fmla="*/ 2811021 w 3024845"/>
                  <a:gd name="connsiteY358" fmla="*/ 367502 h 834218"/>
                  <a:gd name="connsiteX359" fmla="*/ 2823181 w 3024845"/>
                  <a:gd name="connsiteY359" fmla="*/ 367502 h 834218"/>
                  <a:gd name="connsiteX360" fmla="*/ 2823181 w 3024845"/>
                  <a:gd name="connsiteY360" fmla="*/ 373987 h 834218"/>
                  <a:gd name="connsiteX361" fmla="*/ 2839395 w 3024845"/>
                  <a:gd name="connsiteY361" fmla="*/ 373987 h 834218"/>
                  <a:gd name="connsiteX362" fmla="*/ 2839395 w 3024845"/>
                  <a:gd name="connsiteY362" fmla="*/ 423708 h 834218"/>
                  <a:gd name="connsiteX363" fmla="*/ 2871822 w 3024845"/>
                  <a:gd name="connsiteY363" fmla="*/ 423708 h 834218"/>
                  <a:gd name="connsiteX364" fmla="*/ 2871822 w 3024845"/>
                  <a:gd name="connsiteY364" fmla="*/ 397767 h 834218"/>
                  <a:gd name="connsiteX365" fmla="*/ 2910329 w 3024845"/>
                  <a:gd name="connsiteY365" fmla="*/ 397767 h 834218"/>
                  <a:gd name="connsiteX366" fmla="*/ 2910329 w 3024845"/>
                  <a:gd name="connsiteY366" fmla="*/ 367502 h 834218"/>
                  <a:gd name="connsiteX367" fmla="*/ 2958970 w 3024845"/>
                  <a:gd name="connsiteY367" fmla="*/ 367502 h 834218"/>
                  <a:gd name="connsiteX368" fmla="*/ 2958970 w 3024845"/>
                  <a:gd name="connsiteY368" fmla="*/ 478658 h 834218"/>
                  <a:gd name="connsiteX369" fmla="*/ 2958970 w 3024845"/>
                  <a:gd name="connsiteY369" fmla="*/ 492437 h 834218"/>
                  <a:gd name="connsiteX370" fmla="*/ 3024845 w 3024845"/>
                  <a:gd name="connsiteY370" fmla="*/ 492437 h 834218"/>
                  <a:gd name="connsiteX371" fmla="*/ 3024845 w 3024845"/>
                  <a:gd name="connsiteY371" fmla="*/ 834218 h 834218"/>
                  <a:gd name="connsiteX372" fmla="*/ 2054 w 3024845"/>
                  <a:gd name="connsiteY372" fmla="*/ 831885 h 834218"/>
                  <a:gd name="connsiteX373" fmla="*/ 0 w 3024845"/>
                  <a:gd name="connsiteY373" fmla="*/ 397767 h 834218"/>
                  <a:gd name="connsiteX374" fmla="*/ 20267 w 3024845"/>
                  <a:gd name="connsiteY374" fmla="*/ 397767 h 834218"/>
                  <a:gd name="connsiteX375" fmla="*/ 20774 w 3024845"/>
                  <a:gd name="connsiteY375" fmla="*/ 396686 h 834218"/>
                  <a:gd name="connsiteX376" fmla="*/ 24320 w 3024845"/>
                  <a:gd name="connsiteY376" fmla="*/ 389120 h 834218"/>
                  <a:gd name="connsiteX377" fmla="*/ 26094 w 3024845"/>
                  <a:gd name="connsiteY377" fmla="*/ 389390 h 834218"/>
                  <a:gd name="connsiteX378" fmla="*/ 38507 w 3024845"/>
                  <a:gd name="connsiteY378" fmla="*/ 391281 h 834218"/>
                  <a:gd name="connsiteX379" fmla="*/ 39014 w 3024845"/>
                  <a:gd name="connsiteY379" fmla="*/ 392633 h 834218"/>
                  <a:gd name="connsiteX380" fmla="*/ 42560 w 3024845"/>
                  <a:gd name="connsiteY380" fmla="*/ 402090 h 834218"/>
                  <a:gd name="connsiteX381" fmla="*/ 68907 w 3024845"/>
                  <a:gd name="connsiteY381" fmla="*/ 404252 h 834218"/>
                  <a:gd name="connsiteX382" fmla="*/ 68907 w 3024845"/>
                  <a:gd name="connsiteY382" fmla="*/ 281031 h 834218"/>
                  <a:gd name="connsiteX383" fmla="*/ 70934 w 3024845"/>
                  <a:gd name="connsiteY383" fmla="*/ 281031 h 834218"/>
                  <a:gd name="connsiteX384" fmla="*/ 85121 w 3024845"/>
                  <a:gd name="connsiteY384" fmla="*/ 281031 h 834218"/>
                  <a:gd name="connsiteX385" fmla="*/ 85121 w 3024845"/>
                  <a:gd name="connsiteY385" fmla="*/ 144839 h 834218"/>
                  <a:gd name="connsiteX386" fmla="*/ 86894 w 3024845"/>
                  <a:gd name="connsiteY386" fmla="*/ 144839 h 834218"/>
                  <a:gd name="connsiteX387" fmla="*/ 99308 w 3024845"/>
                  <a:gd name="connsiteY387" fmla="*/ 144839 h 834218"/>
                  <a:gd name="connsiteX388" fmla="*/ 99308 w 3024845"/>
                  <a:gd name="connsiteY388" fmla="*/ 30265 h 834218"/>
                  <a:gd name="connsiteX389" fmla="*/ 103361 w 3024845"/>
                  <a:gd name="connsiteY389" fmla="*/ 2161 h 834218"/>
                  <a:gd name="connsiteX0" fmla="*/ 103361 w 3024845"/>
                  <a:gd name="connsiteY0" fmla="*/ 2161 h 834218"/>
                  <a:gd name="connsiteX1" fmla="*/ 200642 w 3024845"/>
                  <a:gd name="connsiteY1" fmla="*/ 0 h 834218"/>
                  <a:gd name="connsiteX2" fmla="*/ 202669 w 3024845"/>
                  <a:gd name="connsiteY2" fmla="*/ 0 h 834218"/>
                  <a:gd name="connsiteX3" fmla="*/ 216856 w 3024845"/>
                  <a:gd name="connsiteY3" fmla="*/ 0 h 834218"/>
                  <a:gd name="connsiteX4" fmla="*/ 220909 w 3024845"/>
                  <a:gd name="connsiteY4" fmla="*/ 144839 h 834218"/>
                  <a:gd name="connsiteX5" fmla="*/ 223189 w 3024845"/>
                  <a:gd name="connsiteY5" fmla="*/ 144839 h 834218"/>
                  <a:gd name="connsiteX6" fmla="*/ 239150 w 3024845"/>
                  <a:gd name="connsiteY6" fmla="*/ 144839 h 834218"/>
                  <a:gd name="connsiteX7" fmla="*/ 239150 w 3024845"/>
                  <a:gd name="connsiteY7" fmla="*/ 285354 h 834218"/>
                  <a:gd name="connsiteX8" fmla="*/ 240670 w 3024845"/>
                  <a:gd name="connsiteY8" fmla="*/ 285084 h 834218"/>
                  <a:gd name="connsiteX9" fmla="*/ 251310 w 3024845"/>
                  <a:gd name="connsiteY9" fmla="*/ 283193 h 834218"/>
                  <a:gd name="connsiteX10" fmla="*/ 249283 w 3024845"/>
                  <a:gd name="connsiteY10" fmla="*/ 371825 h 834218"/>
                  <a:gd name="connsiteX11" fmla="*/ 250803 w 3024845"/>
                  <a:gd name="connsiteY11" fmla="*/ 372096 h 834218"/>
                  <a:gd name="connsiteX12" fmla="*/ 261443 w 3024845"/>
                  <a:gd name="connsiteY12" fmla="*/ 373987 h 834218"/>
                  <a:gd name="connsiteX13" fmla="*/ 261696 w 3024845"/>
                  <a:gd name="connsiteY13" fmla="*/ 374798 h 834218"/>
                  <a:gd name="connsiteX14" fmla="*/ 263470 w 3024845"/>
                  <a:gd name="connsiteY14" fmla="*/ 380473 h 834218"/>
                  <a:gd name="connsiteX15" fmla="*/ 264230 w 3024845"/>
                  <a:gd name="connsiteY15" fmla="*/ 378041 h 834218"/>
                  <a:gd name="connsiteX16" fmla="*/ 269550 w 3024845"/>
                  <a:gd name="connsiteY16" fmla="*/ 361017 h 834218"/>
                  <a:gd name="connsiteX17" fmla="*/ 271323 w 3024845"/>
                  <a:gd name="connsiteY17" fmla="*/ 361017 h 834218"/>
                  <a:gd name="connsiteX18" fmla="*/ 283737 w 3024845"/>
                  <a:gd name="connsiteY18" fmla="*/ 361017 h 834218"/>
                  <a:gd name="connsiteX19" fmla="*/ 283737 w 3024845"/>
                  <a:gd name="connsiteY19" fmla="*/ 393443 h 834218"/>
                  <a:gd name="connsiteX20" fmla="*/ 284750 w 3024845"/>
                  <a:gd name="connsiteY20" fmla="*/ 393984 h 834218"/>
                  <a:gd name="connsiteX21" fmla="*/ 291844 w 3024845"/>
                  <a:gd name="connsiteY21" fmla="*/ 397767 h 834218"/>
                  <a:gd name="connsiteX22" fmla="*/ 291844 w 3024845"/>
                  <a:gd name="connsiteY22" fmla="*/ 399118 h 834218"/>
                  <a:gd name="connsiteX23" fmla="*/ 291844 w 3024845"/>
                  <a:gd name="connsiteY23" fmla="*/ 408576 h 834218"/>
                  <a:gd name="connsiteX24" fmla="*/ 336431 w 3024845"/>
                  <a:gd name="connsiteY24" fmla="*/ 408576 h 834218"/>
                  <a:gd name="connsiteX25" fmla="*/ 336431 w 3024845"/>
                  <a:gd name="connsiteY25" fmla="*/ 409657 h 834218"/>
                  <a:gd name="connsiteX26" fmla="*/ 336431 w 3024845"/>
                  <a:gd name="connsiteY26" fmla="*/ 417223 h 834218"/>
                  <a:gd name="connsiteX27" fmla="*/ 338457 w 3024845"/>
                  <a:gd name="connsiteY27" fmla="*/ 417223 h 834218"/>
                  <a:gd name="connsiteX28" fmla="*/ 352644 w 3024845"/>
                  <a:gd name="connsiteY28" fmla="*/ 417223 h 834218"/>
                  <a:gd name="connsiteX29" fmla="*/ 352644 w 3024845"/>
                  <a:gd name="connsiteY29" fmla="*/ 386958 h 834218"/>
                  <a:gd name="connsiteX30" fmla="*/ 397231 w 3024845"/>
                  <a:gd name="connsiteY30" fmla="*/ 386958 h 834218"/>
                  <a:gd name="connsiteX31" fmla="*/ 397231 w 3024845"/>
                  <a:gd name="connsiteY31" fmla="*/ 385607 h 834218"/>
                  <a:gd name="connsiteX32" fmla="*/ 397231 w 3024845"/>
                  <a:gd name="connsiteY32" fmla="*/ 376149 h 834218"/>
                  <a:gd name="connsiteX33" fmla="*/ 398245 w 3024845"/>
                  <a:gd name="connsiteY33" fmla="*/ 376149 h 834218"/>
                  <a:gd name="connsiteX34" fmla="*/ 405338 w 3024845"/>
                  <a:gd name="connsiteY34" fmla="*/ 376149 h 834218"/>
                  <a:gd name="connsiteX35" fmla="*/ 405338 w 3024845"/>
                  <a:gd name="connsiteY35" fmla="*/ 374258 h 834218"/>
                  <a:gd name="connsiteX36" fmla="*/ 405338 w 3024845"/>
                  <a:gd name="connsiteY36" fmla="*/ 361017 h 834218"/>
                  <a:gd name="connsiteX37" fmla="*/ 406098 w 3024845"/>
                  <a:gd name="connsiteY37" fmla="*/ 361017 h 834218"/>
                  <a:gd name="connsiteX38" fmla="*/ 411418 w 3024845"/>
                  <a:gd name="connsiteY38" fmla="*/ 361017 h 834218"/>
                  <a:gd name="connsiteX39" fmla="*/ 411418 w 3024845"/>
                  <a:gd name="connsiteY39" fmla="*/ 359936 h 834218"/>
                  <a:gd name="connsiteX40" fmla="*/ 411418 w 3024845"/>
                  <a:gd name="connsiteY40" fmla="*/ 352369 h 834218"/>
                  <a:gd name="connsiteX41" fmla="*/ 413445 w 3024845"/>
                  <a:gd name="connsiteY41" fmla="*/ 352369 h 834218"/>
                  <a:gd name="connsiteX42" fmla="*/ 427632 w 3024845"/>
                  <a:gd name="connsiteY42" fmla="*/ 352369 h 834218"/>
                  <a:gd name="connsiteX43" fmla="*/ 427632 w 3024845"/>
                  <a:gd name="connsiteY43" fmla="*/ 353450 h 834218"/>
                  <a:gd name="connsiteX44" fmla="*/ 427632 w 3024845"/>
                  <a:gd name="connsiteY44" fmla="*/ 361017 h 834218"/>
                  <a:gd name="connsiteX45" fmla="*/ 449925 w 3024845"/>
                  <a:gd name="connsiteY45" fmla="*/ 361017 h 834218"/>
                  <a:gd name="connsiteX46" fmla="*/ 449925 w 3024845"/>
                  <a:gd name="connsiteY46" fmla="*/ 359125 h 834218"/>
                  <a:gd name="connsiteX47" fmla="*/ 449925 w 3024845"/>
                  <a:gd name="connsiteY47" fmla="*/ 345884 h 834218"/>
                  <a:gd name="connsiteX48" fmla="*/ 451699 w 3024845"/>
                  <a:gd name="connsiteY48" fmla="*/ 345884 h 834218"/>
                  <a:gd name="connsiteX49" fmla="*/ 464112 w 3024845"/>
                  <a:gd name="connsiteY49" fmla="*/ 345884 h 834218"/>
                  <a:gd name="connsiteX50" fmla="*/ 464112 w 3024845"/>
                  <a:gd name="connsiteY50" fmla="*/ 369664 h 834218"/>
                  <a:gd name="connsiteX51" fmla="*/ 465126 w 3024845"/>
                  <a:gd name="connsiteY51" fmla="*/ 369664 h 834218"/>
                  <a:gd name="connsiteX52" fmla="*/ 472219 w 3024845"/>
                  <a:gd name="connsiteY52" fmla="*/ 369664 h 834218"/>
                  <a:gd name="connsiteX53" fmla="*/ 472219 w 3024845"/>
                  <a:gd name="connsiteY53" fmla="*/ 368583 h 834218"/>
                  <a:gd name="connsiteX54" fmla="*/ 472219 w 3024845"/>
                  <a:gd name="connsiteY54" fmla="*/ 361017 h 834218"/>
                  <a:gd name="connsiteX55" fmla="*/ 473992 w 3024845"/>
                  <a:gd name="connsiteY55" fmla="*/ 361017 h 834218"/>
                  <a:gd name="connsiteX56" fmla="*/ 486406 w 3024845"/>
                  <a:gd name="connsiteY56" fmla="*/ 361017 h 834218"/>
                  <a:gd name="connsiteX57" fmla="*/ 486406 w 3024845"/>
                  <a:gd name="connsiteY57" fmla="*/ 386958 h 834218"/>
                  <a:gd name="connsiteX58" fmla="*/ 488433 w 3024845"/>
                  <a:gd name="connsiteY58" fmla="*/ 386958 h 834218"/>
                  <a:gd name="connsiteX59" fmla="*/ 502619 w 3024845"/>
                  <a:gd name="connsiteY59" fmla="*/ 386958 h 834218"/>
                  <a:gd name="connsiteX60" fmla="*/ 502619 w 3024845"/>
                  <a:gd name="connsiteY60" fmla="*/ 388579 h 834218"/>
                  <a:gd name="connsiteX61" fmla="*/ 502619 w 3024845"/>
                  <a:gd name="connsiteY61" fmla="*/ 399929 h 834218"/>
                  <a:gd name="connsiteX62" fmla="*/ 503379 w 3024845"/>
                  <a:gd name="connsiteY62" fmla="*/ 399929 h 834218"/>
                  <a:gd name="connsiteX63" fmla="*/ 508700 w 3024845"/>
                  <a:gd name="connsiteY63" fmla="*/ 399929 h 834218"/>
                  <a:gd name="connsiteX64" fmla="*/ 508700 w 3024845"/>
                  <a:gd name="connsiteY64" fmla="*/ 399118 h 834218"/>
                  <a:gd name="connsiteX65" fmla="*/ 508700 w 3024845"/>
                  <a:gd name="connsiteY65" fmla="*/ 393443 h 834218"/>
                  <a:gd name="connsiteX66" fmla="*/ 539100 w 3024845"/>
                  <a:gd name="connsiteY66" fmla="*/ 393443 h 834218"/>
                  <a:gd name="connsiteX67" fmla="*/ 539100 w 3024845"/>
                  <a:gd name="connsiteY67" fmla="*/ 417223 h 834218"/>
                  <a:gd name="connsiteX68" fmla="*/ 540113 w 3024845"/>
                  <a:gd name="connsiteY68" fmla="*/ 417223 h 834218"/>
                  <a:gd name="connsiteX69" fmla="*/ 547207 w 3024845"/>
                  <a:gd name="connsiteY69" fmla="*/ 417223 h 834218"/>
                  <a:gd name="connsiteX70" fmla="*/ 547207 w 3024845"/>
                  <a:gd name="connsiteY70" fmla="*/ 418304 h 834218"/>
                  <a:gd name="connsiteX71" fmla="*/ 547207 w 3024845"/>
                  <a:gd name="connsiteY71" fmla="*/ 425870 h 834218"/>
                  <a:gd name="connsiteX72" fmla="*/ 547967 w 3024845"/>
                  <a:gd name="connsiteY72" fmla="*/ 425870 h 834218"/>
                  <a:gd name="connsiteX73" fmla="*/ 553287 w 3024845"/>
                  <a:gd name="connsiteY73" fmla="*/ 425870 h 834218"/>
                  <a:gd name="connsiteX74" fmla="*/ 553287 w 3024845"/>
                  <a:gd name="connsiteY74" fmla="*/ 423708 h 834218"/>
                  <a:gd name="connsiteX75" fmla="*/ 553287 w 3024845"/>
                  <a:gd name="connsiteY75" fmla="*/ 408576 h 834218"/>
                  <a:gd name="connsiteX76" fmla="*/ 554300 w 3024845"/>
                  <a:gd name="connsiteY76" fmla="*/ 408576 h 834218"/>
                  <a:gd name="connsiteX77" fmla="*/ 561394 w 3024845"/>
                  <a:gd name="connsiteY77" fmla="*/ 408576 h 834218"/>
                  <a:gd name="connsiteX78" fmla="*/ 561394 w 3024845"/>
                  <a:gd name="connsiteY78" fmla="*/ 409657 h 834218"/>
                  <a:gd name="connsiteX79" fmla="*/ 561394 w 3024845"/>
                  <a:gd name="connsiteY79" fmla="*/ 417223 h 834218"/>
                  <a:gd name="connsiteX80" fmla="*/ 566714 w 3024845"/>
                  <a:gd name="connsiteY80" fmla="*/ 415230 h 834218"/>
                  <a:gd name="connsiteX81" fmla="*/ 567474 w 3024845"/>
                  <a:gd name="connsiteY81" fmla="*/ 414250 h 834218"/>
                  <a:gd name="connsiteX82" fmla="*/ 567474 w 3024845"/>
                  <a:gd name="connsiteY82" fmla="*/ 408576 h 834218"/>
                  <a:gd name="connsiteX83" fmla="*/ 605981 w 3024845"/>
                  <a:gd name="connsiteY83" fmla="*/ 408576 h 834218"/>
                  <a:gd name="connsiteX84" fmla="*/ 605981 w 3024845"/>
                  <a:gd name="connsiteY84" fmla="*/ 432355 h 834218"/>
                  <a:gd name="connsiteX85" fmla="*/ 608007 w 3024845"/>
                  <a:gd name="connsiteY85" fmla="*/ 432355 h 834218"/>
                  <a:gd name="connsiteX86" fmla="*/ 622194 w 3024845"/>
                  <a:gd name="connsiteY86" fmla="*/ 432355 h 834218"/>
                  <a:gd name="connsiteX87" fmla="*/ 622194 w 3024845"/>
                  <a:gd name="connsiteY87" fmla="*/ 433436 h 834218"/>
                  <a:gd name="connsiteX88" fmla="*/ 622194 w 3024845"/>
                  <a:gd name="connsiteY88" fmla="*/ 441002 h 834218"/>
                  <a:gd name="connsiteX89" fmla="*/ 623968 w 3024845"/>
                  <a:gd name="connsiteY89" fmla="*/ 441002 h 834218"/>
                  <a:gd name="connsiteX90" fmla="*/ 636381 w 3024845"/>
                  <a:gd name="connsiteY90" fmla="*/ 441002 h 834218"/>
                  <a:gd name="connsiteX91" fmla="*/ 636381 w 3024845"/>
                  <a:gd name="connsiteY91" fmla="*/ 417223 h 834218"/>
                  <a:gd name="connsiteX92" fmla="*/ 637394 w 3024845"/>
                  <a:gd name="connsiteY92" fmla="*/ 417223 h 834218"/>
                  <a:gd name="connsiteX93" fmla="*/ 644488 w 3024845"/>
                  <a:gd name="connsiteY93" fmla="*/ 417223 h 834218"/>
                  <a:gd name="connsiteX94" fmla="*/ 644488 w 3024845"/>
                  <a:gd name="connsiteY94" fmla="*/ 384796 h 834218"/>
                  <a:gd name="connsiteX95" fmla="*/ 645501 w 3024845"/>
                  <a:gd name="connsiteY95" fmla="*/ 384796 h 834218"/>
                  <a:gd name="connsiteX96" fmla="*/ 652595 w 3024845"/>
                  <a:gd name="connsiteY96" fmla="*/ 384796 h 834218"/>
                  <a:gd name="connsiteX97" fmla="*/ 652595 w 3024845"/>
                  <a:gd name="connsiteY97" fmla="*/ 382905 h 834218"/>
                  <a:gd name="connsiteX98" fmla="*/ 652595 w 3024845"/>
                  <a:gd name="connsiteY98" fmla="*/ 369664 h 834218"/>
                  <a:gd name="connsiteX99" fmla="*/ 651328 w 3024845"/>
                  <a:gd name="connsiteY99" fmla="*/ 368042 h 834218"/>
                  <a:gd name="connsiteX100" fmla="*/ 656648 w 3024845"/>
                  <a:gd name="connsiteY100" fmla="*/ 356693 h 834218"/>
                  <a:gd name="connsiteX101" fmla="*/ 664755 w 3024845"/>
                  <a:gd name="connsiteY101" fmla="*/ 384796 h 834218"/>
                  <a:gd name="connsiteX102" fmla="*/ 665515 w 3024845"/>
                  <a:gd name="connsiteY102" fmla="*/ 384796 h 834218"/>
                  <a:gd name="connsiteX103" fmla="*/ 670835 w 3024845"/>
                  <a:gd name="connsiteY103" fmla="*/ 384796 h 834218"/>
                  <a:gd name="connsiteX104" fmla="*/ 670835 w 3024845"/>
                  <a:gd name="connsiteY104" fmla="*/ 278869 h 834218"/>
                  <a:gd name="connsiteX105" fmla="*/ 672355 w 3024845"/>
                  <a:gd name="connsiteY105" fmla="*/ 278869 h 834218"/>
                  <a:gd name="connsiteX106" fmla="*/ 682995 w 3024845"/>
                  <a:gd name="connsiteY106" fmla="*/ 278869 h 834218"/>
                  <a:gd name="connsiteX107" fmla="*/ 682995 w 3024845"/>
                  <a:gd name="connsiteY107" fmla="*/ 231310 h 834218"/>
                  <a:gd name="connsiteX108" fmla="*/ 709342 w 3024845"/>
                  <a:gd name="connsiteY108" fmla="*/ 231310 h 834218"/>
                  <a:gd name="connsiteX109" fmla="*/ 709342 w 3024845"/>
                  <a:gd name="connsiteY109" fmla="*/ 209692 h 834218"/>
                  <a:gd name="connsiteX110" fmla="*/ 743796 w 3024845"/>
                  <a:gd name="connsiteY110" fmla="*/ 209692 h 834218"/>
                  <a:gd name="connsiteX111" fmla="*/ 743796 w 3024845"/>
                  <a:gd name="connsiteY111" fmla="*/ 212124 h 834218"/>
                  <a:gd name="connsiteX112" fmla="*/ 743796 w 3024845"/>
                  <a:gd name="connsiteY112" fmla="*/ 229148 h 834218"/>
                  <a:gd name="connsiteX113" fmla="*/ 746076 w 3024845"/>
                  <a:gd name="connsiteY113" fmla="*/ 229148 h 834218"/>
                  <a:gd name="connsiteX114" fmla="*/ 762036 w 3024845"/>
                  <a:gd name="connsiteY114" fmla="*/ 229148 h 834218"/>
                  <a:gd name="connsiteX115" fmla="*/ 762036 w 3024845"/>
                  <a:gd name="connsiteY115" fmla="*/ 276707 h 834218"/>
                  <a:gd name="connsiteX116" fmla="*/ 763049 w 3024845"/>
                  <a:gd name="connsiteY116" fmla="*/ 276707 h 834218"/>
                  <a:gd name="connsiteX117" fmla="*/ 770143 w 3024845"/>
                  <a:gd name="connsiteY117" fmla="*/ 276707 h 834218"/>
                  <a:gd name="connsiteX118" fmla="*/ 784330 w 3024845"/>
                  <a:gd name="connsiteY118" fmla="*/ 281031 h 834218"/>
                  <a:gd name="connsiteX119" fmla="*/ 784330 w 3024845"/>
                  <a:gd name="connsiteY119" fmla="*/ 319943 h 834218"/>
                  <a:gd name="connsiteX120" fmla="*/ 785343 w 3024845"/>
                  <a:gd name="connsiteY120" fmla="*/ 319943 h 834218"/>
                  <a:gd name="connsiteX121" fmla="*/ 792436 w 3024845"/>
                  <a:gd name="connsiteY121" fmla="*/ 319943 h 834218"/>
                  <a:gd name="connsiteX122" fmla="*/ 792436 w 3024845"/>
                  <a:gd name="connsiteY122" fmla="*/ 321564 h 834218"/>
                  <a:gd name="connsiteX123" fmla="*/ 792436 w 3024845"/>
                  <a:gd name="connsiteY123" fmla="*/ 332913 h 834218"/>
                  <a:gd name="connsiteX124" fmla="*/ 794463 w 3024845"/>
                  <a:gd name="connsiteY124" fmla="*/ 332913 h 834218"/>
                  <a:gd name="connsiteX125" fmla="*/ 808650 w 3024845"/>
                  <a:gd name="connsiteY125" fmla="*/ 332913 h 834218"/>
                  <a:gd name="connsiteX126" fmla="*/ 814730 w 3024845"/>
                  <a:gd name="connsiteY126" fmla="*/ 339399 h 834218"/>
                  <a:gd name="connsiteX127" fmla="*/ 814730 w 3024845"/>
                  <a:gd name="connsiteY127" fmla="*/ 361017 h 834218"/>
                  <a:gd name="connsiteX128" fmla="*/ 817010 w 3024845"/>
                  <a:gd name="connsiteY128" fmla="*/ 361017 h 834218"/>
                  <a:gd name="connsiteX129" fmla="*/ 832970 w 3024845"/>
                  <a:gd name="connsiteY129" fmla="*/ 361017 h 834218"/>
                  <a:gd name="connsiteX130" fmla="*/ 832970 w 3024845"/>
                  <a:gd name="connsiteY130" fmla="*/ 362097 h 834218"/>
                  <a:gd name="connsiteX131" fmla="*/ 832970 w 3024845"/>
                  <a:gd name="connsiteY131" fmla="*/ 369664 h 834218"/>
                  <a:gd name="connsiteX132" fmla="*/ 834237 w 3024845"/>
                  <a:gd name="connsiteY132" fmla="*/ 369664 h 834218"/>
                  <a:gd name="connsiteX133" fmla="*/ 843104 w 3024845"/>
                  <a:gd name="connsiteY133" fmla="*/ 369664 h 834218"/>
                  <a:gd name="connsiteX134" fmla="*/ 843104 w 3024845"/>
                  <a:gd name="connsiteY134" fmla="*/ 371825 h 834218"/>
                  <a:gd name="connsiteX135" fmla="*/ 843104 w 3024845"/>
                  <a:gd name="connsiteY135" fmla="*/ 386958 h 834218"/>
                  <a:gd name="connsiteX136" fmla="*/ 847157 w 3024845"/>
                  <a:gd name="connsiteY136" fmla="*/ 385066 h 834218"/>
                  <a:gd name="connsiteX137" fmla="*/ 847157 w 3024845"/>
                  <a:gd name="connsiteY137" fmla="*/ 371825 h 834218"/>
                  <a:gd name="connsiteX138" fmla="*/ 848170 w 3024845"/>
                  <a:gd name="connsiteY138" fmla="*/ 371825 h 834218"/>
                  <a:gd name="connsiteX139" fmla="*/ 855264 w 3024845"/>
                  <a:gd name="connsiteY139" fmla="*/ 371825 h 834218"/>
                  <a:gd name="connsiteX140" fmla="*/ 855264 w 3024845"/>
                  <a:gd name="connsiteY140" fmla="*/ 373447 h 834218"/>
                  <a:gd name="connsiteX141" fmla="*/ 855264 w 3024845"/>
                  <a:gd name="connsiteY141" fmla="*/ 384796 h 834218"/>
                  <a:gd name="connsiteX142" fmla="*/ 856024 w 3024845"/>
                  <a:gd name="connsiteY142" fmla="*/ 384796 h 834218"/>
                  <a:gd name="connsiteX143" fmla="*/ 861344 w 3024845"/>
                  <a:gd name="connsiteY143" fmla="*/ 384796 h 834218"/>
                  <a:gd name="connsiteX144" fmla="*/ 909984 w 3024845"/>
                  <a:gd name="connsiteY144" fmla="*/ 380473 h 834218"/>
                  <a:gd name="connsiteX145" fmla="*/ 909984 w 3024845"/>
                  <a:gd name="connsiteY145" fmla="*/ 381824 h 834218"/>
                  <a:gd name="connsiteX146" fmla="*/ 909984 w 3024845"/>
                  <a:gd name="connsiteY146" fmla="*/ 391281 h 834218"/>
                  <a:gd name="connsiteX147" fmla="*/ 910744 w 3024845"/>
                  <a:gd name="connsiteY147" fmla="*/ 391281 h 834218"/>
                  <a:gd name="connsiteX148" fmla="*/ 916065 w 3024845"/>
                  <a:gd name="connsiteY148" fmla="*/ 391281 h 834218"/>
                  <a:gd name="connsiteX149" fmla="*/ 916065 w 3024845"/>
                  <a:gd name="connsiteY149" fmla="*/ 393443 h 834218"/>
                  <a:gd name="connsiteX150" fmla="*/ 916065 w 3024845"/>
                  <a:gd name="connsiteY150" fmla="*/ 408576 h 834218"/>
                  <a:gd name="connsiteX151" fmla="*/ 918091 w 3024845"/>
                  <a:gd name="connsiteY151" fmla="*/ 407225 h 834218"/>
                  <a:gd name="connsiteX152" fmla="*/ 932278 w 3024845"/>
                  <a:gd name="connsiteY152" fmla="*/ 397767 h 834218"/>
                  <a:gd name="connsiteX153" fmla="*/ 938358 w 3024845"/>
                  <a:gd name="connsiteY153" fmla="*/ 356693 h 834218"/>
                  <a:gd name="connsiteX154" fmla="*/ 939118 w 3024845"/>
                  <a:gd name="connsiteY154" fmla="*/ 356423 h 834218"/>
                  <a:gd name="connsiteX155" fmla="*/ 944438 w 3024845"/>
                  <a:gd name="connsiteY155" fmla="*/ 354531 h 834218"/>
                  <a:gd name="connsiteX156" fmla="*/ 946465 w 3024845"/>
                  <a:gd name="connsiteY156" fmla="*/ 285354 h 834218"/>
                  <a:gd name="connsiteX157" fmla="*/ 948492 w 3024845"/>
                  <a:gd name="connsiteY157" fmla="*/ 354531 h 834218"/>
                  <a:gd name="connsiteX158" fmla="*/ 949252 w 3024845"/>
                  <a:gd name="connsiteY158" fmla="*/ 354801 h 834218"/>
                  <a:gd name="connsiteX159" fmla="*/ 954572 w 3024845"/>
                  <a:gd name="connsiteY159" fmla="*/ 356693 h 834218"/>
                  <a:gd name="connsiteX160" fmla="*/ 954572 w 3024845"/>
                  <a:gd name="connsiteY160" fmla="*/ 270222 h 834218"/>
                  <a:gd name="connsiteX161" fmla="*/ 958625 w 3024845"/>
                  <a:gd name="connsiteY161" fmla="*/ 237795 h 834218"/>
                  <a:gd name="connsiteX162" fmla="*/ 997132 w 3024845"/>
                  <a:gd name="connsiteY162" fmla="*/ 237795 h 834218"/>
                  <a:gd name="connsiteX163" fmla="*/ 997132 w 3024845"/>
                  <a:gd name="connsiteY163" fmla="*/ 270222 h 834218"/>
                  <a:gd name="connsiteX164" fmla="*/ 997892 w 3024845"/>
                  <a:gd name="connsiteY164" fmla="*/ 270222 h 834218"/>
                  <a:gd name="connsiteX165" fmla="*/ 1003212 w 3024845"/>
                  <a:gd name="connsiteY165" fmla="*/ 270222 h 834218"/>
                  <a:gd name="connsiteX166" fmla="*/ 1003212 w 3024845"/>
                  <a:gd name="connsiteY166" fmla="*/ 188074 h 834218"/>
                  <a:gd name="connsiteX167" fmla="*/ 1004986 w 3024845"/>
                  <a:gd name="connsiteY167" fmla="*/ 188074 h 834218"/>
                  <a:gd name="connsiteX168" fmla="*/ 1017399 w 3024845"/>
                  <a:gd name="connsiteY168" fmla="*/ 188074 h 834218"/>
                  <a:gd name="connsiteX169" fmla="*/ 1017399 w 3024845"/>
                  <a:gd name="connsiteY169" fmla="*/ 186183 h 834218"/>
                  <a:gd name="connsiteX170" fmla="*/ 1017399 w 3024845"/>
                  <a:gd name="connsiteY170" fmla="*/ 172942 h 834218"/>
                  <a:gd name="connsiteX171" fmla="*/ 1039693 w 3024845"/>
                  <a:gd name="connsiteY171" fmla="*/ 172942 h 834218"/>
                  <a:gd name="connsiteX172" fmla="*/ 1039693 w 3024845"/>
                  <a:gd name="connsiteY172" fmla="*/ 171861 h 834218"/>
                  <a:gd name="connsiteX173" fmla="*/ 1039693 w 3024845"/>
                  <a:gd name="connsiteY173" fmla="*/ 164295 h 834218"/>
                  <a:gd name="connsiteX174" fmla="*/ 1041466 w 3024845"/>
                  <a:gd name="connsiteY174" fmla="*/ 164295 h 834218"/>
                  <a:gd name="connsiteX175" fmla="*/ 1053880 w 3024845"/>
                  <a:gd name="connsiteY175" fmla="*/ 164295 h 834218"/>
                  <a:gd name="connsiteX176" fmla="*/ 1053880 w 3024845"/>
                  <a:gd name="connsiteY176" fmla="*/ 165376 h 834218"/>
                  <a:gd name="connsiteX177" fmla="*/ 1053880 w 3024845"/>
                  <a:gd name="connsiteY177" fmla="*/ 172942 h 834218"/>
                  <a:gd name="connsiteX178" fmla="*/ 1054640 w 3024845"/>
                  <a:gd name="connsiteY178" fmla="*/ 172942 h 834218"/>
                  <a:gd name="connsiteX179" fmla="*/ 1059960 w 3024845"/>
                  <a:gd name="connsiteY179" fmla="*/ 172942 h 834218"/>
                  <a:gd name="connsiteX180" fmla="*/ 1070093 w 3024845"/>
                  <a:gd name="connsiteY180" fmla="*/ 168618 h 834218"/>
                  <a:gd name="connsiteX181" fmla="*/ 1074146 w 3024845"/>
                  <a:gd name="connsiteY181" fmla="*/ 171861 h 834218"/>
                  <a:gd name="connsiteX182" fmla="*/ 1074146 w 3024845"/>
                  <a:gd name="connsiteY182" fmla="*/ 164295 h 834218"/>
                  <a:gd name="connsiteX183" fmla="*/ 1076426 w 3024845"/>
                  <a:gd name="connsiteY183" fmla="*/ 164295 h 834218"/>
                  <a:gd name="connsiteX184" fmla="*/ 1092387 w 3024845"/>
                  <a:gd name="connsiteY184" fmla="*/ 164295 h 834218"/>
                  <a:gd name="connsiteX185" fmla="*/ 1092387 w 3024845"/>
                  <a:gd name="connsiteY185" fmla="*/ 165376 h 834218"/>
                  <a:gd name="connsiteX186" fmla="*/ 1092387 w 3024845"/>
                  <a:gd name="connsiteY186" fmla="*/ 172942 h 834218"/>
                  <a:gd name="connsiteX187" fmla="*/ 1122787 w 3024845"/>
                  <a:gd name="connsiteY187" fmla="*/ 172942 h 834218"/>
                  <a:gd name="connsiteX188" fmla="*/ 1122787 w 3024845"/>
                  <a:gd name="connsiteY188" fmla="*/ 174563 h 834218"/>
                  <a:gd name="connsiteX189" fmla="*/ 1122787 w 3024845"/>
                  <a:gd name="connsiteY189" fmla="*/ 185913 h 834218"/>
                  <a:gd name="connsiteX190" fmla="*/ 1149134 w 3024845"/>
                  <a:gd name="connsiteY190" fmla="*/ 185913 h 834218"/>
                  <a:gd name="connsiteX191" fmla="*/ 1149134 w 3024845"/>
                  <a:gd name="connsiteY191" fmla="*/ 216177 h 834218"/>
                  <a:gd name="connsiteX192" fmla="*/ 1149894 w 3024845"/>
                  <a:gd name="connsiteY192" fmla="*/ 216177 h 834218"/>
                  <a:gd name="connsiteX193" fmla="*/ 1155214 w 3024845"/>
                  <a:gd name="connsiteY193" fmla="*/ 216177 h 834218"/>
                  <a:gd name="connsiteX194" fmla="*/ 1155214 w 3024845"/>
                  <a:gd name="connsiteY194" fmla="*/ 217258 h 834218"/>
                  <a:gd name="connsiteX195" fmla="*/ 1155214 w 3024845"/>
                  <a:gd name="connsiteY195" fmla="*/ 224825 h 834218"/>
                  <a:gd name="connsiteX196" fmla="*/ 1159268 w 3024845"/>
                  <a:gd name="connsiteY196" fmla="*/ 255089 h 834218"/>
                  <a:gd name="connsiteX197" fmla="*/ 1160028 w 3024845"/>
                  <a:gd name="connsiteY197" fmla="*/ 255089 h 834218"/>
                  <a:gd name="connsiteX198" fmla="*/ 1165348 w 3024845"/>
                  <a:gd name="connsiteY198" fmla="*/ 255089 h 834218"/>
                  <a:gd name="connsiteX199" fmla="*/ 1165348 w 3024845"/>
                  <a:gd name="connsiteY199" fmla="*/ 255900 h 834218"/>
                  <a:gd name="connsiteX200" fmla="*/ 1165348 w 3024845"/>
                  <a:gd name="connsiteY200" fmla="*/ 261575 h 834218"/>
                  <a:gd name="connsiteX201" fmla="*/ 1166361 w 3024845"/>
                  <a:gd name="connsiteY201" fmla="*/ 261575 h 834218"/>
                  <a:gd name="connsiteX202" fmla="*/ 1173454 w 3024845"/>
                  <a:gd name="connsiteY202" fmla="*/ 261575 h 834218"/>
                  <a:gd name="connsiteX203" fmla="*/ 1173454 w 3024845"/>
                  <a:gd name="connsiteY203" fmla="*/ 291840 h 834218"/>
                  <a:gd name="connsiteX204" fmla="*/ 1175481 w 3024845"/>
                  <a:gd name="connsiteY204" fmla="*/ 291840 h 834218"/>
                  <a:gd name="connsiteX205" fmla="*/ 1189668 w 3024845"/>
                  <a:gd name="connsiteY205" fmla="*/ 291840 h 834218"/>
                  <a:gd name="connsiteX206" fmla="*/ 1189668 w 3024845"/>
                  <a:gd name="connsiteY206" fmla="*/ 315619 h 834218"/>
                  <a:gd name="connsiteX207" fmla="*/ 1191695 w 3024845"/>
                  <a:gd name="connsiteY207" fmla="*/ 317240 h 834218"/>
                  <a:gd name="connsiteX208" fmla="*/ 1191695 w 3024845"/>
                  <a:gd name="connsiteY208" fmla="*/ 328590 h 834218"/>
                  <a:gd name="connsiteX209" fmla="*/ 1192455 w 3024845"/>
                  <a:gd name="connsiteY209" fmla="*/ 328590 h 834218"/>
                  <a:gd name="connsiteX210" fmla="*/ 1197775 w 3024845"/>
                  <a:gd name="connsiteY210" fmla="*/ 328590 h 834218"/>
                  <a:gd name="connsiteX211" fmla="*/ 1197775 w 3024845"/>
                  <a:gd name="connsiteY211" fmla="*/ 352369 h 834218"/>
                  <a:gd name="connsiteX212" fmla="*/ 1199041 w 3024845"/>
                  <a:gd name="connsiteY212" fmla="*/ 352369 h 834218"/>
                  <a:gd name="connsiteX213" fmla="*/ 1207908 w 3024845"/>
                  <a:gd name="connsiteY213" fmla="*/ 352369 h 834218"/>
                  <a:gd name="connsiteX214" fmla="*/ 1209935 w 3024845"/>
                  <a:gd name="connsiteY214" fmla="*/ 356423 h 834218"/>
                  <a:gd name="connsiteX215" fmla="*/ 1209935 w 3024845"/>
                  <a:gd name="connsiteY215" fmla="*/ 369664 h 834218"/>
                  <a:gd name="connsiteX216" fmla="*/ 1211455 w 3024845"/>
                  <a:gd name="connsiteY216" fmla="*/ 367772 h 834218"/>
                  <a:gd name="connsiteX217" fmla="*/ 1222095 w 3024845"/>
                  <a:gd name="connsiteY217" fmla="*/ 354531 h 834218"/>
                  <a:gd name="connsiteX218" fmla="*/ 1250469 w 3024845"/>
                  <a:gd name="connsiteY218" fmla="*/ 354531 h 834218"/>
                  <a:gd name="connsiteX219" fmla="*/ 1250469 w 3024845"/>
                  <a:gd name="connsiteY219" fmla="*/ 441002 h 834218"/>
                  <a:gd name="connsiteX220" fmla="*/ 1251229 w 3024845"/>
                  <a:gd name="connsiteY220" fmla="*/ 441002 h 834218"/>
                  <a:gd name="connsiteX221" fmla="*/ 1256549 w 3024845"/>
                  <a:gd name="connsiteY221" fmla="*/ 441002 h 834218"/>
                  <a:gd name="connsiteX222" fmla="*/ 1257309 w 3024845"/>
                  <a:gd name="connsiteY222" fmla="*/ 439651 h 834218"/>
                  <a:gd name="connsiteX223" fmla="*/ 1262629 w 3024845"/>
                  <a:gd name="connsiteY223" fmla="*/ 430193 h 834218"/>
                  <a:gd name="connsiteX224" fmla="*/ 1262629 w 3024845"/>
                  <a:gd name="connsiteY224" fmla="*/ 432085 h 834218"/>
                  <a:gd name="connsiteX225" fmla="*/ 1262629 w 3024845"/>
                  <a:gd name="connsiteY225" fmla="*/ 445326 h 834218"/>
                  <a:gd name="connsiteX226" fmla="*/ 1266682 w 3024845"/>
                  <a:gd name="connsiteY226" fmla="*/ 399929 h 834218"/>
                  <a:gd name="connsiteX227" fmla="*/ 1267442 w 3024845"/>
                  <a:gd name="connsiteY227" fmla="*/ 399929 h 834218"/>
                  <a:gd name="connsiteX228" fmla="*/ 1272762 w 3024845"/>
                  <a:gd name="connsiteY228" fmla="*/ 399929 h 834218"/>
                  <a:gd name="connsiteX229" fmla="*/ 1272762 w 3024845"/>
                  <a:gd name="connsiteY229" fmla="*/ 335075 h 834218"/>
                  <a:gd name="connsiteX230" fmla="*/ 1273776 w 3024845"/>
                  <a:gd name="connsiteY230" fmla="*/ 335075 h 834218"/>
                  <a:gd name="connsiteX231" fmla="*/ 1280869 w 3024845"/>
                  <a:gd name="connsiteY231" fmla="*/ 335075 h 834218"/>
                  <a:gd name="connsiteX232" fmla="*/ 1293029 w 3024845"/>
                  <a:gd name="connsiteY232" fmla="*/ 291840 h 834218"/>
                  <a:gd name="connsiteX233" fmla="*/ 1294296 w 3024845"/>
                  <a:gd name="connsiteY233" fmla="*/ 291840 h 834218"/>
                  <a:gd name="connsiteX234" fmla="*/ 1303163 w 3024845"/>
                  <a:gd name="connsiteY234" fmla="*/ 291840 h 834218"/>
                  <a:gd name="connsiteX235" fmla="*/ 1313296 w 3024845"/>
                  <a:gd name="connsiteY235" fmla="*/ 335075 h 834218"/>
                  <a:gd name="connsiteX236" fmla="*/ 1314309 w 3024845"/>
                  <a:gd name="connsiteY236" fmla="*/ 335075 h 834218"/>
                  <a:gd name="connsiteX237" fmla="*/ 1321403 w 3024845"/>
                  <a:gd name="connsiteY237" fmla="*/ 335075 h 834218"/>
                  <a:gd name="connsiteX238" fmla="*/ 1321403 w 3024845"/>
                  <a:gd name="connsiteY238" fmla="*/ 373987 h 834218"/>
                  <a:gd name="connsiteX239" fmla="*/ 1323176 w 3024845"/>
                  <a:gd name="connsiteY239" fmla="*/ 373987 h 834218"/>
                  <a:gd name="connsiteX240" fmla="*/ 1335590 w 3024845"/>
                  <a:gd name="connsiteY240" fmla="*/ 373987 h 834218"/>
                  <a:gd name="connsiteX241" fmla="*/ 1335590 w 3024845"/>
                  <a:gd name="connsiteY241" fmla="*/ 376149 h 834218"/>
                  <a:gd name="connsiteX242" fmla="*/ 1335590 w 3024845"/>
                  <a:gd name="connsiteY242" fmla="*/ 391281 h 834218"/>
                  <a:gd name="connsiteX243" fmla="*/ 1339643 w 3024845"/>
                  <a:gd name="connsiteY243" fmla="*/ 389120 h 834218"/>
                  <a:gd name="connsiteX244" fmla="*/ 1339643 w 3024845"/>
                  <a:gd name="connsiteY244" fmla="*/ 373987 h 834218"/>
                  <a:gd name="connsiteX245" fmla="*/ 1341163 w 3024845"/>
                  <a:gd name="connsiteY245" fmla="*/ 373987 h 834218"/>
                  <a:gd name="connsiteX246" fmla="*/ 1351803 w 3024845"/>
                  <a:gd name="connsiteY246" fmla="*/ 373987 h 834218"/>
                  <a:gd name="connsiteX247" fmla="*/ 1351803 w 3024845"/>
                  <a:gd name="connsiteY247" fmla="*/ 375608 h 834218"/>
                  <a:gd name="connsiteX248" fmla="*/ 1351803 w 3024845"/>
                  <a:gd name="connsiteY248" fmla="*/ 386958 h 834218"/>
                  <a:gd name="connsiteX249" fmla="*/ 1382204 w 3024845"/>
                  <a:gd name="connsiteY249" fmla="*/ 386958 h 834218"/>
                  <a:gd name="connsiteX250" fmla="*/ 1382204 w 3024845"/>
                  <a:gd name="connsiteY250" fmla="*/ 350208 h 834218"/>
                  <a:gd name="connsiteX251" fmla="*/ 1383470 w 3024845"/>
                  <a:gd name="connsiteY251" fmla="*/ 350208 h 834218"/>
                  <a:gd name="connsiteX252" fmla="*/ 1392337 w 3024845"/>
                  <a:gd name="connsiteY252" fmla="*/ 350208 h 834218"/>
                  <a:gd name="connsiteX253" fmla="*/ 1392337 w 3024845"/>
                  <a:gd name="connsiteY253" fmla="*/ 371825 h 834218"/>
                  <a:gd name="connsiteX254" fmla="*/ 1394364 w 3024845"/>
                  <a:gd name="connsiteY254" fmla="*/ 339399 h 834218"/>
                  <a:gd name="connsiteX255" fmla="*/ 1416657 w 3024845"/>
                  <a:gd name="connsiteY255" fmla="*/ 339399 h 834218"/>
                  <a:gd name="connsiteX256" fmla="*/ 1416657 w 3024845"/>
                  <a:gd name="connsiteY256" fmla="*/ 337777 h 834218"/>
                  <a:gd name="connsiteX257" fmla="*/ 1416657 w 3024845"/>
                  <a:gd name="connsiteY257" fmla="*/ 326428 h 834218"/>
                  <a:gd name="connsiteX258" fmla="*/ 1417417 w 3024845"/>
                  <a:gd name="connsiteY258" fmla="*/ 326428 h 834218"/>
                  <a:gd name="connsiteX259" fmla="*/ 1422737 w 3024845"/>
                  <a:gd name="connsiteY259" fmla="*/ 326428 h 834218"/>
                  <a:gd name="connsiteX260" fmla="*/ 1422737 w 3024845"/>
                  <a:gd name="connsiteY260" fmla="*/ 324537 h 834218"/>
                  <a:gd name="connsiteX261" fmla="*/ 1422737 w 3024845"/>
                  <a:gd name="connsiteY261" fmla="*/ 311296 h 834218"/>
                  <a:gd name="connsiteX262" fmla="*/ 1426791 w 3024845"/>
                  <a:gd name="connsiteY262" fmla="*/ 317781 h 834218"/>
                  <a:gd name="connsiteX263" fmla="*/ 1429071 w 3024845"/>
                  <a:gd name="connsiteY263" fmla="*/ 317781 h 834218"/>
                  <a:gd name="connsiteX264" fmla="*/ 1445031 w 3024845"/>
                  <a:gd name="connsiteY264" fmla="*/ 317781 h 834218"/>
                  <a:gd name="connsiteX265" fmla="*/ 1445031 w 3024845"/>
                  <a:gd name="connsiteY265" fmla="*/ 316970 h 834218"/>
                  <a:gd name="connsiteX266" fmla="*/ 1445031 w 3024845"/>
                  <a:gd name="connsiteY266" fmla="*/ 311296 h 834218"/>
                  <a:gd name="connsiteX267" fmla="*/ 1445791 w 3024845"/>
                  <a:gd name="connsiteY267" fmla="*/ 311296 h 834218"/>
                  <a:gd name="connsiteX268" fmla="*/ 1451111 w 3024845"/>
                  <a:gd name="connsiteY268" fmla="*/ 311296 h 834218"/>
                  <a:gd name="connsiteX269" fmla="*/ 1451111 w 3024845"/>
                  <a:gd name="connsiteY269" fmla="*/ 312647 h 834218"/>
                  <a:gd name="connsiteX270" fmla="*/ 1451111 w 3024845"/>
                  <a:gd name="connsiteY270" fmla="*/ 322105 h 834218"/>
                  <a:gd name="connsiteX271" fmla="*/ 1489618 w 3024845"/>
                  <a:gd name="connsiteY271" fmla="*/ 322105 h 834218"/>
                  <a:gd name="connsiteX272" fmla="*/ 1489618 w 3024845"/>
                  <a:gd name="connsiteY272" fmla="*/ 460458 h 834218"/>
                  <a:gd name="connsiteX273" fmla="*/ 1491138 w 3024845"/>
                  <a:gd name="connsiteY273" fmla="*/ 460458 h 834218"/>
                  <a:gd name="connsiteX274" fmla="*/ 1501778 w 3024845"/>
                  <a:gd name="connsiteY274" fmla="*/ 460458 h 834218"/>
                  <a:gd name="connsiteX275" fmla="*/ 1501778 w 3024845"/>
                  <a:gd name="connsiteY275" fmla="*/ 447488 h 834218"/>
                  <a:gd name="connsiteX276" fmla="*/ 1505832 w 3024845"/>
                  <a:gd name="connsiteY276" fmla="*/ 447488 h 834218"/>
                  <a:gd name="connsiteX277" fmla="*/ 1505832 w 3024845"/>
                  <a:gd name="connsiteY277" fmla="*/ 460458 h 834218"/>
                  <a:gd name="connsiteX278" fmla="*/ 1536232 w 3024845"/>
                  <a:gd name="connsiteY278" fmla="*/ 460458 h 834218"/>
                  <a:gd name="connsiteX279" fmla="*/ 1536232 w 3024845"/>
                  <a:gd name="connsiteY279" fmla="*/ 430193 h 834218"/>
                  <a:gd name="connsiteX280" fmla="*/ 1548392 w 3024845"/>
                  <a:gd name="connsiteY280" fmla="*/ 430193 h 834218"/>
                  <a:gd name="connsiteX281" fmla="*/ 1560552 w 3024845"/>
                  <a:gd name="connsiteY281" fmla="*/ 428032 h 834218"/>
                  <a:gd name="connsiteX282" fmla="*/ 1564606 w 3024845"/>
                  <a:gd name="connsiteY282" fmla="*/ 430193 h 834218"/>
                  <a:gd name="connsiteX283" fmla="*/ 1574739 w 3024845"/>
                  <a:gd name="connsiteY283" fmla="*/ 430193 h 834218"/>
                  <a:gd name="connsiteX284" fmla="*/ 1574739 w 3024845"/>
                  <a:gd name="connsiteY284" fmla="*/ 460458 h 834218"/>
                  <a:gd name="connsiteX285" fmla="*/ 1582846 w 3024845"/>
                  <a:gd name="connsiteY285" fmla="*/ 460458 h 834218"/>
                  <a:gd name="connsiteX286" fmla="*/ 1582846 w 3024845"/>
                  <a:gd name="connsiteY286" fmla="*/ 477753 h 834218"/>
                  <a:gd name="connsiteX287" fmla="*/ 1592182 w 3024845"/>
                  <a:gd name="connsiteY287" fmla="*/ 478658 h 834218"/>
                  <a:gd name="connsiteX288" fmla="*/ 1605140 w 3024845"/>
                  <a:gd name="connsiteY288" fmla="*/ 478658 h 834218"/>
                  <a:gd name="connsiteX289" fmla="*/ 1605140 w 3024845"/>
                  <a:gd name="connsiteY289" fmla="*/ 462620 h 834218"/>
                  <a:gd name="connsiteX290" fmla="*/ 1673096 w 3024845"/>
                  <a:gd name="connsiteY290" fmla="*/ 462620 h 834218"/>
                  <a:gd name="connsiteX291" fmla="*/ 1673096 w 3024845"/>
                  <a:gd name="connsiteY291" fmla="*/ 377367 h 834218"/>
                  <a:gd name="connsiteX292" fmla="*/ 1745104 w 3024845"/>
                  <a:gd name="connsiteY292" fmla="*/ 377367 h 834218"/>
                  <a:gd name="connsiteX293" fmla="*/ 1745104 w 3024845"/>
                  <a:gd name="connsiteY293" fmla="*/ 456135 h 834218"/>
                  <a:gd name="connsiteX294" fmla="*/ 1747008 w 3024845"/>
                  <a:gd name="connsiteY294" fmla="*/ 456135 h 834218"/>
                  <a:gd name="connsiteX295" fmla="*/ 1748250 w 3024845"/>
                  <a:gd name="connsiteY295" fmla="*/ 478658 h 834218"/>
                  <a:gd name="connsiteX296" fmla="*/ 1757926 w 3024845"/>
                  <a:gd name="connsiteY296" fmla="*/ 478658 h 834218"/>
                  <a:gd name="connsiteX297" fmla="*/ 1759168 w 3024845"/>
                  <a:gd name="connsiteY297" fmla="*/ 456135 h 834218"/>
                  <a:gd name="connsiteX298" fmla="*/ 1765248 w 3024845"/>
                  <a:gd name="connsiteY298" fmla="*/ 456135 h 834218"/>
                  <a:gd name="connsiteX299" fmla="*/ 1766490 w 3024845"/>
                  <a:gd name="connsiteY299" fmla="*/ 478658 h 834218"/>
                  <a:gd name="connsiteX300" fmla="*/ 1817112 w 3024845"/>
                  <a:gd name="connsiteY300" fmla="*/ 478658 h 834218"/>
                  <a:gd name="connsiteX301" fmla="*/ 1817112 w 3024845"/>
                  <a:gd name="connsiteY301" fmla="*/ 315630 h 834218"/>
                  <a:gd name="connsiteX302" fmla="*/ 2014439 w 3024845"/>
                  <a:gd name="connsiteY302" fmla="*/ 315630 h 834218"/>
                  <a:gd name="connsiteX303" fmla="*/ 2014439 w 3024845"/>
                  <a:gd name="connsiteY303" fmla="*/ 478658 h 834218"/>
                  <a:gd name="connsiteX304" fmla="*/ 2033136 w 3024845"/>
                  <a:gd name="connsiteY304" fmla="*/ 478658 h 834218"/>
                  <a:gd name="connsiteX305" fmla="*/ 2033136 w 3024845"/>
                  <a:gd name="connsiteY305" fmla="*/ 395965 h 834218"/>
                  <a:gd name="connsiteX306" fmla="*/ 2128256 w 3024845"/>
                  <a:gd name="connsiteY306" fmla="*/ 395965 h 834218"/>
                  <a:gd name="connsiteX307" fmla="*/ 2180720 w 3024845"/>
                  <a:gd name="connsiteY307" fmla="*/ 330752 h 834218"/>
                  <a:gd name="connsiteX308" fmla="*/ 2245574 w 3024845"/>
                  <a:gd name="connsiteY308" fmla="*/ 330752 h 834218"/>
                  <a:gd name="connsiteX309" fmla="*/ 2245574 w 3024845"/>
                  <a:gd name="connsiteY309" fmla="*/ 406414 h 834218"/>
                  <a:gd name="connsiteX310" fmla="*/ 2253681 w 3024845"/>
                  <a:gd name="connsiteY310" fmla="*/ 406414 h 834218"/>
                  <a:gd name="connsiteX311" fmla="*/ 2255708 w 3024845"/>
                  <a:gd name="connsiteY311" fmla="*/ 399929 h 834218"/>
                  <a:gd name="connsiteX312" fmla="*/ 2261788 w 3024845"/>
                  <a:gd name="connsiteY312" fmla="*/ 399929 h 834218"/>
                  <a:gd name="connsiteX313" fmla="*/ 2263815 w 3024845"/>
                  <a:gd name="connsiteY313" fmla="*/ 408576 h 834218"/>
                  <a:gd name="connsiteX314" fmla="*/ 2275975 w 3024845"/>
                  <a:gd name="connsiteY314" fmla="*/ 408576 h 834218"/>
                  <a:gd name="connsiteX315" fmla="*/ 2275975 w 3024845"/>
                  <a:gd name="connsiteY315" fmla="*/ 402090 h 834218"/>
                  <a:gd name="connsiteX316" fmla="*/ 2298268 w 3024845"/>
                  <a:gd name="connsiteY316" fmla="*/ 402090 h 834218"/>
                  <a:gd name="connsiteX317" fmla="*/ 2298268 w 3024845"/>
                  <a:gd name="connsiteY317" fmla="*/ 408576 h 834218"/>
                  <a:gd name="connsiteX318" fmla="*/ 2318535 w 3024845"/>
                  <a:gd name="connsiteY318" fmla="*/ 408576 h 834218"/>
                  <a:gd name="connsiteX319" fmla="*/ 2318535 w 3024845"/>
                  <a:gd name="connsiteY319" fmla="*/ 453973 h 834218"/>
                  <a:gd name="connsiteX320" fmla="*/ 2332722 w 3024845"/>
                  <a:gd name="connsiteY320" fmla="*/ 453973 h 834218"/>
                  <a:gd name="connsiteX321" fmla="*/ 2332722 w 3024845"/>
                  <a:gd name="connsiteY321" fmla="*/ 441002 h 834218"/>
                  <a:gd name="connsiteX322" fmla="*/ 2348936 w 3024845"/>
                  <a:gd name="connsiteY322" fmla="*/ 441002 h 834218"/>
                  <a:gd name="connsiteX323" fmla="*/ 2348936 w 3024845"/>
                  <a:gd name="connsiteY323" fmla="*/ 261575 h 834218"/>
                  <a:gd name="connsiteX324" fmla="*/ 2355016 w 3024845"/>
                  <a:gd name="connsiteY324" fmla="*/ 255089 h 834218"/>
                  <a:gd name="connsiteX325" fmla="*/ 2427977 w 3024845"/>
                  <a:gd name="connsiteY325" fmla="*/ 255089 h 834218"/>
                  <a:gd name="connsiteX326" fmla="*/ 2427977 w 3024845"/>
                  <a:gd name="connsiteY326" fmla="*/ 263737 h 834218"/>
                  <a:gd name="connsiteX327" fmla="*/ 2438110 w 3024845"/>
                  <a:gd name="connsiteY327" fmla="*/ 263737 h 834218"/>
                  <a:gd name="connsiteX328" fmla="*/ 2438110 w 3024845"/>
                  <a:gd name="connsiteY328" fmla="*/ 378311 h 834218"/>
                  <a:gd name="connsiteX329" fmla="*/ 2460404 w 3024845"/>
                  <a:gd name="connsiteY329" fmla="*/ 378311 h 834218"/>
                  <a:gd name="connsiteX330" fmla="*/ 2460404 w 3024845"/>
                  <a:gd name="connsiteY330" fmla="*/ 311296 h 834218"/>
                  <a:gd name="connsiteX331" fmla="*/ 2486751 w 3024845"/>
                  <a:gd name="connsiteY331" fmla="*/ 311296 h 834218"/>
                  <a:gd name="connsiteX332" fmla="*/ 2490804 w 3024845"/>
                  <a:gd name="connsiteY332" fmla="*/ 306972 h 834218"/>
                  <a:gd name="connsiteX333" fmla="*/ 2498911 w 3024845"/>
                  <a:gd name="connsiteY333" fmla="*/ 306972 h 834218"/>
                  <a:gd name="connsiteX334" fmla="*/ 2502964 w 3024845"/>
                  <a:gd name="connsiteY334" fmla="*/ 311296 h 834218"/>
                  <a:gd name="connsiteX335" fmla="*/ 2525258 w 3024845"/>
                  <a:gd name="connsiteY335" fmla="*/ 311296 h 834218"/>
                  <a:gd name="connsiteX336" fmla="*/ 2525258 w 3024845"/>
                  <a:gd name="connsiteY336" fmla="*/ 194560 h 834218"/>
                  <a:gd name="connsiteX337" fmla="*/ 2582005 w 3024845"/>
                  <a:gd name="connsiteY337" fmla="*/ 183751 h 834218"/>
                  <a:gd name="connsiteX338" fmla="*/ 2582005 w 3024845"/>
                  <a:gd name="connsiteY338" fmla="*/ 184832 h 834218"/>
                  <a:gd name="connsiteX339" fmla="*/ 2582005 w 3024845"/>
                  <a:gd name="connsiteY339" fmla="*/ 192398 h 834218"/>
                  <a:gd name="connsiteX340" fmla="*/ 2608352 w 3024845"/>
                  <a:gd name="connsiteY340" fmla="*/ 192398 h 834218"/>
                  <a:gd name="connsiteX341" fmla="*/ 2608352 w 3024845"/>
                  <a:gd name="connsiteY341" fmla="*/ 447488 h 834218"/>
                  <a:gd name="connsiteX342" fmla="*/ 2630646 w 3024845"/>
                  <a:gd name="connsiteY342" fmla="*/ 447488 h 834218"/>
                  <a:gd name="connsiteX343" fmla="*/ 2630646 w 3024845"/>
                  <a:gd name="connsiteY343" fmla="*/ 443164 h 834218"/>
                  <a:gd name="connsiteX344" fmla="*/ 2642806 w 3024845"/>
                  <a:gd name="connsiteY344" fmla="*/ 443164 h 834218"/>
                  <a:gd name="connsiteX345" fmla="*/ 2642806 w 3024845"/>
                  <a:gd name="connsiteY345" fmla="*/ 447488 h 834218"/>
                  <a:gd name="connsiteX346" fmla="*/ 2667126 w 3024845"/>
                  <a:gd name="connsiteY346" fmla="*/ 447488 h 834218"/>
                  <a:gd name="connsiteX347" fmla="*/ 2667126 w 3024845"/>
                  <a:gd name="connsiteY347" fmla="*/ 434517 h 834218"/>
                  <a:gd name="connsiteX348" fmla="*/ 2695500 w 3024845"/>
                  <a:gd name="connsiteY348" fmla="*/ 434517 h 834218"/>
                  <a:gd name="connsiteX349" fmla="*/ 2707660 w 3024845"/>
                  <a:gd name="connsiteY349" fmla="*/ 430193 h 834218"/>
                  <a:gd name="connsiteX350" fmla="*/ 2727927 w 3024845"/>
                  <a:gd name="connsiteY350" fmla="*/ 434517 h 834218"/>
                  <a:gd name="connsiteX351" fmla="*/ 2727927 w 3024845"/>
                  <a:gd name="connsiteY351" fmla="*/ 417223 h 834218"/>
                  <a:gd name="connsiteX352" fmla="*/ 2736034 w 3024845"/>
                  <a:gd name="connsiteY352" fmla="*/ 417223 h 834218"/>
                  <a:gd name="connsiteX353" fmla="*/ 2736034 w 3024845"/>
                  <a:gd name="connsiteY353" fmla="*/ 404252 h 834218"/>
                  <a:gd name="connsiteX354" fmla="*/ 2792781 w 3024845"/>
                  <a:gd name="connsiteY354" fmla="*/ 404252 h 834218"/>
                  <a:gd name="connsiteX355" fmla="*/ 2792781 w 3024845"/>
                  <a:gd name="connsiteY355" fmla="*/ 373987 h 834218"/>
                  <a:gd name="connsiteX356" fmla="*/ 2811021 w 3024845"/>
                  <a:gd name="connsiteY356" fmla="*/ 373987 h 834218"/>
                  <a:gd name="connsiteX357" fmla="*/ 2811021 w 3024845"/>
                  <a:gd name="connsiteY357" fmla="*/ 367502 h 834218"/>
                  <a:gd name="connsiteX358" fmla="*/ 2823181 w 3024845"/>
                  <a:gd name="connsiteY358" fmla="*/ 367502 h 834218"/>
                  <a:gd name="connsiteX359" fmla="*/ 2823181 w 3024845"/>
                  <a:gd name="connsiteY359" fmla="*/ 373987 h 834218"/>
                  <a:gd name="connsiteX360" fmla="*/ 2839395 w 3024845"/>
                  <a:gd name="connsiteY360" fmla="*/ 373987 h 834218"/>
                  <a:gd name="connsiteX361" fmla="*/ 2839395 w 3024845"/>
                  <a:gd name="connsiteY361" fmla="*/ 423708 h 834218"/>
                  <a:gd name="connsiteX362" fmla="*/ 2871822 w 3024845"/>
                  <a:gd name="connsiteY362" fmla="*/ 423708 h 834218"/>
                  <a:gd name="connsiteX363" fmla="*/ 2871822 w 3024845"/>
                  <a:gd name="connsiteY363" fmla="*/ 397767 h 834218"/>
                  <a:gd name="connsiteX364" fmla="*/ 2910329 w 3024845"/>
                  <a:gd name="connsiteY364" fmla="*/ 397767 h 834218"/>
                  <a:gd name="connsiteX365" fmla="*/ 2910329 w 3024845"/>
                  <a:gd name="connsiteY365" fmla="*/ 367502 h 834218"/>
                  <a:gd name="connsiteX366" fmla="*/ 2958970 w 3024845"/>
                  <a:gd name="connsiteY366" fmla="*/ 367502 h 834218"/>
                  <a:gd name="connsiteX367" fmla="*/ 2958970 w 3024845"/>
                  <a:gd name="connsiteY367" fmla="*/ 478658 h 834218"/>
                  <a:gd name="connsiteX368" fmla="*/ 2958970 w 3024845"/>
                  <a:gd name="connsiteY368" fmla="*/ 492437 h 834218"/>
                  <a:gd name="connsiteX369" fmla="*/ 3024845 w 3024845"/>
                  <a:gd name="connsiteY369" fmla="*/ 492437 h 834218"/>
                  <a:gd name="connsiteX370" fmla="*/ 3024845 w 3024845"/>
                  <a:gd name="connsiteY370" fmla="*/ 834218 h 834218"/>
                  <a:gd name="connsiteX371" fmla="*/ 2054 w 3024845"/>
                  <a:gd name="connsiteY371" fmla="*/ 831885 h 834218"/>
                  <a:gd name="connsiteX372" fmla="*/ 0 w 3024845"/>
                  <a:gd name="connsiteY372" fmla="*/ 397767 h 834218"/>
                  <a:gd name="connsiteX373" fmla="*/ 20267 w 3024845"/>
                  <a:gd name="connsiteY373" fmla="*/ 397767 h 834218"/>
                  <a:gd name="connsiteX374" fmla="*/ 20774 w 3024845"/>
                  <a:gd name="connsiteY374" fmla="*/ 396686 h 834218"/>
                  <a:gd name="connsiteX375" fmla="*/ 24320 w 3024845"/>
                  <a:gd name="connsiteY375" fmla="*/ 389120 h 834218"/>
                  <a:gd name="connsiteX376" fmla="*/ 26094 w 3024845"/>
                  <a:gd name="connsiteY376" fmla="*/ 389390 h 834218"/>
                  <a:gd name="connsiteX377" fmla="*/ 38507 w 3024845"/>
                  <a:gd name="connsiteY377" fmla="*/ 391281 h 834218"/>
                  <a:gd name="connsiteX378" fmla="*/ 39014 w 3024845"/>
                  <a:gd name="connsiteY378" fmla="*/ 392633 h 834218"/>
                  <a:gd name="connsiteX379" fmla="*/ 42560 w 3024845"/>
                  <a:gd name="connsiteY379" fmla="*/ 402090 h 834218"/>
                  <a:gd name="connsiteX380" fmla="*/ 68907 w 3024845"/>
                  <a:gd name="connsiteY380" fmla="*/ 404252 h 834218"/>
                  <a:gd name="connsiteX381" fmla="*/ 68907 w 3024845"/>
                  <a:gd name="connsiteY381" fmla="*/ 281031 h 834218"/>
                  <a:gd name="connsiteX382" fmla="*/ 70934 w 3024845"/>
                  <a:gd name="connsiteY382" fmla="*/ 281031 h 834218"/>
                  <a:gd name="connsiteX383" fmla="*/ 85121 w 3024845"/>
                  <a:gd name="connsiteY383" fmla="*/ 281031 h 834218"/>
                  <a:gd name="connsiteX384" fmla="*/ 85121 w 3024845"/>
                  <a:gd name="connsiteY384" fmla="*/ 144839 h 834218"/>
                  <a:gd name="connsiteX385" fmla="*/ 86894 w 3024845"/>
                  <a:gd name="connsiteY385" fmla="*/ 144839 h 834218"/>
                  <a:gd name="connsiteX386" fmla="*/ 99308 w 3024845"/>
                  <a:gd name="connsiteY386" fmla="*/ 144839 h 834218"/>
                  <a:gd name="connsiteX387" fmla="*/ 99308 w 3024845"/>
                  <a:gd name="connsiteY387" fmla="*/ 30265 h 834218"/>
                  <a:gd name="connsiteX388" fmla="*/ 103361 w 3024845"/>
                  <a:gd name="connsiteY388" fmla="*/ 2161 h 834218"/>
                  <a:gd name="connsiteX0" fmla="*/ 103361 w 3024845"/>
                  <a:gd name="connsiteY0" fmla="*/ 2161 h 834218"/>
                  <a:gd name="connsiteX1" fmla="*/ 200642 w 3024845"/>
                  <a:gd name="connsiteY1" fmla="*/ 0 h 834218"/>
                  <a:gd name="connsiteX2" fmla="*/ 202669 w 3024845"/>
                  <a:gd name="connsiteY2" fmla="*/ 0 h 834218"/>
                  <a:gd name="connsiteX3" fmla="*/ 220909 w 3024845"/>
                  <a:gd name="connsiteY3" fmla="*/ 144839 h 834218"/>
                  <a:gd name="connsiteX4" fmla="*/ 223189 w 3024845"/>
                  <a:gd name="connsiteY4" fmla="*/ 144839 h 834218"/>
                  <a:gd name="connsiteX5" fmla="*/ 239150 w 3024845"/>
                  <a:gd name="connsiteY5" fmla="*/ 144839 h 834218"/>
                  <a:gd name="connsiteX6" fmla="*/ 239150 w 3024845"/>
                  <a:gd name="connsiteY6" fmla="*/ 285354 h 834218"/>
                  <a:gd name="connsiteX7" fmla="*/ 240670 w 3024845"/>
                  <a:gd name="connsiteY7" fmla="*/ 285084 h 834218"/>
                  <a:gd name="connsiteX8" fmla="*/ 251310 w 3024845"/>
                  <a:gd name="connsiteY8" fmla="*/ 283193 h 834218"/>
                  <a:gd name="connsiteX9" fmla="*/ 249283 w 3024845"/>
                  <a:gd name="connsiteY9" fmla="*/ 371825 h 834218"/>
                  <a:gd name="connsiteX10" fmla="*/ 250803 w 3024845"/>
                  <a:gd name="connsiteY10" fmla="*/ 372096 h 834218"/>
                  <a:gd name="connsiteX11" fmla="*/ 261443 w 3024845"/>
                  <a:gd name="connsiteY11" fmla="*/ 373987 h 834218"/>
                  <a:gd name="connsiteX12" fmla="*/ 261696 w 3024845"/>
                  <a:gd name="connsiteY12" fmla="*/ 374798 h 834218"/>
                  <a:gd name="connsiteX13" fmla="*/ 263470 w 3024845"/>
                  <a:gd name="connsiteY13" fmla="*/ 380473 h 834218"/>
                  <a:gd name="connsiteX14" fmla="*/ 264230 w 3024845"/>
                  <a:gd name="connsiteY14" fmla="*/ 378041 h 834218"/>
                  <a:gd name="connsiteX15" fmla="*/ 269550 w 3024845"/>
                  <a:gd name="connsiteY15" fmla="*/ 361017 h 834218"/>
                  <a:gd name="connsiteX16" fmla="*/ 271323 w 3024845"/>
                  <a:gd name="connsiteY16" fmla="*/ 361017 h 834218"/>
                  <a:gd name="connsiteX17" fmla="*/ 283737 w 3024845"/>
                  <a:gd name="connsiteY17" fmla="*/ 361017 h 834218"/>
                  <a:gd name="connsiteX18" fmla="*/ 283737 w 3024845"/>
                  <a:gd name="connsiteY18" fmla="*/ 393443 h 834218"/>
                  <a:gd name="connsiteX19" fmla="*/ 284750 w 3024845"/>
                  <a:gd name="connsiteY19" fmla="*/ 393984 h 834218"/>
                  <a:gd name="connsiteX20" fmla="*/ 291844 w 3024845"/>
                  <a:gd name="connsiteY20" fmla="*/ 397767 h 834218"/>
                  <a:gd name="connsiteX21" fmla="*/ 291844 w 3024845"/>
                  <a:gd name="connsiteY21" fmla="*/ 399118 h 834218"/>
                  <a:gd name="connsiteX22" fmla="*/ 291844 w 3024845"/>
                  <a:gd name="connsiteY22" fmla="*/ 408576 h 834218"/>
                  <a:gd name="connsiteX23" fmla="*/ 336431 w 3024845"/>
                  <a:gd name="connsiteY23" fmla="*/ 408576 h 834218"/>
                  <a:gd name="connsiteX24" fmla="*/ 336431 w 3024845"/>
                  <a:gd name="connsiteY24" fmla="*/ 409657 h 834218"/>
                  <a:gd name="connsiteX25" fmla="*/ 336431 w 3024845"/>
                  <a:gd name="connsiteY25" fmla="*/ 417223 h 834218"/>
                  <a:gd name="connsiteX26" fmla="*/ 338457 w 3024845"/>
                  <a:gd name="connsiteY26" fmla="*/ 417223 h 834218"/>
                  <a:gd name="connsiteX27" fmla="*/ 352644 w 3024845"/>
                  <a:gd name="connsiteY27" fmla="*/ 417223 h 834218"/>
                  <a:gd name="connsiteX28" fmla="*/ 352644 w 3024845"/>
                  <a:gd name="connsiteY28" fmla="*/ 386958 h 834218"/>
                  <a:gd name="connsiteX29" fmla="*/ 397231 w 3024845"/>
                  <a:gd name="connsiteY29" fmla="*/ 386958 h 834218"/>
                  <a:gd name="connsiteX30" fmla="*/ 397231 w 3024845"/>
                  <a:gd name="connsiteY30" fmla="*/ 385607 h 834218"/>
                  <a:gd name="connsiteX31" fmla="*/ 397231 w 3024845"/>
                  <a:gd name="connsiteY31" fmla="*/ 376149 h 834218"/>
                  <a:gd name="connsiteX32" fmla="*/ 398245 w 3024845"/>
                  <a:gd name="connsiteY32" fmla="*/ 376149 h 834218"/>
                  <a:gd name="connsiteX33" fmla="*/ 405338 w 3024845"/>
                  <a:gd name="connsiteY33" fmla="*/ 376149 h 834218"/>
                  <a:gd name="connsiteX34" fmla="*/ 405338 w 3024845"/>
                  <a:gd name="connsiteY34" fmla="*/ 374258 h 834218"/>
                  <a:gd name="connsiteX35" fmla="*/ 405338 w 3024845"/>
                  <a:gd name="connsiteY35" fmla="*/ 361017 h 834218"/>
                  <a:gd name="connsiteX36" fmla="*/ 406098 w 3024845"/>
                  <a:gd name="connsiteY36" fmla="*/ 361017 h 834218"/>
                  <a:gd name="connsiteX37" fmla="*/ 411418 w 3024845"/>
                  <a:gd name="connsiteY37" fmla="*/ 361017 h 834218"/>
                  <a:gd name="connsiteX38" fmla="*/ 411418 w 3024845"/>
                  <a:gd name="connsiteY38" fmla="*/ 359936 h 834218"/>
                  <a:gd name="connsiteX39" fmla="*/ 411418 w 3024845"/>
                  <a:gd name="connsiteY39" fmla="*/ 352369 h 834218"/>
                  <a:gd name="connsiteX40" fmla="*/ 413445 w 3024845"/>
                  <a:gd name="connsiteY40" fmla="*/ 352369 h 834218"/>
                  <a:gd name="connsiteX41" fmla="*/ 427632 w 3024845"/>
                  <a:gd name="connsiteY41" fmla="*/ 352369 h 834218"/>
                  <a:gd name="connsiteX42" fmla="*/ 427632 w 3024845"/>
                  <a:gd name="connsiteY42" fmla="*/ 353450 h 834218"/>
                  <a:gd name="connsiteX43" fmla="*/ 427632 w 3024845"/>
                  <a:gd name="connsiteY43" fmla="*/ 361017 h 834218"/>
                  <a:gd name="connsiteX44" fmla="*/ 449925 w 3024845"/>
                  <a:gd name="connsiteY44" fmla="*/ 361017 h 834218"/>
                  <a:gd name="connsiteX45" fmla="*/ 449925 w 3024845"/>
                  <a:gd name="connsiteY45" fmla="*/ 359125 h 834218"/>
                  <a:gd name="connsiteX46" fmla="*/ 449925 w 3024845"/>
                  <a:gd name="connsiteY46" fmla="*/ 345884 h 834218"/>
                  <a:gd name="connsiteX47" fmla="*/ 451699 w 3024845"/>
                  <a:gd name="connsiteY47" fmla="*/ 345884 h 834218"/>
                  <a:gd name="connsiteX48" fmla="*/ 464112 w 3024845"/>
                  <a:gd name="connsiteY48" fmla="*/ 345884 h 834218"/>
                  <a:gd name="connsiteX49" fmla="*/ 464112 w 3024845"/>
                  <a:gd name="connsiteY49" fmla="*/ 369664 h 834218"/>
                  <a:gd name="connsiteX50" fmla="*/ 465126 w 3024845"/>
                  <a:gd name="connsiteY50" fmla="*/ 369664 h 834218"/>
                  <a:gd name="connsiteX51" fmla="*/ 472219 w 3024845"/>
                  <a:gd name="connsiteY51" fmla="*/ 369664 h 834218"/>
                  <a:gd name="connsiteX52" fmla="*/ 472219 w 3024845"/>
                  <a:gd name="connsiteY52" fmla="*/ 368583 h 834218"/>
                  <a:gd name="connsiteX53" fmla="*/ 472219 w 3024845"/>
                  <a:gd name="connsiteY53" fmla="*/ 361017 h 834218"/>
                  <a:gd name="connsiteX54" fmla="*/ 473992 w 3024845"/>
                  <a:gd name="connsiteY54" fmla="*/ 361017 h 834218"/>
                  <a:gd name="connsiteX55" fmla="*/ 486406 w 3024845"/>
                  <a:gd name="connsiteY55" fmla="*/ 361017 h 834218"/>
                  <a:gd name="connsiteX56" fmla="*/ 486406 w 3024845"/>
                  <a:gd name="connsiteY56" fmla="*/ 386958 h 834218"/>
                  <a:gd name="connsiteX57" fmla="*/ 488433 w 3024845"/>
                  <a:gd name="connsiteY57" fmla="*/ 386958 h 834218"/>
                  <a:gd name="connsiteX58" fmla="*/ 502619 w 3024845"/>
                  <a:gd name="connsiteY58" fmla="*/ 386958 h 834218"/>
                  <a:gd name="connsiteX59" fmla="*/ 502619 w 3024845"/>
                  <a:gd name="connsiteY59" fmla="*/ 388579 h 834218"/>
                  <a:gd name="connsiteX60" fmla="*/ 502619 w 3024845"/>
                  <a:gd name="connsiteY60" fmla="*/ 399929 h 834218"/>
                  <a:gd name="connsiteX61" fmla="*/ 503379 w 3024845"/>
                  <a:gd name="connsiteY61" fmla="*/ 399929 h 834218"/>
                  <a:gd name="connsiteX62" fmla="*/ 508700 w 3024845"/>
                  <a:gd name="connsiteY62" fmla="*/ 399929 h 834218"/>
                  <a:gd name="connsiteX63" fmla="*/ 508700 w 3024845"/>
                  <a:gd name="connsiteY63" fmla="*/ 399118 h 834218"/>
                  <a:gd name="connsiteX64" fmla="*/ 508700 w 3024845"/>
                  <a:gd name="connsiteY64" fmla="*/ 393443 h 834218"/>
                  <a:gd name="connsiteX65" fmla="*/ 539100 w 3024845"/>
                  <a:gd name="connsiteY65" fmla="*/ 393443 h 834218"/>
                  <a:gd name="connsiteX66" fmla="*/ 539100 w 3024845"/>
                  <a:gd name="connsiteY66" fmla="*/ 417223 h 834218"/>
                  <a:gd name="connsiteX67" fmla="*/ 540113 w 3024845"/>
                  <a:gd name="connsiteY67" fmla="*/ 417223 h 834218"/>
                  <a:gd name="connsiteX68" fmla="*/ 547207 w 3024845"/>
                  <a:gd name="connsiteY68" fmla="*/ 417223 h 834218"/>
                  <a:gd name="connsiteX69" fmla="*/ 547207 w 3024845"/>
                  <a:gd name="connsiteY69" fmla="*/ 418304 h 834218"/>
                  <a:gd name="connsiteX70" fmla="*/ 547207 w 3024845"/>
                  <a:gd name="connsiteY70" fmla="*/ 425870 h 834218"/>
                  <a:gd name="connsiteX71" fmla="*/ 547967 w 3024845"/>
                  <a:gd name="connsiteY71" fmla="*/ 425870 h 834218"/>
                  <a:gd name="connsiteX72" fmla="*/ 553287 w 3024845"/>
                  <a:gd name="connsiteY72" fmla="*/ 425870 h 834218"/>
                  <a:gd name="connsiteX73" fmla="*/ 553287 w 3024845"/>
                  <a:gd name="connsiteY73" fmla="*/ 423708 h 834218"/>
                  <a:gd name="connsiteX74" fmla="*/ 553287 w 3024845"/>
                  <a:gd name="connsiteY74" fmla="*/ 408576 h 834218"/>
                  <a:gd name="connsiteX75" fmla="*/ 554300 w 3024845"/>
                  <a:gd name="connsiteY75" fmla="*/ 408576 h 834218"/>
                  <a:gd name="connsiteX76" fmla="*/ 561394 w 3024845"/>
                  <a:gd name="connsiteY76" fmla="*/ 408576 h 834218"/>
                  <a:gd name="connsiteX77" fmla="*/ 561394 w 3024845"/>
                  <a:gd name="connsiteY77" fmla="*/ 409657 h 834218"/>
                  <a:gd name="connsiteX78" fmla="*/ 561394 w 3024845"/>
                  <a:gd name="connsiteY78" fmla="*/ 417223 h 834218"/>
                  <a:gd name="connsiteX79" fmla="*/ 566714 w 3024845"/>
                  <a:gd name="connsiteY79" fmla="*/ 415230 h 834218"/>
                  <a:gd name="connsiteX80" fmla="*/ 567474 w 3024845"/>
                  <a:gd name="connsiteY80" fmla="*/ 414250 h 834218"/>
                  <a:gd name="connsiteX81" fmla="*/ 567474 w 3024845"/>
                  <a:gd name="connsiteY81" fmla="*/ 408576 h 834218"/>
                  <a:gd name="connsiteX82" fmla="*/ 605981 w 3024845"/>
                  <a:gd name="connsiteY82" fmla="*/ 408576 h 834218"/>
                  <a:gd name="connsiteX83" fmla="*/ 605981 w 3024845"/>
                  <a:gd name="connsiteY83" fmla="*/ 432355 h 834218"/>
                  <a:gd name="connsiteX84" fmla="*/ 608007 w 3024845"/>
                  <a:gd name="connsiteY84" fmla="*/ 432355 h 834218"/>
                  <a:gd name="connsiteX85" fmla="*/ 622194 w 3024845"/>
                  <a:gd name="connsiteY85" fmla="*/ 432355 h 834218"/>
                  <a:gd name="connsiteX86" fmla="*/ 622194 w 3024845"/>
                  <a:gd name="connsiteY86" fmla="*/ 433436 h 834218"/>
                  <a:gd name="connsiteX87" fmla="*/ 622194 w 3024845"/>
                  <a:gd name="connsiteY87" fmla="*/ 441002 h 834218"/>
                  <a:gd name="connsiteX88" fmla="*/ 623968 w 3024845"/>
                  <a:gd name="connsiteY88" fmla="*/ 441002 h 834218"/>
                  <a:gd name="connsiteX89" fmla="*/ 636381 w 3024845"/>
                  <a:gd name="connsiteY89" fmla="*/ 441002 h 834218"/>
                  <a:gd name="connsiteX90" fmla="*/ 636381 w 3024845"/>
                  <a:gd name="connsiteY90" fmla="*/ 417223 h 834218"/>
                  <a:gd name="connsiteX91" fmla="*/ 637394 w 3024845"/>
                  <a:gd name="connsiteY91" fmla="*/ 417223 h 834218"/>
                  <a:gd name="connsiteX92" fmla="*/ 644488 w 3024845"/>
                  <a:gd name="connsiteY92" fmla="*/ 417223 h 834218"/>
                  <a:gd name="connsiteX93" fmla="*/ 644488 w 3024845"/>
                  <a:gd name="connsiteY93" fmla="*/ 384796 h 834218"/>
                  <a:gd name="connsiteX94" fmla="*/ 645501 w 3024845"/>
                  <a:gd name="connsiteY94" fmla="*/ 384796 h 834218"/>
                  <a:gd name="connsiteX95" fmla="*/ 652595 w 3024845"/>
                  <a:gd name="connsiteY95" fmla="*/ 384796 h 834218"/>
                  <a:gd name="connsiteX96" fmla="*/ 652595 w 3024845"/>
                  <a:gd name="connsiteY96" fmla="*/ 382905 h 834218"/>
                  <a:gd name="connsiteX97" fmla="*/ 652595 w 3024845"/>
                  <a:gd name="connsiteY97" fmla="*/ 369664 h 834218"/>
                  <a:gd name="connsiteX98" fmla="*/ 651328 w 3024845"/>
                  <a:gd name="connsiteY98" fmla="*/ 368042 h 834218"/>
                  <a:gd name="connsiteX99" fmla="*/ 656648 w 3024845"/>
                  <a:gd name="connsiteY99" fmla="*/ 356693 h 834218"/>
                  <a:gd name="connsiteX100" fmla="*/ 664755 w 3024845"/>
                  <a:gd name="connsiteY100" fmla="*/ 384796 h 834218"/>
                  <a:gd name="connsiteX101" fmla="*/ 665515 w 3024845"/>
                  <a:gd name="connsiteY101" fmla="*/ 384796 h 834218"/>
                  <a:gd name="connsiteX102" fmla="*/ 670835 w 3024845"/>
                  <a:gd name="connsiteY102" fmla="*/ 384796 h 834218"/>
                  <a:gd name="connsiteX103" fmla="*/ 670835 w 3024845"/>
                  <a:gd name="connsiteY103" fmla="*/ 278869 h 834218"/>
                  <a:gd name="connsiteX104" fmla="*/ 672355 w 3024845"/>
                  <a:gd name="connsiteY104" fmla="*/ 278869 h 834218"/>
                  <a:gd name="connsiteX105" fmla="*/ 682995 w 3024845"/>
                  <a:gd name="connsiteY105" fmla="*/ 278869 h 834218"/>
                  <a:gd name="connsiteX106" fmla="*/ 682995 w 3024845"/>
                  <a:gd name="connsiteY106" fmla="*/ 231310 h 834218"/>
                  <a:gd name="connsiteX107" fmla="*/ 709342 w 3024845"/>
                  <a:gd name="connsiteY107" fmla="*/ 231310 h 834218"/>
                  <a:gd name="connsiteX108" fmla="*/ 709342 w 3024845"/>
                  <a:gd name="connsiteY108" fmla="*/ 209692 h 834218"/>
                  <a:gd name="connsiteX109" fmla="*/ 743796 w 3024845"/>
                  <a:gd name="connsiteY109" fmla="*/ 209692 h 834218"/>
                  <a:gd name="connsiteX110" fmla="*/ 743796 w 3024845"/>
                  <a:gd name="connsiteY110" fmla="*/ 212124 h 834218"/>
                  <a:gd name="connsiteX111" fmla="*/ 743796 w 3024845"/>
                  <a:gd name="connsiteY111" fmla="*/ 229148 h 834218"/>
                  <a:gd name="connsiteX112" fmla="*/ 746076 w 3024845"/>
                  <a:gd name="connsiteY112" fmla="*/ 229148 h 834218"/>
                  <a:gd name="connsiteX113" fmla="*/ 762036 w 3024845"/>
                  <a:gd name="connsiteY113" fmla="*/ 229148 h 834218"/>
                  <a:gd name="connsiteX114" fmla="*/ 762036 w 3024845"/>
                  <a:gd name="connsiteY114" fmla="*/ 276707 h 834218"/>
                  <a:gd name="connsiteX115" fmla="*/ 763049 w 3024845"/>
                  <a:gd name="connsiteY115" fmla="*/ 276707 h 834218"/>
                  <a:gd name="connsiteX116" fmla="*/ 770143 w 3024845"/>
                  <a:gd name="connsiteY116" fmla="*/ 276707 h 834218"/>
                  <a:gd name="connsiteX117" fmla="*/ 784330 w 3024845"/>
                  <a:gd name="connsiteY117" fmla="*/ 281031 h 834218"/>
                  <a:gd name="connsiteX118" fmla="*/ 784330 w 3024845"/>
                  <a:gd name="connsiteY118" fmla="*/ 319943 h 834218"/>
                  <a:gd name="connsiteX119" fmla="*/ 785343 w 3024845"/>
                  <a:gd name="connsiteY119" fmla="*/ 319943 h 834218"/>
                  <a:gd name="connsiteX120" fmla="*/ 792436 w 3024845"/>
                  <a:gd name="connsiteY120" fmla="*/ 319943 h 834218"/>
                  <a:gd name="connsiteX121" fmla="*/ 792436 w 3024845"/>
                  <a:gd name="connsiteY121" fmla="*/ 321564 h 834218"/>
                  <a:gd name="connsiteX122" fmla="*/ 792436 w 3024845"/>
                  <a:gd name="connsiteY122" fmla="*/ 332913 h 834218"/>
                  <a:gd name="connsiteX123" fmla="*/ 794463 w 3024845"/>
                  <a:gd name="connsiteY123" fmla="*/ 332913 h 834218"/>
                  <a:gd name="connsiteX124" fmla="*/ 808650 w 3024845"/>
                  <a:gd name="connsiteY124" fmla="*/ 332913 h 834218"/>
                  <a:gd name="connsiteX125" fmla="*/ 814730 w 3024845"/>
                  <a:gd name="connsiteY125" fmla="*/ 339399 h 834218"/>
                  <a:gd name="connsiteX126" fmla="*/ 814730 w 3024845"/>
                  <a:gd name="connsiteY126" fmla="*/ 361017 h 834218"/>
                  <a:gd name="connsiteX127" fmla="*/ 817010 w 3024845"/>
                  <a:gd name="connsiteY127" fmla="*/ 361017 h 834218"/>
                  <a:gd name="connsiteX128" fmla="*/ 832970 w 3024845"/>
                  <a:gd name="connsiteY128" fmla="*/ 361017 h 834218"/>
                  <a:gd name="connsiteX129" fmla="*/ 832970 w 3024845"/>
                  <a:gd name="connsiteY129" fmla="*/ 362097 h 834218"/>
                  <a:gd name="connsiteX130" fmla="*/ 832970 w 3024845"/>
                  <a:gd name="connsiteY130" fmla="*/ 369664 h 834218"/>
                  <a:gd name="connsiteX131" fmla="*/ 834237 w 3024845"/>
                  <a:gd name="connsiteY131" fmla="*/ 369664 h 834218"/>
                  <a:gd name="connsiteX132" fmla="*/ 843104 w 3024845"/>
                  <a:gd name="connsiteY132" fmla="*/ 369664 h 834218"/>
                  <a:gd name="connsiteX133" fmla="*/ 843104 w 3024845"/>
                  <a:gd name="connsiteY133" fmla="*/ 371825 h 834218"/>
                  <a:gd name="connsiteX134" fmla="*/ 843104 w 3024845"/>
                  <a:gd name="connsiteY134" fmla="*/ 386958 h 834218"/>
                  <a:gd name="connsiteX135" fmla="*/ 847157 w 3024845"/>
                  <a:gd name="connsiteY135" fmla="*/ 385066 h 834218"/>
                  <a:gd name="connsiteX136" fmla="*/ 847157 w 3024845"/>
                  <a:gd name="connsiteY136" fmla="*/ 371825 h 834218"/>
                  <a:gd name="connsiteX137" fmla="*/ 848170 w 3024845"/>
                  <a:gd name="connsiteY137" fmla="*/ 371825 h 834218"/>
                  <a:gd name="connsiteX138" fmla="*/ 855264 w 3024845"/>
                  <a:gd name="connsiteY138" fmla="*/ 371825 h 834218"/>
                  <a:gd name="connsiteX139" fmla="*/ 855264 w 3024845"/>
                  <a:gd name="connsiteY139" fmla="*/ 373447 h 834218"/>
                  <a:gd name="connsiteX140" fmla="*/ 855264 w 3024845"/>
                  <a:gd name="connsiteY140" fmla="*/ 384796 h 834218"/>
                  <a:gd name="connsiteX141" fmla="*/ 856024 w 3024845"/>
                  <a:gd name="connsiteY141" fmla="*/ 384796 h 834218"/>
                  <a:gd name="connsiteX142" fmla="*/ 861344 w 3024845"/>
                  <a:gd name="connsiteY142" fmla="*/ 384796 h 834218"/>
                  <a:gd name="connsiteX143" fmla="*/ 909984 w 3024845"/>
                  <a:gd name="connsiteY143" fmla="*/ 380473 h 834218"/>
                  <a:gd name="connsiteX144" fmla="*/ 909984 w 3024845"/>
                  <a:gd name="connsiteY144" fmla="*/ 381824 h 834218"/>
                  <a:gd name="connsiteX145" fmla="*/ 909984 w 3024845"/>
                  <a:gd name="connsiteY145" fmla="*/ 391281 h 834218"/>
                  <a:gd name="connsiteX146" fmla="*/ 910744 w 3024845"/>
                  <a:gd name="connsiteY146" fmla="*/ 391281 h 834218"/>
                  <a:gd name="connsiteX147" fmla="*/ 916065 w 3024845"/>
                  <a:gd name="connsiteY147" fmla="*/ 391281 h 834218"/>
                  <a:gd name="connsiteX148" fmla="*/ 916065 w 3024845"/>
                  <a:gd name="connsiteY148" fmla="*/ 393443 h 834218"/>
                  <a:gd name="connsiteX149" fmla="*/ 916065 w 3024845"/>
                  <a:gd name="connsiteY149" fmla="*/ 408576 h 834218"/>
                  <a:gd name="connsiteX150" fmla="*/ 918091 w 3024845"/>
                  <a:gd name="connsiteY150" fmla="*/ 407225 h 834218"/>
                  <a:gd name="connsiteX151" fmla="*/ 932278 w 3024845"/>
                  <a:gd name="connsiteY151" fmla="*/ 397767 h 834218"/>
                  <a:gd name="connsiteX152" fmla="*/ 938358 w 3024845"/>
                  <a:gd name="connsiteY152" fmla="*/ 356693 h 834218"/>
                  <a:gd name="connsiteX153" fmla="*/ 939118 w 3024845"/>
                  <a:gd name="connsiteY153" fmla="*/ 356423 h 834218"/>
                  <a:gd name="connsiteX154" fmla="*/ 944438 w 3024845"/>
                  <a:gd name="connsiteY154" fmla="*/ 354531 h 834218"/>
                  <a:gd name="connsiteX155" fmla="*/ 946465 w 3024845"/>
                  <a:gd name="connsiteY155" fmla="*/ 285354 h 834218"/>
                  <a:gd name="connsiteX156" fmla="*/ 948492 w 3024845"/>
                  <a:gd name="connsiteY156" fmla="*/ 354531 h 834218"/>
                  <a:gd name="connsiteX157" fmla="*/ 949252 w 3024845"/>
                  <a:gd name="connsiteY157" fmla="*/ 354801 h 834218"/>
                  <a:gd name="connsiteX158" fmla="*/ 954572 w 3024845"/>
                  <a:gd name="connsiteY158" fmla="*/ 356693 h 834218"/>
                  <a:gd name="connsiteX159" fmla="*/ 954572 w 3024845"/>
                  <a:gd name="connsiteY159" fmla="*/ 270222 h 834218"/>
                  <a:gd name="connsiteX160" fmla="*/ 958625 w 3024845"/>
                  <a:gd name="connsiteY160" fmla="*/ 237795 h 834218"/>
                  <a:gd name="connsiteX161" fmla="*/ 997132 w 3024845"/>
                  <a:gd name="connsiteY161" fmla="*/ 237795 h 834218"/>
                  <a:gd name="connsiteX162" fmla="*/ 997132 w 3024845"/>
                  <a:gd name="connsiteY162" fmla="*/ 270222 h 834218"/>
                  <a:gd name="connsiteX163" fmla="*/ 997892 w 3024845"/>
                  <a:gd name="connsiteY163" fmla="*/ 270222 h 834218"/>
                  <a:gd name="connsiteX164" fmla="*/ 1003212 w 3024845"/>
                  <a:gd name="connsiteY164" fmla="*/ 270222 h 834218"/>
                  <a:gd name="connsiteX165" fmla="*/ 1003212 w 3024845"/>
                  <a:gd name="connsiteY165" fmla="*/ 188074 h 834218"/>
                  <a:gd name="connsiteX166" fmla="*/ 1004986 w 3024845"/>
                  <a:gd name="connsiteY166" fmla="*/ 188074 h 834218"/>
                  <a:gd name="connsiteX167" fmla="*/ 1017399 w 3024845"/>
                  <a:gd name="connsiteY167" fmla="*/ 188074 h 834218"/>
                  <a:gd name="connsiteX168" fmla="*/ 1017399 w 3024845"/>
                  <a:gd name="connsiteY168" fmla="*/ 186183 h 834218"/>
                  <a:gd name="connsiteX169" fmla="*/ 1017399 w 3024845"/>
                  <a:gd name="connsiteY169" fmla="*/ 172942 h 834218"/>
                  <a:gd name="connsiteX170" fmla="*/ 1039693 w 3024845"/>
                  <a:gd name="connsiteY170" fmla="*/ 172942 h 834218"/>
                  <a:gd name="connsiteX171" fmla="*/ 1039693 w 3024845"/>
                  <a:gd name="connsiteY171" fmla="*/ 171861 h 834218"/>
                  <a:gd name="connsiteX172" fmla="*/ 1039693 w 3024845"/>
                  <a:gd name="connsiteY172" fmla="*/ 164295 h 834218"/>
                  <a:gd name="connsiteX173" fmla="*/ 1041466 w 3024845"/>
                  <a:gd name="connsiteY173" fmla="*/ 164295 h 834218"/>
                  <a:gd name="connsiteX174" fmla="*/ 1053880 w 3024845"/>
                  <a:gd name="connsiteY174" fmla="*/ 164295 h 834218"/>
                  <a:gd name="connsiteX175" fmla="*/ 1053880 w 3024845"/>
                  <a:gd name="connsiteY175" fmla="*/ 165376 h 834218"/>
                  <a:gd name="connsiteX176" fmla="*/ 1053880 w 3024845"/>
                  <a:gd name="connsiteY176" fmla="*/ 172942 h 834218"/>
                  <a:gd name="connsiteX177" fmla="*/ 1054640 w 3024845"/>
                  <a:gd name="connsiteY177" fmla="*/ 172942 h 834218"/>
                  <a:gd name="connsiteX178" fmla="*/ 1059960 w 3024845"/>
                  <a:gd name="connsiteY178" fmla="*/ 172942 h 834218"/>
                  <a:gd name="connsiteX179" fmla="*/ 1070093 w 3024845"/>
                  <a:gd name="connsiteY179" fmla="*/ 168618 h 834218"/>
                  <a:gd name="connsiteX180" fmla="*/ 1074146 w 3024845"/>
                  <a:gd name="connsiteY180" fmla="*/ 171861 h 834218"/>
                  <a:gd name="connsiteX181" fmla="*/ 1074146 w 3024845"/>
                  <a:gd name="connsiteY181" fmla="*/ 164295 h 834218"/>
                  <a:gd name="connsiteX182" fmla="*/ 1076426 w 3024845"/>
                  <a:gd name="connsiteY182" fmla="*/ 164295 h 834218"/>
                  <a:gd name="connsiteX183" fmla="*/ 1092387 w 3024845"/>
                  <a:gd name="connsiteY183" fmla="*/ 164295 h 834218"/>
                  <a:gd name="connsiteX184" fmla="*/ 1092387 w 3024845"/>
                  <a:gd name="connsiteY184" fmla="*/ 165376 h 834218"/>
                  <a:gd name="connsiteX185" fmla="*/ 1092387 w 3024845"/>
                  <a:gd name="connsiteY185" fmla="*/ 172942 h 834218"/>
                  <a:gd name="connsiteX186" fmla="*/ 1122787 w 3024845"/>
                  <a:gd name="connsiteY186" fmla="*/ 172942 h 834218"/>
                  <a:gd name="connsiteX187" fmla="*/ 1122787 w 3024845"/>
                  <a:gd name="connsiteY187" fmla="*/ 174563 h 834218"/>
                  <a:gd name="connsiteX188" fmla="*/ 1122787 w 3024845"/>
                  <a:gd name="connsiteY188" fmla="*/ 185913 h 834218"/>
                  <a:gd name="connsiteX189" fmla="*/ 1149134 w 3024845"/>
                  <a:gd name="connsiteY189" fmla="*/ 185913 h 834218"/>
                  <a:gd name="connsiteX190" fmla="*/ 1149134 w 3024845"/>
                  <a:gd name="connsiteY190" fmla="*/ 216177 h 834218"/>
                  <a:gd name="connsiteX191" fmla="*/ 1149894 w 3024845"/>
                  <a:gd name="connsiteY191" fmla="*/ 216177 h 834218"/>
                  <a:gd name="connsiteX192" fmla="*/ 1155214 w 3024845"/>
                  <a:gd name="connsiteY192" fmla="*/ 216177 h 834218"/>
                  <a:gd name="connsiteX193" fmla="*/ 1155214 w 3024845"/>
                  <a:gd name="connsiteY193" fmla="*/ 217258 h 834218"/>
                  <a:gd name="connsiteX194" fmla="*/ 1155214 w 3024845"/>
                  <a:gd name="connsiteY194" fmla="*/ 224825 h 834218"/>
                  <a:gd name="connsiteX195" fmla="*/ 1159268 w 3024845"/>
                  <a:gd name="connsiteY195" fmla="*/ 255089 h 834218"/>
                  <a:gd name="connsiteX196" fmla="*/ 1160028 w 3024845"/>
                  <a:gd name="connsiteY196" fmla="*/ 255089 h 834218"/>
                  <a:gd name="connsiteX197" fmla="*/ 1165348 w 3024845"/>
                  <a:gd name="connsiteY197" fmla="*/ 255089 h 834218"/>
                  <a:gd name="connsiteX198" fmla="*/ 1165348 w 3024845"/>
                  <a:gd name="connsiteY198" fmla="*/ 255900 h 834218"/>
                  <a:gd name="connsiteX199" fmla="*/ 1165348 w 3024845"/>
                  <a:gd name="connsiteY199" fmla="*/ 261575 h 834218"/>
                  <a:gd name="connsiteX200" fmla="*/ 1166361 w 3024845"/>
                  <a:gd name="connsiteY200" fmla="*/ 261575 h 834218"/>
                  <a:gd name="connsiteX201" fmla="*/ 1173454 w 3024845"/>
                  <a:gd name="connsiteY201" fmla="*/ 261575 h 834218"/>
                  <a:gd name="connsiteX202" fmla="*/ 1173454 w 3024845"/>
                  <a:gd name="connsiteY202" fmla="*/ 291840 h 834218"/>
                  <a:gd name="connsiteX203" fmla="*/ 1175481 w 3024845"/>
                  <a:gd name="connsiteY203" fmla="*/ 291840 h 834218"/>
                  <a:gd name="connsiteX204" fmla="*/ 1189668 w 3024845"/>
                  <a:gd name="connsiteY204" fmla="*/ 291840 h 834218"/>
                  <a:gd name="connsiteX205" fmla="*/ 1189668 w 3024845"/>
                  <a:gd name="connsiteY205" fmla="*/ 315619 h 834218"/>
                  <a:gd name="connsiteX206" fmla="*/ 1191695 w 3024845"/>
                  <a:gd name="connsiteY206" fmla="*/ 317240 h 834218"/>
                  <a:gd name="connsiteX207" fmla="*/ 1191695 w 3024845"/>
                  <a:gd name="connsiteY207" fmla="*/ 328590 h 834218"/>
                  <a:gd name="connsiteX208" fmla="*/ 1192455 w 3024845"/>
                  <a:gd name="connsiteY208" fmla="*/ 328590 h 834218"/>
                  <a:gd name="connsiteX209" fmla="*/ 1197775 w 3024845"/>
                  <a:gd name="connsiteY209" fmla="*/ 328590 h 834218"/>
                  <a:gd name="connsiteX210" fmla="*/ 1197775 w 3024845"/>
                  <a:gd name="connsiteY210" fmla="*/ 352369 h 834218"/>
                  <a:gd name="connsiteX211" fmla="*/ 1199041 w 3024845"/>
                  <a:gd name="connsiteY211" fmla="*/ 352369 h 834218"/>
                  <a:gd name="connsiteX212" fmla="*/ 1207908 w 3024845"/>
                  <a:gd name="connsiteY212" fmla="*/ 352369 h 834218"/>
                  <a:gd name="connsiteX213" fmla="*/ 1209935 w 3024845"/>
                  <a:gd name="connsiteY213" fmla="*/ 356423 h 834218"/>
                  <a:gd name="connsiteX214" fmla="*/ 1209935 w 3024845"/>
                  <a:gd name="connsiteY214" fmla="*/ 369664 h 834218"/>
                  <a:gd name="connsiteX215" fmla="*/ 1211455 w 3024845"/>
                  <a:gd name="connsiteY215" fmla="*/ 367772 h 834218"/>
                  <a:gd name="connsiteX216" fmla="*/ 1222095 w 3024845"/>
                  <a:gd name="connsiteY216" fmla="*/ 354531 h 834218"/>
                  <a:gd name="connsiteX217" fmla="*/ 1250469 w 3024845"/>
                  <a:gd name="connsiteY217" fmla="*/ 354531 h 834218"/>
                  <a:gd name="connsiteX218" fmla="*/ 1250469 w 3024845"/>
                  <a:gd name="connsiteY218" fmla="*/ 441002 h 834218"/>
                  <a:gd name="connsiteX219" fmla="*/ 1251229 w 3024845"/>
                  <a:gd name="connsiteY219" fmla="*/ 441002 h 834218"/>
                  <a:gd name="connsiteX220" fmla="*/ 1256549 w 3024845"/>
                  <a:gd name="connsiteY220" fmla="*/ 441002 h 834218"/>
                  <a:gd name="connsiteX221" fmla="*/ 1257309 w 3024845"/>
                  <a:gd name="connsiteY221" fmla="*/ 439651 h 834218"/>
                  <a:gd name="connsiteX222" fmla="*/ 1262629 w 3024845"/>
                  <a:gd name="connsiteY222" fmla="*/ 430193 h 834218"/>
                  <a:gd name="connsiteX223" fmla="*/ 1262629 w 3024845"/>
                  <a:gd name="connsiteY223" fmla="*/ 432085 h 834218"/>
                  <a:gd name="connsiteX224" fmla="*/ 1262629 w 3024845"/>
                  <a:gd name="connsiteY224" fmla="*/ 445326 h 834218"/>
                  <a:gd name="connsiteX225" fmla="*/ 1266682 w 3024845"/>
                  <a:gd name="connsiteY225" fmla="*/ 399929 h 834218"/>
                  <a:gd name="connsiteX226" fmla="*/ 1267442 w 3024845"/>
                  <a:gd name="connsiteY226" fmla="*/ 399929 h 834218"/>
                  <a:gd name="connsiteX227" fmla="*/ 1272762 w 3024845"/>
                  <a:gd name="connsiteY227" fmla="*/ 399929 h 834218"/>
                  <a:gd name="connsiteX228" fmla="*/ 1272762 w 3024845"/>
                  <a:gd name="connsiteY228" fmla="*/ 335075 h 834218"/>
                  <a:gd name="connsiteX229" fmla="*/ 1273776 w 3024845"/>
                  <a:gd name="connsiteY229" fmla="*/ 335075 h 834218"/>
                  <a:gd name="connsiteX230" fmla="*/ 1280869 w 3024845"/>
                  <a:gd name="connsiteY230" fmla="*/ 335075 h 834218"/>
                  <a:gd name="connsiteX231" fmla="*/ 1293029 w 3024845"/>
                  <a:gd name="connsiteY231" fmla="*/ 291840 h 834218"/>
                  <a:gd name="connsiteX232" fmla="*/ 1294296 w 3024845"/>
                  <a:gd name="connsiteY232" fmla="*/ 291840 h 834218"/>
                  <a:gd name="connsiteX233" fmla="*/ 1303163 w 3024845"/>
                  <a:gd name="connsiteY233" fmla="*/ 291840 h 834218"/>
                  <a:gd name="connsiteX234" fmla="*/ 1313296 w 3024845"/>
                  <a:gd name="connsiteY234" fmla="*/ 335075 h 834218"/>
                  <a:gd name="connsiteX235" fmla="*/ 1314309 w 3024845"/>
                  <a:gd name="connsiteY235" fmla="*/ 335075 h 834218"/>
                  <a:gd name="connsiteX236" fmla="*/ 1321403 w 3024845"/>
                  <a:gd name="connsiteY236" fmla="*/ 335075 h 834218"/>
                  <a:gd name="connsiteX237" fmla="*/ 1321403 w 3024845"/>
                  <a:gd name="connsiteY237" fmla="*/ 373987 h 834218"/>
                  <a:gd name="connsiteX238" fmla="*/ 1323176 w 3024845"/>
                  <a:gd name="connsiteY238" fmla="*/ 373987 h 834218"/>
                  <a:gd name="connsiteX239" fmla="*/ 1335590 w 3024845"/>
                  <a:gd name="connsiteY239" fmla="*/ 373987 h 834218"/>
                  <a:gd name="connsiteX240" fmla="*/ 1335590 w 3024845"/>
                  <a:gd name="connsiteY240" fmla="*/ 376149 h 834218"/>
                  <a:gd name="connsiteX241" fmla="*/ 1335590 w 3024845"/>
                  <a:gd name="connsiteY241" fmla="*/ 391281 h 834218"/>
                  <a:gd name="connsiteX242" fmla="*/ 1339643 w 3024845"/>
                  <a:gd name="connsiteY242" fmla="*/ 389120 h 834218"/>
                  <a:gd name="connsiteX243" fmla="*/ 1339643 w 3024845"/>
                  <a:gd name="connsiteY243" fmla="*/ 373987 h 834218"/>
                  <a:gd name="connsiteX244" fmla="*/ 1341163 w 3024845"/>
                  <a:gd name="connsiteY244" fmla="*/ 373987 h 834218"/>
                  <a:gd name="connsiteX245" fmla="*/ 1351803 w 3024845"/>
                  <a:gd name="connsiteY245" fmla="*/ 373987 h 834218"/>
                  <a:gd name="connsiteX246" fmla="*/ 1351803 w 3024845"/>
                  <a:gd name="connsiteY246" fmla="*/ 375608 h 834218"/>
                  <a:gd name="connsiteX247" fmla="*/ 1351803 w 3024845"/>
                  <a:gd name="connsiteY247" fmla="*/ 386958 h 834218"/>
                  <a:gd name="connsiteX248" fmla="*/ 1382204 w 3024845"/>
                  <a:gd name="connsiteY248" fmla="*/ 386958 h 834218"/>
                  <a:gd name="connsiteX249" fmla="*/ 1382204 w 3024845"/>
                  <a:gd name="connsiteY249" fmla="*/ 350208 h 834218"/>
                  <a:gd name="connsiteX250" fmla="*/ 1383470 w 3024845"/>
                  <a:gd name="connsiteY250" fmla="*/ 350208 h 834218"/>
                  <a:gd name="connsiteX251" fmla="*/ 1392337 w 3024845"/>
                  <a:gd name="connsiteY251" fmla="*/ 350208 h 834218"/>
                  <a:gd name="connsiteX252" fmla="*/ 1392337 w 3024845"/>
                  <a:gd name="connsiteY252" fmla="*/ 371825 h 834218"/>
                  <a:gd name="connsiteX253" fmla="*/ 1394364 w 3024845"/>
                  <a:gd name="connsiteY253" fmla="*/ 339399 h 834218"/>
                  <a:gd name="connsiteX254" fmla="*/ 1416657 w 3024845"/>
                  <a:gd name="connsiteY254" fmla="*/ 339399 h 834218"/>
                  <a:gd name="connsiteX255" fmla="*/ 1416657 w 3024845"/>
                  <a:gd name="connsiteY255" fmla="*/ 337777 h 834218"/>
                  <a:gd name="connsiteX256" fmla="*/ 1416657 w 3024845"/>
                  <a:gd name="connsiteY256" fmla="*/ 326428 h 834218"/>
                  <a:gd name="connsiteX257" fmla="*/ 1417417 w 3024845"/>
                  <a:gd name="connsiteY257" fmla="*/ 326428 h 834218"/>
                  <a:gd name="connsiteX258" fmla="*/ 1422737 w 3024845"/>
                  <a:gd name="connsiteY258" fmla="*/ 326428 h 834218"/>
                  <a:gd name="connsiteX259" fmla="*/ 1422737 w 3024845"/>
                  <a:gd name="connsiteY259" fmla="*/ 324537 h 834218"/>
                  <a:gd name="connsiteX260" fmla="*/ 1422737 w 3024845"/>
                  <a:gd name="connsiteY260" fmla="*/ 311296 h 834218"/>
                  <a:gd name="connsiteX261" fmla="*/ 1426791 w 3024845"/>
                  <a:gd name="connsiteY261" fmla="*/ 317781 h 834218"/>
                  <a:gd name="connsiteX262" fmla="*/ 1429071 w 3024845"/>
                  <a:gd name="connsiteY262" fmla="*/ 317781 h 834218"/>
                  <a:gd name="connsiteX263" fmla="*/ 1445031 w 3024845"/>
                  <a:gd name="connsiteY263" fmla="*/ 317781 h 834218"/>
                  <a:gd name="connsiteX264" fmla="*/ 1445031 w 3024845"/>
                  <a:gd name="connsiteY264" fmla="*/ 316970 h 834218"/>
                  <a:gd name="connsiteX265" fmla="*/ 1445031 w 3024845"/>
                  <a:gd name="connsiteY265" fmla="*/ 311296 h 834218"/>
                  <a:gd name="connsiteX266" fmla="*/ 1445791 w 3024845"/>
                  <a:gd name="connsiteY266" fmla="*/ 311296 h 834218"/>
                  <a:gd name="connsiteX267" fmla="*/ 1451111 w 3024845"/>
                  <a:gd name="connsiteY267" fmla="*/ 311296 h 834218"/>
                  <a:gd name="connsiteX268" fmla="*/ 1451111 w 3024845"/>
                  <a:gd name="connsiteY268" fmla="*/ 312647 h 834218"/>
                  <a:gd name="connsiteX269" fmla="*/ 1451111 w 3024845"/>
                  <a:gd name="connsiteY269" fmla="*/ 322105 h 834218"/>
                  <a:gd name="connsiteX270" fmla="*/ 1489618 w 3024845"/>
                  <a:gd name="connsiteY270" fmla="*/ 322105 h 834218"/>
                  <a:gd name="connsiteX271" fmla="*/ 1489618 w 3024845"/>
                  <a:gd name="connsiteY271" fmla="*/ 460458 h 834218"/>
                  <a:gd name="connsiteX272" fmla="*/ 1491138 w 3024845"/>
                  <a:gd name="connsiteY272" fmla="*/ 460458 h 834218"/>
                  <a:gd name="connsiteX273" fmla="*/ 1501778 w 3024845"/>
                  <a:gd name="connsiteY273" fmla="*/ 460458 h 834218"/>
                  <a:gd name="connsiteX274" fmla="*/ 1501778 w 3024845"/>
                  <a:gd name="connsiteY274" fmla="*/ 447488 h 834218"/>
                  <a:gd name="connsiteX275" fmla="*/ 1505832 w 3024845"/>
                  <a:gd name="connsiteY275" fmla="*/ 447488 h 834218"/>
                  <a:gd name="connsiteX276" fmla="*/ 1505832 w 3024845"/>
                  <a:gd name="connsiteY276" fmla="*/ 460458 h 834218"/>
                  <a:gd name="connsiteX277" fmla="*/ 1536232 w 3024845"/>
                  <a:gd name="connsiteY277" fmla="*/ 460458 h 834218"/>
                  <a:gd name="connsiteX278" fmla="*/ 1536232 w 3024845"/>
                  <a:gd name="connsiteY278" fmla="*/ 430193 h 834218"/>
                  <a:gd name="connsiteX279" fmla="*/ 1548392 w 3024845"/>
                  <a:gd name="connsiteY279" fmla="*/ 430193 h 834218"/>
                  <a:gd name="connsiteX280" fmla="*/ 1560552 w 3024845"/>
                  <a:gd name="connsiteY280" fmla="*/ 428032 h 834218"/>
                  <a:gd name="connsiteX281" fmla="*/ 1564606 w 3024845"/>
                  <a:gd name="connsiteY281" fmla="*/ 430193 h 834218"/>
                  <a:gd name="connsiteX282" fmla="*/ 1574739 w 3024845"/>
                  <a:gd name="connsiteY282" fmla="*/ 430193 h 834218"/>
                  <a:gd name="connsiteX283" fmla="*/ 1574739 w 3024845"/>
                  <a:gd name="connsiteY283" fmla="*/ 460458 h 834218"/>
                  <a:gd name="connsiteX284" fmla="*/ 1582846 w 3024845"/>
                  <a:gd name="connsiteY284" fmla="*/ 460458 h 834218"/>
                  <a:gd name="connsiteX285" fmla="*/ 1582846 w 3024845"/>
                  <a:gd name="connsiteY285" fmla="*/ 477753 h 834218"/>
                  <a:gd name="connsiteX286" fmla="*/ 1592182 w 3024845"/>
                  <a:gd name="connsiteY286" fmla="*/ 478658 h 834218"/>
                  <a:gd name="connsiteX287" fmla="*/ 1605140 w 3024845"/>
                  <a:gd name="connsiteY287" fmla="*/ 478658 h 834218"/>
                  <a:gd name="connsiteX288" fmla="*/ 1605140 w 3024845"/>
                  <a:gd name="connsiteY288" fmla="*/ 462620 h 834218"/>
                  <a:gd name="connsiteX289" fmla="*/ 1673096 w 3024845"/>
                  <a:gd name="connsiteY289" fmla="*/ 462620 h 834218"/>
                  <a:gd name="connsiteX290" fmla="*/ 1673096 w 3024845"/>
                  <a:gd name="connsiteY290" fmla="*/ 377367 h 834218"/>
                  <a:gd name="connsiteX291" fmla="*/ 1745104 w 3024845"/>
                  <a:gd name="connsiteY291" fmla="*/ 377367 h 834218"/>
                  <a:gd name="connsiteX292" fmla="*/ 1745104 w 3024845"/>
                  <a:gd name="connsiteY292" fmla="*/ 456135 h 834218"/>
                  <a:gd name="connsiteX293" fmla="*/ 1747008 w 3024845"/>
                  <a:gd name="connsiteY293" fmla="*/ 456135 h 834218"/>
                  <a:gd name="connsiteX294" fmla="*/ 1748250 w 3024845"/>
                  <a:gd name="connsiteY294" fmla="*/ 478658 h 834218"/>
                  <a:gd name="connsiteX295" fmla="*/ 1757926 w 3024845"/>
                  <a:gd name="connsiteY295" fmla="*/ 478658 h 834218"/>
                  <a:gd name="connsiteX296" fmla="*/ 1759168 w 3024845"/>
                  <a:gd name="connsiteY296" fmla="*/ 456135 h 834218"/>
                  <a:gd name="connsiteX297" fmla="*/ 1765248 w 3024845"/>
                  <a:gd name="connsiteY297" fmla="*/ 456135 h 834218"/>
                  <a:gd name="connsiteX298" fmla="*/ 1766490 w 3024845"/>
                  <a:gd name="connsiteY298" fmla="*/ 478658 h 834218"/>
                  <a:gd name="connsiteX299" fmla="*/ 1817112 w 3024845"/>
                  <a:gd name="connsiteY299" fmla="*/ 478658 h 834218"/>
                  <a:gd name="connsiteX300" fmla="*/ 1817112 w 3024845"/>
                  <a:gd name="connsiteY300" fmla="*/ 315630 h 834218"/>
                  <a:gd name="connsiteX301" fmla="*/ 2014439 w 3024845"/>
                  <a:gd name="connsiteY301" fmla="*/ 315630 h 834218"/>
                  <a:gd name="connsiteX302" fmla="*/ 2014439 w 3024845"/>
                  <a:gd name="connsiteY302" fmla="*/ 478658 h 834218"/>
                  <a:gd name="connsiteX303" fmla="*/ 2033136 w 3024845"/>
                  <a:gd name="connsiteY303" fmla="*/ 478658 h 834218"/>
                  <a:gd name="connsiteX304" fmla="*/ 2033136 w 3024845"/>
                  <a:gd name="connsiteY304" fmla="*/ 395965 h 834218"/>
                  <a:gd name="connsiteX305" fmla="*/ 2128256 w 3024845"/>
                  <a:gd name="connsiteY305" fmla="*/ 395965 h 834218"/>
                  <a:gd name="connsiteX306" fmla="*/ 2180720 w 3024845"/>
                  <a:gd name="connsiteY306" fmla="*/ 330752 h 834218"/>
                  <a:gd name="connsiteX307" fmla="*/ 2245574 w 3024845"/>
                  <a:gd name="connsiteY307" fmla="*/ 330752 h 834218"/>
                  <a:gd name="connsiteX308" fmla="*/ 2245574 w 3024845"/>
                  <a:gd name="connsiteY308" fmla="*/ 406414 h 834218"/>
                  <a:gd name="connsiteX309" fmla="*/ 2253681 w 3024845"/>
                  <a:gd name="connsiteY309" fmla="*/ 406414 h 834218"/>
                  <a:gd name="connsiteX310" fmla="*/ 2255708 w 3024845"/>
                  <a:gd name="connsiteY310" fmla="*/ 399929 h 834218"/>
                  <a:gd name="connsiteX311" fmla="*/ 2261788 w 3024845"/>
                  <a:gd name="connsiteY311" fmla="*/ 399929 h 834218"/>
                  <a:gd name="connsiteX312" fmla="*/ 2263815 w 3024845"/>
                  <a:gd name="connsiteY312" fmla="*/ 408576 h 834218"/>
                  <a:gd name="connsiteX313" fmla="*/ 2275975 w 3024845"/>
                  <a:gd name="connsiteY313" fmla="*/ 408576 h 834218"/>
                  <a:gd name="connsiteX314" fmla="*/ 2275975 w 3024845"/>
                  <a:gd name="connsiteY314" fmla="*/ 402090 h 834218"/>
                  <a:gd name="connsiteX315" fmla="*/ 2298268 w 3024845"/>
                  <a:gd name="connsiteY315" fmla="*/ 402090 h 834218"/>
                  <a:gd name="connsiteX316" fmla="*/ 2298268 w 3024845"/>
                  <a:gd name="connsiteY316" fmla="*/ 408576 h 834218"/>
                  <a:gd name="connsiteX317" fmla="*/ 2318535 w 3024845"/>
                  <a:gd name="connsiteY317" fmla="*/ 408576 h 834218"/>
                  <a:gd name="connsiteX318" fmla="*/ 2318535 w 3024845"/>
                  <a:gd name="connsiteY318" fmla="*/ 453973 h 834218"/>
                  <a:gd name="connsiteX319" fmla="*/ 2332722 w 3024845"/>
                  <a:gd name="connsiteY319" fmla="*/ 453973 h 834218"/>
                  <a:gd name="connsiteX320" fmla="*/ 2332722 w 3024845"/>
                  <a:gd name="connsiteY320" fmla="*/ 441002 h 834218"/>
                  <a:gd name="connsiteX321" fmla="*/ 2348936 w 3024845"/>
                  <a:gd name="connsiteY321" fmla="*/ 441002 h 834218"/>
                  <a:gd name="connsiteX322" fmla="*/ 2348936 w 3024845"/>
                  <a:gd name="connsiteY322" fmla="*/ 261575 h 834218"/>
                  <a:gd name="connsiteX323" fmla="*/ 2355016 w 3024845"/>
                  <a:gd name="connsiteY323" fmla="*/ 255089 h 834218"/>
                  <a:gd name="connsiteX324" fmla="*/ 2427977 w 3024845"/>
                  <a:gd name="connsiteY324" fmla="*/ 255089 h 834218"/>
                  <a:gd name="connsiteX325" fmla="*/ 2427977 w 3024845"/>
                  <a:gd name="connsiteY325" fmla="*/ 263737 h 834218"/>
                  <a:gd name="connsiteX326" fmla="*/ 2438110 w 3024845"/>
                  <a:gd name="connsiteY326" fmla="*/ 263737 h 834218"/>
                  <a:gd name="connsiteX327" fmla="*/ 2438110 w 3024845"/>
                  <a:gd name="connsiteY327" fmla="*/ 378311 h 834218"/>
                  <a:gd name="connsiteX328" fmla="*/ 2460404 w 3024845"/>
                  <a:gd name="connsiteY328" fmla="*/ 378311 h 834218"/>
                  <a:gd name="connsiteX329" fmla="*/ 2460404 w 3024845"/>
                  <a:gd name="connsiteY329" fmla="*/ 311296 h 834218"/>
                  <a:gd name="connsiteX330" fmla="*/ 2486751 w 3024845"/>
                  <a:gd name="connsiteY330" fmla="*/ 311296 h 834218"/>
                  <a:gd name="connsiteX331" fmla="*/ 2490804 w 3024845"/>
                  <a:gd name="connsiteY331" fmla="*/ 306972 h 834218"/>
                  <a:gd name="connsiteX332" fmla="*/ 2498911 w 3024845"/>
                  <a:gd name="connsiteY332" fmla="*/ 306972 h 834218"/>
                  <a:gd name="connsiteX333" fmla="*/ 2502964 w 3024845"/>
                  <a:gd name="connsiteY333" fmla="*/ 311296 h 834218"/>
                  <a:gd name="connsiteX334" fmla="*/ 2525258 w 3024845"/>
                  <a:gd name="connsiteY334" fmla="*/ 311296 h 834218"/>
                  <a:gd name="connsiteX335" fmla="*/ 2525258 w 3024845"/>
                  <a:gd name="connsiteY335" fmla="*/ 194560 h 834218"/>
                  <a:gd name="connsiteX336" fmla="*/ 2582005 w 3024845"/>
                  <a:gd name="connsiteY336" fmla="*/ 183751 h 834218"/>
                  <a:gd name="connsiteX337" fmla="*/ 2582005 w 3024845"/>
                  <a:gd name="connsiteY337" fmla="*/ 184832 h 834218"/>
                  <a:gd name="connsiteX338" fmla="*/ 2582005 w 3024845"/>
                  <a:gd name="connsiteY338" fmla="*/ 192398 h 834218"/>
                  <a:gd name="connsiteX339" fmla="*/ 2608352 w 3024845"/>
                  <a:gd name="connsiteY339" fmla="*/ 192398 h 834218"/>
                  <a:gd name="connsiteX340" fmla="*/ 2608352 w 3024845"/>
                  <a:gd name="connsiteY340" fmla="*/ 447488 h 834218"/>
                  <a:gd name="connsiteX341" fmla="*/ 2630646 w 3024845"/>
                  <a:gd name="connsiteY341" fmla="*/ 447488 h 834218"/>
                  <a:gd name="connsiteX342" fmla="*/ 2630646 w 3024845"/>
                  <a:gd name="connsiteY342" fmla="*/ 443164 h 834218"/>
                  <a:gd name="connsiteX343" fmla="*/ 2642806 w 3024845"/>
                  <a:gd name="connsiteY343" fmla="*/ 443164 h 834218"/>
                  <a:gd name="connsiteX344" fmla="*/ 2642806 w 3024845"/>
                  <a:gd name="connsiteY344" fmla="*/ 447488 h 834218"/>
                  <a:gd name="connsiteX345" fmla="*/ 2667126 w 3024845"/>
                  <a:gd name="connsiteY345" fmla="*/ 447488 h 834218"/>
                  <a:gd name="connsiteX346" fmla="*/ 2667126 w 3024845"/>
                  <a:gd name="connsiteY346" fmla="*/ 434517 h 834218"/>
                  <a:gd name="connsiteX347" fmla="*/ 2695500 w 3024845"/>
                  <a:gd name="connsiteY347" fmla="*/ 434517 h 834218"/>
                  <a:gd name="connsiteX348" fmla="*/ 2707660 w 3024845"/>
                  <a:gd name="connsiteY348" fmla="*/ 430193 h 834218"/>
                  <a:gd name="connsiteX349" fmla="*/ 2727927 w 3024845"/>
                  <a:gd name="connsiteY349" fmla="*/ 434517 h 834218"/>
                  <a:gd name="connsiteX350" fmla="*/ 2727927 w 3024845"/>
                  <a:gd name="connsiteY350" fmla="*/ 417223 h 834218"/>
                  <a:gd name="connsiteX351" fmla="*/ 2736034 w 3024845"/>
                  <a:gd name="connsiteY351" fmla="*/ 417223 h 834218"/>
                  <a:gd name="connsiteX352" fmla="*/ 2736034 w 3024845"/>
                  <a:gd name="connsiteY352" fmla="*/ 404252 h 834218"/>
                  <a:gd name="connsiteX353" fmla="*/ 2792781 w 3024845"/>
                  <a:gd name="connsiteY353" fmla="*/ 404252 h 834218"/>
                  <a:gd name="connsiteX354" fmla="*/ 2792781 w 3024845"/>
                  <a:gd name="connsiteY354" fmla="*/ 373987 h 834218"/>
                  <a:gd name="connsiteX355" fmla="*/ 2811021 w 3024845"/>
                  <a:gd name="connsiteY355" fmla="*/ 373987 h 834218"/>
                  <a:gd name="connsiteX356" fmla="*/ 2811021 w 3024845"/>
                  <a:gd name="connsiteY356" fmla="*/ 367502 h 834218"/>
                  <a:gd name="connsiteX357" fmla="*/ 2823181 w 3024845"/>
                  <a:gd name="connsiteY357" fmla="*/ 367502 h 834218"/>
                  <a:gd name="connsiteX358" fmla="*/ 2823181 w 3024845"/>
                  <a:gd name="connsiteY358" fmla="*/ 373987 h 834218"/>
                  <a:gd name="connsiteX359" fmla="*/ 2839395 w 3024845"/>
                  <a:gd name="connsiteY359" fmla="*/ 373987 h 834218"/>
                  <a:gd name="connsiteX360" fmla="*/ 2839395 w 3024845"/>
                  <a:gd name="connsiteY360" fmla="*/ 423708 h 834218"/>
                  <a:gd name="connsiteX361" fmla="*/ 2871822 w 3024845"/>
                  <a:gd name="connsiteY361" fmla="*/ 423708 h 834218"/>
                  <a:gd name="connsiteX362" fmla="*/ 2871822 w 3024845"/>
                  <a:gd name="connsiteY362" fmla="*/ 397767 h 834218"/>
                  <a:gd name="connsiteX363" fmla="*/ 2910329 w 3024845"/>
                  <a:gd name="connsiteY363" fmla="*/ 397767 h 834218"/>
                  <a:gd name="connsiteX364" fmla="*/ 2910329 w 3024845"/>
                  <a:gd name="connsiteY364" fmla="*/ 367502 h 834218"/>
                  <a:gd name="connsiteX365" fmla="*/ 2958970 w 3024845"/>
                  <a:gd name="connsiteY365" fmla="*/ 367502 h 834218"/>
                  <a:gd name="connsiteX366" fmla="*/ 2958970 w 3024845"/>
                  <a:gd name="connsiteY366" fmla="*/ 478658 h 834218"/>
                  <a:gd name="connsiteX367" fmla="*/ 2958970 w 3024845"/>
                  <a:gd name="connsiteY367" fmla="*/ 492437 h 834218"/>
                  <a:gd name="connsiteX368" fmla="*/ 3024845 w 3024845"/>
                  <a:gd name="connsiteY368" fmla="*/ 492437 h 834218"/>
                  <a:gd name="connsiteX369" fmla="*/ 3024845 w 3024845"/>
                  <a:gd name="connsiteY369" fmla="*/ 834218 h 834218"/>
                  <a:gd name="connsiteX370" fmla="*/ 2054 w 3024845"/>
                  <a:gd name="connsiteY370" fmla="*/ 831885 h 834218"/>
                  <a:gd name="connsiteX371" fmla="*/ 0 w 3024845"/>
                  <a:gd name="connsiteY371" fmla="*/ 397767 h 834218"/>
                  <a:gd name="connsiteX372" fmla="*/ 20267 w 3024845"/>
                  <a:gd name="connsiteY372" fmla="*/ 397767 h 834218"/>
                  <a:gd name="connsiteX373" fmla="*/ 20774 w 3024845"/>
                  <a:gd name="connsiteY373" fmla="*/ 396686 h 834218"/>
                  <a:gd name="connsiteX374" fmla="*/ 24320 w 3024845"/>
                  <a:gd name="connsiteY374" fmla="*/ 389120 h 834218"/>
                  <a:gd name="connsiteX375" fmla="*/ 26094 w 3024845"/>
                  <a:gd name="connsiteY375" fmla="*/ 389390 h 834218"/>
                  <a:gd name="connsiteX376" fmla="*/ 38507 w 3024845"/>
                  <a:gd name="connsiteY376" fmla="*/ 391281 h 834218"/>
                  <a:gd name="connsiteX377" fmla="*/ 39014 w 3024845"/>
                  <a:gd name="connsiteY377" fmla="*/ 392633 h 834218"/>
                  <a:gd name="connsiteX378" fmla="*/ 42560 w 3024845"/>
                  <a:gd name="connsiteY378" fmla="*/ 402090 h 834218"/>
                  <a:gd name="connsiteX379" fmla="*/ 68907 w 3024845"/>
                  <a:gd name="connsiteY379" fmla="*/ 404252 h 834218"/>
                  <a:gd name="connsiteX380" fmla="*/ 68907 w 3024845"/>
                  <a:gd name="connsiteY380" fmla="*/ 281031 h 834218"/>
                  <a:gd name="connsiteX381" fmla="*/ 70934 w 3024845"/>
                  <a:gd name="connsiteY381" fmla="*/ 281031 h 834218"/>
                  <a:gd name="connsiteX382" fmla="*/ 85121 w 3024845"/>
                  <a:gd name="connsiteY382" fmla="*/ 281031 h 834218"/>
                  <a:gd name="connsiteX383" fmla="*/ 85121 w 3024845"/>
                  <a:gd name="connsiteY383" fmla="*/ 144839 h 834218"/>
                  <a:gd name="connsiteX384" fmla="*/ 86894 w 3024845"/>
                  <a:gd name="connsiteY384" fmla="*/ 144839 h 834218"/>
                  <a:gd name="connsiteX385" fmla="*/ 99308 w 3024845"/>
                  <a:gd name="connsiteY385" fmla="*/ 144839 h 834218"/>
                  <a:gd name="connsiteX386" fmla="*/ 99308 w 3024845"/>
                  <a:gd name="connsiteY386" fmla="*/ 30265 h 834218"/>
                  <a:gd name="connsiteX387" fmla="*/ 103361 w 3024845"/>
                  <a:gd name="connsiteY387" fmla="*/ 2161 h 834218"/>
                  <a:gd name="connsiteX0" fmla="*/ 103361 w 3024845"/>
                  <a:gd name="connsiteY0" fmla="*/ 2161 h 834218"/>
                  <a:gd name="connsiteX1" fmla="*/ 200642 w 3024845"/>
                  <a:gd name="connsiteY1" fmla="*/ 0 h 834218"/>
                  <a:gd name="connsiteX2" fmla="*/ 220909 w 3024845"/>
                  <a:gd name="connsiteY2" fmla="*/ 144839 h 834218"/>
                  <a:gd name="connsiteX3" fmla="*/ 223189 w 3024845"/>
                  <a:gd name="connsiteY3" fmla="*/ 144839 h 834218"/>
                  <a:gd name="connsiteX4" fmla="*/ 239150 w 3024845"/>
                  <a:gd name="connsiteY4" fmla="*/ 144839 h 834218"/>
                  <a:gd name="connsiteX5" fmla="*/ 239150 w 3024845"/>
                  <a:gd name="connsiteY5" fmla="*/ 285354 h 834218"/>
                  <a:gd name="connsiteX6" fmla="*/ 240670 w 3024845"/>
                  <a:gd name="connsiteY6" fmla="*/ 285084 h 834218"/>
                  <a:gd name="connsiteX7" fmla="*/ 251310 w 3024845"/>
                  <a:gd name="connsiteY7" fmla="*/ 283193 h 834218"/>
                  <a:gd name="connsiteX8" fmla="*/ 249283 w 3024845"/>
                  <a:gd name="connsiteY8" fmla="*/ 371825 h 834218"/>
                  <a:gd name="connsiteX9" fmla="*/ 250803 w 3024845"/>
                  <a:gd name="connsiteY9" fmla="*/ 372096 h 834218"/>
                  <a:gd name="connsiteX10" fmla="*/ 261443 w 3024845"/>
                  <a:gd name="connsiteY10" fmla="*/ 373987 h 834218"/>
                  <a:gd name="connsiteX11" fmla="*/ 261696 w 3024845"/>
                  <a:gd name="connsiteY11" fmla="*/ 374798 h 834218"/>
                  <a:gd name="connsiteX12" fmla="*/ 263470 w 3024845"/>
                  <a:gd name="connsiteY12" fmla="*/ 380473 h 834218"/>
                  <a:gd name="connsiteX13" fmla="*/ 264230 w 3024845"/>
                  <a:gd name="connsiteY13" fmla="*/ 378041 h 834218"/>
                  <a:gd name="connsiteX14" fmla="*/ 269550 w 3024845"/>
                  <a:gd name="connsiteY14" fmla="*/ 361017 h 834218"/>
                  <a:gd name="connsiteX15" fmla="*/ 271323 w 3024845"/>
                  <a:gd name="connsiteY15" fmla="*/ 361017 h 834218"/>
                  <a:gd name="connsiteX16" fmla="*/ 283737 w 3024845"/>
                  <a:gd name="connsiteY16" fmla="*/ 361017 h 834218"/>
                  <a:gd name="connsiteX17" fmla="*/ 283737 w 3024845"/>
                  <a:gd name="connsiteY17" fmla="*/ 393443 h 834218"/>
                  <a:gd name="connsiteX18" fmla="*/ 284750 w 3024845"/>
                  <a:gd name="connsiteY18" fmla="*/ 393984 h 834218"/>
                  <a:gd name="connsiteX19" fmla="*/ 291844 w 3024845"/>
                  <a:gd name="connsiteY19" fmla="*/ 397767 h 834218"/>
                  <a:gd name="connsiteX20" fmla="*/ 291844 w 3024845"/>
                  <a:gd name="connsiteY20" fmla="*/ 399118 h 834218"/>
                  <a:gd name="connsiteX21" fmla="*/ 291844 w 3024845"/>
                  <a:gd name="connsiteY21" fmla="*/ 408576 h 834218"/>
                  <a:gd name="connsiteX22" fmla="*/ 336431 w 3024845"/>
                  <a:gd name="connsiteY22" fmla="*/ 408576 h 834218"/>
                  <a:gd name="connsiteX23" fmla="*/ 336431 w 3024845"/>
                  <a:gd name="connsiteY23" fmla="*/ 409657 h 834218"/>
                  <a:gd name="connsiteX24" fmla="*/ 336431 w 3024845"/>
                  <a:gd name="connsiteY24" fmla="*/ 417223 h 834218"/>
                  <a:gd name="connsiteX25" fmla="*/ 338457 w 3024845"/>
                  <a:gd name="connsiteY25" fmla="*/ 417223 h 834218"/>
                  <a:gd name="connsiteX26" fmla="*/ 352644 w 3024845"/>
                  <a:gd name="connsiteY26" fmla="*/ 417223 h 834218"/>
                  <a:gd name="connsiteX27" fmla="*/ 352644 w 3024845"/>
                  <a:gd name="connsiteY27" fmla="*/ 386958 h 834218"/>
                  <a:gd name="connsiteX28" fmla="*/ 397231 w 3024845"/>
                  <a:gd name="connsiteY28" fmla="*/ 386958 h 834218"/>
                  <a:gd name="connsiteX29" fmla="*/ 397231 w 3024845"/>
                  <a:gd name="connsiteY29" fmla="*/ 385607 h 834218"/>
                  <a:gd name="connsiteX30" fmla="*/ 397231 w 3024845"/>
                  <a:gd name="connsiteY30" fmla="*/ 376149 h 834218"/>
                  <a:gd name="connsiteX31" fmla="*/ 398245 w 3024845"/>
                  <a:gd name="connsiteY31" fmla="*/ 376149 h 834218"/>
                  <a:gd name="connsiteX32" fmla="*/ 405338 w 3024845"/>
                  <a:gd name="connsiteY32" fmla="*/ 376149 h 834218"/>
                  <a:gd name="connsiteX33" fmla="*/ 405338 w 3024845"/>
                  <a:gd name="connsiteY33" fmla="*/ 374258 h 834218"/>
                  <a:gd name="connsiteX34" fmla="*/ 405338 w 3024845"/>
                  <a:gd name="connsiteY34" fmla="*/ 361017 h 834218"/>
                  <a:gd name="connsiteX35" fmla="*/ 406098 w 3024845"/>
                  <a:gd name="connsiteY35" fmla="*/ 361017 h 834218"/>
                  <a:gd name="connsiteX36" fmla="*/ 411418 w 3024845"/>
                  <a:gd name="connsiteY36" fmla="*/ 361017 h 834218"/>
                  <a:gd name="connsiteX37" fmla="*/ 411418 w 3024845"/>
                  <a:gd name="connsiteY37" fmla="*/ 359936 h 834218"/>
                  <a:gd name="connsiteX38" fmla="*/ 411418 w 3024845"/>
                  <a:gd name="connsiteY38" fmla="*/ 352369 h 834218"/>
                  <a:gd name="connsiteX39" fmla="*/ 413445 w 3024845"/>
                  <a:gd name="connsiteY39" fmla="*/ 352369 h 834218"/>
                  <a:gd name="connsiteX40" fmla="*/ 427632 w 3024845"/>
                  <a:gd name="connsiteY40" fmla="*/ 352369 h 834218"/>
                  <a:gd name="connsiteX41" fmla="*/ 427632 w 3024845"/>
                  <a:gd name="connsiteY41" fmla="*/ 353450 h 834218"/>
                  <a:gd name="connsiteX42" fmla="*/ 427632 w 3024845"/>
                  <a:gd name="connsiteY42" fmla="*/ 361017 h 834218"/>
                  <a:gd name="connsiteX43" fmla="*/ 449925 w 3024845"/>
                  <a:gd name="connsiteY43" fmla="*/ 361017 h 834218"/>
                  <a:gd name="connsiteX44" fmla="*/ 449925 w 3024845"/>
                  <a:gd name="connsiteY44" fmla="*/ 359125 h 834218"/>
                  <a:gd name="connsiteX45" fmla="*/ 449925 w 3024845"/>
                  <a:gd name="connsiteY45" fmla="*/ 345884 h 834218"/>
                  <a:gd name="connsiteX46" fmla="*/ 451699 w 3024845"/>
                  <a:gd name="connsiteY46" fmla="*/ 345884 h 834218"/>
                  <a:gd name="connsiteX47" fmla="*/ 464112 w 3024845"/>
                  <a:gd name="connsiteY47" fmla="*/ 345884 h 834218"/>
                  <a:gd name="connsiteX48" fmla="*/ 464112 w 3024845"/>
                  <a:gd name="connsiteY48" fmla="*/ 369664 h 834218"/>
                  <a:gd name="connsiteX49" fmla="*/ 465126 w 3024845"/>
                  <a:gd name="connsiteY49" fmla="*/ 369664 h 834218"/>
                  <a:gd name="connsiteX50" fmla="*/ 472219 w 3024845"/>
                  <a:gd name="connsiteY50" fmla="*/ 369664 h 834218"/>
                  <a:gd name="connsiteX51" fmla="*/ 472219 w 3024845"/>
                  <a:gd name="connsiteY51" fmla="*/ 368583 h 834218"/>
                  <a:gd name="connsiteX52" fmla="*/ 472219 w 3024845"/>
                  <a:gd name="connsiteY52" fmla="*/ 361017 h 834218"/>
                  <a:gd name="connsiteX53" fmla="*/ 473992 w 3024845"/>
                  <a:gd name="connsiteY53" fmla="*/ 361017 h 834218"/>
                  <a:gd name="connsiteX54" fmla="*/ 486406 w 3024845"/>
                  <a:gd name="connsiteY54" fmla="*/ 361017 h 834218"/>
                  <a:gd name="connsiteX55" fmla="*/ 486406 w 3024845"/>
                  <a:gd name="connsiteY55" fmla="*/ 386958 h 834218"/>
                  <a:gd name="connsiteX56" fmla="*/ 488433 w 3024845"/>
                  <a:gd name="connsiteY56" fmla="*/ 386958 h 834218"/>
                  <a:gd name="connsiteX57" fmla="*/ 502619 w 3024845"/>
                  <a:gd name="connsiteY57" fmla="*/ 386958 h 834218"/>
                  <a:gd name="connsiteX58" fmla="*/ 502619 w 3024845"/>
                  <a:gd name="connsiteY58" fmla="*/ 388579 h 834218"/>
                  <a:gd name="connsiteX59" fmla="*/ 502619 w 3024845"/>
                  <a:gd name="connsiteY59" fmla="*/ 399929 h 834218"/>
                  <a:gd name="connsiteX60" fmla="*/ 503379 w 3024845"/>
                  <a:gd name="connsiteY60" fmla="*/ 399929 h 834218"/>
                  <a:gd name="connsiteX61" fmla="*/ 508700 w 3024845"/>
                  <a:gd name="connsiteY61" fmla="*/ 399929 h 834218"/>
                  <a:gd name="connsiteX62" fmla="*/ 508700 w 3024845"/>
                  <a:gd name="connsiteY62" fmla="*/ 399118 h 834218"/>
                  <a:gd name="connsiteX63" fmla="*/ 508700 w 3024845"/>
                  <a:gd name="connsiteY63" fmla="*/ 393443 h 834218"/>
                  <a:gd name="connsiteX64" fmla="*/ 539100 w 3024845"/>
                  <a:gd name="connsiteY64" fmla="*/ 393443 h 834218"/>
                  <a:gd name="connsiteX65" fmla="*/ 539100 w 3024845"/>
                  <a:gd name="connsiteY65" fmla="*/ 417223 h 834218"/>
                  <a:gd name="connsiteX66" fmla="*/ 540113 w 3024845"/>
                  <a:gd name="connsiteY66" fmla="*/ 417223 h 834218"/>
                  <a:gd name="connsiteX67" fmla="*/ 547207 w 3024845"/>
                  <a:gd name="connsiteY67" fmla="*/ 417223 h 834218"/>
                  <a:gd name="connsiteX68" fmla="*/ 547207 w 3024845"/>
                  <a:gd name="connsiteY68" fmla="*/ 418304 h 834218"/>
                  <a:gd name="connsiteX69" fmla="*/ 547207 w 3024845"/>
                  <a:gd name="connsiteY69" fmla="*/ 425870 h 834218"/>
                  <a:gd name="connsiteX70" fmla="*/ 547967 w 3024845"/>
                  <a:gd name="connsiteY70" fmla="*/ 425870 h 834218"/>
                  <a:gd name="connsiteX71" fmla="*/ 553287 w 3024845"/>
                  <a:gd name="connsiteY71" fmla="*/ 425870 h 834218"/>
                  <a:gd name="connsiteX72" fmla="*/ 553287 w 3024845"/>
                  <a:gd name="connsiteY72" fmla="*/ 423708 h 834218"/>
                  <a:gd name="connsiteX73" fmla="*/ 553287 w 3024845"/>
                  <a:gd name="connsiteY73" fmla="*/ 408576 h 834218"/>
                  <a:gd name="connsiteX74" fmla="*/ 554300 w 3024845"/>
                  <a:gd name="connsiteY74" fmla="*/ 408576 h 834218"/>
                  <a:gd name="connsiteX75" fmla="*/ 561394 w 3024845"/>
                  <a:gd name="connsiteY75" fmla="*/ 408576 h 834218"/>
                  <a:gd name="connsiteX76" fmla="*/ 561394 w 3024845"/>
                  <a:gd name="connsiteY76" fmla="*/ 409657 h 834218"/>
                  <a:gd name="connsiteX77" fmla="*/ 561394 w 3024845"/>
                  <a:gd name="connsiteY77" fmla="*/ 417223 h 834218"/>
                  <a:gd name="connsiteX78" fmla="*/ 566714 w 3024845"/>
                  <a:gd name="connsiteY78" fmla="*/ 415230 h 834218"/>
                  <a:gd name="connsiteX79" fmla="*/ 567474 w 3024845"/>
                  <a:gd name="connsiteY79" fmla="*/ 414250 h 834218"/>
                  <a:gd name="connsiteX80" fmla="*/ 567474 w 3024845"/>
                  <a:gd name="connsiteY80" fmla="*/ 408576 h 834218"/>
                  <a:gd name="connsiteX81" fmla="*/ 605981 w 3024845"/>
                  <a:gd name="connsiteY81" fmla="*/ 408576 h 834218"/>
                  <a:gd name="connsiteX82" fmla="*/ 605981 w 3024845"/>
                  <a:gd name="connsiteY82" fmla="*/ 432355 h 834218"/>
                  <a:gd name="connsiteX83" fmla="*/ 608007 w 3024845"/>
                  <a:gd name="connsiteY83" fmla="*/ 432355 h 834218"/>
                  <a:gd name="connsiteX84" fmla="*/ 622194 w 3024845"/>
                  <a:gd name="connsiteY84" fmla="*/ 432355 h 834218"/>
                  <a:gd name="connsiteX85" fmla="*/ 622194 w 3024845"/>
                  <a:gd name="connsiteY85" fmla="*/ 433436 h 834218"/>
                  <a:gd name="connsiteX86" fmla="*/ 622194 w 3024845"/>
                  <a:gd name="connsiteY86" fmla="*/ 441002 h 834218"/>
                  <a:gd name="connsiteX87" fmla="*/ 623968 w 3024845"/>
                  <a:gd name="connsiteY87" fmla="*/ 441002 h 834218"/>
                  <a:gd name="connsiteX88" fmla="*/ 636381 w 3024845"/>
                  <a:gd name="connsiteY88" fmla="*/ 441002 h 834218"/>
                  <a:gd name="connsiteX89" fmla="*/ 636381 w 3024845"/>
                  <a:gd name="connsiteY89" fmla="*/ 417223 h 834218"/>
                  <a:gd name="connsiteX90" fmla="*/ 637394 w 3024845"/>
                  <a:gd name="connsiteY90" fmla="*/ 417223 h 834218"/>
                  <a:gd name="connsiteX91" fmla="*/ 644488 w 3024845"/>
                  <a:gd name="connsiteY91" fmla="*/ 417223 h 834218"/>
                  <a:gd name="connsiteX92" fmla="*/ 644488 w 3024845"/>
                  <a:gd name="connsiteY92" fmla="*/ 384796 h 834218"/>
                  <a:gd name="connsiteX93" fmla="*/ 645501 w 3024845"/>
                  <a:gd name="connsiteY93" fmla="*/ 384796 h 834218"/>
                  <a:gd name="connsiteX94" fmla="*/ 652595 w 3024845"/>
                  <a:gd name="connsiteY94" fmla="*/ 384796 h 834218"/>
                  <a:gd name="connsiteX95" fmla="*/ 652595 w 3024845"/>
                  <a:gd name="connsiteY95" fmla="*/ 382905 h 834218"/>
                  <a:gd name="connsiteX96" fmla="*/ 652595 w 3024845"/>
                  <a:gd name="connsiteY96" fmla="*/ 369664 h 834218"/>
                  <a:gd name="connsiteX97" fmla="*/ 651328 w 3024845"/>
                  <a:gd name="connsiteY97" fmla="*/ 368042 h 834218"/>
                  <a:gd name="connsiteX98" fmla="*/ 656648 w 3024845"/>
                  <a:gd name="connsiteY98" fmla="*/ 356693 h 834218"/>
                  <a:gd name="connsiteX99" fmla="*/ 664755 w 3024845"/>
                  <a:gd name="connsiteY99" fmla="*/ 384796 h 834218"/>
                  <a:gd name="connsiteX100" fmla="*/ 665515 w 3024845"/>
                  <a:gd name="connsiteY100" fmla="*/ 384796 h 834218"/>
                  <a:gd name="connsiteX101" fmla="*/ 670835 w 3024845"/>
                  <a:gd name="connsiteY101" fmla="*/ 384796 h 834218"/>
                  <a:gd name="connsiteX102" fmla="*/ 670835 w 3024845"/>
                  <a:gd name="connsiteY102" fmla="*/ 278869 h 834218"/>
                  <a:gd name="connsiteX103" fmla="*/ 672355 w 3024845"/>
                  <a:gd name="connsiteY103" fmla="*/ 278869 h 834218"/>
                  <a:gd name="connsiteX104" fmla="*/ 682995 w 3024845"/>
                  <a:gd name="connsiteY104" fmla="*/ 278869 h 834218"/>
                  <a:gd name="connsiteX105" fmla="*/ 682995 w 3024845"/>
                  <a:gd name="connsiteY105" fmla="*/ 231310 h 834218"/>
                  <a:gd name="connsiteX106" fmla="*/ 709342 w 3024845"/>
                  <a:gd name="connsiteY106" fmla="*/ 231310 h 834218"/>
                  <a:gd name="connsiteX107" fmla="*/ 709342 w 3024845"/>
                  <a:gd name="connsiteY107" fmla="*/ 209692 h 834218"/>
                  <a:gd name="connsiteX108" fmla="*/ 743796 w 3024845"/>
                  <a:gd name="connsiteY108" fmla="*/ 209692 h 834218"/>
                  <a:gd name="connsiteX109" fmla="*/ 743796 w 3024845"/>
                  <a:gd name="connsiteY109" fmla="*/ 212124 h 834218"/>
                  <a:gd name="connsiteX110" fmla="*/ 743796 w 3024845"/>
                  <a:gd name="connsiteY110" fmla="*/ 229148 h 834218"/>
                  <a:gd name="connsiteX111" fmla="*/ 746076 w 3024845"/>
                  <a:gd name="connsiteY111" fmla="*/ 229148 h 834218"/>
                  <a:gd name="connsiteX112" fmla="*/ 762036 w 3024845"/>
                  <a:gd name="connsiteY112" fmla="*/ 229148 h 834218"/>
                  <a:gd name="connsiteX113" fmla="*/ 762036 w 3024845"/>
                  <a:gd name="connsiteY113" fmla="*/ 276707 h 834218"/>
                  <a:gd name="connsiteX114" fmla="*/ 763049 w 3024845"/>
                  <a:gd name="connsiteY114" fmla="*/ 276707 h 834218"/>
                  <a:gd name="connsiteX115" fmla="*/ 770143 w 3024845"/>
                  <a:gd name="connsiteY115" fmla="*/ 276707 h 834218"/>
                  <a:gd name="connsiteX116" fmla="*/ 784330 w 3024845"/>
                  <a:gd name="connsiteY116" fmla="*/ 281031 h 834218"/>
                  <a:gd name="connsiteX117" fmla="*/ 784330 w 3024845"/>
                  <a:gd name="connsiteY117" fmla="*/ 319943 h 834218"/>
                  <a:gd name="connsiteX118" fmla="*/ 785343 w 3024845"/>
                  <a:gd name="connsiteY118" fmla="*/ 319943 h 834218"/>
                  <a:gd name="connsiteX119" fmla="*/ 792436 w 3024845"/>
                  <a:gd name="connsiteY119" fmla="*/ 319943 h 834218"/>
                  <a:gd name="connsiteX120" fmla="*/ 792436 w 3024845"/>
                  <a:gd name="connsiteY120" fmla="*/ 321564 h 834218"/>
                  <a:gd name="connsiteX121" fmla="*/ 792436 w 3024845"/>
                  <a:gd name="connsiteY121" fmla="*/ 332913 h 834218"/>
                  <a:gd name="connsiteX122" fmla="*/ 794463 w 3024845"/>
                  <a:gd name="connsiteY122" fmla="*/ 332913 h 834218"/>
                  <a:gd name="connsiteX123" fmla="*/ 808650 w 3024845"/>
                  <a:gd name="connsiteY123" fmla="*/ 332913 h 834218"/>
                  <a:gd name="connsiteX124" fmla="*/ 814730 w 3024845"/>
                  <a:gd name="connsiteY124" fmla="*/ 339399 h 834218"/>
                  <a:gd name="connsiteX125" fmla="*/ 814730 w 3024845"/>
                  <a:gd name="connsiteY125" fmla="*/ 361017 h 834218"/>
                  <a:gd name="connsiteX126" fmla="*/ 817010 w 3024845"/>
                  <a:gd name="connsiteY126" fmla="*/ 361017 h 834218"/>
                  <a:gd name="connsiteX127" fmla="*/ 832970 w 3024845"/>
                  <a:gd name="connsiteY127" fmla="*/ 361017 h 834218"/>
                  <a:gd name="connsiteX128" fmla="*/ 832970 w 3024845"/>
                  <a:gd name="connsiteY128" fmla="*/ 362097 h 834218"/>
                  <a:gd name="connsiteX129" fmla="*/ 832970 w 3024845"/>
                  <a:gd name="connsiteY129" fmla="*/ 369664 h 834218"/>
                  <a:gd name="connsiteX130" fmla="*/ 834237 w 3024845"/>
                  <a:gd name="connsiteY130" fmla="*/ 369664 h 834218"/>
                  <a:gd name="connsiteX131" fmla="*/ 843104 w 3024845"/>
                  <a:gd name="connsiteY131" fmla="*/ 369664 h 834218"/>
                  <a:gd name="connsiteX132" fmla="*/ 843104 w 3024845"/>
                  <a:gd name="connsiteY132" fmla="*/ 371825 h 834218"/>
                  <a:gd name="connsiteX133" fmla="*/ 843104 w 3024845"/>
                  <a:gd name="connsiteY133" fmla="*/ 386958 h 834218"/>
                  <a:gd name="connsiteX134" fmla="*/ 847157 w 3024845"/>
                  <a:gd name="connsiteY134" fmla="*/ 385066 h 834218"/>
                  <a:gd name="connsiteX135" fmla="*/ 847157 w 3024845"/>
                  <a:gd name="connsiteY135" fmla="*/ 371825 h 834218"/>
                  <a:gd name="connsiteX136" fmla="*/ 848170 w 3024845"/>
                  <a:gd name="connsiteY136" fmla="*/ 371825 h 834218"/>
                  <a:gd name="connsiteX137" fmla="*/ 855264 w 3024845"/>
                  <a:gd name="connsiteY137" fmla="*/ 371825 h 834218"/>
                  <a:gd name="connsiteX138" fmla="*/ 855264 w 3024845"/>
                  <a:gd name="connsiteY138" fmla="*/ 373447 h 834218"/>
                  <a:gd name="connsiteX139" fmla="*/ 855264 w 3024845"/>
                  <a:gd name="connsiteY139" fmla="*/ 384796 h 834218"/>
                  <a:gd name="connsiteX140" fmla="*/ 856024 w 3024845"/>
                  <a:gd name="connsiteY140" fmla="*/ 384796 h 834218"/>
                  <a:gd name="connsiteX141" fmla="*/ 861344 w 3024845"/>
                  <a:gd name="connsiteY141" fmla="*/ 384796 h 834218"/>
                  <a:gd name="connsiteX142" fmla="*/ 909984 w 3024845"/>
                  <a:gd name="connsiteY142" fmla="*/ 380473 h 834218"/>
                  <a:gd name="connsiteX143" fmla="*/ 909984 w 3024845"/>
                  <a:gd name="connsiteY143" fmla="*/ 381824 h 834218"/>
                  <a:gd name="connsiteX144" fmla="*/ 909984 w 3024845"/>
                  <a:gd name="connsiteY144" fmla="*/ 391281 h 834218"/>
                  <a:gd name="connsiteX145" fmla="*/ 910744 w 3024845"/>
                  <a:gd name="connsiteY145" fmla="*/ 391281 h 834218"/>
                  <a:gd name="connsiteX146" fmla="*/ 916065 w 3024845"/>
                  <a:gd name="connsiteY146" fmla="*/ 391281 h 834218"/>
                  <a:gd name="connsiteX147" fmla="*/ 916065 w 3024845"/>
                  <a:gd name="connsiteY147" fmla="*/ 393443 h 834218"/>
                  <a:gd name="connsiteX148" fmla="*/ 916065 w 3024845"/>
                  <a:gd name="connsiteY148" fmla="*/ 408576 h 834218"/>
                  <a:gd name="connsiteX149" fmla="*/ 918091 w 3024845"/>
                  <a:gd name="connsiteY149" fmla="*/ 407225 h 834218"/>
                  <a:gd name="connsiteX150" fmla="*/ 932278 w 3024845"/>
                  <a:gd name="connsiteY150" fmla="*/ 397767 h 834218"/>
                  <a:gd name="connsiteX151" fmla="*/ 938358 w 3024845"/>
                  <a:gd name="connsiteY151" fmla="*/ 356693 h 834218"/>
                  <a:gd name="connsiteX152" fmla="*/ 939118 w 3024845"/>
                  <a:gd name="connsiteY152" fmla="*/ 356423 h 834218"/>
                  <a:gd name="connsiteX153" fmla="*/ 944438 w 3024845"/>
                  <a:gd name="connsiteY153" fmla="*/ 354531 h 834218"/>
                  <a:gd name="connsiteX154" fmla="*/ 946465 w 3024845"/>
                  <a:gd name="connsiteY154" fmla="*/ 285354 h 834218"/>
                  <a:gd name="connsiteX155" fmla="*/ 948492 w 3024845"/>
                  <a:gd name="connsiteY155" fmla="*/ 354531 h 834218"/>
                  <a:gd name="connsiteX156" fmla="*/ 949252 w 3024845"/>
                  <a:gd name="connsiteY156" fmla="*/ 354801 h 834218"/>
                  <a:gd name="connsiteX157" fmla="*/ 954572 w 3024845"/>
                  <a:gd name="connsiteY157" fmla="*/ 356693 h 834218"/>
                  <a:gd name="connsiteX158" fmla="*/ 954572 w 3024845"/>
                  <a:gd name="connsiteY158" fmla="*/ 270222 h 834218"/>
                  <a:gd name="connsiteX159" fmla="*/ 958625 w 3024845"/>
                  <a:gd name="connsiteY159" fmla="*/ 237795 h 834218"/>
                  <a:gd name="connsiteX160" fmla="*/ 997132 w 3024845"/>
                  <a:gd name="connsiteY160" fmla="*/ 237795 h 834218"/>
                  <a:gd name="connsiteX161" fmla="*/ 997132 w 3024845"/>
                  <a:gd name="connsiteY161" fmla="*/ 270222 h 834218"/>
                  <a:gd name="connsiteX162" fmla="*/ 997892 w 3024845"/>
                  <a:gd name="connsiteY162" fmla="*/ 270222 h 834218"/>
                  <a:gd name="connsiteX163" fmla="*/ 1003212 w 3024845"/>
                  <a:gd name="connsiteY163" fmla="*/ 270222 h 834218"/>
                  <a:gd name="connsiteX164" fmla="*/ 1003212 w 3024845"/>
                  <a:gd name="connsiteY164" fmla="*/ 188074 h 834218"/>
                  <a:gd name="connsiteX165" fmla="*/ 1004986 w 3024845"/>
                  <a:gd name="connsiteY165" fmla="*/ 188074 h 834218"/>
                  <a:gd name="connsiteX166" fmla="*/ 1017399 w 3024845"/>
                  <a:gd name="connsiteY166" fmla="*/ 188074 h 834218"/>
                  <a:gd name="connsiteX167" fmla="*/ 1017399 w 3024845"/>
                  <a:gd name="connsiteY167" fmla="*/ 186183 h 834218"/>
                  <a:gd name="connsiteX168" fmla="*/ 1017399 w 3024845"/>
                  <a:gd name="connsiteY168" fmla="*/ 172942 h 834218"/>
                  <a:gd name="connsiteX169" fmla="*/ 1039693 w 3024845"/>
                  <a:gd name="connsiteY169" fmla="*/ 172942 h 834218"/>
                  <a:gd name="connsiteX170" fmla="*/ 1039693 w 3024845"/>
                  <a:gd name="connsiteY170" fmla="*/ 171861 h 834218"/>
                  <a:gd name="connsiteX171" fmla="*/ 1039693 w 3024845"/>
                  <a:gd name="connsiteY171" fmla="*/ 164295 h 834218"/>
                  <a:gd name="connsiteX172" fmla="*/ 1041466 w 3024845"/>
                  <a:gd name="connsiteY172" fmla="*/ 164295 h 834218"/>
                  <a:gd name="connsiteX173" fmla="*/ 1053880 w 3024845"/>
                  <a:gd name="connsiteY173" fmla="*/ 164295 h 834218"/>
                  <a:gd name="connsiteX174" fmla="*/ 1053880 w 3024845"/>
                  <a:gd name="connsiteY174" fmla="*/ 165376 h 834218"/>
                  <a:gd name="connsiteX175" fmla="*/ 1053880 w 3024845"/>
                  <a:gd name="connsiteY175" fmla="*/ 172942 h 834218"/>
                  <a:gd name="connsiteX176" fmla="*/ 1054640 w 3024845"/>
                  <a:gd name="connsiteY176" fmla="*/ 172942 h 834218"/>
                  <a:gd name="connsiteX177" fmla="*/ 1059960 w 3024845"/>
                  <a:gd name="connsiteY177" fmla="*/ 172942 h 834218"/>
                  <a:gd name="connsiteX178" fmla="*/ 1070093 w 3024845"/>
                  <a:gd name="connsiteY178" fmla="*/ 168618 h 834218"/>
                  <a:gd name="connsiteX179" fmla="*/ 1074146 w 3024845"/>
                  <a:gd name="connsiteY179" fmla="*/ 171861 h 834218"/>
                  <a:gd name="connsiteX180" fmla="*/ 1074146 w 3024845"/>
                  <a:gd name="connsiteY180" fmla="*/ 164295 h 834218"/>
                  <a:gd name="connsiteX181" fmla="*/ 1076426 w 3024845"/>
                  <a:gd name="connsiteY181" fmla="*/ 164295 h 834218"/>
                  <a:gd name="connsiteX182" fmla="*/ 1092387 w 3024845"/>
                  <a:gd name="connsiteY182" fmla="*/ 164295 h 834218"/>
                  <a:gd name="connsiteX183" fmla="*/ 1092387 w 3024845"/>
                  <a:gd name="connsiteY183" fmla="*/ 165376 h 834218"/>
                  <a:gd name="connsiteX184" fmla="*/ 1092387 w 3024845"/>
                  <a:gd name="connsiteY184" fmla="*/ 172942 h 834218"/>
                  <a:gd name="connsiteX185" fmla="*/ 1122787 w 3024845"/>
                  <a:gd name="connsiteY185" fmla="*/ 172942 h 834218"/>
                  <a:gd name="connsiteX186" fmla="*/ 1122787 w 3024845"/>
                  <a:gd name="connsiteY186" fmla="*/ 174563 h 834218"/>
                  <a:gd name="connsiteX187" fmla="*/ 1122787 w 3024845"/>
                  <a:gd name="connsiteY187" fmla="*/ 185913 h 834218"/>
                  <a:gd name="connsiteX188" fmla="*/ 1149134 w 3024845"/>
                  <a:gd name="connsiteY188" fmla="*/ 185913 h 834218"/>
                  <a:gd name="connsiteX189" fmla="*/ 1149134 w 3024845"/>
                  <a:gd name="connsiteY189" fmla="*/ 216177 h 834218"/>
                  <a:gd name="connsiteX190" fmla="*/ 1149894 w 3024845"/>
                  <a:gd name="connsiteY190" fmla="*/ 216177 h 834218"/>
                  <a:gd name="connsiteX191" fmla="*/ 1155214 w 3024845"/>
                  <a:gd name="connsiteY191" fmla="*/ 216177 h 834218"/>
                  <a:gd name="connsiteX192" fmla="*/ 1155214 w 3024845"/>
                  <a:gd name="connsiteY192" fmla="*/ 217258 h 834218"/>
                  <a:gd name="connsiteX193" fmla="*/ 1155214 w 3024845"/>
                  <a:gd name="connsiteY193" fmla="*/ 224825 h 834218"/>
                  <a:gd name="connsiteX194" fmla="*/ 1159268 w 3024845"/>
                  <a:gd name="connsiteY194" fmla="*/ 255089 h 834218"/>
                  <a:gd name="connsiteX195" fmla="*/ 1160028 w 3024845"/>
                  <a:gd name="connsiteY195" fmla="*/ 255089 h 834218"/>
                  <a:gd name="connsiteX196" fmla="*/ 1165348 w 3024845"/>
                  <a:gd name="connsiteY196" fmla="*/ 255089 h 834218"/>
                  <a:gd name="connsiteX197" fmla="*/ 1165348 w 3024845"/>
                  <a:gd name="connsiteY197" fmla="*/ 255900 h 834218"/>
                  <a:gd name="connsiteX198" fmla="*/ 1165348 w 3024845"/>
                  <a:gd name="connsiteY198" fmla="*/ 261575 h 834218"/>
                  <a:gd name="connsiteX199" fmla="*/ 1166361 w 3024845"/>
                  <a:gd name="connsiteY199" fmla="*/ 261575 h 834218"/>
                  <a:gd name="connsiteX200" fmla="*/ 1173454 w 3024845"/>
                  <a:gd name="connsiteY200" fmla="*/ 261575 h 834218"/>
                  <a:gd name="connsiteX201" fmla="*/ 1173454 w 3024845"/>
                  <a:gd name="connsiteY201" fmla="*/ 291840 h 834218"/>
                  <a:gd name="connsiteX202" fmla="*/ 1175481 w 3024845"/>
                  <a:gd name="connsiteY202" fmla="*/ 291840 h 834218"/>
                  <a:gd name="connsiteX203" fmla="*/ 1189668 w 3024845"/>
                  <a:gd name="connsiteY203" fmla="*/ 291840 h 834218"/>
                  <a:gd name="connsiteX204" fmla="*/ 1189668 w 3024845"/>
                  <a:gd name="connsiteY204" fmla="*/ 315619 h 834218"/>
                  <a:gd name="connsiteX205" fmla="*/ 1191695 w 3024845"/>
                  <a:gd name="connsiteY205" fmla="*/ 317240 h 834218"/>
                  <a:gd name="connsiteX206" fmla="*/ 1191695 w 3024845"/>
                  <a:gd name="connsiteY206" fmla="*/ 328590 h 834218"/>
                  <a:gd name="connsiteX207" fmla="*/ 1192455 w 3024845"/>
                  <a:gd name="connsiteY207" fmla="*/ 328590 h 834218"/>
                  <a:gd name="connsiteX208" fmla="*/ 1197775 w 3024845"/>
                  <a:gd name="connsiteY208" fmla="*/ 328590 h 834218"/>
                  <a:gd name="connsiteX209" fmla="*/ 1197775 w 3024845"/>
                  <a:gd name="connsiteY209" fmla="*/ 352369 h 834218"/>
                  <a:gd name="connsiteX210" fmla="*/ 1199041 w 3024845"/>
                  <a:gd name="connsiteY210" fmla="*/ 352369 h 834218"/>
                  <a:gd name="connsiteX211" fmla="*/ 1207908 w 3024845"/>
                  <a:gd name="connsiteY211" fmla="*/ 352369 h 834218"/>
                  <a:gd name="connsiteX212" fmla="*/ 1209935 w 3024845"/>
                  <a:gd name="connsiteY212" fmla="*/ 356423 h 834218"/>
                  <a:gd name="connsiteX213" fmla="*/ 1209935 w 3024845"/>
                  <a:gd name="connsiteY213" fmla="*/ 369664 h 834218"/>
                  <a:gd name="connsiteX214" fmla="*/ 1211455 w 3024845"/>
                  <a:gd name="connsiteY214" fmla="*/ 367772 h 834218"/>
                  <a:gd name="connsiteX215" fmla="*/ 1222095 w 3024845"/>
                  <a:gd name="connsiteY215" fmla="*/ 354531 h 834218"/>
                  <a:gd name="connsiteX216" fmla="*/ 1250469 w 3024845"/>
                  <a:gd name="connsiteY216" fmla="*/ 354531 h 834218"/>
                  <a:gd name="connsiteX217" fmla="*/ 1250469 w 3024845"/>
                  <a:gd name="connsiteY217" fmla="*/ 441002 h 834218"/>
                  <a:gd name="connsiteX218" fmla="*/ 1251229 w 3024845"/>
                  <a:gd name="connsiteY218" fmla="*/ 441002 h 834218"/>
                  <a:gd name="connsiteX219" fmla="*/ 1256549 w 3024845"/>
                  <a:gd name="connsiteY219" fmla="*/ 441002 h 834218"/>
                  <a:gd name="connsiteX220" fmla="*/ 1257309 w 3024845"/>
                  <a:gd name="connsiteY220" fmla="*/ 439651 h 834218"/>
                  <a:gd name="connsiteX221" fmla="*/ 1262629 w 3024845"/>
                  <a:gd name="connsiteY221" fmla="*/ 430193 h 834218"/>
                  <a:gd name="connsiteX222" fmla="*/ 1262629 w 3024845"/>
                  <a:gd name="connsiteY222" fmla="*/ 432085 h 834218"/>
                  <a:gd name="connsiteX223" fmla="*/ 1262629 w 3024845"/>
                  <a:gd name="connsiteY223" fmla="*/ 445326 h 834218"/>
                  <a:gd name="connsiteX224" fmla="*/ 1266682 w 3024845"/>
                  <a:gd name="connsiteY224" fmla="*/ 399929 h 834218"/>
                  <a:gd name="connsiteX225" fmla="*/ 1267442 w 3024845"/>
                  <a:gd name="connsiteY225" fmla="*/ 399929 h 834218"/>
                  <a:gd name="connsiteX226" fmla="*/ 1272762 w 3024845"/>
                  <a:gd name="connsiteY226" fmla="*/ 399929 h 834218"/>
                  <a:gd name="connsiteX227" fmla="*/ 1272762 w 3024845"/>
                  <a:gd name="connsiteY227" fmla="*/ 335075 h 834218"/>
                  <a:gd name="connsiteX228" fmla="*/ 1273776 w 3024845"/>
                  <a:gd name="connsiteY228" fmla="*/ 335075 h 834218"/>
                  <a:gd name="connsiteX229" fmla="*/ 1280869 w 3024845"/>
                  <a:gd name="connsiteY229" fmla="*/ 335075 h 834218"/>
                  <a:gd name="connsiteX230" fmla="*/ 1293029 w 3024845"/>
                  <a:gd name="connsiteY230" fmla="*/ 291840 h 834218"/>
                  <a:gd name="connsiteX231" fmla="*/ 1294296 w 3024845"/>
                  <a:gd name="connsiteY231" fmla="*/ 291840 h 834218"/>
                  <a:gd name="connsiteX232" fmla="*/ 1303163 w 3024845"/>
                  <a:gd name="connsiteY232" fmla="*/ 291840 h 834218"/>
                  <a:gd name="connsiteX233" fmla="*/ 1313296 w 3024845"/>
                  <a:gd name="connsiteY233" fmla="*/ 335075 h 834218"/>
                  <a:gd name="connsiteX234" fmla="*/ 1314309 w 3024845"/>
                  <a:gd name="connsiteY234" fmla="*/ 335075 h 834218"/>
                  <a:gd name="connsiteX235" fmla="*/ 1321403 w 3024845"/>
                  <a:gd name="connsiteY235" fmla="*/ 335075 h 834218"/>
                  <a:gd name="connsiteX236" fmla="*/ 1321403 w 3024845"/>
                  <a:gd name="connsiteY236" fmla="*/ 373987 h 834218"/>
                  <a:gd name="connsiteX237" fmla="*/ 1323176 w 3024845"/>
                  <a:gd name="connsiteY237" fmla="*/ 373987 h 834218"/>
                  <a:gd name="connsiteX238" fmla="*/ 1335590 w 3024845"/>
                  <a:gd name="connsiteY238" fmla="*/ 373987 h 834218"/>
                  <a:gd name="connsiteX239" fmla="*/ 1335590 w 3024845"/>
                  <a:gd name="connsiteY239" fmla="*/ 376149 h 834218"/>
                  <a:gd name="connsiteX240" fmla="*/ 1335590 w 3024845"/>
                  <a:gd name="connsiteY240" fmla="*/ 391281 h 834218"/>
                  <a:gd name="connsiteX241" fmla="*/ 1339643 w 3024845"/>
                  <a:gd name="connsiteY241" fmla="*/ 389120 h 834218"/>
                  <a:gd name="connsiteX242" fmla="*/ 1339643 w 3024845"/>
                  <a:gd name="connsiteY242" fmla="*/ 373987 h 834218"/>
                  <a:gd name="connsiteX243" fmla="*/ 1341163 w 3024845"/>
                  <a:gd name="connsiteY243" fmla="*/ 373987 h 834218"/>
                  <a:gd name="connsiteX244" fmla="*/ 1351803 w 3024845"/>
                  <a:gd name="connsiteY244" fmla="*/ 373987 h 834218"/>
                  <a:gd name="connsiteX245" fmla="*/ 1351803 w 3024845"/>
                  <a:gd name="connsiteY245" fmla="*/ 375608 h 834218"/>
                  <a:gd name="connsiteX246" fmla="*/ 1351803 w 3024845"/>
                  <a:gd name="connsiteY246" fmla="*/ 386958 h 834218"/>
                  <a:gd name="connsiteX247" fmla="*/ 1382204 w 3024845"/>
                  <a:gd name="connsiteY247" fmla="*/ 386958 h 834218"/>
                  <a:gd name="connsiteX248" fmla="*/ 1382204 w 3024845"/>
                  <a:gd name="connsiteY248" fmla="*/ 350208 h 834218"/>
                  <a:gd name="connsiteX249" fmla="*/ 1383470 w 3024845"/>
                  <a:gd name="connsiteY249" fmla="*/ 350208 h 834218"/>
                  <a:gd name="connsiteX250" fmla="*/ 1392337 w 3024845"/>
                  <a:gd name="connsiteY250" fmla="*/ 350208 h 834218"/>
                  <a:gd name="connsiteX251" fmla="*/ 1392337 w 3024845"/>
                  <a:gd name="connsiteY251" fmla="*/ 371825 h 834218"/>
                  <a:gd name="connsiteX252" fmla="*/ 1394364 w 3024845"/>
                  <a:gd name="connsiteY252" fmla="*/ 339399 h 834218"/>
                  <a:gd name="connsiteX253" fmla="*/ 1416657 w 3024845"/>
                  <a:gd name="connsiteY253" fmla="*/ 339399 h 834218"/>
                  <a:gd name="connsiteX254" fmla="*/ 1416657 w 3024845"/>
                  <a:gd name="connsiteY254" fmla="*/ 337777 h 834218"/>
                  <a:gd name="connsiteX255" fmla="*/ 1416657 w 3024845"/>
                  <a:gd name="connsiteY255" fmla="*/ 326428 h 834218"/>
                  <a:gd name="connsiteX256" fmla="*/ 1417417 w 3024845"/>
                  <a:gd name="connsiteY256" fmla="*/ 326428 h 834218"/>
                  <a:gd name="connsiteX257" fmla="*/ 1422737 w 3024845"/>
                  <a:gd name="connsiteY257" fmla="*/ 326428 h 834218"/>
                  <a:gd name="connsiteX258" fmla="*/ 1422737 w 3024845"/>
                  <a:gd name="connsiteY258" fmla="*/ 324537 h 834218"/>
                  <a:gd name="connsiteX259" fmla="*/ 1422737 w 3024845"/>
                  <a:gd name="connsiteY259" fmla="*/ 311296 h 834218"/>
                  <a:gd name="connsiteX260" fmla="*/ 1426791 w 3024845"/>
                  <a:gd name="connsiteY260" fmla="*/ 317781 h 834218"/>
                  <a:gd name="connsiteX261" fmla="*/ 1429071 w 3024845"/>
                  <a:gd name="connsiteY261" fmla="*/ 317781 h 834218"/>
                  <a:gd name="connsiteX262" fmla="*/ 1445031 w 3024845"/>
                  <a:gd name="connsiteY262" fmla="*/ 317781 h 834218"/>
                  <a:gd name="connsiteX263" fmla="*/ 1445031 w 3024845"/>
                  <a:gd name="connsiteY263" fmla="*/ 316970 h 834218"/>
                  <a:gd name="connsiteX264" fmla="*/ 1445031 w 3024845"/>
                  <a:gd name="connsiteY264" fmla="*/ 311296 h 834218"/>
                  <a:gd name="connsiteX265" fmla="*/ 1445791 w 3024845"/>
                  <a:gd name="connsiteY265" fmla="*/ 311296 h 834218"/>
                  <a:gd name="connsiteX266" fmla="*/ 1451111 w 3024845"/>
                  <a:gd name="connsiteY266" fmla="*/ 311296 h 834218"/>
                  <a:gd name="connsiteX267" fmla="*/ 1451111 w 3024845"/>
                  <a:gd name="connsiteY267" fmla="*/ 312647 h 834218"/>
                  <a:gd name="connsiteX268" fmla="*/ 1451111 w 3024845"/>
                  <a:gd name="connsiteY268" fmla="*/ 322105 h 834218"/>
                  <a:gd name="connsiteX269" fmla="*/ 1489618 w 3024845"/>
                  <a:gd name="connsiteY269" fmla="*/ 322105 h 834218"/>
                  <a:gd name="connsiteX270" fmla="*/ 1489618 w 3024845"/>
                  <a:gd name="connsiteY270" fmla="*/ 460458 h 834218"/>
                  <a:gd name="connsiteX271" fmla="*/ 1491138 w 3024845"/>
                  <a:gd name="connsiteY271" fmla="*/ 460458 h 834218"/>
                  <a:gd name="connsiteX272" fmla="*/ 1501778 w 3024845"/>
                  <a:gd name="connsiteY272" fmla="*/ 460458 h 834218"/>
                  <a:gd name="connsiteX273" fmla="*/ 1501778 w 3024845"/>
                  <a:gd name="connsiteY273" fmla="*/ 447488 h 834218"/>
                  <a:gd name="connsiteX274" fmla="*/ 1505832 w 3024845"/>
                  <a:gd name="connsiteY274" fmla="*/ 447488 h 834218"/>
                  <a:gd name="connsiteX275" fmla="*/ 1505832 w 3024845"/>
                  <a:gd name="connsiteY275" fmla="*/ 460458 h 834218"/>
                  <a:gd name="connsiteX276" fmla="*/ 1536232 w 3024845"/>
                  <a:gd name="connsiteY276" fmla="*/ 460458 h 834218"/>
                  <a:gd name="connsiteX277" fmla="*/ 1536232 w 3024845"/>
                  <a:gd name="connsiteY277" fmla="*/ 430193 h 834218"/>
                  <a:gd name="connsiteX278" fmla="*/ 1548392 w 3024845"/>
                  <a:gd name="connsiteY278" fmla="*/ 430193 h 834218"/>
                  <a:gd name="connsiteX279" fmla="*/ 1560552 w 3024845"/>
                  <a:gd name="connsiteY279" fmla="*/ 428032 h 834218"/>
                  <a:gd name="connsiteX280" fmla="*/ 1564606 w 3024845"/>
                  <a:gd name="connsiteY280" fmla="*/ 430193 h 834218"/>
                  <a:gd name="connsiteX281" fmla="*/ 1574739 w 3024845"/>
                  <a:gd name="connsiteY281" fmla="*/ 430193 h 834218"/>
                  <a:gd name="connsiteX282" fmla="*/ 1574739 w 3024845"/>
                  <a:gd name="connsiteY282" fmla="*/ 460458 h 834218"/>
                  <a:gd name="connsiteX283" fmla="*/ 1582846 w 3024845"/>
                  <a:gd name="connsiteY283" fmla="*/ 460458 h 834218"/>
                  <a:gd name="connsiteX284" fmla="*/ 1582846 w 3024845"/>
                  <a:gd name="connsiteY284" fmla="*/ 477753 h 834218"/>
                  <a:gd name="connsiteX285" fmla="*/ 1592182 w 3024845"/>
                  <a:gd name="connsiteY285" fmla="*/ 478658 h 834218"/>
                  <a:gd name="connsiteX286" fmla="*/ 1605140 w 3024845"/>
                  <a:gd name="connsiteY286" fmla="*/ 478658 h 834218"/>
                  <a:gd name="connsiteX287" fmla="*/ 1605140 w 3024845"/>
                  <a:gd name="connsiteY287" fmla="*/ 462620 h 834218"/>
                  <a:gd name="connsiteX288" fmla="*/ 1673096 w 3024845"/>
                  <a:gd name="connsiteY288" fmla="*/ 462620 h 834218"/>
                  <a:gd name="connsiteX289" fmla="*/ 1673096 w 3024845"/>
                  <a:gd name="connsiteY289" fmla="*/ 377367 h 834218"/>
                  <a:gd name="connsiteX290" fmla="*/ 1745104 w 3024845"/>
                  <a:gd name="connsiteY290" fmla="*/ 377367 h 834218"/>
                  <a:gd name="connsiteX291" fmla="*/ 1745104 w 3024845"/>
                  <a:gd name="connsiteY291" fmla="*/ 456135 h 834218"/>
                  <a:gd name="connsiteX292" fmla="*/ 1747008 w 3024845"/>
                  <a:gd name="connsiteY292" fmla="*/ 456135 h 834218"/>
                  <a:gd name="connsiteX293" fmla="*/ 1748250 w 3024845"/>
                  <a:gd name="connsiteY293" fmla="*/ 478658 h 834218"/>
                  <a:gd name="connsiteX294" fmla="*/ 1757926 w 3024845"/>
                  <a:gd name="connsiteY294" fmla="*/ 478658 h 834218"/>
                  <a:gd name="connsiteX295" fmla="*/ 1759168 w 3024845"/>
                  <a:gd name="connsiteY295" fmla="*/ 456135 h 834218"/>
                  <a:gd name="connsiteX296" fmla="*/ 1765248 w 3024845"/>
                  <a:gd name="connsiteY296" fmla="*/ 456135 h 834218"/>
                  <a:gd name="connsiteX297" fmla="*/ 1766490 w 3024845"/>
                  <a:gd name="connsiteY297" fmla="*/ 478658 h 834218"/>
                  <a:gd name="connsiteX298" fmla="*/ 1817112 w 3024845"/>
                  <a:gd name="connsiteY298" fmla="*/ 478658 h 834218"/>
                  <a:gd name="connsiteX299" fmla="*/ 1817112 w 3024845"/>
                  <a:gd name="connsiteY299" fmla="*/ 315630 h 834218"/>
                  <a:gd name="connsiteX300" fmla="*/ 2014439 w 3024845"/>
                  <a:gd name="connsiteY300" fmla="*/ 315630 h 834218"/>
                  <a:gd name="connsiteX301" fmla="*/ 2014439 w 3024845"/>
                  <a:gd name="connsiteY301" fmla="*/ 478658 h 834218"/>
                  <a:gd name="connsiteX302" fmla="*/ 2033136 w 3024845"/>
                  <a:gd name="connsiteY302" fmla="*/ 478658 h 834218"/>
                  <a:gd name="connsiteX303" fmla="*/ 2033136 w 3024845"/>
                  <a:gd name="connsiteY303" fmla="*/ 395965 h 834218"/>
                  <a:gd name="connsiteX304" fmla="*/ 2128256 w 3024845"/>
                  <a:gd name="connsiteY304" fmla="*/ 395965 h 834218"/>
                  <a:gd name="connsiteX305" fmla="*/ 2180720 w 3024845"/>
                  <a:gd name="connsiteY305" fmla="*/ 330752 h 834218"/>
                  <a:gd name="connsiteX306" fmla="*/ 2245574 w 3024845"/>
                  <a:gd name="connsiteY306" fmla="*/ 330752 h 834218"/>
                  <a:gd name="connsiteX307" fmla="*/ 2245574 w 3024845"/>
                  <a:gd name="connsiteY307" fmla="*/ 406414 h 834218"/>
                  <a:gd name="connsiteX308" fmla="*/ 2253681 w 3024845"/>
                  <a:gd name="connsiteY308" fmla="*/ 406414 h 834218"/>
                  <a:gd name="connsiteX309" fmla="*/ 2255708 w 3024845"/>
                  <a:gd name="connsiteY309" fmla="*/ 399929 h 834218"/>
                  <a:gd name="connsiteX310" fmla="*/ 2261788 w 3024845"/>
                  <a:gd name="connsiteY310" fmla="*/ 399929 h 834218"/>
                  <a:gd name="connsiteX311" fmla="*/ 2263815 w 3024845"/>
                  <a:gd name="connsiteY311" fmla="*/ 408576 h 834218"/>
                  <a:gd name="connsiteX312" fmla="*/ 2275975 w 3024845"/>
                  <a:gd name="connsiteY312" fmla="*/ 408576 h 834218"/>
                  <a:gd name="connsiteX313" fmla="*/ 2275975 w 3024845"/>
                  <a:gd name="connsiteY313" fmla="*/ 402090 h 834218"/>
                  <a:gd name="connsiteX314" fmla="*/ 2298268 w 3024845"/>
                  <a:gd name="connsiteY314" fmla="*/ 402090 h 834218"/>
                  <a:gd name="connsiteX315" fmla="*/ 2298268 w 3024845"/>
                  <a:gd name="connsiteY315" fmla="*/ 408576 h 834218"/>
                  <a:gd name="connsiteX316" fmla="*/ 2318535 w 3024845"/>
                  <a:gd name="connsiteY316" fmla="*/ 408576 h 834218"/>
                  <a:gd name="connsiteX317" fmla="*/ 2318535 w 3024845"/>
                  <a:gd name="connsiteY317" fmla="*/ 453973 h 834218"/>
                  <a:gd name="connsiteX318" fmla="*/ 2332722 w 3024845"/>
                  <a:gd name="connsiteY318" fmla="*/ 453973 h 834218"/>
                  <a:gd name="connsiteX319" fmla="*/ 2332722 w 3024845"/>
                  <a:gd name="connsiteY319" fmla="*/ 441002 h 834218"/>
                  <a:gd name="connsiteX320" fmla="*/ 2348936 w 3024845"/>
                  <a:gd name="connsiteY320" fmla="*/ 441002 h 834218"/>
                  <a:gd name="connsiteX321" fmla="*/ 2348936 w 3024845"/>
                  <a:gd name="connsiteY321" fmla="*/ 261575 h 834218"/>
                  <a:gd name="connsiteX322" fmla="*/ 2355016 w 3024845"/>
                  <a:gd name="connsiteY322" fmla="*/ 255089 h 834218"/>
                  <a:gd name="connsiteX323" fmla="*/ 2427977 w 3024845"/>
                  <a:gd name="connsiteY323" fmla="*/ 255089 h 834218"/>
                  <a:gd name="connsiteX324" fmla="*/ 2427977 w 3024845"/>
                  <a:gd name="connsiteY324" fmla="*/ 263737 h 834218"/>
                  <a:gd name="connsiteX325" fmla="*/ 2438110 w 3024845"/>
                  <a:gd name="connsiteY325" fmla="*/ 263737 h 834218"/>
                  <a:gd name="connsiteX326" fmla="*/ 2438110 w 3024845"/>
                  <a:gd name="connsiteY326" fmla="*/ 378311 h 834218"/>
                  <a:gd name="connsiteX327" fmla="*/ 2460404 w 3024845"/>
                  <a:gd name="connsiteY327" fmla="*/ 378311 h 834218"/>
                  <a:gd name="connsiteX328" fmla="*/ 2460404 w 3024845"/>
                  <a:gd name="connsiteY328" fmla="*/ 311296 h 834218"/>
                  <a:gd name="connsiteX329" fmla="*/ 2486751 w 3024845"/>
                  <a:gd name="connsiteY329" fmla="*/ 311296 h 834218"/>
                  <a:gd name="connsiteX330" fmla="*/ 2490804 w 3024845"/>
                  <a:gd name="connsiteY330" fmla="*/ 306972 h 834218"/>
                  <a:gd name="connsiteX331" fmla="*/ 2498911 w 3024845"/>
                  <a:gd name="connsiteY331" fmla="*/ 306972 h 834218"/>
                  <a:gd name="connsiteX332" fmla="*/ 2502964 w 3024845"/>
                  <a:gd name="connsiteY332" fmla="*/ 311296 h 834218"/>
                  <a:gd name="connsiteX333" fmla="*/ 2525258 w 3024845"/>
                  <a:gd name="connsiteY333" fmla="*/ 311296 h 834218"/>
                  <a:gd name="connsiteX334" fmla="*/ 2525258 w 3024845"/>
                  <a:gd name="connsiteY334" fmla="*/ 194560 h 834218"/>
                  <a:gd name="connsiteX335" fmla="*/ 2582005 w 3024845"/>
                  <a:gd name="connsiteY335" fmla="*/ 183751 h 834218"/>
                  <a:gd name="connsiteX336" fmla="*/ 2582005 w 3024845"/>
                  <a:gd name="connsiteY336" fmla="*/ 184832 h 834218"/>
                  <a:gd name="connsiteX337" fmla="*/ 2582005 w 3024845"/>
                  <a:gd name="connsiteY337" fmla="*/ 192398 h 834218"/>
                  <a:gd name="connsiteX338" fmla="*/ 2608352 w 3024845"/>
                  <a:gd name="connsiteY338" fmla="*/ 192398 h 834218"/>
                  <a:gd name="connsiteX339" fmla="*/ 2608352 w 3024845"/>
                  <a:gd name="connsiteY339" fmla="*/ 447488 h 834218"/>
                  <a:gd name="connsiteX340" fmla="*/ 2630646 w 3024845"/>
                  <a:gd name="connsiteY340" fmla="*/ 447488 h 834218"/>
                  <a:gd name="connsiteX341" fmla="*/ 2630646 w 3024845"/>
                  <a:gd name="connsiteY341" fmla="*/ 443164 h 834218"/>
                  <a:gd name="connsiteX342" fmla="*/ 2642806 w 3024845"/>
                  <a:gd name="connsiteY342" fmla="*/ 443164 h 834218"/>
                  <a:gd name="connsiteX343" fmla="*/ 2642806 w 3024845"/>
                  <a:gd name="connsiteY343" fmla="*/ 447488 h 834218"/>
                  <a:gd name="connsiteX344" fmla="*/ 2667126 w 3024845"/>
                  <a:gd name="connsiteY344" fmla="*/ 447488 h 834218"/>
                  <a:gd name="connsiteX345" fmla="*/ 2667126 w 3024845"/>
                  <a:gd name="connsiteY345" fmla="*/ 434517 h 834218"/>
                  <a:gd name="connsiteX346" fmla="*/ 2695500 w 3024845"/>
                  <a:gd name="connsiteY346" fmla="*/ 434517 h 834218"/>
                  <a:gd name="connsiteX347" fmla="*/ 2707660 w 3024845"/>
                  <a:gd name="connsiteY347" fmla="*/ 430193 h 834218"/>
                  <a:gd name="connsiteX348" fmla="*/ 2727927 w 3024845"/>
                  <a:gd name="connsiteY348" fmla="*/ 434517 h 834218"/>
                  <a:gd name="connsiteX349" fmla="*/ 2727927 w 3024845"/>
                  <a:gd name="connsiteY349" fmla="*/ 417223 h 834218"/>
                  <a:gd name="connsiteX350" fmla="*/ 2736034 w 3024845"/>
                  <a:gd name="connsiteY350" fmla="*/ 417223 h 834218"/>
                  <a:gd name="connsiteX351" fmla="*/ 2736034 w 3024845"/>
                  <a:gd name="connsiteY351" fmla="*/ 404252 h 834218"/>
                  <a:gd name="connsiteX352" fmla="*/ 2792781 w 3024845"/>
                  <a:gd name="connsiteY352" fmla="*/ 404252 h 834218"/>
                  <a:gd name="connsiteX353" fmla="*/ 2792781 w 3024845"/>
                  <a:gd name="connsiteY353" fmla="*/ 373987 h 834218"/>
                  <a:gd name="connsiteX354" fmla="*/ 2811021 w 3024845"/>
                  <a:gd name="connsiteY354" fmla="*/ 373987 h 834218"/>
                  <a:gd name="connsiteX355" fmla="*/ 2811021 w 3024845"/>
                  <a:gd name="connsiteY355" fmla="*/ 367502 h 834218"/>
                  <a:gd name="connsiteX356" fmla="*/ 2823181 w 3024845"/>
                  <a:gd name="connsiteY356" fmla="*/ 367502 h 834218"/>
                  <a:gd name="connsiteX357" fmla="*/ 2823181 w 3024845"/>
                  <a:gd name="connsiteY357" fmla="*/ 373987 h 834218"/>
                  <a:gd name="connsiteX358" fmla="*/ 2839395 w 3024845"/>
                  <a:gd name="connsiteY358" fmla="*/ 373987 h 834218"/>
                  <a:gd name="connsiteX359" fmla="*/ 2839395 w 3024845"/>
                  <a:gd name="connsiteY359" fmla="*/ 423708 h 834218"/>
                  <a:gd name="connsiteX360" fmla="*/ 2871822 w 3024845"/>
                  <a:gd name="connsiteY360" fmla="*/ 423708 h 834218"/>
                  <a:gd name="connsiteX361" fmla="*/ 2871822 w 3024845"/>
                  <a:gd name="connsiteY361" fmla="*/ 397767 h 834218"/>
                  <a:gd name="connsiteX362" fmla="*/ 2910329 w 3024845"/>
                  <a:gd name="connsiteY362" fmla="*/ 397767 h 834218"/>
                  <a:gd name="connsiteX363" fmla="*/ 2910329 w 3024845"/>
                  <a:gd name="connsiteY363" fmla="*/ 367502 h 834218"/>
                  <a:gd name="connsiteX364" fmla="*/ 2958970 w 3024845"/>
                  <a:gd name="connsiteY364" fmla="*/ 367502 h 834218"/>
                  <a:gd name="connsiteX365" fmla="*/ 2958970 w 3024845"/>
                  <a:gd name="connsiteY365" fmla="*/ 478658 h 834218"/>
                  <a:gd name="connsiteX366" fmla="*/ 2958970 w 3024845"/>
                  <a:gd name="connsiteY366" fmla="*/ 492437 h 834218"/>
                  <a:gd name="connsiteX367" fmla="*/ 3024845 w 3024845"/>
                  <a:gd name="connsiteY367" fmla="*/ 492437 h 834218"/>
                  <a:gd name="connsiteX368" fmla="*/ 3024845 w 3024845"/>
                  <a:gd name="connsiteY368" fmla="*/ 834218 h 834218"/>
                  <a:gd name="connsiteX369" fmla="*/ 2054 w 3024845"/>
                  <a:gd name="connsiteY369" fmla="*/ 831885 h 834218"/>
                  <a:gd name="connsiteX370" fmla="*/ 0 w 3024845"/>
                  <a:gd name="connsiteY370" fmla="*/ 397767 h 834218"/>
                  <a:gd name="connsiteX371" fmla="*/ 20267 w 3024845"/>
                  <a:gd name="connsiteY371" fmla="*/ 397767 h 834218"/>
                  <a:gd name="connsiteX372" fmla="*/ 20774 w 3024845"/>
                  <a:gd name="connsiteY372" fmla="*/ 396686 h 834218"/>
                  <a:gd name="connsiteX373" fmla="*/ 24320 w 3024845"/>
                  <a:gd name="connsiteY373" fmla="*/ 389120 h 834218"/>
                  <a:gd name="connsiteX374" fmla="*/ 26094 w 3024845"/>
                  <a:gd name="connsiteY374" fmla="*/ 389390 h 834218"/>
                  <a:gd name="connsiteX375" fmla="*/ 38507 w 3024845"/>
                  <a:gd name="connsiteY375" fmla="*/ 391281 h 834218"/>
                  <a:gd name="connsiteX376" fmla="*/ 39014 w 3024845"/>
                  <a:gd name="connsiteY376" fmla="*/ 392633 h 834218"/>
                  <a:gd name="connsiteX377" fmla="*/ 42560 w 3024845"/>
                  <a:gd name="connsiteY377" fmla="*/ 402090 h 834218"/>
                  <a:gd name="connsiteX378" fmla="*/ 68907 w 3024845"/>
                  <a:gd name="connsiteY378" fmla="*/ 404252 h 834218"/>
                  <a:gd name="connsiteX379" fmla="*/ 68907 w 3024845"/>
                  <a:gd name="connsiteY379" fmla="*/ 281031 h 834218"/>
                  <a:gd name="connsiteX380" fmla="*/ 70934 w 3024845"/>
                  <a:gd name="connsiteY380" fmla="*/ 281031 h 834218"/>
                  <a:gd name="connsiteX381" fmla="*/ 85121 w 3024845"/>
                  <a:gd name="connsiteY381" fmla="*/ 281031 h 834218"/>
                  <a:gd name="connsiteX382" fmla="*/ 85121 w 3024845"/>
                  <a:gd name="connsiteY382" fmla="*/ 144839 h 834218"/>
                  <a:gd name="connsiteX383" fmla="*/ 86894 w 3024845"/>
                  <a:gd name="connsiteY383" fmla="*/ 144839 h 834218"/>
                  <a:gd name="connsiteX384" fmla="*/ 99308 w 3024845"/>
                  <a:gd name="connsiteY384" fmla="*/ 144839 h 834218"/>
                  <a:gd name="connsiteX385" fmla="*/ 99308 w 3024845"/>
                  <a:gd name="connsiteY385" fmla="*/ 30265 h 834218"/>
                  <a:gd name="connsiteX386" fmla="*/ 103361 w 3024845"/>
                  <a:gd name="connsiteY386" fmla="*/ 2161 h 834218"/>
                  <a:gd name="connsiteX0" fmla="*/ 99308 w 3024845"/>
                  <a:gd name="connsiteY0" fmla="*/ 36988 h 840941"/>
                  <a:gd name="connsiteX1" fmla="*/ 200642 w 3024845"/>
                  <a:gd name="connsiteY1" fmla="*/ 6723 h 840941"/>
                  <a:gd name="connsiteX2" fmla="*/ 220909 w 3024845"/>
                  <a:gd name="connsiteY2" fmla="*/ 151562 h 840941"/>
                  <a:gd name="connsiteX3" fmla="*/ 223189 w 3024845"/>
                  <a:gd name="connsiteY3" fmla="*/ 151562 h 840941"/>
                  <a:gd name="connsiteX4" fmla="*/ 239150 w 3024845"/>
                  <a:gd name="connsiteY4" fmla="*/ 151562 h 840941"/>
                  <a:gd name="connsiteX5" fmla="*/ 239150 w 3024845"/>
                  <a:gd name="connsiteY5" fmla="*/ 292077 h 840941"/>
                  <a:gd name="connsiteX6" fmla="*/ 240670 w 3024845"/>
                  <a:gd name="connsiteY6" fmla="*/ 291807 h 840941"/>
                  <a:gd name="connsiteX7" fmla="*/ 251310 w 3024845"/>
                  <a:gd name="connsiteY7" fmla="*/ 289916 h 840941"/>
                  <a:gd name="connsiteX8" fmla="*/ 249283 w 3024845"/>
                  <a:gd name="connsiteY8" fmla="*/ 378548 h 840941"/>
                  <a:gd name="connsiteX9" fmla="*/ 250803 w 3024845"/>
                  <a:gd name="connsiteY9" fmla="*/ 378819 h 840941"/>
                  <a:gd name="connsiteX10" fmla="*/ 261443 w 3024845"/>
                  <a:gd name="connsiteY10" fmla="*/ 380710 h 840941"/>
                  <a:gd name="connsiteX11" fmla="*/ 261696 w 3024845"/>
                  <a:gd name="connsiteY11" fmla="*/ 381521 h 840941"/>
                  <a:gd name="connsiteX12" fmla="*/ 263470 w 3024845"/>
                  <a:gd name="connsiteY12" fmla="*/ 387196 h 840941"/>
                  <a:gd name="connsiteX13" fmla="*/ 264230 w 3024845"/>
                  <a:gd name="connsiteY13" fmla="*/ 384764 h 840941"/>
                  <a:gd name="connsiteX14" fmla="*/ 269550 w 3024845"/>
                  <a:gd name="connsiteY14" fmla="*/ 367740 h 840941"/>
                  <a:gd name="connsiteX15" fmla="*/ 271323 w 3024845"/>
                  <a:gd name="connsiteY15" fmla="*/ 367740 h 840941"/>
                  <a:gd name="connsiteX16" fmla="*/ 283737 w 3024845"/>
                  <a:gd name="connsiteY16" fmla="*/ 367740 h 840941"/>
                  <a:gd name="connsiteX17" fmla="*/ 283737 w 3024845"/>
                  <a:gd name="connsiteY17" fmla="*/ 400166 h 840941"/>
                  <a:gd name="connsiteX18" fmla="*/ 284750 w 3024845"/>
                  <a:gd name="connsiteY18" fmla="*/ 400707 h 840941"/>
                  <a:gd name="connsiteX19" fmla="*/ 291844 w 3024845"/>
                  <a:gd name="connsiteY19" fmla="*/ 404490 h 840941"/>
                  <a:gd name="connsiteX20" fmla="*/ 291844 w 3024845"/>
                  <a:gd name="connsiteY20" fmla="*/ 405841 h 840941"/>
                  <a:gd name="connsiteX21" fmla="*/ 291844 w 3024845"/>
                  <a:gd name="connsiteY21" fmla="*/ 415299 h 840941"/>
                  <a:gd name="connsiteX22" fmla="*/ 336431 w 3024845"/>
                  <a:gd name="connsiteY22" fmla="*/ 415299 h 840941"/>
                  <a:gd name="connsiteX23" fmla="*/ 336431 w 3024845"/>
                  <a:gd name="connsiteY23" fmla="*/ 416380 h 840941"/>
                  <a:gd name="connsiteX24" fmla="*/ 336431 w 3024845"/>
                  <a:gd name="connsiteY24" fmla="*/ 423946 h 840941"/>
                  <a:gd name="connsiteX25" fmla="*/ 338457 w 3024845"/>
                  <a:gd name="connsiteY25" fmla="*/ 423946 h 840941"/>
                  <a:gd name="connsiteX26" fmla="*/ 352644 w 3024845"/>
                  <a:gd name="connsiteY26" fmla="*/ 423946 h 840941"/>
                  <a:gd name="connsiteX27" fmla="*/ 352644 w 3024845"/>
                  <a:gd name="connsiteY27" fmla="*/ 393681 h 840941"/>
                  <a:gd name="connsiteX28" fmla="*/ 397231 w 3024845"/>
                  <a:gd name="connsiteY28" fmla="*/ 393681 h 840941"/>
                  <a:gd name="connsiteX29" fmla="*/ 397231 w 3024845"/>
                  <a:gd name="connsiteY29" fmla="*/ 392330 h 840941"/>
                  <a:gd name="connsiteX30" fmla="*/ 397231 w 3024845"/>
                  <a:gd name="connsiteY30" fmla="*/ 382872 h 840941"/>
                  <a:gd name="connsiteX31" fmla="*/ 398245 w 3024845"/>
                  <a:gd name="connsiteY31" fmla="*/ 382872 h 840941"/>
                  <a:gd name="connsiteX32" fmla="*/ 405338 w 3024845"/>
                  <a:gd name="connsiteY32" fmla="*/ 382872 h 840941"/>
                  <a:gd name="connsiteX33" fmla="*/ 405338 w 3024845"/>
                  <a:gd name="connsiteY33" fmla="*/ 380981 h 840941"/>
                  <a:gd name="connsiteX34" fmla="*/ 405338 w 3024845"/>
                  <a:gd name="connsiteY34" fmla="*/ 367740 h 840941"/>
                  <a:gd name="connsiteX35" fmla="*/ 406098 w 3024845"/>
                  <a:gd name="connsiteY35" fmla="*/ 367740 h 840941"/>
                  <a:gd name="connsiteX36" fmla="*/ 411418 w 3024845"/>
                  <a:gd name="connsiteY36" fmla="*/ 367740 h 840941"/>
                  <a:gd name="connsiteX37" fmla="*/ 411418 w 3024845"/>
                  <a:gd name="connsiteY37" fmla="*/ 366659 h 840941"/>
                  <a:gd name="connsiteX38" fmla="*/ 411418 w 3024845"/>
                  <a:gd name="connsiteY38" fmla="*/ 359092 h 840941"/>
                  <a:gd name="connsiteX39" fmla="*/ 413445 w 3024845"/>
                  <a:gd name="connsiteY39" fmla="*/ 359092 h 840941"/>
                  <a:gd name="connsiteX40" fmla="*/ 427632 w 3024845"/>
                  <a:gd name="connsiteY40" fmla="*/ 359092 h 840941"/>
                  <a:gd name="connsiteX41" fmla="*/ 427632 w 3024845"/>
                  <a:gd name="connsiteY41" fmla="*/ 360173 h 840941"/>
                  <a:gd name="connsiteX42" fmla="*/ 427632 w 3024845"/>
                  <a:gd name="connsiteY42" fmla="*/ 367740 h 840941"/>
                  <a:gd name="connsiteX43" fmla="*/ 449925 w 3024845"/>
                  <a:gd name="connsiteY43" fmla="*/ 367740 h 840941"/>
                  <a:gd name="connsiteX44" fmla="*/ 449925 w 3024845"/>
                  <a:gd name="connsiteY44" fmla="*/ 365848 h 840941"/>
                  <a:gd name="connsiteX45" fmla="*/ 449925 w 3024845"/>
                  <a:gd name="connsiteY45" fmla="*/ 352607 h 840941"/>
                  <a:gd name="connsiteX46" fmla="*/ 451699 w 3024845"/>
                  <a:gd name="connsiteY46" fmla="*/ 352607 h 840941"/>
                  <a:gd name="connsiteX47" fmla="*/ 464112 w 3024845"/>
                  <a:gd name="connsiteY47" fmla="*/ 352607 h 840941"/>
                  <a:gd name="connsiteX48" fmla="*/ 464112 w 3024845"/>
                  <a:gd name="connsiteY48" fmla="*/ 376387 h 840941"/>
                  <a:gd name="connsiteX49" fmla="*/ 465126 w 3024845"/>
                  <a:gd name="connsiteY49" fmla="*/ 376387 h 840941"/>
                  <a:gd name="connsiteX50" fmla="*/ 472219 w 3024845"/>
                  <a:gd name="connsiteY50" fmla="*/ 376387 h 840941"/>
                  <a:gd name="connsiteX51" fmla="*/ 472219 w 3024845"/>
                  <a:gd name="connsiteY51" fmla="*/ 375306 h 840941"/>
                  <a:gd name="connsiteX52" fmla="*/ 472219 w 3024845"/>
                  <a:gd name="connsiteY52" fmla="*/ 367740 h 840941"/>
                  <a:gd name="connsiteX53" fmla="*/ 473992 w 3024845"/>
                  <a:gd name="connsiteY53" fmla="*/ 367740 h 840941"/>
                  <a:gd name="connsiteX54" fmla="*/ 486406 w 3024845"/>
                  <a:gd name="connsiteY54" fmla="*/ 367740 h 840941"/>
                  <a:gd name="connsiteX55" fmla="*/ 486406 w 3024845"/>
                  <a:gd name="connsiteY55" fmla="*/ 393681 h 840941"/>
                  <a:gd name="connsiteX56" fmla="*/ 488433 w 3024845"/>
                  <a:gd name="connsiteY56" fmla="*/ 393681 h 840941"/>
                  <a:gd name="connsiteX57" fmla="*/ 502619 w 3024845"/>
                  <a:gd name="connsiteY57" fmla="*/ 393681 h 840941"/>
                  <a:gd name="connsiteX58" fmla="*/ 502619 w 3024845"/>
                  <a:gd name="connsiteY58" fmla="*/ 395302 h 840941"/>
                  <a:gd name="connsiteX59" fmla="*/ 502619 w 3024845"/>
                  <a:gd name="connsiteY59" fmla="*/ 406652 h 840941"/>
                  <a:gd name="connsiteX60" fmla="*/ 503379 w 3024845"/>
                  <a:gd name="connsiteY60" fmla="*/ 406652 h 840941"/>
                  <a:gd name="connsiteX61" fmla="*/ 508700 w 3024845"/>
                  <a:gd name="connsiteY61" fmla="*/ 406652 h 840941"/>
                  <a:gd name="connsiteX62" fmla="*/ 508700 w 3024845"/>
                  <a:gd name="connsiteY62" fmla="*/ 405841 h 840941"/>
                  <a:gd name="connsiteX63" fmla="*/ 508700 w 3024845"/>
                  <a:gd name="connsiteY63" fmla="*/ 400166 h 840941"/>
                  <a:gd name="connsiteX64" fmla="*/ 539100 w 3024845"/>
                  <a:gd name="connsiteY64" fmla="*/ 400166 h 840941"/>
                  <a:gd name="connsiteX65" fmla="*/ 539100 w 3024845"/>
                  <a:gd name="connsiteY65" fmla="*/ 423946 h 840941"/>
                  <a:gd name="connsiteX66" fmla="*/ 540113 w 3024845"/>
                  <a:gd name="connsiteY66" fmla="*/ 423946 h 840941"/>
                  <a:gd name="connsiteX67" fmla="*/ 547207 w 3024845"/>
                  <a:gd name="connsiteY67" fmla="*/ 423946 h 840941"/>
                  <a:gd name="connsiteX68" fmla="*/ 547207 w 3024845"/>
                  <a:gd name="connsiteY68" fmla="*/ 425027 h 840941"/>
                  <a:gd name="connsiteX69" fmla="*/ 547207 w 3024845"/>
                  <a:gd name="connsiteY69" fmla="*/ 432593 h 840941"/>
                  <a:gd name="connsiteX70" fmla="*/ 547967 w 3024845"/>
                  <a:gd name="connsiteY70" fmla="*/ 432593 h 840941"/>
                  <a:gd name="connsiteX71" fmla="*/ 553287 w 3024845"/>
                  <a:gd name="connsiteY71" fmla="*/ 432593 h 840941"/>
                  <a:gd name="connsiteX72" fmla="*/ 553287 w 3024845"/>
                  <a:gd name="connsiteY72" fmla="*/ 430431 h 840941"/>
                  <a:gd name="connsiteX73" fmla="*/ 553287 w 3024845"/>
                  <a:gd name="connsiteY73" fmla="*/ 415299 h 840941"/>
                  <a:gd name="connsiteX74" fmla="*/ 554300 w 3024845"/>
                  <a:gd name="connsiteY74" fmla="*/ 415299 h 840941"/>
                  <a:gd name="connsiteX75" fmla="*/ 561394 w 3024845"/>
                  <a:gd name="connsiteY75" fmla="*/ 415299 h 840941"/>
                  <a:gd name="connsiteX76" fmla="*/ 561394 w 3024845"/>
                  <a:gd name="connsiteY76" fmla="*/ 416380 h 840941"/>
                  <a:gd name="connsiteX77" fmla="*/ 561394 w 3024845"/>
                  <a:gd name="connsiteY77" fmla="*/ 423946 h 840941"/>
                  <a:gd name="connsiteX78" fmla="*/ 566714 w 3024845"/>
                  <a:gd name="connsiteY78" fmla="*/ 421953 h 840941"/>
                  <a:gd name="connsiteX79" fmla="*/ 567474 w 3024845"/>
                  <a:gd name="connsiteY79" fmla="*/ 420973 h 840941"/>
                  <a:gd name="connsiteX80" fmla="*/ 567474 w 3024845"/>
                  <a:gd name="connsiteY80" fmla="*/ 415299 h 840941"/>
                  <a:gd name="connsiteX81" fmla="*/ 605981 w 3024845"/>
                  <a:gd name="connsiteY81" fmla="*/ 415299 h 840941"/>
                  <a:gd name="connsiteX82" fmla="*/ 605981 w 3024845"/>
                  <a:gd name="connsiteY82" fmla="*/ 439078 h 840941"/>
                  <a:gd name="connsiteX83" fmla="*/ 608007 w 3024845"/>
                  <a:gd name="connsiteY83" fmla="*/ 439078 h 840941"/>
                  <a:gd name="connsiteX84" fmla="*/ 622194 w 3024845"/>
                  <a:gd name="connsiteY84" fmla="*/ 439078 h 840941"/>
                  <a:gd name="connsiteX85" fmla="*/ 622194 w 3024845"/>
                  <a:gd name="connsiteY85" fmla="*/ 440159 h 840941"/>
                  <a:gd name="connsiteX86" fmla="*/ 622194 w 3024845"/>
                  <a:gd name="connsiteY86" fmla="*/ 447725 h 840941"/>
                  <a:gd name="connsiteX87" fmla="*/ 623968 w 3024845"/>
                  <a:gd name="connsiteY87" fmla="*/ 447725 h 840941"/>
                  <a:gd name="connsiteX88" fmla="*/ 636381 w 3024845"/>
                  <a:gd name="connsiteY88" fmla="*/ 447725 h 840941"/>
                  <a:gd name="connsiteX89" fmla="*/ 636381 w 3024845"/>
                  <a:gd name="connsiteY89" fmla="*/ 423946 h 840941"/>
                  <a:gd name="connsiteX90" fmla="*/ 637394 w 3024845"/>
                  <a:gd name="connsiteY90" fmla="*/ 423946 h 840941"/>
                  <a:gd name="connsiteX91" fmla="*/ 644488 w 3024845"/>
                  <a:gd name="connsiteY91" fmla="*/ 423946 h 840941"/>
                  <a:gd name="connsiteX92" fmla="*/ 644488 w 3024845"/>
                  <a:gd name="connsiteY92" fmla="*/ 391519 h 840941"/>
                  <a:gd name="connsiteX93" fmla="*/ 645501 w 3024845"/>
                  <a:gd name="connsiteY93" fmla="*/ 391519 h 840941"/>
                  <a:gd name="connsiteX94" fmla="*/ 652595 w 3024845"/>
                  <a:gd name="connsiteY94" fmla="*/ 391519 h 840941"/>
                  <a:gd name="connsiteX95" fmla="*/ 652595 w 3024845"/>
                  <a:gd name="connsiteY95" fmla="*/ 389628 h 840941"/>
                  <a:gd name="connsiteX96" fmla="*/ 652595 w 3024845"/>
                  <a:gd name="connsiteY96" fmla="*/ 376387 h 840941"/>
                  <a:gd name="connsiteX97" fmla="*/ 651328 w 3024845"/>
                  <a:gd name="connsiteY97" fmla="*/ 374765 h 840941"/>
                  <a:gd name="connsiteX98" fmla="*/ 656648 w 3024845"/>
                  <a:gd name="connsiteY98" fmla="*/ 363416 h 840941"/>
                  <a:gd name="connsiteX99" fmla="*/ 664755 w 3024845"/>
                  <a:gd name="connsiteY99" fmla="*/ 391519 h 840941"/>
                  <a:gd name="connsiteX100" fmla="*/ 665515 w 3024845"/>
                  <a:gd name="connsiteY100" fmla="*/ 391519 h 840941"/>
                  <a:gd name="connsiteX101" fmla="*/ 670835 w 3024845"/>
                  <a:gd name="connsiteY101" fmla="*/ 391519 h 840941"/>
                  <a:gd name="connsiteX102" fmla="*/ 670835 w 3024845"/>
                  <a:gd name="connsiteY102" fmla="*/ 285592 h 840941"/>
                  <a:gd name="connsiteX103" fmla="*/ 672355 w 3024845"/>
                  <a:gd name="connsiteY103" fmla="*/ 285592 h 840941"/>
                  <a:gd name="connsiteX104" fmla="*/ 682995 w 3024845"/>
                  <a:gd name="connsiteY104" fmla="*/ 285592 h 840941"/>
                  <a:gd name="connsiteX105" fmla="*/ 682995 w 3024845"/>
                  <a:gd name="connsiteY105" fmla="*/ 238033 h 840941"/>
                  <a:gd name="connsiteX106" fmla="*/ 709342 w 3024845"/>
                  <a:gd name="connsiteY106" fmla="*/ 238033 h 840941"/>
                  <a:gd name="connsiteX107" fmla="*/ 709342 w 3024845"/>
                  <a:gd name="connsiteY107" fmla="*/ 216415 h 840941"/>
                  <a:gd name="connsiteX108" fmla="*/ 743796 w 3024845"/>
                  <a:gd name="connsiteY108" fmla="*/ 216415 h 840941"/>
                  <a:gd name="connsiteX109" fmla="*/ 743796 w 3024845"/>
                  <a:gd name="connsiteY109" fmla="*/ 218847 h 840941"/>
                  <a:gd name="connsiteX110" fmla="*/ 743796 w 3024845"/>
                  <a:gd name="connsiteY110" fmla="*/ 235871 h 840941"/>
                  <a:gd name="connsiteX111" fmla="*/ 746076 w 3024845"/>
                  <a:gd name="connsiteY111" fmla="*/ 235871 h 840941"/>
                  <a:gd name="connsiteX112" fmla="*/ 762036 w 3024845"/>
                  <a:gd name="connsiteY112" fmla="*/ 235871 h 840941"/>
                  <a:gd name="connsiteX113" fmla="*/ 762036 w 3024845"/>
                  <a:gd name="connsiteY113" fmla="*/ 283430 h 840941"/>
                  <a:gd name="connsiteX114" fmla="*/ 763049 w 3024845"/>
                  <a:gd name="connsiteY114" fmla="*/ 283430 h 840941"/>
                  <a:gd name="connsiteX115" fmla="*/ 770143 w 3024845"/>
                  <a:gd name="connsiteY115" fmla="*/ 283430 h 840941"/>
                  <a:gd name="connsiteX116" fmla="*/ 784330 w 3024845"/>
                  <a:gd name="connsiteY116" fmla="*/ 287754 h 840941"/>
                  <a:gd name="connsiteX117" fmla="*/ 784330 w 3024845"/>
                  <a:gd name="connsiteY117" fmla="*/ 326666 h 840941"/>
                  <a:gd name="connsiteX118" fmla="*/ 785343 w 3024845"/>
                  <a:gd name="connsiteY118" fmla="*/ 326666 h 840941"/>
                  <a:gd name="connsiteX119" fmla="*/ 792436 w 3024845"/>
                  <a:gd name="connsiteY119" fmla="*/ 326666 h 840941"/>
                  <a:gd name="connsiteX120" fmla="*/ 792436 w 3024845"/>
                  <a:gd name="connsiteY120" fmla="*/ 328287 h 840941"/>
                  <a:gd name="connsiteX121" fmla="*/ 792436 w 3024845"/>
                  <a:gd name="connsiteY121" fmla="*/ 339636 h 840941"/>
                  <a:gd name="connsiteX122" fmla="*/ 794463 w 3024845"/>
                  <a:gd name="connsiteY122" fmla="*/ 339636 h 840941"/>
                  <a:gd name="connsiteX123" fmla="*/ 808650 w 3024845"/>
                  <a:gd name="connsiteY123" fmla="*/ 339636 h 840941"/>
                  <a:gd name="connsiteX124" fmla="*/ 814730 w 3024845"/>
                  <a:gd name="connsiteY124" fmla="*/ 346122 h 840941"/>
                  <a:gd name="connsiteX125" fmla="*/ 814730 w 3024845"/>
                  <a:gd name="connsiteY125" fmla="*/ 367740 h 840941"/>
                  <a:gd name="connsiteX126" fmla="*/ 817010 w 3024845"/>
                  <a:gd name="connsiteY126" fmla="*/ 367740 h 840941"/>
                  <a:gd name="connsiteX127" fmla="*/ 832970 w 3024845"/>
                  <a:gd name="connsiteY127" fmla="*/ 367740 h 840941"/>
                  <a:gd name="connsiteX128" fmla="*/ 832970 w 3024845"/>
                  <a:gd name="connsiteY128" fmla="*/ 368820 h 840941"/>
                  <a:gd name="connsiteX129" fmla="*/ 832970 w 3024845"/>
                  <a:gd name="connsiteY129" fmla="*/ 376387 h 840941"/>
                  <a:gd name="connsiteX130" fmla="*/ 834237 w 3024845"/>
                  <a:gd name="connsiteY130" fmla="*/ 376387 h 840941"/>
                  <a:gd name="connsiteX131" fmla="*/ 843104 w 3024845"/>
                  <a:gd name="connsiteY131" fmla="*/ 376387 h 840941"/>
                  <a:gd name="connsiteX132" fmla="*/ 843104 w 3024845"/>
                  <a:gd name="connsiteY132" fmla="*/ 378548 h 840941"/>
                  <a:gd name="connsiteX133" fmla="*/ 843104 w 3024845"/>
                  <a:gd name="connsiteY133" fmla="*/ 393681 h 840941"/>
                  <a:gd name="connsiteX134" fmla="*/ 847157 w 3024845"/>
                  <a:gd name="connsiteY134" fmla="*/ 391789 h 840941"/>
                  <a:gd name="connsiteX135" fmla="*/ 847157 w 3024845"/>
                  <a:gd name="connsiteY135" fmla="*/ 378548 h 840941"/>
                  <a:gd name="connsiteX136" fmla="*/ 848170 w 3024845"/>
                  <a:gd name="connsiteY136" fmla="*/ 378548 h 840941"/>
                  <a:gd name="connsiteX137" fmla="*/ 855264 w 3024845"/>
                  <a:gd name="connsiteY137" fmla="*/ 378548 h 840941"/>
                  <a:gd name="connsiteX138" fmla="*/ 855264 w 3024845"/>
                  <a:gd name="connsiteY138" fmla="*/ 380170 h 840941"/>
                  <a:gd name="connsiteX139" fmla="*/ 855264 w 3024845"/>
                  <a:gd name="connsiteY139" fmla="*/ 391519 h 840941"/>
                  <a:gd name="connsiteX140" fmla="*/ 856024 w 3024845"/>
                  <a:gd name="connsiteY140" fmla="*/ 391519 h 840941"/>
                  <a:gd name="connsiteX141" fmla="*/ 861344 w 3024845"/>
                  <a:gd name="connsiteY141" fmla="*/ 391519 h 840941"/>
                  <a:gd name="connsiteX142" fmla="*/ 909984 w 3024845"/>
                  <a:gd name="connsiteY142" fmla="*/ 387196 h 840941"/>
                  <a:gd name="connsiteX143" fmla="*/ 909984 w 3024845"/>
                  <a:gd name="connsiteY143" fmla="*/ 388547 h 840941"/>
                  <a:gd name="connsiteX144" fmla="*/ 909984 w 3024845"/>
                  <a:gd name="connsiteY144" fmla="*/ 398004 h 840941"/>
                  <a:gd name="connsiteX145" fmla="*/ 910744 w 3024845"/>
                  <a:gd name="connsiteY145" fmla="*/ 398004 h 840941"/>
                  <a:gd name="connsiteX146" fmla="*/ 916065 w 3024845"/>
                  <a:gd name="connsiteY146" fmla="*/ 398004 h 840941"/>
                  <a:gd name="connsiteX147" fmla="*/ 916065 w 3024845"/>
                  <a:gd name="connsiteY147" fmla="*/ 400166 h 840941"/>
                  <a:gd name="connsiteX148" fmla="*/ 916065 w 3024845"/>
                  <a:gd name="connsiteY148" fmla="*/ 415299 h 840941"/>
                  <a:gd name="connsiteX149" fmla="*/ 918091 w 3024845"/>
                  <a:gd name="connsiteY149" fmla="*/ 413948 h 840941"/>
                  <a:gd name="connsiteX150" fmla="*/ 932278 w 3024845"/>
                  <a:gd name="connsiteY150" fmla="*/ 404490 h 840941"/>
                  <a:gd name="connsiteX151" fmla="*/ 938358 w 3024845"/>
                  <a:gd name="connsiteY151" fmla="*/ 363416 h 840941"/>
                  <a:gd name="connsiteX152" fmla="*/ 939118 w 3024845"/>
                  <a:gd name="connsiteY152" fmla="*/ 363146 h 840941"/>
                  <a:gd name="connsiteX153" fmla="*/ 944438 w 3024845"/>
                  <a:gd name="connsiteY153" fmla="*/ 361254 h 840941"/>
                  <a:gd name="connsiteX154" fmla="*/ 946465 w 3024845"/>
                  <a:gd name="connsiteY154" fmla="*/ 292077 h 840941"/>
                  <a:gd name="connsiteX155" fmla="*/ 948492 w 3024845"/>
                  <a:gd name="connsiteY155" fmla="*/ 361254 h 840941"/>
                  <a:gd name="connsiteX156" fmla="*/ 949252 w 3024845"/>
                  <a:gd name="connsiteY156" fmla="*/ 361524 h 840941"/>
                  <a:gd name="connsiteX157" fmla="*/ 954572 w 3024845"/>
                  <a:gd name="connsiteY157" fmla="*/ 363416 h 840941"/>
                  <a:gd name="connsiteX158" fmla="*/ 954572 w 3024845"/>
                  <a:gd name="connsiteY158" fmla="*/ 276945 h 840941"/>
                  <a:gd name="connsiteX159" fmla="*/ 958625 w 3024845"/>
                  <a:gd name="connsiteY159" fmla="*/ 244518 h 840941"/>
                  <a:gd name="connsiteX160" fmla="*/ 997132 w 3024845"/>
                  <a:gd name="connsiteY160" fmla="*/ 244518 h 840941"/>
                  <a:gd name="connsiteX161" fmla="*/ 997132 w 3024845"/>
                  <a:gd name="connsiteY161" fmla="*/ 276945 h 840941"/>
                  <a:gd name="connsiteX162" fmla="*/ 997892 w 3024845"/>
                  <a:gd name="connsiteY162" fmla="*/ 276945 h 840941"/>
                  <a:gd name="connsiteX163" fmla="*/ 1003212 w 3024845"/>
                  <a:gd name="connsiteY163" fmla="*/ 276945 h 840941"/>
                  <a:gd name="connsiteX164" fmla="*/ 1003212 w 3024845"/>
                  <a:gd name="connsiteY164" fmla="*/ 194797 h 840941"/>
                  <a:gd name="connsiteX165" fmla="*/ 1004986 w 3024845"/>
                  <a:gd name="connsiteY165" fmla="*/ 194797 h 840941"/>
                  <a:gd name="connsiteX166" fmla="*/ 1017399 w 3024845"/>
                  <a:gd name="connsiteY166" fmla="*/ 194797 h 840941"/>
                  <a:gd name="connsiteX167" fmla="*/ 1017399 w 3024845"/>
                  <a:gd name="connsiteY167" fmla="*/ 192906 h 840941"/>
                  <a:gd name="connsiteX168" fmla="*/ 1017399 w 3024845"/>
                  <a:gd name="connsiteY168" fmla="*/ 179665 h 840941"/>
                  <a:gd name="connsiteX169" fmla="*/ 1039693 w 3024845"/>
                  <a:gd name="connsiteY169" fmla="*/ 179665 h 840941"/>
                  <a:gd name="connsiteX170" fmla="*/ 1039693 w 3024845"/>
                  <a:gd name="connsiteY170" fmla="*/ 178584 h 840941"/>
                  <a:gd name="connsiteX171" fmla="*/ 1039693 w 3024845"/>
                  <a:gd name="connsiteY171" fmla="*/ 171018 h 840941"/>
                  <a:gd name="connsiteX172" fmla="*/ 1041466 w 3024845"/>
                  <a:gd name="connsiteY172" fmla="*/ 171018 h 840941"/>
                  <a:gd name="connsiteX173" fmla="*/ 1053880 w 3024845"/>
                  <a:gd name="connsiteY173" fmla="*/ 171018 h 840941"/>
                  <a:gd name="connsiteX174" fmla="*/ 1053880 w 3024845"/>
                  <a:gd name="connsiteY174" fmla="*/ 172099 h 840941"/>
                  <a:gd name="connsiteX175" fmla="*/ 1053880 w 3024845"/>
                  <a:gd name="connsiteY175" fmla="*/ 179665 h 840941"/>
                  <a:gd name="connsiteX176" fmla="*/ 1054640 w 3024845"/>
                  <a:gd name="connsiteY176" fmla="*/ 179665 h 840941"/>
                  <a:gd name="connsiteX177" fmla="*/ 1059960 w 3024845"/>
                  <a:gd name="connsiteY177" fmla="*/ 179665 h 840941"/>
                  <a:gd name="connsiteX178" fmla="*/ 1070093 w 3024845"/>
                  <a:gd name="connsiteY178" fmla="*/ 175341 h 840941"/>
                  <a:gd name="connsiteX179" fmla="*/ 1074146 w 3024845"/>
                  <a:gd name="connsiteY179" fmla="*/ 178584 h 840941"/>
                  <a:gd name="connsiteX180" fmla="*/ 1074146 w 3024845"/>
                  <a:gd name="connsiteY180" fmla="*/ 171018 h 840941"/>
                  <a:gd name="connsiteX181" fmla="*/ 1076426 w 3024845"/>
                  <a:gd name="connsiteY181" fmla="*/ 171018 h 840941"/>
                  <a:gd name="connsiteX182" fmla="*/ 1092387 w 3024845"/>
                  <a:gd name="connsiteY182" fmla="*/ 171018 h 840941"/>
                  <a:gd name="connsiteX183" fmla="*/ 1092387 w 3024845"/>
                  <a:gd name="connsiteY183" fmla="*/ 172099 h 840941"/>
                  <a:gd name="connsiteX184" fmla="*/ 1092387 w 3024845"/>
                  <a:gd name="connsiteY184" fmla="*/ 179665 h 840941"/>
                  <a:gd name="connsiteX185" fmla="*/ 1122787 w 3024845"/>
                  <a:gd name="connsiteY185" fmla="*/ 179665 h 840941"/>
                  <a:gd name="connsiteX186" fmla="*/ 1122787 w 3024845"/>
                  <a:gd name="connsiteY186" fmla="*/ 181286 h 840941"/>
                  <a:gd name="connsiteX187" fmla="*/ 1122787 w 3024845"/>
                  <a:gd name="connsiteY187" fmla="*/ 192636 h 840941"/>
                  <a:gd name="connsiteX188" fmla="*/ 1149134 w 3024845"/>
                  <a:gd name="connsiteY188" fmla="*/ 192636 h 840941"/>
                  <a:gd name="connsiteX189" fmla="*/ 1149134 w 3024845"/>
                  <a:gd name="connsiteY189" fmla="*/ 222900 h 840941"/>
                  <a:gd name="connsiteX190" fmla="*/ 1149894 w 3024845"/>
                  <a:gd name="connsiteY190" fmla="*/ 222900 h 840941"/>
                  <a:gd name="connsiteX191" fmla="*/ 1155214 w 3024845"/>
                  <a:gd name="connsiteY191" fmla="*/ 222900 h 840941"/>
                  <a:gd name="connsiteX192" fmla="*/ 1155214 w 3024845"/>
                  <a:gd name="connsiteY192" fmla="*/ 223981 h 840941"/>
                  <a:gd name="connsiteX193" fmla="*/ 1155214 w 3024845"/>
                  <a:gd name="connsiteY193" fmla="*/ 231548 h 840941"/>
                  <a:gd name="connsiteX194" fmla="*/ 1159268 w 3024845"/>
                  <a:gd name="connsiteY194" fmla="*/ 261812 h 840941"/>
                  <a:gd name="connsiteX195" fmla="*/ 1160028 w 3024845"/>
                  <a:gd name="connsiteY195" fmla="*/ 261812 h 840941"/>
                  <a:gd name="connsiteX196" fmla="*/ 1165348 w 3024845"/>
                  <a:gd name="connsiteY196" fmla="*/ 261812 h 840941"/>
                  <a:gd name="connsiteX197" fmla="*/ 1165348 w 3024845"/>
                  <a:gd name="connsiteY197" fmla="*/ 262623 h 840941"/>
                  <a:gd name="connsiteX198" fmla="*/ 1165348 w 3024845"/>
                  <a:gd name="connsiteY198" fmla="*/ 268298 h 840941"/>
                  <a:gd name="connsiteX199" fmla="*/ 1166361 w 3024845"/>
                  <a:gd name="connsiteY199" fmla="*/ 268298 h 840941"/>
                  <a:gd name="connsiteX200" fmla="*/ 1173454 w 3024845"/>
                  <a:gd name="connsiteY200" fmla="*/ 268298 h 840941"/>
                  <a:gd name="connsiteX201" fmla="*/ 1173454 w 3024845"/>
                  <a:gd name="connsiteY201" fmla="*/ 298563 h 840941"/>
                  <a:gd name="connsiteX202" fmla="*/ 1175481 w 3024845"/>
                  <a:gd name="connsiteY202" fmla="*/ 298563 h 840941"/>
                  <a:gd name="connsiteX203" fmla="*/ 1189668 w 3024845"/>
                  <a:gd name="connsiteY203" fmla="*/ 298563 h 840941"/>
                  <a:gd name="connsiteX204" fmla="*/ 1189668 w 3024845"/>
                  <a:gd name="connsiteY204" fmla="*/ 322342 h 840941"/>
                  <a:gd name="connsiteX205" fmla="*/ 1191695 w 3024845"/>
                  <a:gd name="connsiteY205" fmla="*/ 323963 h 840941"/>
                  <a:gd name="connsiteX206" fmla="*/ 1191695 w 3024845"/>
                  <a:gd name="connsiteY206" fmla="*/ 335313 h 840941"/>
                  <a:gd name="connsiteX207" fmla="*/ 1192455 w 3024845"/>
                  <a:gd name="connsiteY207" fmla="*/ 335313 h 840941"/>
                  <a:gd name="connsiteX208" fmla="*/ 1197775 w 3024845"/>
                  <a:gd name="connsiteY208" fmla="*/ 335313 h 840941"/>
                  <a:gd name="connsiteX209" fmla="*/ 1197775 w 3024845"/>
                  <a:gd name="connsiteY209" fmla="*/ 359092 h 840941"/>
                  <a:gd name="connsiteX210" fmla="*/ 1199041 w 3024845"/>
                  <a:gd name="connsiteY210" fmla="*/ 359092 h 840941"/>
                  <a:gd name="connsiteX211" fmla="*/ 1207908 w 3024845"/>
                  <a:gd name="connsiteY211" fmla="*/ 359092 h 840941"/>
                  <a:gd name="connsiteX212" fmla="*/ 1209935 w 3024845"/>
                  <a:gd name="connsiteY212" fmla="*/ 363146 h 840941"/>
                  <a:gd name="connsiteX213" fmla="*/ 1209935 w 3024845"/>
                  <a:gd name="connsiteY213" fmla="*/ 376387 h 840941"/>
                  <a:gd name="connsiteX214" fmla="*/ 1211455 w 3024845"/>
                  <a:gd name="connsiteY214" fmla="*/ 374495 h 840941"/>
                  <a:gd name="connsiteX215" fmla="*/ 1222095 w 3024845"/>
                  <a:gd name="connsiteY215" fmla="*/ 361254 h 840941"/>
                  <a:gd name="connsiteX216" fmla="*/ 1250469 w 3024845"/>
                  <a:gd name="connsiteY216" fmla="*/ 361254 h 840941"/>
                  <a:gd name="connsiteX217" fmla="*/ 1250469 w 3024845"/>
                  <a:gd name="connsiteY217" fmla="*/ 447725 h 840941"/>
                  <a:gd name="connsiteX218" fmla="*/ 1251229 w 3024845"/>
                  <a:gd name="connsiteY218" fmla="*/ 447725 h 840941"/>
                  <a:gd name="connsiteX219" fmla="*/ 1256549 w 3024845"/>
                  <a:gd name="connsiteY219" fmla="*/ 447725 h 840941"/>
                  <a:gd name="connsiteX220" fmla="*/ 1257309 w 3024845"/>
                  <a:gd name="connsiteY220" fmla="*/ 446374 h 840941"/>
                  <a:gd name="connsiteX221" fmla="*/ 1262629 w 3024845"/>
                  <a:gd name="connsiteY221" fmla="*/ 436916 h 840941"/>
                  <a:gd name="connsiteX222" fmla="*/ 1262629 w 3024845"/>
                  <a:gd name="connsiteY222" fmla="*/ 438808 h 840941"/>
                  <a:gd name="connsiteX223" fmla="*/ 1262629 w 3024845"/>
                  <a:gd name="connsiteY223" fmla="*/ 452049 h 840941"/>
                  <a:gd name="connsiteX224" fmla="*/ 1266682 w 3024845"/>
                  <a:gd name="connsiteY224" fmla="*/ 406652 h 840941"/>
                  <a:gd name="connsiteX225" fmla="*/ 1267442 w 3024845"/>
                  <a:gd name="connsiteY225" fmla="*/ 406652 h 840941"/>
                  <a:gd name="connsiteX226" fmla="*/ 1272762 w 3024845"/>
                  <a:gd name="connsiteY226" fmla="*/ 406652 h 840941"/>
                  <a:gd name="connsiteX227" fmla="*/ 1272762 w 3024845"/>
                  <a:gd name="connsiteY227" fmla="*/ 341798 h 840941"/>
                  <a:gd name="connsiteX228" fmla="*/ 1273776 w 3024845"/>
                  <a:gd name="connsiteY228" fmla="*/ 341798 h 840941"/>
                  <a:gd name="connsiteX229" fmla="*/ 1280869 w 3024845"/>
                  <a:gd name="connsiteY229" fmla="*/ 341798 h 840941"/>
                  <a:gd name="connsiteX230" fmla="*/ 1293029 w 3024845"/>
                  <a:gd name="connsiteY230" fmla="*/ 298563 h 840941"/>
                  <a:gd name="connsiteX231" fmla="*/ 1294296 w 3024845"/>
                  <a:gd name="connsiteY231" fmla="*/ 298563 h 840941"/>
                  <a:gd name="connsiteX232" fmla="*/ 1303163 w 3024845"/>
                  <a:gd name="connsiteY232" fmla="*/ 298563 h 840941"/>
                  <a:gd name="connsiteX233" fmla="*/ 1313296 w 3024845"/>
                  <a:gd name="connsiteY233" fmla="*/ 341798 h 840941"/>
                  <a:gd name="connsiteX234" fmla="*/ 1314309 w 3024845"/>
                  <a:gd name="connsiteY234" fmla="*/ 341798 h 840941"/>
                  <a:gd name="connsiteX235" fmla="*/ 1321403 w 3024845"/>
                  <a:gd name="connsiteY235" fmla="*/ 341798 h 840941"/>
                  <a:gd name="connsiteX236" fmla="*/ 1321403 w 3024845"/>
                  <a:gd name="connsiteY236" fmla="*/ 380710 h 840941"/>
                  <a:gd name="connsiteX237" fmla="*/ 1323176 w 3024845"/>
                  <a:gd name="connsiteY237" fmla="*/ 380710 h 840941"/>
                  <a:gd name="connsiteX238" fmla="*/ 1335590 w 3024845"/>
                  <a:gd name="connsiteY238" fmla="*/ 380710 h 840941"/>
                  <a:gd name="connsiteX239" fmla="*/ 1335590 w 3024845"/>
                  <a:gd name="connsiteY239" fmla="*/ 382872 h 840941"/>
                  <a:gd name="connsiteX240" fmla="*/ 1335590 w 3024845"/>
                  <a:gd name="connsiteY240" fmla="*/ 398004 h 840941"/>
                  <a:gd name="connsiteX241" fmla="*/ 1339643 w 3024845"/>
                  <a:gd name="connsiteY241" fmla="*/ 395843 h 840941"/>
                  <a:gd name="connsiteX242" fmla="*/ 1339643 w 3024845"/>
                  <a:gd name="connsiteY242" fmla="*/ 380710 h 840941"/>
                  <a:gd name="connsiteX243" fmla="*/ 1341163 w 3024845"/>
                  <a:gd name="connsiteY243" fmla="*/ 380710 h 840941"/>
                  <a:gd name="connsiteX244" fmla="*/ 1351803 w 3024845"/>
                  <a:gd name="connsiteY244" fmla="*/ 380710 h 840941"/>
                  <a:gd name="connsiteX245" fmla="*/ 1351803 w 3024845"/>
                  <a:gd name="connsiteY245" fmla="*/ 382331 h 840941"/>
                  <a:gd name="connsiteX246" fmla="*/ 1351803 w 3024845"/>
                  <a:gd name="connsiteY246" fmla="*/ 393681 h 840941"/>
                  <a:gd name="connsiteX247" fmla="*/ 1382204 w 3024845"/>
                  <a:gd name="connsiteY247" fmla="*/ 393681 h 840941"/>
                  <a:gd name="connsiteX248" fmla="*/ 1382204 w 3024845"/>
                  <a:gd name="connsiteY248" fmla="*/ 356931 h 840941"/>
                  <a:gd name="connsiteX249" fmla="*/ 1383470 w 3024845"/>
                  <a:gd name="connsiteY249" fmla="*/ 356931 h 840941"/>
                  <a:gd name="connsiteX250" fmla="*/ 1392337 w 3024845"/>
                  <a:gd name="connsiteY250" fmla="*/ 356931 h 840941"/>
                  <a:gd name="connsiteX251" fmla="*/ 1392337 w 3024845"/>
                  <a:gd name="connsiteY251" fmla="*/ 378548 h 840941"/>
                  <a:gd name="connsiteX252" fmla="*/ 1394364 w 3024845"/>
                  <a:gd name="connsiteY252" fmla="*/ 346122 h 840941"/>
                  <a:gd name="connsiteX253" fmla="*/ 1416657 w 3024845"/>
                  <a:gd name="connsiteY253" fmla="*/ 346122 h 840941"/>
                  <a:gd name="connsiteX254" fmla="*/ 1416657 w 3024845"/>
                  <a:gd name="connsiteY254" fmla="*/ 344500 h 840941"/>
                  <a:gd name="connsiteX255" fmla="*/ 1416657 w 3024845"/>
                  <a:gd name="connsiteY255" fmla="*/ 333151 h 840941"/>
                  <a:gd name="connsiteX256" fmla="*/ 1417417 w 3024845"/>
                  <a:gd name="connsiteY256" fmla="*/ 333151 h 840941"/>
                  <a:gd name="connsiteX257" fmla="*/ 1422737 w 3024845"/>
                  <a:gd name="connsiteY257" fmla="*/ 333151 h 840941"/>
                  <a:gd name="connsiteX258" fmla="*/ 1422737 w 3024845"/>
                  <a:gd name="connsiteY258" fmla="*/ 331260 h 840941"/>
                  <a:gd name="connsiteX259" fmla="*/ 1422737 w 3024845"/>
                  <a:gd name="connsiteY259" fmla="*/ 318019 h 840941"/>
                  <a:gd name="connsiteX260" fmla="*/ 1426791 w 3024845"/>
                  <a:gd name="connsiteY260" fmla="*/ 324504 h 840941"/>
                  <a:gd name="connsiteX261" fmla="*/ 1429071 w 3024845"/>
                  <a:gd name="connsiteY261" fmla="*/ 324504 h 840941"/>
                  <a:gd name="connsiteX262" fmla="*/ 1445031 w 3024845"/>
                  <a:gd name="connsiteY262" fmla="*/ 324504 h 840941"/>
                  <a:gd name="connsiteX263" fmla="*/ 1445031 w 3024845"/>
                  <a:gd name="connsiteY263" fmla="*/ 323693 h 840941"/>
                  <a:gd name="connsiteX264" fmla="*/ 1445031 w 3024845"/>
                  <a:gd name="connsiteY264" fmla="*/ 318019 h 840941"/>
                  <a:gd name="connsiteX265" fmla="*/ 1445791 w 3024845"/>
                  <a:gd name="connsiteY265" fmla="*/ 318019 h 840941"/>
                  <a:gd name="connsiteX266" fmla="*/ 1451111 w 3024845"/>
                  <a:gd name="connsiteY266" fmla="*/ 318019 h 840941"/>
                  <a:gd name="connsiteX267" fmla="*/ 1451111 w 3024845"/>
                  <a:gd name="connsiteY267" fmla="*/ 319370 h 840941"/>
                  <a:gd name="connsiteX268" fmla="*/ 1451111 w 3024845"/>
                  <a:gd name="connsiteY268" fmla="*/ 328828 h 840941"/>
                  <a:gd name="connsiteX269" fmla="*/ 1489618 w 3024845"/>
                  <a:gd name="connsiteY269" fmla="*/ 328828 h 840941"/>
                  <a:gd name="connsiteX270" fmla="*/ 1489618 w 3024845"/>
                  <a:gd name="connsiteY270" fmla="*/ 467181 h 840941"/>
                  <a:gd name="connsiteX271" fmla="*/ 1491138 w 3024845"/>
                  <a:gd name="connsiteY271" fmla="*/ 467181 h 840941"/>
                  <a:gd name="connsiteX272" fmla="*/ 1501778 w 3024845"/>
                  <a:gd name="connsiteY272" fmla="*/ 467181 h 840941"/>
                  <a:gd name="connsiteX273" fmla="*/ 1501778 w 3024845"/>
                  <a:gd name="connsiteY273" fmla="*/ 454211 h 840941"/>
                  <a:gd name="connsiteX274" fmla="*/ 1505832 w 3024845"/>
                  <a:gd name="connsiteY274" fmla="*/ 454211 h 840941"/>
                  <a:gd name="connsiteX275" fmla="*/ 1505832 w 3024845"/>
                  <a:gd name="connsiteY275" fmla="*/ 467181 h 840941"/>
                  <a:gd name="connsiteX276" fmla="*/ 1536232 w 3024845"/>
                  <a:gd name="connsiteY276" fmla="*/ 467181 h 840941"/>
                  <a:gd name="connsiteX277" fmla="*/ 1536232 w 3024845"/>
                  <a:gd name="connsiteY277" fmla="*/ 436916 h 840941"/>
                  <a:gd name="connsiteX278" fmla="*/ 1548392 w 3024845"/>
                  <a:gd name="connsiteY278" fmla="*/ 436916 h 840941"/>
                  <a:gd name="connsiteX279" fmla="*/ 1560552 w 3024845"/>
                  <a:gd name="connsiteY279" fmla="*/ 434755 h 840941"/>
                  <a:gd name="connsiteX280" fmla="*/ 1564606 w 3024845"/>
                  <a:gd name="connsiteY280" fmla="*/ 436916 h 840941"/>
                  <a:gd name="connsiteX281" fmla="*/ 1574739 w 3024845"/>
                  <a:gd name="connsiteY281" fmla="*/ 436916 h 840941"/>
                  <a:gd name="connsiteX282" fmla="*/ 1574739 w 3024845"/>
                  <a:gd name="connsiteY282" fmla="*/ 467181 h 840941"/>
                  <a:gd name="connsiteX283" fmla="*/ 1582846 w 3024845"/>
                  <a:gd name="connsiteY283" fmla="*/ 467181 h 840941"/>
                  <a:gd name="connsiteX284" fmla="*/ 1582846 w 3024845"/>
                  <a:gd name="connsiteY284" fmla="*/ 484476 h 840941"/>
                  <a:gd name="connsiteX285" fmla="*/ 1592182 w 3024845"/>
                  <a:gd name="connsiteY285" fmla="*/ 485381 h 840941"/>
                  <a:gd name="connsiteX286" fmla="*/ 1605140 w 3024845"/>
                  <a:gd name="connsiteY286" fmla="*/ 485381 h 840941"/>
                  <a:gd name="connsiteX287" fmla="*/ 1605140 w 3024845"/>
                  <a:gd name="connsiteY287" fmla="*/ 469343 h 840941"/>
                  <a:gd name="connsiteX288" fmla="*/ 1673096 w 3024845"/>
                  <a:gd name="connsiteY288" fmla="*/ 469343 h 840941"/>
                  <a:gd name="connsiteX289" fmla="*/ 1673096 w 3024845"/>
                  <a:gd name="connsiteY289" fmla="*/ 384090 h 840941"/>
                  <a:gd name="connsiteX290" fmla="*/ 1745104 w 3024845"/>
                  <a:gd name="connsiteY290" fmla="*/ 384090 h 840941"/>
                  <a:gd name="connsiteX291" fmla="*/ 1745104 w 3024845"/>
                  <a:gd name="connsiteY291" fmla="*/ 462858 h 840941"/>
                  <a:gd name="connsiteX292" fmla="*/ 1747008 w 3024845"/>
                  <a:gd name="connsiteY292" fmla="*/ 462858 h 840941"/>
                  <a:gd name="connsiteX293" fmla="*/ 1748250 w 3024845"/>
                  <a:gd name="connsiteY293" fmla="*/ 485381 h 840941"/>
                  <a:gd name="connsiteX294" fmla="*/ 1757926 w 3024845"/>
                  <a:gd name="connsiteY294" fmla="*/ 485381 h 840941"/>
                  <a:gd name="connsiteX295" fmla="*/ 1759168 w 3024845"/>
                  <a:gd name="connsiteY295" fmla="*/ 462858 h 840941"/>
                  <a:gd name="connsiteX296" fmla="*/ 1765248 w 3024845"/>
                  <a:gd name="connsiteY296" fmla="*/ 462858 h 840941"/>
                  <a:gd name="connsiteX297" fmla="*/ 1766490 w 3024845"/>
                  <a:gd name="connsiteY297" fmla="*/ 485381 h 840941"/>
                  <a:gd name="connsiteX298" fmla="*/ 1817112 w 3024845"/>
                  <a:gd name="connsiteY298" fmla="*/ 485381 h 840941"/>
                  <a:gd name="connsiteX299" fmla="*/ 1817112 w 3024845"/>
                  <a:gd name="connsiteY299" fmla="*/ 322353 h 840941"/>
                  <a:gd name="connsiteX300" fmla="*/ 2014439 w 3024845"/>
                  <a:gd name="connsiteY300" fmla="*/ 322353 h 840941"/>
                  <a:gd name="connsiteX301" fmla="*/ 2014439 w 3024845"/>
                  <a:gd name="connsiteY301" fmla="*/ 485381 h 840941"/>
                  <a:gd name="connsiteX302" fmla="*/ 2033136 w 3024845"/>
                  <a:gd name="connsiteY302" fmla="*/ 485381 h 840941"/>
                  <a:gd name="connsiteX303" fmla="*/ 2033136 w 3024845"/>
                  <a:gd name="connsiteY303" fmla="*/ 402688 h 840941"/>
                  <a:gd name="connsiteX304" fmla="*/ 2128256 w 3024845"/>
                  <a:gd name="connsiteY304" fmla="*/ 402688 h 840941"/>
                  <a:gd name="connsiteX305" fmla="*/ 2180720 w 3024845"/>
                  <a:gd name="connsiteY305" fmla="*/ 337475 h 840941"/>
                  <a:gd name="connsiteX306" fmla="*/ 2245574 w 3024845"/>
                  <a:gd name="connsiteY306" fmla="*/ 337475 h 840941"/>
                  <a:gd name="connsiteX307" fmla="*/ 2245574 w 3024845"/>
                  <a:gd name="connsiteY307" fmla="*/ 413137 h 840941"/>
                  <a:gd name="connsiteX308" fmla="*/ 2253681 w 3024845"/>
                  <a:gd name="connsiteY308" fmla="*/ 413137 h 840941"/>
                  <a:gd name="connsiteX309" fmla="*/ 2255708 w 3024845"/>
                  <a:gd name="connsiteY309" fmla="*/ 406652 h 840941"/>
                  <a:gd name="connsiteX310" fmla="*/ 2261788 w 3024845"/>
                  <a:gd name="connsiteY310" fmla="*/ 406652 h 840941"/>
                  <a:gd name="connsiteX311" fmla="*/ 2263815 w 3024845"/>
                  <a:gd name="connsiteY311" fmla="*/ 415299 h 840941"/>
                  <a:gd name="connsiteX312" fmla="*/ 2275975 w 3024845"/>
                  <a:gd name="connsiteY312" fmla="*/ 415299 h 840941"/>
                  <a:gd name="connsiteX313" fmla="*/ 2275975 w 3024845"/>
                  <a:gd name="connsiteY313" fmla="*/ 408813 h 840941"/>
                  <a:gd name="connsiteX314" fmla="*/ 2298268 w 3024845"/>
                  <a:gd name="connsiteY314" fmla="*/ 408813 h 840941"/>
                  <a:gd name="connsiteX315" fmla="*/ 2298268 w 3024845"/>
                  <a:gd name="connsiteY315" fmla="*/ 415299 h 840941"/>
                  <a:gd name="connsiteX316" fmla="*/ 2318535 w 3024845"/>
                  <a:gd name="connsiteY316" fmla="*/ 415299 h 840941"/>
                  <a:gd name="connsiteX317" fmla="*/ 2318535 w 3024845"/>
                  <a:gd name="connsiteY317" fmla="*/ 460696 h 840941"/>
                  <a:gd name="connsiteX318" fmla="*/ 2332722 w 3024845"/>
                  <a:gd name="connsiteY318" fmla="*/ 460696 h 840941"/>
                  <a:gd name="connsiteX319" fmla="*/ 2332722 w 3024845"/>
                  <a:gd name="connsiteY319" fmla="*/ 447725 h 840941"/>
                  <a:gd name="connsiteX320" fmla="*/ 2348936 w 3024845"/>
                  <a:gd name="connsiteY320" fmla="*/ 447725 h 840941"/>
                  <a:gd name="connsiteX321" fmla="*/ 2348936 w 3024845"/>
                  <a:gd name="connsiteY321" fmla="*/ 268298 h 840941"/>
                  <a:gd name="connsiteX322" fmla="*/ 2355016 w 3024845"/>
                  <a:gd name="connsiteY322" fmla="*/ 261812 h 840941"/>
                  <a:gd name="connsiteX323" fmla="*/ 2427977 w 3024845"/>
                  <a:gd name="connsiteY323" fmla="*/ 261812 h 840941"/>
                  <a:gd name="connsiteX324" fmla="*/ 2427977 w 3024845"/>
                  <a:gd name="connsiteY324" fmla="*/ 270460 h 840941"/>
                  <a:gd name="connsiteX325" fmla="*/ 2438110 w 3024845"/>
                  <a:gd name="connsiteY325" fmla="*/ 270460 h 840941"/>
                  <a:gd name="connsiteX326" fmla="*/ 2438110 w 3024845"/>
                  <a:gd name="connsiteY326" fmla="*/ 385034 h 840941"/>
                  <a:gd name="connsiteX327" fmla="*/ 2460404 w 3024845"/>
                  <a:gd name="connsiteY327" fmla="*/ 385034 h 840941"/>
                  <a:gd name="connsiteX328" fmla="*/ 2460404 w 3024845"/>
                  <a:gd name="connsiteY328" fmla="*/ 318019 h 840941"/>
                  <a:gd name="connsiteX329" fmla="*/ 2486751 w 3024845"/>
                  <a:gd name="connsiteY329" fmla="*/ 318019 h 840941"/>
                  <a:gd name="connsiteX330" fmla="*/ 2490804 w 3024845"/>
                  <a:gd name="connsiteY330" fmla="*/ 313695 h 840941"/>
                  <a:gd name="connsiteX331" fmla="*/ 2498911 w 3024845"/>
                  <a:gd name="connsiteY331" fmla="*/ 313695 h 840941"/>
                  <a:gd name="connsiteX332" fmla="*/ 2502964 w 3024845"/>
                  <a:gd name="connsiteY332" fmla="*/ 318019 h 840941"/>
                  <a:gd name="connsiteX333" fmla="*/ 2525258 w 3024845"/>
                  <a:gd name="connsiteY333" fmla="*/ 318019 h 840941"/>
                  <a:gd name="connsiteX334" fmla="*/ 2525258 w 3024845"/>
                  <a:gd name="connsiteY334" fmla="*/ 201283 h 840941"/>
                  <a:gd name="connsiteX335" fmla="*/ 2582005 w 3024845"/>
                  <a:gd name="connsiteY335" fmla="*/ 190474 h 840941"/>
                  <a:gd name="connsiteX336" fmla="*/ 2582005 w 3024845"/>
                  <a:gd name="connsiteY336" fmla="*/ 191555 h 840941"/>
                  <a:gd name="connsiteX337" fmla="*/ 2582005 w 3024845"/>
                  <a:gd name="connsiteY337" fmla="*/ 199121 h 840941"/>
                  <a:gd name="connsiteX338" fmla="*/ 2608352 w 3024845"/>
                  <a:gd name="connsiteY338" fmla="*/ 199121 h 840941"/>
                  <a:gd name="connsiteX339" fmla="*/ 2608352 w 3024845"/>
                  <a:gd name="connsiteY339" fmla="*/ 454211 h 840941"/>
                  <a:gd name="connsiteX340" fmla="*/ 2630646 w 3024845"/>
                  <a:gd name="connsiteY340" fmla="*/ 454211 h 840941"/>
                  <a:gd name="connsiteX341" fmla="*/ 2630646 w 3024845"/>
                  <a:gd name="connsiteY341" fmla="*/ 449887 h 840941"/>
                  <a:gd name="connsiteX342" fmla="*/ 2642806 w 3024845"/>
                  <a:gd name="connsiteY342" fmla="*/ 449887 h 840941"/>
                  <a:gd name="connsiteX343" fmla="*/ 2642806 w 3024845"/>
                  <a:gd name="connsiteY343" fmla="*/ 454211 h 840941"/>
                  <a:gd name="connsiteX344" fmla="*/ 2667126 w 3024845"/>
                  <a:gd name="connsiteY344" fmla="*/ 454211 h 840941"/>
                  <a:gd name="connsiteX345" fmla="*/ 2667126 w 3024845"/>
                  <a:gd name="connsiteY345" fmla="*/ 441240 h 840941"/>
                  <a:gd name="connsiteX346" fmla="*/ 2695500 w 3024845"/>
                  <a:gd name="connsiteY346" fmla="*/ 441240 h 840941"/>
                  <a:gd name="connsiteX347" fmla="*/ 2707660 w 3024845"/>
                  <a:gd name="connsiteY347" fmla="*/ 436916 h 840941"/>
                  <a:gd name="connsiteX348" fmla="*/ 2727927 w 3024845"/>
                  <a:gd name="connsiteY348" fmla="*/ 441240 h 840941"/>
                  <a:gd name="connsiteX349" fmla="*/ 2727927 w 3024845"/>
                  <a:gd name="connsiteY349" fmla="*/ 423946 h 840941"/>
                  <a:gd name="connsiteX350" fmla="*/ 2736034 w 3024845"/>
                  <a:gd name="connsiteY350" fmla="*/ 423946 h 840941"/>
                  <a:gd name="connsiteX351" fmla="*/ 2736034 w 3024845"/>
                  <a:gd name="connsiteY351" fmla="*/ 410975 h 840941"/>
                  <a:gd name="connsiteX352" fmla="*/ 2792781 w 3024845"/>
                  <a:gd name="connsiteY352" fmla="*/ 410975 h 840941"/>
                  <a:gd name="connsiteX353" fmla="*/ 2792781 w 3024845"/>
                  <a:gd name="connsiteY353" fmla="*/ 380710 h 840941"/>
                  <a:gd name="connsiteX354" fmla="*/ 2811021 w 3024845"/>
                  <a:gd name="connsiteY354" fmla="*/ 380710 h 840941"/>
                  <a:gd name="connsiteX355" fmla="*/ 2811021 w 3024845"/>
                  <a:gd name="connsiteY355" fmla="*/ 374225 h 840941"/>
                  <a:gd name="connsiteX356" fmla="*/ 2823181 w 3024845"/>
                  <a:gd name="connsiteY356" fmla="*/ 374225 h 840941"/>
                  <a:gd name="connsiteX357" fmla="*/ 2823181 w 3024845"/>
                  <a:gd name="connsiteY357" fmla="*/ 380710 h 840941"/>
                  <a:gd name="connsiteX358" fmla="*/ 2839395 w 3024845"/>
                  <a:gd name="connsiteY358" fmla="*/ 380710 h 840941"/>
                  <a:gd name="connsiteX359" fmla="*/ 2839395 w 3024845"/>
                  <a:gd name="connsiteY359" fmla="*/ 430431 h 840941"/>
                  <a:gd name="connsiteX360" fmla="*/ 2871822 w 3024845"/>
                  <a:gd name="connsiteY360" fmla="*/ 430431 h 840941"/>
                  <a:gd name="connsiteX361" fmla="*/ 2871822 w 3024845"/>
                  <a:gd name="connsiteY361" fmla="*/ 404490 h 840941"/>
                  <a:gd name="connsiteX362" fmla="*/ 2910329 w 3024845"/>
                  <a:gd name="connsiteY362" fmla="*/ 404490 h 840941"/>
                  <a:gd name="connsiteX363" fmla="*/ 2910329 w 3024845"/>
                  <a:gd name="connsiteY363" fmla="*/ 374225 h 840941"/>
                  <a:gd name="connsiteX364" fmla="*/ 2958970 w 3024845"/>
                  <a:gd name="connsiteY364" fmla="*/ 374225 h 840941"/>
                  <a:gd name="connsiteX365" fmla="*/ 2958970 w 3024845"/>
                  <a:gd name="connsiteY365" fmla="*/ 485381 h 840941"/>
                  <a:gd name="connsiteX366" fmla="*/ 2958970 w 3024845"/>
                  <a:gd name="connsiteY366" fmla="*/ 499160 h 840941"/>
                  <a:gd name="connsiteX367" fmla="*/ 3024845 w 3024845"/>
                  <a:gd name="connsiteY367" fmla="*/ 499160 h 840941"/>
                  <a:gd name="connsiteX368" fmla="*/ 3024845 w 3024845"/>
                  <a:gd name="connsiteY368" fmla="*/ 840941 h 840941"/>
                  <a:gd name="connsiteX369" fmla="*/ 2054 w 3024845"/>
                  <a:gd name="connsiteY369" fmla="*/ 838608 h 840941"/>
                  <a:gd name="connsiteX370" fmla="*/ 0 w 3024845"/>
                  <a:gd name="connsiteY370" fmla="*/ 404490 h 840941"/>
                  <a:gd name="connsiteX371" fmla="*/ 20267 w 3024845"/>
                  <a:gd name="connsiteY371" fmla="*/ 404490 h 840941"/>
                  <a:gd name="connsiteX372" fmla="*/ 20774 w 3024845"/>
                  <a:gd name="connsiteY372" fmla="*/ 403409 h 840941"/>
                  <a:gd name="connsiteX373" fmla="*/ 24320 w 3024845"/>
                  <a:gd name="connsiteY373" fmla="*/ 395843 h 840941"/>
                  <a:gd name="connsiteX374" fmla="*/ 26094 w 3024845"/>
                  <a:gd name="connsiteY374" fmla="*/ 396113 h 840941"/>
                  <a:gd name="connsiteX375" fmla="*/ 38507 w 3024845"/>
                  <a:gd name="connsiteY375" fmla="*/ 398004 h 840941"/>
                  <a:gd name="connsiteX376" fmla="*/ 39014 w 3024845"/>
                  <a:gd name="connsiteY376" fmla="*/ 399356 h 840941"/>
                  <a:gd name="connsiteX377" fmla="*/ 42560 w 3024845"/>
                  <a:gd name="connsiteY377" fmla="*/ 408813 h 840941"/>
                  <a:gd name="connsiteX378" fmla="*/ 68907 w 3024845"/>
                  <a:gd name="connsiteY378" fmla="*/ 410975 h 840941"/>
                  <a:gd name="connsiteX379" fmla="*/ 68907 w 3024845"/>
                  <a:gd name="connsiteY379" fmla="*/ 287754 h 840941"/>
                  <a:gd name="connsiteX380" fmla="*/ 70934 w 3024845"/>
                  <a:gd name="connsiteY380" fmla="*/ 287754 h 840941"/>
                  <a:gd name="connsiteX381" fmla="*/ 85121 w 3024845"/>
                  <a:gd name="connsiteY381" fmla="*/ 287754 h 840941"/>
                  <a:gd name="connsiteX382" fmla="*/ 85121 w 3024845"/>
                  <a:gd name="connsiteY382" fmla="*/ 151562 h 840941"/>
                  <a:gd name="connsiteX383" fmla="*/ 86894 w 3024845"/>
                  <a:gd name="connsiteY383" fmla="*/ 151562 h 840941"/>
                  <a:gd name="connsiteX384" fmla="*/ 99308 w 3024845"/>
                  <a:gd name="connsiteY384" fmla="*/ 151562 h 840941"/>
                  <a:gd name="connsiteX385" fmla="*/ 99308 w 3024845"/>
                  <a:gd name="connsiteY385" fmla="*/ 36988 h 840941"/>
                  <a:gd name="connsiteX0" fmla="*/ 99308 w 3024845"/>
                  <a:gd name="connsiteY0" fmla="*/ 0 h 803953"/>
                  <a:gd name="connsiteX1" fmla="*/ 220909 w 3024845"/>
                  <a:gd name="connsiteY1" fmla="*/ 114574 h 803953"/>
                  <a:gd name="connsiteX2" fmla="*/ 223189 w 3024845"/>
                  <a:gd name="connsiteY2" fmla="*/ 114574 h 803953"/>
                  <a:gd name="connsiteX3" fmla="*/ 239150 w 3024845"/>
                  <a:gd name="connsiteY3" fmla="*/ 114574 h 803953"/>
                  <a:gd name="connsiteX4" fmla="*/ 239150 w 3024845"/>
                  <a:gd name="connsiteY4" fmla="*/ 255089 h 803953"/>
                  <a:gd name="connsiteX5" fmla="*/ 240670 w 3024845"/>
                  <a:gd name="connsiteY5" fmla="*/ 254819 h 803953"/>
                  <a:gd name="connsiteX6" fmla="*/ 251310 w 3024845"/>
                  <a:gd name="connsiteY6" fmla="*/ 252928 h 803953"/>
                  <a:gd name="connsiteX7" fmla="*/ 249283 w 3024845"/>
                  <a:gd name="connsiteY7" fmla="*/ 341560 h 803953"/>
                  <a:gd name="connsiteX8" fmla="*/ 250803 w 3024845"/>
                  <a:gd name="connsiteY8" fmla="*/ 341831 h 803953"/>
                  <a:gd name="connsiteX9" fmla="*/ 261443 w 3024845"/>
                  <a:gd name="connsiteY9" fmla="*/ 343722 h 803953"/>
                  <a:gd name="connsiteX10" fmla="*/ 261696 w 3024845"/>
                  <a:gd name="connsiteY10" fmla="*/ 344533 h 803953"/>
                  <a:gd name="connsiteX11" fmla="*/ 263470 w 3024845"/>
                  <a:gd name="connsiteY11" fmla="*/ 350208 h 803953"/>
                  <a:gd name="connsiteX12" fmla="*/ 264230 w 3024845"/>
                  <a:gd name="connsiteY12" fmla="*/ 347776 h 803953"/>
                  <a:gd name="connsiteX13" fmla="*/ 269550 w 3024845"/>
                  <a:gd name="connsiteY13" fmla="*/ 330752 h 803953"/>
                  <a:gd name="connsiteX14" fmla="*/ 271323 w 3024845"/>
                  <a:gd name="connsiteY14" fmla="*/ 330752 h 803953"/>
                  <a:gd name="connsiteX15" fmla="*/ 283737 w 3024845"/>
                  <a:gd name="connsiteY15" fmla="*/ 330752 h 803953"/>
                  <a:gd name="connsiteX16" fmla="*/ 283737 w 3024845"/>
                  <a:gd name="connsiteY16" fmla="*/ 363178 h 803953"/>
                  <a:gd name="connsiteX17" fmla="*/ 284750 w 3024845"/>
                  <a:gd name="connsiteY17" fmla="*/ 363719 h 803953"/>
                  <a:gd name="connsiteX18" fmla="*/ 291844 w 3024845"/>
                  <a:gd name="connsiteY18" fmla="*/ 367502 h 803953"/>
                  <a:gd name="connsiteX19" fmla="*/ 291844 w 3024845"/>
                  <a:gd name="connsiteY19" fmla="*/ 368853 h 803953"/>
                  <a:gd name="connsiteX20" fmla="*/ 291844 w 3024845"/>
                  <a:gd name="connsiteY20" fmla="*/ 378311 h 803953"/>
                  <a:gd name="connsiteX21" fmla="*/ 336431 w 3024845"/>
                  <a:gd name="connsiteY21" fmla="*/ 378311 h 803953"/>
                  <a:gd name="connsiteX22" fmla="*/ 336431 w 3024845"/>
                  <a:gd name="connsiteY22" fmla="*/ 379392 h 803953"/>
                  <a:gd name="connsiteX23" fmla="*/ 336431 w 3024845"/>
                  <a:gd name="connsiteY23" fmla="*/ 386958 h 803953"/>
                  <a:gd name="connsiteX24" fmla="*/ 338457 w 3024845"/>
                  <a:gd name="connsiteY24" fmla="*/ 386958 h 803953"/>
                  <a:gd name="connsiteX25" fmla="*/ 352644 w 3024845"/>
                  <a:gd name="connsiteY25" fmla="*/ 386958 h 803953"/>
                  <a:gd name="connsiteX26" fmla="*/ 352644 w 3024845"/>
                  <a:gd name="connsiteY26" fmla="*/ 356693 h 803953"/>
                  <a:gd name="connsiteX27" fmla="*/ 397231 w 3024845"/>
                  <a:gd name="connsiteY27" fmla="*/ 356693 h 803953"/>
                  <a:gd name="connsiteX28" fmla="*/ 397231 w 3024845"/>
                  <a:gd name="connsiteY28" fmla="*/ 355342 h 803953"/>
                  <a:gd name="connsiteX29" fmla="*/ 397231 w 3024845"/>
                  <a:gd name="connsiteY29" fmla="*/ 345884 h 803953"/>
                  <a:gd name="connsiteX30" fmla="*/ 398245 w 3024845"/>
                  <a:gd name="connsiteY30" fmla="*/ 345884 h 803953"/>
                  <a:gd name="connsiteX31" fmla="*/ 405338 w 3024845"/>
                  <a:gd name="connsiteY31" fmla="*/ 345884 h 803953"/>
                  <a:gd name="connsiteX32" fmla="*/ 405338 w 3024845"/>
                  <a:gd name="connsiteY32" fmla="*/ 343993 h 803953"/>
                  <a:gd name="connsiteX33" fmla="*/ 405338 w 3024845"/>
                  <a:gd name="connsiteY33" fmla="*/ 330752 h 803953"/>
                  <a:gd name="connsiteX34" fmla="*/ 406098 w 3024845"/>
                  <a:gd name="connsiteY34" fmla="*/ 330752 h 803953"/>
                  <a:gd name="connsiteX35" fmla="*/ 411418 w 3024845"/>
                  <a:gd name="connsiteY35" fmla="*/ 330752 h 803953"/>
                  <a:gd name="connsiteX36" fmla="*/ 411418 w 3024845"/>
                  <a:gd name="connsiteY36" fmla="*/ 329671 h 803953"/>
                  <a:gd name="connsiteX37" fmla="*/ 411418 w 3024845"/>
                  <a:gd name="connsiteY37" fmla="*/ 322104 h 803953"/>
                  <a:gd name="connsiteX38" fmla="*/ 413445 w 3024845"/>
                  <a:gd name="connsiteY38" fmla="*/ 322104 h 803953"/>
                  <a:gd name="connsiteX39" fmla="*/ 427632 w 3024845"/>
                  <a:gd name="connsiteY39" fmla="*/ 322104 h 803953"/>
                  <a:gd name="connsiteX40" fmla="*/ 427632 w 3024845"/>
                  <a:gd name="connsiteY40" fmla="*/ 323185 h 803953"/>
                  <a:gd name="connsiteX41" fmla="*/ 427632 w 3024845"/>
                  <a:gd name="connsiteY41" fmla="*/ 330752 h 803953"/>
                  <a:gd name="connsiteX42" fmla="*/ 449925 w 3024845"/>
                  <a:gd name="connsiteY42" fmla="*/ 330752 h 803953"/>
                  <a:gd name="connsiteX43" fmla="*/ 449925 w 3024845"/>
                  <a:gd name="connsiteY43" fmla="*/ 328860 h 803953"/>
                  <a:gd name="connsiteX44" fmla="*/ 449925 w 3024845"/>
                  <a:gd name="connsiteY44" fmla="*/ 315619 h 803953"/>
                  <a:gd name="connsiteX45" fmla="*/ 451699 w 3024845"/>
                  <a:gd name="connsiteY45" fmla="*/ 315619 h 803953"/>
                  <a:gd name="connsiteX46" fmla="*/ 464112 w 3024845"/>
                  <a:gd name="connsiteY46" fmla="*/ 315619 h 803953"/>
                  <a:gd name="connsiteX47" fmla="*/ 464112 w 3024845"/>
                  <a:gd name="connsiteY47" fmla="*/ 339399 h 803953"/>
                  <a:gd name="connsiteX48" fmla="*/ 465126 w 3024845"/>
                  <a:gd name="connsiteY48" fmla="*/ 339399 h 803953"/>
                  <a:gd name="connsiteX49" fmla="*/ 472219 w 3024845"/>
                  <a:gd name="connsiteY49" fmla="*/ 339399 h 803953"/>
                  <a:gd name="connsiteX50" fmla="*/ 472219 w 3024845"/>
                  <a:gd name="connsiteY50" fmla="*/ 338318 h 803953"/>
                  <a:gd name="connsiteX51" fmla="*/ 472219 w 3024845"/>
                  <a:gd name="connsiteY51" fmla="*/ 330752 h 803953"/>
                  <a:gd name="connsiteX52" fmla="*/ 473992 w 3024845"/>
                  <a:gd name="connsiteY52" fmla="*/ 330752 h 803953"/>
                  <a:gd name="connsiteX53" fmla="*/ 486406 w 3024845"/>
                  <a:gd name="connsiteY53" fmla="*/ 330752 h 803953"/>
                  <a:gd name="connsiteX54" fmla="*/ 486406 w 3024845"/>
                  <a:gd name="connsiteY54" fmla="*/ 356693 h 803953"/>
                  <a:gd name="connsiteX55" fmla="*/ 488433 w 3024845"/>
                  <a:gd name="connsiteY55" fmla="*/ 356693 h 803953"/>
                  <a:gd name="connsiteX56" fmla="*/ 502619 w 3024845"/>
                  <a:gd name="connsiteY56" fmla="*/ 356693 h 803953"/>
                  <a:gd name="connsiteX57" fmla="*/ 502619 w 3024845"/>
                  <a:gd name="connsiteY57" fmla="*/ 358314 h 803953"/>
                  <a:gd name="connsiteX58" fmla="*/ 502619 w 3024845"/>
                  <a:gd name="connsiteY58" fmla="*/ 369664 h 803953"/>
                  <a:gd name="connsiteX59" fmla="*/ 503379 w 3024845"/>
                  <a:gd name="connsiteY59" fmla="*/ 369664 h 803953"/>
                  <a:gd name="connsiteX60" fmla="*/ 508700 w 3024845"/>
                  <a:gd name="connsiteY60" fmla="*/ 369664 h 803953"/>
                  <a:gd name="connsiteX61" fmla="*/ 508700 w 3024845"/>
                  <a:gd name="connsiteY61" fmla="*/ 368853 h 803953"/>
                  <a:gd name="connsiteX62" fmla="*/ 508700 w 3024845"/>
                  <a:gd name="connsiteY62" fmla="*/ 363178 h 803953"/>
                  <a:gd name="connsiteX63" fmla="*/ 539100 w 3024845"/>
                  <a:gd name="connsiteY63" fmla="*/ 363178 h 803953"/>
                  <a:gd name="connsiteX64" fmla="*/ 539100 w 3024845"/>
                  <a:gd name="connsiteY64" fmla="*/ 386958 h 803953"/>
                  <a:gd name="connsiteX65" fmla="*/ 540113 w 3024845"/>
                  <a:gd name="connsiteY65" fmla="*/ 386958 h 803953"/>
                  <a:gd name="connsiteX66" fmla="*/ 547207 w 3024845"/>
                  <a:gd name="connsiteY66" fmla="*/ 386958 h 803953"/>
                  <a:gd name="connsiteX67" fmla="*/ 547207 w 3024845"/>
                  <a:gd name="connsiteY67" fmla="*/ 388039 h 803953"/>
                  <a:gd name="connsiteX68" fmla="*/ 547207 w 3024845"/>
                  <a:gd name="connsiteY68" fmla="*/ 395605 h 803953"/>
                  <a:gd name="connsiteX69" fmla="*/ 547967 w 3024845"/>
                  <a:gd name="connsiteY69" fmla="*/ 395605 h 803953"/>
                  <a:gd name="connsiteX70" fmla="*/ 553287 w 3024845"/>
                  <a:gd name="connsiteY70" fmla="*/ 395605 h 803953"/>
                  <a:gd name="connsiteX71" fmla="*/ 553287 w 3024845"/>
                  <a:gd name="connsiteY71" fmla="*/ 393443 h 803953"/>
                  <a:gd name="connsiteX72" fmla="*/ 553287 w 3024845"/>
                  <a:gd name="connsiteY72" fmla="*/ 378311 h 803953"/>
                  <a:gd name="connsiteX73" fmla="*/ 554300 w 3024845"/>
                  <a:gd name="connsiteY73" fmla="*/ 378311 h 803953"/>
                  <a:gd name="connsiteX74" fmla="*/ 561394 w 3024845"/>
                  <a:gd name="connsiteY74" fmla="*/ 378311 h 803953"/>
                  <a:gd name="connsiteX75" fmla="*/ 561394 w 3024845"/>
                  <a:gd name="connsiteY75" fmla="*/ 379392 h 803953"/>
                  <a:gd name="connsiteX76" fmla="*/ 561394 w 3024845"/>
                  <a:gd name="connsiteY76" fmla="*/ 386958 h 803953"/>
                  <a:gd name="connsiteX77" fmla="*/ 566714 w 3024845"/>
                  <a:gd name="connsiteY77" fmla="*/ 384965 h 803953"/>
                  <a:gd name="connsiteX78" fmla="*/ 567474 w 3024845"/>
                  <a:gd name="connsiteY78" fmla="*/ 383985 h 803953"/>
                  <a:gd name="connsiteX79" fmla="*/ 567474 w 3024845"/>
                  <a:gd name="connsiteY79" fmla="*/ 378311 h 803953"/>
                  <a:gd name="connsiteX80" fmla="*/ 605981 w 3024845"/>
                  <a:gd name="connsiteY80" fmla="*/ 378311 h 803953"/>
                  <a:gd name="connsiteX81" fmla="*/ 605981 w 3024845"/>
                  <a:gd name="connsiteY81" fmla="*/ 402090 h 803953"/>
                  <a:gd name="connsiteX82" fmla="*/ 608007 w 3024845"/>
                  <a:gd name="connsiteY82" fmla="*/ 402090 h 803953"/>
                  <a:gd name="connsiteX83" fmla="*/ 622194 w 3024845"/>
                  <a:gd name="connsiteY83" fmla="*/ 402090 h 803953"/>
                  <a:gd name="connsiteX84" fmla="*/ 622194 w 3024845"/>
                  <a:gd name="connsiteY84" fmla="*/ 403171 h 803953"/>
                  <a:gd name="connsiteX85" fmla="*/ 622194 w 3024845"/>
                  <a:gd name="connsiteY85" fmla="*/ 410737 h 803953"/>
                  <a:gd name="connsiteX86" fmla="*/ 623968 w 3024845"/>
                  <a:gd name="connsiteY86" fmla="*/ 410737 h 803953"/>
                  <a:gd name="connsiteX87" fmla="*/ 636381 w 3024845"/>
                  <a:gd name="connsiteY87" fmla="*/ 410737 h 803953"/>
                  <a:gd name="connsiteX88" fmla="*/ 636381 w 3024845"/>
                  <a:gd name="connsiteY88" fmla="*/ 386958 h 803953"/>
                  <a:gd name="connsiteX89" fmla="*/ 637394 w 3024845"/>
                  <a:gd name="connsiteY89" fmla="*/ 386958 h 803953"/>
                  <a:gd name="connsiteX90" fmla="*/ 644488 w 3024845"/>
                  <a:gd name="connsiteY90" fmla="*/ 386958 h 803953"/>
                  <a:gd name="connsiteX91" fmla="*/ 644488 w 3024845"/>
                  <a:gd name="connsiteY91" fmla="*/ 354531 h 803953"/>
                  <a:gd name="connsiteX92" fmla="*/ 645501 w 3024845"/>
                  <a:gd name="connsiteY92" fmla="*/ 354531 h 803953"/>
                  <a:gd name="connsiteX93" fmla="*/ 652595 w 3024845"/>
                  <a:gd name="connsiteY93" fmla="*/ 354531 h 803953"/>
                  <a:gd name="connsiteX94" fmla="*/ 652595 w 3024845"/>
                  <a:gd name="connsiteY94" fmla="*/ 352640 h 803953"/>
                  <a:gd name="connsiteX95" fmla="*/ 652595 w 3024845"/>
                  <a:gd name="connsiteY95" fmla="*/ 339399 h 803953"/>
                  <a:gd name="connsiteX96" fmla="*/ 651328 w 3024845"/>
                  <a:gd name="connsiteY96" fmla="*/ 337777 h 803953"/>
                  <a:gd name="connsiteX97" fmla="*/ 656648 w 3024845"/>
                  <a:gd name="connsiteY97" fmla="*/ 326428 h 803953"/>
                  <a:gd name="connsiteX98" fmla="*/ 664755 w 3024845"/>
                  <a:gd name="connsiteY98" fmla="*/ 354531 h 803953"/>
                  <a:gd name="connsiteX99" fmla="*/ 665515 w 3024845"/>
                  <a:gd name="connsiteY99" fmla="*/ 354531 h 803953"/>
                  <a:gd name="connsiteX100" fmla="*/ 670835 w 3024845"/>
                  <a:gd name="connsiteY100" fmla="*/ 354531 h 803953"/>
                  <a:gd name="connsiteX101" fmla="*/ 670835 w 3024845"/>
                  <a:gd name="connsiteY101" fmla="*/ 248604 h 803953"/>
                  <a:gd name="connsiteX102" fmla="*/ 672355 w 3024845"/>
                  <a:gd name="connsiteY102" fmla="*/ 248604 h 803953"/>
                  <a:gd name="connsiteX103" fmla="*/ 682995 w 3024845"/>
                  <a:gd name="connsiteY103" fmla="*/ 248604 h 803953"/>
                  <a:gd name="connsiteX104" fmla="*/ 682995 w 3024845"/>
                  <a:gd name="connsiteY104" fmla="*/ 201045 h 803953"/>
                  <a:gd name="connsiteX105" fmla="*/ 709342 w 3024845"/>
                  <a:gd name="connsiteY105" fmla="*/ 201045 h 803953"/>
                  <a:gd name="connsiteX106" fmla="*/ 709342 w 3024845"/>
                  <a:gd name="connsiteY106" fmla="*/ 179427 h 803953"/>
                  <a:gd name="connsiteX107" fmla="*/ 743796 w 3024845"/>
                  <a:gd name="connsiteY107" fmla="*/ 179427 h 803953"/>
                  <a:gd name="connsiteX108" fmla="*/ 743796 w 3024845"/>
                  <a:gd name="connsiteY108" fmla="*/ 181859 h 803953"/>
                  <a:gd name="connsiteX109" fmla="*/ 743796 w 3024845"/>
                  <a:gd name="connsiteY109" fmla="*/ 198883 h 803953"/>
                  <a:gd name="connsiteX110" fmla="*/ 746076 w 3024845"/>
                  <a:gd name="connsiteY110" fmla="*/ 198883 h 803953"/>
                  <a:gd name="connsiteX111" fmla="*/ 762036 w 3024845"/>
                  <a:gd name="connsiteY111" fmla="*/ 198883 h 803953"/>
                  <a:gd name="connsiteX112" fmla="*/ 762036 w 3024845"/>
                  <a:gd name="connsiteY112" fmla="*/ 246442 h 803953"/>
                  <a:gd name="connsiteX113" fmla="*/ 763049 w 3024845"/>
                  <a:gd name="connsiteY113" fmla="*/ 246442 h 803953"/>
                  <a:gd name="connsiteX114" fmla="*/ 770143 w 3024845"/>
                  <a:gd name="connsiteY114" fmla="*/ 246442 h 803953"/>
                  <a:gd name="connsiteX115" fmla="*/ 784330 w 3024845"/>
                  <a:gd name="connsiteY115" fmla="*/ 250766 h 803953"/>
                  <a:gd name="connsiteX116" fmla="*/ 784330 w 3024845"/>
                  <a:gd name="connsiteY116" fmla="*/ 289678 h 803953"/>
                  <a:gd name="connsiteX117" fmla="*/ 785343 w 3024845"/>
                  <a:gd name="connsiteY117" fmla="*/ 289678 h 803953"/>
                  <a:gd name="connsiteX118" fmla="*/ 792436 w 3024845"/>
                  <a:gd name="connsiteY118" fmla="*/ 289678 h 803953"/>
                  <a:gd name="connsiteX119" fmla="*/ 792436 w 3024845"/>
                  <a:gd name="connsiteY119" fmla="*/ 291299 h 803953"/>
                  <a:gd name="connsiteX120" fmla="*/ 792436 w 3024845"/>
                  <a:gd name="connsiteY120" fmla="*/ 302648 h 803953"/>
                  <a:gd name="connsiteX121" fmla="*/ 794463 w 3024845"/>
                  <a:gd name="connsiteY121" fmla="*/ 302648 h 803953"/>
                  <a:gd name="connsiteX122" fmla="*/ 808650 w 3024845"/>
                  <a:gd name="connsiteY122" fmla="*/ 302648 h 803953"/>
                  <a:gd name="connsiteX123" fmla="*/ 814730 w 3024845"/>
                  <a:gd name="connsiteY123" fmla="*/ 309134 h 803953"/>
                  <a:gd name="connsiteX124" fmla="*/ 814730 w 3024845"/>
                  <a:gd name="connsiteY124" fmla="*/ 330752 h 803953"/>
                  <a:gd name="connsiteX125" fmla="*/ 817010 w 3024845"/>
                  <a:gd name="connsiteY125" fmla="*/ 330752 h 803953"/>
                  <a:gd name="connsiteX126" fmla="*/ 832970 w 3024845"/>
                  <a:gd name="connsiteY126" fmla="*/ 330752 h 803953"/>
                  <a:gd name="connsiteX127" fmla="*/ 832970 w 3024845"/>
                  <a:gd name="connsiteY127" fmla="*/ 331832 h 803953"/>
                  <a:gd name="connsiteX128" fmla="*/ 832970 w 3024845"/>
                  <a:gd name="connsiteY128" fmla="*/ 339399 h 803953"/>
                  <a:gd name="connsiteX129" fmla="*/ 834237 w 3024845"/>
                  <a:gd name="connsiteY129" fmla="*/ 339399 h 803953"/>
                  <a:gd name="connsiteX130" fmla="*/ 843104 w 3024845"/>
                  <a:gd name="connsiteY130" fmla="*/ 339399 h 803953"/>
                  <a:gd name="connsiteX131" fmla="*/ 843104 w 3024845"/>
                  <a:gd name="connsiteY131" fmla="*/ 341560 h 803953"/>
                  <a:gd name="connsiteX132" fmla="*/ 843104 w 3024845"/>
                  <a:gd name="connsiteY132" fmla="*/ 356693 h 803953"/>
                  <a:gd name="connsiteX133" fmla="*/ 847157 w 3024845"/>
                  <a:gd name="connsiteY133" fmla="*/ 354801 h 803953"/>
                  <a:gd name="connsiteX134" fmla="*/ 847157 w 3024845"/>
                  <a:gd name="connsiteY134" fmla="*/ 341560 h 803953"/>
                  <a:gd name="connsiteX135" fmla="*/ 848170 w 3024845"/>
                  <a:gd name="connsiteY135" fmla="*/ 341560 h 803953"/>
                  <a:gd name="connsiteX136" fmla="*/ 855264 w 3024845"/>
                  <a:gd name="connsiteY136" fmla="*/ 341560 h 803953"/>
                  <a:gd name="connsiteX137" fmla="*/ 855264 w 3024845"/>
                  <a:gd name="connsiteY137" fmla="*/ 343182 h 803953"/>
                  <a:gd name="connsiteX138" fmla="*/ 855264 w 3024845"/>
                  <a:gd name="connsiteY138" fmla="*/ 354531 h 803953"/>
                  <a:gd name="connsiteX139" fmla="*/ 856024 w 3024845"/>
                  <a:gd name="connsiteY139" fmla="*/ 354531 h 803953"/>
                  <a:gd name="connsiteX140" fmla="*/ 861344 w 3024845"/>
                  <a:gd name="connsiteY140" fmla="*/ 354531 h 803953"/>
                  <a:gd name="connsiteX141" fmla="*/ 909984 w 3024845"/>
                  <a:gd name="connsiteY141" fmla="*/ 350208 h 803953"/>
                  <a:gd name="connsiteX142" fmla="*/ 909984 w 3024845"/>
                  <a:gd name="connsiteY142" fmla="*/ 351559 h 803953"/>
                  <a:gd name="connsiteX143" fmla="*/ 909984 w 3024845"/>
                  <a:gd name="connsiteY143" fmla="*/ 361016 h 803953"/>
                  <a:gd name="connsiteX144" fmla="*/ 910744 w 3024845"/>
                  <a:gd name="connsiteY144" fmla="*/ 361016 h 803953"/>
                  <a:gd name="connsiteX145" fmla="*/ 916065 w 3024845"/>
                  <a:gd name="connsiteY145" fmla="*/ 361016 h 803953"/>
                  <a:gd name="connsiteX146" fmla="*/ 916065 w 3024845"/>
                  <a:gd name="connsiteY146" fmla="*/ 363178 h 803953"/>
                  <a:gd name="connsiteX147" fmla="*/ 916065 w 3024845"/>
                  <a:gd name="connsiteY147" fmla="*/ 378311 h 803953"/>
                  <a:gd name="connsiteX148" fmla="*/ 918091 w 3024845"/>
                  <a:gd name="connsiteY148" fmla="*/ 376960 h 803953"/>
                  <a:gd name="connsiteX149" fmla="*/ 932278 w 3024845"/>
                  <a:gd name="connsiteY149" fmla="*/ 367502 h 803953"/>
                  <a:gd name="connsiteX150" fmla="*/ 938358 w 3024845"/>
                  <a:gd name="connsiteY150" fmla="*/ 326428 h 803953"/>
                  <a:gd name="connsiteX151" fmla="*/ 939118 w 3024845"/>
                  <a:gd name="connsiteY151" fmla="*/ 326158 h 803953"/>
                  <a:gd name="connsiteX152" fmla="*/ 944438 w 3024845"/>
                  <a:gd name="connsiteY152" fmla="*/ 324266 h 803953"/>
                  <a:gd name="connsiteX153" fmla="*/ 946465 w 3024845"/>
                  <a:gd name="connsiteY153" fmla="*/ 255089 h 803953"/>
                  <a:gd name="connsiteX154" fmla="*/ 948492 w 3024845"/>
                  <a:gd name="connsiteY154" fmla="*/ 324266 h 803953"/>
                  <a:gd name="connsiteX155" fmla="*/ 949252 w 3024845"/>
                  <a:gd name="connsiteY155" fmla="*/ 324536 h 803953"/>
                  <a:gd name="connsiteX156" fmla="*/ 954572 w 3024845"/>
                  <a:gd name="connsiteY156" fmla="*/ 326428 h 803953"/>
                  <a:gd name="connsiteX157" fmla="*/ 954572 w 3024845"/>
                  <a:gd name="connsiteY157" fmla="*/ 239957 h 803953"/>
                  <a:gd name="connsiteX158" fmla="*/ 958625 w 3024845"/>
                  <a:gd name="connsiteY158" fmla="*/ 207530 h 803953"/>
                  <a:gd name="connsiteX159" fmla="*/ 997132 w 3024845"/>
                  <a:gd name="connsiteY159" fmla="*/ 207530 h 803953"/>
                  <a:gd name="connsiteX160" fmla="*/ 997132 w 3024845"/>
                  <a:gd name="connsiteY160" fmla="*/ 239957 h 803953"/>
                  <a:gd name="connsiteX161" fmla="*/ 997892 w 3024845"/>
                  <a:gd name="connsiteY161" fmla="*/ 239957 h 803953"/>
                  <a:gd name="connsiteX162" fmla="*/ 1003212 w 3024845"/>
                  <a:gd name="connsiteY162" fmla="*/ 239957 h 803953"/>
                  <a:gd name="connsiteX163" fmla="*/ 1003212 w 3024845"/>
                  <a:gd name="connsiteY163" fmla="*/ 157809 h 803953"/>
                  <a:gd name="connsiteX164" fmla="*/ 1004986 w 3024845"/>
                  <a:gd name="connsiteY164" fmla="*/ 157809 h 803953"/>
                  <a:gd name="connsiteX165" fmla="*/ 1017399 w 3024845"/>
                  <a:gd name="connsiteY165" fmla="*/ 157809 h 803953"/>
                  <a:gd name="connsiteX166" fmla="*/ 1017399 w 3024845"/>
                  <a:gd name="connsiteY166" fmla="*/ 155918 h 803953"/>
                  <a:gd name="connsiteX167" fmla="*/ 1017399 w 3024845"/>
                  <a:gd name="connsiteY167" fmla="*/ 142677 h 803953"/>
                  <a:gd name="connsiteX168" fmla="*/ 1039693 w 3024845"/>
                  <a:gd name="connsiteY168" fmla="*/ 142677 h 803953"/>
                  <a:gd name="connsiteX169" fmla="*/ 1039693 w 3024845"/>
                  <a:gd name="connsiteY169" fmla="*/ 141596 h 803953"/>
                  <a:gd name="connsiteX170" fmla="*/ 1039693 w 3024845"/>
                  <a:gd name="connsiteY170" fmla="*/ 134030 h 803953"/>
                  <a:gd name="connsiteX171" fmla="*/ 1041466 w 3024845"/>
                  <a:gd name="connsiteY171" fmla="*/ 134030 h 803953"/>
                  <a:gd name="connsiteX172" fmla="*/ 1053880 w 3024845"/>
                  <a:gd name="connsiteY172" fmla="*/ 134030 h 803953"/>
                  <a:gd name="connsiteX173" fmla="*/ 1053880 w 3024845"/>
                  <a:gd name="connsiteY173" fmla="*/ 135111 h 803953"/>
                  <a:gd name="connsiteX174" fmla="*/ 1053880 w 3024845"/>
                  <a:gd name="connsiteY174" fmla="*/ 142677 h 803953"/>
                  <a:gd name="connsiteX175" fmla="*/ 1054640 w 3024845"/>
                  <a:gd name="connsiteY175" fmla="*/ 142677 h 803953"/>
                  <a:gd name="connsiteX176" fmla="*/ 1059960 w 3024845"/>
                  <a:gd name="connsiteY176" fmla="*/ 142677 h 803953"/>
                  <a:gd name="connsiteX177" fmla="*/ 1070093 w 3024845"/>
                  <a:gd name="connsiteY177" fmla="*/ 138353 h 803953"/>
                  <a:gd name="connsiteX178" fmla="*/ 1074146 w 3024845"/>
                  <a:gd name="connsiteY178" fmla="*/ 141596 h 803953"/>
                  <a:gd name="connsiteX179" fmla="*/ 1074146 w 3024845"/>
                  <a:gd name="connsiteY179" fmla="*/ 134030 h 803953"/>
                  <a:gd name="connsiteX180" fmla="*/ 1076426 w 3024845"/>
                  <a:gd name="connsiteY180" fmla="*/ 134030 h 803953"/>
                  <a:gd name="connsiteX181" fmla="*/ 1092387 w 3024845"/>
                  <a:gd name="connsiteY181" fmla="*/ 134030 h 803953"/>
                  <a:gd name="connsiteX182" fmla="*/ 1092387 w 3024845"/>
                  <a:gd name="connsiteY182" fmla="*/ 135111 h 803953"/>
                  <a:gd name="connsiteX183" fmla="*/ 1092387 w 3024845"/>
                  <a:gd name="connsiteY183" fmla="*/ 142677 h 803953"/>
                  <a:gd name="connsiteX184" fmla="*/ 1122787 w 3024845"/>
                  <a:gd name="connsiteY184" fmla="*/ 142677 h 803953"/>
                  <a:gd name="connsiteX185" fmla="*/ 1122787 w 3024845"/>
                  <a:gd name="connsiteY185" fmla="*/ 144298 h 803953"/>
                  <a:gd name="connsiteX186" fmla="*/ 1122787 w 3024845"/>
                  <a:gd name="connsiteY186" fmla="*/ 155648 h 803953"/>
                  <a:gd name="connsiteX187" fmla="*/ 1149134 w 3024845"/>
                  <a:gd name="connsiteY187" fmla="*/ 155648 h 803953"/>
                  <a:gd name="connsiteX188" fmla="*/ 1149134 w 3024845"/>
                  <a:gd name="connsiteY188" fmla="*/ 185912 h 803953"/>
                  <a:gd name="connsiteX189" fmla="*/ 1149894 w 3024845"/>
                  <a:gd name="connsiteY189" fmla="*/ 185912 h 803953"/>
                  <a:gd name="connsiteX190" fmla="*/ 1155214 w 3024845"/>
                  <a:gd name="connsiteY190" fmla="*/ 185912 h 803953"/>
                  <a:gd name="connsiteX191" fmla="*/ 1155214 w 3024845"/>
                  <a:gd name="connsiteY191" fmla="*/ 186993 h 803953"/>
                  <a:gd name="connsiteX192" fmla="*/ 1155214 w 3024845"/>
                  <a:gd name="connsiteY192" fmla="*/ 194560 h 803953"/>
                  <a:gd name="connsiteX193" fmla="*/ 1159268 w 3024845"/>
                  <a:gd name="connsiteY193" fmla="*/ 224824 h 803953"/>
                  <a:gd name="connsiteX194" fmla="*/ 1160028 w 3024845"/>
                  <a:gd name="connsiteY194" fmla="*/ 224824 h 803953"/>
                  <a:gd name="connsiteX195" fmla="*/ 1165348 w 3024845"/>
                  <a:gd name="connsiteY195" fmla="*/ 224824 h 803953"/>
                  <a:gd name="connsiteX196" fmla="*/ 1165348 w 3024845"/>
                  <a:gd name="connsiteY196" fmla="*/ 225635 h 803953"/>
                  <a:gd name="connsiteX197" fmla="*/ 1165348 w 3024845"/>
                  <a:gd name="connsiteY197" fmla="*/ 231310 h 803953"/>
                  <a:gd name="connsiteX198" fmla="*/ 1166361 w 3024845"/>
                  <a:gd name="connsiteY198" fmla="*/ 231310 h 803953"/>
                  <a:gd name="connsiteX199" fmla="*/ 1173454 w 3024845"/>
                  <a:gd name="connsiteY199" fmla="*/ 231310 h 803953"/>
                  <a:gd name="connsiteX200" fmla="*/ 1173454 w 3024845"/>
                  <a:gd name="connsiteY200" fmla="*/ 261575 h 803953"/>
                  <a:gd name="connsiteX201" fmla="*/ 1175481 w 3024845"/>
                  <a:gd name="connsiteY201" fmla="*/ 261575 h 803953"/>
                  <a:gd name="connsiteX202" fmla="*/ 1189668 w 3024845"/>
                  <a:gd name="connsiteY202" fmla="*/ 261575 h 803953"/>
                  <a:gd name="connsiteX203" fmla="*/ 1189668 w 3024845"/>
                  <a:gd name="connsiteY203" fmla="*/ 285354 h 803953"/>
                  <a:gd name="connsiteX204" fmla="*/ 1191695 w 3024845"/>
                  <a:gd name="connsiteY204" fmla="*/ 286975 h 803953"/>
                  <a:gd name="connsiteX205" fmla="*/ 1191695 w 3024845"/>
                  <a:gd name="connsiteY205" fmla="*/ 298325 h 803953"/>
                  <a:gd name="connsiteX206" fmla="*/ 1192455 w 3024845"/>
                  <a:gd name="connsiteY206" fmla="*/ 298325 h 803953"/>
                  <a:gd name="connsiteX207" fmla="*/ 1197775 w 3024845"/>
                  <a:gd name="connsiteY207" fmla="*/ 298325 h 803953"/>
                  <a:gd name="connsiteX208" fmla="*/ 1197775 w 3024845"/>
                  <a:gd name="connsiteY208" fmla="*/ 322104 h 803953"/>
                  <a:gd name="connsiteX209" fmla="*/ 1199041 w 3024845"/>
                  <a:gd name="connsiteY209" fmla="*/ 322104 h 803953"/>
                  <a:gd name="connsiteX210" fmla="*/ 1207908 w 3024845"/>
                  <a:gd name="connsiteY210" fmla="*/ 322104 h 803953"/>
                  <a:gd name="connsiteX211" fmla="*/ 1209935 w 3024845"/>
                  <a:gd name="connsiteY211" fmla="*/ 326158 h 803953"/>
                  <a:gd name="connsiteX212" fmla="*/ 1209935 w 3024845"/>
                  <a:gd name="connsiteY212" fmla="*/ 339399 h 803953"/>
                  <a:gd name="connsiteX213" fmla="*/ 1211455 w 3024845"/>
                  <a:gd name="connsiteY213" fmla="*/ 337507 h 803953"/>
                  <a:gd name="connsiteX214" fmla="*/ 1222095 w 3024845"/>
                  <a:gd name="connsiteY214" fmla="*/ 324266 h 803953"/>
                  <a:gd name="connsiteX215" fmla="*/ 1250469 w 3024845"/>
                  <a:gd name="connsiteY215" fmla="*/ 324266 h 803953"/>
                  <a:gd name="connsiteX216" fmla="*/ 1250469 w 3024845"/>
                  <a:gd name="connsiteY216" fmla="*/ 410737 h 803953"/>
                  <a:gd name="connsiteX217" fmla="*/ 1251229 w 3024845"/>
                  <a:gd name="connsiteY217" fmla="*/ 410737 h 803953"/>
                  <a:gd name="connsiteX218" fmla="*/ 1256549 w 3024845"/>
                  <a:gd name="connsiteY218" fmla="*/ 410737 h 803953"/>
                  <a:gd name="connsiteX219" fmla="*/ 1257309 w 3024845"/>
                  <a:gd name="connsiteY219" fmla="*/ 409386 h 803953"/>
                  <a:gd name="connsiteX220" fmla="*/ 1262629 w 3024845"/>
                  <a:gd name="connsiteY220" fmla="*/ 399928 h 803953"/>
                  <a:gd name="connsiteX221" fmla="*/ 1262629 w 3024845"/>
                  <a:gd name="connsiteY221" fmla="*/ 401820 h 803953"/>
                  <a:gd name="connsiteX222" fmla="*/ 1262629 w 3024845"/>
                  <a:gd name="connsiteY222" fmla="*/ 415061 h 803953"/>
                  <a:gd name="connsiteX223" fmla="*/ 1266682 w 3024845"/>
                  <a:gd name="connsiteY223" fmla="*/ 369664 h 803953"/>
                  <a:gd name="connsiteX224" fmla="*/ 1267442 w 3024845"/>
                  <a:gd name="connsiteY224" fmla="*/ 369664 h 803953"/>
                  <a:gd name="connsiteX225" fmla="*/ 1272762 w 3024845"/>
                  <a:gd name="connsiteY225" fmla="*/ 369664 h 803953"/>
                  <a:gd name="connsiteX226" fmla="*/ 1272762 w 3024845"/>
                  <a:gd name="connsiteY226" fmla="*/ 304810 h 803953"/>
                  <a:gd name="connsiteX227" fmla="*/ 1273776 w 3024845"/>
                  <a:gd name="connsiteY227" fmla="*/ 304810 h 803953"/>
                  <a:gd name="connsiteX228" fmla="*/ 1280869 w 3024845"/>
                  <a:gd name="connsiteY228" fmla="*/ 304810 h 803953"/>
                  <a:gd name="connsiteX229" fmla="*/ 1293029 w 3024845"/>
                  <a:gd name="connsiteY229" fmla="*/ 261575 h 803953"/>
                  <a:gd name="connsiteX230" fmla="*/ 1294296 w 3024845"/>
                  <a:gd name="connsiteY230" fmla="*/ 261575 h 803953"/>
                  <a:gd name="connsiteX231" fmla="*/ 1303163 w 3024845"/>
                  <a:gd name="connsiteY231" fmla="*/ 261575 h 803953"/>
                  <a:gd name="connsiteX232" fmla="*/ 1313296 w 3024845"/>
                  <a:gd name="connsiteY232" fmla="*/ 304810 h 803953"/>
                  <a:gd name="connsiteX233" fmla="*/ 1314309 w 3024845"/>
                  <a:gd name="connsiteY233" fmla="*/ 304810 h 803953"/>
                  <a:gd name="connsiteX234" fmla="*/ 1321403 w 3024845"/>
                  <a:gd name="connsiteY234" fmla="*/ 304810 h 803953"/>
                  <a:gd name="connsiteX235" fmla="*/ 1321403 w 3024845"/>
                  <a:gd name="connsiteY235" fmla="*/ 343722 h 803953"/>
                  <a:gd name="connsiteX236" fmla="*/ 1323176 w 3024845"/>
                  <a:gd name="connsiteY236" fmla="*/ 343722 h 803953"/>
                  <a:gd name="connsiteX237" fmla="*/ 1335590 w 3024845"/>
                  <a:gd name="connsiteY237" fmla="*/ 343722 h 803953"/>
                  <a:gd name="connsiteX238" fmla="*/ 1335590 w 3024845"/>
                  <a:gd name="connsiteY238" fmla="*/ 345884 h 803953"/>
                  <a:gd name="connsiteX239" fmla="*/ 1335590 w 3024845"/>
                  <a:gd name="connsiteY239" fmla="*/ 361016 h 803953"/>
                  <a:gd name="connsiteX240" fmla="*/ 1339643 w 3024845"/>
                  <a:gd name="connsiteY240" fmla="*/ 358855 h 803953"/>
                  <a:gd name="connsiteX241" fmla="*/ 1339643 w 3024845"/>
                  <a:gd name="connsiteY241" fmla="*/ 343722 h 803953"/>
                  <a:gd name="connsiteX242" fmla="*/ 1341163 w 3024845"/>
                  <a:gd name="connsiteY242" fmla="*/ 343722 h 803953"/>
                  <a:gd name="connsiteX243" fmla="*/ 1351803 w 3024845"/>
                  <a:gd name="connsiteY243" fmla="*/ 343722 h 803953"/>
                  <a:gd name="connsiteX244" fmla="*/ 1351803 w 3024845"/>
                  <a:gd name="connsiteY244" fmla="*/ 345343 h 803953"/>
                  <a:gd name="connsiteX245" fmla="*/ 1351803 w 3024845"/>
                  <a:gd name="connsiteY245" fmla="*/ 356693 h 803953"/>
                  <a:gd name="connsiteX246" fmla="*/ 1382204 w 3024845"/>
                  <a:gd name="connsiteY246" fmla="*/ 356693 h 803953"/>
                  <a:gd name="connsiteX247" fmla="*/ 1382204 w 3024845"/>
                  <a:gd name="connsiteY247" fmla="*/ 319943 h 803953"/>
                  <a:gd name="connsiteX248" fmla="*/ 1383470 w 3024845"/>
                  <a:gd name="connsiteY248" fmla="*/ 319943 h 803953"/>
                  <a:gd name="connsiteX249" fmla="*/ 1392337 w 3024845"/>
                  <a:gd name="connsiteY249" fmla="*/ 319943 h 803953"/>
                  <a:gd name="connsiteX250" fmla="*/ 1392337 w 3024845"/>
                  <a:gd name="connsiteY250" fmla="*/ 341560 h 803953"/>
                  <a:gd name="connsiteX251" fmla="*/ 1394364 w 3024845"/>
                  <a:gd name="connsiteY251" fmla="*/ 309134 h 803953"/>
                  <a:gd name="connsiteX252" fmla="*/ 1416657 w 3024845"/>
                  <a:gd name="connsiteY252" fmla="*/ 309134 h 803953"/>
                  <a:gd name="connsiteX253" fmla="*/ 1416657 w 3024845"/>
                  <a:gd name="connsiteY253" fmla="*/ 307512 h 803953"/>
                  <a:gd name="connsiteX254" fmla="*/ 1416657 w 3024845"/>
                  <a:gd name="connsiteY254" fmla="*/ 296163 h 803953"/>
                  <a:gd name="connsiteX255" fmla="*/ 1417417 w 3024845"/>
                  <a:gd name="connsiteY255" fmla="*/ 296163 h 803953"/>
                  <a:gd name="connsiteX256" fmla="*/ 1422737 w 3024845"/>
                  <a:gd name="connsiteY256" fmla="*/ 296163 h 803953"/>
                  <a:gd name="connsiteX257" fmla="*/ 1422737 w 3024845"/>
                  <a:gd name="connsiteY257" fmla="*/ 294272 h 803953"/>
                  <a:gd name="connsiteX258" fmla="*/ 1422737 w 3024845"/>
                  <a:gd name="connsiteY258" fmla="*/ 281031 h 803953"/>
                  <a:gd name="connsiteX259" fmla="*/ 1426791 w 3024845"/>
                  <a:gd name="connsiteY259" fmla="*/ 287516 h 803953"/>
                  <a:gd name="connsiteX260" fmla="*/ 1429071 w 3024845"/>
                  <a:gd name="connsiteY260" fmla="*/ 287516 h 803953"/>
                  <a:gd name="connsiteX261" fmla="*/ 1445031 w 3024845"/>
                  <a:gd name="connsiteY261" fmla="*/ 287516 h 803953"/>
                  <a:gd name="connsiteX262" fmla="*/ 1445031 w 3024845"/>
                  <a:gd name="connsiteY262" fmla="*/ 286705 h 803953"/>
                  <a:gd name="connsiteX263" fmla="*/ 1445031 w 3024845"/>
                  <a:gd name="connsiteY263" fmla="*/ 281031 h 803953"/>
                  <a:gd name="connsiteX264" fmla="*/ 1445791 w 3024845"/>
                  <a:gd name="connsiteY264" fmla="*/ 281031 h 803953"/>
                  <a:gd name="connsiteX265" fmla="*/ 1451111 w 3024845"/>
                  <a:gd name="connsiteY265" fmla="*/ 281031 h 803953"/>
                  <a:gd name="connsiteX266" fmla="*/ 1451111 w 3024845"/>
                  <a:gd name="connsiteY266" fmla="*/ 282382 h 803953"/>
                  <a:gd name="connsiteX267" fmla="*/ 1451111 w 3024845"/>
                  <a:gd name="connsiteY267" fmla="*/ 291840 h 803953"/>
                  <a:gd name="connsiteX268" fmla="*/ 1489618 w 3024845"/>
                  <a:gd name="connsiteY268" fmla="*/ 291840 h 803953"/>
                  <a:gd name="connsiteX269" fmla="*/ 1489618 w 3024845"/>
                  <a:gd name="connsiteY269" fmla="*/ 430193 h 803953"/>
                  <a:gd name="connsiteX270" fmla="*/ 1491138 w 3024845"/>
                  <a:gd name="connsiteY270" fmla="*/ 430193 h 803953"/>
                  <a:gd name="connsiteX271" fmla="*/ 1501778 w 3024845"/>
                  <a:gd name="connsiteY271" fmla="*/ 430193 h 803953"/>
                  <a:gd name="connsiteX272" fmla="*/ 1501778 w 3024845"/>
                  <a:gd name="connsiteY272" fmla="*/ 417223 h 803953"/>
                  <a:gd name="connsiteX273" fmla="*/ 1505832 w 3024845"/>
                  <a:gd name="connsiteY273" fmla="*/ 417223 h 803953"/>
                  <a:gd name="connsiteX274" fmla="*/ 1505832 w 3024845"/>
                  <a:gd name="connsiteY274" fmla="*/ 430193 h 803953"/>
                  <a:gd name="connsiteX275" fmla="*/ 1536232 w 3024845"/>
                  <a:gd name="connsiteY275" fmla="*/ 430193 h 803953"/>
                  <a:gd name="connsiteX276" fmla="*/ 1536232 w 3024845"/>
                  <a:gd name="connsiteY276" fmla="*/ 399928 h 803953"/>
                  <a:gd name="connsiteX277" fmla="*/ 1548392 w 3024845"/>
                  <a:gd name="connsiteY277" fmla="*/ 399928 h 803953"/>
                  <a:gd name="connsiteX278" fmla="*/ 1560552 w 3024845"/>
                  <a:gd name="connsiteY278" fmla="*/ 397767 h 803953"/>
                  <a:gd name="connsiteX279" fmla="*/ 1564606 w 3024845"/>
                  <a:gd name="connsiteY279" fmla="*/ 399928 h 803953"/>
                  <a:gd name="connsiteX280" fmla="*/ 1574739 w 3024845"/>
                  <a:gd name="connsiteY280" fmla="*/ 399928 h 803953"/>
                  <a:gd name="connsiteX281" fmla="*/ 1574739 w 3024845"/>
                  <a:gd name="connsiteY281" fmla="*/ 430193 h 803953"/>
                  <a:gd name="connsiteX282" fmla="*/ 1582846 w 3024845"/>
                  <a:gd name="connsiteY282" fmla="*/ 430193 h 803953"/>
                  <a:gd name="connsiteX283" fmla="*/ 1582846 w 3024845"/>
                  <a:gd name="connsiteY283" fmla="*/ 447488 h 803953"/>
                  <a:gd name="connsiteX284" fmla="*/ 1592182 w 3024845"/>
                  <a:gd name="connsiteY284" fmla="*/ 448393 h 803953"/>
                  <a:gd name="connsiteX285" fmla="*/ 1605140 w 3024845"/>
                  <a:gd name="connsiteY285" fmla="*/ 448393 h 803953"/>
                  <a:gd name="connsiteX286" fmla="*/ 1605140 w 3024845"/>
                  <a:gd name="connsiteY286" fmla="*/ 432355 h 803953"/>
                  <a:gd name="connsiteX287" fmla="*/ 1673096 w 3024845"/>
                  <a:gd name="connsiteY287" fmla="*/ 432355 h 803953"/>
                  <a:gd name="connsiteX288" fmla="*/ 1673096 w 3024845"/>
                  <a:gd name="connsiteY288" fmla="*/ 347102 h 803953"/>
                  <a:gd name="connsiteX289" fmla="*/ 1745104 w 3024845"/>
                  <a:gd name="connsiteY289" fmla="*/ 347102 h 803953"/>
                  <a:gd name="connsiteX290" fmla="*/ 1745104 w 3024845"/>
                  <a:gd name="connsiteY290" fmla="*/ 425870 h 803953"/>
                  <a:gd name="connsiteX291" fmla="*/ 1747008 w 3024845"/>
                  <a:gd name="connsiteY291" fmla="*/ 425870 h 803953"/>
                  <a:gd name="connsiteX292" fmla="*/ 1748250 w 3024845"/>
                  <a:gd name="connsiteY292" fmla="*/ 448393 h 803953"/>
                  <a:gd name="connsiteX293" fmla="*/ 1757926 w 3024845"/>
                  <a:gd name="connsiteY293" fmla="*/ 448393 h 803953"/>
                  <a:gd name="connsiteX294" fmla="*/ 1759168 w 3024845"/>
                  <a:gd name="connsiteY294" fmla="*/ 425870 h 803953"/>
                  <a:gd name="connsiteX295" fmla="*/ 1765248 w 3024845"/>
                  <a:gd name="connsiteY295" fmla="*/ 425870 h 803953"/>
                  <a:gd name="connsiteX296" fmla="*/ 1766490 w 3024845"/>
                  <a:gd name="connsiteY296" fmla="*/ 448393 h 803953"/>
                  <a:gd name="connsiteX297" fmla="*/ 1817112 w 3024845"/>
                  <a:gd name="connsiteY297" fmla="*/ 448393 h 803953"/>
                  <a:gd name="connsiteX298" fmla="*/ 1817112 w 3024845"/>
                  <a:gd name="connsiteY298" fmla="*/ 285365 h 803953"/>
                  <a:gd name="connsiteX299" fmla="*/ 2014439 w 3024845"/>
                  <a:gd name="connsiteY299" fmla="*/ 285365 h 803953"/>
                  <a:gd name="connsiteX300" fmla="*/ 2014439 w 3024845"/>
                  <a:gd name="connsiteY300" fmla="*/ 448393 h 803953"/>
                  <a:gd name="connsiteX301" fmla="*/ 2033136 w 3024845"/>
                  <a:gd name="connsiteY301" fmla="*/ 448393 h 803953"/>
                  <a:gd name="connsiteX302" fmla="*/ 2033136 w 3024845"/>
                  <a:gd name="connsiteY302" fmla="*/ 365700 h 803953"/>
                  <a:gd name="connsiteX303" fmla="*/ 2128256 w 3024845"/>
                  <a:gd name="connsiteY303" fmla="*/ 365700 h 803953"/>
                  <a:gd name="connsiteX304" fmla="*/ 2180720 w 3024845"/>
                  <a:gd name="connsiteY304" fmla="*/ 300487 h 803953"/>
                  <a:gd name="connsiteX305" fmla="*/ 2245574 w 3024845"/>
                  <a:gd name="connsiteY305" fmla="*/ 300487 h 803953"/>
                  <a:gd name="connsiteX306" fmla="*/ 2245574 w 3024845"/>
                  <a:gd name="connsiteY306" fmla="*/ 376149 h 803953"/>
                  <a:gd name="connsiteX307" fmla="*/ 2253681 w 3024845"/>
                  <a:gd name="connsiteY307" fmla="*/ 376149 h 803953"/>
                  <a:gd name="connsiteX308" fmla="*/ 2255708 w 3024845"/>
                  <a:gd name="connsiteY308" fmla="*/ 369664 h 803953"/>
                  <a:gd name="connsiteX309" fmla="*/ 2261788 w 3024845"/>
                  <a:gd name="connsiteY309" fmla="*/ 369664 h 803953"/>
                  <a:gd name="connsiteX310" fmla="*/ 2263815 w 3024845"/>
                  <a:gd name="connsiteY310" fmla="*/ 378311 h 803953"/>
                  <a:gd name="connsiteX311" fmla="*/ 2275975 w 3024845"/>
                  <a:gd name="connsiteY311" fmla="*/ 378311 h 803953"/>
                  <a:gd name="connsiteX312" fmla="*/ 2275975 w 3024845"/>
                  <a:gd name="connsiteY312" fmla="*/ 371825 h 803953"/>
                  <a:gd name="connsiteX313" fmla="*/ 2298268 w 3024845"/>
                  <a:gd name="connsiteY313" fmla="*/ 371825 h 803953"/>
                  <a:gd name="connsiteX314" fmla="*/ 2298268 w 3024845"/>
                  <a:gd name="connsiteY314" fmla="*/ 378311 h 803953"/>
                  <a:gd name="connsiteX315" fmla="*/ 2318535 w 3024845"/>
                  <a:gd name="connsiteY315" fmla="*/ 378311 h 803953"/>
                  <a:gd name="connsiteX316" fmla="*/ 2318535 w 3024845"/>
                  <a:gd name="connsiteY316" fmla="*/ 423708 h 803953"/>
                  <a:gd name="connsiteX317" fmla="*/ 2332722 w 3024845"/>
                  <a:gd name="connsiteY317" fmla="*/ 423708 h 803953"/>
                  <a:gd name="connsiteX318" fmla="*/ 2332722 w 3024845"/>
                  <a:gd name="connsiteY318" fmla="*/ 410737 h 803953"/>
                  <a:gd name="connsiteX319" fmla="*/ 2348936 w 3024845"/>
                  <a:gd name="connsiteY319" fmla="*/ 410737 h 803953"/>
                  <a:gd name="connsiteX320" fmla="*/ 2348936 w 3024845"/>
                  <a:gd name="connsiteY320" fmla="*/ 231310 h 803953"/>
                  <a:gd name="connsiteX321" fmla="*/ 2355016 w 3024845"/>
                  <a:gd name="connsiteY321" fmla="*/ 224824 h 803953"/>
                  <a:gd name="connsiteX322" fmla="*/ 2427977 w 3024845"/>
                  <a:gd name="connsiteY322" fmla="*/ 224824 h 803953"/>
                  <a:gd name="connsiteX323" fmla="*/ 2427977 w 3024845"/>
                  <a:gd name="connsiteY323" fmla="*/ 233472 h 803953"/>
                  <a:gd name="connsiteX324" fmla="*/ 2438110 w 3024845"/>
                  <a:gd name="connsiteY324" fmla="*/ 233472 h 803953"/>
                  <a:gd name="connsiteX325" fmla="*/ 2438110 w 3024845"/>
                  <a:gd name="connsiteY325" fmla="*/ 348046 h 803953"/>
                  <a:gd name="connsiteX326" fmla="*/ 2460404 w 3024845"/>
                  <a:gd name="connsiteY326" fmla="*/ 348046 h 803953"/>
                  <a:gd name="connsiteX327" fmla="*/ 2460404 w 3024845"/>
                  <a:gd name="connsiteY327" fmla="*/ 281031 h 803953"/>
                  <a:gd name="connsiteX328" fmla="*/ 2486751 w 3024845"/>
                  <a:gd name="connsiteY328" fmla="*/ 281031 h 803953"/>
                  <a:gd name="connsiteX329" fmla="*/ 2490804 w 3024845"/>
                  <a:gd name="connsiteY329" fmla="*/ 276707 h 803953"/>
                  <a:gd name="connsiteX330" fmla="*/ 2498911 w 3024845"/>
                  <a:gd name="connsiteY330" fmla="*/ 276707 h 803953"/>
                  <a:gd name="connsiteX331" fmla="*/ 2502964 w 3024845"/>
                  <a:gd name="connsiteY331" fmla="*/ 281031 h 803953"/>
                  <a:gd name="connsiteX332" fmla="*/ 2525258 w 3024845"/>
                  <a:gd name="connsiteY332" fmla="*/ 281031 h 803953"/>
                  <a:gd name="connsiteX333" fmla="*/ 2525258 w 3024845"/>
                  <a:gd name="connsiteY333" fmla="*/ 164295 h 803953"/>
                  <a:gd name="connsiteX334" fmla="*/ 2582005 w 3024845"/>
                  <a:gd name="connsiteY334" fmla="*/ 153486 h 803953"/>
                  <a:gd name="connsiteX335" fmla="*/ 2582005 w 3024845"/>
                  <a:gd name="connsiteY335" fmla="*/ 154567 h 803953"/>
                  <a:gd name="connsiteX336" fmla="*/ 2582005 w 3024845"/>
                  <a:gd name="connsiteY336" fmla="*/ 162133 h 803953"/>
                  <a:gd name="connsiteX337" fmla="*/ 2608352 w 3024845"/>
                  <a:gd name="connsiteY337" fmla="*/ 162133 h 803953"/>
                  <a:gd name="connsiteX338" fmla="*/ 2608352 w 3024845"/>
                  <a:gd name="connsiteY338" fmla="*/ 417223 h 803953"/>
                  <a:gd name="connsiteX339" fmla="*/ 2630646 w 3024845"/>
                  <a:gd name="connsiteY339" fmla="*/ 417223 h 803953"/>
                  <a:gd name="connsiteX340" fmla="*/ 2630646 w 3024845"/>
                  <a:gd name="connsiteY340" fmla="*/ 412899 h 803953"/>
                  <a:gd name="connsiteX341" fmla="*/ 2642806 w 3024845"/>
                  <a:gd name="connsiteY341" fmla="*/ 412899 h 803953"/>
                  <a:gd name="connsiteX342" fmla="*/ 2642806 w 3024845"/>
                  <a:gd name="connsiteY342" fmla="*/ 417223 h 803953"/>
                  <a:gd name="connsiteX343" fmla="*/ 2667126 w 3024845"/>
                  <a:gd name="connsiteY343" fmla="*/ 417223 h 803953"/>
                  <a:gd name="connsiteX344" fmla="*/ 2667126 w 3024845"/>
                  <a:gd name="connsiteY344" fmla="*/ 404252 h 803953"/>
                  <a:gd name="connsiteX345" fmla="*/ 2695500 w 3024845"/>
                  <a:gd name="connsiteY345" fmla="*/ 404252 h 803953"/>
                  <a:gd name="connsiteX346" fmla="*/ 2707660 w 3024845"/>
                  <a:gd name="connsiteY346" fmla="*/ 399928 h 803953"/>
                  <a:gd name="connsiteX347" fmla="*/ 2727927 w 3024845"/>
                  <a:gd name="connsiteY347" fmla="*/ 404252 h 803953"/>
                  <a:gd name="connsiteX348" fmla="*/ 2727927 w 3024845"/>
                  <a:gd name="connsiteY348" fmla="*/ 386958 h 803953"/>
                  <a:gd name="connsiteX349" fmla="*/ 2736034 w 3024845"/>
                  <a:gd name="connsiteY349" fmla="*/ 386958 h 803953"/>
                  <a:gd name="connsiteX350" fmla="*/ 2736034 w 3024845"/>
                  <a:gd name="connsiteY350" fmla="*/ 373987 h 803953"/>
                  <a:gd name="connsiteX351" fmla="*/ 2792781 w 3024845"/>
                  <a:gd name="connsiteY351" fmla="*/ 373987 h 803953"/>
                  <a:gd name="connsiteX352" fmla="*/ 2792781 w 3024845"/>
                  <a:gd name="connsiteY352" fmla="*/ 343722 h 803953"/>
                  <a:gd name="connsiteX353" fmla="*/ 2811021 w 3024845"/>
                  <a:gd name="connsiteY353" fmla="*/ 343722 h 803953"/>
                  <a:gd name="connsiteX354" fmla="*/ 2811021 w 3024845"/>
                  <a:gd name="connsiteY354" fmla="*/ 337237 h 803953"/>
                  <a:gd name="connsiteX355" fmla="*/ 2823181 w 3024845"/>
                  <a:gd name="connsiteY355" fmla="*/ 337237 h 803953"/>
                  <a:gd name="connsiteX356" fmla="*/ 2823181 w 3024845"/>
                  <a:gd name="connsiteY356" fmla="*/ 343722 h 803953"/>
                  <a:gd name="connsiteX357" fmla="*/ 2839395 w 3024845"/>
                  <a:gd name="connsiteY357" fmla="*/ 343722 h 803953"/>
                  <a:gd name="connsiteX358" fmla="*/ 2839395 w 3024845"/>
                  <a:gd name="connsiteY358" fmla="*/ 393443 h 803953"/>
                  <a:gd name="connsiteX359" fmla="*/ 2871822 w 3024845"/>
                  <a:gd name="connsiteY359" fmla="*/ 393443 h 803953"/>
                  <a:gd name="connsiteX360" fmla="*/ 2871822 w 3024845"/>
                  <a:gd name="connsiteY360" fmla="*/ 367502 h 803953"/>
                  <a:gd name="connsiteX361" fmla="*/ 2910329 w 3024845"/>
                  <a:gd name="connsiteY361" fmla="*/ 367502 h 803953"/>
                  <a:gd name="connsiteX362" fmla="*/ 2910329 w 3024845"/>
                  <a:gd name="connsiteY362" fmla="*/ 337237 h 803953"/>
                  <a:gd name="connsiteX363" fmla="*/ 2958970 w 3024845"/>
                  <a:gd name="connsiteY363" fmla="*/ 337237 h 803953"/>
                  <a:gd name="connsiteX364" fmla="*/ 2958970 w 3024845"/>
                  <a:gd name="connsiteY364" fmla="*/ 448393 h 803953"/>
                  <a:gd name="connsiteX365" fmla="*/ 2958970 w 3024845"/>
                  <a:gd name="connsiteY365" fmla="*/ 462172 h 803953"/>
                  <a:gd name="connsiteX366" fmla="*/ 3024845 w 3024845"/>
                  <a:gd name="connsiteY366" fmla="*/ 462172 h 803953"/>
                  <a:gd name="connsiteX367" fmla="*/ 3024845 w 3024845"/>
                  <a:gd name="connsiteY367" fmla="*/ 803953 h 803953"/>
                  <a:gd name="connsiteX368" fmla="*/ 2054 w 3024845"/>
                  <a:gd name="connsiteY368" fmla="*/ 801620 h 803953"/>
                  <a:gd name="connsiteX369" fmla="*/ 0 w 3024845"/>
                  <a:gd name="connsiteY369" fmla="*/ 367502 h 803953"/>
                  <a:gd name="connsiteX370" fmla="*/ 20267 w 3024845"/>
                  <a:gd name="connsiteY370" fmla="*/ 367502 h 803953"/>
                  <a:gd name="connsiteX371" fmla="*/ 20774 w 3024845"/>
                  <a:gd name="connsiteY371" fmla="*/ 366421 h 803953"/>
                  <a:gd name="connsiteX372" fmla="*/ 24320 w 3024845"/>
                  <a:gd name="connsiteY372" fmla="*/ 358855 h 803953"/>
                  <a:gd name="connsiteX373" fmla="*/ 26094 w 3024845"/>
                  <a:gd name="connsiteY373" fmla="*/ 359125 h 803953"/>
                  <a:gd name="connsiteX374" fmla="*/ 38507 w 3024845"/>
                  <a:gd name="connsiteY374" fmla="*/ 361016 h 803953"/>
                  <a:gd name="connsiteX375" fmla="*/ 39014 w 3024845"/>
                  <a:gd name="connsiteY375" fmla="*/ 362368 h 803953"/>
                  <a:gd name="connsiteX376" fmla="*/ 42560 w 3024845"/>
                  <a:gd name="connsiteY376" fmla="*/ 371825 h 803953"/>
                  <a:gd name="connsiteX377" fmla="*/ 68907 w 3024845"/>
                  <a:gd name="connsiteY377" fmla="*/ 373987 h 803953"/>
                  <a:gd name="connsiteX378" fmla="*/ 68907 w 3024845"/>
                  <a:gd name="connsiteY378" fmla="*/ 250766 h 803953"/>
                  <a:gd name="connsiteX379" fmla="*/ 70934 w 3024845"/>
                  <a:gd name="connsiteY379" fmla="*/ 250766 h 803953"/>
                  <a:gd name="connsiteX380" fmla="*/ 85121 w 3024845"/>
                  <a:gd name="connsiteY380" fmla="*/ 250766 h 803953"/>
                  <a:gd name="connsiteX381" fmla="*/ 85121 w 3024845"/>
                  <a:gd name="connsiteY381" fmla="*/ 114574 h 803953"/>
                  <a:gd name="connsiteX382" fmla="*/ 86894 w 3024845"/>
                  <a:gd name="connsiteY382" fmla="*/ 114574 h 803953"/>
                  <a:gd name="connsiteX383" fmla="*/ 99308 w 3024845"/>
                  <a:gd name="connsiteY383" fmla="*/ 114574 h 803953"/>
                  <a:gd name="connsiteX384" fmla="*/ 99308 w 3024845"/>
                  <a:gd name="connsiteY384" fmla="*/ 0 h 803953"/>
                  <a:gd name="connsiteX0" fmla="*/ 99308 w 3024845"/>
                  <a:gd name="connsiteY0" fmla="*/ 0 h 689379"/>
                  <a:gd name="connsiteX1" fmla="*/ 220909 w 3024845"/>
                  <a:gd name="connsiteY1" fmla="*/ 0 h 689379"/>
                  <a:gd name="connsiteX2" fmla="*/ 223189 w 3024845"/>
                  <a:gd name="connsiteY2" fmla="*/ 0 h 689379"/>
                  <a:gd name="connsiteX3" fmla="*/ 239150 w 3024845"/>
                  <a:gd name="connsiteY3" fmla="*/ 0 h 689379"/>
                  <a:gd name="connsiteX4" fmla="*/ 239150 w 3024845"/>
                  <a:gd name="connsiteY4" fmla="*/ 140515 h 689379"/>
                  <a:gd name="connsiteX5" fmla="*/ 240670 w 3024845"/>
                  <a:gd name="connsiteY5" fmla="*/ 140245 h 689379"/>
                  <a:gd name="connsiteX6" fmla="*/ 251310 w 3024845"/>
                  <a:gd name="connsiteY6" fmla="*/ 138354 h 689379"/>
                  <a:gd name="connsiteX7" fmla="*/ 249283 w 3024845"/>
                  <a:gd name="connsiteY7" fmla="*/ 226986 h 689379"/>
                  <a:gd name="connsiteX8" fmla="*/ 250803 w 3024845"/>
                  <a:gd name="connsiteY8" fmla="*/ 227257 h 689379"/>
                  <a:gd name="connsiteX9" fmla="*/ 261443 w 3024845"/>
                  <a:gd name="connsiteY9" fmla="*/ 229148 h 689379"/>
                  <a:gd name="connsiteX10" fmla="*/ 261696 w 3024845"/>
                  <a:gd name="connsiteY10" fmla="*/ 229959 h 689379"/>
                  <a:gd name="connsiteX11" fmla="*/ 263470 w 3024845"/>
                  <a:gd name="connsiteY11" fmla="*/ 235634 h 689379"/>
                  <a:gd name="connsiteX12" fmla="*/ 264230 w 3024845"/>
                  <a:gd name="connsiteY12" fmla="*/ 233202 h 689379"/>
                  <a:gd name="connsiteX13" fmla="*/ 269550 w 3024845"/>
                  <a:gd name="connsiteY13" fmla="*/ 216178 h 689379"/>
                  <a:gd name="connsiteX14" fmla="*/ 271323 w 3024845"/>
                  <a:gd name="connsiteY14" fmla="*/ 216178 h 689379"/>
                  <a:gd name="connsiteX15" fmla="*/ 283737 w 3024845"/>
                  <a:gd name="connsiteY15" fmla="*/ 216178 h 689379"/>
                  <a:gd name="connsiteX16" fmla="*/ 283737 w 3024845"/>
                  <a:gd name="connsiteY16" fmla="*/ 248604 h 689379"/>
                  <a:gd name="connsiteX17" fmla="*/ 284750 w 3024845"/>
                  <a:gd name="connsiteY17" fmla="*/ 249145 h 689379"/>
                  <a:gd name="connsiteX18" fmla="*/ 291844 w 3024845"/>
                  <a:gd name="connsiteY18" fmla="*/ 252928 h 689379"/>
                  <a:gd name="connsiteX19" fmla="*/ 291844 w 3024845"/>
                  <a:gd name="connsiteY19" fmla="*/ 254279 h 689379"/>
                  <a:gd name="connsiteX20" fmla="*/ 291844 w 3024845"/>
                  <a:gd name="connsiteY20" fmla="*/ 263737 h 689379"/>
                  <a:gd name="connsiteX21" fmla="*/ 336431 w 3024845"/>
                  <a:gd name="connsiteY21" fmla="*/ 263737 h 689379"/>
                  <a:gd name="connsiteX22" fmla="*/ 336431 w 3024845"/>
                  <a:gd name="connsiteY22" fmla="*/ 264818 h 689379"/>
                  <a:gd name="connsiteX23" fmla="*/ 336431 w 3024845"/>
                  <a:gd name="connsiteY23" fmla="*/ 272384 h 689379"/>
                  <a:gd name="connsiteX24" fmla="*/ 338457 w 3024845"/>
                  <a:gd name="connsiteY24" fmla="*/ 272384 h 689379"/>
                  <a:gd name="connsiteX25" fmla="*/ 352644 w 3024845"/>
                  <a:gd name="connsiteY25" fmla="*/ 272384 h 689379"/>
                  <a:gd name="connsiteX26" fmla="*/ 352644 w 3024845"/>
                  <a:gd name="connsiteY26" fmla="*/ 242119 h 689379"/>
                  <a:gd name="connsiteX27" fmla="*/ 397231 w 3024845"/>
                  <a:gd name="connsiteY27" fmla="*/ 242119 h 689379"/>
                  <a:gd name="connsiteX28" fmla="*/ 397231 w 3024845"/>
                  <a:gd name="connsiteY28" fmla="*/ 240768 h 689379"/>
                  <a:gd name="connsiteX29" fmla="*/ 397231 w 3024845"/>
                  <a:gd name="connsiteY29" fmla="*/ 231310 h 689379"/>
                  <a:gd name="connsiteX30" fmla="*/ 398245 w 3024845"/>
                  <a:gd name="connsiteY30" fmla="*/ 231310 h 689379"/>
                  <a:gd name="connsiteX31" fmla="*/ 405338 w 3024845"/>
                  <a:gd name="connsiteY31" fmla="*/ 231310 h 689379"/>
                  <a:gd name="connsiteX32" fmla="*/ 405338 w 3024845"/>
                  <a:gd name="connsiteY32" fmla="*/ 229419 h 689379"/>
                  <a:gd name="connsiteX33" fmla="*/ 405338 w 3024845"/>
                  <a:gd name="connsiteY33" fmla="*/ 216178 h 689379"/>
                  <a:gd name="connsiteX34" fmla="*/ 406098 w 3024845"/>
                  <a:gd name="connsiteY34" fmla="*/ 216178 h 689379"/>
                  <a:gd name="connsiteX35" fmla="*/ 411418 w 3024845"/>
                  <a:gd name="connsiteY35" fmla="*/ 216178 h 689379"/>
                  <a:gd name="connsiteX36" fmla="*/ 411418 w 3024845"/>
                  <a:gd name="connsiteY36" fmla="*/ 215097 h 689379"/>
                  <a:gd name="connsiteX37" fmla="*/ 411418 w 3024845"/>
                  <a:gd name="connsiteY37" fmla="*/ 207530 h 689379"/>
                  <a:gd name="connsiteX38" fmla="*/ 413445 w 3024845"/>
                  <a:gd name="connsiteY38" fmla="*/ 207530 h 689379"/>
                  <a:gd name="connsiteX39" fmla="*/ 427632 w 3024845"/>
                  <a:gd name="connsiteY39" fmla="*/ 207530 h 689379"/>
                  <a:gd name="connsiteX40" fmla="*/ 427632 w 3024845"/>
                  <a:gd name="connsiteY40" fmla="*/ 208611 h 689379"/>
                  <a:gd name="connsiteX41" fmla="*/ 427632 w 3024845"/>
                  <a:gd name="connsiteY41" fmla="*/ 216178 h 689379"/>
                  <a:gd name="connsiteX42" fmla="*/ 449925 w 3024845"/>
                  <a:gd name="connsiteY42" fmla="*/ 216178 h 689379"/>
                  <a:gd name="connsiteX43" fmla="*/ 449925 w 3024845"/>
                  <a:gd name="connsiteY43" fmla="*/ 214286 h 689379"/>
                  <a:gd name="connsiteX44" fmla="*/ 449925 w 3024845"/>
                  <a:gd name="connsiteY44" fmla="*/ 201045 h 689379"/>
                  <a:gd name="connsiteX45" fmla="*/ 451699 w 3024845"/>
                  <a:gd name="connsiteY45" fmla="*/ 201045 h 689379"/>
                  <a:gd name="connsiteX46" fmla="*/ 464112 w 3024845"/>
                  <a:gd name="connsiteY46" fmla="*/ 201045 h 689379"/>
                  <a:gd name="connsiteX47" fmla="*/ 464112 w 3024845"/>
                  <a:gd name="connsiteY47" fmla="*/ 224825 h 689379"/>
                  <a:gd name="connsiteX48" fmla="*/ 465126 w 3024845"/>
                  <a:gd name="connsiteY48" fmla="*/ 224825 h 689379"/>
                  <a:gd name="connsiteX49" fmla="*/ 472219 w 3024845"/>
                  <a:gd name="connsiteY49" fmla="*/ 224825 h 689379"/>
                  <a:gd name="connsiteX50" fmla="*/ 472219 w 3024845"/>
                  <a:gd name="connsiteY50" fmla="*/ 223744 h 689379"/>
                  <a:gd name="connsiteX51" fmla="*/ 472219 w 3024845"/>
                  <a:gd name="connsiteY51" fmla="*/ 216178 h 689379"/>
                  <a:gd name="connsiteX52" fmla="*/ 473992 w 3024845"/>
                  <a:gd name="connsiteY52" fmla="*/ 216178 h 689379"/>
                  <a:gd name="connsiteX53" fmla="*/ 486406 w 3024845"/>
                  <a:gd name="connsiteY53" fmla="*/ 216178 h 689379"/>
                  <a:gd name="connsiteX54" fmla="*/ 486406 w 3024845"/>
                  <a:gd name="connsiteY54" fmla="*/ 242119 h 689379"/>
                  <a:gd name="connsiteX55" fmla="*/ 488433 w 3024845"/>
                  <a:gd name="connsiteY55" fmla="*/ 242119 h 689379"/>
                  <a:gd name="connsiteX56" fmla="*/ 502619 w 3024845"/>
                  <a:gd name="connsiteY56" fmla="*/ 242119 h 689379"/>
                  <a:gd name="connsiteX57" fmla="*/ 502619 w 3024845"/>
                  <a:gd name="connsiteY57" fmla="*/ 243740 h 689379"/>
                  <a:gd name="connsiteX58" fmla="*/ 502619 w 3024845"/>
                  <a:gd name="connsiteY58" fmla="*/ 255090 h 689379"/>
                  <a:gd name="connsiteX59" fmla="*/ 503379 w 3024845"/>
                  <a:gd name="connsiteY59" fmla="*/ 255090 h 689379"/>
                  <a:gd name="connsiteX60" fmla="*/ 508700 w 3024845"/>
                  <a:gd name="connsiteY60" fmla="*/ 255090 h 689379"/>
                  <a:gd name="connsiteX61" fmla="*/ 508700 w 3024845"/>
                  <a:gd name="connsiteY61" fmla="*/ 254279 h 689379"/>
                  <a:gd name="connsiteX62" fmla="*/ 508700 w 3024845"/>
                  <a:gd name="connsiteY62" fmla="*/ 248604 h 689379"/>
                  <a:gd name="connsiteX63" fmla="*/ 539100 w 3024845"/>
                  <a:gd name="connsiteY63" fmla="*/ 248604 h 689379"/>
                  <a:gd name="connsiteX64" fmla="*/ 539100 w 3024845"/>
                  <a:gd name="connsiteY64" fmla="*/ 272384 h 689379"/>
                  <a:gd name="connsiteX65" fmla="*/ 540113 w 3024845"/>
                  <a:gd name="connsiteY65" fmla="*/ 272384 h 689379"/>
                  <a:gd name="connsiteX66" fmla="*/ 547207 w 3024845"/>
                  <a:gd name="connsiteY66" fmla="*/ 272384 h 689379"/>
                  <a:gd name="connsiteX67" fmla="*/ 547207 w 3024845"/>
                  <a:gd name="connsiteY67" fmla="*/ 273465 h 689379"/>
                  <a:gd name="connsiteX68" fmla="*/ 547207 w 3024845"/>
                  <a:gd name="connsiteY68" fmla="*/ 281031 h 689379"/>
                  <a:gd name="connsiteX69" fmla="*/ 547967 w 3024845"/>
                  <a:gd name="connsiteY69" fmla="*/ 281031 h 689379"/>
                  <a:gd name="connsiteX70" fmla="*/ 553287 w 3024845"/>
                  <a:gd name="connsiteY70" fmla="*/ 281031 h 689379"/>
                  <a:gd name="connsiteX71" fmla="*/ 553287 w 3024845"/>
                  <a:gd name="connsiteY71" fmla="*/ 278869 h 689379"/>
                  <a:gd name="connsiteX72" fmla="*/ 553287 w 3024845"/>
                  <a:gd name="connsiteY72" fmla="*/ 263737 h 689379"/>
                  <a:gd name="connsiteX73" fmla="*/ 554300 w 3024845"/>
                  <a:gd name="connsiteY73" fmla="*/ 263737 h 689379"/>
                  <a:gd name="connsiteX74" fmla="*/ 561394 w 3024845"/>
                  <a:gd name="connsiteY74" fmla="*/ 263737 h 689379"/>
                  <a:gd name="connsiteX75" fmla="*/ 561394 w 3024845"/>
                  <a:gd name="connsiteY75" fmla="*/ 264818 h 689379"/>
                  <a:gd name="connsiteX76" fmla="*/ 561394 w 3024845"/>
                  <a:gd name="connsiteY76" fmla="*/ 272384 h 689379"/>
                  <a:gd name="connsiteX77" fmla="*/ 566714 w 3024845"/>
                  <a:gd name="connsiteY77" fmla="*/ 270391 h 689379"/>
                  <a:gd name="connsiteX78" fmla="*/ 567474 w 3024845"/>
                  <a:gd name="connsiteY78" fmla="*/ 269411 h 689379"/>
                  <a:gd name="connsiteX79" fmla="*/ 567474 w 3024845"/>
                  <a:gd name="connsiteY79" fmla="*/ 263737 h 689379"/>
                  <a:gd name="connsiteX80" fmla="*/ 605981 w 3024845"/>
                  <a:gd name="connsiteY80" fmla="*/ 263737 h 689379"/>
                  <a:gd name="connsiteX81" fmla="*/ 605981 w 3024845"/>
                  <a:gd name="connsiteY81" fmla="*/ 287516 h 689379"/>
                  <a:gd name="connsiteX82" fmla="*/ 608007 w 3024845"/>
                  <a:gd name="connsiteY82" fmla="*/ 287516 h 689379"/>
                  <a:gd name="connsiteX83" fmla="*/ 622194 w 3024845"/>
                  <a:gd name="connsiteY83" fmla="*/ 287516 h 689379"/>
                  <a:gd name="connsiteX84" fmla="*/ 622194 w 3024845"/>
                  <a:gd name="connsiteY84" fmla="*/ 288597 h 689379"/>
                  <a:gd name="connsiteX85" fmla="*/ 622194 w 3024845"/>
                  <a:gd name="connsiteY85" fmla="*/ 296163 h 689379"/>
                  <a:gd name="connsiteX86" fmla="*/ 623968 w 3024845"/>
                  <a:gd name="connsiteY86" fmla="*/ 296163 h 689379"/>
                  <a:gd name="connsiteX87" fmla="*/ 636381 w 3024845"/>
                  <a:gd name="connsiteY87" fmla="*/ 296163 h 689379"/>
                  <a:gd name="connsiteX88" fmla="*/ 636381 w 3024845"/>
                  <a:gd name="connsiteY88" fmla="*/ 272384 h 689379"/>
                  <a:gd name="connsiteX89" fmla="*/ 637394 w 3024845"/>
                  <a:gd name="connsiteY89" fmla="*/ 272384 h 689379"/>
                  <a:gd name="connsiteX90" fmla="*/ 644488 w 3024845"/>
                  <a:gd name="connsiteY90" fmla="*/ 272384 h 689379"/>
                  <a:gd name="connsiteX91" fmla="*/ 644488 w 3024845"/>
                  <a:gd name="connsiteY91" fmla="*/ 239957 h 689379"/>
                  <a:gd name="connsiteX92" fmla="*/ 645501 w 3024845"/>
                  <a:gd name="connsiteY92" fmla="*/ 239957 h 689379"/>
                  <a:gd name="connsiteX93" fmla="*/ 652595 w 3024845"/>
                  <a:gd name="connsiteY93" fmla="*/ 239957 h 689379"/>
                  <a:gd name="connsiteX94" fmla="*/ 652595 w 3024845"/>
                  <a:gd name="connsiteY94" fmla="*/ 238066 h 689379"/>
                  <a:gd name="connsiteX95" fmla="*/ 652595 w 3024845"/>
                  <a:gd name="connsiteY95" fmla="*/ 224825 h 689379"/>
                  <a:gd name="connsiteX96" fmla="*/ 651328 w 3024845"/>
                  <a:gd name="connsiteY96" fmla="*/ 223203 h 689379"/>
                  <a:gd name="connsiteX97" fmla="*/ 656648 w 3024845"/>
                  <a:gd name="connsiteY97" fmla="*/ 211854 h 689379"/>
                  <a:gd name="connsiteX98" fmla="*/ 664755 w 3024845"/>
                  <a:gd name="connsiteY98" fmla="*/ 239957 h 689379"/>
                  <a:gd name="connsiteX99" fmla="*/ 665515 w 3024845"/>
                  <a:gd name="connsiteY99" fmla="*/ 239957 h 689379"/>
                  <a:gd name="connsiteX100" fmla="*/ 670835 w 3024845"/>
                  <a:gd name="connsiteY100" fmla="*/ 239957 h 689379"/>
                  <a:gd name="connsiteX101" fmla="*/ 670835 w 3024845"/>
                  <a:gd name="connsiteY101" fmla="*/ 134030 h 689379"/>
                  <a:gd name="connsiteX102" fmla="*/ 672355 w 3024845"/>
                  <a:gd name="connsiteY102" fmla="*/ 134030 h 689379"/>
                  <a:gd name="connsiteX103" fmla="*/ 682995 w 3024845"/>
                  <a:gd name="connsiteY103" fmla="*/ 134030 h 689379"/>
                  <a:gd name="connsiteX104" fmla="*/ 682995 w 3024845"/>
                  <a:gd name="connsiteY104" fmla="*/ 86471 h 689379"/>
                  <a:gd name="connsiteX105" fmla="*/ 709342 w 3024845"/>
                  <a:gd name="connsiteY105" fmla="*/ 86471 h 689379"/>
                  <a:gd name="connsiteX106" fmla="*/ 709342 w 3024845"/>
                  <a:gd name="connsiteY106" fmla="*/ 64853 h 689379"/>
                  <a:gd name="connsiteX107" fmla="*/ 743796 w 3024845"/>
                  <a:gd name="connsiteY107" fmla="*/ 64853 h 689379"/>
                  <a:gd name="connsiteX108" fmla="*/ 743796 w 3024845"/>
                  <a:gd name="connsiteY108" fmla="*/ 67285 h 689379"/>
                  <a:gd name="connsiteX109" fmla="*/ 743796 w 3024845"/>
                  <a:gd name="connsiteY109" fmla="*/ 84309 h 689379"/>
                  <a:gd name="connsiteX110" fmla="*/ 746076 w 3024845"/>
                  <a:gd name="connsiteY110" fmla="*/ 84309 h 689379"/>
                  <a:gd name="connsiteX111" fmla="*/ 762036 w 3024845"/>
                  <a:gd name="connsiteY111" fmla="*/ 84309 h 689379"/>
                  <a:gd name="connsiteX112" fmla="*/ 762036 w 3024845"/>
                  <a:gd name="connsiteY112" fmla="*/ 131868 h 689379"/>
                  <a:gd name="connsiteX113" fmla="*/ 763049 w 3024845"/>
                  <a:gd name="connsiteY113" fmla="*/ 131868 h 689379"/>
                  <a:gd name="connsiteX114" fmla="*/ 770143 w 3024845"/>
                  <a:gd name="connsiteY114" fmla="*/ 131868 h 689379"/>
                  <a:gd name="connsiteX115" fmla="*/ 784330 w 3024845"/>
                  <a:gd name="connsiteY115" fmla="*/ 136192 h 689379"/>
                  <a:gd name="connsiteX116" fmla="*/ 784330 w 3024845"/>
                  <a:gd name="connsiteY116" fmla="*/ 175104 h 689379"/>
                  <a:gd name="connsiteX117" fmla="*/ 785343 w 3024845"/>
                  <a:gd name="connsiteY117" fmla="*/ 175104 h 689379"/>
                  <a:gd name="connsiteX118" fmla="*/ 792436 w 3024845"/>
                  <a:gd name="connsiteY118" fmla="*/ 175104 h 689379"/>
                  <a:gd name="connsiteX119" fmla="*/ 792436 w 3024845"/>
                  <a:gd name="connsiteY119" fmla="*/ 176725 h 689379"/>
                  <a:gd name="connsiteX120" fmla="*/ 792436 w 3024845"/>
                  <a:gd name="connsiteY120" fmla="*/ 188074 h 689379"/>
                  <a:gd name="connsiteX121" fmla="*/ 794463 w 3024845"/>
                  <a:gd name="connsiteY121" fmla="*/ 188074 h 689379"/>
                  <a:gd name="connsiteX122" fmla="*/ 808650 w 3024845"/>
                  <a:gd name="connsiteY122" fmla="*/ 188074 h 689379"/>
                  <a:gd name="connsiteX123" fmla="*/ 814730 w 3024845"/>
                  <a:gd name="connsiteY123" fmla="*/ 194560 h 689379"/>
                  <a:gd name="connsiteX124" fmla="*/ 814730 w 3024845"/>
                  <a:gd name="connsiteY124" fmla="*/ 216178 h 689379"/>
                  <a:gd name="connsiteX125" fmla="*/ 817010 w 3024845"/>
                  <a:gd name="connsiteY125" fmla="*/ 216178 h 689379"/>
                  <a:gd name="connsiteX126" fmla="*/ 832970 w 3024845"/>
                  <a:gd name="connsiteY126" fmla="*/ 216178 h 689379"/>
                  <a:gd name="connsiteX127" fmla="*/ 832970 w 3024845"/>
                  <a:gd name="connsiteY127" fmla="*/ 217258 h 689379"/>
                  <a:gd name="connsiteX128" fmla="*/ 832970 w 3024845"/>
                  <a:gd name="connsiteY128" fmla="*/ 224825 h 689379"/>
                  <a:gd name="connsiteX129" fmla="*/ 834237 w 3024845"/>
                  <a:gd name="connsiteY129" fmla="*/ 224825 h 689379"/>
                  <a:gd name="connsiteX130" fmla="*/ 843104 w 3024845"/>
                  <a:gd name="connsiteY130" fmla="*/ 224825 h 689379"/>
                  <a:gd name="connsiteX131" fmla="*/ 843104 w 3024845"/>
                  <a:gd name="connsiteY131" fmla="*/ 226986 h 689379"/>
                  <a:gd name="connsiteX132" fmla="*/ 843104 w 3024845"/>
                  <a:gd name="connsiteY132" fmla="*/ 242119 h 689379"/>
                  <a:gd name="connsiteX133" fmla="*/ 847157 w 3024845"/>
                  <a:gd name="connsiteY133" fmla="*/ 240227 h 689379"/>
                  <a:gd name="connsiteX134" fmla="*/ 847157 w 3024845"/>
                  <a:gd name="connsiteY134" fmla="*/ 226986 h 689379"/>
                  <a:gd name="connsiteX135" fmla="*/ 848170 w 3024845"/>
                  <a:gd name="connsiteY135" fmla="*/ 226986 h 689379"/>
                  <a:gd name="connsiteX136" fmla="*/ 855264 w 3024845"/>
                  <a:gd name="connsiteY136" fmla="*/ 226986 h 689379"/>
                  <a:gd name="connsiteX137" fmla="*/ 855264 w 3024845"/>
                  <a:gd name="connsiteY137" fmla="*/ 228608 h 689379"/>
                  <a:gd name="connsiteX138" fmla="*/ 855264 w 3024845"/>
                  <a:gd name="connsiteY138" fmla="*/ 239957 h 689379"/>
                  <a:gd name="connsiteX139" fmla="*/ 856024 w 3024845"/>
                  <a:gd name="connsiteY139" fmla="*/ 239957 h 689379"/>
                  <a:gd name="connsiteX140" fmla="*/ 861344 w 3024845"/>
                  <a:gd name="connsiteY140" fmla="*/ 239957 h 689379"/>
                  <a:gd name="connsiteX141" fmla="*/ 909984 w 3024845"/>
                  <a:gd name="connsiteY141" fmla="*/ 235634 h 689379"/>
                  <a:gd name="connsiteX142" fmla="*/ 909984 w 3024845"/>
                  <a:gd name="connsiteY142" fmla="*/ 236985 h 689379"/>
                  <a:gd name="connsiteX143" fmla="*/ 909984 w 3024845"/>
                  <a:gd name="connsiteY143" fmla="*/ 246442 h 689379"/>
                  <a:gd name="connsiteX144" fmla="*/ 910744 w 3024845"/>
                  <a:gd name="connsiteY144" fmla="*/ 246442 h 689379"/>
                  <a:gd name="connsiteX145" fmla="*/ 916065 w 3024845"/>
                  <a:gd name="connsiteY145" fmla="*/ 246442 h 689379"/>
                  <a:gd name="connsiteX146" fmla="*/ 916065 w 3024845"/>
                  <a:gd name="connsiteY146" fmla="*/ 248604 h 689379"/>
                  <a:gd name="connsiteX147" fmla="*/ 916065 w 3024845"/>
                  <a:gd name="connsiteY147" fmla="*/ 263737 h 689379"/>
                  <a:gd name="connsiteX148" fmla="*/ 918091 w 3024845"/>
                  <a:gd name="connsiteY148" fmla="*/ 262386 h 689379"/>
                  <a:gd name="connsiteX149" fmla="*/ 932278 w 3024845"/>
                  <a:gd name="connsiteY149" fmla="*/ 252928 h 689379"/>
                  <a:gd name="connsiteX150" fmla="*/ 938358 w 3024845"/>
                  <a:gd name="connsiteY150" fmla="*/ 211854 h 689379"/>
                  <a:gd name="connsiteX151" fmla="*/ 939118 w 3024845"/>
                  <a:gd name="connsiteY151" fmla="*/ 211584 h 689379"/>
                  <a:gd name="connsiteX152" fmla="*/ 944438 w 3024845"/>
                  <a:gd name="connsiteY152" fmla="*/ 209692 h 689379"/>
                  <a:gd name="connsiteX153" fmla="*/ 946465 w 3024845"/>
                  <a:gd name="connsiteY153" fmla="*/ 140515 h 689379"/>
                  <a:gd name="connsiteX154" fmla="*/ 948492 w 3024845"/>
                  <a:gd name="connsiteY154" fmla="*/ 209692 h 689379"/>
                  <a:gd name="connsiteX155" fmla="*/ 949252 w 3024845"/>
                  <a:gd name="connsiteY155" fmla="*/ 209962 h 689379"/>
                  <a:gd name="connsiteX156" fmla="*/ 954572 w 3024845"/>
                  <a:gd name="connsiteY156" fmla="*/ 211854 h 689379"/>
                  <a:gd name="connsiteX157" fmla="*/ 954572 w 3024845"/>
                  <a:gd name="connsiteY157" fmla="*/ 125383 h 689379"/>
                  <a:gd name="connsiteX158" fmla="*/ 958625 w 3024845"/>
                  <a:gd name="connsiteY158" fmla="*/ 92956 h 689379"/>
                  <a:gd name="connsiteX159" fmla="*/ 997132 w 3024845"/>
                  <a:gd name="connsiteY159" fmla="*/ 92956 h 689379"/>
                  <a:gd name="connsiteX160" fmla="*/ 997132 w 3024845"/>
                  <a:gd name="connsiteY160" fmla="*/ 125383 h 689379"/>
                  <a:gd name="connsiteX161" fmla="*/ 997892 w 3024845"/>
                  <a:gd name="connsiteY161" fmla="*/ 125383 h 689379"/>
                  <a:gd name="connsiteX162" fmla="*/ 1003212 w 3024845"/>
                  <a:gd name="connsiteY162" fmla="*/ 125383 h 689379"/>
                  <a:gd name="connsiteX163" fmla="*/ 1003212 w 3024845"/>
                  <a:gd name="connsiteY163" fmla="*/ 43235 h 689379"/>
                  <a:gd name="connsiteX164" fmla="*/ 1004986 w 3024845"/>
                  <a:gd name="connsiteY164" fmla="*/ 43235 h 689379"/>
                  <a:gd name="connsiteX165" fmla="*/ 1017399 w 3024845"/>
                  <a:gd name="connsiteY165" fmla="*/ 43235 h 689379"/>
                  <a:gd name="connsiteX166" fmla="*/ 1017399 w 3024845"/>
                  <a:gd name="connsiteY166" fmla="*/ 41344 h 689379"/>
                  <a:gd name="connsiteX167" fmla="*/ 1017399 w 3024845"/>
                  <a:gd name="connsiteY167" fmla="*/ 28103 h 689379"/>
                  <a:gd name="connsiteX168" fmla="*/ 1039693 w 3024845"/>
                  <a:gd name="connsiteY168" fmla="*/ 28103 h 689379"/>
                  <a:gd name="connsiteX169" fmla="*/ 1039693 w 3024845"/>
                  <a:gd name="connsiteY169" fmla="*/ 27022 h 689379"/>
                  <a:gd name="connsiteX170" fmla="*/ 1039693 w 3024845"/>
                  <a:gd name="connsiteY170" fmla="*/ 19456 h 689379"/>
                  <a:gd name="connsiteX171" fmla="*/ 1041466 w 3024845"/>
                  <a:gd name="connsiteY171" fmla="*/ 19456 h 689379"/>
                  <a:gd name="connsiteX172" fmla="*/ 1053880 w 3024845"/>
                  <a:gd name="connsiteY172" fmla="*/ 19456 h 689379"/>
                  <a:gd name="connsiteX173" fmla="*/ 1053880 w 3024845"/>
                  <a:gd name="connsiteY173" fmla="*/ 20537 h 689379"/>
                  <a:gd name="connsiteX174" fmla="*/ 1053880 w 3024845"/>
                  <a:gd name="connsiteY174" fmla="*/ 28103 h 689379"/>
                  <a:gd name="connsiteX175" fmla="*/ 1054640 w 3024845"/>
                  <a:gd name="connsiteY175" fmla="*/ 28103 h 689379"/>
                  <a:gd name="connsiteX176" fmla="*/ 1059960 w 3024845"/>
                  <a:gd name="connsiteY176" fmla="*/ 28103 h 689379"/>
                  <a:gd name="connsiteX177" fmla="*/ 1070093 w 3024845"/>
                  <a:gd name="connsiteY177" fmla="*/ 23779 h 689379"/>
                  <a:gd name="connsiteX178" fmla="*/ 1074146 w 3024845"/>
                  <a:gd name="connsiteY178" fmla="*/ 27022 h 689379"/>
                  <a:gd name="connsiteX179" fmla="*/ 1074146 w 3024845"/>
                  <a:gd name="connsiteY179" fmla="*/ 19456 h 689379"/>
                  <a:gd name="connsiteX180" fmla="*/ 1076426 w 3024845"/>
                  <a:gd name="connsiteY180" fmla="*/ 19456 h 689379"/>
                  <a:gd name="connsiteX181" fmla="*/ 1092387 w 3024845"/>
                  <a:gd name="connsiteY181" fmla="*/ 19456 h 689379"/>
                  <a:gd name="connsiteX182" fmla="*/ 1092387 w 3024845"/>
                  <a:gd name="connsiteY182" fmla="*/ 20537 h 689379"/>
                  <a:gd name="connsiteX183" fmla="*/ 1092387 w 3024845"/>
                  <a:gd name="connsiteY183" fmla="*/ 28103 h 689379"/>
                  <a:gd name="connsiteX184" fmla="*/ 1122787 w 3024845"/>
                  <a:gd name="connsiteY184" fmla="*/ 28103 h 689379"/>
                  <a:gd name="connsiteX185" fmla="*/ 1122787 w 3024845"/>
                  <a:gd name="connsiteY185" fmla="*/ 29724 h 689379"/>
                  <a:gd name="connsiteX186" fmla="*/ 1122787 w 3024845"/>
                  <a:gd name="connsiteY186" fmla="*/ 41074 h 689379"/>
                  <a:gd name="connsiteX187" fmla="*/ 1149134 w 3024845"/>
                  <a:gd name="connsiteY187" fmla="*/ 41074 h 689379"/>
                  <a:gd name="connsiteX188" fmla="*/ 1149134 w 3024845"/>
                  <a:gd name="connsiteY188" fmla="*/ 71338 h 689379"/>
                  <a:gd name="connsiteX189" fmla="*/ 1149894 w 3024845"/>
                  <a:gd name="connsiteY189" fmla="*/ 71338 h 689379"/>
                  <a:gd name="connsiteX190" fmla="*/ 1155214 w 3024845"/>
                  <a:gd name="connsiteY190" fmla="*/ 71338 h 689379"/>
                  <a:gd name="connsiteX191" fmla="*/ 1155214 w 3024845"/>
                  <a:gd name="connsiteY191" fmla="*/ 72419 h 689379"/>
                  <a:gd name="connsiteX192" fmla="*/ 1155214 w 3024845"/>
                  <a:gd name="connsiteY192" fmla="*/ 79986 h 689379"/>
                  <a:gd name="connsiteX193" fmla="*/ 1159268 w 3024845"/>
                  <a:gd name="connsiteY193" fmla="*/ 110250 h 689379"/>
                  <a:gd name="connsiteX194" fmla="*/ 1160028 w 3024845"/>
                  <a:gd name="connsiteY194" fmla="*/ 110250 h 689379"/>
                  <a:gd name="connsiteX195" fmla="*/ 1165348 w 3024845"/>
                  <a:gd name="connsiteY195" fmla="*/ 110250 h 689379"/>
                  <a:gd name="connsiteX196" fmla="*/ 1165348 w 3024845"/>
                  <a:gd name="connsiteY196" fmla="*/ 111061 h 689379"/>
                  <a:gd name="connsiteX197" fmla="*/ 1165348 w 3024845"/>
                  <a:gd name="connsiteY197" fmla="*/ 116736 h 689379"/>
                  <a:gd name="connsiteX198" fmla="*/ 1166361 w 3024845"/>
                  <a:gd name="connsiteY198" fmla="*/ 116736 h 689379"/>
                  <a:gd name="connsiteX199" fmla="*/ 1173454 w 3024845"/>
                  <a:gd name="connsiteY199" fmla="*/ 116736 h 689379"/>
                  <a:gd name="connsiteX200" fmla="*/ 1173454 w 3024845"/>
                  <a:gd name="connsiteY200" fmla="*/ 147001 h 689379"/>
                  <a:gd name="connsiteX201" fmla="*/ 1175481 w 3024845"/>
                  <a:gd name="connsiteY201" fmla="*/ 147001 h 689379"/>
                  <a:gd name="connsiteX202" fmla="*/ 1189668 w 3024845"/>
                  <a:gd name="connsiteY202" fmla="*/ 147001 h 689379"/>
                  <a:gd name="connsiteX203" fmla="*/ 1189668 w 3024845"/>
                  <a:gd name="connsiteY203" fmla="*/ 170780 h 689379"/>
                  <a:gd name="connsiteX204" fmla="*/ 1191695 w 3024845"/>
                  <a:gd name="connsiteY204" fmla="*/ 172401 h 689379"/>
                  <a:gd name="connsiteX205" fmla="*/ 1191695 w 3024845"/>
                  <a:gd name="connsiteY205" fmla="*/ 183751 h 689379"/>
                  <a:gd name="connsiteX206" fmla="*/ 1192455 w 3024845"/>
                  <a:gd name="connsiteY206" fmla="*/ 183751 h 689379"/>
                  <a:gd name="connsiteX207" fmla="*/ 1197775 w 3024845"/>
                  <a:gd name="connsiteY207" fmla="*/ 183751 h 689379"/>
                  <a:gd name="connsiteX208" fmla="*/ 1197775 w 3024845"/>
                  <a:gd name="connsiteY208" fmla="*/ 207530 h 689379"/>
                  <a:gd name="connsiteX209" fmla="*/ 1199041 w 3024845"/>
                  <a:gd name="connsiteY209" fmla="*/ 207530 h 689379"/>
                  <a:gd name="connsiteX210" fmla="*/ 1207908 w 3024845"/>
                  <a:gd name="connsiteY210" fmla="*/ 207530 h 689379"/>
                  <a:gd name="connsiteX211" fmla="*/ 1209935 w 3024845"/>
                  <a:gd name="connsiteY211" fmla="*/ 211584 h 689379"/>
                  <a:gd name="connsiteX212" fmla="*/ 1209935 w 3024845"/>
                  <a:gd name="connsiteY212" fmla="*/ 224825 h 689379"/>
                  <a:gd name="connsiteX213" fmla="*/ 1211455 w 3024845"/>
                  <a:gd name="connsiteY213" fmla="*/ 222933 h 689379"/>
                  <a:gd name="connsiteX214" fmla="*/ 1222095 w 3024845"/>
                  <a:gd name="connsiteY214" fmla="*/ 209692 h 689379"/>
                  <a:gd name="connsiteX215" fmla="*/ 1250469 w 3024845"/>
                  <a:gd name="connsiteY215" fmla="*/ 209692 h 689379"/>
                  <a:gd name="connsiteX216" fmla="*/ 1250469 w 3024845"/>
                  <a:gd name="connsiteY216" fmla="*/ 296163 h 689379"/>
                  <a:gd name="connsiteX217" fmla="*/ 1251229 w 3024845"/>
                  <a:gd name="connsiteY217" fmla="*/ 296163 h 689379"/>
                  <a:gd name="connsiteX218" fmla="*/ 1256549 w 3024845"/>
                  <a:gd name="connsiteY218" fmla="*/ 296163 h 689379"/>
                  <a:gd name="connsiteX219" fmla="*/ 1257309 w 3024845"/>
                  <a:gd name="connsiteY219" fmla="*/ 294812 h 689379"/>
                  <a:gd name="connsiteX220" fmla="*/ 1262629 w 3024845"/>
                  <a:gd name="connsiteY220" fmla="*/ 285354 h 689379"/>
                  <a:gd name="connsiteX221" fmla="*/ 1262629 w 3024845"/>
                  <a:gd name="connsiteY221" fmla="*/ 287246 h 689379"/>
                  <a:gd name="connsiteX222" fmla="*/ 1262629 w 3024845"/>
                  <a:gd name="connsiteY222" fmla="*/ 300487 h 689379"/>
                  <a:gd name="connsiteX223" fmla="*/ 1266682 w 3024845"/>
                  <a:gd name="connsiteY223" fmla="*/ 255090 h 689379"/>
                  <a:gd name="connsiteX224" fmla="*/ 1267442 w 3024845"/>
                  <a:gd name="connsiteY224" fmla="*/ 255090 h 689379"/>
                  <a:gd name="connsiteX225" fmla="*/ 1272762 w 3024845"/>
                  <a:gd name="connsiteY225" fmla="*/ 255090 h 689379"/>
                  <a:gd name="connsiteX226" fmla="*/ 1272762 w 3024845"/>
                  <a:gd name="connsiteY226" fmla="*/ 190236 h 689379"/>
                  <a:gd name="connsiteX227" fmla="*/ 1273776 w 3024845"/>
                  <a:gd name="connsiteY227" fmla="*/ 190236 h 689379"/>
                  <a:gd name="connsiteX228" fmla="*/ 1280869 w 3024845"/>
                  <a:gd name="connsiteY228" fmla="*/ 190236 h 689379"/>
                  <a:gd name="connsiteX229" fmla="*/ 1293029 w 3024845"/>
                  <a:gd name="connsiteY229" fmla="*/ 147001 h 689379"/>
                  <a:gd name="connsiteX230" fmla="*/ 1294296 w 3024845"/>
                  <a:gd name="connsiteY230" fmla="*/ 147001 h 689379"/>
                  <a:gd name="connsiteX231" fmla="*/ 1303163 w 3024845"/>
                  <a:gd name="connsiteY231" fmla="*/ 147001 h 689379"/>
                  <a:gd name="connsiteX232" fmla="*/ 1313296 w 3024845"/>
                  <a:gd name="connsiteY232" fmla="*/ 190236 h 689379"/>
                  <a:gd name="connsiteX233" fmla="*/ 1314309 w 3024845"/>
                  <a:gd name="connsiteY233" fmla="*/ 190236 h 689379"/>
                  <a:gd name="connsiteX234" fmla="*/ 1321403 w 3024845"/>
                  <a:gd name="connsiteY234" fmla="*/ 190236 h 689379"/>
                  <a:gd name="connsiteX235" fmla="*/ 1321403 w 3024845"/>
                  <a:gd name="connsiteY235" fmla="*/ 229148 h 689379"/>
                  <a:gd name="connsiteX236" fmla="*/ 1323176 w 3024845"/>
                  <a:gd name="connsiteY236" fmla="*/ 229148 h 689379"/>
                  <a:gd name="connsiteX237" fmla="*/ 1335590 w 3024845"/>
                  <a:gd name="connsiteY237" fmla="*/ 229148 h 689379"/>
                  <a:gd name="connsiteX238" fmla="*/ 1335590 w 3024845"/>
                  <a:gd name="connsiteY238" fmla="*/ 231310 h 689379"/>
                  <a:gd name="connsiteX239" fmla="*/ 1335590 w 3024845"/>
                  <a:gd name="connsiteY239" fmla="*/ 246442 h 689379"/>
                  <a:gd name="connsiteX240" fmla="*/ 1339643 w 3024845"/>
                  <a:gd name="connsiteY240" fmla="*/ 244281 h 689379"/>
                  <a:gd name="connsiteX241" fmla="*/ 1339643 w 3024845"/>
                  <a:gd name="connsiteY241" fmla="*/ 229148 h 689379"/>
                  <a:gd name="connsiteX242" fmla="*/ 1341163 w 3024845"/>
                  <a:gd name="connsiteY242" fmla="*/ 229148 h 689379"/>
                  <a:gd name="connsiteX243" fmla="*/ 1351803 w 3024845"/>
                  <a:gd name="connsiteY243" fmla="*/ 229148 h 689379"/>
                  <a:gd name="connsiteX244" fmla="*/ 1351803 w 3024845"/>
                  <a:gd name="connsiteY244" fmla="*/ 230769 h 689379"/>
                  <a:gd name="connsiteX245" fmla="*/ 1351803 w 3024845"/>
                  <a:gd name="connsiteY245" fmla="*/ 242119 h 689379"/>
                  <a:gd name="connsiteX246" fmla="*/ 1382204 w 3024845"/>
                  <a:gd name="connsiteY246" fmla="*/ 242119 h 689379"/>
                  <a:gd name="connsiteX247" fmla="*/ 1382204 w 3024845"/>
                  <a:gd name="connsiteY247" fmla="*/ 205369 h 689379"/>
                  <a:gd name="connsiteX248" fmla="*/ 1383470 w 3024845"/>
                  <a:gd name="connsiteY248" fmla="*/ 205369 h 689379"/>
                  <a:gd name="connsiteX249" fmla="*/ 1392337 w 3024845"/>
                  <a:gd name="connsiteY249" fmla="*/ 205369 h 689379"/>
                  <a:gd name="connsiteX250" fmla="*/ 1392337 w 3024845"/>
                  <a:gd name="connsiteY250" fmla="*/ 226986 h 689379"/>
                  <a:gd name="connsiteX251" fmla="*/ 1394364 w 3024845"/>
                  <a:gd name="connsiteY251" fmla="*/ 194560 h 689379"/>
                  <a:gd name="connsiteX252" fmla="*/ 1416657 w 3024845"/>
                  <a:gd name="connsiteY252" fmla="*/ 194560 h 689379"/>
                  <a:gd name="connsiteX253" fmla="*/ 1416657 w 3024845"/>
                  <a:gd name="connsiteY253" fmla="*/ 192938 h 689379"/>
                  <a:gd name="connsiteX254" fmla="*/ 1416657 w 3024845"/>
                  <a:gd name="connsiteY254" fmla="*/ 181589 h 689379"/>
                  <a:gd name="connsiteX255" fmla="*/ 1417417 w 3024845"/>
                  <a:gd name="connsiteY255" fmla="*/ 181589 h 689379"/>
                  <a:gd name="connsiteX256" fmla="*/ 1422737 w 3024845"/>
                  <a:gd name="connsiteY256" fmla="*/ 181589 h 689379"/>
                  <a:gd name="connsiteX257" fmla="*/ 1422737 w 3024845"/>
                  <a:gd name="connsiteY257" fmla="*/ 179698 h 689379"/>
                  <a:gd name="connsiteX258" fmla="*/ 1422737 w 3024845"/>
                  <a:gd name="connsiteY258" fmla="*/ 166457 h 689379"/>
                  <a:gd name="connsiteX259" fmla="*/ 1426791 w 3024845"/>
                  <a:gd name="connsiteY259" fmla="*/ 172942 h 689379"/>
                  <a:gd name="connsiteX260" fmla="*/ 1429071 w 3024845"/>
                  <a:gd name="connsiteY260" fmla="*/ 172942 h 689379"/>
                  <a:gd name="connsiteX261" fmla="*/ 1445031 w 3024845"/>
                  <a:gd name="connsiteY261" fmla="*/ 172942 h 689379"/>
                  <a:gd name="connsiteX262" fmla="*/ 1445031 w 3024845"/>
                  <a:gd name="connsiteY262" fmla="*/ 172131 h 689379"/>
                  <a:gd name="connsiteX263" fmla="*/ 1445031 w 3024845"/>
                  <a:gd name="connsiteY263" fmla="*/ 166457 h 689379"/>
                  <a:gd name="connsiteX264" fmla="*/ 1445791 w 3024845"/>
                  <a:gd name="connsiteY264" fmla="*/ 166457 h 689379"/>
                  <a:gd name="connsiteX265" fmla="*/ 1451111 w 3024845"/>
                  <a:gd name="connsiteY265" fmla="*/ 166457 h 689379"/>
                  <a:gd name="connsiteX266" fmla="*/ 1451111 w 3024845"/>
                  <a:gd name="connsiteY266" fmla="*/ 167808 h 689379"/>
                  <a:gd name="connsiteX267" fmla="*/ 1451111 w 3024845"/>
                  <a:gd name="connsiteY267" fmla="*/ 177266 h 689379"/>
                  <a:gd name="connsiteX268" fmla="*/ 1489618 w 3024845"/>
                  <a:gd name="connsiteY268" fmla="*/ 177266 h 689379"/>
                  <a:gd name="connsiteX269" fmla="*/ 1489618 w 3024845"/>
                  <a:gd name="connsiteY269" fmla="*/ 315619 h 689379"/>
                  <a:gd name="connsiteX270" fmla="*/ 1491138 w 3024845"/>
                  <a:gd name="connsiteY270" fmla="*/ 315619 h 689379"/>
                  <a:gd name="connsiteX271" fmla="*/ 1501778 w 3024845"/>
                  <a:gd name="connsiteY271" fmla="*/ 315619 h 689379"/>
                  <a:gd name="connsiteX272" fmla="*/ 1501778 w 3024845"/>
                  <a:gd name="connsiteY272" fmla="*/ 302649 h 689379"/>
                  <a:gd name="connsiteX273" fmla="*/ 1505832 w 3024845"/>
                  <a:gd name="connsiteY273" fmla="*/ 302649 h 689379"/>
                  <a:gd name="connsiteX274" fmla="*/ 1505832 w 3024845"/>
                  <a:gd name="connsiteY274" fmla="*/ 315619 h 689379"/>
                  <a:gd name="connsiteX275" fmla="*/ 1536232 w 3024845"/>
                  <a:gd name="connsiteY275" fmla="*/ 315619 h 689379"/>
                  <a:gd name="connsiteX276" fmla="*/ 1536232 w 3024845"/>
                  <a:gd name="connsiteY276" fmla="*/ 285354 h 689379"/>
                  <a:gd name="connsiteX277" fmla="*/ 1548392 w 3024845"/>
                  <a:gd name="connsiteY277" fmla="*/ 285354 h 689379"/>
                  <a:gd name="connsiteX278" fmla="*/ 1560552 w 3024845"/>
                  <a:gd name="connsiteY278" fmla="*/ 283193 h 689379"/>
                  <a:gd name="connsiteX279" fmla="*/ 1564606 w 3024845"/>
                  <a:gd name="connsiteY279" fmla="*/ 285354 h 689379"/>
                  <a:gd name="connsiteX280" fmla="*/ 1574739 w 3024845"/>
                  <a:gd name="connsiteY280" fmla="*/ 285354 h 689379"/>
                  <a:gd name="connsiteX281" fmla="*/ 1574739 w 3024845"/>
                  <a:gd name="connsiteY281" fmla="*/ 315619 h 689379"/>
                  <a:gd name="connsiteX282" fmla="*/ 1582846 w 3024845"/>
                  <a:gd name="connsiteY282" fmla="*/ 315619 h 689379"/>
                  <a:gd name="connsiteX283" fmla="*/ 1582846 w 3024845"/>
                  <a:gd name="connsiteY283" fmla="*/ 332914 h 689379"/>
                  <a:gd name="connsiteX284" fmla="*/ 1592182 w 3024845"/>
                  <a:gd name="connsiteY284" fmla="*/ 333819 h 689379"/>
                  <a:gd name="connsiteX285" fmla="*/ 1605140 w 3024845"/>
                  <a:gd name="connsiteY285" fmla="*/ 333819 h 689379"/>
                  <a:gd name="connsiteX286" fmla="*/ 1605140 w 3024845"/>
                  <a:gd name="connsiteY286" fmla="*/ 317781 h 689379"/>
                  <a:gd name="connsiteX287" fmla="*/ 1673096 w 3024845"/>
                  <a:gd name="connsiteY287" fmla="*/ 317781 h 689379"/>
                  <a:gd name="connsiteX288" fmla="*/ 1673096 w 3024845"/>
                  <a:gd name="connsiteY288" fmla="*/ 232528 h 689379"/>
                  <a:gd name="connsiteX289" fmla="*/ 1745104 w 3024845"/>
                  <a:gd name="connsiteY289" fmla="*/ 232528 h 689379"/>
                  <a:gd name="connsiteX290" fmla="*/ 1745104 w 3024845"/>
                  <a:gd name="connsiteY290" fmla="*/ 311296 h 689379"/>
                  <a:gd name="connsiteX291" fmla="*/ 1747008 w 3024845"/>
                  <a:gd name="connsiteY291" fmla="*/ 311296 h 689379"/>
                  <a:gd name="connsiteX292" fmla="*/ 1748250 w 3024845"/>
                  <a:gd name="connsiteY292" fmla="*/ 333819 h 689379"/>
                  <a:gd name="connsiteX293" fmla="*/ 1757926 w 3024845"/>
                  <a:gd name="connsiteY293" fmla="*/ 333819 h 689379"/>
                  <a:gd name="connsiteX294" fmla="*/ 1759168 w 3024845"/>
                  <a:gd name="connsiteY294" fmla="*/ 311296 h 689379"/>
                  <a:gd name="connsiteX295" fmla="*/ 1765248 w 3024845"/>
                  <a:gd name="connsiteY295" fmla="*/ 311296 h 689379"/>
                  <a:gd name="connsiteX296" fmla="*/ 1766490 w 3024845"/>
                  <a:gd name="connsiteY296" fmla="*/ 333819 h 689379"/>
                  <a:gd name="connsiteX297" fmla="*/ 1817112 w 3024845"/>
                  <a:gd name="connsiteY297" fmla="*/ 333819 h 689379"/>
                  <a:gd name="connsiteX298" fmla="*/ 1817112 w 3024845"/>
                  <a:gd name="connsiteY298" fmla="*/ 170791 h 689379"/>
                  <a:gd name="connsiteX299" fmla="*/ 2014439 w 3024845"/>
                  <a:gd name="connsiteY299" fmla="*/ 170791 h 689379"/>
                  <a:gd name="connsiteX300" fmla="*/ 2014439 w 3024845"/>
                  <a:gd name="connsiteY300" fmla="*/ 333819 h 689379"/>
                  <a:gd name="connsiteX301" fmla="*/ 2033136 w 3024845"/>
                  <a:gd name="connsiteY301" fmla="*/ 333819 h 689379"/>
                  <a:gd name="connsiteX302" fmla="*/ 2033136 w 3024845"/>
                  <a:gd name="connsiteY302" fmla="*/ 251126 h 689379"/>
                  <a:gd name="connsiteX303" fmla="*/ 2128256 w 3024845"/>
                  <a:gd name="connsiteY303" fmla="*/ 251126 h 689379"/>
                  <a:gd name="connsiteX304" fmla="*/ 2180720 w 3024845"/>
                  <a:gd name="connsiteY304" fmla="*/ 185913 h 689379"/>
                  <a:gd name="connsiteX305" fmla="*/ 2245574 w 3024845"/>
                  <a:gd name="connsiteY305" fmla="*/ 185913 h 689379"/>
                  <a:gd name="connsiteX306" fmla="*/ 2245574 w 3024845"/>
                  <a:gd name="connsiteY306" fmla="*/ 261575 h 689379"/>
                  <a:gd name="connsiteX307" fmla="*/ 2253681 w 3024845"/>
                  <a:gd name="connsiteY307" fmla="*/ 261575 h 689379"/>
                  <a:gd name="connsiteX308" fmla="*/ 2255708 w 3024845"/>
                  <a:gd name="connsiteY308" fmla="*/ 255090 h 689379"/>
                  <a:gd name="connsiteX309" fmla="*/ 2261788 w 3024845"/>
                  <a:gd name="connsiteY309" fmla="*/ 255090 h 689379"/>
                  <a:gd name="connsiteX310" fmla="*/ 2263815 w 3024845"/>
                  <a:gd name="connsiteY310" fmla="*/ 263737 h 689379"/>
                  <a:gd name="connsiteX311" fmla="*/ 2275975 w 3024845"/>
                  <a:gd name="connsiteY311" fmla="*/ 263737 h 689379"/>
                  <a:gd name="connsiteX312" fmla="*/ 2275975 w 3024845"/>
                  <a:gd name="connsiteY312" fmla="*/ 257251 h 689379"/>
                  <a:gd name="connsiteX313" fmla="*/ 2298268 w 3024845"/>
                  <a:gd name="connsiteY313" fmla="*/ 257251 h 689379"/>
                  <a:gd name="connsiteX314" fmla="*/ 2298268 w 3024845"/>
                  <a:gd name="connsiteY314" fmla="*/ 263737 h 689379"/>
                  <a:gd name="connsiteX315" fmla="*/ 2318535 w 3024845"/>
                  <a:gd name="connsiteY315" fmla="*/ 263737 h 689379"/>
                  <a:gd name="connsiteX316" fmla="*/ 2318535 w 3024845"/>
                  <a:gd name="connsiteY316" fmla="*/ 309134 h 689379"/>
                  <a:gd name="connsiteX317" fmla="*/ 2332722 w 3024845"/>
                  <a:gd name="connsiteY317" fmla="*/ 309134 h 689379"/>
                  <a:gd name="connsiteX318" fmla="*/ 2332722 w 3024845"/>
                  <a:gd name="connsiteY318" fmla="*/ 296163 h 689379"/>
                  <a:gd name="connsiteX319" fmla="*/ 2348936 w 3024845"/>
                  <a:gd name="connsiteY319" fmla="*/ 296163 h 689379"/>
                  <a:gd name="connsiteX320" fmla="*/ 2348936 w 3024845"/>
                  <a:gd name="connsiteY320" fmla="*/ 116736 h 689379"/>
                  <a:gd name="connsiteX321" fmla="*/ 2355016 w 3024845"/>
                  <a:gd name="connsiteY321" fmla="*/ 110250 h 689379"/>
                  <a:gd name="connsiteX322" fmla="*/ 2427977 w 3024845"/>
                  <a:gd name="connsiteY322" fmla="*/ 110250 h 689379"/>
                  <a:gd name="connsiteX323" fmla="*/ 2427977 w 3024845"/>
                  <a:gd name="connsiteY323" fmla="*/ 118898 h 689379"/>
                  <a:gd name="connsiteX324" fmla="*/ 2438110 w 3024845"/>
                  <a:gd name="connsiteY324" fmla="*/ 118898 h 689379"/>
                  <a:gd name="connsiteX325" fmla="*/ 2438110 w 3024845"/>
                  <a:gd name="connsiteY325" fmla="*/ 233472 h 689379"/>
                  <a:gd name="connsiteX326" fmla="*/ 2460404 w 3024845"/>
                  <a:gd name="connsiteY326" fmla="*/ 233472 h 689379"/>
                  <a:gd name="connsiteX327" fmla="*/ 2460404 w 3024845"/>
                  <a:gd name="connsiteY327" fmla="*/ 166457 h 689379"/>
                  <a:gd name="connsiteX328" fmla="*/ 2486751 w 3024845"/>
                  <a:gd name="connsiteY328" fmla="*/ 166457 h 689379"/>
                  <a:gd name="connsiteX329" fmla="*/ 2490804 w 3024845"/>
                  <a:gd name="connsiteY329" fmla="*/ 162133 h 689379"/>
                  <a:gd name="connsiteX330" fmla="*/ 2498911 w 3024845"/>
                  <a:gd name="connsiteY330" fmla="*/ 162133 h 689379"/>
                  <a:gd name="connsiteX331" fmla="*/ 2502964 w 3024845"/>
                  <a:gd name="connsiteY331" fmla="*/ 166457 h 689379"/>
                  <a:gd name="connsiteX332" fmla="*/ 2525258 w 3024845"/>
                  <a:gd name="connsiteY332" fmla="*/ 166457 h 689379"/>
                  <a:gd name="connsiteX333" fmla="*/ 2525258 w 3024845"/>
                  <a:gd name="connsiteY333" fmla="*/ 49721 h 689379"/>
                  <a:gd name="connsiteX334" fmla="*/ 2582005 w 3024845"/>
                  <a:gd name="connsiteY334" fmla="*/ 38912 h 689379"/>
                  <a:gd name="connsiteX335" fmla="*/ 2582005 w 3024845"/>
                  <a:gd name="connsiteY335" fmla="*/ 39993 h 689379"/>
                  <a:gd name="connsiteX336" fmla="*/ 2582005 w 3024845"/>
                  <a:gd name="connsiteY336" fmla="*/ 47559 h 689379"/>
                  <a:gd name="connsiteX337" fmla="*/ 2608352 w 3024845"/>
                  <a:gd name="connsiteY337" fmla="*/ 47559 h 689379"/>
                  <a:gd name="connsiteX338" fmla="*/ 2608352 w 3024845"/>
                  <a:gd name="connsiteY338" fmla="*/ 302649 h 689379"/>
                  <a:gd name="connsiteX339" fmla="*/ 2630646 w 3024845"/>
                  <a:gd name="connsiteY339" fmla="*/ 302649 h 689379"/>
                  <a:gd name="connsiteX340" fmla="*/ 2630646 w 3024845"/>
                  <a:gd name="connsiteY340" fmla="*/ 298325 h 689379"/>
                  <a:gd name="connsiteX341" fmla="*/ 2642806 w 3024845"/>
                  <a:gd name="connsiteY341" fmla="*/ 298325 h 689379"/>
                  <a:gd name="connsiteX342" fmla="*/ 2642806 w 3024845"/>
                  <a:gd name="connsiteY342" fmla="*/ 302649 h 689379"/>
                  <a:gd name="connsiteX343" fmla="*/ 2667126 w 3024845"/>
                  <a:gd name="connsiteY343" fmla="*/ 302649 h 689379"/>
                  <a:gd name="connsiteX344" fmla="*/ 2667126 w 3024845"/>
                  <a:gd name="connsiteY344" fmla="*/ 289678 h 689379"/>
                  <a:gd name="connsiteX345" fmla="*/ 2695500 w 3024845"/>
                  <a:gd name="connsiteY345" fmla="*/ 289678 h 689379"/>
                  <a:gd name="connsiteX346" fmla="*/ 2707660 w 3024845"/>
                  <a:gd name="connsiteY346" fmla="*/ 285354 h 689379"/>
                  <a:gd name="connsiteX347" fmla="*/ 2727927 w 3024845"/>
                  <a:gd name="connsiteY347" fmla="*/ 289678 h 689379"/>
                  <a:gd name="connsiteX348" fmla="*/ 2727927 w 3024845"/>
                  <a:gd name="connsiteY348" fmla="*/ 272384 h 689379"/>
                  <a:gd name="connsiteX349" fmla="*/ 2736034 w 3024845"/>
                  <a:gd name="connsiteY349" fmla="*/ 272384 h 689379"/>
                  <a:gd name="connsiteX350" fmla="*/ 2736034 w 3024845"/>
                  <a:gd name="connsiteY350" fmla="*/ 259413 h 689379"/>
                  <a:gd name="connsiteX351" fmla="*/ 2792781 w 3024845"/>
                  <a:gd name="connsiteY351" fmla="*/ 259413 h 689379"/>
                  <a:gd name="connsiteX352" fmla="*/ 2792781 w 3024845"/>
                  <a:gd name="connsiteY352" fmla="*/ 229148 h 689379"/>
                  <a:gd name="connsiteX353" fmla="*/ 2811021 w 3024845"/>
                  <a:gd name="connsiteY353" fmla="*/ 229148 h 689379"/>
                  <a:gd name="connsiteX354" fmla="*/ 2811021 w 3024845"/>
                  <a:gd name="connsiteY354" fmla="*/ 222663 h 689379"/>
                  <a:gd name="connsiteX355" fmla="*/ 2823181 w 3024845"/>
                  <a:gd name="connsiteY355" fmla="*/ 222663 h 689379"/>
                  <a:gd name="connsiteX356" fmla="*/ 2823181 w 3024845"/>
                  <a:gd name="connsiteY356" fmla="*/ 229148 h 689379"/>
                  <a:gd name="connsiteX357" fmla="*/ 2839395 w 3024845"/>
                  <a:gd name="connsiteY357" fmla="*/ 229148 h 689379"/>
                  <a:gd name="connsiteX358" fmla="*/ 2839395 w 3024845"/>
                  <a:gd name="connsiteY358" fmla="*/ 278869 h 689379"/>
                  <a:gd name="connsiteX359" fmla="*/ 2871822 w 3024845"/>
                  <a:gd name="connsiteY359" fmla="*/ 278869 h 689379"/>
                  <a:gd name="connsiteX360" fmla="*/ 2871822 w 3024845"/>
                  <a:gd name="connsiteY360" fmla="*/ 252928 h 689379"/>
                  <a:gd name="connsiteX361" fmla="*/ 2910329 w 3024845"/>
                  <a:gd name="connsiteY361" fmla="*/ 252928 h 689379"/>
                  <a:gd name="connsiteX362" fmla="*/ 2910329 w 3024845"/>
                  <a:gd name="connsiteY362" fmla="*/ 222663 h 689379"/>
                  <a:gd name="connsiteX363" fmla="*/ 2958970 w 3024845"/>
                  <a:gd name="connsiteY363" fmla="*/ 222663 h 689379"/>
                  <a:gd name="connsiteX364" fmla="*/ 2958970 w 3024845"/>
                  <a:gd name="connsiteY364" fmla="*/ 333819 h 689379"/>
                  <a:gd name="connsiteX365" fmla="*/ 2958970 w 3024845"/>
                  <a:gd name="connsiteY365" fmla="*/ 347598 h 689379"/>
                  <a:gd name="connsiteX366" fmla="*/ 3024845 w 3024845"/>
                  <a:gd name="connsiteY366" fmla="*/ 347598 h 689379"/>
                  <a:gd name="connsiteX367" fmla="*/ 3024845 w 3024845"/>
                  <a:gd name="connsiteY367" fmla="*/ 689379 h 689379"/>
                  <a:gd name="connsiteX368" fmla="*/ 2054 w 3024845"/>
                  <a:gd name="connsiteY368" fmla="*/ 687046 h 689379"/>
                  <a:gd name="connsiteX369" fmla="*/ 0 w 3024845"/>
                  <a:gd name="connsiteY369" fmla="*/ 252928 h 689379"/>
                  <a:gd name="connsiteX370" fmla="*/ 20267 w 3024845"/>
                  <a:gd name="connsiteY370" fmla="*/ 252928 h 689379"/>
                  <a:gd name="connsiteX371" fmla="*/ 20774 w 3024845"/>
                  <a:gd name="connsiteY371" fmla="*/ 251847 h 689379"/>
                  <a:gd name="connsiteX372" fmla="*/ 24320 w 3024845"/>
                  <a:gd name="connsiteY372" fmla="*/ 244281 h 689379"/>
                  <a:gd name="connsiteX373" fmla="*/ 26094 w 3024845"/>
                  <a:gd name="connsiteY373" fmla="*/ 244551 h 689379"/>
                  <a:gd name="connsiteX374" fmla="*/ 38507 w 3024845"/>
                  <a:gd name="connsiteY374" fmla="*/ 246442 h 689379"/>
                  <a:gd name="connsiteX375" fmla="*/ 39014 w 3024845"/>
                  <a:gd name="connsiteY375" fmla="*/ 247794 h 689379"/>
                  <a:gd name="connsiteX376" fmla="*/ 42560 w 3024845"/>
                  <a:gd name="connsiteY376" fmla="*/ 257251 h 689379"/>
                  <a:gd name="connsiteX377" fmla="*/ 68907 w 3024845"/>
                  <a:gd name="connsiteY377" fmla="*/ 259413 h 689379"/>
                  <a:gd name="connsiteX378" fmla="*/ 68907 w 3024845"/>
                  <a:gd name="connsiteY378" fmla="*/ 136192 h 689379"/>
                  <a:gd name="connsiteX379" fmla="*/ 70934 w 3024845"/>
                  <a:gd name="connsiteY379" fmla="*/ 136192 h 689379"/>
                  <a:gd name="connsiteX380" fmla="*/ 85121 w 3024845"/>
                  <a:gd name="connsiteY380" fmla="*/ 136192 h 689379"/>
                  <a:gd name="connsiteX381" fmla="*/ 85121 w 3024845"/>
                  <a:gd name="connsiteY381" fmla="*/ 0 h 689379"/>
                  <a:gd name="connsiteX382" fmla="*/ 86894 w 3024845"/>
                  <a:gd name="connsiteY382" fmla="*/ 0 h 689379"/>
                  <a:gd name="connsiteX383" fmla="*/ 99308 w 3024845"/>
                  <a:gd name="connsiteY383" fmla="*/ 0 h 689379"/>
                  <a:gd name="connsiteX0" fmla="*/ 99308 w 3024845"/>
                  <a:gd name="connsiteY0" fmla="*/ 0 h 689379"/>
                  <a:gd name="connsiteX1" fmla="*/ 220909 w 3024845"/>
                  <a:gd name="connsiteY1" fmla="*/ 0 h 689379"/>
                  <a:gd name="connsiteX2" fmla="*/ 223189 w 3024845"/>
                  <a:gd name="connsiteY2" fmla="*/ 0 h 689379"/>
                  <a:gd name="connsiteX3" fmla="*/ 239150 w 3024845"/>
                  <a:gd name="connsiteY3" fmla="*/ 0 h 689379"/>
                  <a:gd name="connsiteX4" fmla="*/ 239150 w 3024845"/>
                  <a:gd name="connsiteY4" fmla="*/ 140515 h 689379"/>
                  <a:gd name="connsiteX5" fmla="*/ 240670 w 3024845"/>
                  <a:gd name="connsiteY5" fmla="*/ 140245 h 689379"/>
                  <a:gd name="connsiteX6" fmla="*/ 251310 w 3024845"/>
                  <a:gd name="connsiteY6" fmla="*/ 138354 h 689379"/>
                  <a:gd name="connsiteX7" fmla="*/ 249283 w 3024845"/>
                  <a:gd name="connsiteY7" fmla="*/ 226986 h 689379"/>
                  <a:gd name="connsiteX8" fmla="*/ 250803 w 3024845"/>
                  <a:gd name="connsiteY8" fmla="*/ 227257 h 689379"/>
                  <a:gd name="connsiteX9" fmla="*/ 261443 w 3024845"/>
                  <a:gd name="connsiteY9" fmla="*/ 229148 h 689379"/>
                  <a:gd name="connsiteX10" fmla="*/ 261696 w 3024845"/>
                  <a:gd name="connsiteY10" fmla="*/ 229959 h 689379"/>
                  <a:gd name="connsiteX11" fmla="*/ 263470 w 3024845"/>
                  <a:gd name="connsiteY11" fmla="*/ 235634 h 689379"/>
                  <a:gd name="connsiteX12" fmla="*/ 264230 w 3024845"/>
                  <a:gd name="connsiteY12" fmla="*/ 233202 h 689379"/>
                  <a:gd name="connsiteX13" fmla="*/ 269550 w 3024845"/>
                  <a:gd name="connsiteY13" fmla="*/ 216178 h 689379"/>
                  <a:gd name="connsiteX14" fmla="*/ 271323 w 3024845"/>
                  <a:gd name="connsiteY14" fmla="*/ 216178 h 689379"/>
                  <a:gd name="connsiteX15" fmla="*/ 283737 w 3024845"/>
                  <a:gd name="connsiteY15" fmla="*/ 216178 h 689379"/>
                  <a:gd name="connsiteX16" fmla="*/ 283737 w 3024845"/>
                  <a:gd name="connsiteY16" fmla="*/ 248604 h 689379"/>
                  <a:gd name="connsiteX17" fmla="*/ 284750 w 3024845"/>
                  <a:gd name="connsiteY17" fmla="*/ 249145 h 689379"/>
                  <a:gd name="connsiteX18" fmla="*/ 291844 w 3024845"/>
                  <a:gd name="connsiteY18" fmla="*/ 252928 h 689379"/>
                  <a:gd name="connsiteX19" fmla="*/ 291844 w 3024845"/>
                  <a:gd name="connsiteY19" fmla="*/ 254279 h 689379"/>
                  <a:gd name="connsiteX20" fmla="*/ 291844 w 3024845"/>
                  <a:gd name="connsiteY20" fmla="*/ 263737 h 689379"/>
                  <a:gd name="connsiteX21" fmla="*/ 336431 w 3024845"/>
                  <a:gd name="connsiteY21" fmla="*/ 263737 h 689379"/>
                  <a:gd name="connsiteX22" fmla="*/ 336431 w 3024845"/>
                  <a:gd name="connsiteY22" fmla="*/ 264818 h 689379"/>
                  <a:gd name="connsiteX23" fmla="*/ 336431 w 3024845"/>
                  <a:gd name="connsiteY23" fmla="*/ 272384 h 689379"/>
                  <a:gd name="connsiteX24" fmla="*/ 338457 w 3024845"/>
                  <a:gd name="connsiteY24" fmla="*/ 272384 h 689379"/>
                  <a:gd name="connsiteX25" fmla="*/ 352644 w 3024845"/>
                  <a:gd name="connsiteY25" fmla="*/ 272384 h 689379"/>
                  <a:gd name="connsiteX26" fmla="*/ 352644 w 3024845"/>
                  <a:gd name="connsiteY26" fmla="*/ 242119 h 689379"/>
                  <a:gd name="connsiteX27" fmla="*/ 397231 w 3024845"/>
                  <a:gd name="connsiteY27" fmla="*/ 242119 h 689379"/>
                  <a:gd name="connsiteX28" fmla="*/ 397231 w 3024845"/>
                  <a:gd name="connsiteY28" fmla="*/ 240768 h 689379"/>
                  <a:gd name="connsiteX29" fmla="*/ 397231 w 3024845"/>
                  <a:gd name="connsiteY29" fmla="*/ 231310 h 689379"/>
                  <a:gd name="connsiteX30" fmla="*/ 398245 w 3024845"/>
                  <a:gd name="connsiteY30" fmla="*/ 231310 h 689379"/>
                  <a:gd name="connsiteX31" fmla="*/ 405338 w 3024845"/>
                  <a:gd name="connsiteY31" fmla="*/ 231310 h 689379"/>
                  <a:gd name="connsiteX32" fmla="*/ 405338 w 3024845"/>
                  <a:gd name="connsiteY32" fmla="*/ 229419 h 689379"/>
                  <a:gd name="connsiteX33" fmla="*/ 405338 w 3024845"/>
                  <a:gd name="connsiteY33" fmla="*/ 216178 h 689379"/>
                  <a:gd name="connsiteX34" fmla="*/ 406098 w 3024845"/>
                  <a:gd name="connsiteY34" fmla="*/ 216178 h 689379"/>
                  <a:gd name="connsiteX35" fmla="*/ 411418 w 3024845"/>
                  <a:gd name="connsiteY35" fmla="*/ 216178 h 689379"/>
                  <a:gd name="connsiteX36" fmla="*/ 411418 w 3024845"/>
                  <a:gd name="connsiteY36" fmla="*/ 215097 h 689379"/>
                  <a:gd name="connsiteX37" fmla="*/ 411418 w 3024845"/>
                  <a:gd name="connsiteY37" fmla="*/ 207530 h 689379"/>
                  <a:gd name="connsiteX38" fmla="*/ 413445 w 3024845"/>
                  <a:gd name="connsiteY38" fmla="*/ 207530 h 689379"/>
                  <a:gd name="connsiteX39" fmla="*/ 427632 w 3024845"/>
                  <a:gd name="connsiteY39" fmla="*/ 207530 h 689379"/>
                  <a:gd name="connsiteX40" fmla="*/ 427632 w 3024845"/>
                  <a:gd name="connsiteY40" fmla="*/ 208611 h 689379"/>
                  <a:gd name="connsiteX41" fmla="*/ 427632 w 3024845"/>
                  <a:gd name="connsiteY41" fmla="*/ 216178 h 689379"/>
                  <a:gd name="connsiteX42" fmla="*/ 449925 w 3024845"/>
                  <a:gd name="connsiteY42" fmla="*/ 216178 h 689379"/>
                  <a:gd name="connsiteX43" fmla="*/ 449925 w 3024845"/>
                  <a:gd name="connsiteY43" fmla="*/ 214286 h 689379"/>
                  <a:gd name="connsiteX44" fmla="*/ 449925 w 3024845"/>
                  <a:gd name="connsiteY44" fmla="*/ 201045 h 689379"/>
                  <a:gd name="connsiteX45" fmla="*/ 451699 w 3024845"/>
                  <a:gd name="connsiteY45" fmla="*/ 201045 h 689379"/>
                  <a:gd name="connsiteX46" fmla="*/ 464112 w 3024845"/>
                  <a:gd name="connsiteY46" fmla="*/ 201045 h 689379"/>
                  <a:gd name="connsiteX47" fmla="*/ 464112 w 3024845"/>
                  <a:gd name="connsiteY47" fmla="*/ 224825 h 689379"/>
                  <a:gd name="connsiteX48" fmla="*/ 465126 w 3024845"/>
                  <a:gd name="connsiteY48" fmla="*/ 224825 h 689379"/>
                  <a:gd name="connsiteX49" fmla="*/ 472219 w 3024845"/>
                  <a:gd name="connsiteY49" fmla="*/ 224825 h 689379"/>
                  <a:gd name="connsiteX50" fmla="*/ 472219 w 3024845"/>
                  <a:gd name="connsiteY50" fmla="*/ 223744 h 689379"/>
                  <a:gd name="connsiteX51" fmla="*/ 472219 w 3024845"/>
                  <a:gd name="connsiteY51" fmla="*/ 216178 h 689379"/>
                  <a:gd name="connsiteX52" fmla="*/ 473992 w 3024845"/>
                  <a:gd name="connsiteY52" fmla="*/ 216178 h 689379"/>
                  <a:gd name="connsiteX53" fmla="*/ 486406 w 3024845"/>
                  <a:gd name="connsiteY53" fmla="*/ 216178 h 689379"/>
                  <a:gd name="connsiteX54" fmla="*/ 486406 w 3024845"/>
                  <a:gd name="connsiteY54" fmla="*/ 242119 h 689379"/>
                  <a:gd name="connsiteX55" fmla="*/ 488433 w 3024845"/>
                  <a:gd name="connsiteY55" fmla="*/ 242119 h 689379"/>
                  <a:gd name="connsiteX56" fmla="*/ 502619 w 3024845"/>
                  <a:gd name="connsiteY56" fmla="*/ 242119 h 689379"/>
                  <a:gd name="connsiteX57" fmla="*/ 502619 w 3024845"/>
                  <a:gd name="connsiteY57" fmla="*/ 243740 h 689379"/>
                  <a:gd name="connsiteX58" fmla="*/ 502619 w 3024845"/>
                  <a:gd name="connsiteY58" fmla="*/ 255090 h 689379"/>
                  <a:gd name="connsiteX59" fmla="*/ 503379 w 3024845"/>
                  <a:gd name="connsiteY59" fmla="*/ 255090 h 689379"/>
                  <a:gd name="connsiteX60" fmla="*/ 508700 w 3024845"/>
                  <a:gd name="connsiteY60" fmla="*/ 255090 h 689379"/>
                  <a:gd name="connsiteX61" fmla="*/ 508700 w 3024845"/>
                  <a:gd name="connsiteY61" fmla="*/ 254279 h 689379"/>
                  <a:gd name="connsiteX62" fmla="*/ 508700 w 3024845"/>
                  <a:gd name="connsiteY62" fmla="*/ 248604 h 689379"/>
                  <a:gd name="connsiteX63" fmla="*/ 539100 w 3024845"/>
                  <a:gd name="connsiteY63" fmla="*/ 248604 h 689379"/>
                  <a:gd name="connsiteX64" fmla="*/ 539100 w 3024845"/>
                  <a:gd name="connsiteY64" fmla="*/ 272384 h 689379"/>
                  <a:gd name="connsiteX65" fmla="*/ 540113 w 3024845"/>
                  <a:gd name="connsiteY65" fmla="*/ 272384 h 689379"/>
                  <a:gd name="connsiteX66" fmla="*/ 547207 w 3024845"/>
                  <a:gd name="connsiteY66" fmla="*/ 272384 h 689379"/>
                  <a:gd name="connsiteX67" fmla="*/ 547207 w 3024845"/>
                  <a:gd name="connsiteY67" fmla="*/ 273465 h 689379"/>
                  <a:gd name="connsiteX68" fmla="*/ 547207 w 3024845"/>
                  <a:gd name="connsiteY68" fmla="*/ 281031 h 689379"/>
                  <a:gd name="connsiteX69" fmla="*/ 547967 w 3024845"/>
                  <a:gd name="connsiteY69" fmla="*/ 281031 h 689379"/>
                  <a:gd name="connsiteX70" fmla="*/ 553287 w 3024845"/>
                  <a:gd name="connsiteY70" fmla="*/ 281031 h 689379"/>
                  <a:gd name="connsiteX71" fmla="*/ 553287 w 3024845"/>
                  <a:gd name="connsiteY71" fmla="*/ 278869 h 689379"/>
                  <a:gd name="connsiteX72" fmla="*/ 553287 w 3024845"/>
                  <a:gd name="connsiteY72" fmla="*/ 263737 h 689379"/>
                  <a:gd name="connsiteX73" fmla="*/ 554300 w 3024845"/>
                  <a:gd name="connsiteY73" fmla="*/ 263737 h 689379"/>
                  <a:gd name="connsiteX74" fmla="*/ 561394 w 3024845"/>
                  <a:gd name="connsiteY74" fmla="*/ 263737 h 689379"/>
                  <a:gd name="connsiteX75" fmla="*/ 561394 w 3024845"/>
                  <a:gd name="connsiteY75" fmla="*/ 264818 h 689379"/>
                  <a:gd name="connsiteX76" fmla="*/ 561394 w 3024845"/>
                  <a:gd name="connsiteY76" fmla="*/ 272384 h 689379"/>
                  <a:gd name="connsiteX77" fmla="*/ 566714 w 3024845"/>
                  <a:gd name="connsiteY77" fmla="*/ 270391 h 689379"/>
                  <a:gd name="connsiteX78" fmla="*/ 567474 w 3024845"/>
                  <a:gd name="connsiteY78" fmla="*/ 269411 h 689379"/>
                  <a:gd name="connsiteX79" fmla="*/ 567474 w 3024845"/>
                  <a:gd name="connsiteY79" fmla="*/ 263737 h 689379"/>
                  <a:gd name="connsiteX80" fmla="*/ 605981 w 3024845"/>
                  <a:gd name="connsiteY80" fmla="*/ 263737 h 689379"/>
                  <a:gd name="connsiteX81" fmla="*/ 605981 w 3024845"/>
                  <a:gd name="connsiteY81" fmla="*/ 287516 h 689379"/>
                  <a:gd name="connsiteX82" fmla="*/ 608007 w 3024845"/>
                  <a:gd name="connsiteY82" fmla="*/ 287516 h 689379"/>
                  <a:gd name="connsiteX83" fmla="*/ 622194 w 3024845"/>
                  <a:gd name="connsiteY83" fmla="*/ 287516 h 689379"/>
                  <a:gd name="connsiteX84" fmla="*/ 622194 w 3024845"/>
                  <a:gd name="connsiteY84" fmla="*/ 288597 h 689379"/>
                  <a:gd name="connsiteX85" fmla="*/ 622194 w 3024845"/>
                  <a:gd name="connsiteY85" fmla="*/ 296163 h 689379"/>
                  <a:gd name="connsiteX86" fmla="*/ 623968 w 3024845"/>
                  <a:gd name="connsiteY86" fmla="*/ 296163 h 689379"/>
                  <a:gd name="connsiteX87" fmla="*/ 636381 w 3024845"/>
                  <a:gd name="connsiteY87" fmla="*/ 296163 h 689379"/>
                  <a:gd name="connsiteX88" fmla="*/ 636381 w 3024845"/>
                  <a:gd name="connsiteY88" fmla="*/ 272384 h 689379"/>
                  <a:gd name="connsiteX89" fmla="*/ 637394 w 3024845"/>
                  <a:gd name="connsiteY89" fmla="*/ 272384 h 689379"/>
                  <a:gd name="connsiteX90" fmla="*/ 644488 w 3024845"/>
                  <a:gd name="connsiteY90" fmla="*/ 272384 h 689379"/>
                  <a:gd name="connsiteX91" fmla="*/ 644488 w 3024845"/>
                  <a:gd name="connsiteY91" fmla="*/ 239957 h 689379"/>
                  <a:gd name="connsiteX92" fmla="*/ 645501 w 3024845"/>
                  <a:gd name="connsiteY92" fmla="*/ 239957 h 689379"/>
                  <a:gd name="connsiteX93" fmla="*/ 652595 w 3024845"/>
                  <a:gd name="connsiteY93" fmla="*/ 239957 h 689379"/>
                  <a:gd name="connsiteX94" fmla="*/ 652595 w 3024845"/>
                  <a:gd name="connsiteY94" fmla="*/ 238066 h 689379"/>
                  <a:gd name="connsiteX95" fmla="*/ 652595 w 3024845"/>
                  <a:gd name="connsiteY95" fmla="*/ 224825 h 689379"/>
                  <a:gd name="connsiteX96" fmla="*/ 651328 w 3024845"/>
                  <a:gd name="connsiteY96" fmla="*/ 223203 h 689379"/>
                  <a:gd name="connsiteX97" fmla="*/ 656648 w 3024845"/>
                  <a:gd name="connsiteY97" fmla="*/ 211854 h 689379"/>
                  <a:gd name="connsiteX98" fmla="*/ 664755 w 3024845"/>
                  <a:gd name="connsiteY98" fmla="*/ 239957 h 689379"/>
                  <a:gd name="connsiteX99" fmla="*/ 665515 w 3024845"/>
                  <a:gd name="connsiteY99" fmla="*/ 239957 h 689379"/>
                  <a:gd name="connsiteX100" fmla="*/ 670835 w 3024845"/>
                  <a:gd name="connsiteY100" fmla="*/ 239957 h 689379"/>
                  <a:gd name="connsiteX101" fmla="*/ 670835 w 3024845"/>
                  <a:gd name="connsiteY101" fmla="*/ 134030 h 689379"/>
                  <a:gd name="connsiteX102" fmla="*/ 672355 w 3024845"/>
                  <a:gd name="connsiteY102" fmla="*/ 134030 h 689379"/>
                  <a:gd name="connsiteX103" fmla="*/ 682995 w 3024845"/>
                  <a:gd name="connsiteY103" fmla="*/ 134030 h 689379"/>
                  <a:gd name="connsiteX104" fmla="*/ 682995 w 3024845"/>
                  <a:gd name="connsiteY104" fmla="*/ 86471 h 689379"/>
                  <a:gd name="connsiteX105" fmla="*/ 709342 w 3024845"/>
                  <a:gd name="connsiteY105" fmla="*/ 86471 h 689379"/>
                  <a:gd name="connsiteX106" fmla="*/ 709342 w 3024845"/>
                  <a:gd name="connsiteY106" fmla="*/ 64853 h 689379"/>
                  <a:gd name="connsiteX107" fmla="*/ 743796 w 3024845"/>
                  <a:gd name="connsiteY107" fmla="*/ 64853 h 689379"/>
                  <a:gd name="connsiteX108" fmla="*/ 743796 w 3024845"/>
                  <a:gd name="connsiteY108" fmla="*/ 67285 h 689379"/>
                  <a:gd name="connsiteX109" fmla="*/ 743796 w 3024845"/>
                  <a:gd name="connsiteY109" fmla="*/ 84309 h 689379"/>
                  <a:gd name="connsiteX110" fmla="*/ 746076 w 3024845"/>
                  <a:gd name="connsiteY110" fmla="*/ 84309 h 689379"/>
                  <a:gd name="connsiteX111" fmla="*/ 762036 w 3024845"/>
                  <a:gd name="connsiteY111" fmla="*/ 84309 h 689379"/>
                  <a:gd name="connsiteX112" fmla="*/ 762036 w 3024845"/>
                  <a:gd name="connsiteY112" fmla="*/ 131868 h 689379"/>
                  <a:gd name="connsiteX113" fmla="*/ 763049 w 3024845"/>
                  <a:gd name="connsiteY113" fmla="*/ 131868 h 689379"/>
                  <a:gd name="connsiteX114" fmla="*/ 770143 w 3024845"/>
                  <a:gd name="connsiteY114" fmla="*/ 131868 h 689379"/>
                  <a:gd name="connsiteX115" fmla="*/ 784330 w 3024845"/>
                  <a:gd name="connsiteY115" fmla="*/ 136192 h 689379"/>
                  <a:gd name="connsiteX116" fmla="*/ 784330 w 3024845"/>
                  <a:gd name="connsiteY116" fmla="*/ 175104 h 689379"/>
                  <a:gd name="connsiteX117" fmla="*/ 785343 w 3024845"/>
                  <a:gd name="connsiteY117" fmla="*/ 175104 h 689379"/>
                  <a:gd name="connsiteX118" fmla="*/ 792436 w 3024845"/>
                  <a:gd name="connsiteY118" fmla="*/ 175104 h 689379"/>
                  <a:gd name="connsiteX119" fmla="*/ 792436 w 3024845"/>
                  <a:gd name="connsiteY119" fmla="*/ 176725 h 689379"/>
                  <a:gd name="connsiteX120" fmla="*/ 792436 w 3024845"/>
                  <a:gd name="connsiteY120" fmla="*/ 188074 h 689379"/>
                  <a:gd name="connsiteX121" fmla="*/ 794463 w 3024845"/>
                  <a:gd name="connsiteY121" fmla="*/ 188074 h 689379"/>
                  <a:gd name="connsiteX122" fmla="*/ 808650 w 3024845"/>
                  <a:gd name="connsiteY122" fmla="*/ 188074 h 689379"/>
                  <a:gd name="connsiteX123" fmla="*/ 814730 w 3024845"/>
                  <a:gd name="connsiteY123" fmla="*/ 194560 h 689379"/>
                  <a:gd name="connsiteX124" fmla="*/ 814730 w 3024845"/>
                  <a:gd name="connsiteY124" fmla="*/ 216178 h 689379"/>
                  <a:gd name="connsiteX125" fmla="*/ 817010 w 3024845"/>
                  <a:gd name="connsiteY125" fmla="*/ 216178 h 689379"/>
                  <a:gd name="connsiteX126" fmla="*/ 832970 w 3024845"/>
                  <a:gd name="connsiteY126" fmla="*/ 216178 h 689379"/>
                  <a:gd name="connsiteX127" fmla="*/ 832970 w 3024845"/>
                  <a:gd name="connsiteY127" fmla="*/ 217258 h 689379"/>
                  <a:gd name="connsiteX128" fmla="*/ 832970 w 3024845"/>
                  <a:gd name="connsiteY128" fmla="*/ 224825 h 689379"/>
                  <a:gd name="connsiteX129" fmla="*/ 834237 w 3024845"/>
                  <a:gd name="connsiteY129" fmla="*/ 224825 h 689379"/>
                  <a:gd name="connsiteX130" fmla="*/ 843104 w 3024845"/>
                  <a:gd name="connsiteY130" fmla="*/ 224825 h 689379"/>
                  <a:gd name="connsiteX131" fmla="*/ 843104 w 3024845"/>
                  <a:gd name="connsiteY131" fmla="*/ 226986 h 689379"/>
                  <a:gd name="connsiteX132" fmla="*/ 843104 w 3024845"/>
                  <a:gd name="connsiteY132" fmla="*/ 242119 h 689379"/>
                  <a:gd name="connsiteX133" fmla="*/ 847157 w 3024845"/>
                  <a:gd name="connsiteY133" fmla="*/ 240227 h 689379"/>
                  <a:gd name="connsiteX134" fmla="*/ 847157 w 3024845"/>
                  <a:gd name="connsiteY134" fmla="*/ 226986 h 689379"/>
                  <a:gd name="connsiteX135" fmla="*/ 848170 w 3024845"/>
                  <a:gd name="connsiteY135" fmla="*/ 226986 h 689379"/>
                  <a:gd name="connsiteX136" fmla="*/ 855264 w 3024845"/>
                  <a:gd name="connsiteY136" fmla="*/ 226986 h 689379"/>
                  <a:gd name="connsiteX137" fmla="*/ 855264 w 3024845"/>
                  <a:gd name="connsiteY137" fmla="*/ 228608 h 689379"/>
                  <a:gd name="connsiteX138" fmla="*/ 855264 w 3024845"/>
                  <a:gd name="connsiteY138" fmla="*/ 239957 h 689379"/>
                  <a:gd name="connsiteX139" fmla="*/ 856024 w 3024845"/>
                  <a:gd name="connsiteY139" fmla="*/ 239957 h 689379"/>
                  <a:gd name="connsiteX140" fmla="*/ 861344 w 3024845"/>
                  <a:gd name="connsiteY140" fmla="*/ 239957 h 689379"/>
                  <a:gd name="connsiteX141" fmla="*/ 909984 w 3024845"/>
                  <a:gd name="connsiteY141" fmla="*/ 235634 h 689379"/>
                  <a:gd name="connsiteX142" fmla="*/ 909984 w 3024845"/>
                  <a:gd name="connsiteY142" fmla="*/ 236985 h 689379"/>
                  <a:gd name="connsiteX143" fmla="*/ 909984 w 3024845"/>
                  <a:gd name="connsiteY143" fmla="*/ 246442 h 689379"/>
                  <a:gd name="connsiteX144" fmla="*/ 910744 w 3024845"/>
                  <a:gd name="connsiteY144" fmla="*/ 246442 h 689379"/>
                  <a:gd name="connsiteX145" fmla="*/ 916065 w 3024845"/>
                  <a:gd name="connsiteY145" fmla="*/ 246442 h 689379"/>
                  <a:gd name="connsiteX146" fmla="*/ 916065 w 3024845"/>
                  <a:gd name="connsiteY146" fmla="*/ 248604 h 689379"/>
                  <a:gd name="connsiteX147" fmla="*/ 916065 w 3024845"/>
                  <a:gd name="connsiteY147" fmla="*/ 263737 h 689379"/>
                  <a:gd name="connsiteX148" fmla="*/ 918091 w 3024845"/>
                  <a:gd name="connsiteY148" fmla="*/ 262386 h 689379"/>
                  <a:gd name="connsiteX149" fmla="*/ 932278 w 3024845"/>
                  <a:gd name="connsiteY149" fmla="*/ 252928 h 689379"/>
                  <a:gd name="connsiteX150" fmla="*/ 938358 w 3024845"/>
                  <a:gd name="connsiteY150" fmla="*/ 211854 h 689379"/>
                  <a:gd name="connsiteX151" fmla="*/ 939118 w 3024845"/>
                  <a:gd name="connsiteY151" fmla="*/ 211584 h 689379"/>
                  <a:gd name="connsiteX152" fmla="*/ 944438 w 3024845"/>
                  <a:gd name="connsiteY152" fmla="*/ 209692 h 689379"/>
                  <a:gd name="connsiteX153" fmla="*/ 946465 w 3024845"/>
                  <a:gd name="connsiteY153" fmla="*/ 140515 h 689379"/>
                  <a:gd name="connsiteX154" fmla="*/ 948492 w 3024845"/>
                  <a:gd name="connsiteY154" fmla="*/ 209692 h 689379"/>
                  <a:gd name="connsiteX155" fmla="*/ 949252 w 3024845"/>
                  <a:gd name="connsiteY155" fmla="*/ 209962 h 689379"/>
                  <a:gd name="connsiteX156" fmla="*/ 954572 w 3024845"/>
                  <a:gd name="connsiteY156" fmla="*/ 211854 h 689379"/>
                  <a:gd name="connsiteX157" fmla="*/ 954572 w 3024845"/>
                  <a:gd name="connsiteY157" fmla="*/ 125383 h 689379"/>
                  <a:gd name="connsiteX158" fmla="*/ 958625 w 3024845"/>
                  <a:gd name="connsiteY158" fmla="*/ 92956 h 689379"/>
                  <a:gd name="connsiteX159" fmla="*/ 997132 w 3024845"/>
                  <a:gd name="connsiteY159" fmla="*/ 92956 h 689379"/>
                  <a:gd name="connsiteX160" fmla="*/ 997132 w 3024845"/>
                  <a:gd name="connsiteY160" fmla="*/ 125383 h 689379"/>
                  <a:gd name="connsiteX161" fmla="*/ 997892 w 3024845"/>
                  <a:gd name="connsiteY161" fmla="*/ 125383 h 689379"/>
                  <a:gd name="connsiteX162" fmla="*/ 1003212 w 3024845"/>
                  <a:gd name="connsiteY162" fmla="*/ 125383 h 689379"/>
                  <a:gd name="connsiteX163" fmla="*/ 1003212 w 3024845"/>
                  <a:gd name="connsiteY163" fmla="*/ 43235 h 689379"/>
                  <a:gd name="connsiteX164" fmla="*/ 1004986 w 3024845"/>
                  <a:gd name="connsiteY164" fmla="*/ 43235 h 689379"/>
                  <a:gd name="connsiteX165" fmla="*/ 1017399 w 3024845"/>
                  <a:gd name="connsiteY165" fmla="*/ 43235 h 689379"/>
                  <a:gd name="connsiteX166" fmla="*/ 1017399 w 3024845"/>
                  <a:gd name="connsiteY166" fmla="*/ 41344 h 689379"/>
                  <a:gd name="connsiteX167" fmla="*/ 1017399 w 3024845"/>
                  <a:gd name="connsiteY167" fmla="*/ 28103 h 689379"/>
                  <a:gd name="connsiteX168" fmla="*/ 1039693 w 3024845"/>
                  <a:gd name="connsiteY168" fmla="*/ 28103 h 689379"/>
                  <a:gd name="connsiteX169" fmla="*/ 1039693 w 3024845"/>
                  <a:gd name="connsiteY169" fmla="*/ 27022 h 689379"/>
                  <a:gd name="connsiteX170" fmla="*/ 1039693 w 3024845"/>
                  <a:gd name="connsiteY170" fmla="*/ 19456 h 689379"/>
                  <a:gd name="connsiteX171" fmla="*/ 1041466 w 3024845"/>
                  <a:gd name="connsiteY171" fmla="*/ 19456 h 689379"/>
                  <a:gd name="connsiteX172" fmla="*/ 1053880 w 3024845"/>
                  <a:gd name="connsiteY172" fmla="*/ 19456 h 689379"/>
                  <a:gd name="connsiteX173" fmla="*/ 1053880 w 3024845"/>
                  <a:gd name="connsiteY173" fmla="*/ 20537 h 689379"/>
                  <a:gd name="connsiteX174" fmla="*/ 1053880 w 3024845"/>
                  <a:gd name="connsiteY174" fmla="*/ 28103 h 689379"/>
                  <a:gd name="connsiteX175" fmla="*/ 1054640 w 3024845"/>
                  <a:gd name="connsiteY175" fmla="*/ 28103 h 689379"/>
                  <a:gd name="connsiteX176" fmla="*/ 1059960 w 3024845"/>
                  <a:gd name="connsiteY176" fmla="*/ 28103 h 689379"/>
                  <a:gd name="connsiteX177" fmla="*/ 1070093 w 3024845"/>
                  <a:gd name="connsiteY177" fmla="*/ 23779 h 689379"/>
                  <a:gd name="connsiteX178" fmla="*/ 1074146 w 3024845"/>
                  <a:gd name="connsiteY178" fmla="*/ 27022 h 689379"/>
                  <a:gd name="connsiteX179" fmla="*/ 1074146 w 3024845"/>
                  <a:gd name="connsiteY179" fmla="*/ 19456 h 689379"/>
                  <a:gd name="connsiteX180" fmla="*/ 1076426 w 3024845"/>
                  <a:gd name="connsiteY180" fmla="*/ 19456 h 689379"/>
                  <a:gd name="connsiteX181" fmla="*/ 1092387 w 3024845"/>
                  <a:gd name="connsiteY181" fmla="*/ 19456 h 689379"/>
                  <a:gd name="connsiteX182" fmla="*/ 1092387 w 3024845"/>
                  <a:gd name="connsiteY182" fmla="*/ 20537 h 689379"/>
                  <a:gd name="connsiteX183" fmla="*/ 1092387 w 3024845"/>
                  <a:gd name="connsiteY183" fmla="*/ 28103 h 689379"/>
                  <a:gd name="connsiteX184" fmla="*/ 1122787 w 3024845"/>
                  <a:gd name="connsiteY184" fmla="*/ 28103 h 689379"/>
                  <a:gd name="connsiteX185" fmla="*/ 1122787 w 3024845"/>
                  <a:gd name="connsiteY185" fmla="*/ 29724 h 689379"/>
                  <a:gd name="connsiteX186" fmla="*/ 1122787 w 3024845"/>
                  <a:gd name="connsiteY186" fmla="*/ 41074 h 689379"/>
                  <a:gd name="connsiteX187" fmla="*/ 1149134 w 3024845"/>
                  <a:gd name="connsiteY187" fmla="*/ 41074 h 689379"/>
                  <a:gd name="connsiteX188" fmla="*/ 1149134 w 3024845"/>
                  <a:gd name="connsiteY188" fmla="*/ 71338 h 689379"/>
                  <a:gd name="connsiteX189" fmla="*/ 1149894 w 3024845"/>
                  <a:gd name="connsiteY189" fmla="*/ 71338 h 689379"/>
                  <a:gd name="connsiteX190" fmla="*/ 1155214 w 3024845"/>
                  <a:gd name="connsiteY190" fmla="*/ 71338 h 689379"/>
                  <a:gd name="connsiteX191" fmla="*/ 1155214 w 3024845"/>
                  <a:gd name="connsiteY191" fmla="*/ 72419 h 689379"/>
                  <a:gd name="connsiteX192" fmla="*/ 1155214 w 3024845"/>
                  <a:gd name="connsiteY192" fmla="*/ 79986 h 689379"/>
                  <a:gd name="connsiteX193" fmla="*/ 1159268 w 3024845"/>
                  <a:gd name="connsiteY193" fmla="*/ 110250 h 689379"/>
                  <a:gd name="connsiteX194" fmla="*/ 1160028 w 3024845"/>
                  <a:gd name="connsiteY194" fmla="*/ 110250 h 689379"/>
                  <a:gd name="connsiteX195" fmla="*/ 1165348 w 3024845"/>
                  <a:gd name="connsiteY195" fmla="*/ 110250 h 689379"/>
                  <a:gd name="connsiteX196" fmla="*/ 1165348 w 3024845"/>
                  <a:gd name="connsiteY196" fmla="*/ 111061 h 689379"/>
                  <a:gd name="connsiteX197" fmla="*/ 1165348 w 3024845"/>
                  <a:gd name="connsiteY197" fmla="*/ 116736 h 689379"/>
                  <a:gd name="connsiteX198" fmla="*/ 1166361 w 3024845"/>
                  <a:gd name="connsiteY198" fmla="*/ 116736 h 689379"/>
                  <a:gd name="connsiteX199" fmla="*/ 1173454 w 3024845"/>
                  <a:gd name="connsiteY199" fmla="*/ 116736 h 689379"/>
                  <a:gd name="connsiteX200" fmla="*/ 1173454 w 3024845"/>
                  <a:gd name="connsiteY200" fmla="*/ 147001 h 689379"/>
                  <a:gd name="connsiteX201" fmla="*/ 1175481 w 3024845"/>
                  <a:gd name="connsiteY201" fmla="*/ 147001 h 689379"/>
                  <a:gd name="connsiteX202" fmla="*/ 1189668 w 3024845"/>
                  <a:gd name="connsiteY202" fmla="*/ 147001 h 689379"/>
                  <a:gd name="connsiteX203" fmla="*/ 1189668 w 3024845"/>
                  <a:gd name="connsiteY203" fmla="*/ 170780 h 689379"/>
                  <a:gd name="connsiteX204" fmla="*/ 1191695 w 3024845"/>
                  <a:gd name="connsiteY204" fmla="*/ 172401 h 689379"/>
                  <a:gd name="connsiteX205" fmla="*/ 1191695 w 3024845"/>
                  <a:gd name="connsiteY205" fmla="*/ 183751 h 689379"/>
                  <a:gd name="connsiteX206" fmla="*/ 1192455 w 3024845"/>
                  <a:gd name="connsiteY206" fmla="*/ 183751 h 689379"/>
                  <a:gd name="connsiteX207" fmla="*/ 1197775 w 3024845"/>
                  <a:gd name="connsiteY207" fmla="*/ 183751 h 689379"/>
                  <a:gd name="connsiteX208" fmla="*/ 1197775 w 3024845"/>
                  <a:gd name="connsiteY208" fmla="*/ 207530 h 689379"/>
                  <a:gd name="connsiteX209" fmla="*/ 1199041 w 3024845"/>
                  <a:gd name="connsiteY209" fmla="*/ 207530 h 689379"/>
                  <a:gd name="connsiteX210" fmla="*/ 1207908 w 3024845"/>
                  <a:gd name="connsiteY210" fmla="*/ 207530 h 689379"/>
                  <a:gd name="connsiteX211" fmla="*/ 1209935 w 3024845"/>
                  <a:gd name="connsiteY211" fmla="*/ 211584 h 689379"/>
                  <a:gd name="connsiteX212" fmla="*/ 1209935 w 3024845"/>
                  <a:gd name="connsiteY212" fmla="*/ 224825 h 689379"/>
                  <a:gd name="connsiteX213" fmla="*/ 1211455 w 3024845"/>
                  <a:gd name="connsiteY213" fmla="*/ 222933 h 689379"/>
                  <a:gd name="connsiteX214" fmla="*/ 1222095 w 3024845"/>
                  <a:gd name="connsiteY214" fmla="*/ 209692 h 689379"/>
                  <a:gd name="connsiteX215" fmla="*/ 1250469 w 3024845"/>
                  <a:gd name="connsiteY215" fmla="*/ 209692 h 689379"/>
                  <a:gd name="connsiteX216" fmla="*/ 1250469 w 3024845"/>
                  <a:gd name="connsiteY216" fmla="*/ 296163 h 689379"/>
                  <a:gd name="connsiteX217" fmla="*/ 1251229 w 3024845"/>
                  <a:gd name="connsiteY217" fmla="*/ 296163 h 689379"/>
                  <a:gd name="connsiteX218" fmla="*/ 1256549 w 3024845"/>
                  <a:gd name="connsiteY218" fmla="*/ 296163 h 689379"/>
                  <a:gd name="connsiteX219" fmla="*/ 1257309 w 3024845"/>
                  <a:gd name="connsiteY219" fmla="*/ 294812 h 689379"/>
                  <a:gd name="connsiteX220" fmla="*/ 1262629 w 3024845"/>
                  <a:gd name="connsiteY220" fmla="*/ 285354 h 689379"/>
                  <a:gd name="connsiteX221" fmla="*/ 1262629 w 3024845"/>
                  <a:gd name="connsiteY221" fmla="*/ 287246 h 689379"/>
                  <a:gd name="connsiteX222" fmla="*/ 1262629 w 3024845"/>
                  <a:gd name="connsiteY222" fmla="*/ 300487 h 689379"/>
                  <a:gd name="connsiteX223" fmla="*/ 1266682 w 3024845"/>
                  <a:gd name="connsiteY223" fmla="*/ 255090 h 689379"/>
                  <a:gd name="connsiteX224" fmla="*/ 1267442 w 3024845"/>
                  <a:gd name="connsiteY224" fmla="*/ 255090 h 689379"/>
                  <a:gd name="connsiteX225" fmla="*/ 1272762 w 3024845"/>
                  <a:gd name="connsiteY225" fmla="*/ 255090 h 689379"/>
                  <a:gd name="connsiteX226" fmla="*/ 1272762 w 3024845"/>
                  <a:gd name="connsiteY226" fmla="*/ 190236 h 689379"/>
                  <a:gd name="connsiteX227" fmla="*/ 1273776 w 3024845"/>
                  <a:gd name="connsiteY227" fmla="*/ 190236 h 689379"/>
                  <a:gd name="connsiteX228" fmla="*/ 1280869 w 3024845"/>
                  <a:gd name="connsiteY228" fmla="*/ 190236 h 689379"/>
                  <a:gd name="connsiteX229" fmla="*/ 1293029 w 3024845"/>
                  <a:gd name="connsiteY229" fmla="*/ 147001 h 689379"/>
                  <a:gd name="connsiteX230" fmla="*/ 1294296 w 3024845"/>
                  <a:gd name="connsiteY230" fmla="*/ 147001 h 689379"/>
                  <a:gd name="connsiteX231" fmla="*/ 1303163 w 3024845"/>
                  <a:gd name="connsiteY231" fmla="*/ 147001 h 689379"/>
                  <a:gd name="connsiteX232" fmla="*/ 1313296 w 3024845"/>
                  <a:gd name="connsiteY232" fmla="*/ 190236 h 689379"/>
                  <a:gd name="connsiteX233" fmla="*/ 1314309 w 3024845"/>
                  <a:gd name="connsiteY233" fmla="*/ 190236 h 689379"/>
                  <a:gd name="connsiteX234" fmla="*/ 1321403 w 3024845"/>
                  <a:gd name="connsiteY234" fmla="*/ 190236 h 689379"/>
                  <a:gd name="connsiteX235" fmla="*/ 1321403 w 3024845"/>
                  <a:gd name="connsiteY235" fmla="*/ 229148 h 689379"/>
                  <a:gd name="connsiteX236" fmla="*/ 1323176 w 3024845"/>
                  <a:gd name="connsiteY236" fmla="*/ 229148 h 689379"/>
                  <a:gd name="connsiteX237" fmla="*/ 1335590 w 3024845"/>
                  <a:gd name="connsiteY237" fmla="*/ 229148 h 689379"/>
                  <a:gd name="connsiteX238" fmla="*/ 1335590 w 3024845"/>
                  <a:gd name="connsiteY238" fmla="*/ 231310 h 689379"/>
                  <a:gd name="connsiteX239" fmla="*/ 1335590 w 3024845"/>
                  <a:gd name="connsiteY239" fmla="*/ 246442 h 689379"/>
                  <a:gd name="connsiteX240" fmla="*/ 1339643 w 3024845"/>
                  <a:gd name="connsiteY240" fmla="*/ 244281 h 689379"/>
                  <a:gd name="connsiteX241" fmla="*/ 1339643 w 3024845"/>
                  <a:gd name="connsiteY241" fmla="*/ 229148 h 689379"/>
                  <a:gd name="connsiteX242" fmla="*/ 1341163 w 3024845"/>
                  <a:gd name="connsiteY242" fmla="*/ 229148 h 689379"/>
                  <a:gd name="connsiteX243" fmla="*/ 1351803 w 3024845"/>
                  <a:gd name="connsiteY243" fmla="*/ 229148 h 689379"/>
                  <a:gd name="connsiteX244" fmla="*/ 1351803 w 3024845"/>
                  <a:gd name="connsiteY244" fmla="*/ 230769 h 689379"/>
                  <a:gd name="connsiteX245" fmla="*/ 1351803 w 3024845"/>
                  <a:gd name="connsiteY245" fmla="*/ 242119 h 689379"/>
                  <a:gd name="connsiteX246" fmla="*/ 1382204 w 3024845"/>
                  <a:gd name="connsiteY246" fmla="*/ 242119 h 689379"/>
                  <a:gd name="connsiteX247" fmla="*/ 1382204 w 3024845"/>
                  <a:gd name="connsiteY247" fmla="*/ 205369 h 689379"/>
                  <a:gd name="connsiteX248" fmla="*/ 1383470 w 3024845"/>
                  <a:gd name="connsiteY248" fmla="*/ 205369 h 689379"/>
                  <a:gd name="connsiteX249" fmla="*/ 1392337 w 3024845"/>
                  <a:gd name="connsiteY249" fmla="*/ 205369 h 689379"/>
                  <a:gd name="connsiteX250" fmla="*/ 1392337 w 3024845"/>
                  <a:gd name="connsiteY250" fmla="*/ 226986 h 689379"/>
                  <a:gd name="connsiteX251" fmla="*/ 1394364 w 3024845"/>
                  <a:gd name="connsiteY251" fmla="*/ 194560 h 689379"/>
                  <a:gd name="connsiteX252" fmla="*/ 1416657 w 3024845"/>
                  <a:gd name="connsiteY252" fmla="*/ 194560 h 689379"/>
                  <a:gd name="connsiteX253" fmla="*/ 1416657 w 3024845"/>
                  <a:gd name="connsiteY253" fmla="*/ 192938 h 689379"/>
                  <a:gd name="connsiteX254" fmla="*/ 1416657 w 3024845"/>
                  <a:gd name="connsiteY254" fmla="*/ 181589 h 689379"/>
                  <a:gd name="connsiteX255" fmla="*/ 1417417 w 3024845"/>
                  <a:gd name="connsiteY255" fmla="*/ 181589 h 689379"/>
                  <a:gd name="connsiteX256" fmla="*/ 1422737 w 3024845"/>
                  <a:gd name="connsiteY256" fmla="*/ 181589 h 689379"/>
                  <a:gd name="connsiteX257" fmla="*/ 1422737 w 3024845"/>
                  <a:gd name="connsiteY257" fmla="*/ 179698 h 689379"/>
                  <a:gd name="connsiteX258" fmla="*/ 1422737 w 3024845"/>
                  <a:gd name="connsiteY258" fmla="*/ 166457 h 689379"/>
                  <a:gd name="connsiteX259" fmla="*/ 1426791 w 3024845"/>
                  <a:gd name="connsiteY259" fmla="*/ 172942 h 689379"/>
                  <a:gd name="connsiteX260" fmla="*/ 1429071 w 3024845"/>
                  <a:gd name="connsiteY260" fmla="*/ 172942 h 689379"/>
                  <a:gd name="connsiteX261" fmla="*/ 1445031 w 3024845"/>
                  <a:gd name="connsiteY261" fmla="*/ 172942 h 689379"/>
                  <a:gd name="connsiteX262" fmla="*/ 1445031 w 3024845"/>
                  <a:gd name="connsiteY262" fmla="*/ 172131 h 689379"/>
                  <a:gd name="connsiteX263" fmla="*/ 1445031 w 3024845"/>
                  <a:gd name="connsiteY263" fmla="*/ 166457 h 689379"/>
                  <a:gd name="connsiteX264" fmla="*/ 1445791 w 3024845"/>
                  <a:gd name="connsiteY264" fmla="*/ 166457 h 689379"/>
                  <a:gd name="connsiteX265" fmla="*/ 1451111 w 3024845"/>
                  <a:gd name="connsiteY265" fmla="*/ 166457 h 689379"/>
                  <a:gd name="connsiteX266" fmla="*/ 1451111 w 3024845"/>
                  <a:gd name="connsiteY266" fmla="*/ 167808 h 689379"/>
                  <a:gd name="connsiteX267" fmla="*/ 1451111 w 3024845"/>
                  <a:gd name="connsiteY267" fmla="*/ 177266 h 689379"/>
                  <a:gd name="connsiteX268" fmla="*/ 1489618 w 3024845"/>
                  <a:gd name="connsiteY268" fmla="*/ 177266 h 689379"/>
                  <a:gd name="connsiteX269" fmla="*/ 1489618 w 3024845"/>
                  <a:gd name="connsiteY269" fmla="*/ 315619 h 689379"/>
                  <a:gd name="connsiteX270" fmla="*/ 1491138 w 3024845"/>
                  <a:gd name="connsiteY270" fmla="*/ 315619 h 689379"/>
                  <a:gd name="connsiteX271" fmla="*/ 1501778 w 3024845"/>
                  <a:gd name="connsiteY271" fmla="*/ 315619 h 689379"/>
                  <a:gd name="connsiteX272" fmla="*/ 1501778 w 3024845"/>
                  <a:gd name="connsiteY272" fmla="*/ 302649 h 689379"/>
                  <a:gd name="connsiteX273" fmla="*/ 1505832 w 3024845"/>
                  <a:gd name="connsiteY273" fmla="*/ 302649 h 689379"/>
                  <a:gd name="connsiteX274" fmla="*/ 1505832 w 3024845"/>
                  <a:gd name="connsiteY274" fmla="*/ 315619 h 689379"/>
                  <a:gd name="connsiteX275" fmla="*/ 1536232 w 3024845"/>
                  <a:gd name="connsiteY275" fmla="*/ 315619 h 689379"/>
                  <a:gd name="connsiteX276" fmla="*/ 1536232 w 3024845"/>
                  <a:gd name="connsiteY276" fmla="*/ 285354 h 689379"/>
                  <a:gd name="connsiteX277" fmla="*/ 1548392 w 3024845"/>
                  <a:gd name="connsiteY277" fmla="*/ 285354 h 689379"/>
                  <a:gd name="connsiteX278" fmla="*/ 1560552 w 3024845"/>
                  <a:gd name="connsiteY278" fmla="*/ 283193 h 689379"/>
                  <a:gd name="connsiteX279" fmla="*/ 1564606 w 3024845"/>
                  <a:gd name="connsiteY279" fmla="*/ 285354 h 689379"/>
                  <a:gd name="connsiteX280" fmla="*/ 1574739 w 3024845"/>
                  <a:gd name="connsiteY280" fmla="*/ 285354 h 689379"/>
                  <a:gd name="connsiteX281" fmla="*/ 1574739 w 3024845"/>
                  <a:gd name="connsiteY281" fmla="*/ 315619 h 689379"/>
                  <a:gd name="connsiteX282" fmla="*/ 1582846 w 3024845"/>
                  <a:gd name="connsiteY282" fmla="*/ 315619 h 689379"/>
                  <a:gd name="connsiteX283" fmla="*/ 1582846 w 3024845"/>
                  <a:gd name="connsiteY283" fmla="*/ 332914 h 689379"/>
                  <a:gd name="connsiteX284" fmla="*/ 1592182 w 3024845"/>
                  <a:gd name="connsiteY284" fmla="*/ 333819 h 689379"/>
                  <a:gd name="connsiteX285" fmla="*/ 1605140 w 3024845"/>
                  <a:gd name="connsiteY285" fmla="*/ 333819 h 689379"/>
                  <a:gd name="connsiteX286" fmla="*/ 1605140 w 3024845"/>
                  <a:gd name="connsiteY286" fmla="*/ 317781 h 689379"/>
                  <a:gd name="connsiteX287" fmla="*/ 1673096 w 3024845"/>
                  <a:gd name="connsiteY287" fmla="*/ 317781 h 689379"/>
                  <a:gd name="connsiteX288" fmla="*/ 1673096 w 3024845"/>
                  <a:gd name="connsiteY288" fmla="*/ 232528 h 689379"/>
                  <a:gd name="connsiteX289" fmla="*/ 1745104 w 3024845"/>
                  <a:gd name="connsiteY289" fmla="*/ 232528 h 689379"/>
                  <a:gd name="connsiteX290" fmla="*/ 1745104 w 3024845"/>
                  <a:gd name="connsiteY290" fmla="*/ 311296 h 689379"/>
                  <a:gd name="connsiteX291" fmla="*/ 1747008 w 3024845"/>
                  <a:gd name="connsiteY291" fmla="*/ 311296 h 689379"/>
                  <a:gd name="connsiteX292" fmla="*/ 1748250 w 3024845"/>
                  <a:gd name="connsiteY292" fmla="*/ 333819 h 689379"/>
                  <a:gd name="connsiteX293" fmla="*/ 1757926 w 3024845"/>
                  <a:gd name="connsiteY293" fmla="*/ 333819 h 689379"/>
                  <a:gd name="connsiteX294" fmla="*/ 1759168 w 3024845"/>
                  <a:gd name="connsiteY294" fmla="*/ 311296 h 689379"/>
                  <a:gd name="connsiteX295" fmla="*/ 1765248 w 3024845"/>
                  <a:gd name="connsiteY295" fmla="*/ 311296 h 689379"/>
                  <a:gd name="connsiteX296" fmla="*/ 1766490 w 3024845"/>
                  <a:gd name="connsiteY296" fmla="*/ 333819 h 689379"/>
                  <a:gd name="connsiteX297" fmla="*/ 1817112 w 3024845"/>
                  <a:gd name="connsiteY297" fmla="*/ 333819 h 689379"/>
                  <a:gd name="connsiteX298" fmla="*/ 1817112 w 3024845"/>
                  <a:gd name="connsiteY298" fmla="*/ 170791 h 689379"/>
                  <a:gd name="connsiteX299" fmla="*/ 2014439 w 3024845"/>
                  <a:gd name="connsiteY299" fmla="*/ 170791 h 689379"/>
                  <a:gd name="connsiteX300" fmla="*/ 2014439 w 3024845"/>
                  <a:gd name="connsiteY300" fmla="*/ 333819 h 689379"/>
                  <a:gd name="connsiteX301" fmla="*/ 2033136 w 3024845"/>
                  <a:gd name="connsiteY301" fmla="*/ 333819 h 689379"/>
                  <a:gd name="connsiteX302" fmla="*/ 2033136 w 3024845"/>
                  <a:gd name="connsiteY302" fmla="*/ 251126 h 689379"/>
                  <a:gd name="connsiteX303" fmla="*/ 2128256 w 3024845"/>
                  <a:gd name="connsiteY303" fmla="*/ 251126 h 689379"/>
                  <a:gd name="connsiteX304" fmla="*/ 2180720 w 3024845"/>
                  <a:gd name="connsiteY304" fmla="*/ 185913 h 689379"/>
                  <a:gd name="connsiteX305" fmla="*/ 2245574 w 3024845"/>
                  <a:gd name="connsiteY305" fmla="*/ 185913 h 689379"/>
                  <a:gd name="connsiteX306" fmla="*/ 2245574 w 3024845"/>
                  <a:gd name="connsiteY306" fmla="*/ 261575 h 689379"/>
                  <a:gd name="connsiteX307" fmla="*/ 2253681 w 3024845"/>
                  <a:gd name="connsiteY307" fmla="*/ 261575 h 689379"/>
                  <a:gd name="connsiteX308" fmla="*/ 2255708 w 3024845"/>
                  <a:gd name="connsiteY308" fmla="*/ 255090 h 689379"/>
                  <a:gd name="connsiteX309" fmla="*/ 2261788 w 3024845"/>
                  <a:gd name="connsiteY309" fmla="*/ 255090 h 689379"/>
                  <a:gd name="connsiteX310" fmla="*/ 2263815 w 3024845"/>
                  <a:gd name="connsiteY310" fmla="*/ 263737 h 689379"/>
                  <a:gd name="connsiteX311" fmla="*/ 2275975 w 3024845"/>
                  <a:gd name="connsiteY311" fmla="*/ 263737 h 689379"/>
                  <a:gd name="connsiteX312" fmla="*/ 2275975 w 3024845"/>
                  <a:gd name="connsiteY312" fmla="*/ 257251 h 689379"/>
                  <a:gd name="connsiteX313" fmla="*/ 2298268 w 3024845"/>
                  <a:gd name="connsiteY313" fmla="*/ 257251 h 689379"/>
                  <a:gd name="connsiteX314" fmla="*/ 2298268 w 3024845"/>
                  <a:gd name="connsiteY314" fmla="*/ 263737 h 689379"/>
                  <a:gd name="connsiteX315" fmla="*/ 2318535 w 3024845"/>
                  <a:gd name="connsiteY315" fmla="*/ 263737 h 689379"/>
                  <a:gd name="connsiteX316" fmla="*/ 2318535 w 3024845"/>
                  <a:gd name="connsiteY316" fmla="*/ 309134 h 689379"/>
                  <a:gd name="connsiteX317" fmla="*/ 2332722 w 3024845"/>
                  <a:gd name="connsiteY317" fmla="*/ 309134 h 689379"/>
                  <a:gd name="connsiteX318" fmla="*/ 2332722 w 3024845"/>
                  <a:gd name="connsiteY318" fmla="*/ 296163 h 689379"/>
                  <a:gd name="connsiteX319" fmla="*/ 2348936 w 3024845"/>
                  <a:gd name="connsiteY319" fmla="*/ 296163 h 689379"/>
                  <a:gd name="connsiteX320" fmla="*/ 2348936 w 3024845"/>
                  <a:gd name="connsiteY320" fmla="*/ 116736 h 689379"/>
                  <a:gd name="connsiteX321" fmla="*/ 2355016 w 3024845"/>
                  <a:gd name="connsiteY321" fmla="*/ 110250 h 689379"/>
                  <a:gd name="connsiteX322" fmla="*/ 2427977 w 3024845"/>
                  <a:gd name="connsiteY322" fmla="*/ 110250 h 689379"/>
                  <a:gd name="connsiteX323" fmla="*/ 2427977 w 3024845"/>
                  <a:gd name="connsiteY323" fmla="*/ 118898 h 689379"/>
                  <a:gd name="connsiteX324" fmla="*/ 2438110 w 3024845"/>
                  <a:gd name="connsiteY324" fmla="*/ 118898 h 689379"/>
                  <a:gd name="connsiteX325" fmla="*/ 2438110 w 3024845"/>
                  <a:gd name="connsiteY325" fmla="*/ 233472 h 689379"/>
                  <a:gd name="connsiteX326" fmla="*/ 2460404 w 3024845"/>
                  <a:gd name="connsiteY326" fmla="*/ 233472 h 689379"/>
                  <a:gd name="connsiteX327" fmla="*/ 2460404 w 3024845"/>
                  <a:gd name="connsiteY327" fmla="*/ 166457 h 689379"/>
                  <a:gd name="connsiteX328" fmla="*/ 2486751 w 3024845"/>
                  <a:gd name="connsiteY328" fmla="*/ 166457 h 689379"/>
                  <a:gd name="connsiteX329" fmla="*/ 2490804 w 3024845"/>
                  <a:gd name="connsiteY329" fmla="*/ 162133 h 689379"/>
                  <a:gd name="connsiteX330" fmla="*/ 2498911 w 3024845"/>
                  <a:gd name="connsiteY330" fmla="*/ 162133 h 689379"/>
                  <a:gd name="connsiteX331" fmla="*/ 2502964 w 3024845"/>
                  <a:gd name="connsiteY331" fmla="*/ 166457 h 689379"/>
                  <a:gd name="connsiteX332" fmla="*/ 2525258 w 3024845"/>
                  <a:gd name="connsiteY332" fmla="*/ 166457 h 689379"/>
                  <a:gd name="connsiteX333" fmla="*/ 2525258 w 3024845"/>
                  <a:gd name="connsiteY333" fmla="*/ 49721 h 689379"/>
                  <a:gd name="connsiteX334" fmla="*/ 2582005 w 3024845"/>
                  <a:gd name="connsiteY334" fmla="*/ 38912 h 689379"/>
                  <a:gd name="connsiteX335" fmla="*/ 2582005 w 3024845"/>
                  <a:gd name="connsiteY335" fmla="*/ 39993 h 689379"/>
                  <a:gd name="connsiteX336" fmla="*/ 2582005 w 3024845"/>
                  <a:gd name="connsiteY336" fmla="*/ 47559 h 689379"/>
                  <a:gd name="connsiteX337" fmla="*/ 2608352 w 3024845"/>
                  <a:gd name="connsiteY337" fmla="*/ 47559 h 689379"/>
                  <a:gd name="connsiteX338" fmla="*/ 2608352 w 3024845"/>
                  <a:gd name="connsiteY338" fmla="*/ 302649 h 689379"/>
                  <a:gd name="connsiteX339" fmla="*/ 2630646 w 3024845"/>
                  <a:gd name="connsiteY339" fmla="*/ 302649 h 689379"/>
                  <a:gd name="connsiteX340" fmla="*/ 2630646 w 3024845"/>
                  <a:gd name="connsiteY340" fmla="*/ 298325 h 689379"/>
                  <a:gd name="connsiteX341" fmla="*/ 2642806 w 3024845"/>
                  <a:gd name="connsiteY341" fmla="*/ 298325 h 689379"/>
                  <a:gd name="connsiteX342" fmla="*/ 2642806 w 3024845"/>
                  <a:gd name="connsiteY342" fmla="*/ 302649 h 689379"/>
                  <a:gd name="connsiteX343" fmla="*/ 2667126 w 3024845"/>
                  <a:gd name="connsiteY343" fmla="*/ 302649 h 689379"/>
                  <a:gd name="connsiteX344" fmla="*/ 2667126 w 3024845"/>
                  <a:gd name="connsiteY344" fmla="*/ 289678 h 689379"/>
                  <a:gd name="connsiteX345" fmla="*/ 2695500 w 3024845"/>
                  <a:gd name="connsiteY345" fmla="*/ 289678 h 689379"/>
                  <a:gd name="connsiteX346" fmla="*/ 2707660 w 3024845"/>
                  <a:gd name="connsiteY346" fmla="*/ 285354 h 689379"/>
                  <a:gd name="connsiteX347" fmla="*/ 2727927 w 3024845"/>
                  <a:gd name="connsiteY347" fmla="*/ 289678 h 689379"/>
                  <a:gd name="connsiteX348" fmla="*/ 2727927 w 3024845"/>
                  <a:gd name="connsiteY348" fmla="*/ 272384 h 689379"/>
                  <a:gd name="connsiteX349" fmla="*/ 2736034 w 3024845"/>
                  <a:gd name="connsiteY349" fmla="*/ 272384 h 689379"/>
                  <a:gd name="connsiteX350" fmla="*/ 2736034 w 3024845"/>
                  <a:gd name="connsiteY350" fmla="*/ 259413 h 689379"/>
                  <a:gd name="connsiteX351" fmla="*/ 2792781 w 3024845"/>
                  <a:gd name="connsiteY351" fmla="*/ 259413 h 689379"/>
                  <a:gd name="connsiteX352" fmla="*/ 2792781 w 3024845"/>
                  <a:gd name="connsiteY352" fmla="*/ 229148 h 689379"/>
                  <a:gd name="connsiteX353" fmla="*/ 2811021 w 3024845"/>
                  <a:gd name="connsiteY353" fmla="*/ 229148 h 689379"/>
                  <a:gd name="connsiteX354" fmla="*/ 2811021 w 3024845"/>
                  <a:gd name="connsiteY354" fmla="*/ 222663 h 689379"/>
                  <a:gd name="connsiteX355" fmla="*/ 2823181 w 3024845"/>
                  <a:gd name="connsiteY355" fmla="*/ 222663 h 689379"/>
                  <a:gd name="connsiteX356" fmla="*/ 2823181 w 3024845"/>
                  <a:gd name="connsiteY356" fmla="*/ 229148 h 689379"/>
                  <a:gd name="connsiteX357" fmla="*/ 2839395 w 3024845"/>
                  <a:gd name="connsiteY357" fmla="*/ 229148 h 689379"/>
                  <a:gd name="connsiteX358" fmla="*/ 2839395 w 3024845"/>
                  <a:gd name="connsiteY358" fmla="*/ 278869 h 689379"/>
                  <a:gd name="connsiteX359" fmla="*/ 2871822 w 3024845"/>
                  <a:gd name="connsiteY359" fmla="*/ 278869 h 689379"/>
                  <a:gd name="connsiteX360" fmla="*/ 2871822 w 3024845"/>
                  <a:gd name="connsiteY360" fmla="*/ 252928 h 689379"/>
                  <a:gd name="connsiteX361" fmla="*/ 2910329 w 3024845"/>
                  <a:gd name="connsiteY361" fmla="*/ 252928 h 689379"/>
                  <a:gd name="connsiteX362" fmla="*/ 2910329 w 3024845"/>
                  <a:gd name="connsiteY362" fmla="*/ 222663 h 689379"/>
                  <a:gd name="connsiteX363" fmla="*/ 2958970 w 3024845"/>
                  <a:gd name="connsiteY363" fmla="*/ 222663 h 689379"/>
                  <a:gd name="connsiteX364" fmla="*/ 2958970 w 3024845"/>
                  <a:gd name="connsiteY364" fmla="*/ 333819 h 689379"/>
                  <a:gd name="connsiteX365" fmla="*/ 2958970 w 3024845"/>
                  <a:gd name="connsiteY365" fmla="*/ 347598 h 689379"/>
                  <a:gd name="connsiteX366" fmla="*/ 3024845 w 3024845"/>
                  <a:gd name="connsiteY366" fmla="*/ 689379 h 689379"/>
                  <a:gd name="connsiteX367" fmla="*/ 2054 w 3024845"/>
                  <a:gd name="connsiteY367" fmla="*/ 687046 h 689379"/>
                  <a:gd name="connsiteX368" fmla="*/ 0 w 3024845"/>
                  <a:gd name="connsiteY368" fmla="*/ 252928 h 689379"/>
                  <a:gd name="connsiteX369" fmla="*/ 20267 w 3024845"/>
                  <a:gd name="connsiteY369" fmla="*/ 252928 h 689379"/>
                  <a:gd name="connsiteX370" fmla="*/ 20774 w 3024845"/>
                  <a:gd name="connsiteY370" fmla="*/ 251847 h 689379"/>
                  <a:gd name="connsiteX371" fmla="*/ 24320 w 3024845"/>
                  <a:gd name="connsiteY371" fmla="*/ 244281 h 689379"/>
                  <a:gd name="connsiteX372" fmla="*/ 26094 w 3024845"/>
                  <a:gd name="connsiteY372" fmla="*/ 244551 h 689379"/>
                  <a:gd name="connsiteX373" fmla="*/ 38507 w 3024845"/>
                  <a:gd name="connsiteY373" fmla="*/ 246442 h 689379"/>
                  <a:gd name="connsiteX374" fmla="*/ 39014 w 3024845"/>
                  <a:gd name="connsiteY374" fmla="*/ 247794 h 689379"/>
                  <a:gd name="connsiteX375" fmla="*/ 42560 w 3024845"/>
                  <a:gd name="connsiteY375" fmla="*/ 257251 h 689379"/>
                  <a:gd name="connsiteX376" fmla="*/ 68907 w 3024845"/>
                  <a:gd name="connsiteY376" fmla="*/ 259413 h 689379"/>
                  <a:gd name="connsiteX377" fmla="*/ 68907 w 3024845"/>
                  <a:gd name="connsiteY377" fmla="*/ 136192 h 689379"/>
                  <a:gd name="connsiteX378" fmla="*/ 70934 w 3024845"/>
                  <a:gd name="connsiteY378" fmla="*/ 136192 h 689379"/>
                  <a:gd name="connsiteX379" fmla="*/ 85121 w 3024845"/>
                  <a:gd name="connsiteY379" fmla="*/ 136192 h 689379"/>
                  <a:gd name="connsiteX380" fmla="*/ 85121 w 3024845"/>
                  <a:gd name="connsiteY380" fmla="*/ 0 h 689379"/>
                  <a:gd name="connsiteX381" fmla="*/ 86894 w 3024845"/>
                  <a:gd name="connsiteY381" fmla="*/ 0 h 689379"/>
                  <a:gd name="connsiteX382" fmla="*/ 99308 w 3024845"/>
                  <a:gd name="connsiteY382" fmla="*/ 0 h 689379"/>
                  <a:gd name="connsiteX0" fmla="*/ 99308 w 3024845"/>
                  <a:gd name="connsiteY0" fmla="*/ 0 h 689379"/>
                  <a:gd name="connsiteX1" fmla="*/ 220909 w 3024845"/>
                  <a:gd name="connsiteY1" fmla="*/ 0 h 689379"/>
                  <a:gd name="connsiteX2" fmla="*/ 223189 w 3024845"/>
                  <a:gd name="connsiteY2" fmla="*/ 0 h 689379"/>
                  <a:gd name="connsiteX3" fmla="*/ 239150 w 3024845"/>
                  <a:gd name="connsiteY3" fmla="*/ 0 h 689379"/>
                  <a:gd name="connsiteX4" fmla="*/ 239150 w 3024845"/>
                  <a:gd name="connsiteY4" fmla="*/ 140515 h 689379"/>
                  <a:gd name="connsiteX5" fmla="*/ 240670 w 3024845"/>
                  <a:gd name="connsiteY5" fmla="*/ 140245 h 689379"/>
                  <a:gd name="connsiteX6" fmla="*/ 251310 w 3024845"/>
                  <a:gd name="connsiteY6" fmla="*/ 138354 h 689379"/>
                  <a:gd name="connsiteX7" fmla="*/ 249283 w 3024845"/>
                  <a:gd name="connsiteY7" fmla="*/ 226986 h 689379"/>
                  <a:gd name="connsiteX8" fmla="*/ 250803 w 3024845"/>
                  <a:gd name="connsiteY8" fmla="*/ 227257 h 689379"/>
                  <a:gd name="connsiteX9" fmla="*/ 261443 w 3024845"/>
                  <a:gd name="connsiteY9" fmla="*/ 229148 h 689379"/>
                  <a:gd name="connsiteX10" fmla="*/ 261696 w 3024845"/>
                  <a:gd name="connsiteY10" fmla="*/ 229959 h 689379"/>
                  <a:gd name="connsiteX11" fmla="*/ 263470 w 3024845"/>
                  <a:gd name="connsiteY11" fmla="*/ 235634 h 689379"/>
                  <a:gd name="connsiteX12" fmla="*/ 264230 w 3024845"/>
                  <a:gd name="connsiteY12" fmla="*/ 233202 h 689379"/>
                  <a:gd name="connsiteX13" fmla="*/ 269550 w 3024845"/>
                  <a:gd name="connsiteY13" fmla="*/ 216178 h 689379"/>
                  <a:gd name="connsiteX14" fmla="*/ 271323 w 3024845"/>
                  <a:gd name="connsiteY14" fmla="*/ 216178 h 689379"/>
                  <a:gd name="connsiteX15" fmla="*/ 283737 w 3024845"/>
                  <a:gd name="connsiteY15" fmla="*/ 216178 h 689379"/>
                  <a:gd name="connsiteX16" fmla="*/ 283737 w 3024845"/>
                  <a:gd name="connsiteY16" fmla="*/ 248604 h 689379"/>
                  <a:gd name="connsiteX17" fmla="*/ 284750 w 3024845"/>
                  <a:gd name="connsiteY17" fmla="*/ 249145 h 689379"/>
                  <a:gd name="connsiteX18" fmla="*/ 291844 w 3024845"/>
                  <a:gd name="connsiteY18" fmla="*/ 252928 h 689379"/>
                  <a:gd name="connsiteX19" fmla="*/ 291844 w 3024845"/>
                  <a:gd name="connsiteY19" fmla="*/ 254279 h 689379"/>
                  <a:gd name="connsiteX20" fmla="*/ 291844 w 3024845"/>
                  <a:gd name="connsiteY20" fmla="*/ 263737 h 689379"/>
                  <a:gd name="connsiteX21" fmla="*/ 336431 w 3024845"/>
                  <a:gd name="connsiteY21" fmla="*/ 263737 h 689379"/>
                  <a:gd name="connsiteX22" fmla="*/ 336431 w 3024845"/>
                  <a:gd name="connsiteY22" fmla="*/ 264818 h 689379"/>
                  <a:gd name="connsiteX23" fmla="*/ 336431 w 3024845"/>
                  <a:gd name="connsiteY23" fmla="*/ 272384 h 689379"/>
                  <a:gd name="connsiteX24" fmla="*/ 338457 w 3024845"/>
                  <a:gd name="connsiteY24" fmla="*/ 272384 h 689379"/>
                  <a:gd name="connsiteX25" fmla="*/ 352644 w 3024845"/>
                  <a:gd name="connsiteY25" fmla="*/ 272384 h 689379"/>
                  <a:gd name="connsiteX26" fmla="*/ 352644 w 3024845"/>
                  <a:gd name="connsiteY26" fmla="*/ 242119 h 689379"/>
                  <a:gd name="connsiteX27" fmla="*/ 397231 w 3024845"/>
                  <a:gd name="connsiteY27" fmla="*/ 242119 h 689379"/>
                  <a:gd name="connsiteX28" fmla="*/ 397231 w 3024845"/>
                  <a:gd name="connsiteY28" fmla="*/ 240768 h 689379"/>
                  <a:gd name="connsiteX29" fmla="*/ 397231 w 3024845"/>
                  <a:gd name="connsiteY29" fmla="*/ 231310 h 689379"/>
                  <a:gd name="connsiteX30" fmla="*/ 398245 w 3024845"/>
                  <a:gd name="connsiteY30" fmla="*/ 231310 h 689379"/>
                  <a:gd name="connsiteX31" fmla="*/ 405338 w 3024845"/>
                  <a:gd name="connsiteY31" fmla="*/ 231310 h 689379"/>
                  <a:gd name="connsiteX32" fmla="*/ 405338 w 3024845"/>
                  <a:gd name="connsiteY32" fmla="*/ 229419 h 689379"/>
                  <a:gd name="connsiteX33" fmla="*/ 405338 w 3024845"/>
                  <a:gd name="connsiteY33" fmla="*/ 216178 h 689379"/>
                  <a:gd name="connsiteX34" fmla="*/ 406098 w 3024845"/>
                  <a:gd name="connsiteY34" fmla="*/ 216178 h 689379"/>
                  <a:gd name="connsiteX35" fmla="*/ 411418 w 3024845"/>
                  <a:gd name="connsiteY35" fmla="*/ 216178 h 689379"/>
                  <a:gd name="connsiteX36" fmla="*/ 411418 w 3024845"/>
                  <a:gd name="connsiteY36" fmla="*/ 215097 h 689379"/>
                  <a:gd name="connsiteX37" fmla="*/ 411418 w 3024845"/>
                  <a:gd name="connsiteY37" fmla="*/ 207530 h 689379"/>
                  <a:gd name="connsiteX38" fmla="*/ 413445 w 3024845"/>
                  <a:gd name="connsiteY38" fmla="*/ 207530 h 689379"/>
                  <a:gd name="connsiteX39" fmla="*/ 427632 w 3024845"/>
                  <a:gd name="connsiteY39" fmla="*/ 207530 h 689379"/>
                  <a:gd name="connsiteX40" fmla="*/ 427632 w 3024845"/>
                  <a:gd name="connsiteY40" fmla="*/ 208611 h 689379"/>
                  <a:gd name="connsiteX41" fmla="*/ 427632 w 3024845"/>
                  <a:gd name="connsiteY41" fmla="*/ 216178 h 689379"/>
                  <a:gd name="connsiteX42" fmla="*/ 449925 w 3024845"/>
                  <a:gd name="connsiteY42" fmla="*/ 216178 h 689379"/>
                  <a:gd name="connsiteX43" fmla="*/ 449925 w 3024845"/>
                  <a:gd name="connsiteY43" fmla="*/ 214286 h 689379"/>
                  <a:gd name="connsiteX44" fmla="*/ 449925 w 3024845"/>
                  <a:gd name="connsiteY44" fmla="*/ 201045 h 689379"/>
                  <a:gd name="connsiteX45" fmla="*/ 451699 w 3024845"/>
                  <a:gd name="connsiteY45" fmla="*/ 201045 h 689379"/>
                  <a:gd name="connsiteX46" fmla="*/ 464112 w 3024845"/>
                  <a:gd name="connsiteY46" fmla="*/ 201045 h 689379"/>
                  <a:gd name="connsiteX47" fmla="*/ 464112 w 3024845"/>
                  <a:gd name="connsiteY47" fmla="*/ 224825 h 689379"/>
                  <a:gd name="connsiteX48" fmla="*/ 465126 w 3024845"/>
                  <a:gd name="connsiteY48" fmla="*/ 224825 h 689379"/>
                  <a:gd name="connsiteX49" fmla="*/ 472219 w 3024845"/>
                  <a:gd name="connsiteY49" fmla="*/ 224825 h 689379"/>
                  <a:gd name="connsiteX50" fmla="*/ 472219 w 3024845"/>
                  <a:gd name="connsiteY50" fmla="*/ 223744 h 689379"/>
                  <a:gd name="connsiteX51" fmla="*/ 472219 w 3024845"/>
                  <a:gd name="connsiteY51" fmla="*/ 216178 h 689379"/>
                  <a:gd name="connsiteX52" fmla="*/ 473992 w 3024845"/>
                  <a:gd name="connsiteY52" fmla="*/ 216178 h 689379"/>
                  <a:gd name="connsiteX53" fmla="*/ 486406 w 3024845"/>
                  <a:gd name="connsiteY53" fmla="*/ 216178 h 689379"/>
                  <a:gd name="connsiteX54" fmla="*/ 486406 w 3024845"/>
                  <a:gd name="connsiteY54" fmla="*/ 242119 h 689379"/>
                  <a:gd name="connsiteX55" fmla="*/ 488433 w 3024845"/>
                  <a:gd name="connsiteY55" fmla="*/ 242119 h 689379"/>
                  <a:gd name="connsiteX56" fmla="*/ 502619 w 3024845"/>
                  <a:gd name="connsiteY56" fmla="*/ 242119 h 689379"/>
                  <a:gd name="connsiteX57" fmla="*/ 502619 w 3024845"/>
                  <a:gd name="connsiteY57" fmla="*/ 243740 h 689379"/>
                  <a:gd name="connsiteX58" fmla="*/ 502619 w 3024845"/>
                  <a:gd name="connsiteY58" fmla="*/ 255090 h 689379"/>
                  <a:gd name="connsiteX59" fmla="*/ 503379 w 3024845"/>
                  <a:gd name="connsiteY59" fmla="*/ 255090 h 689379"/>
                  <a:gd name="connsiteX60" fmla="*/ 508700 w 3024845"/>
                  <a:gd name="connsiteY60" fmla="*/ 255090 h 689379"/>
                  <a:gd name="connsiteX61" fmla="*/ 508700 w 3024845"/>
                  <a:gd name="connsiteY61" fmla="*/ 254279 h 689379"/>
                  <a:gd name="connsiteX62" fmla="*/ 508700 w 3024845"/>
                  <a:gd name="connsiteY62" fmla="*/ 248604 h 689379"/>
                  <a:gd name="connsiteX63" fmla="*/ 539100 w 3024845"/>
                  <a:gd name="connsiteY63" fmla="*/ 248604 h 689379"/>
                  <a:gd name="connsiteX64" fmla="*/ 539100 w 3024845"/>
                  <a:gd name="connsiteY64" fmla="*/ 272384 h 689379"/>
                  <a:gd name="connsiteX65" fmla="*/ 540113 w 3024845"/>
                  <a:gd name="connsiteY65" fmla="*/ 272384 h 689379"/>
                  <a:gd name="connsiteX66" fmla="*/ 547207 w 3024845"/>
                  <a:gd name="connsiteY66" fmla="*/ 272384 h 689379"/>
                  <a:gd name="connsiteX67" fmla="*/ 547207 w 3024845"/>
                  <a:gd name="connsiteY67" fmla="*/ 273465 h 689379"/>
                  <a:gd name="connsiteX68" fmla="*/ 547207 w 3024845"/>
                  <a:gd name="connsiteY68" fmla="*/ 281031 h 689379"/>
                  <a:gd name="connsiteX69" fmla="*/ 547967 w 3024845"/>
                  <a:gd name="connsiteY69" fmla="*/ 281031 h 689379"/>
                  <a:gd name="connsiteX70" fmla="*/ 553287 w 3024845"/>
                  <a:gd name="connsiteY70" fmla="*/ 281031 h 689379"/>
                  <a:gd name="connsiteX71" fmla="*/ 553287 w 3024845"/>
                  <a:gd name="connsiteY71" fmla="*/ 278869 h 689379"/>
                  <a:gd name="connsiteX72" fmla="*/ 553287 w 3024845"/>
                  <a:gd name="connsiteY72" fmla="*/ 263737 h 689379"/>
                  <a:gd name="connsiteX73" fmla="*/ 554300 w 3024845"/>
                  <a:gd name="connsiteY73" fmla="*/ 263737 h 689379"/>
                  <a:gd name="connsiteX74" fmla="*/ 561394 w 3024845"/>
                  <a:gd name="connsiteY74" fmla="*/ 263737 h 689379"/>
                  <a:gd name="connsiteX75" fmla="*/ 561394 w 3024845"/>
                  <a:gd name="connsiteY75" fmla="*/ 264818 h 689379"/>
                  <a:gd name="connsiteX76" fmla="*/ 561394 w 3024845"/>
                  <a:gd name="connsiteY76" fmla="*/ 272384 h 689379"/>
                  <a:gd name="connsiteX77" fmla="*/ 566714 w 3024845"/>
                  <a:gd name="connsiteY77" fmla="*/ 270391 h 689379"/>
                  <a:gd name="connsiteX78" fmla="*/ 567474 w 3024845"/>
                  <a:gd name="connsiteY78" fmla="*/ 269411 h 689379"/>
                  <a:gd name="connsiteX79" fmla="*/ 567474 w 3024845"/>
                  <a:gd name="connsiteY79" fmla="*/ 263737 h 689379"/>
                  <a:gd name="connsiteX80" fmla="*/ 605981 w 3024845"/>
                  <a:gd name="connsiteY80" fmla="*/ 263737 h 689379"/>
                  <a:gd name="connsiteX81" fmla="*/ 605981 w 3024845"/>
                  <a:gd name="connsiteY81" fmla="*/ 287516 h 689379"/>
                  <a:gd name="connsiteX82" fmla="*/ 608007 w 3024845"/>
                  <a:gd name="connsiteY82" fmla="*/ 287516 h 689379"/>
                  <a:gd name="connsiteX83" fmla="*/ 622194 w 3024845"/>
                  <a:gd name="connsiteY83" fmla="*/ 287516 h 689379"/>
                  <a:gd name="connsiteX84" fmla="*/ 622194 w 3024845"/>
                  <a:gd name="connsiteY84" fmla="*/ 288597 h 689379"/>
                  <a:gd name="connsiteX85" fmla="*/ 622194 w 3024845"/>
                  <a:gd name="connsiteY85" fmla="*/ 296163 h 689379"/>
                  <a:gd name="connsiteX86" fmla="*/ 623968 w 3024845"/>
                  <a:gd name="connsiteY86" fmla="*/ 296163 h 689379"/>
                  <a:gd name="connsiteX87" fmla="*/ 636381 w 3024845"/>
                  <a:gd name="connsiteY87" fmla="*/ 296163 h 689379"/>
                  <a:gd name="connsiteX88" fmla="*/ 636381 w 3024845"/>
                  <a:gd name="connsiteY88" fmla="*/ 272384 h 689379"/>
                  <a:gd name="connsiteX89" fmla="*/ 637394 w 3024845"/>
                  <a:gd name="connsiteY89" fmla="*/ 272384 h 689379"/>
                  <a:gd name="connsiteX90" fmla="*/ 644488 w 3024845"/>
                  <a:gd name="connsiteY90" fmla="*/ 272384 h 689379"/>
                  <a:gd name="connsiteX91" fmla="*/ 644488 w 3024845"/>
                  <a:gd name="connsiteY91" fmla="*/ 239957 h 689379"/>
                  <a:gd name="connsiteX92" fmla="*/ 645501 w 3024845"/>
                  <a:gd name="connsiteY92" fmla="*/ 239957 h 689379"/>
                  <a:gd name="connsiteX93" fmla="*/ 652595 w 3024845"/>
                  <a:gd name="connsiteY93" fmla="*/ 239957 h 689379"/>
                  <a:gd name="connsiteX94" fmla="*/ 652595 w 3024845"/>
                  <a:gd name="connsiteY94" fmla="*/ 238066 h 689379"/>
                  <a:gd name="connsiteX95" fmla="*/ 652595 w 3024845"/>
                  <a:gd name="connsiteY95" fmla="*/ 224825 h 689379"/>
                  <a:gd name="connsiteX96" fmla="*/ 651328 w 3024845"/>
                  <a:gd name="connsiteY96" fmla="*/ 223203 h 689379"/>
                  <a:gd name="connsiteX97" fmla="*/ 656648 w 3024845"/>
                  <a:gd name="connsiteY97" fmla="*/ 211854 h 689379"/>
                  <a:gd name="connsiteX98" fmla="*/ 664755 w 3024845"/>
                  <a:gd name="connsiteY98" fmla="*/ 239957 h 689379"/>
                  <a:gd name="connsiteX99" fmla="*/ 665515 w 3024845"/>
                  <a:gd name="connsiteY99" fmla="*/ 239957 h 689379"/>
                  <a:gd name="connsiteX100" fmla="*/ 670835 w 3024845"/>
                  <a:gd name="connsiteY100" fmla="*/ 239957 h 689379"/>
                  <a:gd name="connsiteX101" fmla="*/ 670835 w 3024845"/>
                  <a:gd name="connsiteY101" fmla="*/ 134030 h 689379"/>
                  <a:gd name="connsiteX102" fmla="*/ 672355 w 3024845"/>
                  <a:gd name="connsiteY102" fmla="*/ 134030 h 689379"/>
                  <a:gd name="connsiteX103" fmla="*/ 682995 w 3024845"/>
                  <a:gd name="connsiteY103" fmla="*/ 134030 h 689379"/>
                  <a:gd name="connsiteX104" fmla="*/ 682995 w 3024845"/>
                  <a:gd name="connsiteY104" fmla="*/ 86471 h 689379"/>
                  <a:gd name="connsiteX105" fmla="*/ 709342 w 3024845"/>
                  <a:gd name="connsiteY105" fmla="*/ 86471 h 689379"/>
                  <a:gd name="connsiteX106" fmla="*/ 709342 w 3024845"/>
                  <a:gd name="connsiteY106" fmla="*/ 64853 h 689379"/>
                  <a:gd name="connsiteX107" fmla="*/ 743796 w 3024845"/>
                  <a:gd name="connsiteY107" fmla="*/ 64853 h 689379"/>
                  <a:gd name="connsiteX108" fmla="*/ 743796 w 3024845"/>
                  <a:gd name="connsiteY108" fmla="*/ 67285 h 689379"/>
                  <a:gd name="connsiteX109" fmla="*/ 743796 w 3024845"/>
                  <a:gd name="connsiteY109" fmla="*/ 84309 h 689379"/>
                  <a:gd name="connsiteX110" fmla="*/ 746076 w 3024845"/>
                  <a:gd name="connsiteY110" fmla="*/ 84309 h 689379"/>
                  <a:gd name="connsiteX111" fmla="*/ 762036 w 3024845"/>
                  <a:gd name="connsiteY111" fmla="*/ 84309 h 689379"/>
                  <a:gd name="connsiteX112" fmla="*/ 762036 w 3024845"/>
                  <a:gd name="connsiteY112" fmla="*/ 131868 h 689379"/>
                  <a:gd name="connsiteX113" fmla="*/ 763049 w 3024845"/>
                  <a:gd name="connsiteY113" fmla="*/ 131868 h 689379"/>
                  <a:gd name="connsiteX114" fmla="*/ 770143 w 3024845"/>
                  <a:gd name="connsiteY114" fmla="*/ 131868 h 689379"/>
                  <a:gd name="connsiteX115" fmla="*/ 784330 w 3024845"/>
                  <a:gd name="connsiteY115" fmla="*/ 136192 h 689379"/>
                  <a:gd name="connsiteX116" fmla="*/ 784330 w 3024845"/>
                  <a:gd name="connsiteY116" fmla="*/ 175104 h 689379"/>
                  <a:gd name="connsiteX117" fmla="*/ 785343 w 3024845"/>
                  <a:gd name="connsiteY117" fmla="*/ 175104 h 689379"/>
                  <a:gd name="connsiteX118" fmla="*/ 792436 w 3024845"/>
                  <a:gd name="connsiteY118" fmla="*/ 175104 h 689379"/>
                  <a:gd name="connsiteX119" fmla="*/ 792436 w 3024845"/>
                  <a:gd name="connsiteY119" fmla="*/ 176725 h 689379"/>
                  <a:gd name="connsiteX120" fmla="*/ 792436 w 3024845"/>
                  <a:gd name="connsiteY120" fmla="*/ 188074 h 689379"/>
                  <a:gd name="connsiteX121" fmla="*/ 794463 w 3024845"/>
                  <a:gd name="connsiteY121" fmla="*/ 188074 h 689379"/>
                  <a:gd name="connsiteX122" fmla="*/ 808650 w 3024845"/>
                  <a:gd name="connsiteY122" fmla="*/ 188074 h 689379"/>
                  <a:gd name="connsiteX123" fmla="*/ 814730 w 3024845"/>
                  <a:gd name="connsiteY123" fmla="*/ 194560 h 689379"/>
                  <a:gd name="connsiteX124" fmla="*/ 814730 w 3024845"/>
                  <a:gd name="connsiteY124" fmla="*/ 216178 h 689379"/>
                  <a:gd name="connsiteX125" fmla="*/ 817010 w 3024845"/>
                  <a:gd name="connsiteY125" fmla="*/ 216178 h 689379"/>
                  <a:gd name="connsiteX126" fmla="*/ 832970 w 3024845"/>
                  <a:gd name="connsiteY126" fmla="*/ 216178 h 689379"/>
                  <a:gd name="connsiteX127" fmla="*/ 832970 w 3024845"/>
                  <a:gd name="connsiteY127" fmla="*/ 217258 h 689379"/>
                  <a:gd name="connsiteX128" fmla="*/ 832970 w 3024845"/>
                  <a:gd name="connsiteY128" fmla="*/ 224825 h 689379"/>
                  <a:gd name="connsiteX129" fmla="*/ 834237 w 3024845"/>
                  <a:gd name="connsiteY129" fmla="*/ 224825 h 689379"/>
                  <a:gd name="connsiteX130" fmla="*/ 843104 w 3024845"/>
                  <a:gd name="connsiteY130" fmla="*/ 224825 h 689379"/>
                  <a:gd name="connsiteX131" fmla="*/ 843104 w 3024845"/>
                  <a:gd name="connsiteY131" fmla="*/ 226986 h 689379"/>
                  <a:gd name="connsiteX132" fmla="*/ 843104 w 3024845"/>
                  <a:gd name="connsiteY132" fmla="*/ 242119 h 689379"/>
                  <a:gd name="connsiteX133" fmla="*/ 847157 w 3024845"/>
                  <a:gd name="connsiteY133" fmla="*/ 240227 h 689379"/>
                  <a:gd name="connsiteX134" fmla="*/ 847157 w 3024845"/>
                  <a:gd name="connsiteY134" fmla="*/ 226986 h 689379"/>
                  <a:gd name="connsiteX135" fmla="*/ 848170 w 3024845"/>
                  <a:gd name="connsiteY135" fmla="*/ 226986 h 689379"/>
                  <a:gd name="connsiteX136" fmla="*/ 855264 w 3024845"/>
                  <a:gd name="connsiteY136" fmla="*/ 226986 h 689379"/>
                  <a:gd name="connsiteX137" fmla="*/ 855264 w 3024845"/>
                  <a:gd name="connsiteY137" fmla="*/ 228608 h 689379"/>
                  <a:gd name="connsiteX138" fmla="*/ 855264 w 3024845"/>
                  <a:gd name="connsiteY138" fmla="*/ 239957 h 689379"/>
                  <a:gd name="connsiteX139" fmla="*/ 856024 w 3024845"/>
                  <a:gd name="connsiteY139" fmla="*/ 239957 h 689379"/>
                  <a:gd name="connsiteX140" fmla="*/ 861344 w 3024845"/>
                  <a:gd name="connsiteY140" fmla="*/ 239957 h 689379"/>
                  <a:gd name="connsiteX141" fmla="*/ 909984 w 3024845"/>
                  <a:gd name="connsiteY141" fmla="*/ 235634 h 689379"/>
                  <a:gd name="connsiteX142" fmla="*/ 909984 w 3024845"/>
                  <a:gd name="connsiteY142" fmla="*/ 236985 h 689379"/>
                  <a:gd name="connsiteX143" fmla="*/ 909984 w 3024845"/>
                  <a:gd name="connsiteY143" fmla="*/ 246442 h 689379"/>
                  <a:gd name="connsiteX144" fmla="*/ 910744 w 3024845"/>
                  <a:gd name="connsiteY144" fmla="*/ 246442 h 689379"/>
                  <a:gd name="connsiteX145" fmla="*/ 916065 w 3024845"/>
                  <a:gd name="connsiteY145" fmla="*/ 246442 h 689379"/>
                  <a:gd name="connsiteX146" fmla="*/ 916065 w 3024845"/>
                  <a:gd name="connsiteY146" fmla="*/ 248604 h 689379"/>
                  <a:gd name="connsiteX147" fmla="*/ 916065 w 3024845"/>
                  <a:gd name="connsiteY147" fmla="*/ 263737 h 689379"/>
                  <a:gd name="connsiteX148" fmla="*/ 918091 w 3024845"/>
                  <a:gd name="connsiteY148" fmla="*/ 262386 h 689379"/>
                  <a:gd name="connsiteX149" fmla="*/ 932278 w 3024845"/>
                  <a:gd name="connsiteY149" fmla="*/ 252928 h 689379"/>
                  <a:gd name="connsiteX150" fmla="*/ 938358 w 3024845"/>
                  <a:gd name="connsiteY150" fmla="*/ 211854 h 689379"/>
                  <a:gd name="connsiteX151" fmla="*/ 939118 w 3024845"/>
                  <a:gd name="connsiteY151" fmla="*/ 211584 h 689379"/>
                  <a:gd name="connsiteX152" fmla="*/ 944438 w 3024845"/>
                  <a:gd name="connsiteY152" fmla="*/ 209692 h 689379"/>
                  <a:gd name="connsiteX153" fmla="*/ 946465 w 3024845"/>
                  <a:gd name="connsiteY153" fmla="*/ 140515 h 689379"/>
                  <a:gd name="connsiteX154" fmla="*/ 948492 w 3024845"/>
                  <a:gd name="connsiteY154" fmla="*/ 209692 h 689379"/>
                  <a:gd name="connsiteX155" fmla="*/ 949252 w 3024845"/>
                  <a:gd name="connsiteY155" fmla="*/ 209962 h 689379"/>
                  <a:gd name="connsiteX156" fmla="*/ 954572 w 3024845"/>
                  <a:gd name="connsiteY156" fmla="*/ 211854 h 689379"/>
                  <a:gd name="connsiteX157" fmla="*/ 954572 w 3024845"/>
                  <a:gd name="connsiteY157" fmla="*/ 125383 h 689379"/>
                  <a:gd name="connsiteX158" fmla="*/ 958625 w 3024845"/>
                  <a:gd name="connsiteY158" fmla="*/ 92956 h 689379"/>
                  <a:gd name="connsiteX159" fmla="*/ 997132 w 3024845"/>
                  <a:gd name="connsiteY159" fmla="*/ 92956 h 689379"/>
                  <a:gd name="connsiteX160" fmla="*/ 997132 w 3024845"/>
                  <a:gd name="connsiteY160" fmla="*/ 125383 h 689379"/>
                  <a:gd name="connsiteX161" fmla="*/ 997892 w 3024845"/>
                  <a:gd name="connsiteY161" fmla="*/ 125383 h 689379"/>
                  <a:gd name="connsiteX162" fmla="*/ 1003212 w 3024845"/>
                  <a:gd name="connsiteY162" fmla="*/ 125383 h 689379"/>
                  <a:gd name="connsiteX163" fmla="*/ 1003212 w 3024845"/>
                  <a:gd name="connsiteY163" fmla="*/ 43235 h 689379"/>
                  <a:gd name="connsiteX164" fmla="*/ 1004986 w 3024845"/>
                  <a:gd name="connsiteY164" fmla="*/ 43235 h 689379"/>
                  <a:gd name="connsiteX165" fmla="*/ 1017399 w 3024845"/>
                  <a:gd name="connsiteY165" fmla="*/ 43235 h 689379"/>
                  <a:gd name="connsiteX166" fmla="*/ 1017399 w 3024845"/>
                  <a:gd name="connsiteY166" fmla="*/ 41344 h 689379"/>
                  <a:gd name="connsiteX167" fmla="*/ 1017399 w 3024845"/>
                  <a:gd name="connsiteY167" fmla="*/ 28103 h 689379"/>
                  <a:gd name="connsiteX168" fmla="*/ 1039693 w 3024845"/>
                  <a:gd name="connsiteY168" fmla="*/ 28103 h 689379"/>
                  <a:gd name="connsiteX169" fmla="*/ 1039693 w 3024845"/>
                  <a:gd name="connsiteY169" fmla="*/ 27022 h 689379"/>
                  <a:gd name="connsiteX170" fmla="*/ 1039693 w 3024845"/>
                  <a:gd name="connsiteY170" fmla="*/ 19456 h 689379"/>
                  <a:gd name="connsiteX171" fmla="*/ 1041466 w 3024845"/>
                  <a:gd name="connsiteY171" fmla="*/ 19456 h 689379"/>
                  <a:gd name="connsiteX172" fmla="*/ 1053880 w 3024845"/>
                  <a:gd name="connsiteY172" fmla="*/ 19456 h 689379"/>
                  <a:gd name="connsiteX173" fmla="*/ 1053880 w 3024845"/>
                  <a:gd name="connsiteY173" fmla="*/ 20537 h 689379"/>
                  <a:gd name="connsiteX174" fmla="*/ 1053880 w 3024845"/>
                  <a:gd name="connsiteY174" fmla="*/ 28103 h 689379"/>
                  <a:gd name="connsiteX175" fmla="*/ 1054640 w 3024845"/>
                  <a:gd name="connsiteY175" fmla="*/ 28103 h 689379"/>
                  <a:gd name="connsiteX176" fmla="*/ 1059960 w 3024845"/>
                  <a:gd name="connsiteY176" fmla="*/ 28103 h 689379"/>
                  <a:gd name="connsiteX177" fmla="*/ 1070093 w 3024845"/>
                  <a:gd name="connsiteY177" fmla="*/ 23779 h 689379"/>
                  <a:gd name="connsiteX178" fmla="*/ 1074146 w 3024845"/>
                  <a:gd name="connsiteY178" fmla="*/ 27022 h 689379"/>
                  <a:gd name="connsiteX179" fmla="*/ 1074146 w 3024845"/>
                  <a:gd name="connsiteY179" fmla="*/ 19456 h 689379"/>
                  <a:gd name="connsiteX180" fmla="*/ 1076426 w 3024845"/>
                  <a:gd name="connsiteY180" fmla="*/ 19456 h 689379"/>
                  <a:gd name="connsiteX181" fmla="*/ 1092387 w 3024845"/>
                  <a:gd name="connsiteY181" fmla="*/ 19456 h 689379"/>
                  <a:gd name="connsiteX182" fmla="*/ 1092387 w 3024845"/>
                  <a:gd name="connsiteY182" fmla="*/ 20537 h 689379"/>
                  <a:gd name="connsiteX183" fmla="*/ 1092387 w 3024845"/>
                  <a:gd name="connsiteY183" fmla="*/ 28103 h 689379"/>
                  <a:gd name="connsiteX184" fmla="*/ 1122787 w 3024845"/>
                  <a:gd name="connsiteY184" fmla="*/ 28103 h 689379"/>
                  <a:gd name="connsiteX185" fmla="*/ 1122787 w 3024845"/>
                  <a:gd name="connsiteY185" fmla="*/ 29724 h 689379"/>
                  <a:gd name="connsiteX186" fmla="*/ 1122787 w 3024845"/>
                  <a:gd name="connsiteY186" fmla="*/ 41074 h 689379"/>
                  <a:gd name="connsiteX187" fmla="*/ 1149134 w 3024845"/>
                  <a:gd name="connsiteY187" fmla="*/ 41074 h 689379"/>
                  <a:gd name="connsiteX188" fmla="*/ 1149134 w 3024845"/>
                  <a:gd name="connsiteY188" fmla="*/ 71338 h 689379"/>
                  <a:gd name="connsiteX189" fmla="*/ 1149894 w 3024845"/>
                  <a:gd name="connsiteY189" fmla="*/ 71338 h 689379"/>
                  <a:gd name="connsiteX190" fmla="*/ 1155214 w 3024845"/>
                  <a:gd name="connsiteY190" fmla="*/ 71338 h 689379"/>
                  <a:gd name="connsiteX191" fmla="*/ 1155214 w 3024845"/>
                  <a:gd name="connsiteY191" fmla="*/ 72419 h 689379"/>
                  <a:gd name="connsiteX192" fmla="*/ 1155214 w 3024845"/>
                  <a:gd name="connsiteY192" fmla="*/ 79986 h 689379"/>
                  <a:gd name="connsiteX193" fmla="*/ 1159268 w 3024845"/>
                  <a:gd name="connsiteY193" fmla="*/ 110250 h 689379"/>
                  <a:gd name="connsiteX194" fmla="*/ 1160028 w 3024845"/>
                  <a:gd name="connsiteY194" fmla="*/ 110250 h 689379"/>
                  <a:gd name="connsiteX195" fmla="*/ 1165348 w 3024845"/>
                  <a:gd name="connsiteY195" fmla="*/ 110250 h 689379"/>
                  <a:gd name="connsiteX196" fmla="*/ 1165348 w 3024845"/>
                  <a:gd name="connsiteY196" fmla="*/ 111061 h 689379"/>
                  <a:gd name="connsiteX197" fmla="*/ 1165348 w 3024845"/>
                  <a:gd name="connsiteY197" fmla="*/ 116736 h 689379"/>
                  <a:gd name="connsiteX198" fmla="*/ 1166361 w 3024845"/>
                  <a:gd name="connsiteY198" fmla="*/ 116736 h 689379"/>
                  <a:gd name="connsiteX199" fmla="*/ 1173454 w 3024845"/>
                  <a:gd name="connsiteY199" fmla="*/ 116736 h 689379"/>
                  <a:gd name="connsiteX200" fmla="*/ 1173454 w 3024845"/>
                  <a:gd name="connsiteY200" fmla="*/ 147001 h 689379"/>
                  <a:gd name="connsiteX201" fmla="*/ 1175481 w 3024845"/>
                  <a:gd name="connsiteY201" fmla="*/ 147001 h 689379"/>
                  <a:gd name="connsiteX202" fmla="*/ 1189668 w 3024845"/>
                  <a:gd name="connsiteY202" fmla="*/ 147001 h 689379"/>
                  <a:gd name="connsiteX203" fmla="*/ 1189668 w 3024845"/>
                  <a:gd name="connsiteY203" fmla="*/ 170780 h 689379"/>
                  <a:gd name="connsiteX204" fmla="*/ 1191695 w 3024845"/>
                  <a:gd name="connsiteY204" fmla="*/ 172401 h 689379"/>
                  <a:gd name="connsiteX205" fmla="*/ 1191695 w 3024845"/>
                  <a:gd name="connsiteY205" fmla="*/ 183751 h 689379"/>
                  <a:gd name="connsiteX206" fmla="*/ 1192455 w 3024845"/>
                  <a:gd name="connsiteY206" fmla="*/ 183751 h 689379"/>
                  <a:gd name="connsiteX207" fmla="*/ 1197775 w 3024845"/>
                  <a:gd name="connsiteY207" fmla="*/ 183751 h 689379"/>
                  <a:gd name="connsiteX208" fmla="*/ 1197775 w 3024845"/>
                  <a:gd name="connsiteY208" fmla="*/ 207530 h 689379"/>
                  <a:gd name="connsiteX209" fmla="*/ 1199041 w 3024845"/>
                  <a:gd name="connsiteY209" fmla="*/ 207530 h 689379"/>
                  <a:gd name="connsiteX210" fmla="*/ 1207908 w 3024845"/>
                  <a:gd name="connsiteY210" fmla="*/ 207530 h 689379"/>
                  <a:gd name="connsiteX211" fmla="*/ 1209935 w 3024845"/>
                  <a:gd name="connsiteY211" fmla="*/ 211584 h 689379"/>
                  <a:gd name="connsiteX212" fmla="*/ 1209935 w 3024845"/>
                  <a:gd name="connsiteY212" fmla="*/ 224825 h 689379"/>
                  <a:gd name="connsiteX213" fmla="*/ 1211455 w 3024845"/>
                  <a:gd name="connsiteY213" fmla="*/ 222933 h 689379"/>
                  <a:gd name="connsiteX214" fmla="*/ 1222095 w 3024845"/>
                  <a:gd name="connsiteY214" fmla="*/ 209692 h 689379"/>
                  <a:gd name="connsiteX215" fmla="*/ 1250469 w 3024845"/>
                  <a:gd name="connsiteY215" fmla="*/ 209692 h 689379"/>
                  <a:gd name="connsiteX216" fmla="*/ 1250469 w 3024845"/>
                  <a:gd name="connsiteY216" fmla="*/ 296163 h 689379"/>
                  <a:gd name="connsiteX217" fmla="*/ 1251229 w 3024845"/>
                  <a:gd name="connsiteY217" fmla="*/ 296163 h 689379"/>
                  <a:gd name="connsiteX218" fmla="*/ 1256549 w 3024845"/>
                  <a:gd name="connsiteY218" fmla="*/ 296163 h 689379"/>
                  <a:gd name="connsiteX219" fmla="*/ 1257309 w 3024845"/>
                  <a:gd name="connsiteY219" fmla="*/ 294812 h 689379"/>
                  <a:gd name="connsiteX220" fmla="*/ 1262629 w 3024845"/>
                  <a:gd name="connsiteY220" fmla="*/ 285354 h 689379"/>
                  <a:gd name="connsiteX221" fmla="*/ 1262629 w 3024845"/>
                  <a:gd name="connsiteY221" fmla="*/ 287246 h 689379"/>
                  <a:gd name="connsiteX222" fmla="*/ 1262629 w 3024845"/>
                  <a:gd name="connsiteY222" fmla="*/ 300487 h 689379"/>
                  <a:gd name="connsiteX223" fmla="*/ 1266682 w 3024845"/>
                  <a:gd name="connsiteY223" fmla="*/ 255090 h 689379"/>
                  <a:gd name="connsiteX224" fmla="*/ 1267442 w 3024845"/>
                  <a:gd name="connsiteY224" fmla="*/ 255090 h 689379"/>
                  <a:gd name="connsiteX225" fmla="*/ 1272762 w 3024845"/>
                  <a:gd name="connsiteY225" fmla="*/ 255090 h 689379"/>
                  <a:gd name="connsiteX226" fmla="*/ 1272762 w 3024845"/>
                  <a:gd name="connsiteY226" fmla="*/ 190236 h 689379"/>
                  <a:gd name="connsiteX227" fmla="*/ 1273776 w 3024845"/>
                  <a:gd name="connsiteY227" fmla="*/ 190236 h 689379"/>
                  <a:gd name="connsiteX228" fmla="*/ 1280869 w 3024845"/>
                  <a:gd name="connsiteY228" fmla="*/ 190236 h 689379"/>
                  <a:gd name="connsiteX229" fmla="*/ 1293029 w 3024845"/>
                  <a:gd name="connsiteY229" fmla="*/ 147001 h 689379"/>
                  <a:gd name="connsiteX230" fmla="*/ 1294296 w 3024845"/>
                  <a:gd name="connsiteY230" fmla="*/ 147001 h 689379"/>
                  <a:gd name="connsiteX231" fmla="*/ 1303163 w 3024845"/>
                  <a:gd name="connsiteY231" fmla="*/ 147001 h 689379"/>
                  <a:gd name="connsiteX232" fmla="*/ 1313296 w 3024845"/>
                  <a:gd name="connsiteY232" fmla="*/ 190236 h 689379"/>
                  <a:gd name="connsiteX233" fmla="*/ 1314309 w 3024845"/>
                  <a:gd name="connsiteY233" fmla="*/ 190236 h 689379"/>
                  <a:gd name="connsiteX234" fmla="*/ 1321403 w 3024845"/>
                  <a:gd name="connsiteY234" fmla="*/ 190236 h 689379"/>
                  <a:gd name="connsiteX235" fmla="*/ 1321403 w 3024845"/>
                  <a:gd name="connsiteY235" fmla="*/ 229148 h 689379"/>
                  <a:gd name="connsiteX236" fmla="*/ 1323176 w 3024845"/>
                  <a:gd name="connsiteY236" fmla="*/ 229148 h 689379"/>
                  <a:gd name="connsiteX237" fmla="*/ 1335590 w 3024845"/>
                  <a:gd name="connsiteY237" fmla="*/ 229148 h 689379"/>
                  <a:gd name="connsiteX238" fmla="*/ 1335590 w 3024845"/>
                  <a:gd name="connsiteY238" fmla="*/ 231310 h 689379"/>
                  <a:gd name="connsiteX239" fmla="*/ 1335590 w 3024845"/>
                  <a:gd name="connsiteY239" fmla="*/ 246442 h 689379"/>
                  <a:gd name="connsiteX240" fmla="*/ 1339643 w 3024845"/>
                  <a:gd name="connsiteY240" fmla="*/ 244281 h 689379"/>
                  <a:gd name="connsiteX241" fmla="*/ 1339643 w 3024845"/>
                  <a:gd name="connsiteY241" fmla="*/ 229148 h 689379"/>
                  <a:gd name="connsiteX242" fmla="*/ 1341163 w 3024845"/>
                  <a:gd name="connsiteY242" fmla="*/ 229148 h 689379"/>
                  <a:gd name="connsiteX243" fmla="*/ 1351803 w 3024845"/>
                  <a:gd name="connsiteY243" fmla="*/ 229148 h 689379"/>
                  <a:gd name="connsiteX244" fmla="*/ 1351803 w 3024845"/>
                  <a:gd name="connsiteY244" fmla="*/ 230769 h 689379"/>
                  <a:gd name="connsiteX245" fmla="*/ 1351803 w 3024845"/>
                  <a:gd name="connsiteY245" fmla="*/ 242119 h 689379"/>
                  <a:gd name="connsiteX246" fmla="*/ 1382204 w 3024845"/>
                  <a:gd name="connsiteY246" fmla="*/ 242119 h 689379"/>
                  <a:gd name="connsiteX247" fmla="*/ 1382204 w 3024845"/>
                  <a:gd name="connsiteY247" fmla="*/ 205369 h 689379"/>
                  <a:gd name="connsiteX248" fmla="*/ 1383470 w 3024845"/>
                  <a:gd name="connsiteY248" fmla="*/ 205369 h 689379"/>
                  <a:gd name="connsiteX249" fmla="*/ 1392337 w 3024845"/>
                  <a:gd name="connsiteY249" fmla="*/ 205369 h 689379"/>
                  <a:gd name="connsiteX250" fmla="*/ 1392337 w 3024845"/>
                  <a:gd name="connsiteY250" fmla="*/ 226986 h 689379"/>
                  <a:gd name="connsiteX251" fmla="*/ 1394364 w 3024845"/>
                  <a:gd name="connsiteY251" fmla="*/ 194560 h 689379"/>
                  <a:gd name="connsiteX252" fmla="*/ 1416657 w 3024845"/>
                  <a:gd name="connsiteY252" fmla="*/ 194560 h 689379"/>
                  <a:gd name="connsiteX253" fmla="*/ 1416657 w 3024845"/>
                  <a:gd name="connsiteY253" fmla="*/ 192938 h 689379"/>
                  <a:gd name="connsiteX254" fmla="*/ 1416657 w 3024845"/>
                  <a:gd name="connsiteY254" fmla="*/ 181589 h 689379"/>
                  <a:gd name="connsiteX255" fmla="*/ 1417417 w 3024845"/>
                  <a:gd name="connsiteY255" fmla="*/ 181589 h 689379"/>
                  <a:gd name="connsiteX256" fmla="*/ 1422737 w 3024845"/>
                  <a:gd name="connsiteY256" fmla="*/ 181589 h 689379"/>
                  <a:gd name="connsiteX257" fmla="*/ 1422737 w 3024845"/>
                  <a:gd name="connsiteY257" fmla="*/ 179698 h 689379"/>
                  <a:gd name="connsiteX258" fmla="*/ 1422737 w 3024845"/>
                  <a:gd name="connsiteY258" fmla="*/ 166457 h 689379"/>
                  <a:gd name="connsiteX259" fmla="*/ 1426791 w 3024845"/>
                  <a:gd name="connsiteY259" fmla="*/ 172942 h 689379"/>
                  <a:gd name="connsiteX260" fmla="*/ 1429071 w 3024845"/>
                  <a:gd name="connsiteY260" fmla="*/ 172942 h 689379"/>
                  <a:gd name="connsiteX261" fmla="*/ 1445031 w 3024845"/>
                  <a:gd name="connsiteY261" fmla="*/ 172942 h 689379"/>
                  <a:gd name="connsiteX262" fmla="*/ 1445031 w 3024845"/>
                  <a:gd name="connsiteY262" fmla="*/ 172131 h 689379"/>
                  <a:gd name="connsiteX263" fmla="*/ 1445031 w 3024845"/>
                  <a:gd name="connsiteY263" fmla="*/ 166457 h 689379"/>
                  <a:gd name="connsiteX264" fmla="*/ 1445791 w 3024845"/>
                  <a:gd name="connsiteY264" fmla="*/ 166457 h 689379"/>
                  <a:gd name="connsiteX265" fmla="*/ 1451111 w 3024845"/>
                  <a:gd name="connsiteY265" fmla="*/ 166457 h 689379"/>
                  <a:gd name="connsiteX266" fmla="*/ 1451111 w 3024845"/>
                  <a:gd name="connsiteY266" fmla="*/ 167808 h 689379"/>
                  <a:gd name="connsiteX267" fmla="*/ 1451111 w 3024845"/>
                  <a:gd name="connsiteY267" fmla="*/ 177266 h 689379"/>
                  <a:gd name="connsiteX268" fmla="*/ 1489618 w 3024845"/>
                  <a:gd name="connsiteY268" fmla="*/ 177266 h 689379"/>
                  <a:gd name="connsiteX269" fmla="*/ 1489618 w 3024845"/>
                  <a:gd name="connsiteY269" fmla="*/ 315619 h 689379"/>
                  <a:gd name="connsiteX270" fmla="*/ 1491138 w 3024845"/>
                  <a:gd name="connsiteY270" fmla="*/ 315619 h 689379"/>
                  <a:gd name="connsiteX271" fmla="*/ 1501778 w 3024845"/>
                  <a:gd name="connsiteY271" fmla="*/ 315619 h 689379"/>
                  <a:gd name="connsiteX272" fmla="*/ 1501778 w 3024845"/>
                  <a:gd name="connsiteY272" fmla="*/ 302649 h 689379"/>
                  <a:gd name="connsiteX273" fmla="*/ 1505832 w 3024845"/>
                  <a:gd name="connsiteY273" fmla="*/ 302649 h 689379"/>
                  <a:gd name="connsiteX274" fmla="*/ 1505832 w 3024845"/>
                  <a:gd name="connsiteY274" fmla="*/ 315619 h 689379"/>
                  <a:gd name="connsiteX275" fmla="*/ 1536232 w 3024845"/>
                  <a:gd name="connsiteY275" fmla="*/ 315619 h 689379"/>
                  <a:gd name="connsiteX276" fmla="*/ 1536232 w 3024845"/>
                  <a:gd name="connsiteY276" fmla="*/ 285354 h 689379"/>
                  <a:gd name="connsiteX277" fmla="*/ 1548392 w 3024845"/>
                  <a:gd name="connsiteY277" fmla="*/ 285354 h 689379"/>
                  <a:gd name="connsiteX278" fmla="*/ 1560552 w 3024845"/>
                  <a:gd name="connsiteY278" fmla="*/ 283193 h 689379"/>
                  <a:gd name="connsiteX279" fmla="*/ 1564606 w 3024845"/>
                  <a:gd name="connsiteY279" fmla="*/ 285354 h 689379"/>
                  <a:gd name="connsiteX280" fmla="*/ 1574739 w 3024845"/>
                  <a:gd name="connsiteY280" fmla="*/ 285354 h 689379"/>
                  <a:gd name="connsiteX281" fmla="*/ 1574739 w 3024845"/>
                  <a:gd name="connsiteY281" fmla="*/ 315619 h 689379"/>
                  <a:gd name="connsiteX282" fmla="*/ 1582846 w 3024845"/>
                  <a:gd name="connsiteY282" fmla="*/ 315619 h 689379"/>
                  <a:gd name="connsiteX283" fmla="*/ 1582846 w 3024845"/>
                  <a:gd name="connsiteY283" fmla="*/ 332914 h 689379"/>
                  <a:gd name="connsiteX284" fmla="*/ 1592182 w 3024845"/>
                  <a:gd name="connsiteY284" fmla="*/ 333819 h 689379"/>
                  <a:gd name="connsiteX285" fmla="*/ 1605140 w 3024845"/>
                  <a:gd name="connsiteY285" fmla="*/ 333819 h 689379"/>
                  <a:gd name="connsiteX286" fmla="*/ 1605140 w 3024845"/>
                  <a:gd name="connsiteY286" fmla="*/ 317781 h 689379"/>
                  <a:gd name="connsiteX287" fmla="*/ 1673096 w 3024845"/>
                  <a:gd name="connsiteY287" fmla="*/ 317781 h 689379"/>
                  <a:gd name="connsiteX288" fmla="*/ 1673096 w 3024845"/>
                  <a:gd name="connsiteY288" fmla="*/ 232528 h 689379"/>
                  <a:gd name="connsiteX289" fmla="*/ 1745104 w 3024845"/>
                  <a:gd name="connsiteY289" fmla="*/ 232528 h 689379"/>
                  <a:gd name="connsiteX290" fmla="*/ 1745104 w 3024845"/>
                  <a:gd name="connsiteY290" fmla="*/ 311296 h 689379"/>
                  <a:gd name="connsiteX291" fmla="*/ 1747008 w 3024845"/>
                  <a:gd name="connsiteY291" fmla="*/ 311296 h 689379"/>
                  <a:gd name="connsiteX292" fmla="*/ 1748250 w 3024845"/>
                  <a:gd name="connsiteY292" fmla="*/ 333819 h 689379"/>
                  <a:gd name="connsiteX293" fmla="*/ 1757926 w 3024845"/>
                  <a:gd name="connsiteY293" fmla="*/ 333819 h 689379"/>
                  <a:gd name="connsiteX294" fmla="*/ 1759168 w 3024845"/>
                  <a:gd name="connsiteY294" fmla="*/ 311296 h 689379"/>
                  <a:gd name="connsiteX295" fmla="*/ 1765248 w 3024845"/>
                  <a:gd name="connsiteY295" fmla="*/ 311296 h 689379"/>
                  <a:gd name="connsiteX296" fmla="*/ 1766490 w 3024845"/>
                  <a:gd name="connsiteY296" fmla="*/ 333819 h 689379"/>
                  <a:gd name="connsiteX297" fmla="*/ 1817112 w 3024845"/>
                  <a:gd name="connsiteY297" fmla="*/ 333819 h 689379"/>
                  <a:gd name="connsiteX298" fmla="*/ 1817112 w 3024845"/>
                  <a:gd name="connsiteY298" fmla="*/ 170791 h 689379"/>
                  <a:gd name="connsiteX299" fmla="*/ 2014439 w 3024845"/>
                  <a:gd name="connsiteY299" fmla="*/ 170791 h 689379"/>
                  <a:gd name="connsiteX300" fmla="*/ 2014439 w 3024845"/>
                  <a:gd name="connsiteY300" fmla="*/ 333819 h 689379"/>
                  <a:gd name="connsiteX301" fmla="*/ 2033136 w 3024845"/>
                  <a:gd name="connsiteY301" fmla="*/ 333819 h 689379"/>
                  <a:gd name="connsiteX302" fmla="*/ 2033136 w 3024845"/>
                  <a:gd name="connsiteY302" fmla="*/ 251126 h 689379"/>
                  <a:gd name="connsiteX303" fmla="*/ 2128256 w 3024845"/>
                  <a:gd name="connsiteY303" fmla="*/ 251126 h 689379"/>
                  <a:gd name="connsiteX304" fmla="*/ 2180720 w 3024845"/>
                  <a:gd name="connsiteY304" fmla="*/ 185913 h 689379"/>
                  <a:gd name="connsiteX305" fmla="*/ 2245574 w 3024845"/>
                  <a:gd name="connsiteY305" fmla="*/ 185913 h 689379"/>
                  <a:gd name="connsiteX306" fmla="*/ 2245574 w 3024845"/>
                  <a:gd name="connsiteY306" fmla="*/ 261575 h 689379"/>
                  <a:gd name="connsiteX307" fmla="*/ 2253681 w 3024845"/>
                  <a:gd name="connsiteY307" fmla="*/ 261575 h 689379"/>
                  <a:gd name="connsiteX308" fmla="*/ 2255708 w 3024845"/>
                  <a:gd name="connsiteY308" fmla="*/ 255090 h 689379"/>
                  <a:gd name="connsiteX309" fmla="*/ 2261788 w 3024845"/>
                  <a:gd name="connsiteY309" fmla="*/ 255090 h 689379"/>
                  <a:gd name="connsiteX310" fmla="*/ 2263815 w 3024845"/>
                  <a:gd name="connsiteY310" fmla="*/ 263737 h 689379"/>
                  <a:gd name="connsiteX311" fmla="*/ 2275975 w 3024845"/>
                  <a:gd name="connsiteY311" fmla="*/ 263737 h 689379"/>
                  <a:gd name="connsiteX312" fmla="*/ 2275975 w 3024845"/>
                  <a:gd name="connsiteY312" fmla="*/ 257251 h 689379"/>
                  <a:gd name="connsiteX313" fmla="*/ 2298268 w 3024845"/>
                  <a:gd name="connsiteY313" fmla="*/ 257251 h 689379"/>
                  <a:gd name="connsiteX314" fmla="*/ 2298268 w 3024845"/>
                  <a:gd name="connsiteY314" fmla="*/ 263737 h 689379"/>
                  <a:gd name="connsiteX315" fmla="*/ 2318535 w 3024845"/>
                  <a:gd name="connsiteY315" fmla="*/ 263737 h 689379"/>
                  <a:gd name="connsiteX316" fmla="*/ 2318535 w 3024845"/>
                  <a:gd name="connsiteY316" fmla="*/ 309134 h 689379"/>
                  <a:gd name="connsiteX317" fmla="*/ 2332722 w 3024845"/>
                  <a:gd name="connsiteY317" fmla="*/ 309134 h 689379"/>
                  <a:gd name="connsiteX318" fmla="*/ 2332722 w 3024845"/>
                  <a:gd name="connsiteY318" fmla="*/ 296163 h 689379"/>
                  <a:gd name="connsiteX319" fmla="*/ 2348936 w 3024845"/>
                  <a:gd name="connsiteY319" fmla="*/ 296163 h 689379"/>
                  <a:gd name="connsiteX320" fmla="*/ 2348936 w 3024845"/>
                  <a:gd name="connsiteY320" fmla="*/ 116736 h 689379"/>
                  <a:gd name="connsiteX321" fmla="*/ 2355016 w 3024845"/>
                  <a:gd name="connsiteY321" fmla="*/ 110250 h 689379"/>
                  <a:gd name="connsiteX322" fmla="*/ 2427977 w 3024845"/>
                  <a:gd name="connsiteY322" fmla="*/ 110250 h 689379"/>
                  <a:gd name="connsiteX323" fmla="*/ 2427977 w 3024845"/>
                  <a:gd name="connsiteY323" fmla="*/ 118898 h 689379"/>
                  <a:gd name="connsiteX324" fmla="*/ 2438110 w 3024845"/>
                  <a:gd name="connsiteY324" fmla="*/ 118898 h 689379"/>
                  <a:gd name="connsiteX325" fmla="*/ 2438110 w 3024845"/>
                  <a:gd name="connsiteY325" fmla="*/ 233472 h 689379"/>
                  <a:gd name="connsiteX326" fmla="*/ 2460404 w 3024845"/>
                  <a:gd name="connsiteY326" fmla="*/ 233472 h 689379"/>
                  <a:gd name="connsiteX327" fmla="*/ 2460404 w 3024845"/>
                  <a:gd name="connsiteY327" fmla="*/ 166457 h 689379"/>
                  <a:gd name="connsiteX328" fmla="*/ 2486751 w 3024845"/>
                  <a:gd name="connsiteY328" fmla="*/ 166457 h 689379"/>
                  <a:gd name="connsiteX329" fmla="*/ 2490804 w 3024845"/>
                  <a:gd name="connsiteY329" fmla="*/ 162133 h 689379"/>
                  <a:gd name="connsiteX330" fmla="*/ 2498911 w 3024845"/>
                  <a:gd name="connsiteY330" fmla="*/ 162133 h 689379"/>
                  <a:gd name="connsiteX331" fmla="*/ 2502964 w 3024845"/>
                  <a:gd name="connsiteY331" fmla="*/ 166457 h 689379"/>
                  <a:gd name="connsiteX332" fmla="*/ 2525258 w 3024845"/>
                  <a:gd name="connsiteY332" fmla="*/ 166457 h 689379"/>
                  <a:gd name="connsiteX333" fmla="*/ 2525258 w 3024845"/>
                  <a:gd name="connsiteY333" fmla="*/ 49721 h 689379"/>
                  <a:gd name="connsiteX334" fmla="*/ 2582005 w 3024845"/>
                  <a:gd name="connsiteY334" fmla="*/ 38912 h 689379"/>
                  <a:gd name="connsiteX335" fmla="*/ 2582005 w 3024845"/>
                  <a:gd name="connsiteY335" fmla="*/ 39993 h 689379"/>
                  <a:gd name="connsiteX336" fmla="*/ 2582005 w 3024845"/>
                  <a:gd name="connsiteY336" fmla="*/ 47559 h 689379"/>
                  <a:gd name="connsiteX337" fmla="*/ 2608352 w 3024845"/>
                  <a:gd name="connsiteY337" fmla="*/ 47559 h 689379"/>
                  <a:gd name="connsiteX338" fmla="*/ 2608352 w 3024845"/>
                  <a:gd name="connsiteY338" fmla="*/ 302649 h 689379"/>
                  <a:gd name="connsiteX339" fmla="*/ 2630646 w 3024845"/>
                  <a:gd name="connsiteY339" fmla="*/ 302649 h 689379"/>
                  <a:gd name="connsiteX340" fmla="*/ 2630646 w 3024845"/>
                  <a:gd name="connsiteY340" fmla="*/ 298325 h 689379"/>
                  <a:gd name="connsiteX341" fmla="*/ 2642806 w 3024845"/>
                  <a:gd name="connsiteY341" fmla="*/ 298325 h 689379"/>
                  <a:gd name="connsiteX342" fmla="*/ 2642806 w 3024845"/>
                  <a:gd name="connsiteY342" fmla="*/ 302649 h 689379"/>
                  <a:gd name="connsiteX343" fmla="*/ 2667126 w 3024845"/>
                  <a:gd name="connsiteY343" fmla="*/ 302649 h 689379"/>
                  <a:gd name="connsiteX344" fmla="*/ 2667126 w 3024845"/>
                  <a:gd name="connsiteY344" fmla="*/ 289678 h 689379"/>
                  <a:gd name="connsiteX345" fmla="*/ 2695500 w 3024845"/>
                  <a:gd name="connsiteY345" fmla="*/ 289678 h 689379"/>
                  <a:gd name="connsiteX346" fmla="*/ 2707660 w 3024845"/>
                  <a:gd name="connsiteY346" fmla="*/ 285354 h 689379"/>
                  <a:gd name="connsiteX347" fmla="*/ 2727927 w 3024845"/>
                  <a:gd name="connsiteY347" fmla="*/ 289678 h 689379"/>
                  <a:gd name="connsiteX348" fmla="*/ 2727927 w 3024845"/>
                  <a:gd name="connsiteY348" fmla="*/ 272384 h 689379"/>
                  <a:gd name="connsiteX349" fmla="*/ 2736034 w 3024845"/>
                  <a:gd name="connsiteY349" fmla="*/ 272384 h 689379"/>
                  <a:gd name="connsiteX350" fmla="*/ 2736034 w 3024845"/>
                  <a:gd name="connsiteY350" fmla="*/ 259413 h 689379"/>
                  <a:gd name="connsiteX351" fmla="*/ 2792781 w 3024845"/>
                  <a:gd name="connsiteY351" fmla="*/ 259413 h 689379"/>
                  <a:gd name="connsiteX352" fmla="*/ 2792781 w 3024845"/>
                  <a:gd name="connsiteY352" fmla="*/ 229148 h 689379"/>
                  <a:gd name="connsiteX353" fmla="*/ 2811021 w 3024845"/>
                  <a:gd name="connsiteY353" fmla="*/ 229148 h 689379"/>
                  <a:gd name="connsiteX354" fmla="*/ 2811021 w 3024845"/>
                  <a:gd name="connsiteY354" fmla="*/ 222663 h 689379"/>
                  <a:gd name="connsiteX355" fmla="*/ 2823181 w 3024845"/>
                  <a:gd name="connsiteY355" fmla="*/ 222663 h 689379"/>
                  <a:gd name="connsiteX356" fmla="*/ 2823181 w 3024845"/>
                  <a:gd name="connsiteY356" fmla="*/ 229148 h 689379"/>
                  <a:gd name="connsiteX357" fmla="*/ 2839395 w 3024845"/>
                  <a:gd name="connsiteY357" fmla="*/ 229148 h 689379"/>
                  <a:gd name="connsiteX358" fmla="*/ 2839395 w 3024845"/>
                  <a:gd name="connsiteY358" fmla="*/ 278869 h 689379"/>
                  <a:gd name="connsiteX359" fmla="*/ 2871822 w 3024845"/>
                  <a:gd name="connsiteY359" fmla="*/ 278869 h 689379"/>
                  <a:gd name="connsiteX360" fmla="*/ 2871822 w 3024845"/>
                  <a:gd name="connsiteY360" fmla="*/ 252928 h 689379"/>
                  <a:gd name="connsiteX361" fmla="*/ 2910329 w 3024845"/>
                  <a:gd name="connsiteY361" fmla="*/ 252928 h 689379"/>
                  <a:gd name="connsiteX362" fmla="*/ 2910329 w 3024845"/>
                  <a:gd name="connsiteY362" fmla="*/ 222663 h 689379"/>
                  <a:gd name="connsiteX363" fmla="*/ 2958970 w 3024845"/>
                  <a:gd name="connsiteY363" fmla="*/ 222663 h 689379"/>
                  <a:gd name="connsiteX364" fmla="*/ 2958970 w 3024845"/>
                  <a:gd name="connsiteY364" fmla="*/ 333819 h 689379"/>
                  <a:gd name="connsiteX365" fmla="*/ 3024845 w 3024845"/>
                  <a:gd name="connsiteY365" fmla="*/ 689379 h 689379"/>
                  <a:gd name="connsiteX366" fmla="*/ 2054 w 3024845"/>
                  <a:gd name="connsiteY366" fmla="*/ 687046 h 689379"/>
                  <a:gd name="connsiteX367" fmla="*/ 0 w 3024845"/>
                  <a:gd name="connsiteY367" fmla="*/ 252928 h 689379"/>
                  <a:gd name="connsiteX368" fmla="*/ 20267 w 3024845"/>
                  <a:gd name="connsiteY368" fmla="*/ 252928 h 689379"/>
                  <a:gd name="connsiteX369" fmla="*/ 20774 w 3024845"/>
                  <a:gd name="connsiteY369" fmla="*/ 251847 h 689379"/>
                  <a:gd name="connsiteX370" fmla="*/ 24320 w 3024845"/>
                  <a:gd name="connsiteY370" fmla="*/ 244281 h 689379"/>
                  <a:gd name="connsiteX371" fmla="*/ 26094 w 3024845"/>
                  <a:gd name="connsiteY371" fmla="*/ 244551 h 689379"/>
                  <a:gd name="connsiteX372" fmla="*/ 38507 w 3024845"/>
                  <a:gd name="connsiteY372" fmla="*/ 246442 h 689379"/>
                  <a:gd name="connsiteX373" fmla="*/ 39014 w 3024845"/>
                  <a:gd name="connsiteY373" fmla="*/ 247794 h 689379"/>
                  <a:gd name="connsiteX374" fmla="*/ 42560 w 3024845"/>
                  <a:gd name="connsiteY374" fmla="*/ 257251 h 689379"/>
                  <a:gd name="connsiteX375" fmla="*/ 68907 w 3024845"/>
                  <a:gd name="connsiteY375" fmla="*/ 259413 h 689379"/>
                  <a:gd name="connsiteX376" fmla="*/ 68907 w 3024845"/>
                  <a:gd name="connsiteY376" fmla="*/ 136192 h 689379"/>
                  <a:gd name="connsiteX377" fmla="*/ 70934 w 3024845"/>
                  <a:gd name="connsiteY377" fmla="*/ 136192 h 689379"/>
                  <a:gd name="connsiteX378" fmla="*/ 85121 w 3024845"/>
                  <a:gd name="connsiteY378" fmla="*/ 136192 h 689379"/>
                  <a:gd name="connsiteX379" fmla="*/ 85121 w 3024845"/>
                  <a:gd name="connsiteY379" fmla="*/ 0 h 689379"/>
                  <a:gd name="connsiteX380" fmla="*/ 86894 w 3024845"/>
                  <a:gd name="connsiteY380" fmla="*/ 0 h 689379"/>
                  <a:gd name="connsiteX381" fmla="*/ 99308 w 3024845"/>
                  <a:gd name="connsiteY381" fmla="*/ 0 h 689379"/>
                  <a:gd name="connsiteX0" fmla="*/ 99308 w 3024845"/>
                  <a:gd name="connsiteY0" fmla="*/ 0 h 689379"/>
                  <a:gd name="connsiteX1" fmla="*/ 220909 w 3024845"/>
                  <a:gd name="connsiteY1" fmla="*/ 0 h 689379"/>
                  <a:gd name="connsiteX2" fmla="*/ 223189 w 3024845"/>
                  <a:gd name="connsiteY2" fmla="*/ 0 h 689379"/>
                  <a:gd name="connsiteX3" fmla="*/ 239150 w 3024845"/>
                  <a:gd name="connsiteY3" fmla="*/ 0 h 689379"/>
                  <a:gd name="connsiteX4" fmla="*/ 239150 w 3024845"/>
                  <a:gd name="connsiteY4" fmla="*/ 140515 h 689379"/>
                  <a:gd name="connsiteX5" fmla="*/ 240670 w 3024845"/>
                  <a:gd name="connsiteY5" fmla="*/ 140245 h 689379"/>
                  <a:gd name="connsiteX6" fmla="*/ 251310 w 3024845"/>
                  <a:gd name="connsiteY6" fmla="*/ 138354 h 689379"/>
                  <a:gd name="connsiteX7" fmla="*/ 249283 w 3024845"/>
                  <a:gd name="connsiteY7" fmla="*/ 226986 h 689379"/>
                  <a:gd name="connsiteX8" fmla="*/ 250803 w 3024845"/>
                  <a:gd name="connsiteY8" fmla="*/ 227257 h 689379"/>
                  <a:gd name="connsiteX9" fmla="*/ 261443 w 3024845"/>
                  <a:gd name="connsiteY9" fmla="*/ 229148 h 689379"/>
                  <a:gd name="connsiteX10" fmla="*/ 261696 w 3024845"/>
                  <a:gd name="connsiteY10" fmla="*/ 229959 h 689379"/>
                  <a:gd name="connsiteX11" fmla="*/ 263470 w 3024845"/>
                  <a:gd name="connsiteY11" fmla="*/ 235634 h 689379"/>
                  <a:gd name="connsiteX12" fmla="*/ 264230 w 3024845"/>
                  <a:gd name="connsiteY12" fmla="*/ 233202 h 689379"/>
                  <a:gd name="connsiteX13" fmla="*/ 269550 w 3024845"/>
                  <a:gd name="connsiteY13" fmla="*/ 216178 h 689379"/>
                  <a:gd name="connsiteX14" fmla="*/ 271323 w 3024845"/>
                  <a:gd name="connsiteY14" fmla="*/ 216178 h 689379"/>
                  <a:gd name="connsiteX15" fmla="*/ 283737 w 3024845"/>
                  <a:gd name="connsiteY15" fmla="*/ 216178 h 689379"/>
                  <a:gd name="connsiteX16" fmla="*/ 283737 w 3024845"/>
                  <a:gd name="connsiteY16" fmla="*/ 248604 h 689379"/>
                  <a:gd name="connsiteX17" fmla="*/ 284750 w 3024845"/>
                  <a:gd name="connsiteY17" fmla="*/ 249145 h 689379"/>
                  <a:gd name="connsiteX18" fmla="*/ 291844 w 3024845"/>
                  <a:gd name="connsiteY18" fmla="*/ 252928 h 689379"/>
                  <a:gd name="connsiteX19" fmla="*/ 291844 w 3024845"/>
                  <a:gd name="connsiteY19" fmla="*/ 254279 h 689379"/>
                  <a:gd name="connsiteX20" fmla="*/ 291844 w 3024845"/>
                  <a:gd name="connsiteY20" fmla="*/ 263737 h 689379"/>
                  <a:gd name="connsiteX21" fmla="*/ 336431 w 3024845"/>
                  <a:gd name="connsiteY21" fmla="*/ 263737 h 689379"/>
                  <a:gd name="connsiteX22" fmla="*/ 336431 w 3024845"/>
                  <a:gd name="connsiteY22" fmla="*/ 264818 h 689379"/>
                  <a:gd name="connsiteX23" fmla="*/ 336431 w 3024845"/>
                  <a:gd name="connsiteY23" fmla="*/ 272384 h 689379"/>
                  <a:gd name="connsiteX24" fmla="*/ 338457 w 3024845"/>
                  <a:gd name="connsiteY24" fmla="*/ 272384 h 689379"/>
                  <a:gd name="connsiteX25" fmla="*/ 352644 w 3024845"/>
                  <a:gd name="connsiteY25" fmla="*/ 272384 h 689379"/>
                  <a:gd name="connsiteX26" fmla="*/ 352644 w 3024845"/>
                  <a:gd name="connsiteY26" fmla="*/ 242119 h 689379"/>
                  <a:gd name="connsiteX27" fmla="*/ 397231 w 3024845"/>
                  <a:gd name="connsiteY27" fmla="*/ 242119 h 689379"/>
                  <a:gd name="connsiteX28" fmla="*/ 397231 w 3024845"/>
                  <a:gd name="connsiteY28" fmla="*/ 240768 h 689379"/>
                  <a:gd name="connsiteX29" fmla="*/ 397231 w 3024845"/>
                  <a:gd name="connsiteY29" fmla="*/ 231310 h 689379"/>
                  <a:gd name="connsiteX30" fmla="*/ 398245 w 3024845"/>
                  <a:gd name="connsiteY30" fmla="*/ 231310 h 689379"/>
                  <a:gd name="connsiteX31" fmla="*/ 405338 w 3024845"/>
                  <a:gd name="connsiteY31" fmla="*/ 231310 h 689379"/>
                  <a:gd name="connsiteX32" fmla="*/ 405338 w 3024845"/>
                  <a:gd name="connsiteY32" fmla="*/ 229419 h 689379"/>
                  <a:gd name="connsiteX33" fmla="*/ 405338 w 3024845"/>
                  <a:gd name="connsiteY33" fmla="*/ 216178 h 689379"/>
                  <a:gd name="connsiteX34" fmla="*/ 406098 w 3024845"/>
                  <a:gd name="connsiteY34" fmla="*/ 216178 h 689379"/>
                  <a:gd name="connsiteX35" fmla="*/ 411418 w 3024845"/>
                  <a:gd name="connsiteY35" fmla="*/ 216178 h 689379"/>
                  <a:gd name="connsiteX36" fmla="*/ 411418 w 3024845"/>
                  <a:gd name="connsiteY36" fmla="*/ 215097 h 689379"/>
                  <a:gd name="connsiteX37" fmla="*/ 411418 w 3024845"/>
                  <a:gd name="connsiteY37" fmla="*/ 207530 h 689379"/>
                  <a:gd name="connsiteX38" fmla="*/ 413445 w 3024845"/>
                  <a:gd name="connsiteY38" fmla="*/ 207530 h 689379"/>
                  <a:gd name="connsiteX39" fmla="*/ 427632 w 3024845"/>
                  <a:gd name="connsiteY39" fmla="*/ 207530 h 689379"/>
                  <a:gd name="connsiteX40" fmla="*/ 427632 w 3024845"/>
                  <a:gd name="connsiteY40" fmla="*/ 208611 h 689379"/>
                  <a:gd name="connsiteX41" fmla="*/ 427632 w 3024845"/>
                  <a:gd name="connsiteY41" fmla="*/ 216178 h 689379"/>
                  <a:gd name="connsiteX42" fmla="*/ 449925 w 3024845"/>
                  <a:gd name="connsiteY42" fmla="*/ 216178 h 689379"/>
                  <a:gd name="connsiteX43" fmla="*/ 449925 w 3024845"/>
                  <a:gd name="connsiteY43" fmla="*/ 214286 h 689379"/>
                  <a:gd name="connsiteX44" fmla="*/ 449925 w 3024845"/>
                  <a:gd name="connsiteY44" fmla="*/ 201045 h 689379"/>
                  <a:gd name="connsiteX45" fmla="*/ 451699 w 3024845"/>
                  <a:gd name="connsiteY45" fmla="*/ 201045 h 689379"/>
                  <a:gd name="connsiteX46" fmla="*/ 464112 w 3024845"/>
                  <a:gd name="connsiteY46" fmla="*/ 201045 h 689379"/>
                  <a:gd name="connsiteX47" fmla="*/ 464112 w 3024845"/>
                  <a:gd name="connsiteY47" fmla="*/ 224825 h 689379"/>
                  <a:gd name="connsiteX48" fmla="*/ 465126 w 3024845"/>
                  <a:gd name="connsiteY48" fmla="*/ 224825 h 689379"/>
                  <a:gd name="connsiteX49" fmla="*/ 472219 w 3024845"/>
                  <a:gd name="connsiteY49" fmla="*/ 224825 h 689379"/>
                  <a:gd name="connsiteX50" fmla="*/ 472219 w 3024845"/>
                  <a:gd name="connsiteY50" fmla="*/ 223744 h 689379"/>
                  <a:gd name="connsiteX51" fmla="*/ 472219 w 3024845"/>
                  <a:gd name="connsiteY51" fmla="*/ 216178 h 689379"/>
                  <a:gd name="connsiteX52" fmla="*/ 473992 w 3024845"/>
                  <a:gd name="connsiteY52" fmla="*/ 216178 h 689379"/>
                  <a:gd name="connsiteX53" fmla="*/ 486406 w 3024845"/>
                  <a:gd name="connsiteY53" fmla="*/ 216178 h 689379"/>
                  <a:gd name="connsiteX54" fmla="*/ 486406 w 3024845"/>
                  <a:gd name="connsiteY54" fmla="*/ 242119 h 689379"/>
                  <a:gd name="connsiteX55" fmla="*/ 488433 w 3024845"/>
                  <a:gd name="connsiteY55" fmla="*/ 242119 h 689379"/>
                  <a:gd name="connsiteX56" fmla="*/ 502619 w 3024845"/>
                  <a:gd name="connsiteY56" fmla="*/ 242119 h 689379"/>
                  <a:gd name="connsiteX57" fmla="*/ 502619 w 3024845"/>
                  <a:gd name="connsiteY57" fmla="*/ 243740 h 689379"/>
                  <a:gd name="connsiteX58" fmla="*/ 502619 w 3024845"/>
                  <a:gd name="connsiteY58" fmla="*/ 255090 h 689379"/>
                  <a:gd name="connsiteX59" fmla="*/ 503379 w 3024845"/>
                  <a:gd name="connsiteY59" fmla="*/ 255090 h 689379"/>
                  <a:gd name="connsiteX60" fmla="*/ 508700 w 3024845"/>
                  <a:gd name="connsiteY60" fmla="*/ 255090 h 689379"/>
                  <a:gd name="connsiteX61" fmla="*/ 508700 w 3024845"/>
                  <a:gd name="connsiteY61" fmla="*/ 254279 h 689379"/>
                  <a:gd name="connsiteX62" fmla="*/ 508700 w 3024845"/>
                  <a:gd name="connsiteY62" fmla="*/ 248604 h 689379"/>
                  <a:gd name="connsiteX63" fmla="*/ 539100 w 3024845"/>
                  <a:gd name="connsiteY63" fmla="*/ 248604 h 689379"/>
                  <a:gd name="connsiteX64" fmla="*/ 539100 w 3024845"/>
                  <a:gd name="connsiteY64" fmla="*/ 272384 h 689379"/>
                  <a:gd name="connsiteX65" fmla="*/ 540113 w 3024845"/>
                  <a:gd name="connsiteY65" fmla="*/ 272384 h 689379"/>
                  <a:gd name="connsiteX66" fmla="*/ 547207 w 3024845"/>
                  <a:gd name="connsiteY66" fmla="*/ 272384 h 689379"/>
                  <a:gd name="connsiteX67" fmla="*/ 547207 w 3024845"/>
                  <a:gd name="connsiteY67" fmla="*/ 273465 h 689379"/>
                  <a:gd name="connsiteX68" fmla="*/ 547207 w 3024845"/>
                  <a:gd name="connsiteY68" fmla="*/ 281031 h 689379"/>
                  <a:gd name="connsiteX69" fmla="*/ 547967 w 3024845"/>
                  <a:gd name="connsiteY69" fmla="*/ 281031 h 689379"/>
                  <a:gd name="connsiteX70" fmla="*/ 553287 w 3024845"/>
                  <a:gd name="connsiteY70" fmla="*/ 281031 h 689379"/>
                  <a:gd name="connsiteX71" fmla="*/ 553287 w 3024845"/>
                  <a:gd name="connsiteY71" fmla="*/ 278869 h 689379"/>
                  <a:gd name="connsiteX72" fmla="*/ 553287 w 3024845"/>
                  <a:gd name="connsiteY72" fmla="*/ 263737 h 689379"/>
                  <a:gd name="connsiteX73" fmla="*/ 554300 w 3024845"/>
                  <a:gd name="connsiteY73" fmla="*/ 263737 h 689379"/>
                  <a:gd name="connsiteX74" fmla="*/ 561394 w 3024845"/>
                  <a:gd name="connsiteY74" fmla="*/ 263737 h 689379"/>
                  <a:gd name="connsiteX75" fmla="*/ 561394 w 3024845"/>
                  <a:gd name="connsiteY75" fmla="*/ 264818 h 689379"/>
                  <a:gd name="connsiteX76" fmla="*/ 561394 w 3024845"/>
                  <a:gd name="connsiteY76" fmla="*/ 272384 h 689379"/>
                  <a:gd name="connsiteX77" fmla="*/ 566714 w 3024845"/>
                  <a:gd name="connsiteY77" fmla="*/ 270391 h 689379"/>
                  <a:gd name="connsiteX78" fmla="*/ 567474 w 3024845"/>
                  <a:gd name="connsiteY78" fmla="*/ 269411 h 689379"/>
                  <a:gd name="connsiteX79" fmla="*/ 567474 w 3024845"/>
                  <a:gd name="connsiteY79" fmla="*/ 263737 h 689379"/>
                  <a:gd name="connsiteX80" fmla="*/ 605981 w 3024845"/>
                  <a:gd name="connsiteY80" fmla="*/ 263737 h 689379"/>
                  <a:gd name="connsiteX81" fmla="*/ 605981 w 3024845"/>
                  <a:gd name="connsiteY81" fmla="*/ 287516 h 689379"/>
                  <a:gd name="connsiteX82" fmla="*/ 608007 w 3024845"/>
                  <a:gd name="connsiteY82" fmla="*/ 287516 h 689379"/>
                  <a:gd name="connsiteX83" fmla="*/ 622194 w 3024845"/>
                  <a:gd name="connsiteY83" fmla="*/ 287516 h 689379"/>
                  <a:gd name="connsiteX84" fmla="*/ 622194 w 3024845"/>
                  <a:gd name="connsiteY84" fmla="*/ 288597 h 689379"/>
                  <a:gd name="connsiteX85" fmla="*/ 622194 w 3024845"/>
                  <a:gd name="connsiteY85" fmla="*/ 296163 h 689379"/>
                  <a:gd name="connsiteX86" fmla="*/ 623968 w 3024845"/>
                  <a:gd name="connsiteY86" fmla="*/ 296163 h 689379"/>
                  <a:gd name="connsiteX87" fmla="*/ 636381 w 3024845"/>
                  <a:gd name="connsiteY87" fmla="*/ 296163 h 689379"/>
                  <a:gd name="connsiteX88" fmla="*/ 636381 w 3024845"/>
                  <a:gd name="connsiteY88" fmla="*/ 272384 h 689379"/>
                  <a:gd name="connsiteX89" fmla="*/ 637394 w 3024845"/>
                  <a:gd name="connsiteY89" fmla="*/ 272384 h 689379"/>
                  <a:gd name="connsiteX90" fmla="*/ 644488 w 3024845"/>
                  <a:gd name="connsiteY90" fmla="*/ 272384 h 689379"/>
                  <a:gd name="connsiteX91" fmla="*/ 644488 w 3024845"/>
                  <a:gd name="connsiteY91" fmla="*/ 239957 h 689379"/>
                  <a:gd name="connsiteX92" fmla="*/ 645501 w 3024845"/>
                  <a:gd name="connsiteY92" fmla="*/ 239957 h 689379"/>
                  <a:gd name="connsiteX93" fmla="*/ 652595 w 3024845"/>
                  <a:gd name="connsiteY93" fmla="*/ 239957 h 689379"/>
                  <a:gd name="connsiteX94" fmla="*/ 652595 w 3024845"/>
                  <a:gd name="connsiteY94" fmla="*/ 238066 h 689379"/>
                  <a:gd name="connsiteX95" fmla="*/ 652595 w 3024845"/>
                  <a:gd name="connsiteY95" fmla="*/ 224825 h 689379"/>
                  <a:gd name="connsiteX96" fmla="*/ 651328 w 3024845"/>
                  <a:gd name="connsiteY96" fmla="*/ 223203 h 689379"/>
                  <a:gd name="connsiteX97" fmla="*/ 656648 w 3024845"/>
                  <a:gd name="connsiteY97" fmla="*/ 211854 h 689379"/>
                  <a:gd name="connsiteX98" fmla="*/ 664755 w 3024845"/>
                  <a:gd name="connsiteY98" fmla="*/ 239957 h 689379"/>
                  <a:gd name="connsiteX99" fmla="*/ 665515 w 3024845"/>
                  <a:gd name="connsiteY99" fmla="*/ 239957 h 689379"/>
                  <a:gd name="connsiteX100" fmla="*/ 670835 w 3024845"/>
                  <a:gd name="connsiteY100" fmla="*/ 239957 h 689379"/>
                  <a:gd name="connsiteX101" fmla="*/ 670835 w 3024845"/>
                  <a:gd name="connsiteY101" fmla="*/ 134030 h 689379"/>
                  <a:gd name="connsiteX102" fmla="*/ 672355 w 3024845"/>
                  <a:gd name="connsiteY102" fmla="*/ 134030 h 689379"/>
                  <a:gd name="connsiteX103" fmla="*/ 682995 w 3024845"/>
                  <a:gd name="connsiteY103" fmla="*/ 134030 h 689379"/>
                  <a:gd name="connsiteX104" fmla="*/ 682995 w 3024845"/>
                  <a:gd name="connsiteY104" fmla="*/ 86471 h 689379"/>
                  <a:gd name="connsiteX105" fmla="*/ 709342 w 3024845"/>
                  <a:gd name="connsiteY105" fmla="*/ 86471 h 689379"/>
                  <a:gd name="connsiteX106" fmla="*/ 709342 w 3024845"/>
                  <a:gd name="connsiteY106" fmla="*/ 64853 h 689379"/>
                  <a:gd name="connsiteX107" fmla="*/ 743796 w 3024845"/>
                  <a:gd name="connsiteY107" fmla="*/ 64853 h 689379"/>
                  <a:gd name="connsiteX108" fmla="*/ 743796 w 3024845"/>
                  <a:gd name="connsiteY108" fmla="*/ 67285 h 689379"/>
                  <a:gd name="connsiteX109" fmla="*/ 743796 w 3024845"/>
                  <a:gd name="connsiteY109" fmla="*/ 84309 h 689379"/>
                  <a:gd name="connsiteX110" fmla="*/ 746076 w 3024845"/>
                  <a:gd name="connsiteY110" fmla="*/ 84309 h 689379"/>
                  <a:gd name="connsiteX111" fmla="*/ 762036 w 3024845"/>
                  <a:gd name="connsiteY111" fmla="*/ 84309 h 689379"/>
                  <a:gd name="connsiteX112" fmla="*/ 762036 w 3024845"/>
                  <a:gd name="connsiteY112" fmla="*/ 131868 h 689379"/>
                  <a:gd name="connsiteX113" fmla="*/ 763049 w 3024845"/>
                  <a:gd name="connsiteY113" fmla="*/ 131868 h 689379"/>
                  <a:gd name="connsiteX114" fmla="*/ 770143 w 3024845"/>
                  <a:gd name="connsiteY114" fmla="*/ 131868 h 689379"/>
                  <a:gd name="connsiteX115" fmla="*/ 784330 w 3024845"/>
                  <a:gd name="connsiteY115" fmla="*/ 136192 h 689379"/>
                  <a:gd name="connsiteX116" fmla="*/ 784330 w 3024845"/>
                  <a:gd name="connsiteY116" fmla="*/ 175104 h 689379"/>
                  <a:gd name="connsiteX117" fmla="*/ 785343 w 3024845"/>
                  <a:gd name="connsiteY117" fmla="*/ 175104 h 689379"/>
                  <a:gd name="connsiteX118" fmla="*/ 792436 w 3024845"/>
                  <a:gd name="connsiteY118" fmla="*/ 175104 h 689379"/>
                  <a:gd name="connsiteX119" fmla="*/ 792436 w 3024845"/>
                  <a:gd name="connsiteY119" fmla="*/ 176725 h 689379"/>
                  <a:gd name="connsiteX120" fmla="*/ 792436 w 3024845"/>
                  <a:gd name="connsiteY120" fmla="*/ 188074 h 689379"/>
                  <a:gd name="connsiteX121" fmla="*/ 794463 w 3024845"/>
                  <a:gd name="connsiteY121" fmla="*/ 188074 h 689379"/>
                  <a:gd name="connsiteX122" fmla="*/ 808650 w 3024845"/>
                  <a:gd name="connsiteY122" fmla="*/ 188074 h 689379"/>
                  <a:gd name="connsiteX123" fmla="*/ 814730 w 3024845"/>
                  <a:gd name="connsiteY123" fmla="*/ 194560 h 689379"/>
                  <a:gd name="connsiteX124" fmla="*/ 814730 w 3024845"/>
                  <a:gd name="connsiteY124" fmla="*/ 216178 h 689379"/>
                  <a:gd name="connsiteX125" fmla="*/ 817010 w 3024845"/>
                  <a:gd name="connsiteY125" fmla="*/ 216178 h 689379"/>
                  <a:gd name="connsiteX126" fmla="*/ 832970 w 3024845"/>
                  <a:gd name="connsiteY126" fmla="*/ 216178 h 689379"/>
                  <a:gd name="connsiteX127" fmla="*/ 832970 w 3024845"/>
                  <a:gd name="connsiteY127" fmla="*/ 217258 h 689379"/>
                  <a:gd name="connsiteX128" fmla="*/ 832970 w 3024845"/>
                  <a:gd name="connsiteY128" fmla="*/ 224825 h 689379"/>
                  <a:gd name="connsiteX129" fmla="*/ 834237 w 3024845"/>
                  <a:gd name="connsiteY129" fmla="*/ 224825 h 689379"/>
                  <a:gd name="connsiteX130" fmla="*/ 843104 w 3024845"/>
                  <a:gd name="connsiteY130" fmla="*/ 224825 h 689379"/>
                  <a:gd name="connsiteX131" fmla="*/ 843104 w 3024845"/>
                  <a:gd name="connsiteY131" fmla="*/ 226986 h 689379"/>
                  <a:gd name="connsiteX132" fmla="*/ 843104 w 3024845"/>
                  <a:gd name="connsiteY132" fmla="*/ 242119 h 689379"/>
                  <a:gd name="connsiteX133" fmla="*/ 847157 w 3024845"/>
                  <a:gd name="connsiteY133" fmla="*/ 240227 h 689379"/>
                  <a:gd name="connsiteX134" fmla="*/ 847157 w 3024845"/>
                  <a:gd name="connsiteY134" fmla="*/ 226986 h 689379"/>
                  <a:gd name="connsiteX135" fmla="*/ 848170 w 3024845"/>
                  <a:gd name="connsiteY135" fmla="*/ 226986 h 689379"/>
                  <a:gd name="connsiteX136" fmla="*/ 855264 w 3024845"/>
                  <a:gd name="connsiteY136" fmla="*/ 226986 h 689379"/>
                  <a:gd name="connsiteX137" fmla="*/ 855264 w 3024845"/>
                  <a:gd name="connsiteY137" fmla="*/ 228608 h 689379"/>
                  <a:gd name="connsiteX138" fmla="*/ 855264 w 3024845"/>
                  <a:gd name="connsiteY138" fmla="*/ 239957 h 689379"/>
                  <a:gd name="connsiteX139" fmla="*/ 856024 w 3024845"/>
                  <a:gd name="connsiteY139" fmla="*/ 239957 h 689379"/>
                  <a:gd name="connsiteX140" fmla="*/ 861344 w 3024845"/>
                  <a:gd name="connsiteY140" fmla="*/ 239957 h 689379"/>
                  <a:gd name="connsiteX141" fmla="*/ 909984 w 3024845"/>
                  <a:gd name="connsiteY141" fmla="*/ 235634 h 689379"/>
                  <a:gd name="connsiteX142" fmla="*/ 909984 w 3024845"/>
                  <a:gd name="connsiteY142" fmla="*/ 236985 h 689379"/>
                  <a:gd name="connsiteX143" fmla="*/ 909984 w 3024845"/>
                  <a:gd name="connsiteY143" fmla="*/ 246442 h 689379"/>
                  <a:gd name="connsiteX144" fmla="*/ 910744 w 3024845"/>
                  <a:gd name="connsiteY144" fmla="*/ 246442 h 689379"/>
                  <a:gd name="connsiteX145" fmla="*/ 916065 w 3024845"/>
                  <a:gd name="connsiteY145" fmla="*/ 246442 h 689379"/>
                  <a:gd name="connsiteX146" fmla="*/ 916065 w 3024845"/>
                  <a:gd name="connsiteY146" fmla="*/ 248604 h 689379"/>
                  <a:gd name="connsiteX147" fmla="*/ 916065 w 3024845"/>
                  <a:gd name="connsiteY147" fmla="*/ 263737 h 689379"/>
                  <a:gd name="connsiteX148" fmla="*/ 918091 w 3024845"/>
                  <a:gd name="connsiteY148" fmla="*/ 262386 h 689379"/>
                  <a:gd name="connsiteX149" fmla="*/ 932278 w 3024845"/>
                  <a:gd name="connsiteY149" fmla="*/ 252928 h 689379"/>
                  <a:gd name="connsiteX150" fmla="*/ 938358 w 3024845"/>
                  <a:gd name="connsiteY150" fmla="*/ 211854 h 689379"/>
                  <a:gd name="connsiteX151" fmla="*/ 939118 w 3024845"/>
                  <a:gd name="connsiteY151" fmla="*/ 211584 h 689379"/>
                  <a:gd name="connsiteX152" fmla="*/ 944438 w 3024845"/>
                  <a:gd name="connsiteY152" fmla="*/ 209692 h 689379"/>
                  <a:gd name="connsiteX153" fmla="*/ 946465 w 3024845"/>
                  <a:gd name="connsiteY153" fmla="*/ 140515 h 689379"/>
                  <a:gd name="connsiteX154" fmla="*/ 948492 w 3024845"/>
                  <a:gd name="connsiteY154" fmla="*/ 209692 h 689379"/>
                  <a:gd name="connsiteX155" fmla="*/ 949252 w 3024845"/>
                  <a:gd name="connsiteY155" fmla="*/ 209962 h 689379"/>
                  <a:gd name="connsiteX156" fmla="*/ 954572 w 3024845"/>
                  <a:gd name="connsiteY156" fmla="*/ 211854 h 689379"/>
                  <a:gd name="connsiteX157" fmla="*/ 954572 w 3024845"/>
                  <a:gd name="connsiteY157" fmla="*/ 125383 h 689379"/>
                  <a:gd name="connsiteX158" fmla="*/ 958625 w 3024845"/>
                  <a:gd name="connsiteY158" fmla="*/ 92956 h 689379"/>
                  <a:gd name="connsiteX159" fmla="*/ 997132 w 3024845"/>
                  <a:gd name="connsiteY159" fmla="*/ 92956 h 689379"/>
                  <a:gd name="connsiteX160" fmla="*/ 997132 w 3024845"/>
                  <a:gd name="connsiteY160" fmla="*/ 125383 h 689379"/>
                  <a:gd name="connsiteX161" fmla="*/ 997892 w 3024845"/>
                  <a:gd name="connsiteY161" fmla="*/ 125383 h 689379"/>
                  <a:gd name="connsiteX162" fmla="*/ 1003212 w 3024845"/>
                  <a:gd name="connsiteY162" fmla="*/ 125383 h 689379"/>
                  <a:gd name="connsiteX163" fmla="*/ 1003212 w 3024845"/>
                  <a:gd name="connsiteY163" fmla="*/ 43235 h 689379"/>
                  <a:gd name="connsiteX164" fmla="*/ 1004986 w 3024845"/>
                  <a:gd name="connsiteY164" fmla="*/ 43235 h 689379"/>
                  <a:gd name="connsiteX165" fmla="*/ 1017399 w 3024845"/>
                  <a:gd name="connsiteY165" fmla="*/ 43235 h 689379"/>
                  <a:gd name="connsiteX166" fmla="*/ 1017399 w 3024845"/>
                  <a:gd name="connsiteY166" fmla="*/ 41344 h 689379"/>
                  <a:gd name="connsiteX167" fmla="*/ 1017399 w 3024845"/>
                  <a:gd name="connsiteY167" fmla="*/ 28103 h 689379"/>
                  <a:gd name="connsiteX168" fmla="*/ 1039693 w 3024845"/>
                  <a:gd name="connsiteY168" fmla="*/ 28103 h 689379"/>
                  <a:gd name="connsiteX169" fmla="*/ 1039693 w 3024845"/>
                  <a:gd name="connsiteY169" fmla="*/ 27022 h 689379"/>
                  <a:gd name="connsiteX170" fmla="*/ 1039693 w 3024845"/>
                  <a:gd name="connsiteY170" fmla="*/ 19456 h 689379"/>
                  <a:gd name="connsiteX171" fmla="*/ 1041466 w 3024845"/>
                  <a:gd name="connsiteY171" fmla="*/ 19456 h 689379"/>
                  <a:gd name="connsiteX172" fmla="*/ 1053880 w 3024845"/>
                  <a:gd name="connsiteY172" fmla="*/ 19456 h 689379"/>
                  <a:gd name="connsiteX173" fmla="*/ 1053880 w 3024845"/>
                  <a:gd name="connsiteY173" fmla="*/ 20537 h 689379"/>
                  <a:gd name="connsiteX174" fmla="*/ 1053880 w 3024845"/>
                  <a:gd name="connsiteY174" fmla="*/ 28103 h 689379"/>
                  <a:gd name="connsiteX175" fmla="*/ 1054640 w 3024845"/>
                  <a:gd name="connsiteY175" fmla="*/ 28103 h 689379"/>
                  <a:gd name="connsiteX176" fmla="*/ 1059960 w 3024845"/>
                  <a:gd name="connsiteY176" fmla="*/ 28103 h 689379"/>
                  <a:gd name="connsiteX177" fmla="*/ 1070093 w 3024845"/>
                  <a:gd name="connsiteY177" fmla="*/ 23779 h 689379"/>
                  <a:gd name="connsiteX178" fmla="*/ 1074146 w 3024845"/>
                  <a:gd name="connsiteY178" fmla="*/ 27022 h 689379"/>
                  <a:gd name="connsiteX179" fmla="*/ 1074146 w 3024845"/>
                  <a:gd name="connsiteY179" fmla="*/ 19456 h 689379"/>
                  <a:gd name="connsiteX180" fmla="*/ 1076426 w 3024845"/>
                  <a:gd name="connsiteY180" fmla="*/ 19456 h 689379"/>
                  <a:gd name="connsiteX181" fmla="*/ 1092387 w 3024845"/>
                  <a:gd name="connsiteY181" fmla="*/ 19456 h 689379"/>
                  <a:gd name="connsiteX182" fmla="*/ 1092387 w 3024845"/>
                  <a:gd name="connsiteY182" fmla="*/ 20537 h 689379"/>
                  <a:gd name="connsiteX183" fmla="*/ 1092387 w 3024845"/>
                  <a:gd name="connsiteY183" fmla="*/ 28103 h 689379"/>
                  <a:gd name="connsiteX184" fmla="*/ 1122787 w 3024845"/>
                  <a:gd name="connsiteY184" fmla="*/ 28103 h 689379"/>
                  <a:gd name="connsiteX185" fmla="*/ 1122787 w 3024845"/>
                  <a:gd name="connsiteY185" fmla="*/ 29724 h 689379"/>
                  <a:gd name="connsiteX186" fmla="*/ 1122787 w 3024845"/>
                  <a:gd name="connsiteY186" fmla="*/ 41074 h 689379"/>
                  <a:gd name="connsiteX187" fmla="*/ 1149134 w 3024845"/>
                  <a:gd name="connsiteY187" fmla="*/ 41074 h 689379"/>
                  <a:gd name="connsiteX188" fmla="*/ 1149134 w 3024845"/>
                  <a:gd name="connsiteY188" fmla="*/ 71338 h 689379"/>
                  <a:gd name="connsiteX189" fmla="*/ 1149894 w 3024845"/>
                  <a:gd name="connsiteY189" fmla="*/ 71338 h 689379"/>
                  <a:gd name="connsiteX190" fmla="*/ 1155214 w 3024845"/>
                  <a:gd name="connsiteY190" fmla="*/ 71338 h 689379"/>
                  <a:gd name="connsiteX191" fmla="*/ 1155214 w 3024845"/>
                  <a:gd name="connsiteY191" fmla="*/ 72419 h 689379"/>
                  <a:gd name="connsiteX192" fmla="*/ 1155214 w 3024845"/>
                  <a:gd name="connsiteY192" fmla="*/ 79986 h 689379"/>
                  <a:gd name="connsiteX193" fmla="*/ 1159268 w 3024845"/>
                  <a:gd name="connsiteY193" fmla="*/ 110250 h 689379"/>
                  <a:gd name="connsiteX194" fmla="*/ 1160028 w 3024845"/>
                  <a:gd name="connsiteY194" fmla="*/ 110250 h 689379"/>
                  <a:gd name="connsiteX195" fmla="*/ 1165348 w 3024845"/>
                  <a:gd name="connsiteY195" fmla="*/ 110250 h 689379"/>
                  <a:gd name="connsiteX196" fmla="*/ 1165348 w 3024845"/>
                  <a:gd name="connsiteY196" fmla="*/ 111061 h 689379"/>
                  <a:gd name="connsiteX197" fmla="*/ 1165348 w 3024845"/>
                  <a:gd name="connsiteY197" fmla="*/ 116736 h 689379"/>
                  <a:gd name="connsiteX198" fmla="*/ 1166361 w 3024845"/>
                  <a:gd name="connsiteY198" fmla="*/ 116736 h 689379"/>
                  <a:gd name="connsiteX199" fmla="*/ 1173454 w 3024845"/>
                  <a:gd name="connsiteY199" fmla="*/ 116736 h 689379"/>
                  <a:gd name="connsiteX200" fmla="*/ 1173454 w 3024845"/>
                  <a:gd name="connsiteY200" fmla="*/ 147001 h 689379"/>
                  <a:gd name="connsiteX201" fmla="*/ 1175481 w 3024845"/>
                  <a:gd name="connsiteY201" fmla="*/ 147001 h 689379"/>
                  <a:gd name="connsiteX202" fmla="*/ 1189668 w 3024845"/>
                  <a:gd name="connsiteY202" fmla="*/ 147001 h 689379"/>
                  <a:gd name="connsiteX203" fmla="*/ 1189668 w 3024845"/>
                  <a:gd name="connsiteY203" fmla="*/ 170780 h 689379"/>
                  <a:gd name="connsiteX204" fmla="*/ 1191695 w 3024845"/>
                  <a:gd name="connsiteY204" fmla="*/ 172401 h 689379"/>
                  <a:gd name="connsiteX205" fmla="*/ 1191695 w 3024845"/>
                  <a:gd name="connsiteY205" fmla="*/ 183751 h 689379"/>
                  <a:gd name="connsiteX206" fmla="*/ 1192455 w 3024845"/>
                  <a:gd name="connsiteY206" fmla="*/ 183751 h 689379"/>
                  <a:gd name="connsiteX207" fmla="*/ 1197775 w 3024845"/>
                  <a:gd name="connsiteY207" fmla="*/ 183751 h 689379"/>
                  <a:gd name="connsiteX208" fmla="*/ 1197775 w 3024845"/>
                  <a:gd name="connsiteY208" fmla="*/ 207530 h 689379"/>
                  <a:gd name="connsiteX209" fmla="*/ 1199041 w 3024845"/>
                  <a:gd name="connsiteY209" fmla="*/ 207530 h 689379"/>
                  <a:gd name="connsiteX210" fmla="*/ 1207908 w 3024845"/>
                  <a:gd name="connsiteY210" fmla="*/ 207530 h 689379"/>
                  <a:gd name="connsiteX211" fmla="*/ 1209935 w 3024845"/>
                  <a:gd name="connsiteY211" fmla="*/ 211584 h 689379"/>
                  <a:gd name="connsiteX212" fmla="*/ 1209935 w 3024845"/>
                  <a:gd name="connsiteY212" fmla="*/ 224825 h 689379"/>
                  <a:gd name="connsiteX213" fmla="*/ 1211455 w 3024845"/>
                  <a:gd name="connsiteY213" fmla="*/ 222933 h 689379"/>
                  <a:gd name="connsiteX214" fmla="*/ 1222095 w 3024845"/>
                  <a:gd name="connsiteY214" fmla="*/ 209692 h 689379"/>
                  <a:gd name="connsiteX215" fmla="*/ 1250469 w 3024845"/>
                  <a:gd name="connsiteY215" fmla="*/ 209692 h 689379"/>
                  <a:gd name="connsiteX216" fmla="*/ 1250469 w 3024845"/>
                  <a:gd name="connsiteY216" fmla="*/ 296163 h 689379"/>
                  <a:gd name="connsiteX217" fmla="*/ 1251229 w 3024845"/>
                  <a:gd name="connsiteY217" fmla="*/ 296163 h 689379"/>
                  <a:gd name="connsiteX218" fmla="*/ 1256549 w 3024845"/>
                  <a:gd name="connsiteY218" fmla="*/ 296163 h 689379"/>
                  <a:gd name="connsiteX219" fmla="*/ 1257309 w 3024845"/>
                  <a:gd name="connsiteY219" fmla="*/ 294812 h 689379"/>
                  <a:gd name="connsiteX220" fmla="*/ 1262629 w 3024845"/>
                  <a:gd name="connsiteY220" fmla="*/ 285354 h 689379"/>
                  <a:gd name="connsiteX221" fmla="*/ 1262629 w 3024845"/>
                  <a:gd name="connsiteY221" fmla="*/ 287246 h 689379"/>
                  <a:gd name="connsiteX222" fmla="*/ 1262629 w 3024845"/>
                  <a:gd name="connsiteY222" fmla="*/ 300487 h 689379"/>
                  <a:gd name="connsiteX223" fmla="*/ 1266682 w 3024845"/>
                  <a:gd name="connsiteY223" fmla="*/ 255090 h 689379"/>
                  <a:gd name="connsiteX224" fmla="*/ 1267442 w 3024845"/>
                  <a:gd name="connsiteY224" fmla="*/ 255090 h 689379"/>
                  <a:gd name="connsiteX225" fmla="*/ 1272762 w 3024845"/>
                  <a:gd name="connsiteY225" fmla="*/ 255090 h 689379"/>
                  <a:gd name="connsiteX226" fmla="*/ 1272762 w 3024845"/>
                  <a:gd name="connsiteY226" fmla="*/ 190236 h 689379"/>
                  <a:gd name="connsiteX227" fmla="*/ 1273776 w 3024845"/>
                  <a:gd name="connsiteY227" fmla="*/ 190236 h 689379"/>
                  <a:gd name="connsiteX228" fmla="*/ 1280869 w 3024845"/>
                  <a:gd name="connsiteY228" fmla="*/ 190236 h 689379"/>
                  <a:gd name="connsiteX229" fmla="*/ 1293029 w 3024845"/>
                  <a:gd name="connsiteY229" fmla="*/ 147001 h 689379"/>
                  <a:gd name="connsiteX230" fmla="*/ 1294296 w 3024845"/>
                  <a:gd name="connsiteY230" fmla="*/ 147001 h 689379"/>
                  <a:gd name="connsiteX231" fmla="*/ 1303163 w 3024845"/>
                  <a:gd name="connsiteY231" fmla="*/ 147001 h 689379"/>
                  <a:gd name="connsiteX232" fmla="*/ 1313296 w 3024845"/>
                  <a:gd name="connsiteY232" fmla="*/ 190236 h 689379"/>
                  <a:gd name="connsiteX233" fmla="*/ 1314309 w 3024845"/>
                  <a:gd name="connsiteY233" fmla="*/ 190236 h 689379"/>
                  <a:gd name="connsiteX234" fmla="*/ 1321403 w 3024845"/>
                  <a:gd name="connsiteY234" fmla="*/ 190236 h 689379"/>
                  <a:gd name="connsiteX235" fmla="*/ 1321403 w 3024845"/>
                  <a:gd name="connsiteY235" fmla="*/ 229148 h 689379"/>
                  <a:gd name="connsiteX236" fmla="*/ 1323176 w 3024845"/>
                  <a:gd name="connsiteY236" fmla="*/ 229148 h 689379"/>
                  <a:gd name="connsiteX237" fmla="*/ 1335590 w 3024845"/>
                  <a:gd name="connsiteY237" fmla="*/ 229148 h 689379"/>
                  <a:gd name="connsiteX238" fmla="*/ 1335590 w 3024845"/>
                  <a:gd name="connsiteY238" fmla="*/ 231310 h 689379"/>
                  <a:gd name="connsiteX239" fmla="*/ 1335590 w 3024845"/>
                  <a:gd name="connsiteY239" fmla="*/ 246442 h 689379"/>
                  <a:gd name="connsiteX240" fmla="*/ 1339643 w 3024845"/>
                  <a:gd name="connsiteY240" fmla="*/ 244281 h 689379"/>
                  <a:gd name="connsiteX241" fmla="*/ 1339643 w 3024845"/>
                  <a:gd name="connsiteY241" fmla="*/ 229148 h 689379"/>
                  <a:gd name="connsiteX242" fmla="*/ 1341163 w 3024845"/>
                  <a:gd name="connsiteY242" fmla="*/ 229148 h 689379"/>
                  <a:gd name="connsiteX243" fmla="*/ 1351803 w 3024845"/>
                  <a:gd name="connsiteY243" fmla="*/ 229148 h 689379"/>
                  <a:gd name="connsiteX244" fmla="*/ 1351803 w 3024845"/>
                  <a:gd name="connsiteY244" fmla="*/ 230769 h 689379"/>
                  <a:gd name="connsiteX245" fmla="*/ 1351803 w 3024845"/>
                  <a:gd name="connsiteY245" fmla="*/ 242119 h 689379"/>
                  <a:gd name="connsiteX246" fmla="*/ 1382204 w 3024845"/>
                  <a:gd name="connsiteY246" fmla="*/ 242119 h 689379"/>
                  <a:gd name="connsiteX247" fmla="*/ 1382204 w 3024845"/>
                  <a:gd name="connsiteY247" fmla="*/ 205369 h 689379"/>
                  <a:gd name="connsiteX248" fmla="*/ 1383470 w 3024845"/>
                  <a:gd name="connsiteY248" fmla="*/ 205369 h 689379"/>
                  <a:gd name="connsiteX249" fmla="*/ 1392337 w 3024845"/>
                  <a:gd name="connsiteY249" fmla="*/ 205369 h 689379"/>
                  <a:gd name="connsiteX250" fmla="*/ 1392337 w 3024845"/>
                  <a:gd name="connsiteY250" fmla="*/ 226986 h 689379"/>
                  <a:gd name="connsiteX251" fmla="*/ 1394364 w 3024845"/>
                  <a:gd name="connsiteY251" fmla="*/ 194560 h 689379"/>
                  <a:gd name="connsiteX252" fmla="*/ 1416657 w 3024845"/>
                  <a:gd name="connsiteY252" fmla="*/ 194560 h 689379"/>
                  <a:gd name="connsiteX253" fmla="*/ 1416657 w 3024845"/>
                  <a:gd name="connsiteY253" fmla="*/ 192938 h 689379"/>
                  <a:gd name="connsiteX254" fmla="*/ 1416657 w 3024845"/>
                  <a:gd name="connsiteY254" fmla="*/ 181589 h 689379"/>
                  <a:gd name="connsiteX255" fmla="*/ 1417417 w 3024845"/>
                  <a:gd name="connsiteY255" fmla="*/ 181589 h 689379"/>
                  <a:gd name="connsiteX256" fmla="*/ 1422737 w 3024845"/>
                  <a:gd name="connsiteY256" fmla="*/ 181589 h 689379"/>
                  <a:gd name="connsiteX257" fmla="*/ 1422737 w 3024845"/>
                  <a:gd name="connsiteY257" fmla="*/ 179698 h 689379"/>
                  <a:gd name="connsiteX258" fmla="*/ 1422737 w 3024845"/>
                  <a:gd name="connsiteY258" fmla="*/ 166457 h 689379"/>
                  <a:gd name="connsiteX259" fmla="*/ 1426791 w 3024845"/>
                  <a:gd name="connsiteY259" fmla="*/ 172942 h 689379"/>
                  <a:gd name="connsiteX260" fmla="*/ 1429071 w 3024845"/>
                  <a:gd name="connsiteY260" fmla="*/ 172942 h 689379"/>
                  <a:gd name="connsiteX261" fmla="*/ 1445031 w 3024845"/>
                  <a:gd name="connsiteY261" fmla="*/ 172942 h 689379"/>
                  <a:gd name="connsiteX262" fmla="*/ 1445031 w 3024845"/>
                  <a:gd name="connsiteY262" fmla="*/ 172131 h 689379"/>
                  <a:gd name="connsiteX263" fmla="*/ 1445031 w 3024845"/>
                  <a:gd name="connsiteY263" fmla="*/ 166457 h 689379"/>
                  <a:gd name="connsiteX264" fmla="*/ 1445791 w 3024845"/>
                  <a:gd name="connsiteY264" fmla="*/ 166457 h 689379"/>
                  <a:gd name="connsiteX265" fmla="*/ 1451111 w 3024845"/>
                  <a:gd name="connsiteY265" fmla="*/ 166457 h 689379"/>
                  <a:gd name="connsiteX266" fmla="*/ 1451111 w 3024845"/>
                  <a:gd name="connsiteY266" fmla="*/ 167808 h 689379"/>
                  <a:gd name="connsiteX267" fmla="*/ 1451111 w 3024845"/>
                  <a:gd name="connsiteY267" fmla="*/ 177266 h 689379"/>
                  <a:gd name="connsiteX268" fmla="*/ 1489618 w 3024845"/>
                  <a:gd name="connsiteY268" fmla="*/ 177266 h 689379"/>
                  <a:gd name="connsiteX269" fmla="*/ 1489618 w 3024845"/>
                  <a:gd name="connsiteY269" fmla="*/ 315619 h 689379"/>
                  <a:gd name="connsiteX270" fmla="*/ 1491138 w 3024845"/>
                  <a:gd name="connsiteY270" fmla="*/ 315619 h 689379"/>
                  <a:gd name="connsiteX271" fmla="*/ 1501778 w 3024845"/>
                  <a:gd name="connsiteY271" fmla="*/ 315619 h 689379"/>
                  <a:gd name="connsiteX272" fmla="*/ 1501778 w 3024845"/>
                  <a:gd name="connsiteY272" fmla="*/ 302649 h 689379"/>
                  <a:gd name="connsiteX273" fmla="*/ 1505832 w 3024845"/>
                  <a:gd name="connsiteY273" fmla="*/ 302649 h 689379"/>
                  <a:gd name="connsiteX274" fmla="*/ 1505832 w 3024845"/>
                  <a:gd name="connsiteY274" fmla="*/ 315619 h 689379"/>
                  <a:gd name="connsiteX275" fmla="*/ 1536232 w 3024845"/>
                  <a:gd name="connsiteY275" fmla="*/ 315619 h 689379"/>
                  <a:gd name="connsiteX276" fmla="*/ 1536232 w 3024845"/>
                  <a:gd name="connsiteY276" fmla="*/ 285354 h 689379"/>
                  <a:gd name="connsiteX277" fmla="*/ 1548392 w 3024845"/>
                  <a:gd name="connsiteY277" fmla="*/ 285354 h 689379"/>
                  <a:gd name="connsiteX278" fmla="*/ 1560552 w 3024845"/>
                  <a:gd name="connsiteY278" fmla="*/ 283193 h 689379"/>
                  <a:gd name="connsiteX279" fmla="*/ 1564606 w 3024845"/>
                  <a:gd name="connsiteY279" fmla="*/ 285354 h 689379"/>
                  <a:gd name="connsiteX280" fmla="*/ 1574739 w 3024845"/>
                  <a:gd name="connsiteY280" fmla="*/ 285354 h 689379"/>
                  <a:gd name="connsiteX281" fmla="*/ 1574739 w 3024845"/>
                  <a:gd name="connsiteY281" fmla="*/ 315619 h 689379"/>
                  <a:gd name="connsiteX282" fmla="*/ 1582846 w 3024845"/>
                  <a:gd name="connsiteY282" fmla="*/ 315619 h 689379"/>
                  <a:gd name="connsiteX283" fmla="*/ 1582846 w 3024845"/>
                  <a:gd name="connsiteY283" fmla="*/ 332914 h 689379"/>
                  <a:gd name="connsiteX284" fmla="*/ 1592182 w 3024845"/>
                  <a:gd name="connsiteY284" fmla="*/ 333819 h 689379"/>
                  <a:gd name="connsiteX285" fmla="*/ 1605140 w 3024845"/>
                  <a:gd name="connsiteY285" fmla="*/ 333819 h 689379"/>
                  <a:gd name="connsiteX286" fmla="*/ 1605140 w 3024845"/>
                  <a:gd name="connsiteY286" fmla="*/ 317781 h 689379"/>
                  <a:gd name="connsiteX287" fmla="*/ 1673096 w 3024845"/>
                  <a:gd name="connsiteY287" fmla="*/ 317781 h 689379"/>
                  <a:gd name="connsiteX288" fmla="*/ 1673096 w 3024845"/>
                  <a:gd name="connsiteY288" fmla="*/ 232528 h 689379"/>
                  <a:gd name="connsiteX289" fmla="*/ 1745104 w 3024845"/>
                  <a:gd name="connsiteY289" fmla="*/ 232528 h 689379"/>
                  <a:gd name="connsiteX290" fmla="*/ 1745104 w 3024845"/>
                  <a:gd name="connsiteY290" fmla="*/ 311296 h 689379"/>
                  <a:gd name="connsiteX291" fmla="*/ 1747008 w 3024845"/>
                  <a:gd name="connsiteY291" fmla="*/ 311296 h 689379"/>
                  <a:gd name="connsiteX292" fmla="*/ 1748250 w 3024845"/>
                  <a:gd name="connsiteY292" fmla="*/ 333819 h 689379"/>
                  <a:gd name="connsiteX293" fmla="*/ 1757926 w 3024845"/>
                  <a:gd name="connsiteY293" fmla="*/ 333819 h 689379"/>
                  <a:gd name="connsiteX294" fmla="*/ 1759168 w 3024845"/>
                  <a:gd name="connsiteY294" fmla="*/ 311296 h 689379"/>
                  <a:gd name="connsiteX295" fmla="*/ 1765248 w 3024845"/>
                  <a:gd name="connsiteY295" fmla="*/ 311296 h 689379"/>
                  <a:gd name="connsiteX296" fmla="*/ 1766490 w 3024845"/>
                  <a:gd name="connsiteY296" fmla="*/ 333819 h 689379"/>
                  <a:gd name="connsiteX297" fmla="*/ 1817112 w 3024845"/>
                  <a:gd name="connsiteY297" fmla="*/ 333819 h 689379"/>
                  <a:gd name="connsiteX298" fmla="*/ 1817112 w 3024845"/>
                  <a:gd name="connsiteY298" fmla="*/ 170791 h 689379"/>
                  <a:gd name="connsiteX299" fmla="*/ 2014439 w 3024845"/>
                  <a:gd name="connsiteY299" fmla="*/ 170791 h 689379"/>
                  <a:gd name="connsiteX300" fmla="*/ 2014439 w 3024845"/>
                  <a:gd name="connsiteY300" fmla="*/ 333819 h 689379"/>
                  <a:gd name="connsiteX301" fmla="*/ 2033136 w 3024845"/>
                  <a:gd name="connsiteY301" fmla="*/ 333819 h 689379"/>
                  <a:gd name="connsiteX302" fmla="*/ 2033136 w 3024845"/>
                  <a:gd name="connsiteY302" fmla="*/ 251126 h 689379"/>
                  <a:gd name="connsiteX303" fmla="*/ 2128256 w 3024845"/>
                  <a:gd name="connsiteY303" fmla="*/ 251126 h 689379"/>
                  <a:gd name="connsiteX304" fmla="*/ 2180720 w 3024845"/>
                  <a:gd name="connsiteY304" fmla="*/ 185913 h 689379"/>
                  <a:gd name="connsiteX305" fmla="*/ 2245574 w 3024845"/>
                  <a:gd name="connsiteY305" fmla="*/ 185913 h 689379"/>
                  <a:gd name="connsiteX306" fmla="*/ 2245574 w 3024845"/>
                  <a:gd name="connsiteY306" fmla="*/ 261575 h 689379"/>
                  <a:gd name="connsiteX307" fmla="*/ 2253681 w 3024845"/>
                  <a:gd name="connsiteY307" fmla="*/ 261575 h 689379"/>
                  <a:gd name="connsiteX308" fmla="*/ 2255708 w 3024845"/>
                  <a:gd name="connsiteY308" fmla="*/ 255090 h 689379"/>
                  <a:gd name="connsiteX309" fmla="*/ 2261788 w 3024845"/>
                  <a:gd name="connsiteY309" fmla="*/ 255090 h 689379"/>
                  <a:gd name="connsiteX310" fmla="*/ 2263815 w 3024845"/>
                  <a:gd name="connsiteY310" fmla="*/ 263737 h 689379"/>
                  <a:gd name="connsiteX311" fmla="*/ 2275975 w 3024845"/>
                  <a:gd name="connsiteY311" fmla="*/ 263737 h 689379"/>
                  <a:gd name="connsiteX312" fmla="*/ 2275975 w 3024845"/>
                  <a:gd name="connsiteY312" fmla="*/ 257251 h 689379"/>
                  <a:gd name="connsiteX313" fmla="*/ 2298268 w 3024845"/>
                  <a:gd name="connsiteY313" fmla="*/ 257251 h 689379"/>
                  <a:gd name="connsiteX314" fmla="*/ 2298268 w 3024845"/>
                  <a:gd name="connsiteY314" fmla="*/ 263737 h 689379"/>
                  <a:gd name="connsiteX315" fmla="*/ 2318535 w 3024845"/>
                  <a:gd name="connsiteY315" fmla="*/ 263737 h 689379"/>
                  <a:gd name="connsiteX316" fmla="*/ 2318535 w 3024845"/>
                  <a:gd name="connsiteY316" fmla="*/ 309134 h 689379"/>
                  <a:gd name="connsiteX317" fmla="*/ 2332722 w 3024845"/>
                  <a:gd name="connsiteY317" fmla="*/ 309134 h 689379"/>
                  <a:gd name="connsiteX318" fmla="*/ 2332722 w 3024845"/>
                  <a:gd name="connsiteY318" fmla="*/ 296163 h 689379"/>
                  <a:gd name="connsiteX319" fmla="*/ 2348936 w 3024845"/>
                  <a:gd name="connsiteY319" fmla="*/ 296163 h 689379"/>
                  <a:gd name="connsiteX320" fmla="*/ 2348936 w 3024845"/>
                  <a:gd name="connsiteY320" fmla="*/ 116736 h 689379"/>
                  <a:gd name="connsiteX321" fmla="*/ 2355016 w 3024845"/>
                  <a:gd name="connsiteY321" fmla="*/ 110250 h 689379"/>
                  <a:gd name="connsiteX322" fmla="*/ 2427977 w 3024845"/>
                  <a:gd name="connsiteY322" fmla="*/ 110250 h 689379"/>
                  <a:gd name="connsiteX323" fmla="*/ 2427977 w 3024845"/>
                  <a:gd name="connsiteY323" fmla="*/ 118898 h 689379"/>
                  <a:gd name="connsiteX324" fmla="*/ 2438110 w 3024845"/>
                  <a:gd name="connsiteY324" fmla="*/ 118898 h 689379"/>
                  <a:gd name="connsiteX325" fmla="*/ 2438110 w 3024845"/>
                  <a:gd name="connsiteY325" fmla="*/ 233472 h 689379"/>
                  <a:gd name="connsiteX326" fmla="*/ 2460404 w 3024845"/>
                  <a:gd name="connsiteY326" fmla="*/ 233472 h 689379"/>
                  <a:gd name="connsiteX327" fmla="*/ 2460404 w 3024845"/>
                  <a:gd name="connsiteY327" fmla="*/ 166457 h 689379"/>
                  <a:gd name="connsiteX328" fmla="*/ 2486751 w 3024845"/>
                  <a:gd name="connsiteY328" fmla="*/ 166457 h 689379"/>
                  <a:gd name="connsiteX329" fmla="*/ 2490804 w 3024845"/>
                  <a:gd name="connsiteY329" fmla="*/ 162133 h 689379"/>
                  <a:gd name="connsiteX330" fmla="*/ 2498911 w 3024845"/>
                  <a:gd name="connsiteY330" fmla="*/ 162133 h 689379"/>
                  <a:gd name="connsiteX331" fmla="*/ 2502964 w 3024845"/>
                  <a:gd name="connsiteY331" fmla="*/ 166457 h 689379"/>
                  <a:gd name="connsiteX332" fmla="*/ 2525258 w 3024845"/>
                  <a:gd name="connsiteY332" fmla="*/ 166457 h 689379"/>
                  <a:gd name="connsiteX333" fmla="*/ 2525258 w 3024845"/>
                  <a:gd name="connsiteY333" fmla="*/ 49721 h 689379"/>
                  <a:gd name="connsiteX334" fmla="*/ 2582005 w 3024845"/>
                  <a:gd name="connsiteY334" fmla="*/ 38912 h 689379"/>
                  <a:gd name="connsiteX335" fmla="*/ 2582005 w 3024845"/>
                  <a:gd name="connsiteY335" fmla="*/ 39993 h 689379"/>
                  <a:gd name="connsiteX336" fmla="*/ 2582005 w 3024845"/>
                  <a:gd name="connsiteY336" fmla="*/ 47559 h 689379"/>
                  <a:gd name="connsiteX337" fmla="*/ 2608352 w 3024845"/>
                  <a:gd name="connsiteY337" fmla="*/ 47559 h 689379"/>
                  <a:gd name="connsiteX338" fmla="*/ 2608352 w 3024845"/>
                  <a:gd name="connsiteY338" fmla="*/ 302649 h 689379"/>
                  <a:gd name="connsiteX339" fmla="*/ 2630646 w 3024845"/>
                  <a:gd name="connsiteY339" fmla="*/ 302649 h 689379"/>
                  <a:gd name="connsiteX340" fmla="*/ 2630646 w 3024845"/>
                  <a:gd name="connsiteY340" fmla="*/ 298325 h 689379"/>
                  <a:gd name="connsiteX341" fmla="*/ 2642806 w 3024845"/>
                  <a:gd name="connsiteY341" fmla="*/ 298325 h 689379"/>
                  <a:gd name="connsiteX342" fmla="*/ 2642806 w 3024845"/>
                  <a:gd name="connsiteY342" fmla="*/ 302649 h 689379"/>
                  <a:gd name="connsiteX343" fmla="*/ 2667126 w 3024845"/>
                  <a:gd name="connsiteY343" fmla="*/ 302649 h 689379"/>
                  <a:gd name="connsiteX344" fmla="*/ 2667126 w 3024845"/>
                  <a:gd name="connsiteY344" fmla="*/ 289678 h 689379"/>
                  <a:gd name="connsiteX345" fmla="*/ 2695500 w 3024845"/>
                  <a:gd name="connsiteY345" fmla="*/ 289678 h 689379"/>
                  <a:gd name="connsiteX346" fmla="*/ 2707660 w 3024845"/>
                  <a:gd name="connsiteY346" fmla="*/ 285354 h 689379"/>
                  <a:gd name="connsiteX347" fmla="*/ 2727927 w 3024845"/>
                  <a:gd name="connsiteY347" fmla="*/ 289678 h 689379"/>
                  <a:gd name="connsiteX348" fmla="*/ 2727927 w 3024845"/>
                  <a:gd name="connsiteY348" fmla="*/ 272384 h 689379"/>
                  <a:gd name="connsiteX349" fmla="*/ 2736034 w 3024845"/>
                  <a:gd name="connsiteY349" fmla="*/ 272384 h 689379"/>
                  <a:gd name="connsiteX350" fmla="*/ 2736034 w 3024845"/>
                  <a:gd name="connsiteY350" fmla="*/ 259413 h 689379"/>
                  <a:gd name="connsiteX351" fmla="*/ 2792781 w 3024845"/>
                  <a:gd name="connsiteY351" fmla="*/ 259413 h 689379"/>
                  <a:gd name="connsiteX352" fmla="*/ 2792781 w 3024845"/>
                  <a:gd name="connsiteY352" fmla="*/ 229148 h 689379"/>
                  <a:gd name="connsiteX353" fmla="*/ 2811021 w 3024845"/>
                  <a:gd name="connsiteY353" fmla="*/ 229148 h 689379"/>
                  <a:gd name="connsiteX354" fmla="*/ 2811021 w 3024845"/>
                  <a:gd name="connsiteY354" fmla="*/ 222663 h 689379"/>
                  <a:gd name="connsiteX355" fmla="*/ 2823181 w 3024845"/>
                  <a:gd name="connsiteY355" fmla="*/ 222663 h 689379"/>
                  <a:gd name="connsiteX356" fmla="*/ 2823181 w 3024845"/>
                  <a:gd name="connsiteY356" fmla="*/ 229148 h 689379"/>
                  <a:gd name="connsiteX357" fmla="*/ 2839395 w 3024845"/>
                  <a:gd name="connsiteY357" fmla="*/ 229148 h 689379"/>
                  <a:gd name="connsiteX358" fmla="*/ 2839395 w 3024845"/>
                  <a:gd name="connsiteY358" fmla="*/ 278869 h 689379"/>
                  <a:gd name="connsiteX359" fmla="*/ 2871822 w 3024845"/>
                  <a:gd name="connsiteY359" fmla="*/ 278869 h 689379"/>
                  <a:gd name="connsiteX360" fmla="*/ 2871822 w 3024845"/>
                  <a:gd name="connsiteY360" fmla="*/ 252928 h 689379"/>
                  <a:gd name="connsiteX361" fmla="*/ 2910329 w 3024845"/>
                  <a:gd name="connsiteY361" fmla="*/ 252928 h 689379"/>
                  <a:gd name="connsiteX362" fmla="*/ 2910329 w 3024845"/>
                  <a:gd name="connsiteY362" fmla="*/ 222663 h 689379"/>
                  <a:gd name="connsiteX363" fmla="*/ 2958970 w 3024845"/>
                  <a:gd name="connsiteY363" fmla="*/ 222663 h 689379"/>
                  <a:gd name="connsiteX364" fmla="*/ 3024845 w 3024845"/>
                  <a:gd name="connsiteY364" fmla="*/ 689379 h 689379"/>
                  <a:gd name="connsiteX365" fmla="*/ 2054 w 3024845"/>
                  <a:gd name="connsiteY365" fmla="*/ 687046 h 689379"/>
                  <a:gd name="connsiteX366" fmla="*/ 0 w 3024845"/>
                  <a:gd name="connsiteY366" fmla="*/ 252928 h 689379"/>
                  <a:gd name="connsiteX367" fmla="*/ 20267 w 3024845"/>
                  <a:gd name="connsiteY367" fmla="*/ 252928 h 689379"/>
                  <a:gd name="connsiteX368" fmla="*/ 20774 w 3024845"/>
                  <a:gd name="connsiteY368" fmla="*/ 251847 h 689379"/>
                  <a:gd name="connsiteX369" fmla="*/ 24320 w 3024845"/>
                  <a:gd name="connsiteY369" fmla="*/ 244281 h 689379"/>
                  <a:gd name="connsiteX370" fmla="*/ 26094 w 3024845"/>
                  <a:gd name="connsiteY370" fmla="*/ 244551 h 689379"/>
                  <a:gd name="connsiteX371" fmla="*/ 38507 w 3024845"/>
                  <a:gd name="connsiteY371" fmla="*/ 246442 h 689379"/>
                  <a:gd name="connsiteX372" fmla="*/ 39014 w 3024845"/>
                  <a:gd name="connsiteY372" fmla="*/ 247794 h 689379"/>
                  <a:gd name="connsiteX373" fmla="*/ 42560 w 3024845"/>
                  <a:gd name="connsiteY373" fmla="*/ 257251 h 689379"/>
                  <a:gd name="connsiteX374" fmla="*/ 68907 w 3024845"/>
                  <a:gd name="connsiteY374" fmla="*/ 259413 h 689379"/>
                  <a:gd name="connsiteX375" fmla="*/ 68907 w 3024845"/>
                  <a:gd name="connsiteY375" fmla="*/ 136192 h 689379"/>
                  <a:gd name="connsiteX376" fmla="*/ 70934 w 3024845"/>
                  <a:gd name="connsiteY376" fmla="*/ 136192 h 689379"/>
                  <a:gd name="connsiteX377" fmla="*/ 85121 w 3024845"/>
                  <a:gd name="connsiteY377" fmla="*/ 136192 h 689379"/>
                  <a:gd name="connsiteX378" fmla="*/ 85121 w 3024845"/>
                  <a:gd name="connsiteY378" fmla="*/ 0 h 689379"/>
                  <a:gd name="connsiteX379" fmla="*/ 86894 w 3024845"/>
                  <a:gd name="connsiteY379" fmla="*/ 0 h 689379"/>
                  <a:gd name="connsiteX380" fmla="*/ 99308 w 3024845"/>
                  <a:gd name="connsiteY380" fmla="*/ 0 h 689379"/>
                  <a:gd name="connsiteX0" fmla="*/ 99308 w 2961438"/>
                  <a:gd name="connsiteY0" fmla="*/ 0 h 689379"/>
                  <a:gd name="connsiteX1" fmla="*/ 220909 w 2961438"/>
                  <a:gd name="connsiteY1" fmla="*/ 0 h 689379"/>
                  <a:gd name="connsiteX2" fmla="*/ 223189 w 2961438"/>
                  <a:gd name="connsiteY2" fmla="*/ 0 h 689379"/>
                  <a:gd name="connsiteX3" fmla="*/ 239150 w 2961438"/>
                  <a:gd name="connsiteY3" fmla="*/ 0 h 689379"/>
                  <a:gd name="connsiteX4" fmla="*/ 239150 w 2961438"/>
                  <a:gd name="connsiteY4" fmla="*/ 140515 h 689379"/>
                  <a:gd name="connsiteX5" fmla="*/ 240670 w 2961438"/>
                  <a:gd name="connsiteY5" fmla="*/ 140245 h 689379"/>
                  <a:gd name="connsiteX6" fmla="*/ 251310 w 2961438"/>
                  <a:gd name="connsiteY6" fmla="*/ 138354 h 689379"/>
                  <a:gd name="connsiteX7" fmla="*/ 249283 w 2961438"/>
                  <a:gd name="connsiteY7" fmla="*/ 226986 h 689379"/>
                  <a:gd name="connsiteX8" fmla="*/ 250803 w 2961438"/>
                  <a:gd name="connsiteY8" fmla="*/ 227257 h 689379"/>
                  <a:gd name="connsiteX9" fmla="*/ 261443 w 2961438"/>
                  <a:gd name="connsiteY9" fmla="*/ 229148 h 689379"/>
                  <a:gd name="connsiteX10" fmla="*/ 261696 w 2961438"/>
                  <a:gd name="connsiteY10" fmla="*/ 229959 h 689379"/>
                  <a:gd name="connsiteX11" fmla="*/ 263470 w 2961438"/>
                  <a:gd name="connsiteY11" fmla="*/ 235634 h 689379"/>
                  <a:gd name="connsiteX12" fmla="*/ 264230 w 2961438"/>
                  <a:gd name="connsiteY12" fmla="*/ 233202 h 689379"/>
                  <a:gd name="connsiteX13" fmla="*/ 269550 w 2961438"/>
                  <a:gd name="connsiteY13" fmla="*/ 216178 h 689379"/>
                  <a:gd name="connsiteX14" fmla="*/ 271323 w 2961438"/>
                  <a:gd name="connsiteY14" fmla="*/ 216178 h 689379"/>
                  <a:gd name="connsiteX15" fmla="*/ 283737 w 2961438"/>
                  <a:gd name="connsiteY15" fmla="*/ 216178 h 689379"/>
                  <a:gd name="connsiteX16" fmla="*/ 283737 w 2961438"/>
                  <a:gd name="connsiteY16" fmla="*/ 248604 h 689379"/>
                  <a:gd name="connsiteX17" fmla="*/ 284750 w 2961438"/>
                  <a:gd name="connsiteY17" fmla="*/ 249145 h 689379"/>
                  <a:gd name="connsiteX18" fmla="*/ 291844 w 2961438"/>
                  <a:gd name="connsiteY18" fmla="*/ 252928 h 689379"/>
                  <a:gd name="connsiteX19" fmla="*/ 291844 w 2961438"/>
                  <a:gd name="connsiteY19" fmla="*/ 254279 h 689379"/>
                  <a:gd name="connsiteX20" fmla="*/ 291844 w 2961438"/>
                  <a:gd name="connsiteY20" fmla="*/ 263737 h 689379"/>
                  <a:gd name="connsiteX21" fmla="*/ 336431 w 2961438"/>
                  <a:gd name="connsiteY21" fmla="*/ 263737 h 689379"/>
                  <a:gd name="connsiteX22" fmla="*/ 336431 w 2961438"/>
                  <a:gd name="connsiteY22" fmla="*/ 264818 h 689379"/>
                  <a:gd name="connsiteX23" fmla="*/ 336431 w 2961438"/>
                  <a:gd name="connsiteY23" fmla="*/ 272384 h 689379"/>
                  <a:gd name="connsiteX24" fmla="*/ 338457 w 2961438"/>
                  <a:gd name="connsiteY24" fmla="*/ 272384 h 689379"/>
                  <a:gd name="connsiteX25" fmla="*/ 352644 w 2961438"/>
                  <a:gd name="connsiteY25" fmla="*/ 272384 h 689379"/>
                  <a:gd name="connsiteX26" fmla="*/ 352644 w 2961438"/>
                  <a:gd name="connsiteY26" fmla="*/ 242119 h 689379"/>
                  <a:gd name="connsiteX27" fmla="*/ 397231 w 2961438"/>
                  <a:gd name="connsiteY27" fmla="*/ 242119 h 689379"/>
                  <a:gd name="connsiteX28" fmla="*/ 397231 w 2961438"/>
                  <a:gd name="connsiteY28" fmla="*/ 240768 h 689379"/>
                  <a:gd name="connsiteX29" fmla="*/ 397231 w 2961438"/>
                  <a:gd name="connsiteY29" fmla="*/ 231310 h 689379"/>
                  <a:gd name="connsiteX30" fmla="*/ 398245 w 2961438"/>
                  <a:gd name="connsiteY30" fmla="*/ 231310 h 689379"/>
                  <a:gd name="connsiteX31" fmla="*/ 405338 w 2961438"/>
                  <a:gd name="connsiteY31" fmla="*/ 231310 h 689379"/>
                  <a:gd name="connsiteX32" fmla="*/ 405338 w 2961438"/>
                  <a:gd name="connsiteY32" fmla="*/ 229419 h 689379"/>
                  <a:gd name="connsiteX33" fmla="*/ 405338 w 2961438"/>
                  <a:gd name="connsiteY33" fmla="*/ 216178 h 689379"/>
                  <a:gd name="connsiteX34" fmla="*/ 406098 w 2961438"/>
                  <a:gd name="connsiteY34" fmla="*/ 216178 h 689379"/>
                  <a:gd name="connsiteX35" fmla="*/ 411418 w 2961438"/>
                  <a:gd name="connsiteY35" fmla="*/ 216178 h 689379"/>
                  <a:gd name="connsiteX36" fmla="*/ 411418 w 2961438"/>
                  <a:gd name="connsiteY36" fmla="*/ 215097 h 689379"/>
                  <a:gd name="connsiteX37" fmla="*/ 411418 w 2961438"/>
                  <a:gd name="connsiteY37" fmla="*/ 207530 h 689379"/>
                  <a:gd name="connsiteX38" fmla="*/ 413445 w 2961438"/>
                  <a:gd name="connsiteY38" fmla="*/ 207530 h 689379"/>
                  <a:gd name="connsiteX39" fmla="*/ 427632 w 2961438"/>
                  <a:gd name="connsiteY39" fmla="*/ 207530 h 689379"/>
                  <a:gd name="connsiteX40" fmla="*/ 427632 w 2961438"/>
                  <a:gd name="connsiteY40" fmla="*/ 208611 h 689379"/>
                  <a:gd name="connsiteX41" fmla="*/ 427632 w 2961438"/>
                  <a:gd name="connsiteY41" fmla="*/ 216178 h 689379"/>
                  <a:gd name="connsiteX42" fmla="*/ 449925 w 2961438"/>
                  <a:gd name="connsiteY42" fmla="*/ 216178 h 689379"/>
                  <a:gd name="connsiteX43" fmla="*/ 449925 w 2961438"/>
                  <a:gd name="connsiteY43" fmla="*/ 214286 h 689379"/>
                  <a:gd name="connsiteX44" fmla="*/ 449925 w 2961438"/>
                  <a:gd name="connsiteY44" fmla="*/ 201045 h 689379"/>
                  <a:gd name="connsiteX45" fmla="*/ 451699 w 2961438"/>
                  <a:gd name="connsiteY45" fmla="*/ 201045 h 689379"/>
                  <a:gd name="connsiteX46" fmla="*/ 464112 w 2961438"/>
                  <a:gd name="connsiteY46" fmla="*/ 201045 h 689379"/>
                  <a:gd name="connsiteX47" fmla="*/ 464112 w 2961438"/>
                  <a:gd name="connsiteY47" fmla="*/ 224825 h 689379"/>
                  <a:gd name="connsiteX48" fmla="*/ 465126 w 2961438"/>
                  <a:gd name="connsiteY48" fmla="*/ 224825 h 689379"/>
                  <a:gd name="connsiteX49" fmla="*/ 472219 w 2961438"/>
                  <a:gd name="connsiteY49" fmla="*/ 224825 h 689379"/>
                  <a:gd name="connsiteX50" fmla="*/ 472219 w 2961438"/>
                  <a:gd name="connsiteY50" fmla="*/ 223744 h 689379"/>
                  <a:gd name="connsiteX51" fmla="*/ 472219 w 2961438"/>
                  <a:gd name="connsiteY51" fmla="*/ 216178 h 689379"/>
                  <a:gd name="connsiteX52" fmla="*/ 473992 w 2961438"/>
                  <a:gd name="connsiteY52" fmla="*/ 216178 h 689379"/>
                  <a:gd name="connsiteX53" fmla="*/ 486406 w 2961438"/>
                  <a:gd name="connsiteY53" fmla="*/ 216178 h 689379"/>
                  <a:gd name="connsiteX54" fmla="*/ 486406 w 2961438"/>
                  <a:gd name="connsiteY54" fmla="*/ 242119 h 689379"/>
                  <a:gd name="connsiteX55" fmla="*/ 488433 w 2961438"/>
                  <a:gd name="connsiteY55" fmla="*/ 242119 h 689379"/>
                  <a:gd name="connsiteX56" fmla="*/ 502619 w 2961438"/>
                  <a:gd name="connsiteY56" fmla="*/ 242119 h 689379"/>
                  <a:gd name="connsiteX57" fmla="*/ 502619 w 2961438"/>
                  <a:gd name="connsiteY57" fmla="*/ 243740 h 689379"/>
                  <a:gd name="connsiteX58" fmla="*/ 502619 w 2961438"/>
                  <a:gd name="connsiteY58" fmla="*/ 255090 h 689379"/>
                  <a:gd name="connsiteX59" fmla="*/ 503379 w 2961438"/>
                  <a:gd name="connsiteY59" fmla="*/ 255090 h 689379"/>
                  <a:gd name="connsiteX60" fmla="*/ 508700 w 2961438"/>
                  <a:gd name="connsiteY60" fmla="*/ 255090 h 689379"/>
                  <a:gd name="connsiteX61" fmla="*/ 508700 w 2961438"/>
                  <a:gd name="connsiteY61" fmla="*/ 254279 h 689379"/>
                  <a:gd name="connsiteX62" fmla="*/ 508700 w 2961438"/>
                  <a:gd name="connsiteY62" fmla="*/ 248604 h 689379"/>
                  <a:gd name="connsiteX63" fmla="*/ 539100 w 2961438"/>
                  <a:gd name="connsiteY63" fmla="*/ 248604 h 689379"/>
                  <a:gd name="connsiteX64" fmla="*/ 539100 w 2961438"/>
                  <a:gd name="connsiteY64" fmla="*/ 272384 h 689379"/>
                  <a:gd name="connsiteX65" fmla="*/ 540113 w 2961438"/>
                  <a:gd name="connsiteY65" fmla="*/ 272384 h 689379"/>
                  <a:gd name="connsiteX66" fmla="*/ 547207 w 2961438"/>
                  <a:gd name="connsiteY66" fmla="*/ 272384 h 689379"/>
                  <a:gd name="connsiteX67" fmla="*/ 547207 w 2961438"/>
                  <a:gd name="connsiteY67" fmla="*/ 273465 h 689379"/>
                  <a:gd name="connsiteX68" fmla="*/ 547207 w 2961438"/>
                  <a:gd name="connsiteY68" fmla="*/ 281031 h 689379"/>
                  <a:gd name="connsiteX69" fmla="*/ 547967 w 2961438"/>
                  <a:gd name="connsiteY69" fmla="*/ 281031 h 689379"/>
                  <a:gd name="connsiteX70" fmla="*/ 553287 w 2961438"/>
                  <a:gd name="connsiteY70" fmla="*/ 281031 h 689379"/>
                  <a:gd name="connsiteX71" fmla="*/ 553287 w 2961438"/>
                  <a:gd name="connsiteY71" fmla="*/ 278869 h 689379"/>
                  <a:gd name="connsiteX72" fmla="*/ 553287 w 2961438"/>
                  <a:gd name="connsiteY72" fmla="*/ 263737 h 689379"/>
                  <a:gd name="connsiteX73" fmla="*/ 554300 w 2961438"/>
                  <a:gd name="connsiteY73" fmla="*/ 263737 h 689379"/>
                  <a:gd name="connsiteX74" fmla="*/ 561394 w 2961438"/>
                  <a:gd name="connsiteY74" fmla="*/ 263737 h 689379"/>
                  <a:gd name="connsiteX75" fmla="*/ 561394 w 2961438"/>
                  <a:gd name="connsiteY75" fmla="*/ 264818 h 689379"/>
                  <a:gd name="connsiteX76" fmla="*/ 561394 w 2961438"/>
                  <a:gd name="connsiteY76" fmla="*/ 272384 h 689379"/>
                  <a:gd name="connsiteX77" fmla="*/ 566714 w 2961438"/>
                  <a:gd name="connsiteY77" fmla="*/ 270391 h 689379"/>
                  <a:gd name="connsiteX78" fmla="*/ 567474 w 2961438"/>
                  <a:gd name="connsiteY78" fmla="*/ 269411 h 689379"/>
                  <a:gd name="connsiteX79" fmla="*/ 567474 w 2961438"/>
                  <a:gd name="connsiteY79" fmla="*/ 263737 h 689379"/>
                  <a:gd name="connsiteX80" fmla="*/ 605981 w 2961438"/>
                  <a:gd name="connsiteY80" fmla="*/ 263737 h 689379"/>
                  <a:gd name="connsiteX81" fmla="*/ 605981 w 2961438"/>
                  <a:gd name="connsiteY81" fmla="*/ 287516 h 689379"/>
                  <a:gd name="connsiteX82" fmla="*/ 608007 w 2961438"/>
                  <a:gd name="connsiteY82" fmla="*/ 287516 h 689379"/>
                  <a:gd name="connsiteX83" fmla="*/ 622194 w 2961438"/>
                  <a:gd name="connsiteY83" fmla="*/ 287516 h 689379"/>
                  <a:gd name="connsiteX84" fmla="*/ 622194 w 2961438"/>
                  <a:gd name="connsiteY84" fmla="*/ 288597 h 689379"/>
                  <a:gd name="connsiteX85" fmla="*/ 622194 w 2961438"/>
                  <a:gd name="connsiteY85" fmla="*/ 296163 h 689379"/>
                  <a:gd name="connsiteX86" fmla="*/ 623968 w 2961438"/>
                  <a:gd name="connsiteY86" fmla="*/ 296163 h 689379"/>
                  <a:gd name="connsiteX87" fmla="*/ 636381 w 2961438"/>
                  <a:gd name="connsiteY87" fmla="*/ 296163 h 689379"/>
                  <a:gd name="connsiteX88" fmla="*/ 636381 w 2961438"/>
                  <a:gd name="connsiteY88" fmla="*/ 272384 h 689379"/>
                  <a:gd name="connsiteX89" fmla="*/ 637394 w 2961438"/>
                  <a:gd name="connsiteY89" fmla="*/ 272384 h 689379"/>
                  <a:gd name="connsiteX90" fmla="*/ 644488 w 2961438"/>
                  <a:gd name="connsiteY90" fmla="*/ 272384 h 689379"/>
                  <a:gd name="connsiteX91" fmla="*/ 644488 w 2961438"/>
                  <a:gd name="connsiteY91" fmla="*/ 239957 h 689379"/>
                  <a:gd name="connsiteX92" fmla="*/ 645501 w 2961438"/>
                  <a:gd name="connsiteY92" fmla="*/ 239957 h 689379"/>
                  <a:gd name="connsiteX93" fmla="*/ 652595 w 2961438"/>
                  <a:gd name="connsiteY93" fmla="*/ 239957 h 689379"/>
                  <a:gd name="connsiteX94" fmla="*/ 652595 w 2961438"/>
                  <a:gd name="connsiteY94" fmla="*/ 238066 h 689379"/>
                  <a:gd name="connsiteX95" fmla="*/ 652595 w 2961438"/>
                  <a:gd name="connsiteY95" fmla="*/ 224825 h 689379"/>
                  <a:gd name="connsiteX96" fmla="*/ 651328 w 2961438"/>
                  <a:gd name="connsiteY96" fmla="*/ 223203 h 689379"/>
                  <a:gd name="connsiteX97" fmla="*/ 656648 w 2961438"/>
                  <a:gd name="connsiteY97" fmla="*/ 211854 h 689379"/>
                  <a:gd name="connsiteX98" fmla="*/ 664755 w 2961438"/>
                  <a:gd name="connsiteY98" fmla="*/ 239957 h 689379"/>
                  <a:gd name="connsiteX99" fmla="*/ 665515 w 2961438"/>
                  <a:gd name="connsiteY99" fmla="*/ 239957 h 689379"/>
                  <a:gd name="connsiteX100" fmla="*/ 670835 w 2961438"/>
                  <a:gd name="connsiteY100" fmla="*/ 239957 h 689379"/>
                  <a:gd name="connsiteX101" fmla="*/ 670835 w 2961438"/>
                  <a:gd name="connsiteY101" fmla="*/ 134030 h 689379"/>
                  <a:gd name="connsiteX102" fmla="*/ 672355 w 2961438"/>
                  <a:gd name="connsiteY102" fmla="*/ 134030 h 689379"/>
                  <a:gd name="connsiteX103" fmla="*/ 682995 w 2961438"/>
                  <a:gd name="connsiteY103" fmla="*/ 134030 h 689379"/>
                  <a:gd name="connsiteX104" fmla="*/ 682995 w 2961438"/>
                  <a:gd name="connsiteY104" fmla="*/ 86471 h 689379"/>
                  <a:gd name="connsiteX105" fmla="*/ 709342 w 2961438"/>
                  <a:gd name="connsiteY105" fmla="*/ 86471 h 689379"/>
                  <a:gd name="connsiteX106" fmla="*/ 709342 w 2961438"/>
                  <a:gd name="connsiteY106" fmla="*/ 64853 h 689379"/>
                  <a:gd name="connsiteX107" fmla="*/ 743796 w 2961438"/>
                  <a:gd name="connsiteY107" fmla="*/ 64853 h 689379"/>
                  <a:gd name="connsiteX108" fmla="*/ 743796 w 2961438"/>
                  <a:gd name="connsiteY108" fmla="*/ 67285 h 689379"/>
                  <a:gd name="connsiteX109" fmla="*/ 743796 w 2961438"/>
                  <a:gd name="connsiteY109" fmla="*/ 84309 h 689379"/>
                  <a:gd name="connsiteX110" fmla="*/ 746076 w 2961438"/>
                  <a:gd name="connsiteY110" fmla="*/ 84309 h 689379"/>
                  <a:gd name="connsiteX111" fmla="*/ 762036 w 2961438"/>
                  <a:gd name="connsiteY111" fmla="*/ 84309 h 689379"/>
                  <a:gd name="connsiteX112" fmla="*/ 762036 w 2961438"/>
                  <a:gd name="connsiteY112" fmla="*/ 131868 h 689379"/>
                  <a:gd name="connsiteX113" fmla="*/ 763049 w 2961438"/>
                  <a:gd name="connsiteY113" fmla="*/ 131868 h 689379"/>
                  <a:gd name="connsiteX114" fmla="*/ 770143 w 2961438"/>
                  <a:gd name="connsiteY114" fmla="*/ 131868 h 689379"/>
                  <a:gd name="connsiteX115" fmla="*/ 784330 w 2961438"/>
                  <a:gd name="connsiteY115" fmla="*/ 136192 h 689379"/>
                  <a:gd name="connsiteX116" fmla="*/ 784330 w 2961438"/>
                  <a:gd name="connsiteY116" fmla="*/ 175104 h 689379"/>
                  <a:gd name="connsiteX117" fmla="*/ 785343 w 2961438"/>
                  <a:gd name="connsiteY117" fmla="*/ 175104 h 689379"/>
                  <a:gd name="connsiteX118" fmla="*/ 792436 w 2961438"/>
                  <a:gd name="connsiteY118" fmla="*/ 175104 h 689379"/>
                  <a:gd name="connsiteX119" fmla="*/ 792436 w 2961438"/>
                  <a:gd name="connsiteY119" fmla="*/ 176725 h 689379"/>
                  <a:gd name="connsiteX120" fmla="*/ 792436 w 2961438"/>
                  <a:gd name="connsiteY120" fmla="*/ 188074 h 689379"/>
                  <a:gd name="connsiteX121" fmla="*/ 794463 w 2961438"/>
                  <a:gd name="connsiteY121" fmla="*/ 188074 h 689379"/>
                  <a:gd name="connsiteX122" fmla="*/ 808650 w 2961438"/>
                  <a:gd name="connsiteY122" fmla="*/ 188074 h 689379"/>
                  <a:gd name="connsiteX123" fmla="*/ 814730 w 2961438"/>
                  <a:gd name="connsiteY123" fmla="*/ 194560 h 689379"/>
                  <a:gd name="connsiteX124" fmla="*/ 814730 w 2961438"/>
                  <a:gd name="connsiteY124" fmla="*/ 216178 h 689379"/>
                  <a:gd name="connsiteX125" fmla="*/ 817010 w 2961438"/>
                  <a:gd name="connsiteY125" fmla="*/ 216178 h 689379"/>
                  <a:gd name="connsiteX126" fmla="*/ 832970 w 2961438"/>
                  <a:gd name="connsiteY126" fmla="*/ 216178 h 689379"/>
                  <a:gd name="connsiteX127" fmla="*/ 832970 w 2961438"/>
                  <a:gd name="connsiteY127" fmla="*/ 217258 h 689379"/>
                  <a:gd name="connsiteX128" fmla="*/ 832970 w 2961438"/>
                  <a:gd name="connsiteY128" fmla="*/ 224825 h 689379"/>
                  <a:gd name="connsiteX129" fmla="*/ 834237 w 2961438"/>
                  <a:gd name="connsiteY129" fmla="*/ 224825 h 689379"/>
                  <a:gd name="connsiteX130" fmla="*/ 843104 w 2961438"/>
                  <a:gd name="connsiteY130" fmla="*/ 224825 h 689379"/>
                  <a:gd name="connsiteX131" fmla="*/ 843104 w 2961438"/>
                  <a:gd name="connsiteY131" fmla="*/ 226986 h 689379"/>
                  <a:gd name="connsiteX132" fmla="*/ 843104 w 2961438"/>
                  <a:gd name="connsiteY132" fmla="*/ 242119 h 689379"/>
                  <a:gd name="connsiteX133" fmla="*/ 847157 w 2961438"/>
                  <a:gd name="connsiteY133" fmla="*/ 240227 h 689379"/>
                  <a:gd name="connsiteX134" fmla="*/ 847157 w 2961438"/>
                  <a:gd name="connsiteY134" fmla="*/ 226986 h 689379"/>
                  <a:gd name="connsiteX135" fmla="*/ 848170 w 2961438"/>
                  <a:gd name="connsiteY135" fmla="*/ 226986 h 689379"/>
                  <a:gd name="connsiteX136" fmla="*/ 855264 w 2961438"/>
                  <a:gd name="connsiteY136" fmla="*/ 226986 h 689379"/>
                  <a:gd name="connsiteX137" fmla="*/ 855264 w 2961438"/>
                  <a:gd name="connsiteY137" fmla="*/ 228608 h 689379"/>
                  <a:gd name="connsiteX138" fmla="*/ 855264 w 2961438"/>
                  <a:gd name="connsiteY138" fmla="*/ 239957 h 689379"/>
                  <a:gd name="connsiteX139" fmla="*/ 856024 w 2961438"/>
                  <a:gd name="connsiteY139" fmla="*/ 239957 h 689379"/>
                  <a:gd name="connsiteX140" fmla="*/ 861344 w 2961438"/>
                  <a:gd name="connsiteY140" fmla="*/ 239957 h 689379"/>
                  <a:gd name="connsiteX141" fmla="*/ 909984 w 2961438"/>
                  <a:gd name="connsiteY141" fmla="*/ 235634 h 689379"/>
                  <a:gd name="connsiteX142" fmla="*/ 909984 w 2961438"/>
                  <a:gd name="connsiteY142" fmla="*/ 236985 h 689379"/>
                  <a:gd name="connsiteX143" fmla="*/ 909984 w 2961438"/>
                  <a:gd name="connsiteY143" fmla="*/ 246442 h 689379"/>
                  <a:gd name="connsiteX144" fmla="*/ 910744 w 2961438"/>
                  <a:gd name="connsiteY144" fmla="*/ 246442 h 689379"/>
                  <a:gd name="connsiteX145" fmla="*/ 916065 w 2961438"/>
                  <a:gd name="connsiteY145" fmla="*/ 246442 h 689379"/>
                  <a:gd name="connsiteX146" fmla="*/ 916065 w 2961438"/>
                  <a:gd name="connsiteY146" fmla="*/ 248604 h 689379"/>
                  <a:gd name="connsiteX147" fmla="*/ 916065 w 2961438"/>
                  <a:gd name="connsiteY147" fmla="*/ 263737 h 689379"/>
                  <a:gd name="connsiteX148" fmla="*/ 918091 w 2961438"/>
                  <a:gd name="connsiteY148" fmla="*/ 262386 h 689379"/>
                  <a:gd name="connsiteX149" fmla="*/ 932278 w 2961438"/>
                  <a:gd name="connsiteY149" fmla="*/ 252928 h 689379"/>
                  <a:gd name="connsiteX150" fmla="*/ 938358 w 2961438"/>
                  <a:gd name="connsiteY150" fmla="*/ 211854 h 689379"/>
                  <a:gd name="connsiteX151" fmla="*/ 939118 w 2961438"/>
                  <a:gd name="connsiteY151" fmla="*/ 211584 h 689379"/>
                  <a:gd name="connsiteX152" fmla="*/ 944438 w 2961438"/>
                  <a:gd name="connsiteY152" fmla="*/ 209692 h 689379"/>
                  <a:gd name="connsiteX153" fmla="*/ 946465 w 2961438"/>
                  <a:gd name="connsiteY153" fmla="*/ 140515 h 689379"/>
                  <a:gd name="connsiteX154" fmla="*/ 948492 w 2961438"/>
                  <a:gd name="connsiteY154" fmla="*/ 209692 h 689379"/>
                  <a:gd name="connsiteX155" fmla="*/ 949252 w 2961438"/>
                  <a:gd name="connsiteY155" fmla="*/ 209962 h 689379"/>
                  <a:gd name="connsiteX156" fmla="*/ 954572 w 2961438"/>
                  <a:gd name="connsiteY156" fmla="*/ 211854 h 689379"/>
                  <a:gd name="connsiteX157" fmla="*/ 954572 w 2961438"/>
                  <a:gd name="connsiteY157" fmla="*/ 125383 h 689379"/>
                  <a:gd name="connsiteX158" fmla="*/ 958625 w 2961438"/>
                  <a:gd name="connsiteY158" fmla="*/ 92956 h 689379"/>
                  <a:gd name="connsiteX159" fmla="*/ 997132 w 2961438"/>
                  <a:gd name="connsiteY159" fmla="*/ 92956 h 689379"/>
                  <a:gd name="connsiteX160" fmla="*/ 997132 w 2961438"/>
                  <a:gd name="connsiteY160" fmla="*/ 125383 h 689379"/>
                  <a:gd name="connsiteX161" fmla="*/ 997892 w 2961438"/>
                  <a:gd name="connsiteY161" fmla="*/ 125383 h 689379"/>
                  <a:gd name="connsiteX162" fmla="*/ 1003212 w 2961438"/>
                  <a:gd name="connsiteY162" fmla="*/ 125383 h 689379"/>
                  <a:gd name="connsiteX163" fmla="*/ 1003212 w 2961438"/>
                  <a:gd name="connsiteY163" fmla="*/ 43235 h 689379"/>
                  <a:gd name="connsiteX164" fmla="*/ 1004986 w 2961438"/>
                  <a:gd name="connsiteY164" fmla="*/ 43235 h 689379"/>
                  <a:gd name="connsiteX165" fmla="*/ 1017399 w 2961438"/>
                  <a:gd name="connsiteY165" fmla="*/ 43235 h 689379"/>
                  <a:gd name="connsiteX166" fmla="*/ 1017399 w 2961438"/>
                  <a:gd name="connsiteY166" fmla="*/ 41344 h 689379"/>
                  <a:gd name="connsiteX167" fmla="*/ 1017399 w 2961438"/>
                  <a:gd name="connsiteY167" fmla="*/ 28103 h 689379"/>
                  <a:gd name="connsiteX168" fmla="*/ 1039693 w 2961438"/>
                  <a:gd name="connsiteY168" fmla="*/ 28103 h 689379"/>
                  <a:gd name="connsiteX169" fmla="*/ 1039693 w 2961438"/>
                  <a:gd name="connsiteY169" fmla="*/ 27022 h 689379"/>
                  <a:gd name="connsiteX170" fmla="*/ 1039693 w 2961438"/>
                  <a:gd name="connsiteY170" fmla="*/ 19456 h 689379"/>
                  <a:gd name="connsiteX171" fmla="*/ 1041466 w 2961438"/>
                  <a:gd name="connsiteY171" fmla="*/ 19456 h 689379"/>
                  <a:gd name="connsiteX172" fmla="*/ 1053880 w 2961438"/>
                  <a:gd name="connsiteY172" fmla="*/ 19456 h 689379"/>
                  <a:gd name="connsiteX173" fmla="*/ 1053880 w 2961438"/>
                  <a:gd name="connsiteY173" fmla="*/ 20537 h 689379"/>
                  <a:gd name="connsiteX174" fmla="*/ 1053880 w 2961438"/>
                  <a:gd name="connsiteY174" fmla="*/ 28103 h 689379"/>
                  <a:gd name="connsiteX175" fmla="*/ 1054640 w 2961438"/>
                  <a:gd name="connsiteY175" fmla="*/ 28103 h 689379"/>
                  <a:gd name="connsiteX176" fmla="*/ 1059960 w 2961438"/>
                  <a:gd name="connsiteY176" fmla="*/ 28103 h 689379"/>
                  <a:gd name="connsiteX177" fmla="*/ 1070093 w 2961438"/>
                  <a:gd name="connsiteY177" fmla="*/ 23779 h 689379"/>
                  <a:gd name="connsiteX178" fmla="*/ 1074146 w 2961438"/>
                  <a:gd name="connsiteY178" fmla="*/ 27022 h 689379"/>
                  <a:gd name="connsiteX179" fmla="*/ 1074146 w 2961438"/>
                  <a:gd name="connsiteY179" fmla="*/ 19456 h 689379"/>
                  <a:gd name="connsiteX180" fmla="*/ 1076426 w 2961438"/>
                  <a:gd name="connsiteY180" fmla="*/ 19456 h 689379"/>
                  <a:gd name="connsiteX181" fmla="*/ 1092387 w 2961438"/>
                  <a:gd name="connsiteY181" fmla="*/ 19456 h 689379"/>
                  <a:gd name="connsiteX182" fmla="*/ 1092387 w 2961438"/>
                  <a:gd name="connsiteY182" fmla="*/ 20537 h 689379"/>
                  <a:gd name="connsiteX183" fmla="*/ 1092387 w 2961438"/>
                  <a:gd name="connsiteY183" fmla="*/ 28103 h 689379"/>
                  <a:gd name="connsiteX184" fmla="*/ 1122787 w 2961438"/>
                  <a:gd name="connsiteY184" fmla="*/ 28103 h 689379"/>
                  <a:gd name="connsiteX185" fmla="*/ 1122787 w 2961438"/>
                  <a:gd name="connsiteY185" fmla="*/ 29724 h 689379"/>
                  <a:gd name="connsiteX186" fmla="*/ 1122787 w 2961438"/>
                  <a:gd name="connsiteY186" fmla="*/ 41074 h 689379"/>
                  <a:gd name="connsiteX187" fmla="*/ 1149134 w 2961438"/>
                  <a:gd name="connsiteY187" fmla="*/ 41074 h 689379"/>
                  <a:gd name="connsiteX188" fmla="*/ 1149134 w 2961438"/>
                  <a:gd name="connsiteY188" fmla="*/ 71338 h 689379"/>
                  <a:gd name="connsiteX189" fmla="*/ 1149894 w 2961438"/>
                  <a:gd name="connsiteY189" fmla="*/ 71338 h 689379"/>
                  <a:gd name="connsiteX190" fmla="*/ 1155214 w 2961438"/>
                  <a:gd name="connsiteY190" fmla="*/ 71338 h 689379"/>
                  <a:gd name="connsiteX191" fmla="*/ 1155214 w 2961438"/>
                  <a:gd name="connsiteY191" fmla="*/ 72419 h 689379"/>
                  <a:gd name="connsiteX192" fmla="*/ 1155214 w 2961438"/>
                  <a:gd name="connsiteY192" fmla="*/ 79986 h 689379"/>
                  <a:gd name="connsiteX193" fmla="*/ 1159268 w 2961438"/>
                  <a:gd name="connsiteY193" fmla="*/ 110250 h 689379"/>
                  <a:gd name="connsiteX194" fmla="*/ 1160028 w 2961438"/>
                  <a:gd name="connsiteY194" fmla="*/ 110250 h 689379"/>
                  <a:gd name="connsiteX195" fmla="*/ 1165348 w 2961438"/>
                  <a:gd name="connsiteY195" fmla="*/ 110250 h 689379"/>
                  <a:gd name="connsiteX196" fmla="*/ 1165348 w 2961438"/>
                  <a:gd name="connsiteY196" fmla="*/ 111061 h 689379"/>
                  <a:gd name="connsiteX197" fmla="*/ 1165348 w 2961438"/>
                  <a:gd name="connsiteY197" fmla="*/ 116736 h 689379"/>
                  <a:gd name="connsiteX198" fmla="*/ 1166361 w 2961438"/>
                  <a:gd name="connsiteY198" fmla="*/ 116736 h 689379"/>
                  <a:gd name="connsiteX199" fmla="*/ 1173454 w 2961438"/>
                  <a:gd name="connsiteY199" fmla="*/ 116736 h 689379"/>
                  <a:gd name="connsiteX200" fmla="*/ 1173454 w 2961438"/>
                  <a:gd name="connsiteY200" fmla="*/ 147001 h 689379"/>
                  <a:gd name="connsiteX201" fmla="*/ 1175481 w 2961438"/>
                  <a:gd name="connsiteY201" fmla="*/ 147001 h 689379"/>
                  <a:gd name="connsiteX202" fmla="*/ 1189668 w 2961438"/>
                  <a:gd name="connsiteY202" fmla="*/ 147001 h 689379"/>
                  <a:gd name="connsiteX203" fmla="*/ 1189668 w 2961438"/>
                  <a:gd name="connsiteY203" fmla="*/ 170780 h 689379"/>
                  <a:gd name="connsiteX204" fmla="*/ 1191695 w 2961438"/>
                  <a:gd name="connsiteY204" fmla="*/ 172401 h 689379"/>
                  <a:gd name="connsiteX205" fmla="*/ 1191695 w 2961438"/>
                  <a:gd name="connsiteY205" fmla="*/ 183751 h 689379"/>
                  <a:gd name="connsiteX206" fmla="*/ 1192455 w 2961438"/>
                  <a:gd name="connsiteY206" fmla="*/ 183751 h 689379"/>
                  <a:gd name="connsiteX207" fmla="*/ 1197775 w 2961438"/>
                  <a:gd name="connsiteY207" fmla="*/ 183751 h 689379"/>
                  <a:gd name="connsiteX208" fmla="*/ 1197775 w 2961438"/>
                  <a:gd name="connsiteY208" fmla="*/ 207530 h 689379"/>
                  <a:gd name="connsiteX209" fmla="*/ 1199041 w 2961438"/>
                  <a:gd name="connsiteY209" fmla="*/ 207530 h 689379"/>
                  <a:gd name="connsiteX210" fmla="*/ 1207908 w 2961438"/>
                  <a:gd name="connsiteY210" fmla="*/ 207530 h 689379"/>
                  <a:gd name="connsiteX211" fmla="*/ 1209935 w 2961438"/>
                  <a:gd name="connsiteY211" fmla="*/ 211584 h 689379"/>
                  <a:gd name="connsiteX212" fmla="*/ 1209935 w 2961438"/>
                  <a:gd name="connsiteY212" fmla="*/ 224825 h 689379"/>
                  <a:gd name="connsiteX213" fmla="*/ 1211455 w 2961438"/>
                  <a:gd name="connsiteY213" fmla="*/ 222933 h 689379"/>
                  <a:gd name="connsiteX214" fmla="*/ 1222095 w 2961438"/>
                  <a:gd name="connsiteY214" fmla="*/ 209692 h 689379"/>
                  <a:gd name="connsiteX215" fmla="*/ 1250469 w 2961438"/>
                  <a:gd name="connsiteY215" fmla="*/ 209692 h 689379"/>
                  <a:gd name="connsiteX216" fmla="*/ 1250469 w 2961438"/>
                  <a:gd name="connsiteY216" fmla="*/ 296163 h 689379"/>
                  <a:gd name="connsiteX217" fmla="*/ 1251229 w 2961438"/>
                  <a:gd name="connsiteY217" fmla="*/ 296163 h 689379"/>
                  <a:gd name="connsiteX218" fmla="*/ 1256549 w 2961438"/>
                  <a:gd name="connsiteY218" fmla="*/ 296163 h 689379"/>
                  <a:gd name="connsiteX219" fmla="*/ 1257309 w 2961438"/>
                  <a:gd name="connsiteY219" fmla="*/ 294812 h 689379"/>
                  <a:gd name="connsiteX220" fmla="*/ 1262629 w 2961438"/>
                  <a:gd name="connsiteY220" fmla="*/ 285354 h 689379"/>
                  <a:gd name="connsiteX221" fmla="*/ 1262629 w 2961438"/>
                  <a:gd name="connsiteY221" fmla="*/ 287246 h 689379"/>
                  <a:gd name="connsiteX222" fmla="*/ 1262629 w 2961438"/>
                  <a:gd name="connsiteY222" fmla="*/ 300487 h 689379"/>
                  <a:gd name="connsiteX223" fmla="*/ 1266682 w 2961438"/>
                  <a:gd name="connsiteY223" fmla="*/ 255090 h 689379"/>
                  <a:gd name="connsiteX224" fmla="*/ 1267442 w 2961438"/>
                  <a:gd name="connsiteY224" fmla="*/ 255090 h 689379"/>
                  <a:gd name="connsiteX225" fmla="*/ 1272762 w 2961438"/>
                  <a:gd name="connsiteY225" fmla="*/ 255090 h 689379"/>
                  <a:gd name="connsiteX226" fmla="*/ 1272762 w 2961438"/>
                  <a:gd name="connsiteY226" fmla="*/ 190236 h 689379"/>
                  <a:gd name="connsiteX227" fmla="*/ 1273776 w 2961438"/>
                  <a:gd name="connsiteY227" fmla="*/ 190236 h 689379"/>
                  <a:gd name="connsiteX228" fmla="*/ 1280869 w 2961438"/>
                  <a:gd name="connsiteY228" fmla="*/ 190236 h 689379"/>
                  <a:gd name="connsiteX229" fmla="*/ 1293029 w 2961438"/>
                  <a:gd name="connsiteY229" fmla="*/ 147001 h 689379"/>
                  <a:gd name="connsiteX230" fmla="*/ 1294296 w 2961438"/>
                  <a:gd name="connsiteY230" fmla="*/ 147001 h 689379"/>
                  <a:gd name="connsiteX231" fmla="*/ 1303163 w 2961438"/>
                  <a:gd name="connsiteY231" fmla="*/ 147001 h 689379"/>
                  <a:gd name="connsiteX232" fmla="*/ 1313296 w 2961438"/>
                  <a:gd name="connsiteY232" fmla="*/ 190236 h 689379"/>
                  <a:gd name="connsiteX233" fmla="*/ 1314309 w 2961438"/>
                  <a:gd name="connsiteY233" fmla="*/ 190236 h 689379"/>
                  <a:gd name="connsiteX234" fmla="*/ 1321403 w 2961438"/>
                  <a:gd name="connsiteY234" fmla="*/ 190236 h 689379"/>
                  <a:gd name="connsiteX235" fmla="*/ 1321403 w 2961438"/>
                  <a:gd name="connsiteY235" fmla="*/ 229148 h 689379"/>
                  <a:gd name="connsiteX236" fmla="*/ 1323176 w 2961438"/>
                  <a:gd name="connsiteY236" fmla="*/ 229148 h 689379"/>
                  <a:gd name="connsiteX237" fmla="*/ 1335590 w 2961438"/>
                  <a:gd name="connsiteY237" fmla="*/ 229148 h 689379"/>
                  <a:gd name="connsiteX238" fmla="*/ 1335590 w 2961438"/>
                  <a:gd name="connsiteY238" fmla="*/ 231310 h 689379"/>
                  <a:gd name="connsiteX239" fmla="*/ 1335590 w 2961438"/>
                  <a:gd name="connsiteY239" fmla="*/ 246442 h 689379"/>
                  <a:gd name="connsiteX240" fmla="*/ 1339643 w 2961438"/>
                  <a:gd name="connsiteY240" fmla="*/ 244281 h 689379"/>
                  <a:gd name="connsiteX241" fmla="*/ 1339643 w 2961438"/>
                  <a:gd name="connsiteY241" fmla="*/ 229148 h 689379"/>
                  <a:gd name="connsiteX242" fmla="*/ 1341163 w 2961438"/>
                  <a:gd name="connsiteY242" fmla="*/ 229148 h 689379"/>
                  <a:gd name="connsiteX243" fmla="*/ 1351803 w 2961438"/>
                  <a:gd name="connsiteY243" fmla="*/ 229148 h 689379"/>
                  <a:gd name="connsiteX244" fmla="*/ 1351803 w 2961438"/>
                  <a:gd name="connsiteY244" fmla="*/ 230769 h 689379"/>
                  <a:gd name="connsiteX245" fmla="*/ 1351803 w 2961438"/>
                  <a:gd name="connsiteY245" fmla="*/ 242119 h 689379"/>
                  <a:gd name="connsiteX246" fmla="*/ 1382204 w 2961438"/>
                  <a:gd name="connsiteY246" fmla="*/ 242119 h 689379"/>
                  <a:gd name="connsiteX247" fmla="*/ 1382204 w 2961438"/>
                  <a:gd name="connsiteY247" fmla="*/ 205369 h 689379"/>
                  <a:gd name="connsiteX248" fmla="*/ 1383470 w 2961438"/>
                  <a:gd name="connsiteY248" fmla="*/ 205369 h 689379"/>
                  <a:gd name="connsiteX249" fmla="*/ 1392337 w 2961438"/>
                  <a:gd name="connsiteY249" fmla="*/ 205369 h 689379"/>
                  <a:gd name="connsiteX250" fmla="*/ 1392337 w 2961438"/>
                  <a:gd name="connsiteY250" fmla="*/ 226986 h 689379"/>
                  <a:gd name="connsiteX251" fmla="*/ 1394364 w 2961438"/>
                  <a:gd name="connsiteY251" fmla="*/ 194560 h 689379"/>
                  <a:gd name="connsiteX252" fmla="*/ 1416657 w 2961438"/>
                  <a:gd name="connsiteY252" fmla="*/ 194560 h 689379"/>
                  <a:gd name="connsiteX253" fmla="*/ 1416657 w 2961438"/>
                  <a:gd name="connsiteY253" fmla="*/ 192938 h 689379"/>
                  <a:gd name="connsiteX254" fmla="*/ 1416657 w 2961438"/>
                  <a:gd name="connsiteY254" fmla="*/ 181589 h 689379"/>
                  <a:gd name="connsiteX255" fmla="*/ 1417417 w 2961438"/>
                  <a:gd name="connsiteY255" fmla="*/ 181589 h 689379"/>
                  <a:gd name="connsiteX256" fmla="*/ 1422737 w 2961438"/>
                  <a:gd name="connsiteY256" fmla="*/ 181589 h 689379"/>
                  <a:gd name="connsiteX257" fmla="*/ 1422737 w 2961438"/>
                  <a:gd name="connsiteY257" fmla="*/ 179698 h 689379"/>
                  <a:gd name="connsiteX258" fmla="*/ 1422737 w 2961438"/>
                  <a:gd name="connsiteY258" fmla="*/ 166457 h 689379"/>
                  <a:gd name="connsiteX259" fmla="*/ 1426791 w 2961438"/>
                  <a:gd name="connsiteY259" fmla="*/ 172942 h 689379"/>
                  <a:gd name="connsiteX260" fmla="*/ 1429071 w 2961438"/>
                  <a:gd name="connsiteY260" fmla="*/ 172942 h 689379"/>
                  <a:gd name="connsiteX261" fmla="*/ 1445031 w 2961438"/>
                  <a:gd name="connsiteY261" fmla="*/ 172942 h 689379"/>
                  <a:gd name="connsiteX262" fmla="*/ 1445031 w 2961438"/>
                  <a:gd name="connsiteY262" fmla="*/ 172131 h 689379"/>
                  <a:gd name="connsiteX263" fmla="*/ 1445031 w 2961438"/>
                  <a:gd name="connsiteY263" fmla="*/ 166457 h 689379"/>
                  <a:gd name="connsiteX264" fmla="*/ 1445791 w 2961438"/>
                  <a:gd name="connsiteY264" fmla="*/ 166457 h 689379"/>
                  <a:gd name="connsiteX265" fmla="*/ 1451111 w 2961438"/>
                  <a:gd name="connsiteY265" fmla="*/ 166457 h 689379"/>
                  <a:gd name="connsiteX266" fmla="*/ 1451111 w 2961438"/>
                  <a:gd name="connsiteY266" fmla="*/ 167808 h 689379"/>
                  <a:gd name="connsiteX267" fmla="*/ 1451111 w 2961438"/>
                  <a:gd name="connsiteY267" fmla="*/ 177266 h 689379"/>
                  <a:gd name="connsiteX268" fmla="*/ 1489618 w 2961438"/>
                  <a:gd name="connsiteY268" fmla="*/ 177266 h 689379"/>
                  <a:gd name="connsiteX269" fmla="*/ 1489618 w 2961438"/>
                  <a:gd name="connsiteY269" fmla="*/ 315619 h 689379"/>
                  <a:gd name="connsiteX270" fmla="*/ 1491138 w 2961438"/>
                  <a:gd name="connsiteY270" fmla="*/ 315619 h 689379"/>
                  <a:gd name="connsiteX271" fmla="*/ 1501778 w 2961438"/>
                  <a:gd name="connsiteY271" fmla="*/ 315619 h 689379"/>
                  <a:gd name="connsiteX272" fmla="*/ 1501778 w 2961438"/>
                  <a:gd name="connsiteY272" fmla="*/ 302649 h 689379"/>
                  <a:gd name="connsiteX273" fmla="*/ 1505832 w 2961438"/>
                  <a:gd name="connsiteY273" fmla="*/ 302649 h 689379"/>
                  <a:gd name="connsiteX274" fmla="*/ 1505832 w 2961438"/>
                  <a:gd name="connsiteY274" fmla="*/ 315619 h 689379"/>
                  <a:gd name="connsiteX275" fmla="*/ 1536232 w 2961438"/>
                  <a:gd name="connsiteY275" fmla="*/ 315619 h 689379"/>
                  <a:gd name="connsiteX276" fmla="*/ 1536232 w 2961438"/>
                  <a:gd name="connsiteY276" fmla="*/ 285354 h 689379"/>
                  <a:gd name="connsiteX277" fmla="*/ 1548392 w 2961438"/>
                  <a:gd name="connsiteY277" fmla="*/ 285354 h 689379"/>
                  <a:gd name="connsiteX278" fmla="*/ 1560552 w 2961438"/>
                  <a:gd name="connsiteY278" fmla="*/ 283193 h 689379"/>
                  <a:gd name="connsiteX279" fmla="*/ 1564606 w 2961438"/>
                  <a:gd name="connsiteY279" fmla="*/ 285354 h 689379"/>
                  <a:gd name="connsiteX280" fmla="*/ 1574739 w 2961438"/>
                  <a:gd name="connsiteY280" fmla="*/ 285354 h 689379"/>
                  <a:gd name="connsiteX281" fmla="*/ 1574739 w 2961438"/>
                  <a:gd name="connsiteY281" fmla="*/ 315619 h 689379"/>
                  <a:gd name="connsiteX282" fmla="*/ 1582846 w 2961438"/>
                  <a:gd name="connsiteY282" fmla="*/ 315619 h 689379"/>
                  <a:gd name="connsiteX283" fmla="*/ 1582846 w 2961438"/>
                  <a:gd name="connsiteY283" fmla="*/ 332914 h 689379"/>
                  <a:gd name="connsiteX284" fmla="*/ 1592182 w 2961438"/>
                  <a:gd name="connsiteY284" fmla="*/ 333819 h 689379"/>
                  <a:gd name="connsiteX285" fmla="*/ 1605140 w 2961438"/>
                  <a:gd name="connsiteY285" fmla="*/ 333819 h 689379"/>
                  <a:gd name="connsiteX286" fmla="*/ 1605140 w 2961438"/>
                  <a:gd name="connsiteY286" fmla="*/ 317781 h 689379"/>
                  <a:gd name="connsiteX287" fmla="*/ 1673096 w 2961438"/>
                  <a:gd name="connsiteY287" fmla="*/ 317781 h 689379"/>
                  <a:gd name="connsiteX288" fmla="*/ 1673096 w 2961438"/>
                  <a:gd name="connsiteY288" fmla="*/ 232528 h 689379"/>
                  <a:gd name="connsiteX289" fmla="*/ 1745104 w 2961438"/>
                  <a:gd name="connsiteY289" fmla="*/ 232528 h 689379"/>
                  <a:gd name="connsiteX290" fmla="*/ 1745104 w 2961438"/>
                  <a:gd name="connsiteY290" fmla="*/ 311296 h 689379"/>
                  <a:gd name="connsiteX291" fmla="*/ 1747008 w 2961438"/>
                  <a:gd name="connsiteY291" fmla="*/ 311296 h 689379"/>
                  <a:gd name="connsiteX292" fmla="*/ 1748250 w 2961438"/>
                  <a:gd name="connsiteY292" fmla="*/ 333819 h 689379"/>
                  <a:gd name="connsiteX293" fmla="*/ 1757926 w 2961438"/>
                  <a:gd name="connsiteY293" fmla="*/ 333819 h 689379"/>
                  <a:gd name="connsiteX294" fmla="*/ 1759168 w 2961438"/>
                  <a:gd name="connsiteY294" fmla="*/ 311296 h 689379"/>
                  <a:gd name="connsiteX295" fmla="*/ 1765248 w 2961438"/>
                  <a:gd name="connsiteY295" fmla="*/ 311296 h 689379"/>
                  <a:gd name="connsiteX296" fmla="*/ 1766490 w 2961438"/>
                  <a:gd name="connsiteY296" fmla="*/ 333819 h 689379"/>
                  <a:gd name="connsiteX297" fmla="*/ 1817112 w 2961438"/>
                  <a:gd name="connsiteY297" fmla="*/ 333819 h 689379"/>
                  <a:gd name="connsiteX298" fmla="*/ 1817112 w 2961438"/>
                  <a:gd name="connsiteY298" fmla="*/ 170791 h 689379"/>
                  <a:gd name="connsiteX299" fmla="*/ 2014439 w 2961438"/>
                  <a:gd name="connsiteY299" fmla="*/ 170791 h 689379"/>
                  <a:gd name="connsiteX300" fmla="*/ 2014439 w 2961438"/>
                  <a:gd name="connsiteY300" fmla="*/ 333819 h 689379"/>
                  <a:gd name="connsiteX301" fmla="*/ 2033136 w 2961438"/>
                  <a:gd name="connsiteY301" fmla="*/ 333819 h 689379"/>
                  <a:gd name="connsiteX302" fmla="*/ 2033136 w 2961438"/>
                  <a:gd name="connsiteY302" fmla="*/ 251126 h 689379"/>
                  <a:gd name="connsiteX303" fmla="*/ 2128256 w 2961438"/>
                  <a:gd name="connsiteY303" fmla="*/ 251126 h 689379"/>
                  <a:gd name="connsiteX304" fmla="*/ 2180720 w 2961438"/>
                  <a:gd name="connsiteY304" fmla="*/ 185913 h 689379"/>
                  <a:gd name="connsiteX305" fmla="*/ 2245574 w 2961438"/>
                  <a:gd name="connsiteY305" fmla="*/ 185913 h 689379"/>
                  <a:gd name="connsiteX306" fmla="*/ 2245574 w 2961438"/>
                  <a:gd name="connsiteY306" fmla="*/ 261575 h 689379"/>
                  <a:gd name="connsiteX307" fmla="*/ 2253681 w 2961438"/>
                  <a:gd name="connsiteY307" fmla="*/ 261575 h 689379"/>
                  <a:gd name="connsiteX308" fmla="*/ 2255708 w 2961438"/>
                  <a:gd name="connsiteY308" fmla="*/ 255090 h 689379"/>
                  <a:gd name="connsiteX309" fmla="*/ 2261788 w 2961438"/>
                  <a:gd name="connsiteY309" fmla="*/ 255090 h 689379"/>
                  <a:gd name="connsiteX310" fmla="*/ 2263815 w 2961438"/>
                  <a:gd name="connsiteY310" fmla="*/ 263737 h 689379"/>
                  <a:gd name="connsiteX311" fmla="*/ 2275975 w 2961438"/>
                  <a:gd name="connsiteY311" fmla="*/ 263737 h 689379"/>
                  <a:gd name="connsiteX312" fmla="*/ 2275975 w 2961438"/>
                  <a:gd name="connsiteY312" fmla="*/ 257251 h 689379"/>
                  <a:gd name="connsiteX313" fmla="*/ 2298268 w 2961438"/>
                  <a:gd name="connsiteY313" fmla="*/ 257251 h 689379"/>
                  <a:gd name="connsiteX314" fmla="*/ 2298268 w 2961438"/>
                  <a:gd name="connsiteY314" fmla="*/ 263737 h 689379"/>
                  <a:gd name="connsiteX315" fmla="*/ 2318535 w 2961438"/>
                  <a:gd name="connsiteY315" fmla="*/ 263737 h 689379"/>
                  <a:gd name="connsiteX316" fmla="*/ 2318535 w 2961438"/>
                  <a:gd name="connsiteY316" fmla="*/ 309134 h 689379"/>
                  <a:gd name="connsiteX317" fmla="*/ 2332722 w 2961438"/>
                  <a:gd name="connsiteY317" fmla="*/ 309134 h 689379"/>
                  <a:gd name="connsiteX318" fmla="*/ 2332722 w 2961438"/>
                  <a:gd name="connsiteY318" fmla="*/ 296163 h 689379"/>
                  <a:gd name="connsiteX319" fmla="*/ 2348936 w 2961438"/>
                  <a:gd name="connsiteY319" fmla="*/ 296163 h 689379"/>
                  <a:gd name="connsiteX320" fmla="*/ 2348936 w 2961438"/>
                  <a:gd name="connsiteY320" fmla="*/ 116736 h 689379"/>
                  <a:gd name="connsiteX321" fmla="*/ 2355016 w 2961438"/>
                  <a:gd name="connsiteY321" fmla="*/ 110250 h 689379"/>
                  <a:gd name="connsiteX322" fmla="*/ 2427977 w 2961438"/>
                  <a:gd name="connsiteY322" fmla="*/ 110250 h 689379"/>
                  <a:gd name="connsiteX323" fmla="*/ 2427977 w 2961438"/>
                  <a:gd name="connsiteY323" fmla="*/ 118898 h 689379"/>
                  <a:gd name="connsiteX324" fmla="*/ 2438110 w 2961438"/>
                  <a:gd name="connsiteY324" fmla="*/ 118898 h 689379"/>
                  <a:gd name="connsiteX325" fmla="*/ 2438110 w 2961438"/>
                  <a:gd name="connsiteY325" fmla="*/ 233472 h 689379"/>
                  <a:gd name="connsiteX326" fmla="*/ 2460404 w 2961438"/>
                  <a:gd name="connsiteY326" fmla="*/ 233472 h 689379"/>
                  <a:gd name="connsiteX327" fmla="*/ 2460404 w 2961438"/>
                  <a:gd name="connsiteY327" fmla="*/ 166457 h 689379"/>
                  <a:gd name="connsiteX328" fmla="*/ 2486751 w 2961438"/>
                  <a:gd name="connsiteY328" fmla="*/ 166457 h 689379"/>
                  <a:gd name="connsiteX329" fmla="*/ 2490804 w 2961438"/>
                  <a:gd name="connsiteY329" fmla="*/ 162133 h 689379"/>
                  <a:gd name="connsiteX330" fmla="*/ 2498911 w 2961438"/>
                  <a:gd name="connsiteY330" fmla="*/ 162133 h 689379"/>
                  <a:gd name="connsiteX331" fmla="*/ 2502964 w 2961438"/>
                  <a:gd name="connsiteY331" fmla="*/ 166457 h 689379"/>
                  <a:gd name="connsiteX332" fmla="*/ 2525258 w 2961438"/>
                  <a:gd name="connsiteY332" fmla="*/ 166457 h 689379"/>
                  <a:gd name="connsiteX333" fmla="*/ 2525258 w 2961438"/>
                  <a:gd name="connsiteY333" fmla="*/ 49721 h 689379"/>
                  <a:gd name="connsiteX334" fmla="*/ 2582005 w 2961438"/>
                  <a:gd name="connsiteY334" fmla="*/ 38912 h 689379"/>
                  <a:gd name="connsiteX335" fmla="*/ 2582005 w 2961438"/>
                  <a:gd name="connsiteY335" fmla="*/ 39993 h 689379"/>
                  <a:gd name="connsiteX336" fmla="*/ 2582005 w 2961438"/>
                  <a:gd name="connsiteY336" fmla="*/ 47559 h 689379"/>
                  <a:gd name="connsiteX337" fmla="*/ 2608352 w 2961438"/>
                  <a:gd name="connsiteY337" fmla="*/ 47559 h 689379"/>
                  <a:gd name="connsiteX338" fmla="*/ 2608352 w 2961438"/>
                  <a:gd name="connsiteY338" fmla="*/ 302649 h 689379"/>
                  <a:gd name="connsiteX339" fmla="*/ 2630646 w 2961438"/>
                  <a:gd name="connsiteY339" fmla="*/ 302649 h 689379"/>
                  <a:gd name="connsiteX340" fmla="*/ 2630646 w 2961438"/>
                  <a:gd name="connsiteY340" fmla="*/ 298325 h 689379"/>
                  <a:gd name="connsiteX341" fmla="*/ 2642806 w 2961438"/>
                  <a:gd name="connsiteY341" fmla="*/ 298325 h 689379"/>
                  <a:gd name="connsiteX342" fmla="*/ 2642806 w 2961438"/>
                  <a:gd name="connsiteY342" fmla="*/ 302649 h 689379"/>
                  <a:gd name="connsiteX343" fmla="*/ 2667126 w 2961438"/>
                  <a:gd name="connsiteY343" fmla="*/ 302649 h 689379"/>
                  <a:gd name="connsiteX344" fmla="*/ 2667126 w 2961438"/>
                  <a:gd name="connsiteY344" fmla="*/ 289678 h 689379"/>
                  <a:gd name="connsiteX345" fmla="*/ 2695500 w 2961438"/>
                  <a:gd name="connsiteY345" fmla="*/ 289678 h 689379"/>
                  <a:gd name="connsiteX346" fmla="*/ 2707660 w 2961438"/>
                  <a:gd name="connsiteY346" fmla="*/ 285354 h 689379"/>
                  <a:gd name="connsiteX347" fmla="*/ 2727927 w 2961438"/>
                  <a:gd name="connsiteY347" fmla="*/ 289678 h 689379"/>
                  <a:gd name="connsiteX348" fmla="*/ 2727927 w 2961438"/>
                  <a:gd name="connsiteY348" fmla="*/ 272384 h 689379"/>
                  <a:gd name="connsiteX349" fmla="*/ 2736034 w 2961438"/>
                  <a:gd name="connsiteY349" fmla="*/ 272384 h 689379"/>
                  <a:gd name="connsiteX350" fmla="*/ 2736034 w 2961438"/>
                  <a:gd name="connsiteY350" fmla="*/ 259413 h 689379"/>
                  <a:gd name="connsiteX351" fmla="*/ 2792781 w 2961438"/>
                  <a:gd name="connsiteY351" fmla="*/ 259413 h 689379"/>
                  <a:gd name="connsiteX352" fmla="*/ 2792781 w 2961438"/>
                  <a:gd name="connsiteY352" fmla="*/ 229148 h 689379"/>
                  <a:gd name="connsiteX353" fmla="*/ 2811021 w 2961438"/>
                  <a:gd name="connsiteY353" fmla="*/ 229148 h 689379"/>
                  <a:gd name="connsiteX354" fmla="*/ 2811021 w 2961438"/>
                  <a:gd name="connsiteY354" fmla="*/ 222663 h 689379"/>
                  <a:gd name="connsiteX355" fmla="*/ 2823181 w 2961438"/>
                  <a:gd name="connsiteY355" fmla="*/ 222663 h 689379"/>
                  <a:gd name="connsiteX356" fmla="*/ 2823181 w 2961438"/>
                  <a:gd name="connsiteY356" fmla="*/ 229148 h 689379"/>
                  <a:gd name="connsiteX357" fmla="*/ 2839395 w 2961438"/>
                  <a:gd name="connsiteY357" fmla="*/ 229148 h 689379"/>
                  <a:gd name="connsiteX358" fmla="*/ 2839395 w 2961438"/>
                  <a:gd name="connsiteY358" fmla="*/ 278869 h 689379"/>
                  <a:gd name="connsiteX359" fmla="*/ 2871822 w 2961438"/>
                  <a:gd name="connsiteY359" fmla="*/ 278869 h 689379"/>
                  <a:gd name="connsiteX360" fmla="*/ 2871822 w 2961438"/>
                  <a:gd name="connsiteY360" fmla="*/ 252928 h 689379"/>
                  <a:gd name="connsiteX361" fmla="*/ 2910329 w 2961438"/>
                  <a:gd name="connsiteY361" fmla="*/ 252928 h 689379"/>
                  <a:gd name="connsiteX362" fmla="*/ 2910329 w 2961438"/>
                  <a:gd name="connsiteY362" fmla="*/ 222663 h 689379"/>
                  <a:gd name="connsiteX363" fmla="*/ 2958970 w 2961438"/>
                  <a:gd name="connsiteY363" fmla="*/ 222663 h 689379"/>
                  <a:gd name="connsiteX364" fmla="*/ 2961438 w 2961438"/>
                  <a:gd name="connsiteY364" fmla="*/ 689379 h 689379"/>
                  <a:gd name="connsiteX365" fmla="*/ 2054 w 2961438"/>
                  <a:gd name="connsiteY365" fmla="*/ 687046 h 689379"/>
                  <a:gd name="connsiteX366" fmla="*/ 0 w 2961438"/>
                  <a:gd name="connsiteY366" fmla="*/ 252928 h 689379"/>
                  <a:gd name="connsiteX367" fmla="*/ 20267 w 2961438"/>
                  <a:gd name="connsiteY367" fmla="*/ 252928 h 689379"/>
                  <a:gd name="connsiteX368" fmla="*/ 20774 w 2961438"/>
                  <a:gd name="connsiteY368" fmla="*/ 251847 h 689379"/>
                  <a:gd name="connsiteX369" fmla="*/ 24320 w 2961438"/>
                  <a:gd name="connsiteY369" fmla="*/ 244281 h 689379"/>
                  <a:gd name="connsiteX370" fmla="*/ 26094 w 2961438"/>
                  <a:gd name="connsiteY370" fmla="*/ 244551 h 689379"/>
                  <a:gd name="connsiteX371" fmla="*/ 38507 w 2961438"/>
                  <a:gd name="connsiteY371" fmla="*/ 246442 h 689379"/>
                  <a:gd name="connsiteX372" fmla="*/ 39014 w 2961438"/>
                  <a:gd name="connsiteY372" fmla="*/ 247794 h 689379"/>
                  <a:gd name="connsiteX373" fmla="*/ 42560 w 2961438"/>
                  <a:gd name="connsiteY373" fmla="*/ 257251 h 689379"/>
                  <a:gd name="connsiteX374" fmla="*/ 68907 w 2961438"/>
                  <a:gd name="connsiteY374" fmla="*/ 259413 h 689379"/>
                  <a:gd name="connsiteX375" fmla="*/ 68907 w 2961438"/>
                  <a:gd name="connsiteY375" fmla="*/ 136192 h 689379"/>
                  <a:gd name="connsiteX376" fmla="*/ 70934 w 2961438"/>
                  <a:gd name="connsiteY376" fmla="*/ 136192 h 689379"/>
                  <a:gd name="connsiteX377" fmla="*/ 85121 w 2961438"/>
                  <a:gd name="connsiteY377" fmla="*/ 136192 h 689379"/>
                  <a:gd name="connsiteX378" fmla="*/ 85121 w 2961438"/>
                  <a:gd name="connsiteY378" fmla="*/ 0 h 689379"/>
                  <a:gd name="connsiteX379" fmla="*/ 86894 w 2961438"/>
                  <a:gd name="connsiteY379" fmla="*/ 0 h 689379"/>
                  <a:gd name="connsiteX380" fmla="*/ 99308 w 2961438"/>
                  <a:gd name="connsiteY380" fmla="*/ 0 h 6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2961438" h="689379">
                    <a:moveTo>
                      <a:pt x="99308" y="0"/>
                    </a:moveTo>
                    <a:lnTo>
                      <a:pt x="220909" y="0"/>
                    </a:lnTo>
                    <a:lnTo>
                      <a:pt x="223189" y="0"/>
                    </a:lnTo>
                    <a:lnTo>
                      <a:pt x="239150" y="0"/>
                    </a:lnTo>
                    <a:lnTo>
                      <a:pt x="239150" y="140515"/>
                    </a:lnTo>
                    <a:cubicBezTo>
                      <a:pt x="239160" y="140514"/>
                      <a:pt x="239272" y="140493"/>
                      <a:pt x="240670" y="140245"/>
                    </a:cubicBezTo>
                    <a:lnTo>
                      <a:pt x="251310" y="138354"/>
                    </a:lnTo>
                    <a:cubicBezTo>
                      <a:pt x="251310" y="138376"/>
                      <a:pt x="251280" y="139710"/>
                      <a:pt x="249283" y="226986"/>
                    </a:cubicBezTo>
                    <a:cubicBezTo>
                      <a:pt x="249293" y="226988"/>
                      <a:pt x="249404" y="227008"/>
                      <a:pt x="250803" y="227257"/>
                    </a:cubicBezTo>
                    <a:lnTo>
                      <a:pt x="261443" y="229148"/>
                    </a:lnTo>
                    <a:cubicBezTo>
                      <a:pt x="261445" y="229155"/>
                      <a:pt x="261465" y="229219"/>
                      <a:pt x="261696" y="229959"/>
                    </a:cubicBezTo>
                    <a:lnTo>
                      <a:pt x="263470" y="235634"/>
                    </a:lnTo>
                    <a:cubicBezTo>
                      <a:pt x="263472" y="235625"/>
                      <a:pt x="263517" y="235482"/>
                      <a:pt x="264230" y="233202"/>
                    </a:cubicBezTo>
                    <a:lnTo>
                      <a:pt x="269550" y="216178"/>
                    </a:lnTo>
                    <a:lnTo>
                      <a:pt x="271323" y="216178"/>
                    </a:lnTo>
                    <a:lnTo>
                      <a:pt x="283737" y="216178"/>
                    </a:lnTo>
                    <a:lnTo>
                      <a:pt x="283737" y="248604"/>
                    </a:lnTo>
                    <a:cubicBezTo>
                      <a:pt x="283743" y="248609"/>
                      <a:pt x="283820" y="248649"/>
                      <a:pt x="284750" y="249145"/>
                    </a:cubicBezTo>
                    <a:lnTo>
                      <a:pt x="291844" y="252928"/>
                    </a:lnTo>
                    <a:lnTo>
                      <a:pt x="291844" y="254279"/>
                    </a:lnTo>
                    <a:lnTo>
                      <a:pt x="291844" y="263737"/>
                    </a:lnTo>
                    <a:lnTo>
                      <a:pt x="336431" y="263737"/>
                    </a:lnTo>
                    <a:lnTo>
                      <a:pt x="336431" y="264818"/>
                    </a:lnTo>
                    <a:lnTo>
                      <a:pt x="336431" y="272384"/>
                    </a:lnTo>
                    <a:lnTo>
                      <a:pt x="338457" y="272384"/>
                    </a:lnTo>
                    <a:lnTo>
                      <a:pt x="352644" y="272384"/>
                    </a:lnTo>
                    <a:lnTo>
                      <a:pt x="352644" y="242119"/>
                    </a:lnTo>
                    <a:lnTo>
                      <a:pt x="397231" y="242119"/>
                    </a:lnTo>
                    <a:lnTo>
                      <a:pt x="397231" y="240768"/>
                    </a:lnTo>
                    <a:lnTo>
                      <a:pt x="397231" y="231310"/>
                    </a:lnTo>
                    <a:lnTo>
                      <a:pt x="398245" y="231310"/>
                    </a:lnTo>
                    <a:lnTo>
                      <a:pt x="405338" y="231310"/>
                    </a:lnTo>
                    <a:lnTo>
                      <a:pt x="405338" y="229419"/>
                    </a:lnTo>
                    <a:lnTo>
                      <a:pt x="405338" y="216178"/>
                    </a:lnTo>
                    <a:lnTo>
                      <a:pt x="406098" y="216178"/>
                    </a:lnTo>
                    <a:lnTo>
                      <a:pt x="411418" y="216178"/>
                    </a:lnTo>
                    <a:lnTo>
                      <a:pt x="411418" y="215097"/>
                    </a:lnTo>
                    <a:lnTo>
                      <a:pt x="411418" y="207530"/>
                    </a:lnTo>
                    <a:lnTo>
                      <a:pt x="413445" y="207530"/>
                    </a:lnTo>
                    <a:lnTo>
                      <a:pt x="427632" y="207530"/>
                    </a:lnTo>
                    <a:lnTo>
                      <a:pt x="427632" y="208611"/>
                    </a:lnTo>
                    <a:lnTo>
                      <a:pt x="427632" y="216178"/>
                    </a:lnTo>
                    <a:lnTo>
                      <a:pt x="449925" y="216178"/>
                    </a:lnTo>
                    <a:lnTo>
                      <a:pt x="449925" y="214286"/>
                    </a:lnTo>
                    <a:lnTo>
                      <a:pt x="449925" y="201045"/>
                    </a:lnTo>
                    <a:lnTo>
                      <a:pt x="451699" y="201045"/>
                    </a:lnTo>
                    <a:lnTo>
                      <a:pt x="464112" y="201045"/>
                    </a:lnTo>
                    <a:lnTo>
                      <a:pt x="464112" y="224825"/>
                    </a:lnTo>
                    <a:lnTo>
                      <a:pt x="465126" y="224825"/>
                    </a:lnTo>
                    <a:lnTo>
                      <a:pt x="472219" y="224825"/>
                    </a:lnTo>
                    <a:lnTo>
                      <a:pt x="472219" y="223744"/>
                    </a:lnTo>
                    <a:lnTo>
                      <a:pt x="472219" y="216178"/>
                    </a:lnTo>
                    <a:lnTo>
                      <a:pt x="473992" y="216178"/>
                    </a:lnTo>
                    <a:lnTo>
                      <a:pt x="486406" y="216178"/>
                    </a:lnTo>
                    <a:lnTo>
                      <a:pt x="486406" y="242119"/>
                    </a:lnTo>
                    <a:lnTo>
                      <a:pt x="488433" y="242119"/>
                    </a:lnTo>
                    <a:lnTo>
                      <a:pt x="502619" y="242119"/>
                    </a:lnTo>
                    <a:lnTo>
                      <a:pt x="502619" y="243740"/>
                    </a:lnTo>
                    <a:lnTo>
                      <a:pt x="502619" y="255090"/>
                    </a:lnTo>
                    <a:lnTo>
                      <a:pt x="503379" y="255090"/>
                    </a:lnTo>
                    <a:lnTo>
                      <a:pt x="508700" y="255090"/>
                    </a:lnTo>
                    <a:lnTo>
                      <a:pt x="508700" y="254279"/>
                    </a:lnTo>
                    <a:lnTo>
                      <a:pt x="508700" y="248604"/>
                    </a:lnTo>
                    <a:lnTo>
                      <a:pt x="539100" y="248604"/>
                    </a:lnTo>
                    <a:lnTo>
                      <a:pt x="539100" y="272384"/>
                    </a:lnTo>
                    <a:lnTo>
                      <a:pt x="540113" y="272384"/>
                    </a:lnTo>
                    <a:lnTo>
                      <a:pt x="547207" y="272384"/>
                    </a:lnTo>
                    <a:lnTo>
                      <a:pt x="547207" y="273465"/>
                    </a:lnTo>
                    <a:lnTo>
                      <a:pt x="547207" y="281031"/>
                    </a:lnTo>
                    <a:lnTo>
                      <a:pt x="547967" y="281031"/>
                    </a:lnTo>
                    <a:lnTo>
                      <a:pt x="553287" y="281031"/>
                    </a:lnTo>
                    <a:lnTo>
                      <a:pt x="553287" y="278869"/>
                    </a:lnTo>
                    <a:lnTo>
                      <a:pt x="553287" y="263737"/>
                    </a:lnTo>
                    <a:lnTo>
                      <a:pt x="554300" y="263737"/>
                    </a:lnTo>
                    <a:lnTo>
                      <a:pt x="561394" y="263737"/>
                    </a:lnTo>
                    <a:lnTo>
                      <a:pt x="561394" y="264818"/>
                    </a:lnTo>
                    <a:lnTo>
                      <a:pt x="561394" y="272384"/>
                    </a:lnTo>
                    <a:lnTo>
                      <a:pt x="566714" y="270391"/>
                    </a:lnTo>
                    <a:cubicBezTo>
                      <a:pt x="567474" y="270019"/>
                      <a:pt x="567474" y="269817"/>
                      <a:pt x="567474" y="269411"/>
                    </a:cubicBezTo>
                    <a:lnTo>
                      <a:pt x="567474" y="263737"/>
                    </a:lnTo>
                    <a:lnTo>
                      <a:pt x="605981" y="263737"/>
                    </a:lnTo>
                    <a:lnTo>
                      <a:pt x="605981" y="287516"/>
                    </a:lnTo>
                    <a:lnTo>
                      <a:pt x="608007" y="287516"/>
                    </a:lnTo>
                    <a:lnTo>
                      <a:pt x="622194" y="287516"/>
                    </a:lnTo>
                    <a:lnTo>
                      <a:pt x="622194" y="288597"/>
                    </a:lnTo>
                    <a:lnTo>
                      <a:pt x="622194" y="296163"/>
                    </a:lnTo>
                    <a:lnTo>
                      <a:pt x="623968" y="296163"/>
                    </a:lnTo>
                    <a:lnTo>
                      <a:pt x="636381" y="296163"/>
                    </a:lnTo>
                    <a:lnTo>
                      <a:pt x="636381" y="272384"/>
                    </a:lnTo>
                    <a:lnTo>
                      <a:pt x="637394" y="272384"/>
                    </a:lnTo>
                    <a:lnTo>
                      <a:pt x="644488" y="272384"/>
                    </a:lnTo>
                    <a:lnTo>
                      <a:pt x="644488" y="239957"/>
                    </a:lnTo>
                    <a:lnTo>
                      <a:pt x="645501" y="239957"/>
                    </a:lnTo>
                    <a:lnTo>
                      <a:pt x="652595" y="239957"/>
                    </a:lnTo>
                    <a:lnTo>
                      <a:pt x="652595" y="238066"/>
                    </a:lnTo>
                    <a:lnTo>
                      <a:pt x="652595" y="224825"/>
                    </a:lnTo>
                    <a:cubicBezTo>
                      <a:pt x="650568" y="224825"/>
                      <a:pt x="650568" y="224825"/>
                      <a:pt x="651328" y="223203"/>
                    </a:cubicBezTo>
                    <a:lnTo>
                      <a:pt x="656648" y="211854"/>
                    </a:lnTo>
                    <a:cubicBezTo>
                      <a:pt x="656653" y="211871"/>
                      <a:pt x="656848" y="212545"/>
                      <a:pt x="664755" y="239957"/>
                    </a:cubicBezTo>
                    <a:lnTo>
                      <a:pt x="665515" y="239957"/>
                    </a:lnTo>
                    <a:lnTo>
                      <a:pt x="670835" y="239957"/>
                    </a:lnTo>
                    <a:lnTo>
                      <a:pt x="670835" y="134030"/>
                    </a:lnTo>
                    <a:lnTo>
                      <a:pt x="672355" y="134030"/>
                    </a:lnTo>
                    <a:lnTo>
                      <a:pt x="682995" y="134030"/>
                    </a:lnTo>
                    <a:lnTo>
                      <a:pt x="682995" y="86471"/>
                    </a:lnTo>
                    <a:lnTo>
                      <a:pt x="709342" y="86471"/>
                    </a:lnTo>
                    <a:lnTo>
                      <a:pt x="709342" y="64853"/>
                    </a:lnTo>
                    <a:lnTo>
                      <a:pt x="743796" y="64853"/>
                    </a:lnTo>
                    <a:lnTo>
                      <a:pt x="743796" y="67285"/>
                    </a:lnTo>
                    <a:lnTo>
                      <a:pt x="743796" y="84309"/>
                    </a:lnTo>
                    <a:lnTo>
                      <a:pt x="746076" y="84309"/>
                    </a:lnTo>
                    <a:lnTo>
                      <a:pt x="762036" y="84309"/>
                    </a:lnTo>
                    <a:lnTo>
                      <a:pt x="762036" y="131868"/>
                    </a:lnTo>
                    <a:lnTo>
                      <a:pt x="763049" y="131868"/>
                    </a:lnTo>
                    <a:lnTo>
                      <a:pt x="770143" y="131868"/>
                    </a:lnTo>
                    <a:lnTo>
                      <a:pt x="784330" y="136192"/>
                    </a:lnTo>
                    <a:lnTo>
                      <a:pt x="784330" y="175104"/>
                    </a:lnTo>
                    <a:lnTo>
                      <a:pt x="785343" y="175104"/>
                    </a:lnTo>
                    <a:lnTo>
                      <a:pt x="792436" y="175104"/>
                    </a:lnTo>
                    <a:lnTo>
                      <a:pt x="792436" y="176725"/>
                    </a:lnTo>
                    <a:lnTo>
                      <a:pt x="792436" y="188074"/>
                    </a:lnTo>
                    <a:lnTo>
                      <a:pt x="794463" y="188074"/>
                    </a:lnTo>
                    <a:lnTo>
                      <a:pt x="808650" y="188074"/>
                    </a:lnTo>
                    <a:lnTo>
                      <a:pt x="814730" y="194560"/>
                    </a:lnTo>
                    <a:lnTo>
                      <a:pt x="814730" y="216178"/>
                    </a:lnTo>
                    <a:lnTo>
                      <a:pt x="817010" y="216178"/>
                    </a:lnTo>
                    <a:lnTo>
                      <a:pt x="832970" y="216178"/>
                    </a:lnTo>
                    <a:lnTo>
                      <a:pt x="832970" y="217258"/>
                    </a:lnTo>
                    <a:lnTo>
                      <a:pt x="832970" y="224825"/>
                    </a:lnTo>
                    <a:lnTo>
                      <a:pt x="834237" y="224825"/>
                    </a:lnTo>
                    <a:lnTo>
                      <a:pt x="843104" y="224825"/>
                    </a:lnTo>
                    <a:lnTo>
                      <a:pt x="843104" y="226986"/>
                    </a:lnTo>
                    <a:lnTo>
                      <a:pt x="843104" y="242119"/>
                    </a:lnTo>
                    <a:cubicBezTo>
                      <a:pt x="847157" y="242119"/>
                      <a:pt x="847157" y="242119"/>
                      <a:pt x="847157" y="240227"/>
                    </a:cubicBezTo>
                    <a:lnTo>
                      <a:pt x="847157" y="226986"/>
                    </a:lnTo>
                    <a:lnTo>
                      <a:pt x="848170" y="226986"/>
                    </a:lnTo>
                    <a:lnTo>
                      <a:pt x="855264" y="226986"/>
                    </a:lnTo>
                    <a:lnTo>
                      <a:pt x="855264" y="228608"/>
                    </a:lnTo>
                    <a:lnTo>
                      <a:pt x="855264" y="239957"/>
                    </a:lnTo>
                    <a:lnTo>
                      <a:pt x="856024" y="239957"/>
                    </a:lnTo>
                    <a:lnTo>
                      <a:pt x="861344" y="239957"/>
                    </a:lnTo>
                    <a:cubicBezTo>
                      <a:pt x="861344" y="235634"/>
                      <a:pt x="861344" y="235634"/>
                      <a:pt x="909984" y="235634"/>
                    </a:cubicBezTo>
                    <a:lnTo>
                      <a:pt x="909984" y="236985"/>
                    </a:lnTo>
                    <a:lnTo>
                      <a:pt x="909984" y="246442"/>
                    </a:lnTo>
                    <a:lnTo>
                      <a:pt x="910744" y="246442"/>
                    </a:lnTo>
                    <a:lnTo>
                      <a:pt x="916065" y="246442"/>
                    </a:lnTo>
                    <a:lnTo>
                      <a:pt x="916065" y="248604"/>
                    </a:lnTo>
                    <a:lnTo>
                      <a:pt x="916065" y="263737"/>
                    </a:lnTo>
                    <a:cubicBezTo>
                      <a:pt x="916073" y="263733"/>
                      <a:pt x="916189" y="263655"/>
                      <a:pt x="918091" y="262386"/>
                    </a:cubicBezTo>
                    <a:lnTo>
                      <a:pt x="932278" y="252928"/>
                    </a:lnTo>
                    <a:cubicBezTo>
                      <a:pt x="932280" y="252909"/>
                      <a:pt x="932411" y="252034"/>
                      <a:pt x="938358" y="211854"/>
                    </a:cubicBezTo>
                    <a:cubicBezTo>
                      <a:pt x="938367" y="211852"/>
                      <a:pt x="938436" y="211826"/>
                      <a:pt x="939118" y="211584"/>
                    </a:cubicBezTo>
                    <a:lnTo>
                      <a:pt x="944438" y="209692"/>
                    </a:lnTo>
                    <a:cubicBezTo>
                      <a:pt x="944438" y="209676"/>
                      <a:pt x="944471" y="208615"/>
                      <a:pt x="946465" y="140515"/>
                    </a:cubicBezTo>
                    <a:cubicBezTo>
                      <a:pt x="946465" y="140533"/>
                      <a:pt x="946498" y="141624"/>
                      <a:pt x="948492" y="209692"/>
                    </a:cubicBezTo>
                    <a:cubicBezTo>
                      <a:pt x="948501" y="209695"/>
                      <a:pt x="948572" y="209720"/>
                      <a:pt x="949252" y="209962"/>
                    </a:cubicBezTo>
                    <a:lnTo>
                      <a:pt x="954572" y="211854"/>
                    </a:lnTo>
                    <a:lnTo>
                      <a:pt x="954572" y="125383"/>
                    </a:lnTo>
                    <a:cubicBezTo>
                      <a:pt x="958625" y="125383"/>
                      <a:pt x="958625" y="125383"/>
                      <a:pt x="958625" y="92956"/>
                    </a:cubicBezTo>
                    <a:lnTo>
                      <a:pt x="997132" y="92956"/>
                    </a:lnTo>
                    <a:lnTo>
                      <a:pt x="997132" y="125383"/>
                    </a:lnTo>
                    <a:lnTo>
                      <a:pt x="997892" y="125383"/>
                    </a:lnTo>
                    <a:lnTo>
                      <a:pt x="1003212" y="125383"/>
                    </a:lnTo>
                    <a:lnTo>
                      <a:pt x="1003212" y="43235"/>
                    </a:lnTo>
                    <a:lnTo>
                      <a:pt x="1004986" y="43235"/>
                    </a:lnTo>
                    <a:lnTo>
                      <a:pt x="1017399" y="43235"/>
                    </a:lnTo>
                    <a:lnTo>
                      <a:pt x="1017399" y="41344"/>
                    </a:lnTo>
                    <a:lnTo>
                      <a:pt x="1017399" y="28103"/>
                    </a:lnTo>
                    <a:lnTo>
                      <a:pt x="1039693" y="28103"/>
                    </a:lnTo>
                    <a:lnTo>
                      <a:pt x="1039693" y="27022"/>
                    </a:lnTo>
                    <a:lnTo>
                      <a:pt x="1039693" y="19456"/>
                    </a:lnTo>
                    <a:lnTo>
                      <a:pt x="1041466" y="19456"/>
                    </a:lnTo>
                    <a:lnTo>
                      <a:pt x="1053880" y="19456"/>
                    </a:lnTo>
                    <a:lnTo>
                      <a:pt x="1053880" y="20537"/>
                    </a:lnTo>
                    <a:lnTo>
                      <a:pt x="1053880" y="28103"/>
                    </a:lnTo>
                    <a:lnTo>
                      <a:pt x="1054640" y="28103"/>
                    </a:lnTo>
                    <a:lnTo>
                      <a:pt x="1059960" y="28103"/>
                    </a:lnTo>
                    <a:lnTo>
                      <a:pt x="1070093" y="23779"/>
                    </a:lnTo>
                    <a:lnTo>
                      <a:pt x="1074146" y="27022"/>
                    </a:lnTo>
                    <a:lnTo>
                      <a:pt x="1074146" y="19456"/>
                    </a:lnTo>
                    <a:lnTo>
                      <a:pt x="1076426" y="19456"/>
                    </a:lnTo>
                    <a:lnTo>
                      <a:pt x="1092387" y="19456"/>
                    </a:lnTo>
                    <a:lnTo>
                      <a:pt x="1092387" y="20537"/>
                    </a:lnTo>
                    <a:lnTo>
                      <a:pt x="1092387" y="28103"/>
                    </a:lnTo>
                    <a:lnTo>
                      <a:pt x="1122787" y="28103"/>
                    </a:lnTo>
                    <a:lnTo>
                      <a:pt x="1122787" y="29724"/>
                    </a:lnTo>
                    <a:lnTo>
                      <a:pt x="1122787" y="41074"/>
                    </a:lnTo>
                    <a:lnTo>
                      <a:pt x="1149134" y="41074"/>
                    </a:lnTo>
                    <a:lnTo>
                      <a:pt x="1149134" y="71338"/>
                    </a:lnTo>
                    <a:lnTo>
                      <a:pt x="1149894" y="71338"/>
                    </a:lnTo>
                    <a:lnTo>
                      <a:pt x="1155214" y="71338"/>
                    </a:lnTo>
                    <a:lnTo>
                      <a:pt x="1155214" y="72419"/>
                    </a:lnTo>
                    <a:lnTo>
                      <a:pt x="1155214" y="79986"/>
                    </a:lnTo>
                    <a:cubicBezTo>
                      <a:pt x="1159268" y="79986"/>
                      <a:pt x="1159268" y="79986"/>
                      <a:pt x="1159268" y="110250"/>
                    </a:cubicBezTo>
                    <a:lnTo>
                      <a:pt x="1160028" y="110250"/>
                    </a:lnTo>
                    <a:lnTo>
                      <a:pt x="1165348" y="110250"/>
                    </a:lnTo>
                    <a:lnTo>
                      <a:pt x="1165348" y="111061"/>
                    </a:lnTo>
                    <a:lnTo>
                      <a:pt x="1165348" y="116736"/>
                    </a:lnTo>
                    <a:lnTo>
                      <a:pt x="1166361" y="116736"/>
                    </a:lnTo>
                    <a:lnTo>
                      <a:pt x="1173454" y="116736"/>
                    </a:lnTo>
                    <a:lnTo>
                      <a:pt x="1173454" y="147001"/>
                    </a:lnTo>
                    <a:lnTo>
                      <a:pt x="1175481" y="147001"/>
                    </a:lnTo>
                    <a:lnTo>
                      <a:pt x="1189668" y="147001"/>
                    </a:lnTo>
                    <a:lnTo>
                      <a:pt x="1189668" y="170780"/>
                    </a:lnTo>
                    <a:cubicBezTo>
                      <a:pt x="1191695" y="170780"/>
                      <a:pt x="1191695" y="170780"/>
                      <a:pt x="1191695" y="172401"/>
                    </a:cubicBezTo>
                    <a:lnTo>
                      <a:pt x="1191695" y="183751"/>
                    </a:lnTo>
                    <a:lnTo>
                      <a:pt x="1192455" y="183751"/>
                    </a:lnTo>
                    <a:lnTo>
                      <a:pt x="1197775" y="183751"/>
                    </a:lnTo>
                    <a:lnTo>
                      <a:pt x="1197775" y="207530"/>
                    </a:lnTo>
                    <a:lnTo>
                      <a:pt x="1199041" y="207530"/>
                    </a:lnTo>
                    <a:lnTo>
                      <a:pt x="1207908" y="207530"/>
                    </a:lnTo>
                    <a:cubicBezTo>
                      <a:pt x="1209935" y="209692"/>
                      <a:pt x="1209935" y="209692"/>
                      <a:pt x="1209935" y="211584"/>
                    </a:cubicBezTo>
                    <a:lnTo>
                      <a:pt x="1209935" y="224825"/>
                    </a:lnTo>
                    <a:cubicBezTo>
                      <a:pt x="1209940" y="224818"/>
                      <a:pt x="1210027" y="224711"/>
                      <a:pt x="1211455" y="222933"/>
                    </a:cubicBezTo>
                    <a:lnTo>
                      <a:pt x="1222095" y="209692"/>
                    </a:lnTo>
                    <a:lnTo>
                      <a:pt x="1250469" y="209692"/>
                    </a:lnTo>
                    <a:lnTo>
                      <a:pt x="1250469" y="296163"/>
                    </a:lnTo>
                    <a:lnTo>
                      <a:pt x="1251229" y="296163"/>
                    </a:lnTo>
                    <a:lnTo>
                      <a:pt x="1256549" y="296163"/>
                    </a:lnTo>
                    <a:cubicBezTo>
                      <a:pt x="1256553" y="296155"/>
                      <a:pt x="1256612" y="296055"/>
                      <a:pt x="1257309" y="294812"/>
                    </a:cubicBezTo>
                    <a:lnTo>
                      <a:pt x="1262629" y="285354"/>
                    </a:lnTo>
                    <a:lnTo>
                      <a:pt x="1262629" y="287246"/>
                    </a:lnTo>
                    <a:lnTo>
                      <a:pt x="1262629" y="300487"/>
                    </a:lnTo>
                    <a:cubicBezTo>
                      <a:pt x="1266682" y="300487"/>
                      <a:pt x="1266682" y="300487"/>
                      <a:pt x="1266682" y="255090"/>
                    </a:cubicBezTo>
                    <a:lnTo>
                      <a:pt x="1267442" y="255090"/>
                    </a:lnTo>
                    <a:lnTo>
                      <a:pt x="1272762" y="255090"/>
                    </a:lnTo>
                    <a:lnTo>
                      <a:pt x="1272762" y="190236"/>
                    </a:lnTo>
                    <a:lnTo>
                      <a:pt x="1273776" y="190236"/>
                    </a:lnTo>
                    <a:lnTo>
                      <a:pt x="1280869" y="190236"/>
                    </a:lnTo>
                    <a:cubicBezTo>
                      <a:pt x="1280875" y="190215"/>
                      <a:pt x="1281139" y="189275"/>
                      <a:pt x="1293029" y="147001"/>
                    </a:cubicBezTo>
                    <a:lnTo>
                      <a:pt x="1294296" y="147001"/>
                    </a:lnTo>
                    <a:lnTo>
                      <a:pt x="1303163" y="147001"/>
                    </a:lnTo>
                    <a:cubicBezTo>
                      <a:pt x="1303168" y="147024"/>
                      <a:pt x="1303394" y="147990"/>
                      <a:pt x="1313296" y="190236"/>
                    </a:cubicBezTo>
                    <a:lnTo>
                      <a:pt x="1314309" y="190236"/>
                    </a:lnTo>
                    <a:lnTo>
                      <a:pt x="1321403" y="190236"/>
                    </a:lnTo>
                    <a:lnTo>
                      <a:pt x="1321403" y="229148"/>
                    </a:lnTo>
                    <a:lnTo>
                      <a:pt x="1323176" y="229148"/>
                    </a:lnTo>
                    <a:lnTo>
                      <a:pt x="1335590" y="229148"/>
                    </a:lnTo>
                    <a:lnTo>
                      <a:pt x="1335590" y="231310"/>
                    </a:lnTo>
                    <a:lnTo>
                      <a:pt x="1335590" y="246442"/>
                    </a:lnTo>
                    <a:cubicBezTo>
                      <a:pt x="1339643" y="246442"/>
                      <a:pt x="1339643" y="246442"/>
                      <a:pt x="1339643" y="244281"/>
                    </a:cubicBezTo>
                    <a:lnTo>
                      <a:pt x="1339643" y="229148"/>
                    </a:lnTo>
                    <a:lnTo>
                      <a:pt x="1341163" y="229148"/>
                    </a:lnTo>
                    <a:lnTo>
                      <a:pt x="1351803" y="229148"/>
                    </a:lnTo>
                    <a:lnTo>
                      <a:pt x="1351803" y="230769"/>
                    </a:lnTo>
                    <a:lnTo>
                      <a:pt x="1351803" y="242119"/>
                    </a:lnTo>
                    <a:lnTo>
                      <a:pt x="1382204" y="242119"/>
                    </a:lnTo>
                    <a:lnTo>
                      <a:pt x="1382204" y="205369"/>
                    </a:lnTo>
                    <a:lnTo>
                      <a:pt x="1383470" y="205369"/>
                    </a:lnTo>
                    <a:lnTo>
                      <a:pt x="1392337" y="205369"/>
                    </a:lnTo>
                    <a:lnTo>
                      <a:pt x="1392337" y="226986"/>
                    </a:lnTo>
                    <a:cubicBezTo>
                      <a:pt x="1394364" y="226986"/>
                      <a:pt x="1394364" y="226986"/>
                      <a:pt x="1394364" y="194560"/>
                    </a:cubicBezTo>
                    <a:lnTo>
                      <a:pt x="1416657" y="194560"/>
                    </a:lnTo>
                    <a:lnTo>
                      <a:pt x="1416657" y="192938"/>
                    </a:lnTo>
                    <a:lnTo>
                      <a:pt x="1416657" y="181589"/>
                    </a:lnTo>
                    <a:lnTo>
                      <a:pt x="1417417" y="181589"/>
                    </a:lnTo>
                    <a:lnTo>
                      <a:pt x="1422737" y="181589"/>
                    </a:lnTo>
                    <a:lnTo>
                      <a:pt x="1422737" y="179698"/>
                    </a:lnTo>
                    <a:lnTo>
                      <a:pt x="1422737" y="166457"/>
                    </a:lnTo>
                    <a:lnTo>
                      <a:pt x="1426791" y="172942"/>
                    </a:lnTo>
                    <a:lnTo>
                      <a:pt x="1429071" y="172942"/>
                    </a:lnTo>
                    <a:lnTo>
                      <a:pt x="1445031" y="172942"/>
                    </a:lnTo>
                    <a:lnTo>
                      <a:pt x="1445031" y="172131"/>
                    </a:lnTo>
                    <a:lnTo>
                      <a:pt x="1445031" y="166457"/>
                    </a:lnTo>
                    <a:lnTo>
                      <a:pt x="1445791" y="166457"/>
                    </a:lnTo>
                    <a:lnTo>
                      <a:pt x="1451111" y="166457"/>
                    </a:lnTo>
                    <a:lnTo>
                      <a:pt x="1451111" y="167808"/>
                    </a:lnTo>
                    <a:lnTo>
                      <a:pt x="1451111" y="177266"/>
                    </a:lnTo>
                    <a:lnTo>
                      <a:pt x="1489618" y="177266"/>
                    </a:lnTo>
                    <a:lnTo>
                      <a:pt x="1489618" y="315619"/>
                    </a:lnTo>
                    <a:lnTo>
                      <a:pt x="1491138" y="315619"/>
                    </a:lnTo>
                    <a:lnTo>
                      <a:pt x="1501778" y="315619"/>
                    </a:lnTo>
                    <a:lnTo>
                      <a:pt x="1501778" y="302649"/>
                    </a:lnTo>
                    <a:lnTo>
                      <a:pt x="1505832" y="302649"/>
                    </a:lnTo>
                    <a:lnTo>
                      <a:pt x="1505832" y="315619"/>
                    </a:lnTo>
                    <a:lnTo>
                      <a:pt x="1536232" y="315619"/>
                    </a:lnTo>
                    <a:lnTo>
                      <a:pt x="1536232" y="285354"/>
                    </a:lnTo>
                    <a:lnTo>
                      <a:pt x="1548392" y="285354"/>
                    </a:lnTo>
                    <a:lnTo>
                      <a:pt x="1560552" y="283193"/>
                    </a:lnTo>
                    <a:cubicBezTo>
                      <a:pt x="1562579" y="283193"/>
                      <a:pt x="1562579" y="285354"/>
                      <a:pt x="1564606" y="285354"/>
                    </a:cubicBezTo>
                    <a:lnTo>
                      <a:pt x="1574739" y="285354"/>
                    </a:lnTo>
                    <a:lnTo>
                      <a:pt x="1574739" y="315619"/>
                    </a:lnTo>
                    <a:lnTo>
                      <a:pt x="1582846" y="315619"/>
                    </a:lnTo>
                    <a:lnTo>
                      <a:pt x="1582846" y="332914"/>
                    </a:lnTo>
                    <a:lnTo>
                      <a:pt x="1592182" y="333819"/>
                    </a:lnTo>
                    <a:lnTo>
                      <a:pt x="1605140" y="333819"/>
                    </a:lnTo>
                    <a:lnTo>
                      <a:pt x="1605140" y="317781"/>
                    </a:lnTo>
                    <a:lnTo>
                      <a:pt x="1673096" y="317781"/>
                    </a:lnTo>
                    <a:lnTo>
                      <a:pt x="1673096" y="232528"/>
                    </a:lnTo>
                    <a:lnTo>
                      <a:pt x="1745104" y="232528"/>
                    </a:lnTo>
                    <a:lnTo>
                      <a:pt x="1745104" y="311296"/>
                    </a:lnTo>
                    <a:lnTo>
                      <a:pt x="1747008" y="311296"/>
                    </a:lnTo>
                    <a:lnTo>
                      <a:pt x="1748250" y="333819"/>
                    </a:lnTo>
                    <a:lnTo>
                      <a:pt x="1757926" y="333819"/>
                    </a:lnTo>
                    <a:cubicBezTo>
                      <a:pt x="1758462" y="326605"/>
                      <a:pt x="1759168" y="318951"/>
                      <a:pt x="1759168" y="311296"/>
                    </a:cubicBezTo>
                    <a:lnTo>
                      <a:pt x="1765248" y="311296"/>
                    </a:lnTo>
                    <a:lnTo>
                      <a:pt x="1766490" y="333819"/>
                    </a:lnTo>
                    <a:lnTo>
                      <a:pt x="1817112" y="333819"/>
                    </a:lnTo>
                    <a:lnTo>
                      <a:pt x="1817112" y="170791"/>
                    </a:lnTo>
                    <a:lnTo>
                      <a:pt x="2014439" y="170791"/>
                    </a:lnTo>
                    <a:lnTo>
                      <a:pt x="2014439" y="333819"/>
                    </a:lnTo>
                    <a:lnTo>
                      <a:pt x="2033136" y="333819"/>
                    </a:lnTo>
                    <a:lnTo>
                      <a:pt x="2033136" y="251126"/>
                    </a:lnTo>
                    <a:lnTo>
                      <a:pt x="2128256" y="251126"/>
                    </a:lnTo>
                    <a:cubicBezTo>
                      <a:pt x="2152853" y="240257"/>
                      <a:pt x="2161167" y="196782"/>
                      <a:pt x="2180720" y="185913"/>
                    </a:cubicBezTo>
                    <a:lnTo>
                      <a:pt x="2245574" y="185913"/>
                    </a:lnTo>
                    <a:lnTo>
                      <a:pt x="2245574" y="261575"/>
                    </a:lnTo>
                    <a:lnTo>
                      <a:pt x="2253681" y="261575"/>
                    </a:lnTo>
                    <a:cubicBezTo>
                      <a:pt x="2253681" y="259413"/>
                      <a:pt x="2255708" y="257251"/>
                      <a:pt x="2255708" y="255090"/>
                    </a:cubicBezTo>
                    <a:lnTo>
                      <a:pt x="2261788" y="255090"/>
                    </a:lnTo>
                    <a:cubicBezTo>
                      <a:pt x="2261788" y="257251"/>
                      <a:pt x="2261788" y="259413"/>
                      <a:pt x="2263815" y="263737"/>
                    </a:cubicBezTo>
                    <a:lnTo>
                      <a:pt x="2275975" y="263737"/>
                    </a:lnTo>
                    <a:lnTo>
                      <a:pt x="2275975" y="257251"/>
                    </a:lnTo>
                    <a:lnTo>
                      <a:pt x="2298268" y="257251"/>
                    </a:lnTo>
                    <a:lnTo>
                      <a:pt x="2298268" y="263737"/>
                    </a:lnTo>
                    <a:lnTo>
                      <a:pt x="2318535" y="263737"/>
                    </a:lnTo>
                    <a:lnTo>
                      <a:pt x="2318535" y="309134"/>
                    </a:lnTo>
                    <a:lnTo>
                      <a:pt x="2332722" y="309134"/>
                    </a:lnTo>
                    <a:lnTo>
                      <a:pt x="2332722" y="296163"/>
                    </a:lnTo>
                    <a:lnTo>
                      <a:pt x="2348936" y="296163"/>
                    </a:lnTo>
                    <a:lnTo>
                      <a:pt x="2348936" y="116736"/>
                    </a:lnTo>
                    <a:lnTo>
                      <a:pt x="2355016" y="110250"/>
                    </a:lnTo>
                    <a:lnTo>
                      <a:pt x="2427977" y="110250"/>
                    </a:lnTo>
                    <a:lnTo>
                      <a:pt x="2427977" y="118898"/>
                    </a:lnTo>
                    <a:lnTo>
                      <a:pt x="2438110" y="118898"/>
                    </a:lnTo>
                    <a:lnTo>
                      <a:pt x="2438110" y="233472"/>
                    </a:lnTo>
                    <a:lnTo>
                      <a:pt x="2460404" y="233472"/>
                    </a:lnTo>
                    <a:lnTo>
                      <a:pt x="2460404" y="166457"/>
                    </a:lnTo>
                    <a:lnTo>
                      <a:pt x="2486751" y="166457"/>
                    </a:lnTo>
                    <a:cubicBezTo>
                      <a:pt x="2488777" y="166457"/>
                      <a:pt x="2488777" y="164295"/>
                      <a:pt x="2490804" y="162133"/>
                    </a:cubicBezTo>
                    <a:lnTo>
                      <a:pt x="2498911" y="162133"/>
                    </a:lnTo>
                    <a:cubicBezTo>
                      <a:pt x="2500937" y="164295"/>
                      <a:pt x="2500937" y="166457"/>
                      <a:pt x="2502964" y="166457"/>
                    </a:cubicBezTo>
                    <a:lnTo>
                      <a:pt x="2525258" y="166457"/>
                    </a:lnTo>
                    <a:lnTo>
                      <a:pt x="2525258" y="49721"/>
                    </a:lnTo>
                    <a:cubicBezTo>
                      <a:pt x="2525272" y="49718"/>
                      <a:pt x="2526139" y="49554"/>
                      <a:pt x="2582005" y="38912"/>
                    </a:cubicBezTo>
                    <a:lnTo>
                      <a:pt x="2582005" y="39993"/>
                    </a:lnTo>
                    <a:lnTo>
                      <a:pt x="2582005" y="47559"/>
                    </a:lnTo>
                    <a:lnTo>
                      <a:pt x="2608352" y="47559"/>
                    </a:lnTo>
                    <a:lnTo>
                      <a:pt x="2608352" y="302649"/>
                    </a:lnTo>
                    <a:lnTo>
                      <a:pt x="2630646" y="302649"/>
                    </a:lnTo>
                    <a:lnTo>
                      <a:pt x="2630646" y="298325"/>
                    </a:lnTo>
                    <a:lnTo>
                      <a:pt x="2642806" y="298325"/>
                    </a:lnTo>
                    <a:lnTo>
                      <a:pt x="2642806" y="302649"/>
                    </a:lnTo>
                    <a:lnTo>
                      <a:pt x="2667126" y="302649"/>
                    </a:lnTo>
                    <a:lnTo>
                      <a:pt x="2667126" y="289678"/>
                    </a:lnTo>
                    <a:lnTo>
                      <a:pt x="2695500" y="289678"/>
                    </a:lnTo>
                    <a:cubicBezTo>
                      <a:pt x="2699553" y="285354"/>
                      <a:pt x="2703607" y="285354"/>
                      <a:pt x="2707660" y="285354"/>
                    </a:cubicBezTo>
                    <a:cubicBezTo>
                      <a:pt x="2713740" y="289678"/>
                      <a:pt x="2721847" y="289678"/>
                      <a:pt x="2727927" y="289678"/>
                    </a:cubicBezTo>
                    <a:lnTo>
                      <a:pt x="2727927" y="272384"/>
                    </a:lnTo>
                    <a:lnTo>
                      <a:pt x="2736034" y="272384"/>
                    </a:lnTo>
                    <a:lnTo>
                      <a:pt x="2736034" y="259413"/>
                    </a:lnTo>
                    <a:lnTo>
                      <a:pt x="2792781" y="259413"/>
                    </a:lnTo>
                    <a:lnTo>
                      <a:pt x="2792781" y="229148"/>
                    </a:lnTo>
                    <a:lnTo>
                      <a:pt x="2811021" y="229148"/>
                    </a:lnTo>
                    <a:lnTo>
                      <a:pt x="2811021" y="222663"/>
                    </a:lnTo>
                    <a:lnTo>
                      <a:pt x="2823181" y="222663"/>
                    </a:lnTo>
                    <a:lnTo>
                      <a:pt x="2823181" y="229148"/>
                    </a:lnTo>
                    <a:lnTo>
                      <a:pt x="2839395" y="229148"/>
                    </a:lnTo>
                    <a:lnTo>
                      <a:pt x="2839395" y="278869"/>
                    </a:lnTo>
                    <a:lnTo>
                      <a:pt x="2871822" y="278869"/>
                    </a:lnTo>
                    <a:lnTo>
                      <a:pt x="2871822" y="252928"/>
                    </a:lnTo>
                    <a:lnTo>
                      <a:pt x="2910329" y="252928"/>
                    </a:lnTo>
                    <a:lnTo>
                      <a:pt x="2910329" y="222663"/>
                    </a:lnTo>
                    <a:lnTo>
                      <a:pt x="2958970" y="222663"/>
                    </a:lnTo>
                    <a:cubicBezTo>
                      <a:pt x="2959793" y="378235"/>
                      <a:pt x="2960615" y="533807"/>
                      <a:pt x="2961438" y="689379"/>
                    </a:cubicBezTo>
                    <a:lnTo>
                      <a:pt x="2054" y="687046"/>
                    </a:lnTo>
                    <a:cubicBezTo>
                      <a:pt x="1369" y="539482"/>
                      <a:pt x="685" y="400492"/>
                      <a:pt x="0" y="252928"/>
                    </a:cubicBezTo>
                    <a:lnTo>
                      <a:pt x="20267" y="252928"/>
                    </a:lnTo>
                    <a:cubicBezTo>
                      <a:pt x="20271" y="252922"/>
                      <a:pt x="20308" y="252840"/>
                      <a:pt x="20774" y="251847"/>
                    </a:cubicBezTo>
                    <a:lnTo>
                      <a:pt x="24320" y="244281"/>
                    </a:lnTo>
                    <a:cubicBezTo>
                      <a:pt x="24329" y="244282"/>
                      <a:pt x="24442" y="244300"/>
                      <a:pt x="26094" y="244551"/>
                    </a:cubicBezTo>
                    <a:lnTo>
                      <a:pt x="38507" y="246442"/>
                    </a:lnTo>
                    <a:cubicBezTo>
                      <a:pt x="38510" y="246452"/>
                      <a:pt x="38548" y="246553"/>
                      <a:pt x="39014" y="247794"/>
                    </a:cubicBezTo>
                    <a:lnTo>
                      <a:pt x="42560" y="257251"/>
                    </a:lnTo>
                    <a:cubicBezTo>
                      <a:pt x="42574" y="257252"/>
                      <a:pt x="43170" y="257302"/>
                      <a:pt x="68907" y="259413"/>
                    </a:cubicBezTo>
                    <a:lnTo>
                      <a:pt x="68907" y="136192"/>
                    </a:lnTo>
                    <a:lnTo>
                      <a:pt x="70934" y="136192"/>
                    </a:lnTo>
                    <a:lnTo>
                      <a:pt x="85121" y="136192"/>
                    </a:lnTo>
                    <a:lnTo>
                      <a:pt x="85121" y="0"/>
                    </a:lnTo>
                    <a:lnTo>
                      <a:pt x="86894" y="0"/>
                    </a:lnTo>
                    <a:lnTo>
                      <a:pt x="99308"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dirty="0"/>
              </a:p>
            </p:txBody>
          </p:sp>
          <p:sp>
            <p:nvSpPr>
              <p:cNvPr id="7" name="자유형: 도형 52">
                <a:extLst>
                  <a:ext uri="{FF2B5EF4-FFF2-40B4-BE49-F238E27FC236}">
                    <a16:creationId xmlns:a16="http://schemas.microsoft.com/office/drawing/2014/main" id="{7D42341A-B475-44DC-A786-5CF2613F89D5}"/>
                  </a:ext>
                </a:extLst>
              </p:cNvPr>
              <p:cNvSpPr/>
              <p:nvPr/>
            </p:nvSpPr>
            <p:spPr>
              <a:xfrm>
                <a:off x="8996212" y="1412530"/>
                <a:ext cx="3195788" cy="1160647"/>
              </a:xfrm>
              <a:custGeom>
                <a:avLst/>
                <a:gdLst>
                  <a:gd name="connsiteX0" fmla="*/ 160109 w 3195788"/>
                  <a:gd name="connsiteY0" fmla="*/ 0 h 1160647"/>
                  <a:gd name="connsiteX1" fmla="*/ 162135 w 3195788"/>
                  <a:gd name="connsiteY1" fmla="*/ 246443 h 1160647"/>
                  <a:gd name="connsiteX2" fmla="*/ 200642 w 3195788"/>
                  <a:gd name="connsiteY2" fmla="*/ 326429 h 1160647"/>
                  <a:gd name="connsiteX3" fmla="*/ 202669 w 3195788"/>
                  <a:gd name="connsiteY3" fmla="*/ 326429 h 1160647"/>
                  <a:gd name="connsiteX4" fmla="*/ 216856 w 3195788"/>
                  <a:gd name="connsiteY4" fmla="*/ 326429 h 1160647"/>
                  <a:gd name="connsiteX5" fmla="*/ 216856 w 3195788"/>
                  <a:gd name="connsiteY5" fmla="*/ 350208 h 1160647"/>
                  <a:gd name="connsiteX6" fmla="*/ 217363 w 3195788"/>
                  <a:gd name="connsiteY6" fmla="*/ 351019 h 1160647"/>
                  <a:gd name="connsiteX7" fmla="*/ 220909 w 3195788"/>
                  <a:gd name="connsiteY7" fmla="*/ 356694 h 1160647"/>
                  <a:gd name="connsiteX8" fmla="*/ 220909 w 3195788"/>
                  <a:gd name="connsiteY8" fmla="*/ 471268 h 1160647"/>
                  <a:gd name="connsiteX9" fmla="*/ 223189 w 3195788"/>
                  <a:gd name="connsiteY9" fmla="*/ 471268 h 1160647"/>
                  <a:gd name="connsiteX10" fmla="*/ 239150 w 3195788"/>
                  <a:gd name="connsiteY10" fmla="*/ 471268 h 1160647"/>
                  <a:gd name="connsiteX11" fmla="*/ 239150 w 3195788"/>
                  <a:gd name="connsiteY11" fmla="*/ 611783 h 1160647"/>
                  <a:gd name="connsiteX12" fmla="*/ 240670 w 3195788"/>
                  <a:gd name="connsiteY12" fmla="*/ 611513 h 1160647"/>
                  <a:gd name="connsiteX13" fmla="*/ 251310 w 3195788"/>
                  <a:gd name="connsiteY13" fmla="*/ 609622 h 1160647"/>
                  <a:gd name="connsiteX14" fmla="*/ 249283 w 3195788"/>
                  <a:gd name="connsiteY14" fmla="*/ 698254 h 1160647"/>
                  <a:gd name="connsiteX15" fmla="*/ 250803 w 3195788"/>
                  <a:gd name="connsiteY15" fmla="*/ 698525 h 1160647"/>
                  <a:gd name="connsiteX16" fmla="*/ 261443 w 3195788"/>
                  <a:gd name="connsiteY16" fmla="*/ 700416 h 1160647"/>
                  <a:gd name="connsiteX17" fmla="*/ 261696 w 3195788"/>
                  <a:gd name="connsiteY17" fmla="*/ 701227 h 1160647"/>
                  <a:gd name="connsiteX18" fmla="*/ 263470 w 3195788"/>
                  <a:gd name="connsiteY18" fmla="*/ 706902 h 1160647"/>
                  <a:gd name="connsiteX19" fmla="*/ 264230 w 3195788"/>
                  <a:gd name="connsiteY19" fmla="*/ 704470 h 1160647"/>
                  <a:gd name="connsiteX20" fmla="*/ 269550 w 3195788"/>
                  <a:gd name="connsiteY20" fmla="*/ 687446 h 1160647"/>
                  <a:gd name="connsiteX21" fmla="*/ 271323 w 3195788"/>
                  <a:gd name="connsiteY21" fmla="*/ 687446 h 1160647"/>
                  <a:gd name="connsiteX22" fmla="*/ 283737 w 3195788"/>
                  <a:gd name="connsiteY22" fmla="*/ 687446 h 1160647"/>
                  <a:gd name="connsiteX23" fmla="*/ 283737 w 3195788"/>
                  <a:gd name="connsiteY23" fmla="*/ 719872 h 1160647"/>
                  <a:gd name="connsiteX24" fmla="*/ 284750 w 3195788"/>
                  <a:gd name="connsiteY24" fmla="*/ 720413 h 1160647"/>
                  <a:gd name="connsiteX25" fmla="*/ 291844 w 3195788"/>
                  <a:gd name="connsiteY25" fmla="*/ 724196 h 1160647"/>
                  <a:gd name="connsiteX26" fmla="*/ 291844 w 3195788"/>
                  <a:gd name="connsiteY26" fmla="*/ 725547 h 1160647"/>
                  <a:gd name="connsiteX27" fmla="*/ 291844 w 3195788"/>
                  <a:gd name="connsiteY27" fmla="*/ 735005 h 1160647"/>
                  <a:gd name="connsiteX28" fmla="*/ 336431 w 3195788"/>
                  <a:gd name="connsiteY28" fmla="*/ 735005 h 1160647"/>
                  <a:gd name="connsiteX29" fmla="*/ 336431 w 3195788"/>
                  <a:gd name="connsiteY29" fmla="*/ 736086 h 1160647"/>
                  <a:gd name="connsiteX30" fmla="*/ 336431 w 3195788"/>
                  <a:gd name="connsiteY30" fmla="*/ 743652 h 1160647"/>
                  <a:gd name="connsiteX31" fmla="*/ 338457 w 3195788"/>
                  <a:gd name="connsiteY31" fmla="*/ 743652 h 1160647"/>
                  <a:gd name="connsiteX32" fmla="*/ 352644 w 3195788"/>
                  <a:gd name="connsiteY32" fmla="*/ 743652 h 1160647"/>
                  <a:gd name="connsiteX33" fmla="*/ 352644 w 3195788"/>
                  <a:gd name="connsiteY33" fmla="*/ 713387 h 1160647"/>
                  <a:gd name="connsiteX34" fmla="*/ 397231 w 3195788"/>
                  <a:gd name="connsiteY34" fmla="*/ 713387 h 1160647"/>
                  <a:gd name="connsiteX35" fmla="*/ 397231 w 3195788"/>
                  <a:gd name="connsiteY35" fmla="*/ 712036 h 1160647"/>
                  <a:gd name="connsiteX36" fmla="*/ 397231 w 3195788"/>
                  <a:gd name="connsiteY36" fmla="*/ 702578 h 1160647"/>
                  <a:gd name="connsiteX37" fmla="*/ 398245 w 3195788"/>
                  <a:gd name="connsiteY37" fmla="*/ 702578 h 1160647"/>
                  <a:gd name="connsiteX38" fmla="*/ 405338 w 3195788"/>
                  <a:gd name="connsiteY38" fmla="*/ 702578 h 1160647"/>
                  <a:gd name="connsiteX39" fmla="*/ 405338 w 3195788"/>
                  <a:gd name="connsiteY39" fmla="*/ 700687 h 1160647"/>
                  <a:gd name="connsiteX40" fmla="*/ 405338 w 3195788"/>
                  <a:gd name="connsiteY40" fmla="*/ 687446 h 1160647"/>
                  <a:gd name="connsiteX41" fmla="*/ 406098 w 3195788"/>
                  <a:gd name="connsiteY41" fmla="*/ 687446 h 1160647"/>
                  <a:gd name="connsiteX42" fmla="*/ 411418 w 3195788"/>
                  <a:gd name="connsiteY42" fmla="*/ 687446 h 1160647"/>
                  <a:gd name="connsiteX43" fmla="*/ 411418 w 3195788"/>
                  <a:gd name="connsiteY43" fmla="*/ 686365 h 1160647"/>
                  <a:gd name="connsiteX44" fmla="*/ 411418 w 3195788"/>
                  <a:gd name="connsiteY44" fmla="*/ 678798 h 1160647"/>
                  <a:gd name="connsiteX45" fmla="*/ 413445 w 3195788"/>
                  <a:gd name="connsiteY45" fmla="*/ 678798 h 1160647"/>
                  <a:gd name="connsiteX46" fmla="*/ 427632 w 3195788"/>
                  <a:gd name="connsiteY46" fmla="*/ 678798 h 1160647"/>
                  <a:gd name="connsiteX47" fmla="*/ 427632 w 3195788"/>
                  <a:gd name="connsiteY47" fmla="*/ 679879 h 1160647"/>
                  <a:gd name="connsiteX48" fmla="*/ 427632 w 3195788"/>
                  <a:gd name="connsiteY48" fmla="*/ 687446 h 1160647"/>
                  <a:gd name="connsiteX49" fmla="*/ 449925 w 3195788"/>
                  <a:gd name="connsiteY49" fmla="*/ 687446 h 1160647"/>
                  <a:gd name="connsiteX50" fmla="*/ 449925 w 3195788"/>
                  <a:gd name="connsiteY50" fmla="*/ 685554 h 1160647"/>
                  <a:gd name="connsiteX51" fmla="*/ 449925 w 3195788"/>
                  <a:gd name="connsiteY51" fmla="*/ 672313 h 1160647"/>
                  <a:gd name="connsiteX52" fmla="*/ 451699 w 3195788"/>
                  <a:gd name="connsiteY52" fmla="*/ 672313 h 1160647"/>
                  <a:gd name="connsiteX53" fmla="*/ 464112 w 3195788"/>
                  <a:gd name="connsiteY53" fmla="*/ 672313 h 1160647"/>
                  <a:gd name="connsiteX54" fmla="*/ 464112 w 3195788"/>
                  <a:gd name="connsiteY54" fmla="*/ 696093 h 1160647"/>
                  <a:gd name="connsiteX55" fmla="*/ 465126 w 3195788"/>
                  <a:gd name="connsiteY55" fmla="*/ 696093 h 1160647"/>
                  <a:gd name="connsiteX56" fmla="*/ 472219 w 3195788"/>
                  <a:gd name="connsiteY56" fmla="*/ 696093 h 1160647"/>
                  <a:gd name="connsiteX57" fmla="*/ 472219 w 3195788"/>
                  <a:gd name="connsiteY57" fmla="*/ 695012 h 1160647"/>
                  <a:gd name="connsiteX58" fmla="*/ 472219 w 3195788"/>
                  <a:gd name="connsiteY58" fmla="*/ 687446 h 1160647"/>
                  <a:gd name="connsiteX59" fmla="*/ 473992 w 3195788"/>
                  <a:gd name="connsiteY59" fmla="*/ 687446 h 1160647"/>
                  <a:gd name="connsiteX60" fmla="*/ 486406 w 3195788"/>
                  <a:gd name="connsiteY60" fmla="*/ 687446 h 1160647"/>
                  <a:gd name="connsiteX61" fmla="*/ 486406 w 3195788"/>
                  <a:gd name="connsiteY61" fmla="*/ 713387 h 1160647"/>
                  <a:gd name="connsiteX62" fmla="*/ 488433 w 3195788"/>
                  <a:gd name="connsiteY62" fmla="*/ 713387 h 1160647"/>
                  <a:gd name="connsiteX63" fmla="*/ 502619 w 3195788"/>
                  <a:gd name="connsiteY63" fmla="*/ 713387 h 1160647"/>
                  <a:gd name="connsiteX64" fmla="*/ 502619 w 3195788"/>
                  <a:gd name="connsiteY64" fmla="*/ 715008 h 1160647"/>
                  <a:gd name="connsiteX65" fmla="*/ 502619 w 3195788"/>
                  <a:gd name="connsiteY65" fmla="*/ 726358 h 1160647"/>
                  <a:gd name="connsiteX66" fmla="*/ 503379 w 3195788"/>
                  <a:gd name="connsiteY66" fmla="*/ 726358 h 1160647"/>
                  <a:gd name="connsiteX67" fmla="*/ 508700 w 3195788"/>
                  <a:gd name="connsiteY67" fmla="*/ 726358 h 1160647"/>
                  <a:gd name="connsiteX68" fmla="*/ 508700 w 3195788"/>
                  <a:gd name="connsiteY68" fmla="*/ 725547 h 1160647"/>
                  <a:gd name="connsiteX69" fmla="*/ 508700 w 3195788"/>
                  <a:gd name="connsiteY69" fmla="*/ 719872 h 1160647"/>
                  <a:gd name="connsiteX70" fmla="*/ 539100 w 3195788"/>
                  <a:gd name="connsiteY70" fmla="*/ 719872 h 1160647"/>
                  <a:gd name="connsiteX71" fmla="*/ 539100 w 3195788"/>
                  <a:gd name="connsiteY71" fmla="*/ 743652 h 1160647"/>
                  <a:gd name="connsiteX72" fmla="*/ 540113 w 3195788"/>
                  <a:gd name="connsiteY72" fmla="*/ 743652 h 1160647"/>
                  <a:gd name="connsiteX73" fmla="*/ 547207 w 3195788"/>
                  <a:gd name="connsiteY73" fmla="*/ 743652 h 1160647"/>
                  <a:gd name="connsiteX74" fmla="*/ 547207 w 3195788"/>
                  <a:gd name="connsiteY74" fmla="*/ 744733 h 1160647"/>
                  <a:gd name="connsiteX75" fmla="*/ 547207 w 3195788"/>
                  <a:gd name="connsiteY75" fmla="*/ 752299 h 1160647"/>
                  <a:gd name="connsiteX76" fmla="*/ 547967 w 3195788"/>
                  <a:gd name="connsiteY76" fmla="*/ 752299 h 1160647"/>
                  <a:gd name="connsiteX77" fmla="*/ 553287 w 3195788"/>
                  <a:gd name="connsiteY77" fmla="*/ 752299 h 1160647"/>
                  <a:gd name="connsiteX78" fmla="*/ 553287 w 3195788"/>
                  <a:gd name="connsiteY78" fmla="*/ 750137 h 1160647"/>
                  <a:gd name="connsiteX79" fmla="*/ 553287 w 3195788"/>
                  <a:gd name="connsiteY79" fmla="*/ 735005 h 1160647"/>
                  <a:gd name="connsiteX80" fmla="*/ 554300 w 3195788"/>
                  <a:gd name="connsiteY80" fmla="*/ 735005 h 1160647"/>
                  <a:gd name="connsiteX81" fmla="*/ 561394 w 3195788"/>
                  <a:gd name="connsiteY81" fmla="*/ 735005 h 1160647"/>
                  <a:gd name="connsiteX82" fmla="*/ 561394 w 3195788"/>
                  <a:gd name="connsiteY82" fmla="*/ 736086 h 1160647"/>
                  <a:gd name="connsiteX83" fmla="*/ 561394 w 3195788"/>
                  <a:gd name="connsiteY83" fmla="*/ 743652 h 1160647"/>
                  <a:gd name="connsiteX84" fmla="*/ 566714 w 3195788"/>
                  <a:gd name="connsiteY84" fmla="*/ 741659 h 1160647"/>
                  <a:gd name="connsiteX85" fmla="*/ 567474 w 3195788"/>
                  <a:gd name="connsiteY85" fmla="*/ 740679 h 1160647"/>
                  <a:gd name="connsiteX86" fmla="*/ 567474 w 3195788"/>
                  <a:gd name="connsiteY86" fmla="*/ 735005 h 1160647"/>
                  <a:gd name="connsiteX87" fmla="*/ 605981 w 3195788"/>
                  <a:gd name="connsiteY87" fmla="*/ 735005 h 1160647"/>
                  <a:gd name="connsiteX88" fmla="*/ 605981 w 3195788"/>
                  <a:gd name="connsiteY88" fmla="*/ 758784 h 1160647"/>
                  <a:gd name="connsiteX89" fmla="*/ 608007 w 3195788"/>
                  <a:gd name="connsiteY89" fmla="*/ 758784 h 1160647"/>
                  <a:gd name="connsiteX90" fmla="*/ 622194 w 3195788"/>
                  <a:gd name="connsiteY90" fmla="*/ 758784 h 1160647"/>
                  <a:gd name="connsiteX91" fmla="*/ 622194 w 3195788"/>
                  <a:gd name="connsiteY91" fmla="*/ 759865 h 1160647"/>
                  <a:gd name="connsiteX92" fmla="*/ 622194 w 3195788"/>
                  <a:gd name="connsiteY92" fmla="*/ 767431 h 1160647"/>
                  <a:gd name="connsiteX93" fmla="*/ 623968 w 3195788"/>
                  <a:gd name="connsiteY93" fmla="*/ 767431 h 1160647"/>
                  <a:gd name="connsiteX94" fmla="*/ 636381 w 3195788"/>
                  <a:gd name="connsiteY94" fmla="*/ 767431 h 1160647"/>
                  <a:gd name="connsiteX95" fmla="*/ 636381 w 3195788"/>
                  <a:gd name="connsiteY95" fmla="*/ 743652 h 1160647"/>
                  <a:gd name="connsiteX96" fmla="*/ 637394 w 3195788"/>
                  <a:gd name="connsiteY96" fmla="*/ 743652 h 1160647"/>
                  <a:gd name="connsiteX97" fmla="*/ 644488 w 3195788"/>
                  <a:gd name="connsiteY97" fmla="*/ 743652 h 1160647"/>
                  <a:gd name="connsiteX98" fmla="*/ 644488 w 3195788"/>
                  <a:gd name="connsiteY98" fmla="*/ 711225 h 1160647"/>
                  <a:gd name="connsiteX99" fmla="*/ 645501 w 3195788"/>
                  <a:gd name="connsiteY99" fmla="*/ 711225 h 1160647"/>
                  <a:gd name="connsiteX100" fmla="*/ 652595 w 3195788"/>
                  <a:gd name="connsiteY100" fmla="*/ 711225 h 1160647"/>
                  <a:gd name="connsiteX101" fmla="*/ 652595 w 3195788"/>
                  <a:gd name="connsiteY101" fmla="*/ 709334 h 1160647"/>
                  <a:gd name="connsiteX102" fmla="*/ 652595 w 3195788"/>
                  <a:gd name="connsiteY102" fmla="*/ 696093 h 1160647"/>
                  <a:gd name="connsiteX103" fmla="*/ 651328 w 3195788"/>
                  <a:gd name="connsiteY103" fmla="*/ 694471 h 1160647"/>
                  <a:gd name="connsiteX104" fmla="*/ 656648 w 3195788"/>
                  <a:gd name="connsiteY104" fmla="*/ 683122 h 1160647"/>
                  <a:gd name="connsiteX105" fmla="*/ 664755 w 3195788"/>
                  <a:gd name="connsiteY105" fmla="*/ 711225 h 1160647"/>
                  <a:gd name="connsiteX106" fmla="*/ 665515 w 3195788"/>
                  <a:gd name="connsiteY106" fmla="*/ 711225 h 1160647"/>
                  <a:gd name="connsiteX107" fmla="*/ 670835 w 3195788"/>
                  <a:gd name="connsiteY107" fmla="*/ 711225 h 1160647"/>
                  <a:gd name="connsiteX108" fmla="*/ 670835 w 3195788"/>
                  <a:gd name="connsiteY108" fmla="*/ 605298 h 1160647"/>
                  <a:gd name="connsiteX109" fmla="*/ 672355 w 3195788"/>
                  <a:gd name="connsiteY109" fmla="*/ 605298 h 1160647"/>
                  <a:gd name="connsiteX110" fmla="*/ 682995 w 3195788"/>
                  <a:gd name="connsiteY110" fmla="*/ 605298 h 1160647"/>
                  <a:gd name="connsiteX111" fmla="*/ 682995 w 3195788"/>
                  <a:gd name="connsiteY111" fmla="*/ 557739 h 1160647"/>
                  <a:gd name="connsiteX112" fmla="*/ 709342 w 3195788"/>
                  <a:gd name="connsiteY112" fmla="*/ 557739 h 1160647"/>
                  <a:gd name="connsiteX113" fmla="*/ 709342 w 3195788"/>
                  <a:gd name="connsiteY113" fmla="*/ 536121 h 1160647"/>
                  <a:gd name="connsiteX114" fmla="*/ 743796 w 3195788"/>
                  <a:gd name="connsiteY114" fmla="*/ 536121 h 1160647"/>
                  <a:gd name="connsiteX115" fmla="*/ 743796 w 3195788"/>
                  <a:gd name="connsiteY115" fmla="*/ 538553 h 1160647"/>
                  <a:gd name="connsiteX116" fmla="*/ 743796 w 3195788"/>
                  <a:gd name="connsiteY116" fmla="*/ 555577 h 1160647"/>
                  <a:gd name="connsiteX117" fmla="*/ 746076 w 3195788"/>
                  <a:gd name="connsiteY117" fmla="*/ 555577 h 1160647"/>
                  <a:gd name="connsiteX118" fmla="*/ 762036 w 3195788"/>
                  <a:gd name="connsiteY118" fmla="*/ 555577 h 1160647"/>
                  <a:gd name="connsiteX119" fmla="*/ 762036 w 3195788"/>
                  <a:gd name="connsiteY119" fmla="*/ 603136 h 1160647"/>
                  <a:gd name="connsiteX120" fmla="*/ 763049 w 3195788"/>
                  <a:gd name="connsiteY120" fmla="*/ 603136 h 1160647"/>
                  <a:gd name="connsiteX121" fmla="*/ 770143 w 3195788"/>
                  <a:gd name="connsiteY121" fmla="*/ 603136 h 1160647"/>
                  <a:gd name="connsiteX122" fmla="*/ 784330 w 3195788"/>
                  <a:gd name="connsiteY122" fmla="*/ 607460 h 1160647"/>
                  <a:gd name="connsiteX123" fmla="*/ 784330 w 3195788"/>
                  <a:gd name="connsiteY123" fmla="*/ 646372 h 1160647"/>
                  <a:gd name="connsiteX124" fmla="*/ 785343 w 3195788"/>
                  <a:gd name="connsiteY124" fmla="*/ 646372 h 1160647"/>
                  <a:gd name="connsiteX125" fmla="*/ 792436 w 3195788"/>
                  <a:gd name="connsiteY125" fmla="*/ 646372 h 1160647"/>
                  <a:gd name="connsiteX126" fmla="*/ 792436 w 3195788"/>
                  <a:gd name="connsiteY126" fmla="*/ 647993 h 1160647"/>
                  <a:gd name="connsiteX127" fmla="*/ 792436 w 3195788"/>
                  <a:gd name="connsiteY127" fmla="*/ 659342 h 1160647"/>
                  <a:gd name="connsiteX128" fmla="*/ 794463 w 3195788"/>
                  <a:gd name="connsiteY128" fmla="*/ 659342 h 1160647"/>
                  <a:gd name="connsiteX129" fmla="*/ 808650 w 3195788"/>
                  <a:gd name="connsiteY129" fmla="*/ 659342 h 1160647"/>
                  <a:gd name="connsiteX130" fmla="*/ 814730 w 3195788"/>
                  <a:gd name="connsiteY130" fmla="*/ 665828 h 1160647"/>
                  <a:gd name="connsiteX131" fmla="*/ 814730 w 3195788"/>
                  <a:gd name="connsiteY131" fmla="*/ 687446 h 1160647"/>
                  <a:gd name="connsiteX132" fmla="*/ 817010 w 3195788"/>
                  <a:gd name="connsiteY132" fmla="*/ 687446 h 1160647"/>
                  <a:gd name="connsiteX133" fmla="*/ 832970 w 3195788"/>
                  <a:gd name="connsiteY133" fmla="*/ 687446 h 1160647"/>
                  <a:gd name="connsiteX134" fmla="*/ 832970 w 3195788"/>
                  <a:gd name="connsiteY134" fmla="*/ 688526 h 1160647"/>
                  <a:gd name="connsiteX135" fmla="*/ 832970 w 3195788"/>
                  <a:gd name="connsiteY135" fmla="*/ 696093 h 1160647"/>
                  <a:gd name="connsiteX136" fmla="*/ 834237 w 3195788"/>
                  <a:gd name="connsiteY136" fmla="*/ 696093 h 1160647"/>
                  <a:gd name="connsiteX137" fmla="*/ 843104 w 3195788"/>
                  <a:gd name="connsiteY137" fmla="*/ 696093 h 1160647"/>
                  <a:gd name="connsiteX138" fmla="*/ 843104 w 3195788"/>
                  <a:gd name="connsiteY138" fmla="*/ 698254 h 1160647"/>
                  <a:gd name="connsiteX139" fmla="*/ 843104 w 3195788"/>
                  <a:gd name="connsiteY139" fmla="*/ 713387 h 1160647"/>
                  <a:gd name="connsiteX140" fmla="*/ 847157 w 3195788"/>
                  <a:gd name="connsiteY140" fmla="*/ 711495 h 1160647"/>
                  <a:gd name="connsiteX141" fmla="*/ 847157 w 3195788"/>
                  <a:gd name="connsiteY141" fmla="*/ 698254 h 1160647"/>
                  <a:gd name="connsiteX142" fmla="*/ 848170 w 3195788"/>
                  <a:gd name="connsiteY142" fmla="*/ 698254 h 1160647"/>
                  <a:gd name="connsiteX143" fmla="*/ 855264 w 3195788"/>
                  <a:gd name="connsiteY143" fmla="*/ 698254 h 1160647"/>
                  <a:gd name="connsiteX144" fmla="*/ 855264 w 3195788"/>
                  <a:gd name="connsiteY144" fmla="*/ 699876 h 1160647"/>
                  <a:gd name="connsiteX145" fmla="*/ 855264 w 3195788"/>
                  <a:gd name="connsiteY145" fmla="*/ 711225 h 1160647"/>
                  <a:gd name="connsiteX146" fmla="*/ 856024 w 3195788"/>
                  <a:gd name="connsiteY146" fmla="*/ 711225 h 1160647"/>
                  <a:gd name="connsiteX147" fmla="*/ 861344 w 3195788"/>
                  <a:gd name="connsiteY147" fmla="*/ 711225 h 1160647"/>
                  <a:gd name="connsiteX148" fmla="*/ 909984 w 3195788"/>
                  <a:gd name="connsiteY148" fmla="*/ 706902 h 1160647"/>
                  <a:gd name="connsiteX149" fmla="*/ 909984 w 3195788"/>
                  <a:gd name="connsiteY149" fmla="*/ 708253 h 1160647"/>
                  <a:gd name="connsiteX150" fmla="*/ 909984 w 3195788"/>
                  <a:gd name="connsiteY150" fmla="*/ 717710 h 1160647"/>
                  <a:gd name="connsiteX151" fmla="*/ 910744 w 3195788"/>
                  <a:gd name="connsiteY151" fmla="*/ 717710 h 1160647"/>
                  <a:gd name="connsiteX152" fmla="*/ 916065 w 3195788"/>
                  <a:gd name="connsiteY152" fmla="*/ 717710 h 1160647"/>
                  <a:gd name="connsiteX153" fmla="*/ 916065 w 3195788"/>
                  <a:gd name="connsiteY153" fmla="*/ 719872 h 1160647"/>
                  <a:gd name="connsiteX154" fmla="*/ 916065 w 3195788"/>
                  <a:gd name="connsiteY154" fmla="*/ 735005 h 1160647"/>
                  <a:gd name="connsiteX155" fmla="*/ 918091 w 3195788"/>
                  <a:gd name="connsiteY155" fmla="*/ 733654 h 1160647"/>
                  <a:gd name="connsiteX156" fmla="*/ 932278 w 3195788"/>
                  <a:gd name="connsiteY156" fmla="*/ 724196 h 1160647"/>
                  <a:gd name="connsiteX157" fmla="*/ 938358 w 3195788"/>
                  <a:gd name="connsiteY157" fmla="*/ 683122 h 1160647"/>
                  <a:gd name="connsiteX158" fmla="*/ 939118 w 3195788"/>
                  <a:gd name="connsiteY158" fmla="*/ 682852 h 1160647"/>
                  <a:gd name="connsiteX159" fmla="*/ 944438 w 3195788"/>
                  <a:gd name="connsiteY159" fmla="*/ 680960 h 1160647"/>
                  <a:gd name="connsiteX160" fmla="*/ 946465 w 3195788"/>
                  <a:gd name="connsiteY160" fmla="*/ 611783 h 1160647"/>
                  <a:gd name="connsiteX161" fmla="*/ 948492 w 3195788"/>
                  <a:gd name="connsiteY161" fmla="*/ 680960 h 1160647"/>
                  <a:gd name="connsiteX162" fmla="*/ 949252 w 3195788"/>
                  <a:gd name="connsiteY162" fmla="*/ 681230 h 1160647"/>
                  <a:gd name="connsiteX163" fmla="*/ 954572 w 3195788"/>
                  <a:gd name="connsiteY163" fmla="*/ 683122 h 1160647"/>
                  <a:gd name="connsiteX164" fmla="*/ 954572 w 3195788"/>
                  <a:gd name="connsiteY164" fmla="*/ 596651 h 1160647"/>
                  <a:gd name="connsiteX165" fmla="*/ 958625 w 3195788"/>
                  <a:gd name="connsiteY165" fmla="*/ 564224 h 1160647"/>
                  <a:gd name="connsiteX166" fmla="*/ 997132 w 3195788"/>
                  <a:gd name="connsiteY166" fmla="*/ 564224 h 1160647"/>
                  <a:gd name="connsiteX167" fmla="*/ 997132 w 3195788"/>
                  <a:gd name="connsiteY167" fmla="*/ 596651 h 1160647"/>
                  <a:gd name="connsiteX168" fmla="*/ 997892 w 3195788"/>
                  <a:gd name="connsiteY168" fmla="*/ 596651 h 1160647"/>
                  <a:gd name="connsiteX169" fmla="*/ 1003212 w 3195788"/>
                  <a:gd name="connsiteY169" fmla="*/ 596651 h 1160647"/>
                  <a:gd name="connsiteX170" fmla="*/ 1003212 w 3195788"/>
                  <a:gd name="connsiteY170" fmla="*/ 514503 h 1160647"/>
                  <a:gd name="connsiteX171" fmla="*/ 1004986 w 3195788"/>
                  <a:gd name="connsiteY171" fmla="*/ 514503 h 1160647"/>
                  <a:gd name="connsiteX172" fmla="*/ 1017399 w 3195788"/>
                  <a:gd name="connsiteY172" fmla="*/ 514503 h 1160647"/>
                  <a:gd name="connsiteX173" fmla="*/ 1017399 w 3195788"/>
                  <a:gd name="connsiteY173" fmla="*/ 512612 h 1160647"/>
                  <a:gd name="connsiteX174" fmla="*/ 1017399 w 3195788"/>
                  <a:gd name="connsiteY174" fmla="*/ 499371 h 1160647"/>
                  <a:gd name="connsiteX175" fmla="*/ 1039693 w 3195788"/>
                  <a:gd name="connsiteY175" fmla="*/ 499371 h 1160647"/>
                  <a:gd name="connsiteX176" fmla="*/ 1039693 w 3195788"/>
                  <a:gd name="connsiteY176" fmla="*/ 498290 h 1160647"/>
                  <a:gd name="connsiteX177" fmla="*/ 1039693 w 3195788"/>
                  <a:gd name="connsiteY177" fmla="*/ 490724 h 1160647"/>
                  <a:gd name="connsiteX178" fmla="*/ 1041466 w 3195788"/>
                  <a:gd name="connsiteY178" fmla="*/ 490724 h 1160647"/>
                  <a:gd name="connsiteX179" fmla="*/ 1053880 w 3195788"/>
                  <a:gd name="connsiteY179" fmla="*/ 490724 h 1160647"/>
                  <a:gd name="connsiteX180" fmla="*/ 1053880 w 3195788"/>
                  <a:gd name="connsiteY180" fmla="*/ 491805 h 1160647"/>
                  <a:gd name="connsiteX181" fmla="*/ 1053880 w 3195788"/>
                  <a:gd name="connsiteY181" fmla="*/ 499371 h 1160647"/>
                  <a:gd name="connsiteX182" fmla="*/ 1054640 w 3195788"/>
                  <a:gd name="connsiteY182" fmla="*/ 499371 h 1160647"/>
                  <a:gd name="connsiteX183" fmla="*/ 1059960 w 3195788"/>
                  <a:gd name="connsiteY183" fmla="*/ 499371 h 1160647"/>
                  <a:gd name="connsiteX184" fmla="*/ 1070093 w 3195788"/>
                  <a:gd name="connsiteY184" fmla="*/ 495047 h 1160647"/>
                  <a:gd name="connsiteX185" fmla="*/ 1074146 w 3195788"/>
                  <a:gd name="connsiteY185" fmla="*/ 498290 h 1160647"/>
                  <a:gd name="connsiteX186" fmla="*/ 1074146 w 3195788"/>
                  <a:gd name="connsiteY186" fmla="*/ 490724 h 1160647"/>
                  <a:gd name="connsiteX187" fmla="*/ 1076426 w 3195788"/>
                  <a:gd name="connsiteY187" fmla="*/ 490724 h 1160647"/>
                  <a:gd name="connsiteX188" fmla="*/ 1092387 w 3195788"/>
                  <a:gd name="connsiteY188" fmla="*/ 490724 h 1160647"/>
                  <a:gd name="connsiteX189" fmla="*/ 1092387 w 3195788"/>
                  <a:gd name="connsiteY189" fmla="*/ 491805 h 1160647"/>
                  <a:gd name="connsiteX190" fmla="*/ 1092387 w 3195788"/>
                  <a:gd name="connsiteY190" fmla="*/ 499371 h 1160647"/>
                  <a:gd name="connsiteX191" fmla="*/ 1122787 w 3195788"/>
                  <a:gd name="connsiteY191" fmla="*/ 499371 h 1160647"/>
                  <a:gd name="connsiteX192" fmla="*/ 1122787 w 3195788"/>
                  <a:gd name="connsiteY192" fmla="*/ 500992 h 1160647"/>
                  <a:gd name="connsiteX193" fmla="*/ 1122787 w 3195788"/>
                  <a:gd name="connsiteY193" fmla="*/ 512342 h 1160647"/>
                  <a:gd name="connsiteX194" fmla="*/ 1149134 w 3195788"/>
                  <a:gd name="connsiteY194" fmla="*/ 512342 h 1160647"/>
                  <a:gd name="connsiteX195" fmla="*/ 1149134 w 3195788"/>
                  <a:gd name="connsiteY195" fmla="*/ 542606 h 1160647"/>
                  <a:gd name="connsiteX196" fmla="*/ 1149894 w 3195788"/>
                  <a:gd name="connsiteY196" fmla="*/ 542606 h 1160647"/>
                  <a:gd name="connsiteX197" fmla="*/ 1155214 w 3195788"/>
                  <a:gd name="connsiteY197" fmla="*/ 542606 h 1160647"/>
                  <a:gd name="connsiteX198" fmla="*/ 1155214 w 3195788"/>
                  <a:gd name="connsiteY198" fmla="*/ 543687 h 1160647"/>
                  <a:gd name="connsiteX199" fmla="*/ 1155214 w 3195788"/>
                  <a:gd name="connsiteY199" fmla="*/ 551254 h 1160647"/>
                  <a:gd name="connsiteX200" fmla="*/ 1159268 w 3195788"/>
                  <a:gd name="connsiteY200" fmla="*/ 581518 h 1160647"/>
                  <a:gd name="connsiteX201" fmla="*/ 1160028 w 3195788"/>
                  <a:gd name="connsiteY201" fmla="*/ 581518 h 1160647"/>
                  <a:gd name="connsiteX202" fmla="*/ 1165348 w 3195788"/>
                  <a:gd name="connsiteY202" fmla="*/ 581518 h 1160647"/>
                  <a:gd name="connsiteX203" fmla="*/ 1165348 w 3195788"/>
                  <a:gd name="connsiteY203" fmla="*/ 582329 h 1160647"/>
                  <a:gd name="connsiteX204" fmla="*/ 1165348 w 3195788"/>
                  <a:gd name="connsiteY204" fmla="*/ 588004 h 1160647"/>
                  <a:gd name="connsiteX205" fmla="*/ 1166361 w 3195788"/>
                  <a:gd name="connsiteY205" fmla="*/ 588004 h 1160647"/>
                  <a:gd name="connsiteX206" fmla="*/ 1173454 w 3195788"/>
                  <a:gd name="connsiteY206" fmla="*/ 588004 h 1160647"/>
                  <a:gd name="connsiteX207" fmla="*/ 1173454 w 3195788"/>
                  <a:gd name="connsiteY207" fmla="*/ 618269 h 1160647"/>
                  <a:gd name="connsiteX208" fmla="*/ 1175481 w 3195788"/>
                  <a:gd name="connsiteY208" fmla="*/ 618269 h 1160647"/>
                  <a:gd name="connsiteX209" fmla="*/ 1189668 w 3195788"/>
                  <a:gd name="connsiteY209" fmla="*/ 618269 h 1160647"/>
                  <a:gd name="connsiteX210" fmla="*/ 1189668 w 3195788"/>
                  <a:gd name="connsiteY210" fmla="*/ 642048 h 1160647"/>
                  <a:gd name="connsiteX211" fmla="*/ 1191695 w 3195788"/>
                  <a:gd name="connsiteY211" fmla="*/ 643669 h 1160647"/>
                  <a:gd name="connsiteX212" fmla="*/ 1191695 w 3195788"/>
                  <a:gd name="connsiteY212" fmla="*/ 655019 h 1160647"/>
                  <a:gd name="connsiteX213" fmla="*/ 1192455 w 3195788"/>
                  <a:gd name="connsiteY213" fmla="*/ 655019 h 1160647"/>
                  <a:gd name="connsiteX214" fmla="*/ 1197775 w 3195788"/>
                  <a:gd name="connsiteY214" fmla="*/ 655019 h 1160647"/>
                  <a:gd name="connsiteX215" fmla="*/ 1197775 w 3195788"/>
                  <a:gd name="connsiteY215" fmla="*/ 678798 h 1160647"/>
                  <a:gd name="connsiteX216" fmla="*/ 1199041 w 3195788"/>
                  <a:gd name="connsiteY216" fmla="*/ 678798 h 1160647"/>
                  <a:gd name="connsiteX217" fmla="*/ 1207908 w 3195788"/>
                  <a:gd name="connsiteY217" fmla="*/ 678798 h 1160647"/>
                  <a:gd name="connsiteX218" fmla="*/ 1209935 w 3195788"/>
                  <a:gd name="connsiteY218" fmla="*/ 682852 h 1160647"/>
                  <a:gd name="connsiteX219" fmla="*/ 1209935 w 3195788"/>
                  <a:gd name="connsiteY219" fmla="*/ 696093 h 1160647"/>
                  <a:gd name="connsiteX220" fmla="*/ 1211455 w 3195788"/>
                  <a:gd name="connsiteY220" fmla="*/ 694201 h 1160647"/>
                  <a:gd name="connsiteX221" fmla="*/ 1222095 w 3195788"/>
                  <a:gd name="connsiteY221" fmla="*/ 680960 h 1160647"/>
                  <a:gd name="connsiteX222" fmla="*/ 1250469 w 3195788"/>
                  <a:gd name="connsiteY222" fmla="*/ 680960 h 1160647"/>
                  <a:gd name="connsiteX223" fmla="*/ 1250469 w 3195788"/>
                  <a:gd name="connsiteY223" fmla="*/ 767431 h 1160647"/>
                  <a:gd name="connsiteX224" fmla="*/ 1251229 w 3195788"/>
                  <a:gd name="connsiteY224" fmla="*/ 767431 h 1160647"/>
                  <a:gd name="connsiteX225" fmla="*/ 1256549 w 3195788"/>
                  <a:gd name="connsiteY225" fmla="*/ 767431 h 1160647"/>
                  <a:gd name="connsiteX226" fmla="*/ 1257309 w 3195788"/>
                  <a:gd name="connsiteY226" fmla="*/ 766080 h 1160647"/>
                  <a:gd name="connsiteX227" fmla="*/ 1262629 w 3195788"/>
                  <a:gd name="connsiteY227" fmla="*/ 756622 h 1160647"/>
                  <a:gd name="connsiteX228" fmla="*/ 1262629 w 3195788"/>
                  <a:gd name="connsiteY228" fmla="*/ 758514 h 1160647"/>
                  <a:gd name="connsiteX229" fmla="*/ 1262629 w 3195788"/>
                  <a:gd name="connsiteY229" fmla="*/ 771755 h 1160647"/>
                  <a:gd name="connsiteX230" fmla="*/ 1266682 w 3195788"/>
                  <a:gd name="connsiteY230" fmla="*/ 726358 h 1160647"/>
                  <a:gd name="connsiteX231" fmla="*/ 1267442 w 3195788"/>
                  <a:gd name="connsiteY231" fmla="*/ 726358 h 1160647"/>
                  <a:gd name="connsiteX232" fmla="*/ 1272762 w 3195788"/>
                  <a:gd name="connsiteY232" fmla="*/ 726358 h 1160647"/>
                  <a:gd name="connsiteX233" fmla="*/ 1272762 w 3195788"/>
                  <a:gd name="connsiteY233" fmla="*/ 661504 h 1160647"/>
                  <a:gd name="connsiteX234" fmla="*/ 1273776 w 3195788"/>
                  <a:gd name="connsiteY234" fmla="*/ 661504 h 1160647"/>
                  <a:gd name="connsiteX235" fmla="*/ 1280869 w 3195788"/>
                  <a:gd name="connsiteY235" fmla="*/ 661504 h 1160647"/>
                  <a:gd name="connsiteX236" fmla="*/ 1293029 w 3195788"/>
                  <a:gd name="connsiteY236" fmla="*/ 618269 h 1160647"/>
                  <a:gd name="connsiteX237" fmla="*/ 1294296 w 3195788"/>
                  <a:gd name="connsiteY237" fmla="*/ 618269 h 1160647"/>
                  <a:gd name="connsiteX238" fmla="*/ 1303163 w 3195788"/>
                  <a:gd name="connsiteY238" fmla="*/ 618269 h 1160647"/>
                  <a:gd name="connsiteX239" fmla="*/ 1313296 w 3195788"/>
                  <a:gd name="connsiteY239" fmla="*/ 661504 h 1160647"/>
                  <a:gd name="connsiteX240" fmla="*/ 1314309 w 3195788"/>
                  <a:gd name="connsiteY240" fmla="*/ 661504 h 1160647"/>
                  <a:gd name="connsiteX241" fmla="*/ 1321403 w 3195788"/>
                  <a:gd name="connsiteY241" fmla="*/ 661504 h 1160647"/>
                  <a:gd name="connsiteX242" fmla="*/ 1321403 w 3195788"/>
                  <a:gd name="connsiteY242" fmla="*/ 700416 h 1160647"/>
                  <a:gd name="connsiteX243" fmla="*/ 1323176 w 3195788"/>
                  <a:gd name="connsiteY243" fmla="*/ 700416 h 1160647"/>
                  <a:gd name="connsiteX244" fmla="*/ 1335590 w 3195788"/>
                  <a:gd name="connsiteY244" fmla="*/ 700416 h 1160647"/>
                  <a:gd name="connsiteX245" fmla="*/ 1335590 w 3195788"/>
                  <a:gd name="connsiteY245" fmla="*/ 702578 h 1160647"/>
                  <a:gd name="connsiteX246" fmla="*/ 1335590 w 3195788"/>
                  <a:gd name="connsiteY246" fmla="*/ 717710 h 1160647"/>
                  <a:gd name="connsiteX247" fmla="*/ 1339643 w 3195788"/>
                  <a:gd name="connsiteY247" fmla="*/ 715549 h 1160647"/>
                  <a:gd name="connsiteX248" fmla="*/ 1339643 w 3195788"/>
                  <a:gd name="connsiteY248" fmla="*/ 700416 h 1160647"/>
                  <a:gd name="connsiteX249" fmla="*/ 1341163 w 3195788"/>
                  <a:gd name="connsiteY249" fmla="*/ 700416 h 1160647"/>
                  <a:gd name="connsiteX250" fmla="*/ 1351803 w 3195788"/>
                  <a:gd name="connsiteY250" fmla="*/ 700416 h 1160647"/>
                  <a:gd name="connsiteX251" fmla="*/ 1351803 w 3195788"/>
                  <a:gd name="connsiteY251" fmla="*/ 702037 h 1160647"/>
                  <a:gd name="connsiteX252" fmla="*/ 1351803 w 3195788"/>
                  <a:gd name="connsiteY252" fmla="*/ 713387 h 1160647"/>
                  <a:gd name="connsiteX253" fmla="*/ 1382204 w 3195788"/>
                  <a:gd name="connsiteY253" fmla="*/ 713387 h 1160647"/>
                  <a:gd name="connsiteX254" fmla="*/ 1382204 w 3195788"/>
                  <a:gd name="connsiteY254" fmla="*/ 676637 h 1160647"/>
                  <a:gd name="connsiteX255" fmla="*/ 1383470 w 3195788"/>
                  <a:gd name="connsiteY255" fmla="*/ 676637 h 1160647"/>
                  <a:gd name="connsiteX256" fmla="*/ 1392337 w 3195788"/>
                  <a:gd name="connsiteY256" fmla="*/ 676637 h 1160647"/>
                  <a:gd name="connsiteX257" fmla="*/ 1392337 w 3195788"/>
                  <a:gd name="connsiteY257" fmla="*/ 698254 h 1160647"/>
                  <a:gd name="connsiteX258" fmla="*/ 1394364 w 3195788"/>
                  <a:gd name="connsiteY258" fmla="*/ 665828 h 1160647"/>
                  <a:gd name="connsiteX259" fmla="*/ 1416657 w 3195788"/>
                  <a:gd name="connsiteY259" fmla="*/ 665828 h 1160647"/>
                  <a:gd name="connsiteX260" fmla="*/ 1416657 w 3195788"/>
                  <a:gd name="connsiteY260" fmla="*/ 664206 h 1160647"/>
                  <a:gd name="connsiteX261" fmla="*/ 1416657 w 3195788"/>
                  <a:gd name="connsiteY261" fmla="*/ 652857 h 1160647"/>
                  <a:gd name="connsiteX262" fmla="*/ 1417417 w 3195788"/>
                  <a:gd name="connsiteY262" fmla="*/ 652857 h 1160647"/>
                  <a:gd name="connsiteX263" fmla="*/ 1422737 w 3195788"/>
                  <a:gd name="connsiteY263" fmla="*/ 652857 h 1160647"/>
                  <a:gd name="connsiteX264" fmla="*/ 1422737 w 3195788"/>
                  <a:gd name="connsiteY264" fmla="*/ 650966 h 1160647"/>
                  <a:gd name="connsiteX265" fmla="*/ 1422737 w 3195788"/>
                  <a:gd name="connsiteY265" fmla="*/ 637725 h 1160647"/>
                  <a:gd name="connsiteX266" fmla="*/ 1426791 w 3195788"/>
                  <a:gd name="connsiteY266" fmla="*/ 644210 h 1160647"/>
                  <a:gd name="connsiteX267" fmla="*/ 1429071 w 3195788"/>
                  <a:gd name="connsiteY267" fmla="*/ 644210 h 1160647"/>
                  <a:gd name="connsiteX268" fmla="*/ 1445031 w 3195788"/>
                  <a:gd name="connsiteY268" fmla="*/ 644210 h 1160647"/>
                  <a:gd name="connsiteX269" fmla="*/ 1445031 w 3195788"/>
                  <a:gd name="connsiteY269" fmla="*/ 643399 h 1160647"/>
                  <a:gd name="connsiteX270" fmla="*/ 1445031 w 3195788"/>
                  <a:gd name="connsiteY270" fmla="*/ 637725 h 1160647"/>
                  <a:gd name="connsiteX271" fmla="*/ 1445791 w 3195788"/>
                  <a:gd name="connsiteY271" fmla="*/ 637725 h 1160647"/>
                  <a:gd name="connsiteX272" fmla="*/ 1451111 w 3195788"/>
                  <a:gd name="connsiteY272" fmla="*/ 637725 h 1160647"/>
                  <a:gd name="connsiteX273" fmla="*/ 1451111 w 3195788"/>
                  <a:gd name="connsiteY273" fmla="*/ 639076 h 1160647"/>
                  <a:gd name="connsiteX274" fmla="*/ 1451111 w 3195788"/>
                  <a:gd name="connsiteY274" fmla="*/ 648534 h 1160647"/>
                  <a:gd name="connsiteX275" fmla="*/ 1489618 w 3195788"/>
                  <a:gd name="connsiteY275" fmla="*/ 648534 h 1160647"/>
                  <a:gd name="connsiteX276" fmla="*/ 1489618 w 3195788"/>
                  <a:gd name="connsiteY276" fmla="*/ 786887 h 1160647"/>
                  <a:gd name="connsiteX277" fmla="*/ 1491138 w 3195788"/>
                  <a:gd name="connsiteY277" fmla="*/ 786887 h 1160647"/>
                  <a:gd name="connsiteX278" fmla="*/ 1501778 w 3195788"/>
                  <a:gd name="connsiteY278" fmla="*/ 786887 h 1160647"/>
                  <a:gd name="connsiteX279" fmla="*/ 1501778 w 3195788"/>
                  <a:gd name="connsiteY279" fmla="*/ 773917 h 1160647"/>
                  <a:gd name="connsiteX280" fmla="*/ 1505832 w 3195788"/>
                  <a:gd name="connsiteY280" fmla="*/ 773917 h 1160647"/>
                  <a:gd name="connsiteX281" fmla="*/ 1505832 w 3195788"/>
                  <a:gd name="connsiteY281" fmla="*/ 786887 h 1160647"/>
                  <a:gd name="connsiteX282" fmla="*/ 1536232 w 3195788"/>
                  <a:gd name="connsiteY282" fmla="*/ 786887 h 1160647"/>
                  <a:gd name="connsiteX283" fmla="*/ 1536232 w 3195788"/>
                  <a:gd name="connsiteY283" fmla="*/ 756622 h 1160647"/>
                  <a:gd name="connsiteX284" fmla="*/ 1548392 w 3195788"/>
                  <a:gd name="connsiteY284" fmla="*/ 756622 h 1160647"/>
                  <a:gd name="connsiteX285" fmla="*/ 1560552 w 3195788"/>
                  <a:gd name="connsiteY285" fmla="*/ 754461 h 1160647"/>
                  <a:gd name="connsiteX286" fmla="*/ 1564606 w 3195788"/>
                  <a:gd name="connsiteY286" fmla="*/ 756622 h 1160647"/>
                  <a:gd name="connsiteX287" fmla="*/ 1574739 w 3195788"/>
                  <a:gd name="connsiteY287" fmla="*/ 756622 h 1160647"/>
                  <a:gd name="connsiteX288" fmla="*/ 1574739 w 3195788"/>
                  <a:gd name="connsiteY288" fmla="*/ 786887 h 1160647"/>
                  <a:gd name="connsiteX289" fmla="*/ 1582846 w 3195788"/>
                  <a:gd name="connsiteY289" fmla="*/ 786887 h 1160647"/>
                  <a:gd name="connsiteX290" fmla="*/ 1582846 w 3195788"/>
                  <a:gd name="connsiteY290" fmla="*/ 804182 h 1160647"/>
                  <a:gd name="connsiteX291" fmla="*/ 1592182 w 3195788"/>
                  <a:gd name="connsiteY291" fmla="*/ 805087 h 1160647"/>
                  <a:gd name="connsiteX292" fmla="*/ 1605140 w 3195788"/>
                  <a:gd name="connsiteY292" fmla="*/ 805087 h 1160647"/>
                  <a:gd name="connsiteX293" fmla="*/ 1605140 w 3195788"/>
                  <a:gd name="connsiteY293" fmla="*/ 789049 h 1160647"/>
                  <a:gd name="connsiteX294" fmla="*/ 1673096 w 3195788"/>
                  <a:gd name="connsiteY294" fmla="*/ 789049 h 1160647"/>
                  <a:gd name="connsiteX295" fmla="*/ 1673096 w 3195788"/>
                  <a:gd name="connsiteY295" fmla="*/ 703796 h 1160647"/>
                  <a:gd name="connsiteX296" fmla="*/ 1745104 w 3195788"/>
                  <a:gd name="connsiteY296" fmla="*/ 703796 h 1160647"/>
                  <a:gd name="connsiteX297" fmla="*/ 1745104 w 3195788"/>
                  <a:gd name="connsiteY297" fmla="*/ 782564 h 1160647"/>
                  <a:gd name="connsiteX298" fmla="*/ 1747008 w 3195788"/>
                  <a:gd name="connsiteY298" fmla="*/ 782564 h 1160647"/>
                  <a:gd name="connsiteX299" fmla="*/ 1748250 w 3195788"/>
                  <a:gd name="connsiteY299" fmla="*/ 805087 h 1160647"/>
                  <a:gd name="connsiteX300" fmla="*/ 1757926 w 3195788"/>
                  <a:gd name="connsiteY300" fmla="*/ 805087 h 1160647"/>
                  <a:gd name="connsiteX301" fmla="*/ 1759168 w 3195788"/>
                  <a:gd name="connsiteY301" fmla="*/ 782564 h 1160647"/>
                  <a:gd name="connsiteX302" fmla="*/ 1765248 w 3195788"/>
                  <a:gd name="connsiteY302" fmla="*/ 782564 h 1160647"/>
                  <a:gd name="connsiteX303" fmla="*/ 1766490 w 3195788"/>
                  <a:gd name="connsiteY303" fmla="*/ 805087 h 1160647"/>
                  <a:gd name="connsiteX304" fmla="*/ 1817112 w 3195788"/>
                  <a:gd name="connsiteY304" fmla="*/ 805087 h 1160647"/>
                  <a:gd name="connsiteX305" fmla="*/ 1817112 w 3195788"/>
                  <a:gd name="connsiteY305" fmla="*/ 642059 h 1160647"/>
                  <a:gd name="connsiteX306" fmla="*/ 2014439 w 3195788"/>
                  <a:gd name="connsiteY306" fmla="*/ 642059 h 1160647"/>
                  <a:gd name="connsiteX307" fmla="*/ 2014439 w 3195788"/>
                  <a:gd name="connsiteY307" fmla="*/ 805087 h 1160647"/>
                  <a:gd name="connsiteX308" fmla="*/ 2033136 w 3195788"/>
                  <a:gd name="connsiteY308" fmla="*/ 805087 h 1160647"/>
                  <a:gd name="connsiteX309" fmla="*/ 2033136 w 3195788"/>
                  <a:gd name="connsiteY309" fmla="*/ 722394 h 1160647"/>
                  <a:gd name="connsiteX310" fmla="*/ 2128256 w 3195788"/>
                  <a:gd name="connsiteY310" fmla="*/ 722394 h 1160647"/>
                  <a:gd name="connsiteX311" fmla="*/ 2140186 w 3195788"/>
                  <a:gd name="connsiteY311" fmla="*/ 404253 h 1160647"/>
                  <a:gd name="connsiteX312" fmla="*/ 2128026 w 3195788"/>
                  <a:gd name="connsiteY312" fmla="*/ 382635 h 1160647"/>
                  <a:gd name="connsiteX313" fmla="*/ 2121946 w 3195788"/>
                  <a:gd name="connsiteY313" fmla="*/ 378311 h 1160647"/>
                  <a:gd name="connsiteX314" fmla="*/ 2130053 w 3195788"/>
                  <a:gd name="connsiteY314" fmla="*/ 354532 h 1160647"/>
                  <a:gd name="connsiteX315" fmla="*/ 2130053 w 3195788"/>
                  <a:gd name="connsiteY315" fmla="*/ 337238 h 1160647"/>
                  <a:gd name="connsiteX316" fmla="*/ 2144240 w 3195788"/>
                  <a:gd name="connsiteY316" fmla="*/ 337238 h 1160647"/>
                  <a:gd name="connsiteX317" fmla="*/ 2144240 w 3195788"/>
                  <a:gd name="connsiteY317" fmla="*/ 315620 h 1160647"/>
                  <a:gd name="connsiteX318" fmla="*/ 2146266 w 3195788"/>
                  <a:gd name="connsiteY318" fmla="*/ 311296 h 1160647"/>
                  <a:gd name="connsiteX319" fmla="*/ 2146266 w 3195788"/>
                  <a:gd name="connsiteY319" fmla="*/ 233472 h 1160647"/>
                  <a:gd name="connsiteX320" fmla="*/ 2144240 w 3195788"/>
                  <a:gd name="connsiteY320" fmla="*/ 226987 h 1160647"/>
                  <a:gd name="connsiteX321" fmla="*/ 2150320 w 3195788"/>
                  <a:gd name="connsiteY321" fmla="*/ 220501 h 1160647"/>
                  <a:gd name="connsiteX322" fmla="*/ 2150320 w 3195788"/>
                  <a:gd name="connsiteY322" fmla="*/ 162133 h 1160647"/>
                  <a:gd name="connsiteX323" fmla="*/ 2152346 w 3195788"/>
                  <a:gd name="connsiteY323" fmla="*/ 157810 h 1160647"/>
                  <a:gd name="connsiteX324" fmla="*/ 2152346 w 3195788"/>
                  <a:gd name="connsiteY324" fmla="*/ 101604 h 1160647"/>
                  <a:gd name="connsiteX325" fmla="*/ 2154373 w 3195788"/>
                  <a:gd name="connsiteY325" fmla="*/ 82148 h 1160647"/>
                  <a:gd name="connsiteX326" fmla="*/ 2158427 w 3195788"/>
                  <a:gd name="connsiteY326" fmla="*/ 99442 h 1160647"/>
                  <a:gd name="connsiteX327" fmla="*/ 2160453 w 3195788"/>
                  <a:gd name="connsiteY327" fmla="*/ 157810 h 1160647"/>
                  <a:gd name="connsiteX328" fmla="*/ 2162480 w 3195788"/>
                  <a:gd name="connsiteY328" fmla="*/ 220501 h 1160647"/>
                  <a:gd name="connsiteX329" fmla="*/ 2168560 w 3195788"/>
                  <a:gd name="connsiteY329" fmla="*/ 226987 h 1160647"/>
                  <a:gd name="connsiteX330" fmla="*/ 2166533 w 3195788"/>
                  <a:gd name="connsiteY330" fmla="*/ 233472 h 1160647"/>
                  <a:gd name="connsiteX331" fmla="*/ 2166533 w 3195788"/>
                  <a:gd name="connsiteY331" fmla="*/ 311296 h 1160647"/>
                  <a:gd name="connsiteX332" fmla="*/ 2168560 w 3195788"/>
                  <a:gd name="connsiteY332" fmla="*/ 315620 h 1160647"/>
                  <a:gd name="connsiteX333" fmla="*/ 2168560 w 3195788"/>
                  <a:gd name="connsiteY333" fmla="*/ 337238 h 1160647"/>
                  <a:gd name="connsiteX334" fmla="*/ 2182747 w 3195788"/>
                  <a:gd name="connsiteY334" fmla="*/ 337238 h 1160647"/>
                  <a:gd name="connsiteX335" fmla="*/ 2182747 w 3195788"/>
                  <a:gd name="connsiteY335" fmla="*/ 354532 h 1160647"/>
                  <a:gd name="connsiteX336" fmla="*/ 2190854 w 3195788"/>
                  <a:gd name="connsiteY336" fmla="*/ 378311 h 1160647"/>
                  <a:gd name="connsiteX337" fmla="*/ 2184774 w 3195788"/>
                  <a:gd name="connsiteY337" fmla="*/ 382635 h 1160647"/>
                  <a:gd name="connsiteX338" fmla="*/ 2172613 w 3195788"/>
                  <a:gd name="connsiteY338" fmla="*/ 404253 h 1160647"/>
                  <a:gd name="connsiteX339" fmla="*/ 2180720 w 3195788"/>
                  <a:gd name="connsiteY339" fmla="*/ 657181 h 1160647"/>
                  <a:gd name="connsiteX340" fmla="*/ 2245574 w 3195788"/>
                  <a:gd name="connsiteY340" fmla="*/ 657181 h 1160647"/>
                  <a:gd name="connsiteX341" fmla="*/ 2245574 w 3195788"/>
                  <a:gd name="connsiteY341" fmla="*/ 732843 h 1160647"/>
                  <a:gd name="connsiteX342" fmla="*/ 2253681 w 3195788"/>
                  <a:gd name="connsiteY342" fmla="*/ 732843 h 1160647"/>
                  <a:gd name="connsiteX343" fmla="*/ 2255708 w 3195788"/>
                  <a:gd name="connsiteY343" fmla="*/ 726358 h 1160647"/>
                  <a:gd name="connsiteX344" fmla="*/ 2261788 w 3195788"/>
                  <a:gd name="connsiteY344" fmla="*/ 726358 h 1160647"/>
                  <a:gd name="connsiteX345" fmla="*/ 2263815 w 3195788"/>
                  <a:gd name="connsiteY345" fmla="*/ 735005 h 1160647"/>
                  <a:gd name="connsiteX346" fmla="*/ 2275975 w 3195788"/>
                  <a:gd name="connsiteY346" fmla="*/ 735005 h 1160647"/>
                  <a:gd name="connsiteX347" fmla="*/ 2275975 w 3195788"/>
                  <a:gd name="connsiteY347" fmla="*/ 728519 h 1160647"/>
                  <a:gd name="connsiteX348" fmla="*/ 2298268 w 3195788"/>
                  <a:gd name="connsiteY348" fmla="*/ 728519 h 1160647"/>
                  <a:gd name="connsiteX349" fmla="*/ 2298268 w 3195788"/>
                  <a:gd name="connsiteY349" fmla="*/ 735005 h 1160647"/>
                  <a:gd name="connsiteX350" fmla="*/ 2318535 w 3195788"/>
                  <a:gd name="connsiteY350" fmla="*/ 735005 h 1160647"/>
                  <a:gd name="connsiteX351" fmla="*/ 2318535 w 3195788"/>
                  <a:gd name="connsiteY351" fmla="*/ 780402 h 1160647"/>
                  <a:gd name="connsiteX352" fmla="*/ 2332722 w 3195788"/>
                  <a:gd name="connsiteY352" fmla="*/ 780402 h 1160647"/>
                  <a:gd name="connsiteX353" fmla="*/ 2332722 w 3195788"/>
                  <a:gd name="connsiteY353" fmla="*/ 767431 h 1160647"/>
                  <a:gd name="connsiteX354" fmla="*/ 2348936 w 3195788"/>
                  <a:gd name="connsiteY354" fmla="*/ 767431 h 1160647"/>
                  <a:gd name="connsiteX355" fmla="*/ 2348936 w 3195788"/>
                  <a:gd name="connsiteY355" fmla="*/ 588004 h 1160647"/>
                  <a:gd name="connsiteX356" fmla="*/ 2355016 w 3195788"/>
                  <a:gd name="connsiteY356" fmla="*/ 581518 h 1160647"/>
                  <a:gd name="connsiteX357" fmla="*/ 2427977 w 3195788"/>
                  <a:gd name="connsiteY357" fmla="*/ 581518 h 1160647"/>
                  <a:gd name="connsiteX358" fmla="*/ 2427977 w 3195788"/>
                  <a:gd name="connsiteY358" fmla="*/ 590166 h 1160647"/>
                  <a:gd name="connsiteX359" fmla="*/ 2438110 w 3195788"/>
                  <a:gd name="connsiteY359" fmla="*/ 590166 h 1160647"/>
                  <a:gd name="connsiteX360" fmla="*/ 2438110 w 3195788"/>
                  <a:gd name="connsiteY360" fmla="*/ 704740 h 1160647"/>
                  <a:gd name="connsiteX361" fmla="*/ 2460404 w 3195788"/>
                  <a:gd name="connsiteY361" fmla="*/ 704740 h 1160647"/>
                  <a:gd name="connsiteX362" fmla="*/ 2460404 w 3195788"/>
                  <a:gd name="connsiteY362" fmla="*/ 637725 h 1160647"/>
                  <a:gd name="connsiteX363" fmla="*/ 2486751 w 3195788"/>
                  <a:gd name="connsiteY363" fmla="*/ 637725 h 1160647"/>
                  <a:gd name="connsiteX364" fmla="*/ 2490804 w 3195788"/>
                  <a:gd name="connsiteY364" fmla="*/ 633401 h 1160647"/>
                  <a:gd name="connsiteX365" fmla="*/ 2498911 w 3195788"/>
                  <a:gd name="connsiteY365" fmla="*/ 633401 h 1160647"/>
                  <a:gd name="connsiteX366" fmla="*/ 2502964 w 3195788"/>
                  <a:gd name="connsiteY366" fmla="*/ 637725 h 1160647"/>
                  <a:gd name="connsiteX367" fmla="*/ 2525258 w 3195788"/>
                  <a:gd name="connsiteY367" fmla="*/ 637725 h 1160647"/>
                  <a:gd name="connsiteX368" fmla="*/ 2525258 w 3195788"/>
                  <a:gd name="connsiteY368" fmla="*/ 520989 h 1160647"/>
                  <a:gd name="connsiteX369" fmla="*/ 2582005 w 3195788"/>
                  <a:gd name="connsiteY369" fmla="*/ 510180 h 1160647"/>
                  <a:gd name="connsiteX370" fmla="*/ 2582005 w 3195788"/>
                  <a:gd name="connsiteY370" fmla="*/ 511261 h 1160647"/>
                  <a:gd name="connsiteX371" fmla="*/ 2582005 w 3195788"/>
                  <a:gd name="connsiteY371" fmla="*/ 518827 h 1160647"/>
                  <a:gd name="connsiteX372" fmla="*/ 2608352 w 3195788"/>
                  <a:gd name="connsiteY372" fmla="*/ 518827 h 1160647"/>
                  <a:gd name="connsiteX373" fmla="*/ 2608352 w 3195788"/>
                  <a:gd name="connsiteY373" fmla="*/ 773917 h 1160647"/>
                  <a:gd name="connsiteX374" fmla="*/ 2630646 w 3195788"/>
                  <a:gd name="connsiteY374" fmla="*/ 773917 h 1160647"/>
                  <a:gd name="connsiteX375" fmla="*/ 2630646 w 3195788"/>
                  <a:gd name="connsiteY375" fmla="*/ 769593 h 1160647"/>
                  <a:gd name="connsiteX376" fmla="*/ 2642806 w 3195788"/>
                  <a:gd name="connsiteY376" fmla="*/ 769593 h 1160647"/>
                  <a:gd name="connsiteX377" fmla="*/ 2642806 w 3195788"/>
                  <a:gd name="connsiteY377" fmla="*/ 773917 h 1160647"/>
                  <a:gd name="connsiteX378" fmla="*/ 2667126 w 3195788"/>
                  <a:gd name="connsiteY378" fmla="*/ 773917 h 1160647"/>
                  <a:gd name="connsiteX379" fmla="*/ 2667126 w 3195788"/>
                  <a:gd name="connsiteY379" fmla="*/ 760946 h 1160647"/>
                  <a:gd name="connsiteX380" fmla="*/ 2695500 w 3195788"/>
                  <a:gd name="connsiteY380" fmla="*/ 760946 h 1160647"/>
                  <a:gd name="connsiteX381" fmla="*/ 2707660 w 3195788"/>
                  <a:gd name="connsiteY381" fmla="*/ 756622 h 1160647"/>
                  <a:gd name="connsiteX382" fmla="*/ 2727927 w 3195788"/>
                  <a:gd name="connsiteY382" fmla="*/ 760946 h 1160647"/>
                  <a:gd name="connsiteX383" fmla="*/ 2727927 w 3195788"/>
                  <a:gd name="connsiteY383" fmla="*/ 743652 h 1160647"/>
                  <a:gd name="connsiteX384" fmla="*/ 2736034 w 3195788"/>
                  <a:gd name="connsiteY384" fmla="*/ 743652 h 1160647"/>
                  <a:gd name="connsiteX385" fmla="*/ 2736034 w 3195788"/>
                  <a:gd name="connsiteY385" fmla="*/ 730681 h 1160647"/>
                  <a:gd name="connsiteX386" fmla="*/ 2792781 w 3195788"/>
                  <a:gd name="connsiteY386" fmla="*/ 730681 h 1160647"/>
                  <a:gd name="connsiteX387" fmla="*/ 2792781 w 3195788"/>
                  <a:gd name="connsiteY387" fmla="*/ 700416 h 1160647"/>
                  <a:gd name="connsiteX388" fmla="*/ 2811021 w 3195788"/>
                  <a:gd name="connsiteY388" fmla="*/ 700416 h 1160647"/>
                  <a:gd name="connsiteX389" fmla="*/ 2811021 w 3195788"/>
                  <a:gd name="connsiteY389" fmla="*/ 693931 h 1160647"/>
                  <a:gd name="connsiteX390" fmla="*/ 2823181 w 3195788"/>
                  <a:gd name="connsiteY390" fmla="*/ 693931 h 1160647"/>
                  <a:gd name="connsiteX391" fmla="*/ 2823181 w 3195788"/>
                  <a:gd name="connsiteY391" fmla="*/ 700416 h 1160647"/>
                  <a:gd name="connsiteX392" fmla="*/ 2839395 w 3195788"/>
                  <a:gd name="connsiteY392" fmla="*/ 700416 h 1160647"/>
                  <a:gd name="connsiteX393" fmla="*/ 2839395 w 3195788"/>
                  <a:gd name="connsiteY393" fmla="*/ 750137 h 1160647"/>
                  <a:gd name="connsiteX394" fmla="*/ 2871822 w 3195788"/>
                  <a:gd name="connsiteY394" fmla="*/ 750137 h 1160647"/>
                  <a:gd name="connsiteX395" fmla="*/ 2871822 w 3195788"/>
                  <a:gd name="connsiteY395" fmla="*/ 724196 h 1160647"/>
                  <a:gd name="connsiteX396" fmla="*/ 2910329 w 3195788"/>
                  <a:gd name="connsiteY396" fmla="*/ 724196 h 1160647"/>
                  <a:gd name="connsiteX397" fmla="*/ 2910329 w 3195788"/>
                  <a:gd name="connsiteY397" fmla="*/ 693931 h 1160647"/>
                  <a:gd name="connsiteX398" fmla="*/ 2958970 w 3195788"/>
                  <a:gd name="connsiteY398" fmla="*/ 693931 h 1160647"/>
                  <a:gd name="connsiteX399" fmla="*/ 2958970 w 3195788"/>
                  <a:gd name="connsiteY399" fmla="*/ 805087 h 1160647"/>
                  <a:gd name="connsiteX400" fmla="*/ 2958970 w 3195788"/>
                  <a:gd name="connsiteY400" fmla="*/ 818866 h 1160647"/>
                  <a:gd name="connsiteX401" fmla="*/ 2968113 w 3195788"/>
                  <a:gd name="connsiteY401" fmla="*/ 818866 h 1160647"/>
                  <a:gd name="connsiteX402" fmla="*/ 2968113 w 3195788"/>
                  <a:gd name="connsiteY402" fmla="*/ 762555 h 1160647"/>
                  <a:gd name="connsiteX403" fmla="*/ 2971450 w 3195788"/>
                  <a:gd name="connsiteY403" fmla="*/ 756622 h 1160647"/>
                  <a:gd name="connsiteX404" fmla="*/ 2971450 w 3195788"/>
                  <a:gd name="connsiteY404" fmla="*/ 758514 h 1160647"/>
                  <a:gd name="connsiteX405" fmla="*/ 2971450 w 3195788"/>
                  <a:gd name="connsiteY405" fmla="*/ 771755 h 1160647"/>
                  <a:gd name="connsiteX406" fmla="*/ 2975503 w 3195788"/>
                  <a:gd name="connsiteY406" fmla="*/ 726358 h 1160647"/>
                  <a:gd name="connsiteX407" fmla="*/ 2976263 w 3195788"/>
                  <a:gd name="connsiteY407" fmla="*/ 726358 h 1160647"/>
                  <a:gd name="connsiteX408" fmla="*/ 2981583 w 3195788"/>
                  <a:gd name="connsiteY408" fmla="*/ 726358 h 1160647"/>
                  <a:gd name="connsiteX409" fmla="*/ 2981583 w 3195788"/>
                  <a:gd name="connsiteY409" fmla="*/ 661504 h 1160647"/>
                  <a:gd name="connsiteX410" fmla="*/ 2982597 w 3195788"/>
                  <a:gd name="connsiteY410" fmla="*/ 661504 h 1160647"/>
                  <a:gd name="connsiteX411" fmla="*/ 2989690 w 3195788"/>
                  <a:gd name="connsiteY411" fmla="*/ 661504 h 1160647"/>
                  <a:gd name="connsiteX412" fmla="*/ 3001850 w 3195788"/>
                  <a:gd name="connsiteY412" fmla="*/ 618269 h 1160647"/>
                  <a:gd name="connsiteX413" fmla="*/ 3003117 w 3195788"/>
                  <a:gd name="connsiteY413" fmla="*/ 618269 h 1160647"/>
                  <a:gd name="connsiteX414" fmla="*/ 3011984 w 3195788"/>
                  <a:gd name="connsiteY414" fmla="*/ 618269 h 1160647"/>
                  <a:gd name="connsiteX415" fmla="*/ 3022117 w 3195788"/>
                  <a:gd name="connsiteY415" fmla="*/ 661504 h 1160647"/>
                  <a:gd name="connsiteX416" fmla="*/ 3023130 w 3195788"/>
                  <a:gd name="connsiteY416" fmla="*/ 661504 h 1160647"/>
                  <a:gd name="connsiteX417" fmla="*/ 3030224 w 3195788"/>
                  <a:gd name="connsiteY417" fmla="*/ 661504 h 1160647"/>
                  <a:gd name="connsiteX418" fmla="*/ 3030224 w 3195788"/>
                  <a:gd name="connsiteY418" fmla="*/ 700416 h 1160647"/>
                  <a:gd name="connsiteX419" fmla="*/ 3031997 w 3195788"/>
                  <a:gd name="connsiteY419" fmla="*/ 700416 h 1160647"/>
                  <a:gd name="connsiteX420" fmla="*/ 3044411 w 3195788"/>
                  <a:gd name="connsiteY420" fmla="*/ 700416 h 1160647"/>
                  <a:gd name="connsiteX421" fmla="*/ 3044411 w 3195788"/>
                  <a:gd name="connsiteY421" fmla="*/ 702578 h 1160647"/>
                  <a:gd name="connsiteX422" fmla="*/ 3044411 w 3195788"/>
                  <a:gd name="connsiteY422" fmla="*/ 717710 h 1160647"/>
                  <a:gd name="connsiteX423" fmla="*/ 3048464 w 3195788"/>
                  <a:gd name="connsiteY423" fmla="*/ 715549 h 1160647"/>
                  <a:gd name="connsiteX424" fmla="*/ 3048464 w 3195788"/>
                  <a:gd name="connsiteY424" fmla="*/ 700416 h 1160647"/>
                  <a:gd name="connsiteX425" fmla="*/ 3049984 w 3195788"/>
                  <a:gd name="connsiteY425" fmla="*/ 700416 h 1160647"/>
                  <a:gd name="connsiteX426" fmla="*/ 3060624 w 3195788"/>
                  <a:gd name="connsiteY426" fmla="*/ 700416 h 1160647"/>
                  <a:gd name="connsiteX427" fmla="*/ 3060624 w 3195788"/>
                  <a:gd name="connsiteY427" fmla="*/ 702037 h 1160647"/>
                  <a:gd name="connsiteX428" fmla="*/ 3060624 w 3195788"/>
                  <a:gd name="connsiteY428" fmla="*/ 713387 h 1160647"/>
                  <a:gd name="connsiteX429" fmla="*/ 3091025 w 3195788"/>
                  <a:gd name="connsiteY429" fmla="*/ 713387 h 1160647"/>
                  <a:gd name="connsiteX430" fmla="*/ 3091025 w 3195788"/>
                  <a:gd name="connsiteY430" fmla="*/ 676637 h 1160647"/>
                  <a:gd name="connsiteX431" fmla="*/ 3092291 w 3195788"/>
                  <a:gd name="connsiteY431" fmla="*/ 676637 h 1160647"/>
                  <a:gd name="connsiteX432" fmla="*/ 3101158 w 3195788"/>
                  <a:gd name="connsiteY432" fmla="*/ 676637 h 1160647"/>
                  <a:gd name="connsiteX433" fmla="*/ 3101158 w 3195788"/>
                  <a:gd name="connsiteY433" fmla="*/ 698254 h 1160647"/>
                  <a:gd name="connsiteX434" fmla="*/ 3103185 w 3195788"/>
                  <a:gd name="connsiteY434" fmla="*/ 665828 h 1160647"/>
                  <a:gd name="connsiteX435" fmla="*/ 3125478 w 3195788"/>
                  <a:gd name="connsiteY435" fmla="*/ 665828 h 1160647"/>
                  <a:gd name="connsiteX436" fmla="*/ 3125478 w 3195788"/>
                  <a:gd name="connsiteY436" fmla="*/ 664206 h 1160647"/>
                  <a:gd name="connsiteX437" fmla="*/ 3125478 w 3195788"/>
                  <a:gd name="connsiteY437" fmla="*/ 652857 h 1160647"/>
                  <a:gd name="connsiteX438" fmla="*/ 3126238 w 3195788"/>
                  <a:gd name="connsiteY438" fmla="*/ 652857 h 1160647"/>
                  <a:gd name="connsiteX439" fmla="*/ 3131558 w 3195788"/>
                  <a:gd name="connsiteY439" fmla="*/ 652857 h 1160647"/>
                  <a:gd name="connsiteX440" fmla="*/ 3131558 w 3195788"/>
                  <a:gd name="connsiteY440" fmla="*/ 650966 h 1160647"/>
                  <a:gd name="connsiteX441" fmla="*/ 3131558 w 3195788"/>
                  <a:gd name="connsiteY441" fmla="*/ 637725 h 1160647"/>
                  <a:gd name="connsiteX442" fmla="*/ 3135612 w 3195788"/>
                  <a:gd name="connsiteY442" fmla="*/ 644210 h 1160647"/>
                  <a:gd name="connsiteX443" fmla="*/ 3137892 w 3195788"/>
                  <a:gd name="connsiteY443" fmla="*/ 644210 h 1160647"/>
                  <a:gd name="connsiteX444" fmla="*/ 3153852 w 3195788"/>
                  <a:gd name="connsiteY444" fmla="*/ 644210 h 1160647"/>
                  <a:gd name="connsiteX445" fmla="*/ 3153852 w 3195788"/>
                  <a:gd name="connsiteY445" fmla="*/ 643399 h 1160647"/>
                  <a:gd name="connsiteX446" fmla="*/ 3153852 w 3195788"/>
                  <a:gd name="connsiteY446" fmla="*/ 637725 h 1160647"/>
                  <a:gd name="connsiteX447" fmla="*/ 3154612 w 3195788"/>
                  <a:gd name="connsiteY447" fmla="*/ 637725 h 1160647"/>
                  <a:gd name="connsiteX448" fmla="*/ 3159932 w 3195788"/>
                  <a:gd name="connsiteY448" fmla="*/ 637725 h 1160647"/>
                  <a:gd name="connsiteX449" fmla="*/ 3159932 w 3195788"/>
                  <a:gd name="connsiteY449" fmla="*/ 639076 h 1160647"/>
                  <a:gd name="connsiteX450" fmla="*/ 3159932 w 3195788"/>
                  <a:gd name="connsiteY450" fmla="*/ 648534 h 1160647"/>
                  <a:gd name="connsiteX451" fmla="*/ 3195788 w 3195788"/>
                  <a:gd name="connsiteY451" fmla="*/ 648534 h 1160647"/>
                  <a:gd name="connsiteX452" fmla="*/ 3195788 w 3195788"/>
                  <a:gd name="connsiteY452" fmla="*/ 1159457 h 1160647"/>
                  <a:gd name="connsiteX453" fmla="*/ 3031533 w 3195788"/>
                  <a:gd name="connsiteY453" fmla="*/ 1159331 h 1160647"/>
                  <a:gd name="connsiteX454" fmla="*/ 3031520 w 3195788"/>
                  <a:gd name="connsiteY454" fmla="*/ 1160647 h 1160647"/>
                  <a:gd name="connsiteX455" fmla="*/ 2054 w 3195788"/>
                  <a:gd name="connsiteY455" fmla="*/ 1158314 h 1160647"/>
                  <a:gd name="connsiteX456" fmla="*/ 0 w 3195788"/>
                  <a:gd name="connsiteY456" fmla="*/ 724196 h 1160647"/>
                  <a:gd name="connsiteX457" fmla="*/ 20267 w 3195788"/>
                  <a:gd name="connsiteY457" fmla="*/ 724196 h 1160647"/>
                  <a:gd name="connsiteX458" fmla="*/ 20774 w 3195788"/>
                  <a:gd name="connsiteY458" fmla="*/ 723115 h 1160647"/>
                  <a:gd name="connsiteX459" fmla="*/ 24320 w 3195788"/>
                  <a:gd name="connsiteY459" fmla="*/ 715549 h 1160647"/>
                  <a:gd name="connsiteX460" fmla="*/ 26094 w 3195788"/>
                  <a:gd name="connsiteY460" fmla="*/ 715819 h 1160647"/>
                  <a:gd name="connsiteX461" fmla="*/ 38507 w 3195788"/>
                  <a:gd name="connsiteY461" fmla="*/ 717710 h 1160647"/>
                  <a:gd name="connsiteX462" fmla="*/ 39014 w 3195788"/>
                  <a:gd name="connsiteY462" fmla="*/ 719062 h 1160647"/>
                  <a:gd name="connsiteX463" fmla="*/ 42560 w 3195788"/>
                  <a:gd name="connsiteY463" fmla="*/ 728519 h 1160647"/>
                  <a:gd name="connsiteX464" fmla="*/ 68907 w 3195788"/>
                  <a:gd name="connsiteY464" fmla="*/ 730681 h 1160647"/>
                  <a:gd name="connsiteX465" fmla="*/ 68907 w 3195788"/>
                  <a:gd name="connsiteY465" fmla="*/ 607460 h 1160647"/>
                  <a:gd name="connsiteX466" fmla="*/ 70934 w 3195788"/>
                  <a:gd name="connsiteY466" fmla="*/ 607460 h 1160647"/>
                  <a:gd name="connsiteX467" fmla="*/ 85121 w 3195788"/>
                  <a:gd name="connsiteY467" fmla="*/ 607460 h 1160647"/>
                  <a:gd name="connsiteX468" fmla="*/ 85121 w 3195788"/>
                  <a:gd name="connsiteY468" fmla="*/ 471268 h 1160647"/>
                  <a:gd name="connsiteX469" fmla="*/ 86894 w 3195788"/>
                  <a:gd name="connsiteY469" fmla="*/ 471268 h 1160647"/>
                  <a:gd name="connsiteX470" fmla="*/ 99308 w 3195788"/>
                  <a:gd name="connsiteY470" fmla="*/ 471268 h 1160647"/>
                  <a:gd name="connsiteX471" fmla="*/ 99308 w 3195788"/>
                  <a:gd name="connsiteY471" fmla="*/ 356694 h 1160647"/>
                  <a:gd name="connsiteX472" fmla="*/ 103361 w 3195788"/>
                  <a:gd name="connsiteY472" fmla="*/ 328590 h 1160647"/>
                  <a:gd name="connsiteX473" fmla="*/ 105388 w 3195788"/>
                  <a:gd name="connsiteY473" fmla="*/ 328590 h 1160647"/>
                  <a:gd name="connsiteX474" fmla="*/ 119575 w 3195788"/>
                  <a:gd name="connsiteY474" fmla="*/ 328590 h 1160647"/>
                  <a:gd name="connsiteX475" fmla="*/ 156055 w 3195788"/>
                  <a:gd name="connsiteY475" fmla="*/ 246443 h 1160647"/>
                  <a:gd name="connsiteX476" fmla="*/ 160109 w 3195788"/>
                  <a:gd name="connsiteY476" fmla="*/ 0 h 116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Lst>
                <a:rect l="l" t="t" r="r" b="b"/>
                <a:pathLst>
                  <a:path w="3195788" h="1160647">
                    <a:moveTo>
                      <a:pt x="160109" y="0"/>
                    </a:moveTo>
                    <a:cubicBezTo>
                      <a:pt x="160109" y="18"/>
                      <a:pt x="160125" y="2040"/>
                      <a:pt x="162135" y="246443"/>
                    </a:cubicBezTo>
                    <a:cubicBezTo>
                      <a:pt x="162147" y="246467"/>
                      <a:pt x="162792" y="247808"/>
                      <a:pt x="200642" y="326429"/>
                    </a:cubicBezTo>
                    <a:lnTo>
                      <a:pt x="202669" y="326429"/>
                    </a:lnTo>
                    <a:lnTo>
                      <a:pt x="216856" y="326429"/>
                    </a:lnTo>
                    <a:lnTo>
                      <a:pt x="216856" y="350208"/>
                    </a:lnTo>
                    <a:cubicBezTo>
                      <a:pt x="216858" y="350214"/>
                      <a:pt x="216896" y="350272"/>
                      <a:pt x="217363" y="351019"/>
                    </a:cubicBezTo>
                    <a:lnTo>
                      <a:pt x="220909" y="356694"/>
                    </a:lnTo>
                    <a:lnTo>
                      <a:pt x="220909" y="471268"/>
                    </a:lnTo>
                    <a:lnTo>
                      <a:pt x="223189" y="471268"/>
                    </a:lnTo>
                    <a:lnTo>
                      <a:pt x="239150" y="471268"/>
                    </a:lnTo>
                    <a:lnTo>
                      <a:pt x="239150" y="611783"/>
                    </a:lnTo>
                    <a:cubicBezTo>
                      <a:pt x="239160" y="611782"/>
                      <a:pt x="239272" y="611761"/>
                      <a:pt x="240670" y="611513"/>
                    </a:cubicBezTo>
                    <a:lnTo>
                      <a:pt x="251310" y="609622"/>
                    </a:lnTo>
                    <a:cubicBezTo>
                      <a:pt x="251310" y="609644"/>
                      <a:pt x="251280" y="610978"/>
                      <a:pt x="249283" y="698254"/>
                    </a:cubicBezTo>
                    <a:cubicBezTo>
                      <a:pt x="249293" y="698256"/>
                      <a:pt x="249404" y="698276"/>
                      <a:pt x="250803" y="698525"/>
                    </a:cubicBezTo>
                    <a:lnTo>
                      <a:pt x="261443" y="700416"/>
                    </a:lnTo>
                    <a:cubicBezTo>
                      <a:pt x="261445" y="700423"/>
                      <a:pt x="261465" y="700487"/>
                      <a:pt x="261696" y="701227"/>
                    </a:cubicBezTo>
                    <a:lnTo>
                      <a:pt x="263470" y="706902"/>
                    </a:lnTo>
                    <a:cubicBezTo>
                      <a:pt x="263472" y="706893"/>
                      <a:pt x="263517" y="706750"/>
                      <a:pt x="264230" y="704470"/>
                    </a:cubicBezTo>
                    <a:lnTo>
                      <a:pt x="269550" y="687446"/>
                    </a:lnTo>
                    <a:lnTo>
                      <a:pt x="271323" y="687446"/>
                    </a:lnTo>
                    <a:lnTo>
                      <a:pt x="283737" y="687446"/>
                    </a:lnTo>
                    <a:lnTo>
                      <a:pt x="283737" y="719872"/>
                    </a:lnTo>
                    <a:cubicBezTo>
                      <a:pt x="283743" y="719877"/>
                      <a:pt x="283820" y="719917"/>
                      <a:pt x="284750" y="720413"/>
                    </a:cubicBezTo>
                    <a:lnTo>
                      <a:pt x="291844" y="724196"/>
                    </a:lnTo>
                    <a:lnTo>
                      <a:pt x="291844" y="725547"/>
                    </a:lnTo>
                    <a:lnTo>
                      <a:pt x="291844" y="735005"/>
                    </a:lnTo>
                    <a:lnTo>
                      <a:pt x="336431" y="735005"/>
                    </a:lnTo>
                    <a:lnTo>
                      <a:pt x="336431" y="736086"/>
                    </a:lnTo>
                    <a:lnTo>
                      <a:pt x="336431" y="743652"/>
                    </a:lnTo>
                    <a:lnTo>
                      <a:pt x="338457" y="743652"/>
                    </a:lnTo>
                    <a:lnTo>
                      <a:pt x="352644" y="743652"/>
                    </a:lnTo>
                    <a:lnTo>
                      <a:pt x="352644" y="713387"/>
                    </a:lnTo>
                    <a:lnTo>
                      <a:pt x="397231" y="713387"/>
                    </a:lnTo>
                    <a:lnTo>
                      <a:pt x="397231" y="712036"/>
                    </a:lnTo>
                    <a:lnTo>
                      <a:pt x="397231" y="702578"/>
                    </a:lnTo>
                    <a:lnTo>
                      <a:pt x="398245" y="702578"/>
                    </a:lnTo>
                    <a:lnTo>
                      <a:pt x="405338" y="702578"/>
                    </a:lnTo>
                    <a:lnTo>
                      <a:pt x="405338" y="700687"/>
                    </a:lnTo>
                    <a:lnTo>
                      <a:pt x="405338" y="687446"/>
                    </a:lnTo>
                    <a:lnTo>
                      <a:pt x="406098" y="687446"/>
                    </a:lnTo>
                    <a:lnTo>
                      <a:pt x="411418" y="687446"/>
                    </a:lnTo>
                    <a:lnTo>
                      <a:pt x="411418" y="686365"/>
                    </a:lnTo>
                    <a:lnTo>
                      <a:pt x="411418" y="678798"/>
                    </a:lnTo>
                    <a:lnTo>
                      <a:pt x="413445" y="678798"/>
                    </a:lnTo>
                    <a:lnTo>
                      <a:pt x="427632" y="678798"/>
                    </a:lnTo>
                    <a:lnTo>
                      <a:pt x="427632" y="679879"/>
                    </a:lnTo>
                    <a:lnTo>
                      <a:pt x="427632" y="687446"/>
                    </a:lnTo>
                    <a:lnTo>
                      <a:pt x="449925" y="687446"/>
                    </a:lnTo>
                    <a:lnTo>
                      <a:pt x="449925" y="685554"/>
                    </a:lnTo>
                    <a:lnTo>
                      <a:pt x="449925" y="672313"/>
                    </a:lnTo>
                    <a:lnTo>
                      <a:pt x="451699" y="672313"/>
                    </a:lnTo>
                    <a:lnTo>
                      <a:pt x="464112" y="672313"/>
                    </a:lnTo>
                    <a:lnTo>
                      <a:pt x="464112" y="696093"/>
                    </a:lnTo>
                    <a:lnTo>
                      <a:pt x="465126" y="696093"/>
                    </a:lnTo>
                    <a:lnTo>
                      <a:pt x="472219" y="696093"/>
                    </a:lnTo>
                    <a:lnTo>
                      <a:pt x="472219" y="695012"/>
                    </a:lnTo>
                    <a:lnTo>
                      <a:pt x="472219" y="687446"/>
                    </a:lnTo>
                    <a:lnTo>
                      <a:pt x="473992" y="687446"/>
                    </a:lnTo>
                    <a:lnTo>
                      <a:pt x="486406" y="687446"/>
                    </a:lnTo>
                    <a:lnTo>
                      <a:pt x="486406" y="713387"/>
                    </a:lnTo>
                    <a:lnTo>
                      <a:pt x="488433" y="713387"/>
                    </a:lnTo>
                    <a:lnTo>
                      <a:pt x="502619" y="713387"/>
                    </a:lnTo>
                    <a:lnTo>
                      <a:pt x="502619" y="715008"/>
                    </a:lnTo>
                    <a:lnTo>
                      <a:pt x="502619" y="726358"/>
                    </a:lnTo>
                    <a:lnTo>
                      <a:pt x="503379" y="726358"/>
                    </a:lnTo>
                    <a:lnTo>
                      <a:pt x="508700" y="726358"/>
                    </a:lnTo>
                    <a:lnTo>
                      <a:pt x="508700" y="725547"/>
                    </a:lnTo>
                    <a:lnTo>
                      <a:pt x="508700" y="719872"/>
                    </a:lnTo>
                    <a:lnTo>
                      <a:pt x="539100" y="719872"/>
                    </a:lnTo>
                    <a:lnTo>
                      <a:pt x="539100" y="743652"/>
                    </a:lnTo>
                    <a:lnTo>
                      <a:pt x="540113" y="743652"/>
                    </a:lnTo>
                    <a:lnTo>
                      <a:pt x="547207" y="743652"/>
                    </a:lnTo>
                    <a:lnTo>
                      <a:pt x="547207" y="744733"/>
                    </a:lnTo>
                    <a:lnTo>
                      <a:pt x="547207" y="752299"/>
                    </a:lnTo>
                    <a:lnTo>
                      <a:pt x="547967" y="752299"/>
                    </a:lnTo>
                    <a:lnTo>
                      <a:pt x="553287" y="752299"/>
                    </a:lnTo>
                    <a:lnTo>
                      <a:pt x="553287" y="750137"/>
                    </a:lnTo>
                    <a:lnTo>
                      <a:pt x="553287" y="735005"/>
                    </a:lnTo>
                    <a:lnTo>
                      <a:pt x="554300" y="735005"/>
                    </a:lnTo>
                    <a:lnTo>
                      <a:pt x="561394" y="735005"/>
                    </a:lnTo>
                    <a:lnTo>
                      <a:pt x="561394" y="736086"/>
                    </a:lnTo>
                    <a:lnTo>
                      <a:pt x="561394" y="743652"/>
                    </a:lnTo>
                    <a:lnTo>
                      <a:pt x="566714" y="741659"/>
                    </a:lnTo>
                    <a:cubicBezTo>
                      <a:pt x="567474" y="741287"/>
                      <a:pt x="567474" y="741085"/>
                      <a:pt x="567474" y="740679"/>
                    </a:cubicBezTo>
                    <a:lnTo>
                      <a:pt x="567474" y="735005"/>
                    </a:lnTo>
                    <a:lnTo>
                      <a:pt x="605981" y="735005"/>
                    </a:lnTo>
                    <a:lnTo>
                      <a:pt x="605981" y="758784"/>
                    </a:lnTo>
                    <a:lnTo>
                      <a:pt x="608007" y="758784"/>
                    </a:lnTo>
                    <a:lnTo>
                      <a:pt x="622194" y="758784"/>
                    </a:lnTo>
                    <a:lnTo>
                      <a:pt x="622194" y="759865"/>
                    </a:lnTo>
                    <a:lnTo>
                      <a:pt x="622194" y="767431"/>
                    </a:lnTo>
                    <a:lnTo>
                      <a:pt x="623968" y="767431"/>
                    </a:lnTo>
                    <a:lnTo>
                      <a:pt x="636381" y="767431"/>
                    </a:lnTo>
                    <a:lnTo>
                      <a:pt x="636381" y="743652"/>
                    </a:lnTo>
                    <a:lnTo>
                      <a:pt x="637394" y="743652"/>
                    </a:lnTo>
                    <a:lnTo>
                      <a:pt x="644488" y="743652"/>
                    </a:lnTo>
                    <a:lnTo>
                      <a:pt x="644488" y="711225"/>
                    </a:lnTo>
                    <a:lnTo>
                      <a:pt x="645501" y="711225"/>
                    </a:lnTo>
                    <a:lnTo>
                      <a:pt x="652595" y="711225"/>
                    </a:lnTo>
                    <a:lnTo>
                      <a:pt x="652595" y="709334"/>
                    </a:lnTo>
                    <a:lnTo>
                      <a:pt x="652595" y="696093"/>
                    </a:lnTo>
                    <a:cubicBezTo>
                      <a:pt x="650568" y="696093"/>
                      <a:pt x="650568" y="696093"/>
                      <a:pt x="651328" y="694471"/>
                    </a:cubicBezTo>
                    <a:lnTo>
                      <a:pt x="656648" y="683122"/>
                    </a:lnTo>
                    <a:cubicBezTo>
                      <a:pt x="656653" y="683139"/>
                      <a:pt x="656848" y="683813"/>
                      <a:pt x="664755" y="711225"/>
                    </a:cubicBezTo>
                    <a:lnTo>
                      <a:pt x="665515" y="711225"/>
                    </a:lnTo>
                    <a:lnTo>
                      <a:pt x="670835" y="711225"/>
                    </a:lnTo>
                    <a:lnTo>
                      <a:pt x="670835" y="605298"/>
                    </a:lnTo>
                    <a:lnTo>
                      <a:pt x="672355" y="605298"/>
                    </a:lnTo>
                    <a:lnTo>
                      <a:pt x="682995" y="605298"/>
                    </a:lnTo>
                    <a:lnTo>
                      <a:pt x="682995" y="557739"/>
                    </a:lnTo>
                    <a:lnTo>
                      <a:pt x="709342" y="557739"/>
                    </a:lnTo>
                    <a:lnTo>
                      <a:pt x="709342" y="536121"/>
                    </a:lnTo>
                    <a:lnTo>
                      <a:pt x="743796" y="536121"/>
                    </a:lnTo>
                    <a:lnTo>
                      <a:pt x="743796" y="538553"/>
                    </a:lnTo>
                    <a:lnTo>
                      <a:pt x="743796" y="555577"/>
                    </a:lnTo>
                    <a:lnTo>
                      <a:pt x="746076" y="555577"/>
                    </a:lnTo>
                    <a:lnTo>
                      <a:pt x="762036" y="555577"/>
                    </a:lnTo>
                    <a:lnTo>
                      <a:pt x="762036" y="603136"/>
                    </a:lnTo>
                    <a:lnTo>
                      <a:pt x="763049" y="603136"/>
                    </a:lnTo>
                    <a:lnTo>
                      <a:pt x="770143" y="603136"/>
                    </a:lnTo>
                    <a:lnTo>
                      <a:pt x="784330" y="607460"/>
                    </a:lnTo>
                    <a:lnTo>
                      <a:pt x="784330" y="646372"/>
                    </a:lnTo>
                    <a:lnTo>
                      <a:pt x="785343" y="646372"/>
                    </a:lnTo>
                    <a:lnTo>
                      <a:pt x="792436" y="646372"/>
                    </a:lnTo>
                    <a:lnTo>
                      <a:pt x="792436" y="647993"/>
                    </a:lnTo>
                    <a:lnTo>
                      <a:pt x="792436" y="659342"/>
                    </a:lnTo>
                    <a:lnTo>
                      <a:pt x="794463" y="659342"/>
                    </a:lnTo>
                    <a:lnTo>
                      <a:pt x="808650" y="659342"/>
                    </a:lnTo>
                    <a:lnTo>
                      <a:pt x="814730" y="665828"/>
                    </a:lnTo>
                    <a:lnTo>
                      <a:pt x="814730" y="687446"/>
                    </a:lnTo>
                    <a:lnTo>
                      <a:pt x="817010" y="687446"/>
                    </a:lnTo>
                    <a:lnTo>
                      <a:pt x="832970" y="687446"/>
                    </a:lnTo>
                    <a:lnTo>
                      <a:pt x="832970" y="688526"/>
                    </a:lnTo>
                    <a:lnTo>
                      <a:pt x="832970" y="696093"/>
                    </a:lnTo>
                    <a:lnTo>
                      <a:pt x="834237" y="696093"/>
                    </a:lnTo>
                    <a:lnTo>
                      <a:pt x="843104" y="696093"/>
                    </a:lnTo>
                    <a:lnTo>
                      <a:pt x="843104" y="698254"/>
                    </a:lnTo>
                    <a:lnTo>
                      <a:pt x="843104" y="713387"/>
                    </a:lnTo>
                    <a:cubicBezTo>
                      <a:pt x="847157" y="713387"/>
                      <a:pt x="847157" y="713387"/>
                      <a:pt x="847157" y="711495"/>
                    </a:cubicBezTo>
                    <a:lnTo>
                      <a:pt x="847157" y="698254"/>
                    </a:lnTo>
                    <a:lnTo>
                      <a:pt x="848170" y="698254"/>
                    </a:lnTo>
                    <a:lnTo>
                      <a:pt x="855264" y="698254"/>
                    </a:lnTo>
                    <a:lnTo>
                      <a:pt x="855264" y="699876"/>
                    </a:lnTo>
                    <a:lnTo>
                      <a:pt x="855264" y="711225"/>
                    </a:lnTo>
                    <a:lnTo>
                      <a:pt x="856024" y="711225"/>
                    </a:lnTo>
                    <a:lnTo>
                      <a:pt x="861344" y="711225"/>
                    </a:lnTo>
                    <a:cubicBezTo>
                      <a:pt x="861344" y="706902"/>
                      <a:pt x="861344" y="706902"/>
                      <a:pt x="909984" y="706902"/>
                    </a:cubicBezTo>
                    <a:lnTo>
                      <a:pt x="909984" y="708253"/>
                    </a:lnTo>
                    <a:lnTo>
                      <a:pt x="909984" y="717710"/>
                    </a:lnTo>
                    <a:lnTo>
                      <a:pt x="910744" y="717710"/>
                    </a:lnTo>
                    <a:lnTo>
                      <a:pt x="916065" y="717710"/>
                    </a:lnTo>
                    <a:lnTo>
                      <a:pt x="916065" y="719872"/>
                    </a:lnTo>
                    <a:lnTo>
                      <a:pt x="916065" y="735005"/>
                    </a:lnTo>
                    <a:cubicBezTo>
                      <a:pt x="916073" y="735001"/>
                      <a:pt x="916189" y="734923"/>
                      <a:pt x="918091" y="733654"/>
                    </a:cubicBezTo>
                    <a:lnTo>
                      <a:pt x="932278" y="724196"/>
                    </a:lnTo>
                    <a:cubicBezTo>
                      <a:pt x="932280" y="724177"/>
                      <a:pt x="932411" y="723302"/>
                      <a:pt x="938358" y="683122"/>
                    </a:cubicBezTo>
                    <a:cubicBezTo>
                      <a:pt x="938367" y="683120"/>
                      <a:pt x="938436" y="683094"/>
                      <a:pt x="939118" y="682852"/>
                    </a:cubicBezTo>
                    <a:lnTo>
                      <a:pt x="944438" y="680960"/>
                    </a:lnTo>
                    <a:cubicBezTo>
                      <a:pt x="944438" y="680944"/>
                      <a:pt x="944471" y="679883"/>
                      <a:pt x="946465" y="611783"/>
                    </a:cubicBezTo>
                    <a:cubicBezTo>
                      <a:pt x="946465" y="611801"/>
                      <a:pt x="946498" y="612892"/>
                      <a:pt x="948492" y="680960"/>
                    </a:cubicBezTo>
                    <a:cubicBezTo>
                      <a:pt x="948501" y="680963"/>
                      <a:pt x="948572" y="680988"/>
                      <a:pt x="949252" y="681230"/>
                    </a:cubicBezTo>
                    <a:lnTo>
                      <a:pt x="954572" y="683122"/>
                    </a:lnTo>
                    <a:lnTo>
                      <a:pt x="954572" y="596651"/>
                    </a:lnTo>
                    <a:cubicBezTo>
                      <a:pt x="958625" y="596651"/>
                      <a:pt x="958625" y="596651"/>
                      <a:pt x="958625" y="564224"/>
                    </a:cubicBezTo>
                    <a:lnTo>
                      <a:pt x="997132" y="564224"/>
                    </a:lnTo>
                    <a:lnTo>
                      <a:pt x="997132" y="596651"/>
                    </a:lnTo>
                    <a:lnTo>
                      <a:pt x="997892" y="596651"/>
                    </a:lnTo>
                    <a:lnTo>
                      <a:pt x="1003212" y="596651"/>
                    </a:lnTo>
                    <a:lnTo>
                      <a:pt x="1003212" y="514503"/>
                    </a:lnTo>
                    <a:lnTo>
                      <a:pt x="1004986" y="514503"/>
                    </a:lnTo>
                    <a:lnTo>
                      <a:pt x="1017399" y="514503"/>
                    </a:lnTo>
                    <a:lnTo>
                      <a:pt x="1017399" y="512612"/>
                    </a:lnTo>
                    <a:lnTo>
                      <a:pt x="1017399" y="499371"/>
                    </a:lnTo>
                    <a:lnTo>
                      <a:pt x="1039693" y="499371"/>
                    </a:lnTo>
                    <a:lnTo>
                      <a:pt x="1039693" y="498290"/>
                    </a:lnTo>
                    <a:lnTo>
                      <a:pt x="1039693" y="490724"/>
                    </a:lnTo>
                    <a:lnTo>
                      <a:pt x="1041466" y="490724"/>
                    </a:lnTo>
                    <a:lnTo>
                      <a:pt x="1053880" y="490724"/>
                    </a:lnTo>
                    <a:lnTo>
                      <a:pt x="1053880" y="491805"/>
                    </a:lnTo>
                    <a:lnTo>
                      <a:pt x="1053880" y="499371"/>
                    </a:lnTo>
                    <a:lnTo>
                      <a:pt x="1054640" y="499371"/>
                    </a:lnTo>
                    <a:lnTo>
                      <a:pt x="1059960" y="499371"/>
                    </a:lnTo>
                    <a:lnTo>
                      <a:pt x="1070093" y="495047"/>
                    </a:lnTo>
                    <a:lnTo>
                      <a:pt x="1074146" y="498290"/>
                    </a:lnTo>
                    <a:lnTo>
                      <a:pt x="1074146" y="490724"/>
                    </a:lnTo>
                    <a:lnTo>
                      <a:pt x="1076426" y="490724"/>
                    </a:lnTo>
                    <a:lnTo>
                      <a:pt x="1092387" y="490724"/>
                    </a:lnTo>
                    <a:lnTo>
                      <a:pt x="1092387" y="491805"/>
                    </a:lnTo>
                    <a:lnTo>
                      <a:pt x="1092387" y="499371"/>
                    </a:lnTo>
                    <a:lnTo>
                      <a:pt x="1122787" y="499371"/>
                    </a:lnTo>
                    <a:lnTo>
                      <a:pt x="1122787" y="500992"/>
                    </a:lnTo>
                    <a:lnTo>
                      <a:pt x="1122787" y="512342"/>
                    </a:lnTo>
                    <a:lnTo>
                      <a:pt x="1149134" y="512342"/>
                    </a:lnTo>
                    <a:lnTo>
                      <a:pt x="1149134" y="542606"/>
                    </a:lnTo>
                    <a:lnTo>
                      <a:pt x="1149894" y="542606"/>
                    </a:lnTo>
                    <a:lnTo>
                      <a:pt x="1155214" y="542606"/>
                    </a:lnTo>
                    <a:lnTo>
                      <a:pt x="1155214" y="543687"/>
                    </a:lnTo>
                    <a:lnTo>
                      <a:pt x="1155214" y="551254"/>
                    </a:lnTo>
                    <a:cubicBezTo>
                      <a:pt x="1159268" y="551254"/>
                      <a:pt x="1159268" y="551254"/>
                      <a:pt x="1159268" y="581518"/>
                    </a:cubicBezTo>
                    <a:lnTo>
                      <a:pt x="1160028" y="581518"/>
                    </a:lnTo>
                    <a:lnTo>
                      <a:pt x="1165348" y="581518"/>
                    </a:lnTo>
                    <a:lnTo>
                      <a:pt x="1165348" y="582329"/>
                    </a:lnTo>
                    <a:lnTo>
                      <a:pt x="1165348" y="588004"/>
                    </a:lnTo>
                    <a:lnTo>
                      <a:pt x="1166361" y="588004"/>
                    </a:lnTo>
                    <a:lnTo>
                      <a:pt x="1173454" y="588004"/>
                    </a:lnTo>
                    <a:lnTo>
                      <a:pt x="1173454" y="618269"/>
                    </a:lnTo>
                    <a:lnTo>
                      <a:pt x="1175481" y="618269"/>
                    </a:lnTo>
                    <a:lnTo>
                      <a:pt x="1189668" y="618269"/>
                    </a:lnTo>
                    <a:lnTo>
                      <a:pt x="1189668" y="642048"/>
                    </a:lnTo>
                    <a:cubicBezTo>
                      <a:pt x="1191695" y="642048"/>
                      <a:pt x="1191695" y="642048"/>
                      <a:pt x="1191695" y="643669"/>
                    </a:cubicBezTo>
                    <a:lnTo>
                      <a:pt x="1191695" y="655019"/>
                    </a:lnTo>
                    <a:lnTo>
                      <a:pt x="1192455" y="655019"/>
                    </a:lnTo>
                    <a:lnTo>
                      <a:pt x="1197775" y="655019"/>
                    </a:lnTo>
                    <a:lnTo>
                      <a:pt x="1197775" y="678798"/>
                    </a:lnTo>
                    <a:lnTo>
                      <a:pt x="1199041" y="678798"/>
                    </a:lnTo>
                    <a:lnTo>
                      <a:pt x="1207908" y="678798"/>
                    </a:lnTo>
                    <a:cubicBezTo>
                      <a:pt x="1209935" y="680960"/>
                      <a:pt x="1209935" y="680960"/>
                      <a:pt x="1209935" y="682852"/>
                    </a:cubicBezTo>
                    <a:lnTo>
                      <a:pt x="1209935" y="696093"/>
                    </a:lnTo>
                    <a:cubicBezTo>
                      <a:pt x="1209940" y="696086"/>
                      <a:pt x="1210027" y="695979"/>
                      <a:pt x="1211455" y="694201"/>
                    </a:cubicBezTo>
                    <a:lnTo>
                      <a:pt x="1222095" y="680960"/>
                    </a:lnTo>
                    <a:lnTo>
                      <a:pt x="1250469" y="680960"/>
                    </a:lnTo>
                    <a:lnTo>
                      <a:pt x="1250469" y="767431"/>
                    </a:lnTo>
                    <a:lnTo>
                      <a:pt x="1251229" y="767431"/>
                    </a:lnTo>
                    <a:lnTo>
                      <a:pt x="1256549" y="767431"/>
                    </a:lnTo>
                    <a:cubicBezTo>
                      <a:pt x="1256553" y="767423"/>
                      <a:pt x="1256612" y="767323"/>
                      <a:pt x="1257309" y="766080"/>
                    </a:cubicBezTo>
                    <a:lnTo>
                      <a:pt x="1262629" y="756622"/>
                    </a:lnTo>
                    <a:lnTo>
                      <a:pt x="1262629" y="758514"/>
                    </a:lnTo>
                    <a:lnTo>
                      <a:pt x="1262629" y="771755"/>
                    </a:lnTo>
                    <a:cubicBezTo>
                      <a:pt x="1266682" y="771755"/>
                      <a:pt x="1266682" y="771755"/>
                      <a:pt x="1266682" y="726358"/>
                    </a:cubicBezTo>
                    <a:lnTo>
                      <a:pt x="1267442" y="726358"/>
                    </a:lnTo>
                    <a:lnTo>
                      <a:pt x="1272762" y="726358"/>
                    </a:lnTo>
                    <a:lnTo>
                      <a:pt x="1272762" y="661504"/>
                    </a:lnTo>
                    <a:lnTo>
                      <a:pt x="1273776" y="661504"/>
                    </a:lnTo>
                    <a:lnTo>
                      <a:pt x="1280869" y="661504"/>
                    </a:lnTo>
                    <a:cubicBezTo>
                      <a:pt x="1280875" y="661483"/>
                      <a:pt x="1281139" y="660543"/>
                      <a:pt x="1293029" y="618269"/>
                    </a:cubicBezTo>
                    <a:lnTo>
                      <a:pt x="1294296" y="618269"/>
                    </a:lnTo>
                    <a:lnTo>
                      <a:pt x="1303163" y="618269"/>
                    </a:lnTo>
                    <a:cubicBezTo>
                      <a:pt x="1303168" y="618292"/>
                      <a:pt x="1303394" y="619258"/>
                      <a:pt x="1313296" y="661504"/>
                    </a:cubicBezTo>
                    <a:lnTo>
                      <a:pt x="1314309" y="661504"/>
                    </a:lnTo>
                    <a:lnTo>
                      <a:pt x="1321403" y="661504"/>
                    </a:lnTo>
                    <a:lnTo>
                      <a:pt x="1321403" y="700416"/>
                    </a:lnTo>
                    <a:lnTo>
                      <a:pt x="1323176" y="700416"/>
                    </a:lnTo>
                    <a:lnTo>
                      <a:pt x="1335590" y="700416"/>
                    </a:lnTo>
                    <a:lnTo>
                      <a:pt x="1335590" y="702578"/>
                    </a:lnTo>
                    <a:lnTo>
                      <a:pt x="1335590" y="717710"/>
                    </a:lnTo>
                    <a:cubicBezTo>
                      <a:pt x="1339643" y="717710"/>
                      <a:pt x="1339643" y="717710"/>
                      <a:pt x="1339643" y="715549"/>
                    </a:cubicBezTo>
                    <a:lnTo>
                      <a:pt x="1339643" y="700416"/>
                    </a:lnTo>
                    <a:lnTo>
                      <a:pt x="1341163" y="700416"/>
                    </a:lnTo>
                    <a:lnTo>
                      <a:pt x="1351803" y="700416"/>
                    </a:lnTo>
                    <a:lnTo>
                      <a:pt x="1351803" y="702037"/>
                    </a:lnTo>
                    <a:lnTo>
                      <a:pt x="1351803" y="713387"/>
                    </a:lnTo>
                    <a:lnTo>
                      <a:pt x="1382204" y="713387"/>
                    </a:lnTo>
                    <a:lnTo>
                      <a:pt x="1382204" y="676637"/>
                    </a:lnTo>
                    <a:lnTo>
                      <a:pt x="1383470" y="676637"/>
                    </a:lnTo>
                    <a:lnTo>
                      <a:pt x="1392337" y="676637"/>
                    </a:lnTo>
                    <a:lnTo>
                      <a:pt x="1392337" y="698254"/>
                    </a:lnTo>
                    <a:cubicBezTo>
                      <a:pt x="1394364" y="698254"/>
                      <a:pt x="1394364" y="698254"/>
                      <a:pt x="1394364" y="665828"/>
                    </a:cubicBezTo>
                    <a:lnTo>
                      <a:pt x="1416657" y="665828"/>
                    </a:lnTo>
                    <a:lnTo>
                      <a:pt x="1416657" y="664206"/>
                    </a:lnTo>
                    <a:lnTo>
                      <a:pt x="1416657" y="652857"/>
                    </a:lnTo>
                    <a:lnTo>
                      <a:pt x="1417417" y="652857"/>
                    </a:lnTo>
                    <a:lnTo>
                      <a:pt x="1422737" y="652857"/>
                    </a:lnTo>
                    <a:lnTo>
                      <a:pt x="1422737" y="650966"/>
                    </a:lnTo>
                    <a:lnTo>
                      <a:pt x="1422737" y="637725"/>
                    </a:lnTo>
                    <a:lnTo>
                      <a:pt x="1426791" y="644210"/>
                    </a:lnTo>
                    <a:lnTo>
                      <a:pt x="1429071" y="644210"/>
                    </a:lnTo>
                    <a:lnTo>
                      <a:pt x="1445031" y="644210"/>
                    </a:lnTo>
                    <a:lnTo>
                      <a:pt x="1445031" y="643399"/>
                    </a:lnTo>
                    <a:lnTo>
                      <a:pt x="1445031" y="637725"/>
                    </a:lnTo>
                    <a:lnTo>
                      <a:pt x="1445791" y="637725"/>
                    </a:lnTo>
                    <a:lnTo>
                      <a:pt x="1451111" y="637725"/>
                    </a:lnTo>
                    <a:lnTo>
                      <a:pt x="1451111" y="639076"/>
                    </a:lnTo>
                    <a:lnTo>
                      <a:pt x="1451111" y="648534"/>
                    </a:lnTo>
                    <a:lnTo>
                      <a:pt x="1489618" y="648534"/>
                    </a:lnTo>
                    <a:lnTo>
                      <a:pt x="1489618" y="786887"/>
                    </a:lnTo>
                    <a:lnTo>
                      <a:pt x="1491138" y="786887"/>
                    </a:lnTo>
                    <a:lnTo>
                      <a:pt x="1501778" y="786887"/>
                    </a:lnTo>
                    <a:lnTo>
                      <a:pt x="1501778" y="773917"/>
                    </a:lnTo>
                    <a:lnTo>
                      <a:pt x="1505832" y="773917"/>
                    </a:lnTo>
                    <a:lnTo>
                      <a:pt x="1505832" y="786887"/>
                    </a:lnTo>
                    <a:lnTo>
                      <a:pt x="1536232" y="786887"/>
                    </a:lnTo>
                    <a:lnTo>
                      <a:pt x="1536232" y="756622"/>
                    </a:lnTo>
                    <a:lnTo>
                      <a:pt x="1548392" y="756622"/>
                    </a:lnTo>
                    <a:lnTo>
                      <a:pt x="1560552" y="754461"/>
                    </a:lnTo>
                    <a:cubicBezTo>
                      <a:pt x="1562579" y="754461"/>
                      <a:pt x="1562579" y="756622"/>
                      <a:pt x="1564606" y="756622"/>
                    </a:cubicBezTo>
                    <a:lnTo>
                      <a:pt x="1574739" y="756622"/>
                    </a:lnTo>
                    <a:lnTo>
                      <a:pt x="1574739" y="786887"/>
                    </a:lnTo>
                    <a:lnTo>
                      <a:pt x="1582846" y="786887"/>
                    </a:lnTo>
                    <a:lnTo>
                      <a:pt x="1582846" y="804182"/>
                    </a:lnTo>
                    <a:lnTo>
                      <a:pt x="1592182" y="805087"/>
                    </a:lnTo>
                    <a:lnTo>
                      <a:pt x="1605140" y="805087"/>
                    </a:lnTo>
                    <a:lnTo>
                      <a:pt x="1605140" y="789049"/>
                    </a:lnTo>
                    <a:lnTo>
                      <a:pt x="1673096" y="789049"/>
                    </a:lnTo>
                    <a:lnTo>
                      <a:pt x="1673096" y="703796"/>
                    </a:lnTo>
                    <a:lnTo>
                      <a:pt x="1745104" y="703796"/>
                    </a:lnTo>
                    <a:lnTo>
                      <a:pt x="1745104" y="782564"/>
                    </a:lnTo>
                    <a:lnTo>
                      <a:pt x="1747008" y="782564"/>
                    </a:lnTo>
                    <a:lnTo>
                      <a:pt x="1748250" y="805087"/>
                    </a:lnTo>
                    <a:lnTo>
                      <a:pt x="1757926" y="805087"/>
                    </a:lnTo>
                    <a:cubicBezTo>
                      <a:pt x="1758462" y="797873"/>
                      <a:pt x="1759168" y="790219"/>
                      <a:pt x="1759168" y="782564"/>
                    </a:cubicBezTo>
                    <a:lnTo>
                      <a:pt x="1765248" y="782564"/>
                    </a:lnTo>
                    <a:lnTo>
                      <a:pt x="1766490" y="805087"/>
                    </a:lnTo>
                    <a:lnTo>
                      <a:pt x="1817112" y="805087"/>
                    </a:lnTo>
                    <a:lnTo>
                      <a:pt x="1817112" y="642059"/>
                    </a:lnTo>
                    <a:lnTo>
                      <a:pt x="2014439" y="642059"/>
                    </a:lnTo>
                    <a:lnTo>
                      <a:pt x="2014439" y="805087"/>
                    </a:lnTo>
                    <a:lnTo>
                      <a:pt x="2033136" y="805087"/>
                    </a:lnTo>
                    <a:lnTo>
                      <a:pt x="2033136" y="722394"/>
                    </a:lnTo>
                    <a:lnTo>
                      <a:pt x="2128256" y="722394"/>
                    </a:lnTo>
                    <a:cubicBezTo>
                      <a:pt x="2132331" y="616373"/>
                      <a:pt x="2135709" y="510899"/>
                      <a:pt x="2140186" y="404253"/>
                    </a:cubicBezTo>
                    <a:cubicBezTo>
                      <a:pt x="2130053" y="404253"/>
                      <a:pt x="2105733" y="391282"/>
                      <a:pt x="2128026" y="382635"/>
                    </a:cubicBezTo>
                    <a:cubicBezTo>
                      <a:pt x="2125999" y="380473"/>
                      <a:pt x="2123973" y="378311"/>
                      <a:pt x="2121946" y="378311"/>
                    </a:cubicBezTo>
                    <a:cubicBezTo>
                      <a:pt x="2121946" y="365341"/>
                      <a:pt x="2119919" y="363179"/>
                      <a:pt x="2130053" y="354532"/>
                    </a:cubicBezTo>
                    <a:lnTo>
                      <a:pt x="2130053" y="337238"/>
                    </a:lnTo>
                    <a:lnTo>
                      <a:pt x="2144240" y="337238"/>
                    </a:lnTo>
                    <a:lnTo>
                      <a:pt x="2144240" y="315620"/>
                    </a:lnTo>
                    <a:cubicBezTo>
                      <a:pt x="2144240" y="313458"/>
                      <a:pt x="2146266" y="313458"/>
                      <a:pt x="2146266" y="311296"/>
                    </a:cubicBezTo>
                    <a:lnTo>
                      <a:pt x="2146266" y="233472"/>
                    </a:lnTo>
                    <a:cubicBezTo>
                      <a:pt x="2146266" y="231310"/>
                      <a:pt x="2144240" y="229149"/>
                      <a:pt x="2144240" y="226987"/>
                    </a:cubicBezTo>
                    <a:lnTo>
                      <a:pt x="2150320" y="220501"/>
                    </a:lnTo>
                    <a:lnTo>
                      <a:pt x="2150320" y="162133"/>
                    </a:lnTo>
                    <a:cubicBezTo>
                      <a:pt x="2150320" y="159972"/>
                      <a:pt x="2150320" y="159972"/>
                      <a:pt x="2152346" y="157810"/>
                    </a:cubicBezTo>
                    <a:lnTo>
                      <a:pt x="2152346" y="101604"/>
                    </a:lnTo>
                    <a:cubicBezTo>
                      <a:pt x="2154373" y="92957"/>
                      <a:pt x="2154373" y="88633"/>
                      <a:pt x="2154373" y="82148"/>
                    </a:cubicBezTo>
                    <a:cubicBezTo>
                      <a:pt x="2158427" y="88633"/>
                      <a:pt x="2158427" y="92957"/>
                      <a:pt x="2158427" y="99442"/>
                    </a:cubicBezTo>
                    <a:cubicBezTo>
                      <a:pt x="2160453" y="121060"/>
                      <a:pt x="2160453" y="140516"/>
                      <a:pt x="2160453" y="157810"/>
                    </a:cubicBezTo>
                    <a:cubicBezTo>
                      <a:pt x="2162480" y="181589"/>
                      <a:pt x="2162480" y="201045"/>
                      <a:pt x="2162480" y="220501"/>
                    </a:cubicBezTo>
                    <a:lnTo>
                      <a:pt x="2168560" y="226987"/>
                    </a:lnTo>
                    <a:cubicBezTo>
                      <a:pt x="2168560" y="229149"/>
                      <a:pt x="2166533" y="231310"/>
                      <a:pt x="2166533" y="233472"/>
                    </a:cubicBezTo>
                    <a:lnTo>
                      <a:pt x="2166533" y="311296"/>
                    </a:lnTo>
                    <a:cubicBezTo>
                      <a:pt x="2166533" y="313458"/>
                      <a:pt x="2168560" y="313458"/>
                      <a:pt x="2168560" y="315620"/>
                    </a:cubicBezTo>
                    <a:lnTo>
                      <a:pt x="2168560" y="337238"/>
                    </a:lnTo>
                    <a:lnTo>
                      <a:pt x="2182747" y="337238"/>
                    </a:lnTo>
                    <a:lnTo>
                      <a:pt x="2182747" y="354532"/>
                    </a:lnTo>
                    <a:cubicBezTo>
                      <a:pt x="2190854" y="363179"/>
                      <a:pt x="2190854" y="363179"/>
                      <a:pt x="2190854" y="378311"/>
                    </a:cubicBezTo>
                    <a:cubicBezTo>
                      <a:pt x="2188827" y="378311"/>
                      <a:pt x="2186800" y="380473"/>
                      <a:pt x="2184774" y="382635"/>
                    </a:cubicBezTo>
                    <a:cubicBezTo>
                      <a:pt x="2205040" y="393444"/>
                      <a:pt x="2180720" y="402091"/>
                      <a:pt x="2172613" y="404253"/>
                    </a:cubicBezTo>
                    <a:cubicBezTo>
                      <a:pt x="2174640" y="488562"/>
                      <a:pt x="2178693" y="572871"/>
                      <a:pt x="2180720" y="657181"/>
                    </a:cubicBezTo>
                    <a:lnTo>
                      <a:pt x="2245574" y="657181"/>
                    </a:lnTo>
                    <a:lnTo>
                      <a:pt x="2245574" y="732843"/>
                    </a:lnTo>
                    <a:lnTo>
                      <a:pt x="2253681" y="732843"/>
                    </a:lnTo>
                    <a:cubicBezTo>
                      <a:pt x="2253681" y="730681"/>
                      <a:pt x="2255708" y="728519"/>
                      <a:pt x="2255708" y="726358"/>
                    </a:cubicBezTo>
                    <a:lnTo>
                      <a:pt x="2261788" y="726358"/>
                    </a:lnTo>
                    <a:cubicBezTo>
                      <a:pt x="2261788" y="728519"/>
                      <a:pt x="2261788" y="730681"/>
                      <a:pt x="2263815" y="735005"/>
                    </a:cubicBezTo>
                    <a:lnTo>
                      <a:pt x="2275975" y="735005"/>
                    </a:lnTo>
                    <a:lnTo>
                      <a:pt x="2275975" y="728519"/>
                    </a:lnTo>
                    <a:lnTo>
                      <a:pt x="2298268" y="728519"/>
                    </a:lnTo>
                    <a:lnTo>
                      <a:pt x="2298268" y="735005"/>
                    </a:lnTo>
                    <a:lnTo>
                      <a:pt x="2318535" y="735005"/>
                    </a:lnTo>
                    <a:lnTo>
                      <a:pt x="2318535" y="780402"/>
                    </a:lnTo>
                    <a:lnTo>
                      <a:pt x="2332722" y="780402"/>
                    </a:lnTo>
                    <a:lnTo>
                      <a:pt x="2332722" y="767431"/>
                    </a:lnTo>
                    <a:lnTo>
                      <a:pt x="2348936" y="767431"/>
                    </a:lnTo>
                    <a:lnTo>
                      <a:pt x="2348936" y="588004"/>
                    </a:lnTo>
                    <a:lnTo>
                      <a:pt x="2355016" y="581518"/>
                    </a:lnTo>
                    <a:lnTo>
                      <a:pt x="2427977" y="581518"/>
                    </a:lnTo>
                    <a:lnTo>
                      <a:pt x="2427977" y="590166"/>
                    </a:lnTo>
                    <a:lnTo>
                      <a:pt x="2438110" y="590166"/>
                    </a:lnTo>
                    <a:lnTo>
                      <a:pt x="2438110" y="704740"/>
                    </a:lnTo>
                    <a:lnTo>
                      <a:pt x="2460404" y="704740"/>
                    </a:lnTo>
                    <a:lnTo>
                      <a:pt x="2460404" y="637725"/>
                    </a:lnTo>
                    <a:lnTo>
                      <a:pt x="2486751" y="637725"/>
                    </a:lnTo>
                    <a:cubicBezTo>
                      <a:pt x="2488777" y="637725"/>
                      <a:pt x="2488777" y="635563"/>
                      <a:pt x="2490804" y="633401"/>
                    </a:cubicBezTo>
                    <a:lnTo>
                      <a:pt x="2498911" y="633401"/>
                    </a:lnTo>
                    <a:cubicBezTo>
                      <a:pt x="2500937" y="635563"/>
                      <a:pt x="2500937" y="637725"/>
                      <a:pt x="2502964" y="637725"/>
                    </a:cubicBezTo>
                    <a:lnTo>
                      <a:pt x="2525258" y="637725"/>
                    </a:lnTo>
                    <a:lnTo>
                      <a:pt x="2525258" y="520989"/>
                    </a:lnTo>
                    <a:cubicBezTo>
                      <a:pt x="2525272" y="520986"/>
                      <a:pt x="2526139" y="520822"/>
                      <a:pt x="2582005" y="510180"/>
                    </a:cubicBezTo>
                    <a:lnTo>
                      <a:pt x="2582005" y="511261"/>
                    </a:lnTo>
                    <a:lnTo>
                      <a:pt x="2582005" y="518827"/>
                    </a:lnTo>
                    <a:lnTo>
                      <a:pt x="2608352" y="518827"/>
                    </a:lnTo>
                    <a:lnTo>
                      <a:pt x="2608352" y="773917"/>
                    </a:lnTo>
                    <a:lnTo>
                      <a:pt x="2630646" y="773917"/>
                    </a:lnTo>
                    <a:lnTo>
                      <a:pt x="2630646" y="769593"/>
                    </a:lnTo>
                    <a:lnTo>
                      <a:pt x="2642806" y="769593"/>
                    </a:lnTo>
                    <a:lnTo>
                      <a:pt x="2642806" y="773917"/>
                    </a:lnTo>
                    <a:lnTo>
                      <a:pt x="2667126" y="773917"/>
                    </a:lnTo>
                    <a:lnTo>
                      <a:pt x="2667126" y="760946"/>
                    </a:lnTo>
                    <a:lnTo>
                      <a:pt x="2695500" y="760946"/>
                    </a:lnTo>
                    <a:cubicBezTo>
                      <a:pt x="2699553" y="756622"/>
                      <a:pt x="2703607" y="756622"/>
                      <a:pt x="2707660" y="756622"/>
                    </a:cubicBezTo>
                    <a:cubicBezTo>
                      <a:pt x="2713740" y="760946"/>
                      <a:pt x="2721847" y="760946"/>
                      <a:pt x="2727927" y="760946"/>
                    </a:cubicBezTo>
                    <a:lnTo>
                      <a:pt x="2727927" y="743652"/>
                    </a:lnTo>
                    <a:lnTo>
                      <a:pt x="2736034" y="743652"/>
                    </a:lnTo>
                    <a:lnTo>
                      <a:pt x="2736034" y="730681"/>
                    </a:lnTo>
                    <a:lnTo>
                      <a:pt x="2792781" y="730681"/>
                    </a:lnTo>
                    <a:lnTo>
                      <a:pt x="2792781" y="700416"/>
                    </a:lnTo>
                    <a:lnTo>
                      <a:pt x="2811021" y="700416"/>
                    </a:lnTo>
                    <a:lnTo>
                      <a:pt x="2811021" y="693931"/>
                    </a:lnTo>
                    <a:lnTo>
                      <a:pt x="2823181" y="693931"/>
                    </a:lnTo>
                    <a:lnTo>
                      <a:pt x="2823181" y="700416"/>
                    </a:lnTo>
                    <a:lnTo>
                      <a:pt x="2839395" y="700416"/>
                    </a:lnTo>
                    <a:lnTo>
                      <a:pt x="2839395" y="750137"/>
                    </a:lnTo>
                    <a:lnTo>
                      <a:pt x="2871822" y="750137"/>
                    </a:lnTo>
                    <a:lnTo>
                      <a:pt x="2871822" y="724196"/>
                    </a:lnTo>
                    <a:lnTo>
                      <a:pt x="2910329" y="724196"/>
                    </a:lnTo>
                    <a:lnTo>
                      <a:pt x="2910329" y="693931"/>
                    </a:lnTo>
                    <a:lnTo>
                      <a:pt x="2958970" y="693931"/>
                    </a:lnTo>
                    <a:lnTo>
                      <a:pt x="2958970" y="805087"/>
                    </a:lnTo>
                    <a:lnTo>
                      <a:pt x="2958970" y="818866"/>
                    </a:lnTo>
                    <a:lnTo>
                      <a:pt x="2968113" y="818866"/>
                    </a:lnTo>
                    <a:lnTo>
                      <a:pt x="2968113" y="762555"/>
                    </a:lnTo>
                    <a:lnTo>
                      <a:pt x="2971450" y="756622"/>
                    </a:lnTo>
                    <a:lnTo>
                      <a:pt x="2971450" y="758514"/>
                    </a:lnTo>
                    <a:lnTo>
                      <a:pt x="2971450" y="771755"/>
                    </a:lnTo>
                    <a:cubicBezTo>
                      <a:pt x="2975503" y="771755"/>
                      <a:pt x="2975503" y="771755"/>
                      <a:pt x="2975503" y="726358"/>
                    </a:cubicBezTo>
                    <a:lnTo>
                      <a:pt x="2976263" y="726358"/>
                    </a:lnTo>
                    <a:lnTo>
                      <a:pt x="2981583" y="726358"/>
                    </a:lnTo>
                    <a:lnTo>
                      <a:pt x="2981583" y="661504"/>
                    </a:lnTo>
                    <a:lnTo>
                      <a:pt x="2982597" y="661504"/>
                    </a:lnTo>
                    <a:lnTo>
                      <a:pt x="2989690" y="661504"/>
                    </a:lnTo>
                    <a:cubicBezTo>
                      <a:pt x="2989696" y="661483"/>
                      <a:pt x="2989960" y="660543"/>
                      <a:pt x="3001850" y="618269"/>
                    </a:cubicBezTo>
                    <a:lnTo>
                      <a:pt x="3003117" y="618269"/>
                    </a:lnTo>
                    <a:lnTo>
                      <a:pt x="3011984" y="618269"/>
                    </a:lnTo>
                    <a:cubicBezTo>
                      <a:pt x="3011989" y="618292"/>
                      <a:pt x="3012215" y="619258"/>
                      <a:pt x="3022117" y="661504"/>
                    </a:cubicBezTo>
                    <a:lnTo>
                      <a:pt x="3023130" y="661504"/>
                    </a:lnTo>
                    <a:lnTo>
                      <a:pt x="3030224" y="661504"/>
                    </a:lnTo>
                    <a:lnTo>
                      <a:pt x="3030224" y="700416"/>
                    </a:lnTo>
                    <a:lnTo>
                      <a:pt x="3031997" y="700416"/>
                    </a:lnTo>
                    <a:lnTo>
                      <a:pt x="3044411" y="700416"/>
                    </a:lnTo>
                    <a:lnTo>
                      <a:pt x="3044411" y="702578"/>
                    </a:lnTo>
                    <a:lnTo>
                      <a:pt x="3044411" y="717710"/>
                    </a:lnTo>
                    <a:cubicBezTo>
                      <a:pt x="3048464" y="717710"/>
                      <a:pt x="3048464" y="717710"/>
                      <a:pt x="3048464" y="715549"/>
                    </a:cubicBezTo>
                    <a:lnTo>
                      <a:pt x="3048464" y="700416"/>
                    </a:lnTo>
                    <a:lnTo>
                      <a:pt x="3049984" y="700416"/>
                    </a:lnTo>
                    <a:lnTo>
                      <a:pt x="3060624" y="700416"/>
                    </a:lnTo>
                    <a:lnTo>
                      <a:pt x="3060624" y="702037"/>
                    </a:lnTo>
                    <a:lnTo>
                      <a:pt x="3060624" y="713387"/>
                    </a:lnTo>
                    <a:lnTo>
                      <a:pt x="3091025" y="713387"/>
                    </a:lnTo>
                    <a:lnTo>
                      <a:pt x="3091025" y="676637"/>
                    </a:lnTo>
                    <a:lnTo>
                      <a:pt x="3092291" y="676637"/>
                    </a:lnTo>
                    <a:lnTo>
                      <a:pt x="3101158" y="676637"/>
                    </a:lnTo>
                    <a:lnTo>
                      <a:pt x="3101158" y="698254"/>
                    </a:lnTo>
                    <a:cubicBezTo>
                      <a:pt x="3103185" y="698254"/>
                      <a:pt x="3103185" y="698254"/>
                      <a:pt x="3103185" y="665828"/>
                    </a:cubicBezTo>
                    <a:lnTo>
                      <a:pt x="3125478" y="665828"/>
                    </a:lnTo>
                    <a:lnTo>
                      <a:pt x="3125478" y="664206"/>
                    </a:lnTo>
                    <a:lnTo>
                      <a:pt x="3125478" y="652857"/>
                    </a:lnTo>
                    <a:lnTo>
                      <a:pt x="3126238" y="652857"/>
                    </a:lnTo>
                    <a:lnTo>
                      <a:pt x="3131558" y="652857"/>
                    </a:lnTo>
                    <a:lnTo>
                      <a:pt x="3131558" y="650966"/>
                    </a:lnTo>
                    <a:lnTo>
                      <a:pt x="3131558" y="637725"/>
                    </a:lnTo>
                    <a:lnTo>
                      <a:pt x="3135612" y="644210"/>
                    </a:lnTo>
                    <a:lnTo>
                      <a:pt x="3137892" y="644210"/>
                    </a:lnTo>
                    <a:lnTo>
                      <a:pt x="3153852" y="644210"/>
                    </a:lnTo>
                    <a:lnTo>
                      <a:pt x="3153852" y="643399"/>
                    </a:lnTo>
                    <a:lnTo>
                      <a:pt x="3153852" y="637725"/>
                    </a:lnTo>
                    <a:lnTo>
                      <a:pt x="3154612" y="637725"/>
                    </a:lnTo>
                    <a:lnTo>
                      <a:pt x="3159932" y="637725"/>
                    </a:lnTo>
                    <a:lnTo>
                      <a:pt x="3159932" y="639076"/>
                    </a:lnTo>
                    <a:lnTo>
                      <a:pt x="3159932" y="648534"/>
                    </a:lnTo>
                    <a:lnTo>
                      <a:pt x="3195788" y="648534"/>
                    </a:lnTo>
                    <a:lnTo>
                      <a:pt x="3195788" y="1159457"/>
                    </a:lnTo>
                    <a:lnTo>
                      <a:pt x="3031533" y="1159331"/>
                    </a:lnTo>
                    <a:lnTo>
                      <a:pt x="3031520" y="1160647"/>
                    </a:lnTo>
                    <a:lnTo>
                      <a:pt x="2054" y="1158314"/>
                    </a:lnTo>
                    <a:cubicBezTo>
                      <a:pt x="1369" y="1010750"/>
                      <a:pt x="685" y="871760"/>
                      <a:pt x="0" y="724196"/>
                    </a:cubicBezTo>
                    <a:lnTo>
                      <a:pt x="20267" y="724196"/>
                    </a:lnTo>
                    <a:cubicBezTo>
                      <a:pt x="20271" y="724190"/>
                      <a:pt x="20308" y="724108"/>
                      <a:pt x="20774" y="723115"/>
                    </a:cubicBezTo>
                    <a:lnTo>
                      <a:pt x="24320" y="715549"/>
                    </a:lnTo>
                    <a:cubicBezTo>
                      <a:pt x="24329" y="715550"/>
                      <a:pt x="24442" y="715568"/>
                      <a:pt x="26094" y="715819"/>
                    </a:cubicBezTo>
                    <a:lnTo>
                      <a:pt x="38507" y="717710"/>
                    </a:lnTo>
                    <a:cubicBezTo>
                      <a:pt x="38510" y="717720"/>
                      <a:pt x="38548" y="717821"/>
                      <a:pt x="39014" y="719062"/>
                    </a:cubicBezTo>
                    <a:lnTo>
                      <a:pt x="42560" y="728519"/>
                    </a:lnTo>
                    <a:cubicBezTo>
                      <a:pt x="42574" y="728520"/>
                      <a:pt x="43170" y="728570"/>
                      <a:pt x="68907" y="730681"/>
                    </a:cubicBezTo>
                    <a:lnTo>
                      <a:pt x="68907" y="607460"/>
                    </a:lnTo>
                    <a:lnTo>
                      <a:pt x="70934" y="607460"/>
                    </a:lnTo>
                    <a:lnTo>
                      <a:pt x="85121" y="607460"/>
                    </a:lnTo>
                    <a:lnTo>
                      <a:pt x="85121" y="471268"/>
                    </a:lnTo>
                    <a:lnTo>
                      <a:pt x="86894" y="471268"/>
                    </a:lnTo>
                    <a:lnTo>
                      <a:pt x="99308" y="471268"/>
                    </a:lnTo>
                    <a:lnTo>
                      <a:pt x="99308" y="356694"/>
                    </a:lnTo>
                    <a:cubicBezTo>
                      <a:pt x="103361" y="354532"/>
                      <a:pt x="103361" y="354532"/>
                      <a:pt x="103361" y="328590"/>
                    </a:cubicBezTo>
                    <a:lnTo>
                      <a:pt x="105388" y="328590"/>
                    </a:lnTo>
                    <a:lnTo>
                      <a:pt x="119575" y="328590"/>
                    </a:lnTo>
                    <a:cubicBezTo>
                      <a:pt x="119586" y="328567"/>
                      <a:pt x="120192" y="327200"/>
                      <a:pt x="156055" y="246443"/>
                    </a:cubicBezTo>
                    <a:cubicBezTo>
                      <a:pt x="156055" y="246429"/>
                      <a:pt x="156089" y="244478"/>
                      <a:pt x="160109"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grpSp>
        <p:sp>
          <p:nvSpPr>
            <p:cNvPr id="34" name="Freeform: Shape 33">
              <a:extLst>
                <a:ext uri="{FF2B5EF4-FFF2-40B4-BE49-F238E27FC236}">
                  <a16:creationId xmlns:a16="http://schemas.microsoft.com/office/drawing/2014/main" id="{50810F11-AD7E-4D6F-AFAF-DAF3AC0D1235}"/>
                </a:ext>
              </a:extLst>
            </p:cNvPr>
            <p:cNvSpPr/>
            <p:nvPr/>
          </p:nvSpPr>
          <p:spPr>
            <a:xfrm>
              <a:off x="1397596" y="1613174"/>
              <a:ext cx="688161" cy="957305"/>
            </a:xfrm>
            <a:custGeom>
              <a:avLst/>
              <a:gdLst>
                <a:gd name="connsiteX0" fmla="*/ 1022274 w 4159710"/>
                <a:gd name="connsiteY0" fmla="*/ 5419078 h 5786598"/>
                <a:gd name="connsiteX1" fmla="*/ 976163 w 4159710"/>
                <a:gd name="connsiteY1" fmla="*/ 5507455 h 5786598"/>
                <a:gd name="connsiteX2" fmla="*/ 1068385 w 4159710"/>
                <a:gd name="connsiteY2" fmla="*/ 5507455 h 5786598"/>
                <a:gd name="connsiteX3" fmla="*/ 1318025 w 4159710"/>
                <a:gd name="connsiteY3" fmla="*/ 5289802 h 5786598"/>
                <a:gd name="connsiteX4" fmla="*/ 1204463 w 4159710"/>
                <a:gd name="connsiteY4" fmla="*/ 5507455 h 5786598"/>
                <a:gd name="connsiteX5" fmla="*/ 1431587 w 4159710"/>
                <a:gd name="connsiteY5" fmla="*/ 5507455 h 5786598"/>
                <a:gd name="connsiteX6" fmla="*/ 708685 w 4159710"/>
                <a:gd name="connsiteY6" fmla="*/ 5255614 h 5786598"/>
                <a:gd name="connsiteX7" fmla="*/ 577286 w 4159710"/>
                <a:gd name="connsiteY7" fmla="*/ 5507455 h 5786598"/>
                <a:gd name="connsiteX8" fmla="*/ 840085 w 4159710"/>
                <a:gd name="connsiteY8" fmla="*/ 5507455 h 5786598"/>
                <a:gd name="connsiteX9" fmla="*/ 1203875 w 4159710"/>
                <a:gd name="connsiteY9" fmla="*/ 5071022 h 5786598"/>
                <a:gd name="connsiteX10" fmla="*/ 1053938 w 4159710"/>
                <a:gd name="connsiteY10" fmla="*/ 5358390 h 5786598"/>
                <a:gd name="connsiteX11" fmla="*/ 1131714 w 4159710"/>
                <a:gd name="connsiteY11" fmla="*/ 5507455 h 5786598"/>
                <a:gd name="connsiteX12" fmla="*/ 1141134 w 4159710"/>
                <a:gd name="connsiteY12" fmla="*/ 5507455 h 5786598"/>
                <a:gd name="connsiteX13" fmla="*/ 1286361 w 4159710"/>
                <a:gd name="connsiteY13" fmla="*/ 5229113 h 5786598"/>
                <a:gd name="connsiteX14" fmla="*/ 822835 w 4159710"/>
                <a:gd name="connsiteY14" fmla="*/ 5036834 h 5786598"/>
                <a:gd name="connsiteX15" fmla="*/ 740350 w 4159710"/>
                <a:gd name="connsiteY15" fmla="*/ 5194926 h 5786598"/>
                <a:gd name="connsiteX16" fmla="*/ 903414 w 4159710"/>
                <a:gd name="connsiteY16" fmla="*/ 5507455 h 5786598"/>
                <a:gd name="connsiteX17" fmla="*/ 912834 w 4159710"/>
                <a:gd name="connsiteY17" fmla="*/ 5507455 h 5786598"/>
                <a:gd name="connsiteX18" fmla="*/ 990609 w 4159710"/>
                <a:gd name="connsiteY18" fmla="*/ 5358390 h 5786598"/>
                <a:gd name="connsiteX19" fmla="*/ 1451724 w 4159710"/>
                <a:gd name="connsiteY19" fmla="*/ 5033553 h 5786598"/>
                <a:gd name="connsiteX20" fmla="*/ 1355112 w 4159710"/>
                <a:gd name="connsiteY20" fmla="*/ 5218720 h 5786598"/>
                <a:gd name="connsiteX21" fmla="*/ 1505762 w 4159710"/>
                <a:gd name="connsiteY21" fmla="*/ 5507455 h 5786598"/>
                <a:gd name="connsiteX22" fmla="*/ 1698986 w 4159710"/>
                <a:gd name="connsiteY22" fmla="*/ 5507455 h 5786598"/>
                <a:gd name="connsiteX23" fmla="*/ 574986 w 4159710"/>
                <a:gd name="connsiteY23" fmla="*/ 4999366 h 5786598"/>
                <a:gd name="connsiteX24" fmla="*/ 309887 w 4159710"/>
                <a:gd name="connsiteY24" fmla="*/ 5507455 h 5786598"/>
                <a:gd name="connsiteX25" fmla="*/ 503111 w 4159710"/>
                <a:gd name="connsiteY25" fmla="*/ 5507455 h 5786598"/>
                <a:gd name="connsiteX26" fmla="*/ 671598 w 4159710"/>
                <a:gd name="connsiteY26" fmla="*/ 5184533 h 5786598"/>
                <a:gd name="connsiteX27" fmla="*/ 1290352 w 4159710"/>
                <a:gd name="connsiteY27" fmla="*/ 4905281 h 5786598"/>
                <a:gd name="connsiteX28" fmla="*/ 1240962 w 4159710"/>
                <a:gd name="connsiteY28" fmla="*/ 4999940 h 5786598"/>
                <a:gd name="connsiteX29" fmla="*/ 1323448 w 4159710"/>
                <a:gd name="connsiteY29" fmla="*/ 5158032 h 5786598"/>
                <a:gd name="connsiteX30" fmla="*/ 1420060 w 4159710"/>
                <a:gd name="connsiteY30" fmla="*/ 4972866 h 5786598"/>
                <a:gd name="connsiteX31" fmla="*/ 1384797 w 4159710"/>
                <a:gd name="connsiteY31" fmla="*/ 4905281 h 5786598"/>
                <a:gd name="connsiteX32" fmla="*/ 1191573 w 4159710"/>
                <a:gd name="connsiteY32" fmla="*/ 4905281 h 5786598"/>
                <a:gd name="connsiteX33" fmla="*/ 1209298 w 4159710"/>
                <a:gd name="connsiteY33" fmla="*/ 4939252 h 5786598"/>
                <a:gd name="connsiteX34" fmla="*/ 1227023 w 4159710"/>
                <a:gd name="connsiteY34" fmla="*/ 4905281 h 5786598"/>
                <a:gd name="connsiteX35" fmla="*/ 891474 w 4159710"/>
                <a:gd name="connsiteY35" fmla="*/ 4905281 h 5786598"/>
                <a:gd name="connsiteX36" fmla="*/ 854499 w 4159710"/>
                <a:gd name="connsiteY36" fmla="*/ 4976146 h 5786598"/>
                <a:gd name="connsiteX37" fmla="*/ 1022274 w 4159710"/>
                <a:gd name="connsiteY37" fmla="*/ 5297702 h 5786598"/>
                <a:gd name="connsiteX38" fmla="*/ 1172210 w 4159710"/>
                <a:gd name="connsiteY38" fmla="*/ 5010334 h 5786598"/>
                <a:gd name="connsiteX39" fmla="*/ 1117398 w 4159710"/>
                <a:gd name="connsiteY39" fmla="*/ 4905281 h 5786598"/>
                <a:gd name="connsiteX40" fmla="*/ 624075 w 4159710"/>
                <a:gd name="connsiteY40" fmla="*/ 4905281 h 5786598"/>
                <a:gd name="connsiteX41" fmla="*/ 606650 w 4159710"/>
                <a:gd name="connsiteY41" fmla="*/ 4938678 h 5786598"/>
                <a:gd name="connsiteX42" fmla="*/ 703262 w 4159710"/>
                <a:gd name="connsiteY42" fmla="*/ 5123845 h 5786598"/>
                <a:gd name="connsiteX43" fmla="*/ 785748 w 4159710"/>
                <a:gd name="connsiteY43" fmla="*/ 4965752 h 5786598"/>
                <a:gd name="connsiteX44" fmla="*/ 754196 w 4159710"/>
                <a:gd name="connsiteY44" fmla="*/ 4905281 h 5786598"/>
                <a:gd name="connsiteX45" fmla="*/ 1286363 w 4159710"/>
                <a:gd name="connsiteY45" fmla="*/ 4716622 h 5786598"/>
                <a:gd name="connsiteX46" fmla="*/ 1286363 w 4159710"/>
                <a:gd name="connsiteY46" fmla="*/ 4742928 h 5786598"/>
                <a:gd name="connsiteX47" fmla="*/ 1280308 w 4159710"/>
                <a:gd name="connsiteY47" fmla="*/ 4772921 h 5786598"/>
                <a:gd name="connsiteX48" fmla="*/ 1315738 w 4159710"/>
                <a:gd name="connsiteY48" fmla="*/ 4772921 h 5786598"/>
                <a:gd name="connsiteX49" fmla="*/ 760478 w 4159710"/>
                <a:gd name="connsiteY49" fmla="*/ 4643851 h 5786598"/>
                <a:gd name="connsiteX50" fmla="*/ 693135 w 4159710"/>
                <a:gd name="connsiteY50" fmla="*/ 4772921 h 5786598"/>
                <a:gd name="connsiteX51" fmla="*/ 766533 w 4159710"/>
                <a:gd name="connsiteY51" fmla="*/ 4772921 h 5786598"/>
                <a:gd name="connsiteX52" fmla="*/ 760478 w 4159710"/>
                <a:gd name="connsiteY52" fmla="*/ 4742928 h 5786598"/>
                <a:gd name="connsiteX53" fmla="*/ 1286363 w 4159710"/>
                <a:gd name="connsiteY53" fmla="*/ 4116690 h 5786598"/>
                <a:gd name="connsiteX54" fmla="*/ 1286363 w 4159710"/>
                <a:gd name="connsiteY54" fmla="*/ 4574458 h 5786598"/>
                <a:gd name="connsiteX55" fmla="*/ 1389913 w 4159710"/>
                <a:gd name="connsiteY55" fmla="*/ 4772921 h 5786598"/>
                <a:gd name="connsiteX56" fmla="*/ 1441619 w 4159710"/>
                <a:gd name="connsiteY56" fmla="*/ 4772921 h 5786598"/>
                <a:gd name="connsiteX57" fmla="*/ 1441619 w 4159710"/>
                <a:gd name="connsiteY57" fmla="*/ 4116690 h 5786598"/>
                <a:gd name="connsiteX58" fmla="*/ 582362 w 4159710"/>
                <a:gd name="connsiteY58" fmla="*/ 4116689 h 5786598"/>
                <a:gd name="connsiteX59" fmla="*/ 582362 w 4159710"/>
                <a:gd name="connsiteY59" fmla="*/ 4772921 h 5786598"/>
                <a:gd name="connsiteX60" fmla="*/ 618960 w 4159710"/>
                <a:gd name="connsiteY60" fmla="*/ 4772921 h 5786598"/>
                <a:gd name="connsiteX61" fmla="*/ 760478 w 4159710"/>
                <a:gd name="connsiteY61" fmla="*/ 4501687 h 5786598"/>
                <a:gd name="connsiteX62" fmla="*/ 760478 w 4159710"/>
                <a:gd name="connsiteY62" fmla="*/ 4116689 h 5786598"/>
                <a:gd name="connsiteX63" fmla="*/ 1286363 w 4159710"/>
                <a:gd name="connsiteY63" fmla="*/ 3949802 h 5786598"/>
                <a:gd name="connsiteX64" fmla="*/ 1286363 w 4159710"/>
                <a:gd name="connsiteY64" fmla="*/ 4070970 h 5786598"/>
                <a:gd name="connsiteX65" fmla="*/ 1441619 w 4159710"/>
                <a:gd name="connsiteY65" fmla="*/ 4070970 h 5786598"/>
                <a:gd name="connsiteX66" fmla="*/ 1441619 w 4159710"/>
                <a:gd name="connsiteY66" fmla="*/ 3949802 h 5786598"/>
                <a:gd name="connsiteX67" fmla="*/ 582362 w 4159710"/>
                <a:gd name="connsiteY67" fmla="*/ 3949801 h 5786598"/>
                <a:gd name="connsiteX68" fmla="*/ 582362 w 4159710"/>
                <a:gd name="connsiteY68" fmla="*/ 4070970 h 5786598"/>
                <a:gd name="connsiteX69" fmla="*/ 760478 w 4159710"/>
                <a:gd name="connsiteY69" fmla="*/ 4070970 h 5786598"/>
                <a:gd name="connsiteX70" fmla="*/ 760478 w 4159710"/>
                <a:gd name="connsiteY70" fmla="*/ 3949801 h 5786598"/>
                <a:gd name="connsiteX71" fmla="*/ 1286363 w 4159710"/>
                <a:gd name="connsiteY71" fmla="*/ 3781025 h 5786598"/>
                <a:gd name="connsiteX72" fmla="*/ 1286363 w 4159710"/>
                <a:gd name="connsiteY72" fmla="*/ 3904082 h 5786598"/>
                <a:gd name="connsiteX73" fmla="*/ 1441619 w 4159710"/>
                <a:gd name="connsiteY73" fmla="*/ 3904082 h 5786598"/>
                <a:gd name="connsiteX74" fmla="*/ 1441619 w 4159710"/>
                <a:gd name="connsiteY74" fmla="*/ 3781025 h 5786598"/>
                <a:gd name="connsiteX75" fmla="*/ 582362 w 4159710"/>
                <a:gd name="connsiteY75" fmla="*/ 3781025 h 5786598"/>
                <a:gd name="connsiteX76" fmla="*/ 582362 w 4159710"/>
                <a:gd name="connsiteY76" fmla="*/ 3904082 h 5786598"/>
                <a:gd name="connsiteX77" fmla="*/ 760478 w 4159710"/>
                <a:gd name="connsiteY77" fmla="*/ 3904082 h 5786598"/>
                <a:gd name="connsiteX78" fmla="*/ 760478 w 4159710"/>
                <a:gd name="connsiteY78" fmla="*/ 3781025 h 5786598"/>
                <a:gd name="connsiteX79" fmla="*/ 1174823 w 4159710"/>
                <a:gd name="connsiteY79" fmla="*/ 2986866 h 5786598"/>
                <a:gd name="connsiteX80" fmla="*/ 1154863 w 4159710"/>
                <a:gd name="connsiteY80" fmla="*/ 3006826 h 5786598"/>
                <a:gd name="connsiteX81" fmla="*/ 1154863 w 4159710"/>
                <a:gd name="connsiteY81" fmla="*/ 3388285 h 5786598"/>
                <a:gd name="connsiteX82" fmla="*/ 1174823 w 4159710"/>
                <a:gd name="connsiteY82" fmla="*/ 3408245 h 5786598"/>
                <a:gd name="connsiteX83" fmla="*/ 1254662 w 4159710"/>
                <a:gd name="connsiteY83" fmla="*/ 3408245 h 5786598"/>
                <a:gd name="connsiteX84" fmla="*/ 1274622 w 4159710"/>
                <a:gd name="connsiteY84" fmla="*/ 3388285 h 5786598"/>
                <a:gd name="connsiteX85" fmla="*/ 1274622 w 4159710"/>
                <a:gd name="connsiteY85" fmla="*/ 3006826 h 5786598"/>
                <a:gd name="connsiteX86" fmla="*/ 1254662 w 4159710"/>
                <a:gd name="connsiteY86" fmla="*/ 2986866 h 5786598"/>
                <a:gd name="connsiteX87" fmla="*/ 694919 w 4159710"/>
                <a:gd name="connsiteY87" fmla="*/ 2986866 h 5786598"/>
                <a:gd name="connsiteX88" fmla="*/ 678402 w 4159710"/>
                <a:gd name="connsiteY88" fmla="*/ 3003383 h 5786598"/>
                <a:gd name="connsiteX89" fmla="*/ 678402 w 4159710"/>
                <a:gd name="connsiteY89" fmla="*/ 3391728 h 5786598"/>
                <a:gd name="connsiteX90" fmla="*/ 694919 w 4159710"/>
                <a:gd name="connsiteY90" fmla="*/ 3408245 h 5786598"/>
                <a:gd name="connsiteX91" fmla="*/ 760984 w 4159710"/>
                <a:gd name="connsiteY91" fmla="*/ 3408245 h 5786598"/>
                <a:gd name="connsiteX92" fmla="*/ 777501 w 4159710"/>
                <a:gd name="connsiteY92" fmla="*/ 3391728 h 5786598"/>
                <a:gd name="connsiteX93" fmla="*/ 777501 w 4159710"/>
                <a:gd name="connsiteY93" fmla="*/ 3003383 h 5786598"/>
                <a:gd name="connsiteX94" fmla="*/ 760984 w 4159710"/>
                <a:gd name="connsiteY94" fmla="*/ 2986866 h 5786598"/>
                <a:gd name="connsiteX95" fmla="*/ 502584 w 4159710"/>
                <a:gd name="connsiteY95" fmla="*/ 2986866 h 5786598"/>
                <a:gd name="connsiteX96" fmla="*/ 486067 w 4159710"/>
                <a:gd name="connsiteY96" fmla="*/ 3003383 h 5786598"/>
                <a:gd name="connsiteX97" fmla="*/ 486067 w 4159710"/>
                <a:gd name="connsiteY97" fmla="*/ 3391728 h 5786598"/>
                <a:gd name="connsiteX98" fmla="*/ 502584 w 4159710"/>
                <a:gd name="connsiteY98" fmla="*/ 3408245 h 5786598"/>
                <a:gd name="connsiteX99" fmla="*/ 568649 w 4159710"/>
                <a:gd name="connsiteY99" fmla="*/ 3408245 h 5786598"/>
                <a:gd name="connsiteX100" fmla="*/ 585166 w 4159710"/>
                <a:gd name="connsiteY100" fmla="*/ 3391728 h 5786598"/>
                <a:gd name="connsiteX101" fmla="*/ 585166 w 4159710"/>
                <a:gd name="connsiteY101" fmla="*/ 3003383 h 5786598"/>
                <a:gd name="connsiteX102" fmla="*/ 568649 w 4159710"/>
                <a:gd name="connsiteY102" fmla="*/ 2986866 h 5786598"/>
                <a:gd name="connsiteX103" fmla="*/ 310249 w 4159710"/>
                <a:gd name="connsiteY103" fmla="*/ 2986866 h 5786598"/>
                <a:gd name="connsiteX104" fmla="*/ 293732 w 4159710"/>
                <a:gd name="connsiteY104" fmla="*/ 3003383 h 5786598"/>
                <a:gd name="connsiteX105" fmla="*/ 293732 w 4159710"/>
                <a:gd name="connsiteY105" fmla="*/ 3391728 h 5786598"/>
                <a:gd name="connsiteX106" fmla="*/ 310249 w 4159710"/>
                <a:gd name="connsiteY106" fmla="*/ 3408245 h 5786598"/>
                <a:gd name="connsiteX107" fmla="*/ 376314 w 4159710"/>
                <a:gd name="connsiteY107" fmla="*/ 3408245 h 5786598"/>
                <a:gd name="connsiteX108" fmla="*/ 392831 w 4159710"/>
                <a:gd name="connsiteY108" fmla="*/ 3391728 h 5786598"/>
                <a:gd name="connsiteX109" fmla="*/ 392831 w 4159710"/>
                <a:gd name="connsiteY109" fmla="*/ 3003383 h 5786598"/>
                <a:gd name="connsiteX110" fmla="*/ 376314 w 4159710"/>
                <a:gd name="connsiteY110" fmla="*/ 2986866 h 5786598"/>
                <a:gd name="connsiteX111" fmla="*/ 871284 w 4159710"/>
                <a:gd name="connsiteY111" fmla="*/ 2156869 h 5786598"/>
                <a:gd name="connsiteX112" fmla="*/ 249133 w 4159710"/>
                <a:gd name="connsiteY112" fmla="*/ 2819733 h 5786598"/>
                <a:gd name="connsiteX113" fmla="*/ 830389 w 4159710"/>
                <a:gd name="connsiteY113" fmla="*/ 2819733 h 5786598"/>
                <a:gd name="connsiteX114" fmla="*/ 1322149 w 4159710"/>
                <a:gd name="connsiteY114" fmla="*/ 1457297 h 5786598"/>
                <a:gd name="connsiteX115" fmla="*/ 1134233 w 4159710"/>
                <a:gd name="connsiteY115" fmla="*/ 1473712 h 5786598"/>
                <a:gd name="connsiteX116" fmla="*/ 1155963 w 4159710"/>
                <a:gd name="connsiteY116" fmla="*/ 1825935 h 5786598"/>
                <a:gd name="connsiteX117" fmla="*/ 1248284 w 4159710"/>
                <a:gd name="connsiteY117" fmla="*/ 1825935 h 5786598"/>
                <a:gd name="connsiteX118" fmla="*/ 1257606 w 4159710"/>
                <a:gd name="connsiteY118" fmla="*/ 1835257 h 5786598"/>
                <a:gd name="connsiteX119" fmla="*/ 1257606 w 4159710"/>
                <a:gd name="connsiteY119" fmla="*/ 1872543 h 5786598"/>
                <a:gd name="connsiteX120" fmla="*/ 1248284 w 4159710"/>
                <a:gd name="connsiteY120" fmla="*/ 1881866 h 5786598"/>
                <a:gd name="connsiteX121" fmla="*/ 1159414 w 4159710"/>
                <a:gd name="connsiteY121" fmla="*/ 1881866 h 5786598"/>
                <a:gd name="connsiteX122" fmla="*/ 1170086 w 4159710"/>
                <a:gd name="connsiteY122" fmla="*/ 2054855 h 5786598"/>
                <a:gd name="connsiteX123" fmla="*/ 1233364 w 4159710"/>
                <a:gd name="connsiteY123" fmla="*/ 2054855 h 5786598"/>
                <a:gd name="connsiteX124" fmla="*/ 1247840 w 4159710"/>
                <a:gd name="connsiteY124" fmla="*/ 2069332 h 5786598"/>
                <a:gd name="connsiteX125" fmla="*/ 1247840 w 4159710"/>
                <a:gd name="connsiteY125" fmla="*/ 2127235 h 5786598"/>
                <a:gd name="connsiteX126" fmla="*/ 1233364 w 4159710"/>
                <a:gd name="connsiteY126" fmla="*/ 2141711 h 5786598"/>
                <a:gd name="connsiteX127" fmla="*/ 1175445 w 4159710"/>
                <a:gd name="connsiteY127" fmla="*/ 2141711 h 5786598"/>
                <a:gd name="connsiteX128" fmla="*/ 1217275 w 4159710"/>
                <a:gd name="connsiteY128" fmla="*/ 2819733 h 5786598"/>
                <a:gd name="connsiteX129" fmla="*/ 1538655 w 4159710"/>
                <a:gd name="connsiteY129" fmla="*/ 2819733 h 5786598"/>
                <a:gd name="connsiteX130" fmla="*/ 1538655 w 4159710"/>
                <a:gd name="connsiteY130" fmla="*/ 2916015 h 5786598"/>
                <a:gd name="connsiteX131" fmla="*/ 1834975 w 4159710"/>
                <a:gd name="connsiteY131" fmla="*/ 2426775 h 5786598"/>
                <a:gd name="connsiteX132" fmla="*/ 2470117 w 4159710"/>
                <a:gd name="connsiteY132" fmla="*/ 140636 h 5786598"/>
                <a:gd name="connsiteX133" fmla="*/ 2450688 w 4159710"/>
                <a:gd name="connsiteY133" fmla="*/ 169453 h 5786598"/>
                <a:gd name="connsiteX134" fmla="*/ 2380499 w 4159710"/>
                <a:gd name="connsiteY134" fmla="*/ 198526 h 5786598"/>
                <a:gd name="connsiteX135" fmla="*/ 2341862 w 4159710"/>
                <a:gd name="connsiteY135" fmla="*/ 190726 h 5786598"/>
                <a:gd name="connsiteX136" fmla="*/ 2319689 w 4159710"/>
                <a:gd name="connsiteY136" fmla="*/ 175776 h 5786598"/>
                <a:gd name="connsiteX137" fmla="*/ 1188989 w 4159710"/>
                <a:gd name="connsiteY137" fmla="*/ 1308426 h 5786598"/>
                <a:gd name="connsiteX138" fmla="*/ 1342990 w 4159710"/>
                <a:gd name="connsiteY138" fmla="*/ 1294974 h 5786598"/>
                <a:gd name="connsiteX139" fmla="*/ 1353866 w 4159710"/>
                <a:gd name="connsiteY139" fmla="*/ 1419480 h 5786598"/>
                <a:gd name="connsiteX140" fmla="*/ 1862584 w 4159710"/>
                <a:gd name="connsiteY140" fmla="*/ 2381191 h 5786598"/>
                <a:gd name="connsiteX141" fmla="*/ 3029209 w 4159710"/>
                <a:gd name="connsiteY141" fmla="*/ 455030 h 5786598"/>
                <a:gd name="connsiteX142" fmla="*/ 2380499 w 4159710"/>
                <a:gd name="connsiteY142" fmla="*/ 0 h 5786598"/>
                <a:gd name="connsiteX143" fmla="*/ 2479762 w 4159710"/>
                <a:gd name="connsiteY143" fmla="*/ 99263 h 5786598"/>
                <a:gd name="connsiteX144" fmla="*/ 2478311 w 4159710"/>
                <a:gd name="connsiteY144" fmla="*/ 106448 h 5786598"/>
                <a:gd name="connsiteX145" fmla="*/ 3219890 w 4159710"/>
                <a:gd name="connsiteY145" fmla="*/ 215733 h 5786598"/>
                <a:gd name="connsiteX146" fmla="*/ 3217054 w 4159710"/>
                <a:gd name="connsiteY146" fmla="*/ 220776 h 5786598"/>
                <a:gd name="connsiteX147" fmla="*/ 4067223 w 4159710"/>
                <a:gd name="connsiteY147" fmla="*/ 1004298 h 5786598"/>
                <a:gd name="connsiteX148" fmla="*/ 4069653 w 4159710"/>
                <a:gd name="connsiteY148" fmla="*/ 1000693 h 5786598"/>
                <a:gd name="connsiteX149" fmla="*/ 4106956 w 4159710"/>
                <a:gd name="connsiteY149" fmla="*/ 985242 h 5786598"/>
                <a:gd name="connsiteX150" fmla="*/ 4159710 w 4159710"/>
                <a:gd name="connsiteY150" fmla="*/ 1037996 h 5786598"/>
                <a:gd name="connsiteX151" fmla="*/ 4106956 w 4159710"/>
                <a:gd name="connsiteY151" fmla="*/ 1090750 h 5786598"/>
                <a:gd name="connsiteX152" fmla="*/ 4054202 w 4159710"/>
                <a:gd name="connsiteY152" fmla="*/ 1037996 h 5786598"/>
                <a:gd name="connsiteX153" fmla="*/ 4058348 w 4159710"/>
                <a:gd name="connsiteY153" fmla="*/ 1017462 h 5786598"/>
                <a:gd name="connsiteX154" fmla="*/ 4060261 w 4159710"/>
                <a:gd name="connsiteY154" fmla="*/ 1014623 h 5786598"/>
                <a:gd name="connsiteX155" fmla="*/ 3137412 w 4159710"/>
                <a:gd name="connsiteY155" fmla="*/ 519074 h 5786598"/>
                <a:gd name="connsiteX156" fmla="*/ 1538655 w 4159710"/>
                <a:gd name="connsiteY156" fmla="*/ 3357254 h 5786598"/>
                <a:gd name="connsiteX157" fmla="*/ 1538655 w 4159710"/>
                <a:gd name="connsiteY157" fmla="*/ 3364856 h 5786598"/>
                <a:gd name="connsiteX158" fmla="*/ 1696915 w 4159710"/>
                <a:gd name="connsiteY158" fmla="*/ 3364856 h 5786598"/>
                <a:gd name="connsiteX159" fmla="*/ 1696915 w 4159710"/>
                <a:gd name="connsiteY159" fmla="*/ 3781025 h 5786598"/>
                <a:gd name="connsiteX160" fmla="*/ 1487338 w 4159710"/>
                <a:gd name="connsiteY160" fmla="*/ 3781025 h 5786598"/>
                <a:gd name="connsiteX161" fmla="*/ 1487338 w 4159710"/>
                <a:gd name="connsiteY161" fmla="*/ 3904082 h 5786598"/>
                <a:gd name="connsiteX162" fmla="*/ 1563403 w 4159710"/>
                <a:gd name="connsiteY162" fmla="*/ 3904082 h 5786598"/>
                <a:gd name="connsiteX163" fmla="*/ 1586263 w 4159710"/>
                <a:gd name="connsiteY163" fmla="*/ 3926942 h 5786598"/>
                <a:gd name="connsiteX164" fmla="*/ 1586262 w 4159710"/>
                <a:gd name="connsiteY164" fmla="*/ 3926942 h 5786598"/>
                <a:gd name="connsiteX165" fmla="*/ 1563402 w 4159710"/>
                <a:gd name="connsiteY165" fmla="*/ 3949802 h 5786598"/>
                <a:gd name="connsiteX166" fmla="*/ 1487338 w 4159710"/>
                <a:gd name="connsiteY166" fmla="*/ 3949802 h 5786598"/>
                <a:gd name="connsiteX167" fmla="*/ 1487338 w 4159710"/>
                <a:gd name="connsiteY167" fmla="*/ 4070970 h 5786598"/>
                <a:gd name="connsiteX168" fmla="*/ 1563403 w 4159710"/>
                <a:gd name="connsiteY168" fmla="*/ 4070970 h 5786598"/>
                <a:gd name="connsiteX169" fmla="*/ 1586263 w 4159710"/>
                <a:gd name="connsiteY169" fmla="*/ 4093830 h 5786598"/>
                <a:gd name="connsiteX170" fmla="*/ 1586262 w 4159710"/>
                <a:gd name="connsiteY170" fmla="*/ 4093830 h 5786598"/>
                <a:gd name="connsiteX171" fmla="*/ 1563402 w 4159710"/>
                <a:gd name="connsiteY171" fmla="*/ 4116690 h 5786598"/>
                <a:gd name="connsiteX172" fmla="*/ 1487338 w 4159710"/>
                <a:gd name="connsiteY172" fmla="*/ 4116690 h 5786598"/>
                <a:gd name="connsiteX173" fmla="*/ 1487338 w 4159710"/>
                <a:gd name="connsiteY173" fmla="*/ 4772921 h 5786598"/>
                <a:gd name="connsiteX174" fmla="*/ 1529674 w 4159710"/>
                <a:gd name="connsiteY174" fmla="*/ 4772921 h 5786598"/>
                <a:gd name="connsiteX175" fmla="*/ 1586262 w 4159710"/>
                <a:gd name="connsiteY175" fmla="*/ 4829509 h 5786598"/>
                <a:gd name="connsiteX176" fmla="*/ 1586262 w 4159710"/>
                <a:gd name="connsiteY176" fmla="*/ 4848693 h 5786598"/>
                <a:gd name="connsiteX177" fmla="*/ 1529674 w 4159710"/>
                <a:gd name="connsiteY177" fmla="*/ 4905281 h 5786598"/>
                <a:gd name="connsiteX178" fmla="*/ 1518652 w 4159710"/>
                <a:gd name="connsiteY178" fmla="*/ 4905281 h 5786598"/>
                <a:gd name="connsiteX179" fmla="*/ 1488812 w 4159710"/>
                <a:gd name="connsiteY179" fmla="*/ 4962472 h 5786598"/>
                <a:gd name="connsiteX180" fmla="*/ 1773161 w 4159710"/>
                <a:gd name="connsiteY180" fmla="*/ 5507455 h 5786598"/>
                <a:gd name="connsiteX181" fmla="*/ 1945385 w 4159710"/>
                <a:gd name="connsiteY181" fmla="*/ 5507455 h 5786598"/>
                <a:gd name="connsiteX182" fmla="*/ 2015377 w 4159710"/>
                <a:gd name="connsiteY182" fmla="*/ 5577447 h 5786598"/>
                <a:gd name="connsiteX183" fmla="*/ 2015377 w 4159710"/>
                <a:gd name="connsiteY183" fmla="*/ 5716606 h 5786598"/>
                <a:gd name="connsiteX184" fmla="*/ 1945385 w 4159710"/>
                <a:gd name="connsiteY184" fmla="*/ 5786598 h 5786598"/>
                <a:gd name="connsiteX185" fmla="*/ 166286 w 4159710"/>
                <a:gd name="connsiteY185" fmla="*/ 5786598 h 5786598"/>
                <a:gd name="connsiteX186" fmla="*/ 96294 w 4159710"/>
                <a:gd name="connsiteY186" fmla="*/ 5716606 h 5786598"/>
                <a:gd name="connsiteX187" fmla="*/ 96294 w 4159710"/>
                <a:gd name="connsiteY187" fmla="*/ 5577447 h 5786598"/>
                <a:gd name="connsiteX188" fmla="*/ 166286 w 4159710"/>
                <a:gd name="connsiteY188" fmla="*/ 5507455 h 5786598"/>
                <a:gd name="connsiteX189" fmla="*/ 235712 w 4159710"/>
                <a:gd name="connsiteY189" fmla="*/ 5507455 h 5786598"/>
                <a:gd name="connsiteX190" fmla="*/ 537898 w 4159710"/>
                <a:gd name="connsiteY190" fmla="*/ 4928284 h 5786598"/>
                <a:gd name="connsiteX191" fmla="*/ 525896 w 4159710"/>
                <a:gd name="connsiteY191" fmla="*/ 4905281 h 5786598"/>
                <a:gd name="connsiteX192" fmla="*/ 517166 w 4159710"/>
                <a:gd name="connsiteY192" fmla="*/ 4905281 h 5786598"/>
                <a:gd name="connsiteX193" fmla="*/ 460578 w 4159710"/>
                <a:gd name="connsiteY193" fmla="*/ 4848693 h 5786598"/>
                <a:gd name="connsiteX194" fmla="*/ 460578 w 4159710"/>
                <a:gd name="connsiteY194" fmla="*/ 4829509 h 5786598"/>
                <a:gd name="connsiteX195" fmla="*/ 517166 w 4159710"/>
                <a:gd name="connsiteY195" fmla="*/ 4772921 h 5786598"/>
                <a:gd name="connsiteX196" fmla="*/ 536643 w 4159710"/>
                <a:gd name="connsiteY196" fmla="*/ 4772921 h 5786598"/>
                <a:gd name="connsiteX197" fmla="*/ 536643 w 4159710"/>
                <a:gd name="connsiteY197" fmla="*/ 4116689 h 5786598"/>
                <a:gd name="connsiteX198" fmla="*/ 483438 w 4159710"/>
                <a:gd name="connsiteY198" fmla="*/ 4116689 h 5786598"/>
                <a:gd name="connsiteX199" fmla="*/ 467274 w 4159710"/>
                <a:gd name="connsiteY199" fmla="*/ 4109993 h 5786598"/>
                <a:gd name="connsiteX200" fmla="*/ 460578 w 4159710"/>
                <a:gd name="connsiteY200" fmla="*/ 4093829 h 5786598"/>
                <a:gd name="connsiteX201" fmla="*/ 467274 w 4159710"/>
                <a:gd name="connsiteY201" fmla="*/ 4077665 h 5786598"/>
                <a:gd name="connsiteX202" fmla="*/ 483438 w 4159710"/>
                <a:gd name="connsiteY202" fmla="*/ 4070970 h 5786598"/>
                <a:gd name="connsiteX203" fmla="*/ 536643 w 4159710"/>
                <a:gd name="connsiteY203" fmla="*/ 4070970 h 5786598"/>
                <a:gd name="connsiteX204" fmla="*/ 536643 w 4159710"/>
                <a:gd name="connsiteY204" fmla="*/ 3949801 h 5786598"/>
                <a:gd name="connsiteX205" fmla="*/ 483438 w 4159710"/>
                <a:gd name="connsiteY205" fmla="*/ 3949801 h 5786598"/>
                <a:gd name="connsiteX206" fmla="*/ 467274 w 4159710"/>
                <a:gd name="connsiteY206" fmla="*/ 3943105 h 5786598"/>
                <a:gd name="connsiteX207" fmla="*/ 460578 w 4159710"/>
                <a:gd name="connsiteY207" fmla="*/ 3926941 h 5786598"/>
                <a:gd name="connsiteX208" fmla="*/ 467274 w 4159710"/>
                <a:gd name="connsiteY208" fmla="*/ 3910777 h 5786598"/>
                <a:gd name="connsiteX209" fmla="*/ 483438 w 4159710"/>
                <a:gd name="connsiteY209" fmla="*/ 3904082 h 5786598"/>
                <a:gd name="connsiteX210" fmla="*/ 536643 w 4159710"/>
                <a:gd name="connsiteY210" fmla="*/ 3904082 h 5786598"/>
                <a:gd name="connsiteX211" fmla="*/ 536643 w 4159710"/>
                <a:gd name="connsiteY211" fmla="*/ 3781025 h 5786598"/>
                <a:gd name="connsiteX212" fmla="*/ 0 w 4159710"/>
                <a:gd name="connsiteY212" fmla="*/ 3781025 h 5786598"/>
                <a:gd name="connsiteX213" fmla="*/ 0 w 4159710"/>
                <a:gd name="connsiteY213" fmla="*/ 3364856 h 5786598"/>
                <a:gd name="connsiteX214" fmla="*/ 1 w 4159710"/>
                <a:gd name="connsiteY214" fmla="*/ 3364856 h 5786598"/>
                <a:gd name="connsiteX215" fmla="*/ 1 w 4159710"/>
                <a:gd name="connsiteY215" fmla="*/ 2819733 h 5786598"/>
                <a:gd name="connsiteX216" fmla="*/ 186431 w 4159710"/>
                <a:gd name="connsiteY216" fmla="*/ 2819733 h 5786598"/>
                <a:gd name="connsiteX217" fmla="*/ 823097 w 4159710"/>
                <a:gd name="connsiteY217" fmla="*/ 2141404 h 5786598"/>
                <a:gd name="connsiteX218" fmla="*/ 813602 w 4159710"/>
                <a:gd name="connsiteY218" fmla="*/ 2137471 h 5786598"/>
                <a:gd name="connsiteX219" fmla="*/ 809362 w 4159710"/>
                <a:gd name="connsiteY219" fmla="*/ 2127235 h 5786598"/>
                <a:gd name="connsiteX220" fmla="*/ 809362 w 4159710"/>
                <a:gd name="connsiteY220" fmla="*/ 2069332 h 5786598"/>
                <a:gd name="connsiteX221" fmla="*/ 823838 w 4159710"/>
                <a:gd name="connsiteY221" fmla="*/ 2054855 h 5786598"/>
                <a:gd name="connsiteX222" fmla="*/ 877577 w 4159710"/>
                <a:gd name="connsiteY222" fmla="*/ 2054855 h 5786598"/>
                <a:gd name="connsiteX223" fmla="*/ 888250 w 4159710"/>
                <a:gd name="connsiteY223" fmla="*/ 1881866 h 5786598"/>
                <a:gd name="connsiteX224" fmla="*/ 828450 w 4159710"/>
                <a:gd name="connsiteY224" fmla="*/ 1881866 h 5786598"/>
                <a:gd name="connsiteX225" fmla="*/ 819128 w 4159710"/>
                <a:gd name="connsiteY225" fmla="*/ 1872543 h 5786598"/>
                <a:gd name="connsiteX226" fmla="*/ 819128 w 4159710"/>
                <a:gd name="connsiteY226" fmla="*/ 1835257 h 5786598"/>
                <a:gd name="connsiteX227" fmla="*/ 828450 w 4159710"/>
                <a:gd name="connsiteY227" fmla="*/ 1825935 h 5786598"/>
                <a:gd name="connsiteX228" fmla="*/ 891700 w 4159710"/>
                <a:gd name="connsiteY228" fmla="*/ 1825935 h 5786598"/>
                <a:gd name="connsiteX229" fmla="*/ 912234 w 4159710"/>
                <a:gd name="connsiteY229" fmla="*/ 1493103 h 5786598"/>
                <a:gd name="connsiteX230" fmla="*/ 860727 w 4159710"/>
                <a:gd name="connsiteY230" fmla="*/ 1497602 h 5786598"/>
                <a:gd name="connsiteX231" fmla="*/ 861169 w 4159710"/>
                <a:gd name="connsiteY231" fmla="*/ 1501090 h 5786598"/>
                <a:gd name="connsiteX232" fmla="*/ 562355 w 4159710"/>
                <a:gd name="connsiteY232" fmla="*/ 1538964 h 5786598"/>
                <a:gd name="connsiteX233" fmla="*/ 573819 w 4159710"/>
                <a:gd name="connsiteY233" fmla="*/ 1582489 h 5786598"/>
                <a:gd name="connsiteX234" fmla="*/ 537257 w 4159710"/>
                <a:gd name="connsiteY234" fmla="*/ 1645198 h 5786598"/>
                <a:gd name="connsiteX235" fmla="*/ 530211 w 4159710"/>
                <a:gd name="connsiteY235" fmla="*/ 1647053 h 5786598"/>
                <a:gd name="connsiteX236" fmla="*/ 476492 w 4159710"/>
                <a:gd name="connsiteY236" fmla="*/ 1628784 h 5786598"/>
                <a:gd name="connsiteX237" fmla="*/ 469491 w 4159710"/>
                <a:gd name="connsiteY237" fmla="*/ 1614538 h 5786598"/>
                <a:gd name="connsiteX238" fmla="*/ 470721 w 4159710"/>
                <a:gd name="connsiteY238" fmla="*/ 1635605 h 5786598"/>
                <a:gd name="connsiteX239" fmla="*/ 430195 w 4159710"/>
                <a:gd name="connsiteY239" fmla="*/ 1681081 h 5786598"/>
                <a:gd name="connsiteX240" fmla="*/ 422631 w 4159710"/>
                <a:gd name="connsiteY240" fmla="*/ 1683073 h 5786598"/>
                <a:gd name="connsiteX241" fmla="*/ 355310 w 4159710"/>
                <a:gd name="connsiteY241" fmla="*/ 1643823 h 5786598"/>
                <a:gd name="connsiteX242" fmla="*/ 315776 w 4159710"/>
                <a:gd name="connsiteY242" fmla="*/ 1493723 h 5786598"/>
                <a:gd name="connsiteX243" fmla="*/ 355027 w 4159710"/>
                <a:gd name="connsiteY243" fmla="*/ 1426402 h 5786598"/>
                <a:gd name="connsiteX244" fmla="*/ 362591 w 4159710"/>
                <a:gd name="connsiteY244" fmla="*/ 1424410 h 5786598"/>
                <a:gd name="connsiteX245" fmla="*/ 420261 w 4159710"/>
                <a:gd name="connsiteY245" fmla="*/ 1444022 h 5786598"/>
                <a:gd name="connsiteX246" fmla="*/ 427578 w 4159710"/>
                <a:gd name="connsiteY246" fmla="*/ 1458912 h 5786598"/>
                <a:gd name="connsiteX247" fmla="*/ 426045 w 4159710"/>
                <a:gd name="connsiteY247" fmla="*/ 1453091 h 5786598"/>
                <a:gd name="connsiteX248" fmla="*/ 462607 w 4159710"/>
                <a:gd name="connsiteY248" fmla="*/ 1390382 h 5786598"/>
                <a:gd name="connsiteX249" fmla="*/ 469653 w 4159710"/>
                <a:gd name="connsiteY249" fmla="*/ 1388526 h 5786598"/>
                <a:gd name="connsiteX250" fmla="*/ 532361 w 4159710"/>
                <a:gd name="connsiteY250" fmla="*/ 1425088 h 5786598"/>
                <a:gd name="connsiteX251" fmla="*/ 549415 w 4159710"/>
                <a:gd name="connsiteY251" fmla="*/ 1489834 h 5786598"/>
                <a:gd name="connsiteX252" fmla="*/ 840002 w 4159710"/>
                <a:gd name="connsiteY252" fmla="*/ 1334084 h 5786598"/>
                <a:gd name="connsiteX253" fmla="*/ 840607 w 4159710"/>
                <a:gd name="connsiteY253" fmla="*/ 1338857 h 5786598"/>
                <a:gd name="connsiteX254" fmla="*/ 1112835 w 4159710"/>
                <a:gd name="connsiteY254" fmla="*/ 1315078 h 5786598"/>
                <a:gd name="connsiteX255" fmla="*/ 2288860 w 4159710"/>
                <a:gd name="connsiteY255" fmla="*/ 137025 h 5786598"/>
                <a:gd name="connsiteX256" fmla="*/ 2281236 w 4159710"/>
                <a:gd name="connsiteY256" fmla="*/ 99263 h 5786598"/>
                <a:gd name="connsiteX257" fmla="*/ 2380499 w 4159710"/>
                <a:gd name="connsiteY257" fmla="*/ 0 h 57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4159710" h="5786598">
                  <a:moveTo>
                    <a:pt x="1022274" y="5419078"/>
                  </a:moveTo>
                  <a:lnTo>
                    <a:pt x="976163" y="5507455"/>
                  </a:lnTo>
                  <a:lnTo>
                    <a:pt x="1068385" y="5507455"/>
                  </a:lnTo>
                  <a:close/>
                  <a:moveTo>
                    <a:pt x="1318025" y="5289802"/>
                  </a:moveTo>
                  <a:lnTo>
                    <a:pt x="1204463" y="5507455"/>
                  </a:lnTo>
                  <a:lnTo>
                    <a:pt x="1431587" y="5507455"/>
                  </a:lnTo>
                  <a:close/>
                  <a:moveTo>
                    <a:pt x="708685" y="5255614"/>
                  </a:moveTo>
                  <a:lnTo>
                    <a:pt x="577286" y="5507455"/>
                  </a:lnTo>
                  <a:lnTo>
                    <a:pt x="840085" y="5507455"/>
                  </a:lnTo>
                  <a:close/>
                  <a:moveTo>
                    <a:pt x="1203875" y="5071022"/>
                  </a:moveTo>
                  <a:lnTo>
                    <a:pt x="1053938" y="5358390"/>
                  </a:lnTo>
                  <a:lnTo>
                    <a:pt x="1131714" y="5507455"/>
                  </a:lnTo>
                  <a:lnTo>
                    <a:pt x="1141134" y="5507455"/>
                  </a:lnTo>
                  <a:lnTo>
                    <a:pt x="1286361" y="5229113"/>
                  </a:lnTo>
                  <a:close/>
                  <a:moveTo>
                    <a:pt x="822835" y="5036834"/>
                  </a:moveTo>
                  <a:lnTo>
                    <a:pt x="740350" y="5194926"/>
                  </a:lnTo>
                  <a:lnTo>
                    <a:pt x="903414" y="5507455"/>
                  </a:lnTo>
                  <a:lnTo>
                    <a:pt x="912834" y="5507455"/>
                  </a:lnTo>
                  <a:lnTo>
                    <a:pt x="990609" y="5358390"/>
                  </a:lnTo>
                  <a:close/>
                  <a:moveTo>
                    <a:pt x="1451724" y="5033553"/>
                  </a:moveTo>
                  <a:lnTo>
                    <a:pt x="1355112" y="5218720"/>
                  </a:lnTo>
                  <a:lnTo>
                    <a:pt x="1505762" y="5507455"/>
                  </a:lnTo>
                  <a:lnTo>
                    <a:pt x="1698986" y="5507455"/>
                  </a:lnTo>
                  <a:close/>
                  <a:moveTo>
                    <a:pt x="574986" y="4999366"/>
                  </a:moveTo>
                  <a:lnTo>
                    <a:pt x="309887" y="5507455"/>
                  </a:lnTo>
                  <a:lnTo>
                    <a:pt x="503111" y="5507455"/>
                  </a:lnTo>
                  <a:lnTo>
                    <a:pt x="671598" y="5184533"/>
                  </a:lnTo>
                  <a:close/>
                  <a:moveTo>
                    <a:pt x="1290352" y="4905281"/>
                  </a:moveTo>
                  <a:lnTo>
                    <a:pt x="1240962" y="4999940"/>
                  </a:lnTo>
                  <a:lnTo>
                    <a:pt x="1323448" y="5158032"/>
                  </a:lnTo>
                  <a:lnTo>
                    <a:pt x="1420060" y="4972866"/>
                  </a:lnTo>
                  <a:lnTo>
                    <a:pt x="1384797" y="4905281"/>
                  </a:lnTo>
                  <a:close/>
                  <a:moveTo>
                    <a:pt x="1191573" y="4905281"/>
                  </a:moveTo>
                  <a:lnTo>
                    <a:pt x="1209298" y="4939252"/>
                  </a:lnTo>
                  <a:lnTo>
                    <a:pt x="1227023" y="4905281"/>
                  </a:lnTo>
                  <a:close/>
                  <a:moveTo>
                    <a:pt x="891474" y="4905281"/>
                  </a:moveTo>
                  <a:lnTo>
                    <a:pt x="854499" y="4976146"/>
                  </a:lnTo>
                  <a:lnTo>
                    <a:pt x="1022274" y="5297702"/>
                  </a:lnTo>
                  <a:lnTo>
                    <a:pt x="1172210" y="5010334"/>
                  </a:lnTo>
                  <a:lnTo>
                    <a:pt x="1117398" y="4905281"/>
                  </a:lnTo>
                  <a:close/>
                  <a:moveTo>
                    <a:pt x="624075" y="4905281"/>
                  </a:moveTo>
                  <a:lnTo>
                    <a:pt x="606650" y="4938678"/>
                  </a:lnTo>
                  <a:lnTo>
                    <a:pt x="703262" y="5123845"/>
                  </a:lnTo>
                  <a:lnTo>
                    <a:pt x="785748" y="4965752"/>
                  </a:lnTo>
                  <a:lnTo>
                    <a:pt x="754196" y="4905281"/>
                  </a:lnTo>
                  <a:close/>
                  <a:moveTo>
                    <a:pt x="1286363" y="4716622"/>
                  </a:moveTo>
                  <a:lnTo>
                    <a:pt x="1286363" y="4742928"/>
                  </a:lnTo>
                  <a:lnTo>
                    <a:pt x="1280308" y="4772921"/>
                  </a:lnTo>
                  <a:lnTo>
                    <a:pt x="1315738" y="4772921"/>
                  </a:lnTo>
                  <a:close/>
                  <a:moveTo>
                    <a:pt x="760478" y="4643851"/>
                  </a:moveTo>
                  <a:lnTo>
                    <a:pt x="693135" y="4772921"/>
                  </a:lnTo>
                  <a:lnTo>
                    <a:pt x="766533" y="4772921"/>
                  </a:lnTo>
                  <a:lnTo>
                    <a:pt x="760478" y="4742928"/>
                  </a:lnTo>
                  <a:close/>
                  <a:moveTo>
                    <a:pt x="1286363" y="4116690"/>
                  </a:moveTo>
                  <a:lnTo>
                    <a:pt x="1286363" y="4574458"/>
                  </a:lnTo>
                  <a:lnTo>
                    <a:pt x="1389913" y="4772921"/>
                  </a:lnTo>
                  <a:lnTo>
                    <a:pt x="1441619" y="4772921"/>
                  </a:lnTo>
                  <a:lnTo>
                    <a:pt x="1441619" y="4116690"/>
                  </a:lnTo>
                  <a:close/>
                  <a:moveTo>
                    <a:pt x="582362" y="4116689"/>
                  </a:moveTo>
                  <a:lnTo>
                    <a:pt x="582362" y="4772921"/>
                  </a:lnTo>
                  <a:lnTo>
                    <a:pt x="618960" y="4772921"/>
                  </a:lnTo>
                  <a:lnTo>
                    <a:pt x="760478" y="4501687"/>
                  </a:lnTo>
                  <a:lnTo>
                    <a:pt x="760478" y="4116689"/>
                  </a:lnTo>
                  <a:close/>
                  <a:moveTo>
                    <a:pt x="1286363" y="3949802"/>
                  </a:moveTo>
                  <a:lnTo>
                    <a:pt x="1286363" y="4070970"/>
                  </a:lnTo>
                  <a:lnTo>
                    <a:pt x="1441619" y="4070970"/>
                  </a:lnTo>
                  <a:lnTo>
                    <a:pt x="1441619" y="3949802"/>
                  </a:lnTo>
                  <a:close/>
                  <a:moveTo>
                    <a:pt x="582362" y="3949801"/>
                  </a:moveTo>
                  <a:lnTo>
                    <a:pt x="582362" y="4070970"/>
                  </a:lnTo>
                  <a:lnTo>
                    <a:pt x="760478" y="4070970"/>
                  </a:lnTo>
                  <a:lnTo>
                    <a:pt x="760478" y="3949801"/>
                  </a:lnTo>
                  <a:close/>
                  <a:moveTo>
                    <a:pt x="1286363" y="3781025"/>
                  </a:moveTo>
                  <a:lnTo>
                    <a:pt x="1286363" y="3904082"/>
                  </a:lnTo>
                  <a:lnTo>
                    <a:pt x="1441619" y="3904082"/>
                  </a:lnTo>
                  <a:lnTo>
                    <a:pt x="1441619" y="3781025"/>
                  </a:lnTo>
                  <a:close/>
                  <a:moveTo>
                    <a:pt x="582362" y="3781025"/>
                  </a:moveTo>
                  <a:lnTo>
                    <a:pt x="582362" y="3904082"/>
                  </a:lnTo>
                  <a:lnTo>
                    <a:pt x="760478" y="3904082"/>
                  </a:lnTo>
                  <a:lnTo>
                    <a:pt x="760478" y="3781025"/>
                  </a:lnTo>
                  <a:close/>
                  <a:moveTo>
                    <a:pt x="1174823" y="2986866"/>
                  </a:moveTo>
                  <a:cubicBezTo>
                    <a:pt x="1163799" y="2986866"/>
                    <a:pt x="1154863" y="2995802"/>
                    <a:pt x="1154863" y="3006826"/>
                  </a:cubicBezTo>
                  <a:lnTo>
                    <a:pt x="1154863" y="3388285"/>
                  </a:lnTo>
                  <a:cubicBezTo>
                    <a:pt x="1154863" y="3399309"/>
                    <a:pt x="1163799" y="3408245"/>
                    <a:pt x="1174823" y="3408245"/>
                  </a:cubicBezTo>
                  <a:lnTo>
                    <a:pt x="1254662" y="3408245"/>
                  </a:lnTo>
                  <a:cubicBezTo>
                    <a:pt x="1265686" y="3408245"/>
                    <a:pt x="1274622" y="3399309"/>
                    <a:pt x="1274622" y="3388285"/>
                  </a:cubicBezTo>
                  <a:lnTo>
                    <a:pt x="1274622" y="3006826"/>
                  </a:lnTo>
                  <a:cubicBezTo>
                    <a:pt x="1274622" y="2995802"/>
                    <a:pt x="1265686" y="2986866"/>
                    <a:pt x="1254662" y="2986866"/>
                  </a:cubicBezTo>
                  <a:close/>
                  <a:moveTo>
                    <a:pt x="694919" y="2986866"/>
                  </a:moveTo>
                  <a:cubicBezTo>
                    <a:pt x="685797" y="2986866"/>
                    <a:pt x="678402" y="2994261"/>
                    <a:pt x="678402" y="3003383"/>
                  </a:cubicBezTo>
                  <a:lnTo>
                    <a:pt x="678402" y="3391728"/>
                  </a:lnTo>
                  <a:cubicBezTo>
                    <a:pt x="678402" y="3400850"/>
                    <a:pt x="685797" y="3408245"/>
                    <a:pt x="694919" y="3408245"/>
                  </a:cubicBezTo>
                  <a:lnTo>
                    <a:pt x="760984" y="3408245"/>
                  </a:lnTo>
                  <a:cubicBezTo>
                    <a:pt x="770106" y="3408245"/>
                    <a:pt x="777501" y="3400850"/>
                    <a:pt x="777501" y="3391728"/>
                  </a:cubicBezTo>
                  <a:lnTo>
                    <a:pt x="777501" y="3003383"/>
                  </a:lnTo>
                  <a:cubicBezTo>
                    <a:pt x="777501" y="2994261"/>
                    <a:pt x="770106" y="2986866"/>
                    <a:pt x="760984" y="2986866"/>
                  </a:cubicBezTo>
                  <a:close/>
                  <a:moveTo>
                    <a:pt x="502584" y="2986866"/>
                  </a:moveTo>
                  <a:cubicBezTo>
                    <a:pt x="493462" y="2986866"/>
                    <a:pt x="486067" y="2994261"/>
                    <a:pt x="486067" y="3003383"/>
                  </a:cubicBezTo>
                  <a:lnTo>
                    <a:pt x="486067" y="3391728"/>
                  </a:lnTo>
                  <a:cubicBezTo>
                    <a:pt x="486067" y="3400850"/>
                    <a:pt x="493462" y="3408245"/>
                    <a:pt x="502584" y="3408245"/>
                  </a:cubicBezTo>
                  <a:lnTo>
                    <a:pt x="568649" y="3408245"/>
                  </a:lnTo>
                  <a:cubicBezTo>
                    <a:pt x="577771" y="3408245"/>
                    <a:pt x="585166" y="3400850"/>
                    <a:pt x="585166" y="3391728"/>
                  </a:cubicBezTo>
                  <a:lnTo>
                    <a:pt x="585166" y="3003383"/>
                  </a:lnTo>
                  <a:cubicBezTo>
                    <a:pt x="585166" y="2994261"/>
                    <a:pt x="577771" y="2986866"/>
                    <a:pt x="568649" y="2986866"/>
                  </a:cubicBezTo>
                  <a:close/>
                  <a:moveTo>
                    <a:pt x="310249" y="2986866"/>
                  </a:moveTo>
                  <a:cubicBezTo>
                    <a:pt x="301127" y="2986866"/>
                    <a:pt x="293732" y="2994261"/>
                    <a:pt x="293732" y="3003383"/>
                  </a:cubicBezTo>
                  <a:lnTo>
                    <a:pt x="293732" y="3391728"/>
                  </a:lnTo>
                  <a:cubicBezTo>
                    <a:pt x="293732" y="3400850"/>
                    <a:pt x="301127" y="3408245"/>
                    <a:pt x="310249" y="3408245"/>
                  </a:cubicBezTo>
                  <a:lnTo>
                    <a:pt x="376314" y="3408245"/>
                  </a:lnTo>
                  <a:cubicBezTo>
                    <a:pt x="385436" y="3408245"/>
                    <a:pt x="392831" y="3400850"/>
                    <a:pt x="392831" y="3391728"/>
                  </a:cubicBezTo>
                  <a:lnTo>
                    <a:pt x="392831" y="3003383"/>
                  </a:lnTo>
                  <a:cubicBezTo>
                    <a:pt x="392831" y="2994261"/>
                    <a:pt x="385436" y="2986866"/>
                    <a:pt x="376314" y="2986866"/>
                  </a:cubicBezTo>
                  <a:close/>
                  <a:moveTo>
                    <a:pt x="871284" y="2156869"/>
                  </a:moveTo>
                  <a:lnTo>
                    <a:pt x="249133" y="2819733"/>
                  </a:lnTo>
                  <a:lnTo>
                    <a:pt x="830389" y="2819733"/>
                  </a:lnTo>
                  <a:close/>
                  <a:moveTo>
                    <a:pt x="1322149" y="1457297"/>
                  </a:moveTo>
                  <a:lnTo>
                    <a:pt x="1134233" y="1473712"/>
                  </a:lnTo>
                  <a:lnTo>
                    <a:pt x="1155963" y="1825935"/>
                  </a:lnTo>
                  <a:lnTo>
                    <a:pt x="1248284" y="1825935"/>
                  </a:lnTo>
                  <a:cubicBezTo>
                    <a:pt x="1253432" y="1825935"/>
                    <a:pt x="1257606" y="1830109"/>
                    <a:pt x="1257606" y="1835257"/>
                  </a:cubicBezTo>
                  <a:lnTo>
                    <a:pt x="1257606" y="1872543"/>
                  </a:lnTo>
                  <a:cubicBezTo>
                    <a:pt x="1257606" y="1877691"/>
                    <a:pt x="1253432" y="1881866"/>
                    <a:pt x="1248284" y="1881866"/>
                  </a:cubicBezTo>
                  <a:lnTo>
                    <a:pt x="1159414" y="1881866"/>
                  </a:lnTo>
                  <a:lnTo>
                    <a:pt x="1170086" y="2054855"/>
                  </a:lnTo>
                  <a:lnTo>
                    <a:pt x="1233364" y="2054855"/>
                  </a:lnTo>
                  <a:cubicBezTo>
                    <a:pt x="1241359" y="2054855"/>
                    <a:pt x="1247840" y="2061336"/>
                    <a:pt x="1247840" y="2069332"/>
                  </a:cubicBezTo>
                  <a:lnTo>
                    <a:pt x="1247840" y="2127235"/>
                  </a:lnTo>
                  <a:cubicBezTo>
                    <a:pt x="1247840" y="2135230"/>
                    <a:pt x="1241359" y="2141711"/>
                    <a:pt x="1233364" y="2141711"/>
                  </a:cubicBezTo>
                  <a:lnTo>
                    <a:pt x="1175445" y="2141711"/>
                  </a:lnTo>
                  <a:lnTo>
                    <a:pt x="1217275" y="2819733"/>
                  </a:lnTo>
                  <a:lnTo>
                    <a:pt x="1538655" y="2819733"/>
                  </a:lnTo>
                  <a:lnTo>
                    <a:pt x="1538655" y="2916015"/>
                  </a:lnTo>
                  <a:lnTo>
                    <a:pt x="1834975" y="2426775"/>
                  </a:lnTo>
                  <a:close/>
                  <a:moveTo>
                    <a:pt x="2470117" y="140636"/>
                  </a:moveTo>
                  <a:lnTo>
                    <a:pt x="2450688" y="169453"/>
                  </a:lnTo>
                  <a:cubicBezTo>
                    <a:pt x="2432725" y="187416"/>
                    <a:pt x="2407910" y="198526"/>
                    <a:pt x="2380499" y="198526"/>
                  </a:cubicBezTo>
                  <a:cubicBezTo>
                    <a:pt x="2366794" y="198526"/>
                    <a:pt x="2353737" y="195749"/>
                    <a:pt x="2341862" y="190726"/>
                  </a:cubicBezTo>
                  <a:lnTo>
                    <a:pt x="2319689" y="175776"/>
                  </a:lnTo>
                  <a:lnTo>
                    <a:pt x="1188989" y="1308426"/>
                  </a:lnTo>
                  <a:lnTo>
                    <a:pt x="1342990" y="1294974"/>
                  </a:lnTo>
                  <a:lnTo>
                    <a:pt x="1353866" y="1419480"/>
                  </a:lnTo>
                  <a:lnTo>
                    <a:pt x="1862584" y="2381191"/>
                  </a:lnTo>
                  <a:lnTo>
                    <a:pt x="3029209" y="455030"/>
                  </a:lnTo>
                  <a:close/>
                  <a:moveTo>
                    <a:pt x="2380499" y="0"/>
                  </a:moveTo>
                  <a:cubicBezTo>
                    <a:pt x="2435320" y="0"/>
                    <a:pt x="2479762" y="44442"/>
                    <a:pt x="2479762" y="99263"/>
                  </a:cubicBezTo>
                  <a:lnTo>
                    <a:pt x="2478311" y="106448"/>
                  </a:lnTo>
                  <a:lnTo>
                    <a:pt x="3219890" y="215733"/>
                  </a:lnTo>
                  <a:lnTo>
                    <a:pt x="3217054" y="220776"/>
                  </a:lnTo>
                  <a:lnTo>
                    <a:pt x="4067223" y="1004298"/>
                  </a:lnTo>
                  <a:lnTo>
                    <a:pt x="4069653" y="1000693"/>
                  </a:lnTo>
                  <a:cubicBezTo>
                    <a:pt x="4079200" y="991147"/>
                    <a:pt x="4092388" y="985242"/>
                    <a:pt x="4106956" y="985242"/>
                  </a:cubicBezTo>
                  <a:cubicBezTo>
                    <a:pt x="4136091" y="985242"/>
                    <a:pt x="4159710" y="1008861"/>
                    <a:pt x="4159710" y="1037996"/>
                  </a:cubicBezTo>
                  <a:cubicBezTo>
                    <a:pt x="4159710" y="1067131"/>
                    <a:pt x="4136091" y="1090750"/>
                    <a:pt x="4106956" y="1090750"/>
                  </a:cubicBezTo>
                  <a:cubicBezTo>
                    <a:pt x="4077821" y="1090750"/>
                    <a:pt x="4054202" y="1067131"/>
                    <a:pt x="4054202" y="1037996"/>
                  </a:cubicBezTo>
                  <a:cubicBezTo>
                    <a:pt x="4054202" y="1030713"/>
                    <a:pt x="4055678" y="1023773"/>
                    <a:pt x="4058348" y="1017462"/>
                  </a:cubicBezTo>
                  <a:lnTo>
                    <a:pt x="4060261" y="1014623"/>
                  </a:lnTo>
                  <a:lnTo>
                    <a:pt x="3137412" y="519074"/>
                  </a:lnTo>
                  <a:lnTo>
                    <a:pt x="1538655" y="3357254"/>
                  </a:lnTo>
                  <a:lnTo>
                    <a:pt x="1538655" y="3364856"/>
                  </a:lnTo>
                  <a:lnTo>
                    <a:pt x="1696915" y="3364856"/>
                  </a:lnTo>
                  <a:lnTo>
                    <a:pt x="1696915" y="3781025"/>
                  </a:lnTo>
                  <a:lnTo>
                    <a:pt x="1487338" y="3781025"/>
                  </a:lnTo>
                  <a:lnTo>
                    <a:pt x="1487338" y="3904082"/>
                  </a:lnTo>
                  <a:lnTo>
                    <a:pt x="1563403" y="3904082"/>
                  </a:lnTo>
                  <a:cubicBezTo>
                    <a:pt x="1576028" y="3904082"/>
                    <a:pt x="1586263" y="3914317"/>
                    <a:pt x="1586263" y="3926942"/>
                  </a:cubicBezTo>
                  <a:lnTo>
                    <a:pt x="1586262" y="3926942"/>
                  </a:lnTo>
                  <a:cubicBezTo>
                    <a:pt x="1586262" y="3939567"/>
                    <a:pt x="1576027" y="3949802"/>
                    <a:pt x="1563402" y="3949802"/>
                  </a:cubicBezTo>
                  <a:lnTo>
                    <a:pt x="1487338" y="3949802"/>
                  </a:lnTo>
                  <a:lnTo>
                    <a:pt x="1487338" y="4070970"/>
                  </a:lnTo>
                  <a:lnTo>
                    <a:pt x="1563403" y="4070970"/>
                  </a:lnTo>
                  <a:cubicBezTo>
                    <a:pt x="1576028" y="4070970"/>
                    <a:pt x="1586263" y="4081205"/>
                    <a:pt x="1586263" y="4093830"/>
                  </a:cubicBezTo>
                  <a:lnTo>
                    <a:pt x="1586262" y="4093830"/>
                  </a:lnTo>
                  <a:cubicBezTo>
                    <a:pt x="1586262" y="4106455"/>
                    <a:pt x="1576027" y="4116690"/>
                    <a:pt x="1563402" y="4116690"/>
                  </a:cubicBezTo>
                  <a:lnTo>
                    <a:pt x="1487338" y="4116690"/>
                  </a:lnTo>
                  <a:lnTo>
                    <a:pt x="1487338" y="4772921"/>
                  </a:lnTo>
                  <a:lnTo>
                    <a:pt x="1529674" y="4772921"/>
                  </a:lnTo>
                  <a:cubicBezTo>
                    <a:pt x="1560927" y="4772921"/>
                    <a:pt x="1586262" y="4798256"/>
                    <a:pt x="1586262" y="4829509"/>
                  </a:cubicBezTo>
                  <a:lnTo>
                    <a:pt x="1586262" y="4848693"/>
                  </a:lnTo>
                  <a:cubicBezTo>
                    <a:pt x="1586262" y="4879946"/>
                    <a:pt x="1560927" y="4905281"/>
                    <a:pt x="1529674" y="4905281"/>
                  </a:cubicBezTo>
                  <a:lnTo>
                    <a:pt x="1518652" y="4905281"/>
                  </a:lnTo>
                  <a:lnTo>
                    <a:pt x="1488812" y="4962472"/>
                  </a:lnTo>
                  <a:lnTo>
                    <a:pt x="1773161" y="5507455"/>
                  </a:lnTo>
                  <a:lnTo>
                    <a:pt x="1945385" y="5507455"/>
                  </a:lnTo>
                  <a:cubicBezTo>
                    <a:pt x="1984041" y="5507455"/>
                    <a:pt x="2015377" y="5538791"/>
                    <a:pt x="2015377" y="5577447"/>
                  </a:cubicBezTo>
                  <a:lnTo>
                    <a:pt x="2015377" y="5716606"/>
                  </a:lnTo>
                  <a:cubicBezTo>
                    <a:pt x="2015377" y="5755262"/>
                    <a:pt x="1984041" y="5786598"/>
                    <a:pt x="1945385" y="5786598"/>
                  </a:cubicBezTo>
                  <a:lnTo>
                    <a:pt x="166286" y="5786598"/>
                  </a:lnTo>
                  <a:cubicBezTo>
                    <a:pt x="127630" y="5786598"/>
                    <a:pt x="96294" y="5755262"/>
                    <a:pt x="96294" y="5716606"/>
                  </a:cubicBezTo>
                  <a:lnTo>
                    <a:pt x="96294" y="5577447"/>
                  </a:lnTo>
                  <a:cubicBezTo>
                    <a:pt x="96294" y="5538791"/>
                    <a:pt x="127630" y="5507455"/>
                    <a:pt x="166286" y="5507455"/>
                  </a:cubicBezTo>
                  <a:lnTo>
                    <a:pt x="235712" y="5507455"/>
                  </a:lnTo>
                  <a:lnTo>
                    <a:pt x="537898" y="4928284"/>
                  </a:lnTo>
                  <a:lnTo>
                    <a:pt x="525896" y="4905281"/>
                  </a:lnTo>
                  <a:lnTo>
                    <a:pt x="517166" y="4905281"/>
                  </a:lnTo>
                  <a:cubicBezTo>
                    <a:pt x="485913" y="4905281"/>
                    <a:pt x="460578" y="4879946"/>
                    <a:pt x="460578" y="4848693"/>
                  </a:cubicBezTo>
                  <a:lnTo>
                    <a:pt x="460578" y="4829509"/>
                  </a:lnTo>
                  <a:cubicBezTo>
                    <a:pt x="460578" y="4798256"/>
                    <a:pt x="485913" y="4772921"/>
                    <a:pt x="517166" y="4772921"/>
                  </a:cubicBezTo>
                  <a:lnTo>
                    <a:pt x="536643" y="4772921"/>
                  </a:lnTo>
                  <a:lnTo>
                    <a:pt x="536643" y="4116689"/>
                  </a:lnTo>
                  <a:lnTo>
                    <a:pt x="483438" y="4116689"/>
                  </a:lnTo>
                  <a:cubicBezTo>
                    <a:pt x="477126" y="4116689"/>
                    <a:pt x="471411" y="4114130"/>
                    <a:pt x="467274" y="4109993"/>
                  </a:cubicBezTo>
                  <a:lnTo>
                    <a:pt x="460578" y="4093829"/>
                  </a:lnTo>
                  <a:lnTo>
                    <a:pt x="467274" y="4077665"/>
                  </a:lnTo>
                  <a:cubicBezTo>
                    <a:pt x="471411" y="4073529"/>
                    <a:pt x="477126" y="4070970"/>
                    <a:pt x="483438" y="4070970"/>
                  </a:cubicBezTo>
                  <a:lnTo>
                    <a:pt x="536643" y="4070970"/>
                  </a:lnTo>
                  <a:lnTo>
                    <a:pt x="536643" y="3949801"/>
                  </a:lnTo>
                  <a:lnTo>
                    <a:pt x="483438" y="3949801"/>
                  </a:lnTo>
                  <a:cubicBezTo>
                    <a:pt x="477126" y="3949801"/>
                    <a:pt x="471411" y="3947242"/>
                    <a:pt x="467274" y="3943105"/>
                  </a:cubicBezTo>
                  <a:lnTo>
                    <a:pt x="460578" y="3926941"/>
                  </a:lnTo>
                  <a:lnTo>
                    <a:pt x="467274" y="3910777"/>
                  </a:lnTo>
                  <a:cubicBezTo>
                    <a:pt x="471411" y="3906640"/>
                    <a:pt x="477126" y="3904082"/>
                    <a:pt x="483438" y="3904082"/>
                  </a:cubicBezTo>
                  <a:lnTo>
                    <a:pt x="536643" y="3904082"/>
                  </a:lnTo>
                  <a:lnTo>
                    <a:pt x="536643" y="3781025"/>
                  </a:lnTo>
                  <a:lnTo>
                    <a:pt x="0" y="3781025"/>
                  </a:lnTo>
                  <a:lnTo>
                    <a:pt x="0" y="3364856"/>
                  </a:lnTo>
                  <a:lnTo>
                    <a:pt x="1" y="3364856"/>
                  </a:lnTo>
                  <a:lnTo>
                    <a:pt x="1" y="2819733"/>
                  </a:lnTo>
                  <a:lnTo>
                    <a:pt x="186431" y="2819733"/>
                  </a:lnTo>
                  <a:lnTo>
                    <a:pt x="823097" y="2141404"/>
                  </a:lnTo>
                  <a:lnTo>
                    <a:pt x="813602" y="2137471"/>
                  </a:lnTo>
                  <a:cubicBezTo>
                    <a:pt x="810982" y="2134852"/>
                    <a:pt x="809362" y="2131233"/>
                    <a:pt x="809362" y="2127235"/>
                  </a:cubicBezTo>
                  <a:lnTo>
                    <a:pt x="809362" y="2069332"/>
                  </a:lnTo>
                  <a:cubicBezTo>
                    <a:pt x="809362" y="2061336"/>
                    <a:pt x="815843" y="2054855"/>
                    <a:pt x="823838" y="2054855"/>
                  </a:cubicBezTo>
                  <a:lnTo>
                    <a:pt x="877577" y="2054855"/>
                  </a:lnTo>
                  <a:lnTo>
                    <a:pt x="888250" y="1881866"/>
                  </a:lnTo>
                  <a:lnTo>
                    <a:pt x="828450" y="1881866"/>
                  </a:lnTo>
                  <a:cubicBezTo>
                    <a:pt x="823302" y="1881866"/>
                    <a:pt x="819128" y="1877691"/>
                    <a:pt x="819128" y="1872543"/>
                  </a:cubicBezTo>
                  <a:lnTo>
                    <a:pt x="819128" y="1835257"/>
                  </a:lnTo>
                  <a:cubicBezTo>
                    <a:pt x="819128" y="1830109"/>
                    <a:pt x="823302" y="1825935"/>
                    <a:pt x="828450" y="1825935"/>
                  </a:cubicBezTo>
                  <a:lnTo>
                    <a:pt x="891700" y="1825935"/>
                  </a:lnTo>
                  <a:lnTo>
                    <a:pt x="912234" y="1493103"/>
                  </a:lnTo>
                  <a:lnTo>
                    <a:pt x="860727" y="1497602"/>
                  </a:lnTo>
                  <a:lnTo>
                    <a:pt x="861169" y="1501090"/>
                  </a:lnTo>
                  <a:lnTo>
                    <a:pt x="562355" y="1538964"/>
                  </a:lnTo>
                  <a:lnTo>
                    <a:pt x="573819" y="1582489"/>
                  </a:lnTo>
                  <a:cubicBezTo>
                    <a:pt x="581039" y="1609902"/>
                    <a:pt x="564670" y="1637977"/>
                    <a:pt x="537257" y="1645198"/>
                  </a:cubicBezTo>
                  <a:lnTo>
                    <a:pt x="530211" y="1647053"/>
                  </a:lnTo>
                  <a:cubicBezTo>
                    <a:pt x="509651" y="1652468"/>
                    <a:pt x="488719" y="1644615"/>
                    <a:pt x="476492" y="1628784"/>
                  </a:cubicBezTo>
                  <a:lnTo>
                    <a:pt x="469491" y="1614538"/>
                  </a:lnTo>
                  <a:lnTo>
                    <a:pt x="470721" y="1635605"/>
                  </a:lnTo>
                  <a:cubicBezTo>
                    <a:pt x="467670" y="1656861"/>
                    <a:pt x="452267" y="1675268"/>
                    <a:pt x="430195" y="1681081"/>
                  </a:cubicBezTo>
                  <a:lnTo>
                    <a:pt x="422631" y="1683073"/>
                  </a:lnTo>
                  <a:cubicBezTo>
                    <a:pt x="393202" y="1690825"/>
                    <a:pt x="363062" y="1673252"/>
                    <a:pt x="355310" y="1643823"/>
                  </a:cubicBezTo>
                  <a:lnTo>
                    <a:pt x="315776" y="1493723"/>
                  </a:lnTo>
                  <a:cubicBezTo>
                    <a:pt x="308025" y="1464294"/>
                    <a:pt x="325598" y="1434153"/>
                    <a:pt x="355027" y="1426402"/>
                  </a:cubicBezTo>
                  <a:lnTo>
                    <a:pt x="362591" y="1424410"/>
                  </a:lnTo>
                  <a:cubicBezTo>
                    <a:pt x="384663" y="1418597"/>
                    <a:pt x="407134" y="1427028"/>
                    <a:pt x="420261" y="1444022"/>
                  </a:cubicBezTo>
                  <a:lnTo>
                    <a:pt x="427578" y="1458912"/>
                  </a:lnTo>
                  <a:lnTo>
                    <a:pt x="426045" y="1453091"/>
                  </a:lnTo>
                  <a:cubicBezTo>
                    <a:pt x="418825" y="1425678"/>
                    <a:pt x="435194" y="1397602"/>
                    <a:pt x="462607" y="1390382"/>
                  </a:cubicBezTo>
                  <a:lnTo>
                    <a:pt x="469653" y="1388526"/>
                  </a:lnTo>
                  <a:cubicBezTo>
                    <a:pt x="497066" y="1381306"/>
                    <a:pt x="525141" y="1397675"/>
                    <a:pt x="532361" y="1425088"/>
                  </a:cubicBezTo>
                  <a:lnTo>
                    <a:pt x="549415" y="1489834"/>
                  </a:lnTo>
                  <a:lnTo>
                    <a:pt x="840002" y="1334084"/>
                  </a:lnTo>
                  <a:lnTo>
                    <a:pt x="840607" y="1338857"/>
                  </a:lnTo>
                  <a:lnTo>
                    <a:pt x="1112835" y="1315078"/>
                  </a:lnTo>
                  <a:lnTo>
                    <a:pt x="2288860" y="137025"/>
                  </a:lnTo>
                  <a:lnTo>
                    <a:pt x="2281236" y="99263"/>
                  </a:lnTo>
                  <a:cubicBezTo>
                    <a:pt x="2281236" y="44442"/>
                    <a:pt x="2325678" y="0"/>
                    <a:pt x="2380499"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5" name="Group 34">
              <a:extLst>
                <a:ext uri="{FF2B5EF4-FFF2-40B4-BE49-F238E27FC236}">
                  <a16:creationId xmlns:a16="http://schemas.microsoft.com/office/drawing/2014/main" id="{5346D2EA-C13B-4F10-B32F-A74A6DB422F5}"/>
                </a:ext>
              </a:extLst>
            </p:cNvPr>
            <p:cNvGrpSpPr/>
            <p:nvPr/>
          </p:nvGrpSpPr>
          <p:grpSpPr>
            <a:xfrm flipH="1">
              <a:off x="2388493" y="1455245"/>
              <a:ext cx="1220370" cy="1115234"/>
              <a:chOff x="10038248" y="1087963"/>
              <a:chExt cx="3493565" cy="3192589"/>
            </a:xfrm>
            <a:solidFill>
              <a:schemeClr val="bg1">
                <a:lumMod val="75000"/>
              </a:schemeClr>
            </a:solidFill>
          </p:grpSpPr>
          <p:sp>
            <p:nvSpPr>
              <p:cNvPr id="36" name="Freeform: Shape 35">
                <a:extLst>
                  <a:ext uri="{FF2B5EF4-FFF2-40B4-BE49-F238E27FC236}">
                    <a16:creationId xmlns:a16="http://schemas.microsoft.com/office/drawing/2014/main" id="{D9726E60-32BA-46BD-9D9F-00519E0A17FA}"/>
                  </a:ext>
                </a:extLst>
              </p:cNvPr>
              <p:cNvSpPr/>
              <p:nvPr/>
            </p:nvSpPr>
            <p:spPr>
              <a:xfrm>
                <a:off x="10038248" y="2837935"/>
                <a:ext cx="632499" cy="678474"/>
              </a:xfrm>
              <a:custGeom>
                <a:avLst/>
                <a:gdLst>
                  <a:gd name="connsiteX0" fmla="*/ 597314 w 638668"/>
                  <a:gd name="connsiteY0" fmla="*/ 306119 h 685090"/>
                  <a:gd name="connsiteX1" fmla="*/ 597314 w 638668"/>
                  <a:gd name="connsiteY1" fmla="*/ 577205 h 685090"/>
                  <a:gd name="connsiteX2" fmla="*/ 616698 w 638668"/>
                  <a:gd name="connsiteY2" fmla="*/ 572897 h 685090"/>
                  <a:gd name="connsiteX3" fmla="*/ 616698 w 638668"/>
                  <a:gd name="connsiteY3" fmla="*/ 313155 h 685090"/>
                  <a:gd name="connsiteX4" fmla="*/ 561418 w 638668"/>
                  <a:gd name="connsiteY4" fmla="*/ 292910 h 685090"/>
                  <a:gd name="connsiteX5" fmla="*/ 561418 w 638668"/>
                  <a:gd name="connsiteY5" fmla="*/ 585245 h 685090"/>
                  <a:gd name="connsiteX6" fmla="*/ 582094 w 638668"/>
                  <a:gd name="connsiteY6" fmla="*/ 580651 h 685090"/>
                  <a:gd name="connsiteX7" fmla="*/ 582094 w 638668"/>
                  <a:gd name="connsiteY7" fmla="*/ 300520 h 685090"/>
                  <a:gd name="connsiteX8" fmla="*/ 525522 w 638668"/>
                  <a:gd name="connsiteY8" fmla="*/ 279844 h 685090"/>
                  <a:gd name="connsiteX9" fmla="*/ 525522 w 638668"/>
                  <a:gd name="connsiteY9" fmla="*/ 593286 h 685090"/>
                  <a:gd name="connsiteX10" fmla="*/ 546198 w 638668"/>
                  <a:gd name="connsiteY10" fmla="*/ 588691 h 685090"/>
                  <a:gd name="connsiteX11" fmla="*/ 546198 w 638668"/>
                  <a:gd name="connsiteY11" fmla="*/ 287454 h 685090"/>
                  <a:gd name="connsiteX12" fmla="*/ 489626 w 638668"/>
                  <a:gd name="connsiteY12" fmla="*/ 266778 h 685090"/>
                  <a:gd name="connsiteX13" fmla="*/ 489626 w 638668"/>
                  <a:gd name="connsiteY13" fmla="*/ 601327 h 685090"/>
                  <a:gd name="connsiteX14" fmla="*/ 510303 w 638668"/>
                  <a:gd name="connsiteY14" fmla="*/ 596732 h 685090"/>
                  <a:gd name="connsiteX15" fmla="*/ 510303 w 638668"/>
                  <a:gd name="connsiteY15" fmla="*/ 274244 h 685090"/>
                  <a:gd name="connsiteX16" fmla="*/ 453730 w 638668"/>
                  <a:gd name="connsiteY16" fmla="*/ 253568 h 685090"/>
                  <a:gd name="connsiteX17" fmla="*/ 453730 w 638668"/>
                  <a:gd name="connsiteY17" fmla="*/ 609224 h 685090"/>
                  <a:gd name="connsiteX18" fmla="*/ 474407 w 638668"/>
                  <a:gd name="connsiteY18" fmla="*/ 604629 h 685090"/>
                  <a:gd name="connsiteX19" fmla="*/ 474407 w 638668"/>
                  <a:gd name="connsiteY19" fmla="*/ 261178 h 685090"/>
                  <a:gd name="connsiteX20" fmla="*/ 417835 w 638668"/>
                  <a:gd name="connsiteY20" fmla="*/ 240502 h 685090"/>
                  <a:gd name="connsiteX21" fmla="*/ 417835 w 638668"/>
                  <a:gd name="connsiteY21" fmla="*/ 617265 h 685090"/>
                  <a:gd name="connsiteX22" fmla="*/ 438367 w 638668"/>
                  <a:gd name="connsiteY22" fmla="*/ 612670 h 685090"/>
                  <a:gd name="connsiteX23" fmla="*/ 438367 w 638668"/>
                  <a:gd name="connsiteY23" fmla="*/ 248112 h 685090"/>
                  <a:gd name="connsiteX24" fmla="*/ 381939 w 638668"/>
                  <a:gd name="connsiteY24" fmla="*/ 227436 h 685090"/>
                  <a:gd name="connsiteX25" fmla="*/ 381939 w 638668"/>
                  <a:gd name="connsiteY25" fmla="*/ 625305 h 685090"/>
                  <a:gd name="connsiteX26" fmla="*/ 402471 w 638668"/>
                  <a:gd name="connsiteY26" fmla="*/ 620710 h 685090"/>
                  <a:gd name="connsiteX27" fmla="*/ 402471 w 638668"/>
                  <a:gd name="connsiteY27" fmla="*/ 234902 h 685090"/>
                  <a:gd name="connsiteX28" fmla="*/ 345899 w 638668"/>
                  <a:gd name="connsiteY28" fmla="*/ 214370 h 685090"/>
                  <a:gd name="connsiteX29" fmla="*/ 345899 w 638668"/>
                  <a:gd name="connsiteY29" fmla="*/ 633346 h 685090"/>
                  <a:gd name="connsiteX30" fmla="*/ 366575 w 638668"/>
                  <a:gd name="connsiteY30" fmla="*/ 628751 h 685090"/>
                  <a:gd name="connsiteX31" fmla="*/ 366575 w 638668"/>
                  <a:gd name="connsiteY31" fmla="*/ 221836 h 685090"/>
                  <a:gd name="connsiteX32" fmla="*/ 296650 w 638668"/>
                  <a:gd name="connsiteY32" fmla="*/ 196278 h 685090"/>
                  <a:gd name="connsiteX33" fmla="*/ 296650 w 638668"/>
                  <a:gd name="connsiteY33" fmla="*/ 644258 h 685090"/>
                  <a:gd name="connsiteX34" fmla="*/ 330679 w 638668"/>
                  <a:gd name="connsiteY34" fmla="*/ 636648 h 685090"/>
                  <a:gd name="connsiteX35" fmla="*/ 330679 w 638668"/>
                  <a:gd name="connsiteY35" fmla="*/ 208770 h 685090"/>
                  <a:gd name="connsiteX36" fmla="*/ 313736 w 638668"/>
                  <a:gd name="connsiteY36" fmla="*/ 20102 h 685090"/>
                  <a:gd name="connsiteX37" fmla="*/ 122196 w 638668"/>
                  <a:gd name="connsiteY37" fmla="*/ 196278 h 685090"/>
                  <a:gd name="connsiteX38" fmla="*/ 246827 w 638668"/>
                  <a:gd name="connsiteY38" fmla="*/ 152916 h 685090"/>
                  <a:gd name="connsiteX39" fmla="*/ 277553 w 638668"/>
                  <a:gd name="connsiteY39" fmla="*/ 151768 h 685090"/>
                  <a:gd name="connsiteX40" fmla="*/ 396440 w 638668"/>
                  <a:gd name="connsiteY40" fmla="*/ 201878 h 685090"/>
                  <a:gd name="connsiteX41" fmla="*/ 537152 w 638668"/>
                  <a:gd name="connsiteY41" fmla="*/ 262470 h 685090"/>
                  <a:gd name="connsiteX42" fmla="*/ 313736 w 638668"/>
                  <a:gd name="connsiteY42" fmla="*/ 20102 h 685090"/>
                  <a:gd name="connsiteX43" fmla="*/ 311439 w 638668"/>
                  <a:gd name="connsiteY43" fmla="*/ 0 h 685090"/>
                  <a:gd name="connsiteX44" fmla="*/ 561417 w 638668"/>
                  <a:gd name="connsiteY44" fmla="*/ 273526 h 685090"/>
                  <a:gd name="connsiteX45" fmla="*/ 622010 w 638668"/>
                  <a:gd name="connsiteY45" fmla="*/ 298653 h 685090"/>
                  <a:gd name="connsiteX46" fmla="*/ 638665 w 638668"/>
                  <a:gd name="connsiteY46" fmla="*/ 324068 h 685090"/>
                  <a:gd name="connsiteX47" fmla="*/ 638522 w 638668"/>
                  <a:gd name="connsiteY47" fmla="*/ 575913 h 685090"/>
                  <a:gd name="connsiteX48" fmla="*/ 625025 w 638668"/>
                  <a:gd name="connsiteY48" fmla="*/ 598168 h 685090"/>
                  <a:gd name="connsiteX49" fmla="*/ 403763 w 638668"/>
                  <a:gd name="connsiteY49" fmla="*/ 657324 h 685090"/>
                  <a:gd name="connsiteX50" fmla="*/ 303398 w 638668"/>
                  <a:gd name="connsiteY50" fmla="*/ 684174 h 685090"/>
                  <a:gd name="connsiteX51" fmla="*/ 282722 w 638668"/>
                  <a:gd name="connsiteY51" fmla="*/ 683313 h 685090"/>
                  <a:gd name="connsiteX52" fmla="*/ 26713 w 638668"/>
                  <a:gd name="connsiteY52" fmla="*/ 587543 h 685090"/>
                  <a:gd name="connsiteX53" fmla="*/ 7 w 638668"/>
                  <a:gd name="connsiteY53" fmla="*/ 552652 h 685090"/>
                  <a:gd name="connsiteX54" fmla="*/ 581 w 638668"/>
                  <a:gd name="connsiteY54" fmla="*/ 264337 h 685090"/>
                  <a:gd name="connsiteX55" fmla="*/ 22406 w 638668"/>
                  <a:gd name="connsiteY55" fmla="*/ 235333 h 685090"/>
                  <a:gd name="connsiteX56" fmla="*/ 92044 w 638668"/>
                  <a:gd name="connsiteY56" fmla="*/ 206760 h 685090"/>
                  <a:gd name="connsiteX57" fmla="*/ 311439 w 638668"/>
                  <a:gd name="connsiteY57" fmla="*/ 0 h 6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8668" h="685090">
                    <a:moveTo>
                      <a:pt x="597314" y="306119"/>
                    </a:moveTo>
                    <a:lnTo>
                      <a:pt x="597314" y="577205"/>
                    </a:lnTo>
                    <a:lnTo>
                      <a:pt x="616698" y="572897"/>
                    </a:lnTo>
                    <a:lnTo>
                      <a:pt x="616698" y="313155"/>
                    </a:lnTo>
                    <a:close/>
                    <a:moveTo>
                      <a:pt x="561418" y="292910"/>
                    </a:moveTo>
                    <a:lnTo>
                      <a:pt x="561418" y="585245"/>
                    </a:lnTo>
                    <a:lnTo>
                      <a:pt x="582094" y="580651"/>
                    </a:lnTo>
                    <a:lnTo>
                      <a:pt x="582094" y="300520"/>
                    </a:lnTo>
                    <a:close/>
                    <a:moveTo>
                      <a:pt x="525522" y="279844"/>
                    </a:moveTo>
                    <a:lnTo>
                      <a:pt x="525522" y="593286"/>
                    </a:lnTo>
                    <a:lnTo>
                      <a:pt x="546198" y="588691"/>
                    </a:lnTo>
                    <a:lnTo>
                      <a:pt x="546198" y="287454"/>
                    </a:lnTo>
                    <a:close/>
                    <a:moveTo>
                      <a:pt x="489626" y="266778"/>
                    </a:moveTo>
                    <a:lnTo>
                      <a:pt x="489626" y="601327"/>
                    </a:lnTo>
                    <a:lnTo>
                      <a:pt x="510303" y="596732"/>
                    </a:lnTo>
                    <a:lnTo>
                      <a:pt x="510303" y="274244"/>
                    </a:lnTo>
                    <a:close/>
                    <a:moveTo>
                      <a:pt x="453730" y="253568"/>
                    </a:moveTo>
                    <a:lnTo>
                      <a:pt x="453730" y="609224"/>
                    </a:lnTo>
                    <a:lnTo>
                      <a:pt x="474407" y="604629"/>
                    </a:lnTo>
                    <a:lnTo>
                      <a:pt x="474407" y="261178"/>
                    </a:lnTo>
                    <a:close/>
                    <a:moveTo>
                      <a:pt x="417835" y="240502"/>
                    </a:moveTo>
                    <a:lnTo>
                      <a:pt x="417835" y="617265"/>
                    </a:lnTo>
                    <a:lnTo>
                      <a:pt x="438367" y="612670"/>
                    </a:lnTo>
                    <a:lnTo>
                      <a:pt x="438367" y="248112"/>
                    </a:lnTo>
                    <a:close/>
                    <a:moveTo>
                      <a:pt x="381939" y="227436"/>
                    </a:moveTo>
                    <a:lnTo>
                      <a:pt x="381939" y="625305"/>
                    </a:lnTo>
                    <a:lnTo>
                      <a:pt x="402471" y="620710"/>
                    </a:lnTo>
                    <a:lnTo>
                      <a:pt x="402471" y="234902"/>
                    </a:lnTo>
                    <a:close/>
                    <a:moveTo>
                      <a:pt x="345899" y="214370"/>
                    </a:moveTo>
                    <a:lnTo>
                      <a:pt x="345899" y="633346"/>
                    </a:lnTo>
                    <a:lnTo>
                      <a:pt x="366575" y="628751"/>
                    </a:lnTo>
                    <a:lnTo>
                      <a:pt x="366575" y="221836"/>
                    </a:lnTo>
                    <a:close/>
                    <a:moveTo>
                      <a:pt x="296650" y="196278"/>
                    </a:moveTo>
                    <a:lnTo>
                      <a:pt x="296650" y="644258"/>
                    </a:lnTo>
                    <a:lnTo>
                      <a:pt x="330679" y="636648"/>
                    </a:lnTo>
                    <a:lnTo>
                      <a:pt x="330679" y="208770"/>
                    </a:lnTo>
                    <a:close/>
                    <a:moveTo>
                      <a:pt x="313736" y="20102"/>
                    </a:moveTo>
                    <a:cubicBezTo>
                      <a:pt x="250129" y="80263"/>
                      <a:pt x="184081" y="137696"/>
                      <a:pt x="122196" y="196278"/>
                    </a:cubicBezTo>
                    <a:cubicBezTo>
                      <a:pt x="164410" y="185940"/>
                      <a:pt x="206767" y="165982"/>
                      <a:pt x="246827" y="152916"/>
                    </a:cubicBezTo>
                    <a:cubicBezTo>
                      <a:pt x="256303" y="149901"/>
                      <a:pt x="268651" y="148178"/>
                      <a:pt x="277553" y="151768"/>
                    </a:cubicBezTo>
                    <a:cubicBezTo>
                      <a:pt x="317613" y="167275"/>
                      <a:pt x="356811" y="185079"/>
                      <a:pt x="396440" y="201878"/>
                    </a:cubicBezTo>
                    <a:cubicBezTo>
                      <a:pt x="444253" y="222123"/>
                      <a:pt x="489339" y="242225"/>
                      <a:pt x="537152" y="262470"/>
                    </a:cubicBezTo>
                    <a:cubicBezTo>
                      <a:pt x="537870" y="261465"/>
                      <a:pt x="391128" y="102949"/>
                      <a:pt x="313736" y="20102"/>
                    </a:cubicBezTo>
                    <a:close/>
                    <a:moveTo>
                      <a:pt x="311439" y="0"/>
                    </a:moveTo>
                    <a:cubicBezTo>
                      <a:pt x="311439" y="0"/>
                      <a:pt x="522219" y="228872"/>
                      <a:pt x="561417" y="273526"/>
                    </a:cubicBezTo>
                    <a:cubicBezTo>
                      <a:pt x="590134" y="286592"/>
                      <a:pt x="591857" y="288459"/>
                      <a:pt x="622010" y="298653"/>
                    </a:cubicBezTo>
                    <a:cubicBezTo>
                      <a:pt x="635076" y="303104"/>
                      <a:pt x="638809" y="310571"/>
                      <a:pt x="638665" y="324068"/>
                    </a:cubicBezTo>
                    <a:cubicBezTo>
                      <a:pt x="638091" y="408064"/>
                      <a:pt x="638378" y="491916"/>
                      <a:pt x="638522" y="575913"/>
                    </a:cubicBezTo>
                    <a:cubicBezTo>
                      <a:pt x="638522" y="586394"/>
                      <a:pt x="638953" y="594578"/>
                      <a:pt x="625025" y="598168"/>
                    </a:cubicBezTo>
                    <a:cubicBezTo>
                      <a:pt x="550075" y="617264"/>
                      <a:pt x="478426" y="637366"/>
                      <a:pt x="403763" y="657324"/>
                    </a:cubicBezTo>
                    <a:cubicBezTo>
                      <a:pt x="370308" y="666226"/>
                      <a:pt x="336997" y="675703"/>
                      <a:pt x="303398" y="684174"/>
                    </a:cubicBezTo>
                    <a:cubicBezTo>
                      <a:pt x="296937" y="685754"/>
                      <a:pt x="288753" y="685179"/>
                      <a:pt x="282722" y="683313"/>
                    </a:cubicBezTo>
                    <a:cubicBezTo>
                      <a:pt x="187527" y="652730"/>
                      <a:pt x="118319" y="617983"/>
                      <a:pt x="26713" y="587543"/>
                    </a:cubicBezTo>
                    <a:cubicBezTo>
                      <a:pt x="8765" y="581512"/>
                      <a:pt x="-281" y="573184"/>
                      <a:pt x="7" y="552652"/>
                    </a:cubicBezTo>
                    <a:cubicBezTo>
                      <a:pt x="1012" y="456595"/>
                      <a:pt x="1012" y="360538"/>
                      <a:pt x="581" y="264337"/>
                    </a:cubicBezTo>
                    <a:cubicBezTo>
                      <a:pt x="581" y="247968"/>
                      <a:pt x="6899" y="239784"/>
                      <a:pt x="22406" y="235333"/>
                    </a:cubicBezTo>
                    <a:cubicBezTo>
                      <a:pt x="47102" y="228010"/>
                      <a:pt x="68783" y="217529"/>
                      <a:pt x="92044" y="206760"/>
                    </a:cubicBezTo>
                    <a:cubicBezTo>
                      <a:pt x="106258" y="200155"/>
                      <a:pt x="311726" y="4308"/>
                      <a:pt x="311439" y="0"/>
                    </a:cubicBezTo>
                    <a:close/>
                  </a:path>
                </a:pathLst>
              </a:custGeom>
              <a:grpFill/>
              <a:ln w="5501" cap="flat">
                <a:noFill/>
                <a:prstDash val="solid"/>
                <a:miter/>
              </a:ln>
            </p:spPr>
            <p:txBody>
              <a:bodyPr rtlCol="0" anchor="ctr"/>
              <a:lstStyle/>
              <a:p>
                <a:endParaRPr lang="en-US" sz="1350"/>
              </a:p>
            </p:txBody>
          </p:sp>
          <p:grpSp>
            <p:nvGrpSpPr>
              <p:cNvPr id="37" name="Group 36">
                <a:extLst>
                  <a:ext uri="{FF2B5EF4-FFF2-40B4-BE49-F238E27FC236}">
                    <a16:creationId xmlns:a16="http://schemas.microsoft.com/office/drawing/2014/main" id="{E727C491-25EA-46FD-ABEC-CAD5C7BBEDAB}"/>
                  </a:ext>
                </a:extLst>
              </p:cNvPr>
              <p:cNvGrpSpPr/>
              <p:nvPr/>
            </p:nvGrpSpPr>
            <p:grpSpPr>
              <a:xfrm>
                <a:off x="10112869" y="1087963"/>
                <a:ext cx="3418944" cy="3192589"/>
                <a:chOff x="10112869" y="1087963"/>
                <a:chExt cx="3418944" cy="3192589"/>
              </a:xfrm>
              <a:grpFill/>
            </p:grpSpPr>
            <p:sp>
              <p:nvSpPr>
                <p:cNvPr id="38" name="Rectangle: Rounded Corners 37">
                  <a:extLst>
                    <a:ext uri="{FF2B5EF4-FFF2-40B4-BE49-F238E27FC236}">
                      <a16:creationId xmlns:a16="http://schemas.microsoft.com/office/drawing/2014/main" id="{3B506814-C6D2-46A1-B00F-E60B78745750}"/>
                    </a:ext>
                  </a:extLst>
                </p:cNvPr>
                <p:cNvSpPr/>
                <p:nvPr/>
              </p:nvSpPr>
              <p:spPr>
                <a:xfrm>
                  <a:off x="10147853" y="2407464"/>
                  <a:ext cx="3383960" cy="8694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9D699840-A8B3-4918-A07A-952D9EA9F14D}"/>
                    </a:ext>
                  </a:extLst>
                </p:cNvPr>
                <p:cNvSpPr/>
                <p:nvPr/>
              </p:nvSpPr>
              <p:spPr>
                <a:xfrm>
                  <a:off x="11772474" y="3314205"/>
                  <a:ext cx="1343744" cy="92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Rectangle 39">
                  <a:extLst>
                    <a:ext uri="{FF2B5EF4-FFF2-40B4-BE49-F238E27FC236}">
                      <a16:creationId xmlns:a16="http://schemas.microsoft.com/office/drawing/2014/main" id="{90A8E30A-E3A2-4599-907E-C819CCD730B7}"/>
                    </a:ext>
                  </a:extLst>
                </p:cNvPr>
                <p:cNvSpPr/>
                <p:nvPr/>
              </p:nvSpPr>
              <p:spPr>
                <a:xfrm>
                  <a:off x="11766761"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40">
                  <a:extLst>
                    <a:ext uri="{FF2B5EF4-FFF2-40B4-BE49-F238E27FC236}">
                      <a16:creationId xmlns:a16="http://schemas.microsoft.com/office/drawing/2014/main" id="{A8C541DF-45A0-4BB5-81F3-D8FE799288C8}"/>
                    </a:ext>
                  </a:extLst>
                </p:cNvPr>
                <p:cNvSpPr/>
                <p:nvPr/>
              </p:nvSpPr>
              <p:spPr>
                <a:xfrm>
                  <a:off x="12239858"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Rectangle 41">
                  <a:extLst>
                    <a:ext uri="{FF2B5EF4-FFF2-40B4-BE49-F238E27FC236}">
                      <a16:creationId xmlns:a16="http://schemas.microsoft.com/office/drawing/2014/main" id="{BA0CB118-EF53-44CB-9B50-F9803D48E784}"/>
                    </a:ext>
                  </a:extLst>
                </p:cNvPr>
                <p:cNvSpPr/>
                <p:nvPr/>
              </p:nvSpPr>
              <p:spPr>
                <a:xfrm>
                  <a:off x="13026689"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Rectangle 42">
                  <a:extLst>
                    <a:ext uri="{FF2B5EF4-FFF2-40B4-BE49-F238E27FC236}">
                      <a16:creationId xmlns:a16="http://schemas.microsoft.com/office/drawing/2014/main" id="{000C6C67-96B2-4F4E-9476-38ABF55047E7}"/>
                    </a:ext>
                  </a:extLst>
                </p:cNvPr>
                <p:cNvSpPr/>
                <p:nvPr/>
              </p:nvSpPr>
              <p:spPr>
                <a:xfrm>
                  <a:off x="12523780" y="2451528"/>
                  <a:ext cx="77841" cy="18272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ectangle 43">
                  <a:extLst>
                    <a:ext uri="{FF2B5EF4-FFF2-40B4-BE49-F238E27FC236}">
                      <a16:creationId xmlns:a16="http://schemas.microsoft.com/office/drawing/2014/main" id="{AAD40848-747C-413E-A7F3-980D1D047E86}"/>
                    </a:ext>
                  </a:extLst>
                </p:cNvPr>
                <p:cNvSpPr/>
                <p:nvPr/>
              </p:nvSpPr>
              <p:spPr>
                <a:xfrm rot="2465944">
                  <a:off x="12622677" y="2284600"/>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ectangle 44">
                  <a:extLst>
                    <a:ext uri="{FF2B5EF4-FFF2-40B4-BE49-F238E27FC236}">
                      <a16:creationId xmlns:a16="http://schemas.microsoft.com/office/drawing/2014/main" id="{00989AAA-5823-4EAE-AB86-605F884DA957}"/>
                    </a:ext>
                  </a:extLst>
                </p:cNvPr>
                <p:cNvSpPr/>
                <p:nvPr/>
              </p:nvSpPr>
              <p:spPr>
                <a:xfrm rot="658490">
                  <a:off x="11863647" y="1255476"/>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Rectangle 45">
                  <a:extLst>
                    <a:ext uri="{FF2B5EF4-FFF2-40B4-BE49-F238E27FC236}">
                      <a16:creationId xmlns:a16="http://schemas.microsoft.com/office/drawing/2014/main" id="{C1D65E7F-ABCE-4B95-943C-F6FB0FB074EE}"/>
                    </a:ext>
                  </a:extLst>
                </p:cNvPr>
                <p:cNvSpPr/>
                <p:nvPr/>
              </p:nvSpPr>
              <p:spPr>
                <a:xfrm rot="20633081">
                  <a:off x="12106628" y="1224307"/>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Rectangle 46">
                  <a:extLst>
                    <a:ext uri="{FF2B5EF4-FFF2-40B4-BE49-F238E27FC236}">
                      <a16:creationId xmlns:a16="http://schemas.microsoft.com/office/drawing/2014/main" id="{F3DFDBB8-E75A-4C9B-9CDA-8A861BB5FF00}"/>
                    </a:ext>
                  </a:extLst>
                </p:cNvPr>
                <p:cNvSpPr/>
                <p:nvPr/>
              </p:nvSpPr>
              <p:spPr>
                <a:xfrm rot="19505308">
                  <a:off x="12382395" y="1087963"/>
                  <a:ext cx="47366" cy="14536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angle 47">
                  <a:extLst>
                    <a:ext uri="{FF2B5EF4-FFF2-40B4-BE49-F238E27FC236}">
                      <a16:creationId xmlns:a16="http://schemas.microsoft.com/office/drawing/2014/main" id="{4ABD058E-F3A9-4E0D-BB32-08D34A28E0B8}"/>
                    </a:ext>
                  </a:extLst>
                </p:cNvPr>
                <p:cNvSpPr/>
                <p:nvPr/>
              </p:nvSpPr>
              <p:spPr>
                <a:xfrm>
                  <a:off x="12417111" y="2056336"/>
                  <a:ext cx="962547" cy="3621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BE445AA5-2952-4291-959D-D4A56C6AE983}"/>
                    </a:ext>
                  </a:extLst>
                </p:cNvPr>
                <p:cNvSpPr/>
                <p:nvPr/>
              </p:nvSpPr>
              <p:spPr>
                <a:xfrm rot="3295761" flipH="1">
                  <a:off x="11139455" y="771268"/>
                  <a:ext cx="36576" cy="208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Rectangle 49">
                  <a:extLst>
                    <a:ext uri="{FF2B5EF4-FFF2-40B4-BE49-F238E27FC236}">
                      <a16:creationId xmlns:a16="http://schemas.microsoft.com/office/drawing/2014/main" id="{2BF92A5E-E35E-4431-A04F-2EC7B88F4BAB}"/>
                    </a:ext>
                  </a:extLst>
                </p:cNvPr>
                <p:cNvSpPr/>
                <p:nvPr/>
              </p:nvSpPr>
              <p:spPr>
                <a:xfrm>
                  <a:off x="11766760" y="2239508"/>
                  <a:ext cx="521564" cy="758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Rectangle: Top Corners Rounded 50">
                  <a:extLst>
                    <a:ext uri="{FF2B5EF4-FFF2-40B4-BE49-F238E27FC236}">
                      <a16:creationId xmlns:a16="http://schemas.microsoft.com/office/drawing/2014/main" id="{299BD0BA-B5B7-4195-975D-FE9F434D7388}"/>
                    </a:ext>
                  </a:extLst>
                </p:cNvPr>
                <p:cNvSpPr/>
                <p:nvPr/>
              </p:nvSpPr>
              <p:spPr>
                <a:xfrm>
                  <a:off x="11734846"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Top Corners Rounded 51">
                  <a:extLst>
                    <a:ext uri="{FF2B5EF4-FFF2-40B4-BE49-F238E27FC236}">
                      <a16:creationId xmlns:a16="http://schemas.microsoft.com/office/drawing/2014/main" id="{1AE97E66-31DF-4A2D-A409-9B5319D152FB}"/>
                    </a:ext>
                  </a:extLst>
                </p:cNvPr>
                <p:cNvSpPr/>
                <p:nvPr/>
              </p:nvSpPr>
              <p:spPr>
                <a:xfrm>
                  <a:off x="12200132"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Top Corners Rounded 52">
                  <a:extLst>
                    <a:ext uri="{FF2B5EF4-FFF2-40B4-BE49-F238E27FC236}">
                      <a16:creationId xmlns:a16="http://schemas.microsoft.com/office/drawing/2014/main" id="{ED6EDF77-8E3C-45FA-A002-974AEEC33F4E}"/>
                    </a:ext>
                  </a:extLst>
                </p:cNvPr>
                <p:cNvSpPr/>
                <p:nvPr/>
              </p:nvSpPr>
              <p:spPr>
                <a:xfrm>
                  <a:off x="12490568"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Rectangle: Top Corners Rounded 53">
                  <a:extLst>
                    <a:ext uri="{FF2B5EF4-FFF2-40B4-BE49-F238E27FC236}">
                      <a16:creationId xmlns:a16="http://schemas.microsoft.com/office/drawing/2014/main" id="{4B5AF755-39B6-4978-BE8C-82DB1DD485B8}"/>
                    </a:ext>
                  </a:extLst>
                </p:cNvPr>
                <p:cNvSpPr/>
                <p:nvPr/>
              </p:nvSpPr>
              <p:spPr>
                <a:xfrm>
                  <a:off x="12994775"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Rectangle 54">
                  <a:extLst>
                    <a:ext uri="{FF2B5EF4-FFF2-40B4-BE49-F238E27FC236}">
                      <a16:creationId xmlns:a16="http://schemas.microsoft.com/office/drawing/2014/main" id="{35ACD3E9-629A-419F-81B7-3283E7994EC5}"/>
                    </a:ext>
                  </a:extLst>
                </p:cNvPr>
                <p:cNvSpPr/>
                <p:nvPr/>
              </p:nvSpPr>
              <p:spPr>
                <a:xfrm rot="2465944">
                  <a:off x="12155656" y="2331293"/>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Rectangle 55">
                  <a:extLst>
                    <a:ext uri="{FF2B5EF4-FFF2-40B4-BE49-F238E27FC236}">
                      <a16:creationId xmlns:a16="http://schemas.microsoft.com/office/drawing/2014/main" id="{09B31E4D-6793-49B8-A65A-88F44D85606E}"/>
                    </a:ext>
                  </a:extLst>
                </p:cNvPr>
                <p:cNvSpPr/>
                <p:nvPr/>
              </p:nvSpPr>
              <p:spPr>
                <a:xfrm>
                  <a:off x="10326532" y="2433584"/>
                  <a:ext cx="45719" cy="4362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Rectangle 56">
                  <a:extLst>
                    <a:ext uri="{FF2B5EF4-FFF2-40B4-BE49-F238E27FC236}">
                      <a16:creationId xmlns:a16="http://schemas.microsoft.com/office/drawing/2014/main" id="{34BECE78-518F-40FA-8463-DDE037C5893C}"/>
                    </a:ext>
                  </a:extLst>
                </p:cNvPr>
                <p:cNvSpPr/>
                <p:nvPr/>
              </p:nvSpPr>
              <p:spPr>
                <a:xfrm flipV="1">
                  <a:off x="11921107" y="1202428"/>
                  <a:ext cx="164311" cy="61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58" name="Freeform: Shape 57">
              <a:extLst>
                <a:ext uri="{FF2B5EF4-FFF2-40B4-BE49-F238E27FC236}">
                  <a16:creationId xmlns:a16="http://schemas.microsoft.com/office/drawing/2014/main" id="{7298CAF7-4538-42B9-AEBB-0F5B1A360788}"/>
                </a:ext>
              </a:extLst>
            </p:cNvPr>
            <p:cNvSpPr/>
            <p:nvPr/>
          </p:nvSpPr>
          <p:spPr>
            <a:xfrm flipH="1">
              <a:off x="8334426" y="1613174"/>
              <a:ext cx="688161" cy="957305"/>
            </a:xfrm>
            <a:custGeom>
              <a:avLst/>
              <a:gdLst>
                <a:gd name="connsiteX0" fmla="*/ 1022274 w 4159710"/>
                <a:gd name="connsiteY0" fmla="*/ 5419078 h 5786598"/>
                <a:gd name="connsiteX1" fmla="*/ 976163 w 4159710"/>
                <a:gd name="connsiteY1" fmla="*/ 5507455 h 5786598"/>
                <a:gd name="connsiteX2" fmla="*/ 1068385 w 4159710"/>
                <a:gd name="connsiteY2" fmla="*/ 5507455 h 5786598"/>
                <a:gd name="connsiteX3" fmla="*/ 1318025 w 4159710"/>
                <a:gd name="connsiteY3" fmla="*/ 5289802 h 5786598"/>
                <a:gd name="connsiteX4" fmla="*/ 1204463 w 4159710"/>
                <a:gd name="connsiteY4" fmla="*/ 5507455 h 5786598"/>
                <a:gd name="connsiteX5" fmla="*/ 1431587 w 4159710"/>
                <a:gd name="connsiteY5" fmla="*/ 5507455 h 5786598"/>
                <a:gd name="connsiteX6" fmla="*/ 708685 w 4159710"/>
                <a:gd name="connsiteY6" fmla="*/ 5255614 h 5786598"/>
                <a:gd name="connsiteX7" fmla="*/ 577286 w 4159710"/>
                <a:gd name="connsiteY7" fmla="*/ 5507455 h 5786598"/>
                <a:gd name="connsiteX8" fmla="*/ 840085 w 4159710"/>
                <a:gd name="connsiteY8" fmla="*/ 5507455 h 5786598"/>
                <a:gd name="connsiteX9" fmla="*/ 1203875 w 4159710"/>
                <a:gd name="connsiteY9" fmla="*/ 5071022 h 5786598"/>
                <a:gd name="connsiteX10" fmla="*/ 1053938 w 4159710"/>
                <a:gd name="connsiteY10" fmla="*/ 5358390 h 5786598"/>
                <a:gd name="connsiteX11" fmla="*/ 1131714 w 4159710"/>
                <a:gd name="connsiteY11" fmla="*/ 5507455 h 5786598"/>
                <a:gd name="connsiteX12" fmla="*/ 1141134 w 4159710"/>
                <a:gd name="connsiteY12" fmla="*/ 5507455 h 5786598"/>
                <a:gd name="connsiteX13" fmla="*/ 1286361 w 4159710"/>
                <a:gd name="connsiteY13" fmla="*/ 5229113 h 5786598"/>
                <a:gd name="connsiteX14" fmla="*/ 822835 w 4159710"/>
                <a:gd name="connsiteY14" fmla="*/ 5036834 h 5786598"/>
                <a:gd name="connsiteX15" fmla="*/ 740350 w 4159710"/>
                <a:gd name="connsiteY15" fmla="*/ 5194926 h 5786598"/>
                <a:gd name="connsiteX16" fmla="*/ 903414 w 4159710"/>
                <a:gd name="connsiteY16" fmla="*/ 5507455 h 5786598"/>
                <a:gd name="connsiteX17" fmla="*/ 912834 w 4159710"/>
                <a:gd name="connsiteY17" fmla="*/ 5507455 h 5786598"/>
                <a:gd name="connsiteX18" fmla="*/ 990609 w 4159710"/>
                <a:gd name="connsiteY18" fmla="*/ 5358390 h 5786598"/>
                <a:gd name="connsiteX19" fmla="*/ 1451724 w 4159710"/>
                <a:gd name="connsiteY19" fmla="*/ 5033553 h 5786598"/>
                <a:gd name="connsiteX20" fmla="*/ 1355112 w 4159710"/>
                <a:gd name="connsiteY20" fmla="*/ 5218720 h 5786598"/>
                <a:gd name="connsiteX21" fmla="*/ 1505762 w 4159710"/>
                <a:gd name="connsiteY21" fmla="*/ 5507455 h 5786598"/>
                <a:gd name="connsiteX22" fmla="*/ 1698986 w 4159710"/>
                <a:gd name="connsiteY22" fmla="*/ 5507455 h 5786598"/>
                <a:gd name="connsiteX23" fmla="*/ 574986 w 4159710"/>
                <a:gd name="connsiteY23" fmla="*/ 4999366 h 5786598"/>
                <a:gd name="connsiteX24" fmla="*/ 309887 w 4159710"/>
                <a:gd name="connsiteY24" fmla="*/ 5507455 h 5786598"/>
                <a:gd name="connsiteX25" fmla="*/ 503111 w 4159710"/>
                <a:gd name="connsiteY25" fmla="*/ 5507455 h 5786598"/>
                <a:gd name="connsiteX26" fmla="*/ 671598 w 4159710"/>
                <a:gd name="connsiteY26" fmla="*/ 5184533 h 5786598"/>
                <a:gd name="connsiteX27" fmla="*/ 1290352 w 4159710"/>
                <a:gd name="connsiteY27" fmla="*/ 4905281 h 5786598"/>
                <a:gd name="connsiteX28" fmla="*/ 1240962 w 4159710"/>
                <a:gd name="connsiteY28" fmla="*/ 4999940 h 5786598"/>
                <a:gd name="connsiteX29" fmla="*/ 1323448 w 4159710"/>
                <a:gd name="connsiteY29" fmla="*/ 5158032 h 5786598"/>
                <a:gd name="connsiteX30" fmla="*/ 1420060 w 4159710"/>
                <a:gd name="connsiteY30" fmla="*/ 4972866 h 5786598"/>
                <a:gd name="connsiteX31" fmla="*/ 1384797 w 4159710"/>
                <a:gd name="connsiteY31" fmla="*/ 4905281 h 5786598"/>
                <a:gd name="connsiteX32" fmla="*/ 1191573 w 4159710"/>
                <a:gd name="connsiteY32" fmla="*/ 4905281 h 5786598"/>
                <a:gd name="connsiteX33" fmla="*/ 1209298 w 4159710"/>
                <a:gd name="connsiteY33" fmla="*/ 4939252 h 5786598"/>
                <a:gd name="connsiteX34" fmla="*/ 1227023 w 4159710"/>
                <a:gd name="connsiteY34" fmla="*/ 4905281 h 5786598"/>
                <a:gd name="connsiteX35" fmla="*/ 891474 w 4159710"/>
                <a:gd name="connsiteY35" fmla="*/ 4905281 h 5786598"/>
                <a:gd name="connsiteX36" fmla="*/ 854499 w 4159710"/>
                <a:gd name="connsiteY36" fmla="*/ 4976146 h 5786598"/>
                <a:gd name="connsiteX37" fmla="*/ 1022274 w 4159710"/>
                <a:gd name="connsiteY37" fmla="*/ 5297702 h 5786598"/>
                <a:gd name="connsiteX38" fmla="*/ 1172210 w 4159710"/>
                <a:gd name="connsiteY38" fmla="*/ 5010334 h 5786598"/>
                <a:gd name="connsiteX39" fmla="*/ 1117398 w 4159710"/>
                <a:gd name="connsiteY39" fmla="*/ 4905281 h 5786598"/>
                <a:gd name="connsiteX40" fmla="*/ 624075 w 4159710"/>
                <a:gd name="connsiteY40" fmla="*/ 4905281 h 5786598"/>
                <a:gd name="connsiteX41" fmla="*/ 606650 w 4159710"/>
                <a:gd name="connsiteY41" fmla="*/ 4938678 h 5786598"/>
                <a:gd name="connsiteX42" fmla="*/ 703262 w 4159710"/>
                <a:gd name="connsiteY42" fmla="*/ 5123845 h 5786598"/>
                <a:gd name="connsiteX43" fmla="*/ 785748 w 4159710"/>
                <a:gd name="connsiteY43" fmla="*/ 4965752 h 5786598"/>
                <a:gd name="connsiteX44" fmla="*/ 754196 w 4159710"/>
                <a:gd name="connsiteY44" fmla="*/ 4905281 h 5786598"/>
                <a:gd name="connsiteX45" fmla="*/ 1286363 w 4159710"/>
                <a:gd name="connsiteY45" fmla="*/ 4716622 h 5786598"/>
                <a:gd name="connsiteX46" fmla="*/ 1286363 w 4159710"/>
                <a:gd name="connsiteY46" fmla="*/ 4742928 h 5786598"/>
                <a:gd name="connsiteX47" fmla="*/ 1280308 w 4159710"/>
                <a:gd name="connsiteY47" fmla="*/ 4772921 h 5786598"/>
                <a:gd name="connsiteX48" fmla="*/ 1315738 w 4159710"/>
                <a:gd name="connsiteY48" fmla="*/ 4772921 h 5786598"/>
                <a:gd name="connsiteX49" fmla="*/ 760478 w 4159710"/>
                <a:gd name="connsiteY49" fmla="*/ 4643851 h 5786598"/>
                <a:gd name="connsiteX50" fmla="*/ 693135 w 4159710"/>
                <a:gd name="connsiteY50" fmla="*/ 4772921 h 5786598"/>
                <a:gd name="connsiteX51" fmla="*/ 766533 w 4159710"/>
                <a:gd name="connsiteY51" fmla="*/ 4772921 h 5786598"/>
                <a:gd name="connsiteX52" fmla="*/ 760478 w 4159710"/>
                <a:gd name="connsiteY52" fmla="*/ 4742928 h 5786598"/>
                <a:gd name="connsiteX53" fmla="*/ 1286363 w 4159710"/>
                <a:gd name="connsiteY53" fmla="*/ 4116690 h 5786598"/>
                <a:gd name="connsiteX54" fmla="*/ 1286363 w 4159710"/>
                <a:gd name="connsiteY54" fmla="*/ 4574458 h 5786598"/>
                <a:gd name="connsiteX55" fmla="*/ 1389913 w 4159710"/>
                <a:gd name="connsiteY55" fmla="*/ 4772921 h 5786598"/>
                <a:gd name="connsiteX56" fmla="*/ 1441619 w 4159710"/>
                <a:gd name="connsiteY56" fmla="*/ 4772921 h 5786598"/>
                <a:gd name="connsiteX57" fmla="*/ 1441619 w 4159710"/>
                <a:gd name="connsiteY57" fmla="*/ 4116690 h 5786598"/>
                <a:gd name="connsiteX58" fmla="*/ 582362 w 4159710"/>
                <a:gd name="connsiteY58" fmla="*/ 4116689 h 5786598"/>
                <a:gd name="connsiteX59" fmla="*/ 582362 w 4159710"/>
                <a:gd name="connsiteY59" fmla="*/ 4772921 h 5786598"/>
                <a:gd name="connsiteX60" fmla="*/ 618960 w 4159710"/>
                <a:gd name="connsiteY60" fmla="*/ 4772921 h 5786598"/>
                <a:gd name="connsiteX61" fmla="*/ 760478 w 4159710"/>
                <a:gd name="connsiteY61" fmla="*/ 4501687 h 5786598"/>
                <a:gd name="connsiteX62" fmla="*/ 760478 w 4159710"/>
                <a:gd name="connsiteY62" fmla="*/ 4116689 h 5786598"/>
                <a:gd name="connsiteX63" fmla="*/ 1286363 w 4159710"/>
                <a:gd name="connsiteY63" fmla="*/ 3949802 h 5786598"/>
                <a:gd name="connsiteX64" fmla="*/ 1286363 w 4159710"/>
                <a:gd name="connsiteY64" fmla="*/ 4070970 h 5786598"/>
                <a:gd name="connsiteX65" fmla="*/ 1441619 w 4159710"/>
                <a:gd name="connsiteY65" fmla="*/ 4070970 h 5786598"/>
                <a:gd name="connsiteX66" fmla="*/ 1441619 w 4159710"/>
                <a:gd name="connsiteY66" fmla="*/ 3949802 h 5786598"/>
                <a:gd name="connsiteX67" fmla="*/ 582362 w 4159710"/>
                <a:gd name="connsiteY67" fmla="*/ 3949801 h 5786598"/>
                <a:gd name="connsiteX68" fmla="*/ 582362 w 4159710"/>
                <a:gd name="connsiteY68" fmla="*/ 4070970 h 5786598"/>
                <a:gd name="connsiteX69" fmla="*/ 760478 w 4159710"/>
                <a:gd name="connsiteY69" fmla="*/ 4070970 h 5786598"/>
                <a:gd name="connsiteX70" fmla="*/ 760478 w 4159710"/>
                <a:gd name="connsiteY70" fmla="*/ 3949801 h 5786598"/>
                <a:gd name="connsiteX71" fmla="*/ 1286363 w 4159710"/>
                <a:gd name="connsiteY71" fmla="*/ 3781025 h 5786598"/>
                <a:gd name="connsiteX72" fmla="*/ 1286363 w 4159710"/>
                <a:gd name="connsiteY72" fmla="*/ 3904082 h 5786598"/>
                <a:gd name="connsiteX73" fmla="*/ 1441619 w 4159710"/>
                <a:gd name="connsiteY73" fmla="*/ 3904082 h 5786598"/>
                <a:gd name="connsiteX74" fmla="*/ 1441619 w 4159710"/>
                <a:gd name="connsiteY74" fmla="*/ 3781025 h 5786598"/>
                <a:gd name="connsiteX75" fmla="*/ 582362 w 4159710"/>
                <a:gd name="connsiteY75" fmla="*/ 3781025 h 5786598"/>
                <a:gd name="connsiteX76" fmla="*/ 582362 w 4159710"/>
                <a:gd name="connsiteY76" fmla="*/ 3904082 h 5786598"/>
                <a:gd name="connsiteX77" fmla="*/ 760478 w 4159710"/>
                <a:gd name="connsiteY77" fmla="*/ 3904082 h 5786598"/>
                <a:gd name="connsiteX78" fmla="*/ 760478 w 4159710"/>
                <a:gd name="connsiteY78" fmla="*/ 3781025 h 5786598"/>
                <a:gd name="connsiteX79" fmla="*/ 1174823 w 4159710"/>
                <a:gd name="connsiteY79" fmla="*/ 2986866 h 5786598"/>
                <a:gd name="connsiteX80" fmla="*/ 1154863 w 4159710"/>
                <a:gd name="connsiteY80" fmla="*/ 3006826 h 5786598"/>
                <a:gd name="connsiteX81" fmla="*/ 1154863 w 4159710"/>
                <a:gd name="connsiteY81" fmla="*/ 3388285 h 5786598"/>
                <a:gd name="connsiteX82" fmla="*/ 1174823 w 4159710"/>
                <a:gd name="connsiteY82" fmla="*/ 3408245 h 5786598"/>
                <a:gd name="connsiteX83" fmla="*/ 1254662 w 4159710"/>
                <a:gd name="connsiteY83" fmla="*/ 3408245 h 5786598"/>
                <a:gd name="connsiteX84" fmla="*/ 1274622 w 4159710"/>
                <a:gd name="connsiteY84" fmla="*/ 3388285 h 5786598"/>
                <a:gd name="connsiteX85" fmla="*/ 1274622 w 4159710"/>
                <a:gd name="connsiteY85" fmla="*/ 3006826 h 5786598"/>
                <a:gd name="connsiteX86" fmla="*/ 1254662 w 4159710"/>
                <a:gd name="connsiteY86" fmla="*/ 2986866 h 5786598"/>
                <a:gd name="connsiteX87" fmla="*/ 694919 w 4159710"/>
                <a:gd name="connsiteY87" fmla="*/ 2986866 h 5786598"/>
                <a:gd name="connsiteX88" fmla="*/ 678402 w 4159710"/>
                <a:gd name="connsiteY88" fmla="*/ 3003383 h 5786598"/>
                <a:gd name="connsiteX89" fmla="*/ 678402 w 4159710"/>
                <a:gd name="connsiteY89" fmla="*/ 3391728 h 5786598"/>
                <a:gd name="connsiteX90" fmla="*/ 694919 w 4159710"/>
                <a:gd name="connsiteY90" fmla="*/ 3408245 h 5786598"/>
                <a:gd name="connsiteX91" fmla="*/ 760984 w 4159710"/>
                <a:gd name="connsiteY91" fmla="*/ 3408245 h 5786598"/>
                <a:gd name="connsiteX92" fmla="*/ 777501 w 4159710"/>
                <a:gd name="connsiteY92" fmla="*/ 3391728 h 5786598"/>
                <a:gd name="connsiteX93" fmla="*/ 777501 w 4159710"/>
                <a:gd name="connsiteY93" fmla="*/ 3003383 h 5786598"/>
                <a:gd name="connsiteX94" fmla="*/ 760984 w 4159710"/>
                <a:gd name="connsiteY94" fmla="*/ 2986866 h 5786598"/>
                <a:gd name="connsiteX95" fmla="*/ 502584 w 4159710"/>
                <a:gd name="connsiteY95" fmla="*/ 2986866 h 5786598"/>
                <a:gd name="connsiteX96" fmla="*/ 486067 w 4159710"/>
                <a:gd name="connsiteY96" fmla="*/ 3003383 h 5786598"/>
                <a:gd name="connsiteX97" fmla="*/ 486067 w 4159710"/>
                <a:gd name="connsiteY97" fmla="*/ 3391728 h 5786598"/>
                <a:gd name="connsiteX98" fmla="*/ 502584 w 4159710"/>
                <a:gd name="connsiteY98" fmla="*/ 3408245 h 5786598"/>
                <a:gd name="connsiteX99" fmla="*/ 568649 w 4159710"/>
                <a:gd name="connsiteY99" fmla="*/ 3408245 h 5786598"/>
                <a:gd name="connsiteX100" fmla="*/ 585166 w 4159710"/>
                <a:gd name="connsiteY100" fmla="*/ 3391728 h 5786598"/>
                <a:gd name="connsiteX101" fmla="*/ 585166 w 4159710"/>
                <a:gd name="connsiteY101" fmla="*/ 3003383 h 5786598"/>
                <a:gd name="connsiteX102" fmla="*/ 568649 w 4159710"/>
                <a:gd name="connsiteY102" fmla="*/ 2986866 h 5786598"/>
                <a:gd name="connsiteX103" fmla="*/ 310249 w 4159710"/>
                <a:gd name="connsiteY103" fmla="*/ 2986866 h 5786598"/>
                <a:gd name="connsiteX104" fmla="*/ 293732 w 4159710"/>
                <a:gd name="connsiteY104" fmla="*/ 3003383 h 5786598"/>
                <a:gd name="connsiteX105" fmla="*/ 293732 w 4159710"/>
                <a:gd name="connsiteY105" fmla="*/ 3391728 h 5786598"/>
                <a:gd name="connsiteX106" fmla="*/ 310249 w 4159710"/>
                <a:gd name="connsiteY106" fmla="*/ 3408245 h 5786598"/>
                <a:gd name="connsiteX107" fmla="*/ 376314 w 4159710"/>
                <a:gd name="connsiteY107" fmla="*/ 3408245 h 5786598"/>
                <a:gd name="connsiteX108" fmla="*/ 392831 w 4159710"/>
                <a:gd name="connsiteY108" fmla="*/ 3391728 h 5786598"/>
                <a:gd name="connsiteX109" fmla="*/ 392831 w 4159710"/>
                <a:gd name="connsiteY109" fmla="*/ 3003383 h 5786598"/>
                <a:gd name="connsiteX110" fmla="*/ 376314 w 4159710"/>
                <a:gd name="connsiteY110" fmla="*/ 2986866 h 5786598"/>
                <a:gd name="connsiteX111" fmla="*/ 871284 w 4159710"/>
                <a:gd name="connsiteY111" fmla="*/ 2156869 h 5786598"/>
                <a:gd name="connsiteX112" fmla="*/ 249133 w 4159710"/>
                <a:gd name="connsiteY112" fmla="*/ 2819733 h 5786598"/>
                <a:gd name="connsiteX113" fmla="*/ 830389 w 4159710"/>
                <a:gd name="connsiteY113" fmla="*/ 2819733 h 5786598"/>
                <a:gd name="connsiteX114" fmla="*/ 1322149 w 4159710"/>
                <a:gd name="connsiteY114" fmla="*/ 1457297 h 5786598"/>
                <a:gd name="connsiteX115" fmla="*/ 1134233 w 4159710"/>
                <a:gd name="connsiteY115" fmla="*/ 1473712 h 5786598"/>
                <a:gd name="connsiteX116" fmla="*/ 1155963 w 4159710"/>
                <a:gd name="connsiteY116" fmla="*/ 1825935 h 5786598"/>
                <a:gd name="connsiteX117" fmla="*/ 1248284 w 4159710"/>
                <a:gd name="connsiteY117" fmla="*/ 1825935 h 5786598"/>
                <a:gd name="connsiteX118" fmla="*/ 1257606 w 4159710"/>
                <a:gd name="connsiteY118" fmla="*/ 1835257 h 5786598"/>
                <a:gd name="connsiteX119" fmla="*/ 1257606 w 4159710"/>
                <a:gd name="connsiteY119" fmla="*/ 1872543 h 5786598"/>
                <a:gd name="connsiteX120" fmla="*/ 1248284 w 4159710"/>
                <a:gd name="connsiteY120" fmla="*/ 1881866 h 5786598"/>
                <a:gd name="connsiteX121" fmla="*/ 1159414 w 4159710"/>
                <a:gd name="connsiteY121" fmla="*/ 1881866 h 5786598"/>
                <a:gd name="connsiteX122" fmla="*/ 1170086 w 4159710"/>
                <a:gd name="connsiteY122" fmla="*/ 2054855 h 5786598"/>
                <a:gd name="connsiteX123" fmla="*/ 1233364 w 4159710"/>
                <a:gd name="connsiteY123" fmla="*/ 2054855 h 5786598"/>
                <a:gd name="connsiteX124" fmla="*/ 1247840 w 4159710"/>
                <a:gd name="connsiteY124" fmla="*/ 2069332 h 5786598"/>
                <a:gd name="connsiteX125" fmla="*/ 1247840 w 4159710"/>
                <a:gd name="connsiteY125" fmla="*/ 2127235 h 5786598"/>
                <a:gd name="connsiteX126" fmla="*/ 1233364 w 4159710"/>
                <a:gd name="connsiteY126" fmla="*/ 2141711 h 5786598"/>
                <a:gd name="connsiteX127" fmla="*/ 1175445 w 4159710"/>
                <a:gd name="connsiteY127" fmla="*/ 2141711 h 5786598"/>
                <a:gd name="connsiteX128" fmla="*/ 1217275 w 4159710"/>
                <a:gd name="connsiteY128" fmla="*/ 2819733 h 5786598"/>
                <a:gd name="connsiteX129" fmla="*/ 1538655 w 4159710"/>
                <a:gd name="connsiteY129" fmla="*/ 2819733 h 5786598"/>
                <a:gd name="connsiteX130" fmla="*/ 1538655 w 4159710"/>
                <a:gd name="connsiteY130" fmla="*/ 2916015 h 5786598"/>
                <a:gd name="connsiteX131" fmla="*/ 1834975 w 4159710"/>
                <a:gd name="connsiteY131" fmla="*/ 2426775 h 5786598"/>
                <a:gd name="connsiteX132" fmla="*/ 2470117 w 4159710"/>
                <a:gd name="connsiteY132" fmla="*/ 140636 h 5786598"/>
                <a:gd name="connsiteX133" fmla="*/ 2450688 w 4159710"/>
                <a:gd name="connsiteY133" fmla="*/ 169453 h 5786598"/>
                <a:gd name="connsiteX134" fmla="*/ 2380499 w 4159710"/>
                <a:gd name="connsiteY134" fmla="*/ 198526 h 5786598"/>
                <a:gd name="connsiteX135" fmla="*/ 2341862 w 4159710"/>
                <a:gd name="connsiteY135" fmla="*/ 190726 h 5786598"/>
                <a:gd name="connsiteX136" fmla="*/ 2319689 w 4159710"/>
                <a:gd name="connsiteY136" fmla="*/ 175776 h 5786598"/>
                <a:gd name="connsiteX137" fmla="*/ 1188989 w 4159710"/>
                <a:gd name="connsiteY137" fmla="*/ 1308426 h 5786598"/>
                <a:gd name="connsiteX138" fmla="*/ 1342990 w 4159710"/>
                <a:gd name="connsiteY138" fmla="*/ 1294974 h 5786598"/>
                <a:gd name="connsiteX139" fmla="*/ 1353866 w 4159710"/>
                <a:gd name="connsiteY139" fmla="*/ 1419480 h 5786598"/>
                <a:gd name="connsiteX140" fmla="*/ 1862584 w 4159710"/>
                <a:gd name="connsiteY140" fmla="*/ 2381191 h 5786598"/>
                <a:gd name="connsiteX141" fmla="*/ 3029209 w 4159710"/>
                <a:gd name="connsiteY141" fmla="*/ 455030 h 5786598"/>
                <a:gd name="connsiteX142" fmla="*/ 2380499 w 4159710"/>
                <a:gd name="connsiteY142" fmla="*/ 0 h 5786598"/>
                <a:gd name="connsiteX143" fmla="*/ 2479762 w 4159710"/>
                <a:gd name="connsiteY143" fmla="*/ 99263 h 5786598"/>
                <a:gd name="connsiteX144" fmla="*/ 2478311 w 4159710"/>
                <a:gd name="connsiteY144" fmla="*/ 106448 h 5786598"/>
                <a:gd name="connsiteX145" fmla="*/ 3219890 w 4159710"/>
                <a:gd name="connsiteY145" fmla="*/ 215733 h 5786598"/>
                <a:gd name="connsiteX146" fmla="*/ 3217054 w 4159710"/>
                <a:gd name="connsiteY146" fmla="*/ 220776 h 5786598"/>
                <a:gd name="connsiteX147" fmla="*/ 4067223 w 4159710"/>
                <a:gd name="connsiteY147" fmla="*/ 1004298 h 5786598"/>
                <a:gd name="connsiteX148" fmla="*/ 4069653 w 4159710"/>
                <a:gd name="connsiteY148" fmla="*/ 1000693 h 5786598"/>
                <a:gd name="connsiteX149" fmla="*/ 4106956 w 4159710"/>
                <a:gd name="connsiteY149" fmla="*/ 985242 h 5786598"/>
                <a:gd name="connsiteX150" fmla="*/ 4159710 w 4159710"/>
                <a:gd name="connsiteY150" fmla="*/ 1037996 h 5786598"/>
                <a:gd name="connsiteX151" fmla="*/ 4106956 w 4159710"/>
                <a:gd name="connsiteY151" fmla="*/ 1090750 h 5786598"/>
                <a:gd name="connsiteX152" fmla="*/ 4054202 w 4159710"/>
                <a:gd name="connsiteY152" fmla="*/ 1037996 h 5786598"/>
                <a:gd name="connsiteX153" fmla="*/ 4058348 w 4159710"/>
                <a:gd name="connsiteY153" fmla="*/ 1017462 h 5786598"/>
                <a:gd name="connsiteX154" fmla="*/ 4060261 w 4159710"/>
                <a:gd name="connsiteY154" fmla="*/ 1014623 h 5786598"/>
                <a:gd name="connsiteX155" fmla="*/ 3137412 w 4159710"/>
                <a:gd name="connsiteY155" fmla="*/ 519074 h 5786598"/>
                <a:gd name="connsiteX156" fmla="*/ 1538655 w 4159710"/>
                <a:gd name="connsiteY156" fmla="*/ 3357254 h 5786598"/>
                <a:gd name="connsiteX157" fmla="*/ 1538655 w 4159710"/>
                <a:gd name="connsiteY157" fmla="*/ 3364856 h 5786598"/>
                <a:gd name="connsiteX158" fmla="*/ 1696915 w 4159710"/>
                <a:gd name="connsiteY158" fmla="*/ 3364856 h 5786598"/>
                <a:gd name="connsiteX159" fmla="*/ 1696915 w 4159710"/>
                <a:gd name="connsiteY159" fmla="*/ 3781025 h 5786598"/>
                <a:gd name="connsiteX160" fmla="*/ 1487338 w 4159710"/>
                <a:gd name="connsiteY160" fmla="*/ 3781025 h 5786598"/>
                <a:gd name="connsiteX161" fmla="*/ 1487338 w 4159710"/>
                <a:gd name="connsiteY161" fmla="*/ 3904082 h 5786598"/>
                <a:gd name="connsiteX162" fmla="*/ 1563403 w 4159710"/>
                <a:gd name="connsiteY162" fmla="*/ 3904082 h 5786598"/>
                <a:gd name="connsiteX163" fmla="*/ 1586263 w 4159710"/>
                <a:gd name="connsiteY163" fmla="*/ 3926942 h 5786598"/>
                <a:gd name="connsiteX164" fmla="*/ 1586262 w 4159710"/>
                <a:gd name="connsiteY164" fmla="*/ 3926942 h 5786598"/>
                <a:gd name="connsiteX165" fmla="*/ 1563402 w 4159710"/>
                <a:gd name="connsiteY165" fmla="*/ 3949802 h 5786598"/>
                <a:gd name="connsiteX166" fmla="*/ 1487338 w 4159710"/>
                <a:gd name="connsiteY166" fmla="*/ 3949802 h 5786598"/>
                <a:gd name="connsiteX167" fmla="*/ 1487338 w 4159710"/>
                <a:gd name="connsiteY167" fmla="*/ 4070970 h 5786598"/>
                <a:gd name="connsiteX168" fmla="*/ 1563403 w 4159710"/>
                <a:gd name="connsiteY168" fmla="*/ 4070970 h 5786598"/>
                <a:gd name="connsiteX169" fmla="*/ 1586263 w 4159710"/>
                <a:gd name="connsiteY169" fmla="*/ 4093830 h 5786598"/>
                <a:gd name="connsiteX170" fmla="*/ 1586262 w 4159710"/>
                <a:gd name="connsiteY170" fmla="*/ 4093830 h 5786598"/>
                <a:gd name="connsiteX171" fmla="*/ 1563402 w 4159710"/>
                <a:gd name="connsiteY171" fmla="*/ 4116690 h 5786598"/>
                <a:gd name="connsiteX172" fmla="*/ 1487338 w 4159710"/>
                <a:gd name="connsiteY172" fmla="*/ 4116690 h 5786598"/>
                <a:gd name="connsiteX173" fmla="*/ 1487338 w 4159710"/>
                <a:gd name="connsiteY173" fmla="*/ 4772921 h 5786598"/>
                <a:gd name="connsiteX174" fmla="*/ 1529674 w 4159710"/>
                <a:gd name="connsiteY174" fmla="*/ 4772921 h 5786598"/>
                <a:gd name="connsiteX175" fmla="*/ 1586262 w 4159710"/>
                <a:gd name="connsiteY175" fmla="*/ 4829509 h 5786598"/>
                <a:gd name="connsiteX176" fmla="*/ 1586262 w 4159710"/>
                <a:gd name="connsiteY176" fmla="*/ 4848693 h 5786598"/>
                <a:gd name="connsiteX177" fmla="*/ 1529674 w 4159710"/>
                <a:gd name="connsiteY177" fmla="*/ 4905281 h 5786598"/>
                <a:gd name="connsiteX178" fmla="*/ 1518652 w 4159710"/>
                <a:gd name="connsiteY178" fmla="*/ 4905281 h 5786598"/>
                <a:gd name="connsiteX179" fmla="*/ 1488812 w 4159710"/>
                <a:gd name="connsiteY179" fmla="*/ 4962472 h 5786598"/>
                <a:gd name="connsiteX180" fmla="*/ 1773161 w 4159710"/>
                <a:gd name="connsiteY180" fmla="*/ 5507455 h 5786598"/>
                <a:gd name="connsiteX181" fmla="*/ 1945385 w 4159710"/>
                <a:gd name="connsiteY181" fmla="*/ 5507455 h 5786598"/>
                <a:gd name="connsiteX182" fmla="*/ 2015377 w 4159710"/>
                <a:gd name="connsiteY182" fmla="*/ 5577447 h 5786598"/>
                <a:gd name="connsiteX183" fmla="*/ 2015377 w 4159710"/>
                <a:gd name="connsiteY183" fmla="*/ 5716606 h 5786598"/>
                <a:gd name="connsiteX184" fmla="*/ 1945385 w 4159710"/>
                <a:gd name="connsiteY184" fmla="*/ 5786598 h 5786598"/>
                <a:gd name="connsiteX185" fmla="*/ 166286 w 4159710"/>
                <a:gd name="connsiteY185" fmla="*/ 5786598 h 5786598"/>
                <a:gd name="connsiteX186" fmla="*/ 96294 w 4159710"/>
                <a:gd name="connsiteY186" fmla="*/ 5716606 h 5786598"/>
                <a:gd name="connsiteX187" fmla="*/ 96294 w 4159710"/>
                <a:gd name="connsiteY187" fmla="*/ 5577447 h 5786598"/>
                <a:gd name="connsiteX188" fmla="*/ 166286 w 4159710"/>
                <a:gd name="connsiteY188" fmla="*/ 5507455 h 5786598"/>
                <a:gd name="connsiteX189" fmla="*/ 235712 w 4159710"/>
                <a:gd name="connsiteY189" fmla="*/ 5507455 h 5786598"/>
                <a:gd name="connsiteX190" fmla="*/ 537898 w 4159710"/>
                <a:gd name="connsiteY190" fmla="*/ 4928284 h 5786598"/>
                <a:gd name="connsiteX191" fmla="*/ 525896 w 4159710"/>
                <a:gd name="connsiteY191" fmla="*/ 4905281 h 5786598"/>
                <a:gd name="connsiteX192" fmla="*/ 517166 w 4159710"/>
                <a:gd name="connsiteY192" fmla="*/ 4905281 h 5786598"/>
                <a:gd name="connsiteX193" fmla="*/ 460578 w 4159710"/>
                <a:gd name="connsiteY193" fmla="*/ 4848693 h 5786598"/>
                <a:gd name="connsiteX194" fmla="*/ 460578 w 4159710"/>
                <a:gd name="connsiteY194" fmla="*/ 4829509 h 5786598"/>
                <a:gd name="connsiteX195" fmla="*/ 517166 w 4159710"/>
                <a:gd name="connsiteY195" fmla="*/ 4772921 h 5786598"/>
                <a:gd name="connsiteX196" fmla="*/ 536643 w 4159710"/>
                <a:gd name="connsiteY196" fmla="*/ 4772921 h 5786598"/>
                <a:gd name="connsiteX197" fmla="*/ 536643 w 4159710"/>
                <a:gd name="connsiteY197" fmla="*/ 4116689 h 5786598"/>
                <a:gd name="connsiteX198" fmla="*/ 483438 w 4159710"/>
                <a:gd name="connsiteY198" fmla="*/ 4116689 h 5786598"/>
                <a:gd name="connsiteX199" fmla="*/ 467274 w 4159710"/>
                <a:gd name="connsiteY199" fmla="*/ 4109993 h 5786598"/>
                <a:gd name="connsiteX200" fmla="*/ 460578 w 4159710"/>
                <a:gd name="connsiteY200" fmla="*/ 4093829 h 5786598"/>
                <a:gd name="connsiteX201" fmla="*/ 467274 w 4159710"/>
                <a:gd name="connsiteY201" fmla="*/ 4077665 h 5786598"/>
                <a:gd name="connsiteX202" fmla="*/ 483438 w 4159710"/>
                <a:gd name="connsiteY202" fmla="*/ 4070970 h 5786598"/>
                <a:gd name="connsiteX203" fmla="*/ 536643 w 4159710"/>
                <a:gd name="connsiteY203" fmla="*/ 4070970 h 5786598"/>
                <a:gd name="connsiteX204" fmla="*/ 536643 w 4159710"/>
                <a:gd name="connsiteY204" fmla="*/ 3949801 h 5786598"/>
                <a:gd name="connsiteX205" fmla="*/ 483438 w 4159710"/>
                <a:gd name="connsiteY205" fmla="*/ 3949801 h 5786598"/>
                <a:gd name="connsiteX206" fmla="*/ 467274 w 4159710"/>
                <a:gd name="connsiteY206" fmla="*/ 3943105 h 5786598"/>
                <a:gd name="connsiteX207" fmla="*/ 460578 w 4159710"/>
                <a:gd name="connsiteY207" fmla="*/ 3926941 h 5786598"/>
                <a:gd name="connsiteX208" fmla="*/ 467274 w 4159710"/>
                <a:gd name="connsiteY208" fmla="*/ 3910777 h 5786598"/>
                <a:gd name="connsiteX209" fmla="*/ 483438 w 4159710"/>
                <a:gd name="connsiteY209" fmla="*/ 3904082 h 5786598"/>
                <a:gd name="connsiteX210" fmla="*/ 536643 w 4159710"/>
                <a:gd name="connsiteY210" fmla="*/ 3904082 h 5786598"/>
                <a:gd name="connsiteX211" fmla="*/ 536643 w 4159710"/>
                <a:gd name="connsiteY211" fmla="*/ 3781025 h 5786598"/>
                <a:gd name="connsiteX212" fmla="*/ 0 w 4159710"/>
                <a:gd name="connsiteY212" fmla="*/ 3781025 h 5786598"/>
                <a:gd name="connsiteX213" fmla="*/ 0 w 4159710"/>
                <a:gd name="connsiteY213" fmla="*/ 3364856 h 5786598"/>
                <a:gd name="connsiteX214" fmla="*/ 1 w 4159710"/>
                <a:gd name="connsiteY214" fmla="*/ 3364856 h 5786598"/>
                <a:gd name="connsiteX215" fmla="*/ 1 w 4159710"/>
                <a:gd name="connsiteY215" fmla="*/ 2819733 h 5786598"/>
                <a:gd name="connsiteX216" fmla="*/ 186431 w 4159710"/>
                <a:gd name="connsiteY216" fmla="*/ 2819733 h 5786598"/>
                <a:gd name="connsiteX217" fmla="*/ 823097 w 4159710"/>
                <a:gd name="connsiteY217" fmla="*/ 2141404 h 5786598"/>
                <a:gd name="connsiteX218" fmla="*/ 813602 w 4159710"/>
                <a:gd name="connsiteY218" fmla="*/ 2137471 h 5786598"/>
                <a:gd name="connsiteX219" fmla="*/ 809362 w 4159710"/>
                <a:gd name="connsiteY219" fmla="*/ 2127235 h 5786598"/>
                <a:gd name="connsiteX220" fmla="*/ 809362 w 4159710"/>
                <a:gd name="connsiteY220" fmla="*/ 2069332 h 5786598"/>
                <a:gd name="connsiteX221" fmla="*/ 823838 w 4159710"/>
                <a:gd name="connsiteY221" fmla="*/ 2054855 h 5786598"/>
                <a:gd name="connsiteX222" fmla="*/ 877577 w 4159710"/>
                <a:gd name="connsiteY222" fmla="*/ 2054855 h 5786598"/>
                <a:gd name="connsiteX223" fmla="*/ 888250 w 4159710"/>
                <a:gd name="connsiteY223" fmla="*/ 1881866 h 5786598"/>
                <a:gd name="connsiteX224" fmla="*/ 828450 w 4159710"/>
                <a:gd name="connsiteY224" fmla="*/ 1881866 h 5786598"/>
                <a:gd name="connsiteX225" fmla="*/ 819128 w 4159710"/>
                <a:gd name="connsiteY225" fmla="*/ 1872543 h 5786598"/>
                <a:gd name="connsiteX226" fmla="*/ 819128 w 4159710"/>
                <a:gd name="connsiteY226" fmla="*/ 1835257 h 5786598"/>
                <a:gd name="connsiteX227" fmla="*/ 828450 w 4159710"/>
                <a:gd name="connsiteY227" fmla="*/ 1825935 h 5786598"/>
                <a:gd name="connsiteX228" fmla="*/ 891700 w 4159710"/>
                <a:gd name="connsiteY228" fmla="*/ 1825935 h 5786598"/>
                <a:gd name="connsiteX229" fmla="*/ 912234 w 4159710"/>
                <a:gd name="connsiteY229" fmla="*/ 1493103 h 5786598"/>
                <a:gd name="connsiteX230" fmla="*/ 860727 w 4159710"/>
                <a:gd name="connsiteY230" fmla="*/ 1497602 h 5786598"/>
                <a:gd name="connsiteX231" fmla="*/ 861169 w 4159710"/>
                <a:gd name="connsiteY231" fmla="*/ 1501090 h 5786598"/>
                <a:gd name="connsiteX232" fmla="*/ 562355 w 4159710"/>
                <a:gd name="connsiteY232" fmla="*/ 1538964 h 5786598"/>
                <a:gd name="connsiteX233" fmla="*/ 573819 w 4159710"/>
                <a:gd name="connsiteY233" fmla="*/ 1582489 h 5786598"/>
                <a:gd name="connsiteX234" fmla="*/ 537257 w 4159710"/>
                <a:gd name="connsiteY234" fmla="*/ 1645198 h 5786598"/>
                <a:gd name="connsiteX235" fmla="*/ 530211 w 4159710"/>
                <a:gd name="connsiteY235" fmla="*/ 1647053 h 5786598"/>
                <a:gd name="connsiteX236" fmla="*/ 476492 w 4159710"/>
                <a:gd name="connsiteY236" fmla="*/ 1628784 h 5786598"/>
                <a:gd name="connsiteX237" fmla="*/ 469491 w 4159710"/>
                <a:gd name="connsiteY237" fmla="*/ 1614538 h 5786598"/>
                <a:gd name="connsiteX238" fmla="*/ 470721 w 4159710"/>
                <a:gd name="connsiteY238" fmla="*/ 1635605 h 5786598"/>
                <a:gd name="connsiteX239" fmla="*/ 430195 w 4159710"/>
                <a:gd name="connsiteY239" fmla="*/ 1681081 h 5786598"/>
                <a:gd name="connsiteX240" fmla="*/ 422631 w 4159710"/>
                <a:gd name="connsiteY240" fmla="*/ 1683073 h 5786598"/>
                <a:gd name="connsiteX241" fmla="*/ 355310 w 4159710"/>
                <a:gd name="connsiteY241" fmla="*/ 1643823 h 5786598"/>
                <a:gd name="connsiteX242" fmla="*/ 315776 w 4159710"/>
                <a:gd name="connsiteY242" fmla="*/ 1493723 h 5786598"/>
                <a:gd name="connsiteX243" fmla="*/ 355027 w 4159710"/>
                <a:gd name="connsiteY243" fmla="*/ 1426402 h 5786598"/>
                <a:gd name="connsiteX244" fmla="*/ 362591 w 4159710"/>
                <a:gd name="connsiteY244" fmla="*/ 1424410 h 5786598"/>
                <a:gd name="connsiteX245" fmla="*/ 420261 w 4159710"/>
                <a:gd name="connsiteY245" fmla="*/ 1444022 h 5786598"/>
                <a:gd name="connsiteX246" fmla="*/ 427578 w 4159710"/>
                <a:gd name="connsiteY246" fmla="*/ 1458912 h 5786598"/>
                <a:gd name="connsiteX247" fmla="*/ 426045 w 4159710"/>
                <a:gd name="connsiteY247" fmla="*/ 1453091 h 5786598"/>
                <a:gd name="connsiteX248" fmla="*/ 462607 w 4159710"/>
                <a:gd name="connsiteY248" fmla="*/ 1390382 h 5786598"/>
                <a:gd name="connsiteX249" fmla="*/ 469653 w 4159710"/>
                <a:gd name="connsiteY249" fmla="*/ 1388526 h 5786598"/>
                <a:gd name="connsiteX250" fmla="*/ 532361 w 4159710"/>
                <a:gd name="connsiteY250" fmla="*/ 1425088 h 5786598"/>
                <a:gd name="connsiteX251" fmla="*/ 549415 w 4159710"/>
                <a:gd name="connsiteY251" fmla="*/ 1489834 h 5786598"/>
                <a:gd name="connsiteX252" fmla="*/ 840002 w 4159710"/>
                <a:gd name="connsiteY252" fmla="*/ 1334084 h 5786598"/>
                <a:gd name="connsiteX253" fmla="*/ 840607 w 4159710"/>
                <a:gd name="connsiteY253" fmla="*/ 1338857 h 5786598"/>
                <a:gd name="connsiteX254" fmla="*/ 1112835 w 4159710"/>
                <a:gd name="connsiteY254" fmla="*/ 1315078 h 5786598"/>
                <a:gd name="connsiteX255" fmla="*/ 2288860 w 4159710"/>
                <a:gd name="connsiteY255" fmla="*/ 137025 h 5786598"/>
                <a:gd name="connsiteX256" fmla="*/ 2281236 w 4159710"/>
                <a:gd name="connsiteY256" fmla="*/ 99263 h 5786598"/>
                <a:gd name="connsiteX257" fmla="*/ 2380499 w 4159710"/>
                <a:gd name="connsiteY257" fmla="*/ 0 h 578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4159710" h="5786598">
                  <a:moveTo>
                    <a:pt x="1022274" y="5419078"/>
                  </a:moveTo>
                  <a:lnTo>
                    <a:pt x="976163" y="5507455"/>
                  </a:lnTo>
                  <a:lnTo>
                    <a:pt x="1068385" y="5507455"/>
                  </a:lnTo>
                  <a:close/>
                  <a:moveTo>
                    <a:pt x="1318025" y="5289802"/>
                  </a:moveTo>
                  <a:lnTo>
                    <a:pt x="1204463" y="5507455"/>
                  </a:lnTo>
                  <a:lnTo>
                    <a:pt x="1431587" y="5507455"/>
                  </a:lnTo>
                  <a:close/>
                  <a:moveTo>
                    <a:pt x="708685" y="5255614"/>
                  </a:moveTo>
                  <a:lnTo>
                    <a:pt x="577286" y="5507455"/>
                  </a:lnTo>
                  <a:lnTo>
                    <a:pt x="840085" y="5507455"/>
                  </a:lnTo>
                  <a:close/>
                  <a:moveTo>
                    <a:pt x="1203875" y="5071022"/>
                  </a:moveTo>
                  <a:lnTo>
                    <a:pt x="1053938" y="5358390"/>
                  </a:lnTo>
                  <a:lnTo>
                    <a:pt x="1131714" y="5507455"/>
                  </a:lnTo>
                  <a:lnTo>
                    <a:pt x="1141134" y="5507455"/>
                  </a:lnTo>
                  <a:lnTo>
                    <a:pt x="1286361" y="5229113"/>
                  </a:lnTo>
                  <a:close/>
                  <a:moveTo>
                    <a:pt x="822835" y="5036834"/>
                  </a:moveTo>
                  <a:lnTo>
                    <a:pt x="740350" y="5194926"/>
                  </a:lnTo>
                  <a:lnTo>
                    <a:pt x="903414" y="5507455"/>
                  </a:lnTo>
                  <a:lnTo>
                    <a:pt x="912834" y="5507455"/>
                  </a:lnTo>
                  <a:lnTo>
                    <a:pt x="990609" y="5358390"/>
                  </a:lnTo>
                  <a:close/>
                  <a:moveTo>
                    <a:pt x="1451724" y="5033553"/>
                  </a:moveTo>
                  <a:lnTo>
                    <a:pt x="1355112" y="5218720"/>
                  </a:lnTo>
                  <a:lnTo>
                    <a:pt x="1505762" y="5507455"/>
                  </a:lnTo>
                  <a:lnTo>
                    <a:pt x="1698986" y="5507455"/>
                  </a:lnTo>
                  <a:close/>
                  <a:moveTo>
                    <a:pt x="574986" y="4999366"/>
                  </a:moveTo>
                  <a:lnTo>
                    <a:pt x="309887" y="5507455"/>
                  </a:lnTo>
                  <a:lnTo>
                    <a:pt x="503111" y="5507455"/>
                  </a:lnTo>
                  <a:lnTo>
                    <a:pt x="671598" y="5184533"/>
                  </a:lnTo>
                  <a:close/>
                  <a:moveTo>
                    <a:pt x="1290352" y="4905281"/>
                  </a:moveTo>
                  <a:lnTo>
                    <a:pt x="1240962" y="4999940"/>
                  </a:lnTo>
                  <a:lnTo>
                    <a:pt x="1323448" y="5158032"/>
                  </a:lnTo>
                  <a:lnTo>
                    <a:pt x="1420060" y="4972866"/>
                  </a:lnTo>
                  <a:lnTo>
                    <a:pt x="1384797" y="4905281"/>
                  </a:lnTo>
                  <a:close/>
                  <a:moveTo>
                    <a:pt x="1191573" y="4905281"/>
                  </a:moveTo>
                  <a:lnTo>
                    <a:pt x="1209298" y="4939252"/>
                  </a:lnTo>
                  <a:lnTo>
                    <a:pt x="1227023" y="4905281"/>
                  </a:lnTo>
                  <a:close/>
                  <a:moveTo>
                    <a:pt x="891474" y="4905281"/>
                  </a:moveTo>
                  <a:lnTo>
                    <a:pt x="854499" y="4976146"/>
                  </a:lnTo>
                  <a:lnTo>
                    <a:pt x="1022274" y="5297702"/>
                  </a:lnTo>
                  <a:lnTo>
                    <a:pt x="1172210" y="5010334"/>
                  </a:lnTo>
                  <a:lnTo>
                    <a:pt x="1117398" y="4905281"/>
                  </a:lnTo>
                  <a:close/>
                  <a:moveTo>
                    <a:pt x="624075" y="4905281"/>
                  </a:moveTo>
                  <a:lnTo>
                    <a:pt x="606650" y="4938678"/>
                  </a:lnTo>
                  <a:lnTo>
                    <a:pt x="703262" y="5123845"/>
                  </a:lnTo>
                  <a:lnTo>
                    <a:pt x="785748" y="4965752"/>
                  </a:lnTo>
                  <a:lnTo>
                    <a:pt x="754196" y="4905281"/>
                  </a:lnTo>
                  <a:close/>
                  <a:moveTo>
                    <a:pt x="1286363" y="4716622"/>
                  </a:moveTo>
                  <a:lnTo>
                    <a:pt x="1286363" y="4742928"/>
                  </a:lnTo>
                  <a:lnTo>
                    <a:pt x="1280308" y="4772921"/>
                  </a:lnTo>
                  <a:lnTo>
                    <a:pt x="1315738" y="4772921"/>
                  </a:lnTo>
                  <a:close/>
                  <a:moveTo>
                    <a:pt x="760478" y="4643851"/>
                  </a:moveTo>
                  <a:lnTo>
                    <a:pt x="693135" y="4772921"/>
                  </a:lnTo>
                  <a:lnTo>
                    <a:pt x="766533" y="4772921"/>
                  </a:lnTo>
                  <a:lnTo>
                    <a:pt x="760478" y="4742928"/>
                  </a:lnTo>
                  <a:close/>
                  <a:moveTo>
                    <a:pt x="1286363" y="4116690"/>
                  </a:moveTo>
                  <a:lnTo>
                    <a:pt x="1286363" y="4574458"/>
                  </a:lnTo>
                  <a:lnTo>
                    <a:pt x="1389913" y="4772921"/>
                  </a:lnTo>
                  <a:lnTo>
                    <a:pt x="1441619" y="4772921"/>
                  </a:lnTo>
                  <a:lnTo>
                    <a:pt x="1441619" y="4116690"/>
                  </a:lnTo>
                  <a:close/>
                  <a:moveTo>
                    <a:pt x="582362" y="4116689"/>
                  </a:moveTo>
                  <a:lnTo>
                    <a:pt x="582362" y="4772921"/>
                  </a:lnTo>
                  <a:lnTo>
                    <a:pt x="618960" y="4772921"/>
                  </a:lnTo>
                  <a:lnTo>
                    <a:pt x="760478" y="4501687"/>
                  </a:lnTo>
                  <a:lnTo>
                    <a:pt x="760478" y="4116689"/>
                  </a:lnTo>
                  <a:close/>
                  <a:moveTo>
                    <a:pt x="1286363" y="3949802"/>
                  </a:moveTo>
                  <a:lnTo>
                    <a:pt x="1286363" y="4070970"/>
                  </a:lnTo>
                  <a:lnTo>
                    <a:pt x="1441619" y="4070970"/>
                  </a:lnTo>
                  <a:lnTo>
                    <a:pt x="1441619" y="3949802"/>
                  </a:lnTo>
                  <a:close/>
                  <a:moveTo>
                    <a:pt x="582362" y="3949801"/>
                  </a:moveTo>
                  <a:lnTo>
                    <a:pt x="582362" y="4070970"/>
                  </a:lnTo>
                  <a:lnTo>
                    <a:pt x="760478" y="4070970"/>
                  </a:lnTo>
                  <a:lnTo>
                    <a:pt x="760478" y="3949801"/>
                  </a:lnTo>
                  <a:close/>
                  <a:moveTo>
                    <a:pt x="1286363" y="3781025"/>
                  </a:moveTo>
                  <a:lnTo>
                    <a:pt x="1286363" y="3904082"/>
                  </a:lnTo>
                  <a:lnTo>
                    <a:pt x="1441619" y="3904082"/>
                  </a:lnTo>
                  <a:lnTo>
                    <a:pt x="1441619" y="3781025"/>
                  </a:lnTo>
                  <a:close/>
                  <a:moveTo>
                    <a:pt x="582362" y="3781025"/>
                  </a:moveTo>
                  <a:lnTo>
                    <a:pt x="582362" y="3904082"/>
                  </a:lnTo>
                  <a:lnTo>
                    <a:pt x="760478" y="3904082"/>
                  </a:lnTo>
                  <a:lnTo>
                    <a:pt x="760478" y="3781025"/>
                  </a:lnTo>
                  <a:close/>
                  <a:moveTo>
                    <a:pt x="1174823" y="2986866"/>
                  </a:moveTo>
                  <a:cubicBezTo>
                    <a:pt x="1163799" y="2986866"/>
                    <a:pt x="1154863" y="2995802"/>
                    <a:pt x="1154863" y="3006826"/>
                  </a:cubicBezTo>
                  <a:lnTo>
                    <a:pt x="1154863" y="3388285"/>
                  </a:lnTo>
                  <a:cubicBezTo>
                    <a:pt x="1154863" y="3399309"/>
                    <a:pt x="1163799" y="3408245"/>
                    <a:pt x="1174823" y="3408245"/>
                  </a:cubicBezTo>
                  <a:lnTo>
                    <a:pt x="1254662" y="3408245"/>
                  </a:lnTo>
                  <a:cubicBezTo>
                    <a:pt x="1265686" y="3408245"/>
                    <a:pt x="1274622" y="3399309"/>
                    <a:pt x="1274622" y="3388285"/>
                  </a:cubicBezTo>
                  <a:lnTo>
                    <a:pt x="1274622" y="3006826"/>
                  </a:lnTo>
                  <a:cubicBezTo>
                    <a:pt x="1274622" y="2995802"/>
                    <a:pt x="1265686" y="2986866"/>
                    <a:pt x="1254662" y="2986866"/>
                  </a:cubicBezTo>
                  <a:close/>
                  <a:moveTo>
                    <a:pt x="694919" y="2986866"/>
                  </a:moveTo>
                  <a:cubicBezTo>
                    <a:pt x="685797" y="2986866"/>
                    <a:pt x="678402" y="2994261"/>
                    <a:pt x="678402" y="3003383"/>
                  </a:cubicBezTo>
                  <a:lnTo>
                    <a:pt x="678402" y="3391728"/>
                  </a:lnTo>
                  <a:cubicBezTo>
                    <a:pt x="678402" y="3400850"/>
                    <a:pt x="685797" y="3408245"/>
                    <a:pt x="694919" y="3408245"/>
                  </a:cubicBezTo>
                  <a:lnTo>
                    <a:pt x="760984" y="3408245"/>
                  </a:lnTo>
                  <a:cubicBezTo>
                    <a:pt x="770106" y="3408245"/>
                    <a:pt x="777501" y="3400850"/>
                    <a:pt x="777501" y="3391728"/>
                  </a:cubicBezTo>
                  <a:lnTo>
                    <a:pt x="777501" y="3003383"/>
                  </a:lnTo>
                  <a:cubicBezTo>
                    <a:pt x="777501" y="2994261"/>
                    <a:pt x="770106" y="2986866"/>
                    <a:pt x="760984" y="2986866"/>
                  </a:cubicBezTo>
                  <a:close/>
                  <a:moveTo>
                    <a:pt x="502584" y="2986866"/>
                  </a:moveTo>
                  <a:cubicBezTo>
                    <a:pt x="493462" y="2986866"/>
                    <a:pt x="486067" y="2994261"/>
                    <a:pt x="486067" y="3003383"/>
                  </a:cubicBezTo>
                  <a:lnTo>
                    <a:pt x="486067" y="3391728"/>
                  </a:lnTo>
                  <a:cubicBezTo>
                    <a:pt x="486067" y="3400850"/>
                    <a:pt x="493462" y="3408245"/>
                    <a:pt x="502584" y="3408245"/>
                  </a:cubicBezTo>
                  <a:lnTo>
                    <a:pt x="568649" y="3408245"/>
                  </a:lnTo>
                  <a:cubicBezTo>
                    <a:pt x="577771" y="3408245"/>
                    <a:pt x="585166" y="3400850"/>
                    <a:pt x="585166" y="3391728"/>
                  </a:cubicBezTo>
                  <a:lnTo>
                    <a:pt x="585166" y="3003383"/>
                  </a:lnTo>
                  <a:cubicBezTo>
                    <a:pt x="585166" y="2994261"/>
                    <a:pt x="577771" y="2986866"/>
                    <a:pt x="568649" y="2986866"/>
                  </a:cubicBezTo>
                  <a:close/>
                  <a:moveTo>
                    <a:pt x="310249" y="2986866"/>
                  </a:moveTo>
                  <a:cubicBezTo>
                    <a:pt x="301127" y="2986866"/>
                    <a:pt x="293732" y="2994261"/>
                    <a:pt x="293732" y="3003383"/>
                  </a:cubicBezTo>
                  <a:lnTo>
                    <a:pt x="293732" y="3391728"/>
                  </a:lnTo>
                  <a:cubicBezTo>
                    <a:pt x="293732" y="3400850"/>
                    <a:pt x="301127" y="3408245"/>
                    <a:pt x="310249" y="3408245"/>
                  </a:cubicBezTo>
                  <a:lnTo>
                    <a:pt x="376314" y="3408245"/>
                  </a:lnTo>
                  <a:cubicBezTo>
                    <a:pt x="385436" y="3408245"/>
                    <a:pt x="392831" y="3400850"/>
                    <a:pt x="392831" y="3391728"/>
                  </a:cubicBezTo>
                  <a:lnTo>
                    <a:pt x="392831" y="3003383"/>
                  </a:lnTo>
                  <a:cubicBezTo>
                    <a:pt x="392831" y="2994261"/>
                    <a:pt x="385436" y="2986866"/>
                    <a:pt x="376314" y="2986866"/>
                  </a:cubicBezTo>
                  <a:close/>
                  <a:moveTo>
                    <a:pt x="871284" y="2156869"/>
                  </a:moveTo>
                  <a:lnTo>
                    <a:pt x="249133" y="2819733"/>
                  </a:lnTo>
                  <a:lnTo>
                    <a:pt x="830389" y="2819733"/>
                  </a:lnTo>
                  <a:close/>
                  <a:moveTo>
                    <a:pt x="1322149" y="1457297"/>
                  </a:moveTo>
                  <a:lnTo>
                    <a:pt x="1134233" y="1473712"/>
                  </a:lnTo>
                  <a:lnTo>
                    <a:pt x="1155963" y="1825935"/>
                  </a:lnTo>
                  <a:lnTo>
                    <a:pt x="1248284" y="1825935"/>
                  </a:lnTo>
                  <a:cubicBezTo>
                    <a:pt x="1253432" y="1825935"/>
                    <a:pt x="1257606" y="1830109"/>
                    <a:pt x="1257606" y="1835257"/>
                  </a:cubicBezTo>
                  <a:lnTo>
                    <a:pt x="1257606" y="1872543"/>
                  </a:lnTo>
                  <a:cubicBezTo>
                    <a:pt x="1257606" y="1877691"/>
                    <a:pt x="1253432" y="1881866"/>
                    <a:pt x="1248284" y="1881866"/>
                  </a:cubicBezTo>
                  <a:lnTo>
                    <a:pt x="1159414" y="1881866"/>
                  </a:lnTo>
                  <a:lnTo>
                    <a:pt x="1170086" y="2054855"/>
                  </a:lnTo>
                  <a:lnTo>
                    <a:pt x="1233364" y="2054855"/>
                  </a:lnTo>
                  <a:cubicBezTo>
                    <a:pt x="1241359" y="2054855"/>
                    <a:pt x="1247840" y="2061336"/>
                    <a:pt x="1247840" y="2069332"/>
                  </a:cubicBezTo>
                  <a:lnTo>
                    <a:pt x="1247840" y="2127235"/>
                  </a:lnTo>
                  <a:cubicBezTo>
                    <a:pt x="1247840" y="2135230"/>
                    <a:pt x="1241359" y="2141711"/>
                    <a:pt x="1233364" y="2141711"/>
                  </a:cubicBezTo>
                  <a:lnTo>
                    <a:pt x="1175445" y="2141711"/>
                  </a:lnTo>
                  <a:lnTo>
                    <a:pt x="1217275" y="2819733"/>
                  </a:lnTo>
                  <a:lnTo>
                    <a:pt x="1538655" y="2819733"/>
                  </a:lnTo>
                  <a:lnTo>
                    <a:pt x="1538655" y="2916015"/>
                  </a:lnTo>
                  <a:lnTo>
                    <a:pt x="1834975" y="2426775"/>
                  </a:lnTo>
                  <a:close/>
                  <a:moveTo>
                    <a:pt x="2470117" y="140636"/>
                  </a:moveTo>
                  <a:lnTo>
                    <a:pt x="2450688" y="169453"/>
                  </a:lnTo>
                  <a:cubicBezTo>
                    <a:pt x="2432725" y="187416"/>
                    <a:pt x="2407910" y="198526"/>
                    <a:pt x="2380499" y="198526"/>
                  </a:cubicBezTo>
                  <a:cubicBezTo>
                    <a:pt x="2366794" y="198526"/>
                    <a:pt x="2353737" y="195749"/>
                    <a:pt x="2341862" y="190726"/>
                  </a:cubicBezTo>
                  <a:lnTo>
                    <a:pt x="2319689" y="175776"/>
                  </a:lnTo>
                  <a:lnTo>
                    <a:pt x="1188989" y="1308426"/>
                  </a:lnTo>
                  <a:lnTo>
                    <a:pt x="1342990" y="1294974"/>
                  </a:lnTo>
                  <a:lnTo>
                    <a:pt x="1353866" y="1419480"/>
                  </a:lnTo>
                  <a:lnTo>
                    <a:pt x="1862584" y="2381191"/>
                  </a:lnTo>
                  <a:lnTo>
                    <a:pt x="3029209" y="455030"/>
                  </a:lnTo>
                  <a:close/>
                  <a:moveTo>
                    <a:pt x="2380499" y="0"/>
                  </a:moveTo>
                  <a:cubicBezTo>
                    <a:pt x="2435320" y="0"/>
                    <a:pt x="2479762" y="44442"/>
                    <a:pt x="2479762" y="99263"/>
                  </a:cubicBezTo>
                  <a:lnTo>
                    <a:pt x="2478311" y="106448"/>
                  </a:lnTo>
                  <a:lnTo>
                    <a:pt x="3219890" y="215733"/>
                  </a:lnTo>
                  <a:lnTo>
                    <a:pt x="3217054" y="220776"/>
                  </a:lnTo>
                  <a:lnTo>
                    <a:pt x="4067223" y="1004298"/>
                  </a:lnTo>
                  <a:lnTo>
                    <a:pt x="4069653" y="1000693"/>
                  </a:lnTo>
                  <a:cubicBezTo>
                    <a:pt x="4079200" y="991147"/>
                    <a:pt x="4092388" y="985242"/>
                    <a:pt x="4106956" y="985242"/>
                  </a:cubicBezTo>
                  <a:cubicBezTo>
                    <a:pt x="4136091" y="985242"/>
                    <a:pt x="4159710" y="1008861"/>
                    <a:pt x="4159710" y="1037996"/>
                  </a:cubicBezTo>
                  <a:cubicBezTo>
                    <a:pt x="4159710" y="1067131"/>
                    <a:pt x="4136091" y="1090750"/>
                    <a:pt x="4106956" y="1090750"/>
                  </a:cubicBezTo>
                  <a:cubicBezTo>
                    <a:pt x="4077821" y="1090750"/>
                    <a:pt x="4054202" y="1067131"/>
                    <a:pt x="4054202" y="1037996"/>
                  </a:cubicBezTo>
                  <a:cubicBezTo>
                    <a:pt x="4054202" y="1030713"/>
                    <a:pt x="4055678" y="1023773"/>
                    <a:pt x="4058348" y="1017462"/>
                  </a:cubicBezTo>
                  <a:lnTo>
                    <a:pt x="4060261" y="1014623"/>
                  </a:lnTo>
                  <a:lnTo>
                    <a:pt x="3137412" y="519074"/>
                  </a:lnTo>
                  <a:lnTo>
                    <a:pt x="1538655" y="3357254"/>
                  </a:lnTo>
                  <a:lnTo>
                    <a:pt x="1538655" y="3364856"/>
                  </a:lnTo>
                  <a:lnTo>
                    <a:pt x="1696915" y="3364856"/>
                  </a:lnTo>
                  <a:lnTo>
                    <a:pt x="1696915" y="3781025"/>
                  </a:lnTo>
                  <a:lnTo>
                    <a:pt x="1487338" y="3781025"/>
                  </a:lnTo>
                  <a:lnTo>
                    <a:pt x="1487338" y="3904082"/>
                  </a:lnTo>
                  <a:lnTo>
                    <a:pt x="1563403" y="3904082"/>
                  </a:lnTo>
                  <a:cubicBezTo>
                    <a:pt x="1576028" y="3904082"/>
                    <a:pt x="1586263" y="3914317"/>
                    <a:pt x="1586263" y="3926942"/>
                  </a:cubicBezTo>
                  <a:lnTo>
                    <a:pt x="1586262" y="3926942"/>
                  </a:lnTo>
                  <a:cubicBezTo>
                    <a:pt x="1586262" y="3939567"/>
                    <a:pt x="1576027" y="3949802"/>
                    <a:pt x="1563402" y="3949802"/>
                  </a:cubicBezTo>
                  <a:lnTo>
                    <a:pt x="1487338" y="3949802"/>
                  </a:lnTo>
                  <a:lnTo>
                    <a:pt x="1487338" y="4070970"/>
                  </a:lnTo>
                  <a:lnTo>
                    <a:pt x="1563403" y="4070970"/>
                  </a:lnTo>
                  <a:cubicBezTo>
                    <a:pt x="1576028" y="4070970"/>
                    <a:pt x="1586263" y="4081205"/>
                    <a:pt x="1586263" y="4093830"/>
                  </a:cubicBezTo>
                  <a:lnTo>
                    <a:pt x="1586262" y="4093830"/>
                  </a:lnTo>
                  <a:cubicBezTo>
                    <a:pt x="1586262" y="4106455"/>
                    <a:pt x="1576027" y="4116690"/>
                    <a:pt x="1563402" y="4116690"/>
                  </a:cubicBezTo>
                  <a:lnTo>
                    <a:pt x="1487338" y="4116690"/>
                  </a:lnTo>
                  <a:lnTo>
                    <a:pt x="1487338" y="4772921"/>
                  </a:lnTo>
                  <a:lnTo>
                    <a:pt x="1529674" y="4772921"/>
                  </a:lnTo>
                  <a:cubicBezTo>
                    <a:pt x="1560927" y="4772921"/>
                    <a:pt x="1586262" y="4798256"/>
                    <a:pt x="1586262" y="4829509"/>
                  </a:cubicBezTo>
                  <a:lnTo>
                    <a:pt x="1586262" y="4848693"/>
                  </a:lnTo>
                  <a:cubicBezTo>
                    <a:pt x="1586262" y="4879946"/>
                    <a:pt x="1560927" y="4905281"/>
                    <a:pt x="1529674" y="4905281"/>
                  </a:cubicBezTo>
                  <a:lnTo>
                    <a:pt x="1518652" y="4905281"/>
                  </a:lnTo>
                  <a:lnTo>
                    <a:pt x="1488812" y="4962472"/>
                  </a:lnTo>
                  <a:lnTo>
                    <a:pt x="1773161" y="5507455"/>
                  </a:lnTo>
                  <a:lnTo>
                    <a:pt x="1945385" y="5507455"/>
                  </a:lnTo>
                  <a:cubicBezTo>
                    <a:pt x="1984041" y="5507455"/>
                    <a:pt x="2015377" y="5538791"/>
                    <a:pt x="2015377" y="5577447"/>
                  </a:cubicBezTo>
                  <a:lnTo>
                    <a:pt x="2015377" y="5716606"/>
                  </a:lnTo>
                  <a:cubicBezTo>
                    <a:pt x="2015377" y="5755262"/>
                    <a:pt x="1984041" y="5786598"/>
                    <a:pt x="1945385" y="5786598"/>
                  </a:cubicBezTo>
                  <a:lnTo>
                    <a:pt x="166286" y="5786598"/>
                  </a:lnTo>
                  <a:cubicBezTo>
                    <a:pt x="127630" y="5786598"/>
                    <a:pt x="96294" y="5755262"/>
                    <a:pt x="96294" y="5716606"/>
                  </a:cubicBezTo>
                  <a:lnTo>
                    <a:pt x="96294" y="5577447"/>
                  </a:lnTo>
                  <a:cubicBezTo>
                    <a:pt x="96294" y="5538791"/>
                    <a:pt x="127630" y="5507455"/>
                    <a:pt x="166286" y="5507455"/>
                  </a:cubicBezTo>
                  <a:lnTo>
                    <a:pt x="235712" y="5507455"/>
                  </a:lnTo>
                  <a:lnTo>
                    <a:pt x="537898" y="4928284"/>
                  </a:lnTo>
                  <a:lnTo>
                    <a:pt x="525896" y="4905281"/>
                  </a:lnTo>
                  <a:lnTo>
                    <a:pt x="517166" y="4905281"/>
                  </a:lnTo>
                  <a:cubicBezTo>
                    <a:pt x="485913" y="4905281"/>
                    <a:pt x="460578" y="4879946"/>
                    <a:pt x="460578" y="4848693"/>
                  </a:cubicBezTo>
                  <a:lnTo>
                    <a:pt x="460578" y="4829509"/>
                  </a:lnTo>
                  <a:cubicBezTo>
                    <a:pt x="460578" y="4798256"/>
                    <a:pt x="485913" y="4772921"/>
                    <a:pt x="517166" y="4772921"/>
                  </a:cubicBezTo>
                  <a:lnTo>
                    <a:pt x="536643" y="4772921"/>
                  </a:lnTo>
                  <a:lnTo>
                    <a:pt x="536643" y="4116689"/>
                  </a:lnTo>
                  <a:lnTo>
                    <a:pt x="483438" y="4116689"/>
                  </a:lnTo>
                  <a:cubicBezTo>
                    <a:pt x="477126" y="4116689"/>
                    <a:pt x="471411" y="4114130"/>
                    <a:pt x="467274" y="4109993"/>
                  </a:cubicBezTo>
                  <a:lnTo>
                    <a:pt x="460578" y="4093829"/>
                  </a:lnTo>
                  <a:lnTo>
                    <a:pt x="467274" y="4077665"/>
                  </a:lnTo>
                  <a:cubicBezTo>
                    <a:pt x="471411" y="4073529"/>
                    <a:pt x="477126" y="4070970"/>
                    <a:pt x="483438" y="4070970"/>
                  </a:cubicBezTo>
                  <a:lnTo>
                    <a:pt x="536643" y="4070970"/>
                  </a:lnTo>
                  <a:lnTo>
                    <a:pt x="536643" y="3949801"/>
                  </a:lnTo>
                  <a:lnTo>
                    <a:pt x="483438" y="3949801"/>
                  </a:lnTo>
                  <a:cubicBezTo>
                    <a:pt x="477126" y="3949801"/>
                    <a:pt x="471411" y="3947242"/>
                    <a:pt x="467274" y="3943105"/>
                  </a:cubicBezTo>
                  <a:lnTo>
                    <a:pt x="460578" y="3926941"/>
                  </a:lnTo>
                  <a:lnTo>
                    <a:pt x="467274" y="3910777"/>
                  </a:lnTo>
                  <a:cubicBezTo>
                    <a:pt x="471411" y="3906640"/>
                    <a:pt x="477126" y="3904082"/>
                    <a:pt x="483438" y="3904082"/>
                  </a:cubicBezTo>
                  <a:lnTo>
                    <a:pt x="536643" y="3904082"/>
                  </a:lnTo>
                  <a:lnTo>
                    <a:pt x="536643" y="3781025"/>
                  </a:lnTo>
                  <a:lnTo>
                    <a:pt x="0" y="3781025"/>
                  </a:lnTo>
                  <a:lnTo>
                    <a:pt x="0" y="3364856"/>
                  </a:lnTo>
                  <a:lnTo>
                    <a:pt x="1" y="3364856"/>
                  </a:lnTo>
                  <a:lnTo>
                    <a:pt x="1" y="2819733"/>
                  </a:lnTo>
                  <a:lnTo>
                    <a:pt x="186431" y="2819733"/>
                  </a:lnTo>
                  <a:lnTo>
                    <a:pt x="823097" y="2141404"/>
                  </a:lnTo>
                  <a:lnTo>
                    <a:pt x="813602" y="2137471"/>
                  </a:lnTo>
                  <a:cubicBezTo>
                    <a:pt x="810982" y="2134852"/>
                    <a:pt x="809362" y="2131233"/>
                    <a:pt x="809362" y="2127235"/>
                  </a:cubicBezTo>
                  <a:lnTo>
                    <a:pt x="809362" y="2069332"/>
                  </a:lnTo>
                  <a:cubicBezTo>
                    <a:pt x="809362" y="2061336"/>
                    <a:pt x="815843" y="2054855"/>
                    <a:pt x="823838" y="2054855"/>
                  </a:cubicBezTo>
                  <a:lnTo>
                    <a:pt x="877577" y="2054855"/>
                  </a:lnTo>
                  <a:lnTo>
                    <a:pt x="888250" y="1881866"/>
                  </a:lnTo>
                  <a:lnTo>
                    <a:pt x="828450" y="1881866"/>
                  </a:lnTo>
                  <a:cubicBezTo>
                    <a:pt x="823302" y="1881866"/>
                    <a:pt x="819128" y="1877691"/>
                    <a:pt x="819128" y="1872543"/>
                  </a:cubicBezTo>
                  <a:lnTo>
                    <a:pt x="819128" y="1835257"/>
                  </a:lnTo>
                  <a:cubicBezTo>
                    <a:pt x="819128" y="1830109"/>
                    <a:pt x="823302" y="1825935"/>
                    <a:pt x="828450" y="1825935"/>
                  </a:cubicBezTo>
                  <a:lnTo>
                    <a:pt x="891700" y="1825935"/>
                  </a:lnTo>
                  <a:lnTo>
                    <a:pt x="912234" y="1493103"/>
                  </a:lnTo>
                  <a:lnTo>
                    <a:pt x="860727" y="1497602"/>
                  </a:lnTo>
                  <a:lnTo>
                    <a:pt x="861169" y="1501090"/>
                  </a:lnTo>
                  <a:lnTo>
                    <a:pt x="562355" y="1538964"/>
                  </a:lnTo>
                  <a:lnTo>
                    <a:pt x="573819" y="1582489"/>
                  </a:lnTo>
                  <a:cubicBezTo>
                    <a:pt x="581039" y="1609902"/>
                    <a:pt x="564670" y="1637977"/>
                    <a:pt x="537257" y="1645198"/>
                  </a:cubicBezTo>
                  <a:lnTo>
                    <a:pt x="530211" y="1647053"/>
                  </a:lnTo>
                  <a:cubicBezTo>
                    <a:pt x="509651" y="1652468"/>
                    <a:pt x="488719" y="1644615"/>
                    <a:pt x="476492" y="1628784"/>
                  </a:cubicBezTo>
                  <a:lnTo>
                    <a:pt x="469491" y="1614538"/>
                  </a:lnTo>
                  <a:lnTo>
                    <a:pt x="470721" y="1635605"/>
                  </a:lnTo>
                  <a:cubicBezTo>
                    <a:pt x="467670" y="1656861"/>
                    <a:pt x="452267" y="1675268"/>
                    <a:pt x="430195" y="1681081"/>
                  </a:cubicBezTo>
                  <a:lnTo>
                    <a:pt x="422631" y="1683073"/>
                  </a:lnTo>
                  <a:cubicBezTo>
                    <a:pt x="393202" y="1690825"/>
                    <a:pt x="363062" y="1673252"/>
                    <a:pt x="355310" y="1643823"/>
                  </a:cubicBezTo>
                  <a:lnTo>
                    <a:pt x="315776" y="1493723"/>
                  </a:lnTo>
                  <a:cubicBezTo>
                    <a:pt x="308025" y="1464294"/>
                    <a:pt x="325598" y="1434153"/>
                    <a:pt x="355027" y="1426402"/>
                  </a:cubicBezTo>
                  <a:lnTo>
                    <a:pt x="362591" y="1424410"/>
                  </a:lnTo>
                  <a:cubicBezTo>
                    <a:pt x="384663" y="1418597"/>
                    <a:pt x="407134" y="1427028"/>
                    <a:pt x="420261" y="1444022"/>
                  </a:cubicBezTo>
                  <a:lnTo>
                    <a:pt x="427578" y="1458912"/>
                  </a:lnTo>
                  <a:lnTo>
                    <a:pt x="426045" y="1453091"/>
                  </a:lnTo>
                  <a:cubicBezTo>
                    <a:pt x="418825" y="1425678"/>
                    <a:pt x="435194" y="1397602"/>
                    <a:pt x="462607" y="1390382"/>
                  </a:cubicBezTo>
                  <a:lnTo>
                    <a:pt x="469653" y="1388526"/>
                  </a:lnTo>
                  <a:cubicBezTo>
                    <a:pt x="497066" y="1381306"/>
                    <a:pt x="525141" y="1397675"/>
                    <a:pt x="532361" y="1425088"/>
                  </a:cubicBezTo>
                  <a:lnTo>
                    <a:pt x="549415" y="1489834"/>
                  </a:lnTo>
                  <a:lnTo>
                    <a:pt x="840002" y="1334084"/>
                  </a:lnTo>
                  <a:lnTo>
                    <a:pt x="840607" y="1338857"/>
                  </a:lnTo>
                  <a:lnTo>
                    <a:pt x="1112835" y="1315078"/>
                  </a:lnTo>
                  <a:lnTo>
                    <a:pt x="2288860" y="137025"/>
                  </a:lnTo>
                  <a:lnTo>
                    <a:pt x="2281236" y="99263"/>
                  </a:lnTo>
                  <a:cubicBezTo>
                    <a:pt x="2281236" y="44442"/>
                    <a:pt x="2325678" y="0"/>
                    <a:pt x="2380499"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9" name="Group 58">
              <a:extLst>
                <a:ext uri="{FF2B5EF4-FFF2-40B4-BE49-F238E27FC236}">
                  <a16:creationId xmlns:a16="http://schemas.microsoft.com/office/drawing/2014/main" id="{6D177AEF-C9E7-42D6-8A79-344B4B5FA441}"/>
                </a:ext>
              </a:extLst>
            </p:cNvPr>
            <p:cNvGrpSpPr/>
            <p:nvPr/>
          </p:nvGrpSpPr>
          <p:grpSpPr>
            <a:xfrm>
              <a:off x="9325323" y="1455245"/>
              <a:ext cx="1220370" cy="1115234"/>
              <a:chOff x="10038248" y="1087963"/>
              <a:chExt cx="3493565" cy="3192589"/>
            </a:xfrm>
            <a:solidFill>
              <a:schemeClr val="bg1">
                <a:lumMod val="75000"/>
              </a:schemeClr>
            </a:solidFill>
          </p:grpSpPr>
          <p:sp>
            <p:nvSpPr>
              <p:cNvPr id="60" name="Freeform: Shape 59">
                <a:extLst>
                  <a:ext uri="{FF2B5EF4-FFF2-40B4-BE49-F238E27FC236}">
                    <a16:creationId xmlns:a16="http://schemas.microsoft.com/office/drawing/2014/main" id="{EF3D1AF1-3BCC-4192-A00F-F2EA562DB7E5}"/>
                  </a:ext>
                </a:extLst>
              </p:cNvPr>
              <p:cNvSpPr/>
              <p:nvPr/>
            </p:nvSpPr>
            <p:spPr>
              <a:xfrm>
                <a:off x="10038248" y="2837935"/>
                <a:ext cx="632499" cy="678474"/>
              </a:xfrm>
              <a:custGeom>
                <a:avLst/>
                <a:gdLst>
                  <a:gd name="connsiteX0" fmla="*/ 597314 w 638668"/>
                  <a:gd name="connsiteY0" fmla="*/ 306119 h 685090"/>
                  <a:gd name="connsiteX1" fmla="*/ 597314 w 638668"/>
                  <a:gd name="connsiteY1" fmla="*/ 577205 h 685090"/>
                  <a:gd name="connsiteX2" fmla="*/ 616698 w 638668"/>
                  <a:gd name="connsiteY2" fmla="*/ 572897 h 685090"/>
                  <a:gd name="connsiteX3" fmla="*/ 616698 w 638668"/>
                  <a:gd name="connsiteY3" fmla="*/ 313155 h 685090"/>
                  <a:gd name="connsiteX4" fmla="*/ 561418 w 638668"/>
                  <a:gd name="connsiteY4" fmla="*/ 292910 h 685090"/>
                  <a:gd name="connsiteX5" fmla="*/ 561418 w 638668"/>
                  <a:gd name="connsiteY5" fmla="*/ 585245 h 685090"/>
                  <a:gd name="connsiteX6" fmla="*/ 582094 w 638668"/>
                  <a:gd name="connsiteY6" fmla="*/ 580651 h 685090"/>
                  <a:gd name="connsiteX7" fmla="*/ 582094 w 638668"/>
                  <a:gd name="connsiteY7" fmla="*/ 300520 h 685090"/>
                  <a:gd name="connsiteX8" fmla="*/ 525522 w 638668"/>
                  <a:gd name="connsiteY8" fmla="*/ 279844 h 685090"/>
                  <a:gd name="connsiteX9" fmla="*/ 525522 w 638668"/>
                  <a:gd name="connsiteY9" fmla="*/ 593286 h 685090"/>
                  <a:gd name="connsiteX10" fmla="*/ 546198 w 638668"/>
                  <a:gd name="connsiteY10" fmla="*/ 588691 h 685090"/>
                  <a:gd name="connsiteX11" fmla="*/ 546198 w 638668"/>
                  <a:gd name="connsiteY11" fmla="*/ 287454 h 685090"/>
                  <a:gd name="connsiteX12" fmla="*/ 489626 w 638668"/>
                  <a:gd name="connsiteY12" fmla="*/ 266778 h 685090"/>
                  <a:gd name="connsiteX13" fmla="*/ 489626 w 638668"/>
                  <a:gd name="connsiteY13" fmla="*/ 601327 h 685090"/>
                  <a:gd name="connsiteX14" fmla="*/ 510303 w 638668"/>
                  <a:gd name="connsiteY14" fmla="*/ 596732 h 685090"/>
                  <a:gd name="connsiteX15" fmla="*/ 510303 w 638668"/>
                  <a:gd name="connsiteY15" fmla="*/ 274244 h 685090"/>
                  <a:gd name="connsiteX16" fmla="*/ 453730 w 638668"/>
                  <a:gd name="connsiteY16" fmla="*/ 253568 h 685090"/>
                  <a:gd name="connsiteX17" fmla="*/ 453730 w 638668"/>
                  <a:gd name="connsiteY17" fmla="*/ 609224 h 685090"/>
                  <a:gd name="connsiteX18" fmla="*/ 474407 w 638668"/>
                  <a:gd name="connsiteY18" fmla="*/ 604629 h 685090"/>
                  <a:gd name="connsiteX19" fmla="*/ 474407 w 638668"/>
                  <a:gd name="connsiteY19" fmla="*/ 261178 h 685090"/>
                  <a:gd name="connsiteX20" fmla="*/ 417835 w 638668"/>
                  <a:gd name="connsiteY20" fmla="*/ 240502 h 685090"/>
                  <a:gd name="connsiteX21" fmla="*/ 417835 w 638668"/>
                  <a:gd name="connsiteY21" fmla="*/ 617265 h 685090"/>
                  <a:gd name="connsiteX22" fmla="*/ 438367 w 638668"/>
                  <a:gd name="connsiteY22" fmla="*/ 612670 h 685090"/>
                  <a:gd name="connsiteX23" fmla="*/ 438367 w 638668"/>
                  <a:gd name="connsiteY23" fmla="*/ 248112 h 685090"/>
                  <a:gd name="connsiteX24" fmla="*/ 381939 w 638668"/>
                  <a:gd name="connsiteY24" fmla="*/ 227436 h 685090"/>
                  <a:gd name="connsiteX25" fmla="*/ 381939 w 638668"/>
                  <a:gd name="connsiteY25" fmla="*/ 625305 h 685090"/>
                  <a:gd name="connsiteX26" fmla="*/ 402471 w 638668"/>
                  <a:gd name="connsiteY26" fmla="*/ 620710 h 685090"/>
                  <a:gd name="connsiteX27" fmla="*/ 402471 w 638668"/>
                  <a:gd name="connsiteY27" fmla="*/ 234902 h 685090"/>
                  <a:gd name="connsiteX28" fmla="*/ 345899 w 638668"/>
                  <a:gd name="connsiteY28" fmla="*/ 214370 h 685090"/>
                  <a:gd name="connsiteX29" fmla="*/ 345899 w 638668"/>
                  <a:gd name="connsiteY29" fmla="*/ 633346 h 685090"/>
                  <a:gd name="connsiteX30" fmla="*/ 366575 w 638668"/>
                  <a:gd name="connsiteY30" fmla="*/ 628751 h 685090"/>
                  <a:gd name="connsiteX31" fmla="*/ 366575 w 638668"/>
                  <a:gd name="connsiteY31" fmla="*/ 221836 h 685090"/>
                  <a:gd name="connsiteX32" fmla="*/ 296650 w 638668"/>
                  <a:gd name="connsiteY32" fmla="*/ 196278 h 685090"/>
                  <a:gd name="connsiteX33" fmla="*/ 296650 w 638668"/>
                  <a:gd name="connsiteY33" fmla="*/ 644258 h 685090"/>
                  <a:gd name="connsiteX34" fmla="*/ 330679 w 638668"/>
                  <a:gd name="connsiteY34" fmla="*/ 636648 h 685090"/>
                  <a:gd name="connsiteX35" fmla="*/ 330679 w 638668"/>
                  <a:gd name="connsiteY35" fmla="*/ 208770 h 685090"/>
                  <a:gd name="connsiteX36" fmla="*/ 313736 w 638668"/>
                  <a:gd name="connsiteY36" fmla="*/ 20102 h 685090"/>
                  <a:gd name="connsiteX37" fmla="*/ 122196 w 638668"/>
                  <a:gd name="connsiteY37" fmla="*/ 196278 h 685090"/>
                  <a:gd name="connsiteX38" fmla="*/ 246827 w 638668"/>
                  <a:gd name="connsiteY38" fmla="*/ 152916 h 685090"/>
                  <a:gd name="connsiteX39" fmla="*/ 277553 w 638668"/>
                  <a:gd name="connsiteY39" fmla="*/ 151768 h 685090"/>
                  <a:gd name="connsiteX40" fmla="*/ 396440 w 638668"/>
                  <a:gd name="connsiteY40" fmla="*/ 201878 h 685090"/>
                  <a:gd name="connsiteX41" fmla="*/ 537152 w 638668"/>
                  <a:gd name="connsiteY41" fmla="*/ 262470 h 685090"/>
                  <a:gd name="connsiteX42" fmla="*/ 313736 w 638668"/>
                  <a:gd name="connsiteY42" fmla="*/ 20102 h 685090"/>
                  <a:gd name="connsiteX43" fmla="*/ 311439 w 638668"/>
                  <a:gd name="connsiteY43" fmla="*/ 0 h 685090"/>
                  <a:gd name="connsiteX44" fmla="*/ 561417 w 638668"/>
                  <a:gd name="connsiteY44" fmla="*/ 273526 h 685090"/>
                  <a:gd name="connsiteX45" fmla="*/ 622010 w 638668"/>
                  <a:gd name="connsiteY45" fmla="*/ 298653 h 685090"/>
                  <a:gd name="connsiteX46" fmla="*/ 638665 w 638668"/>
                  <a:gd name="connsiteY46" fmla="*/ 324068 h 685090"/>
                  <a:gd name="connsiteX47" fmla="*/ 638522 w 638668"/>
                  <a:gd name="connsiteY47" fmla="*/ 575913 h 685090"/>
                  <a:gd name="connsiteX48" fmla="*/ 625025 w 638668"/>
                  <a:gd name="connsiteY48" fmla="*/ 598168 h 685090"/>
                  <a:gd name="connsiteX49" fmla="*/ 403763 w 638668"/>
                  <a:gd name="connsiteY49" fmla="*/ 657324 h 685090"/>
                  <a:gd name="connsiteX50" fmla="*/ 303398 w 638668"/>
                  <a:gd name="connsiteY50" fmla="*/ 684174 h 685090"/>
                  <a:gd name="connsiteX51" fmla="*/ 282722 w 638668"/>
                  <a:gd name="connsiteY51" fmla="*/ 683313 h 685090"/>
                  <a:gd name="connsiteX52" fmla="*/ 26713 w 638668"/>
                  <a:gd name="connsiteY52" fmla="*/ 587543 h 685090"/>
                  <a:gd name="connsiteX53" fmla="*/ 7 w 638668"/>
                  <a:gd name="connsiteY53" fmla="*/ 552652 h 685090"/>
                  <a:gd name="connsiteX54" fmla="*/ 581 w 638668"/>
                  <a:gd name="connsiteY54" fmla="*/ 264337 h 685090"/>
                  <a:gd name="connsiteX55" fmla="*/ 22406 w 638668"/>
                  <a:gd name="connsiteY55" fmla="*/ 235333 h 685090"/>
                  <a:gd name="connsiteX56" fmla="*/ 92044 w 638668"/>
                  <a:gd name="connsiteY56" fmla="*/ 206760 h 685090"/>
                  <a:gd name="connsiteX57" fmla="*/ 311439 w 638668"/>
                  <a:gd name="connsiteY57" fmla="*/ 0 h 68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8668" h="685090">
                    <a:moveTo>
                      <a:pt x="597314" y="306119"/>
                    </a:moveTo>
                    <a:lnTo>
                      <a:pt x="597314" y="577205"/>
                    </a:lnTo>
                    <a:lnTo>
                      <a:pt x="616698" y="572897"/>
                    </a:lnTo>
                    <a:lnTo>
                      <a:pt x="616698" y="313155"/>
                    </a:lnTo>
                    <a:close/>
                    <a:moveTo>
                      <a:pt x="561418" y="292910"/>
                    </a:moveTo>
                    <a:lnTo>
                      <a:pt x="561418" y="585245"/>
                    </a:lnTo>
                    <a:lnTo>
                      <a:pt x="582094" y="580651"/>
                    </a:lnTo>
                    <a:lnTo>
                      <a:pt x="582094" y="300520"/>
                    </a:lnTo>
                    <a:close/>
                    <a:moveTo>
                      <a:pt x="525522" y="279844"/>
                    </a:moveTo>
                    <a:lnTo>
                      <a:pt x="525522" y="593286"/>
                    </a:lnTo>
                    <a:lnTo>
                      <a:pt x="546198" y="588691"/>
                    </a:lnTo>
                    <a:lnTo>
                      <a:pt x="546198" y="287454"/>
                    </a:lnTo>
                    <a:close/>
                    <a:moveTo>
                      <a:pt x="489626" y="266778"/>
                    </a:moveTo>
                    <a:lnTo>
                      <a:pt x="489626" y="601327"/>
                    </a:lnTo>
                    <a:lnTo>
                      <a:pt x="510303" y="596732"/>
                    </a:lnTo>
                    <a:lnTo>
                      <a:pt x="510303" y="274244"/>
                    </a:lnTo>
                    <a:close/>
                    <a:moveTo>
                      <a:pt x="453730" y="253568"/>
                    </a:moveTo>
                    <a:lnTo>
                      <a:pt x="453730" y="609224"/>
                    </a:lnTo>
                    <a:lnTo>
                      <a:pt x="474407" y="604629"/>
                    </a:lnTo>
                    <a:lnTo>
                      <a:pt x="474407" y="261178"/>
                    </a:lnTo>
                    <a:close/>
                    <a:moveTo>
                      <a:pt x="417835" y="240502"/>
                    </a:moveTo>
                    <a:lnTo>
                      <a:pt x="417835" y="617265"/>
                    </a:lnTo>
                    <a:lnTo>
                      <a:pt x="438367" y="612670"/>
                    </a:lnTo>
                    <a:lnTo>
                      <a:pt x="438367" y="248112"/>
                    </a:lnTo>
                    <a:close/>
                    <a:moveTo>
                      <a:pt x="381939" y="227436"/>
                    </a:moveTo>
                    <a:lnTo>
                      <a:pt x="381939" y="625305"/>
                    </a:lnTo>
                    <a:lnTo>
                      <a:pt x="402471" y="620710"/>
                    </a:lnTo>
                    <a:lnTo>
                      <a:pt x="402471" y="234902"/>
                    </a:lnTo>
                    <a:close/>
                    <a:moveTo>
                      <a:pt x="345899" y="214370"/>
                    </a:moveTo>
                    <a:lnTo>
                      <a:pt x="345899" y="633346"/>
                    </a:lnTo>
                    <a:lnTo>
                      <a:pt x="366575" y="628751"/>
                    </a:lnTo>
                    <a:lnTo>
                      <a:pt x="366575" y="221836"/>
                    </a:lnTo>
                    <a:close/>
                    <a:moveTo>
                      <a:pt x="296650" y="196278"/>
                    </a:moveTo>
                    <a:lnTo>
                      <a:pt x="296650" y="644258"/>
                    </a:lnTo>
                    <a:lnTo>
                      <a:pt x="330679" y="636648"/>
                    </a:lnTo>
                    <a:lnTo>
                      <a:pt x="330679" y="208770"/>
                    </a:lnTo>
                    <a:close/>
                    <a:moveTo>
                      <a:pt x="313736" y="20102"/>
                    </a:moveTo>
                    <a:cubicBezTo>
                      <a:pt x="250129" y="80263"/>
                      <a:pt x="184081" y="137696"/>
                      <a:pt x="122196" y="196278"/>
                    </a:cubicBezTo>
                    <a:cubicBezTo>
                      <a:pt x="164410" y="185940"/>
                      <a:pt x="206767" y="165982"/>
                      <a:pt x="246827" y="152916"/>
                    </a:cubicBezTo>
                    <a:cubicBezTo>
                      <a:pt x="256303" y="149901"/>
                      <a:pt x="268651" y="148178"/>
                      <a:pt x="277553" y="151768"/>
                    </a:cubicBezTo>
                    <a:cubicBezTo>
                      <a:pt x="317613" y="167275"/>
                      <a:pt x="356811" y="185079"/>
                      <a:pt x="396440" y="201878"/>
                    </a:cubicBezTo>
                    <a:cubicBezTo>
                      <a:pt x="444253" y="222123"/>
                      <a:pt x="489339" y="242225"/>
                      <a:pt x="537152" y="262470"/>
                    </a:cubicBezTo>
                    <a:cubicBezTo>
                      <a:pt x="537870" y="261465"/>
                      <a:pt x="391128" y="102949"/>
                      <a:pt x="313736" y="20102"/>
                    </a:cubicBezTo>
                    <a:close/>
                    <a:moveTo>
                      <a:pt x="311439" y="0"/>
                    </a:moveTo>
                    <a:cubicBezTo>
                      <a:pt x="311439" y="0"/>
                      <a:pt x="522219" y="228872"/>
                      <a:pt x="561417" y="273526"/>
                    </a:cubicBezTo>
                    <a:cubicBezTo>
                      <a:pt x="590134" y="286592"/>
                      <a:pt x="591857" y="288459"/>
                      <a:pt x="622010" y="298653"/>
                    </a:cubicBezTo>
                    <a:cubicBezTo>
                      <a:pt x="635076" y="303104"/>
                      <a:pt x="638809" y="310571"/>
                      <a:pt x="638665" y="324068"/>
                    </a:cubicBezTo>
                    <a:cubicBezTo>
                      <a:pt x="638091" y="408064"/>
                      <a:pt x="638378" y="491916"/>
                      <a:pt x="638522" y="575913"/>
                    </a:cubicBezTo>
                    <a:cubicBezTo>
                      <a:pt x="638522" y="586394"/>
                      <a:pt x="638953" y="594578"/>
                      <a:pt x="625025" y="598168"/>
                    </a:cubicBezTo>
                    <a:cubicBezTo>
                      <a:pt x="550075" y="617264"/>
                      <a:pt x="478426" y="637366"/>
                      <a:pt x="403763" y="657324"/>
                    </a:cubicBezTo>
                    <a:cubicBezTo>
                      <a:pt x="370308" y="666226"/>
                      <a:pt x="336997" y="675703"/>
                      <a:pt x="303398" y="684174"/>
                    </a:cubicBezTo>
                    <a:cubicBezTo>
                      <a:pt x="296937" y="685754"/>
                      <a:pt x="288753" y="685179"/>
                      <a:pt x="282722" y="683313"/>
                    </a:cubicBezTo>
                    <a:cubicBezTo>
                      <a:pt x="187527" y="652730"/>
                      <a:pt x="118319" y="617983"/>
                      <a:pt x="26713" y="587543"/>
                    </a:cubicBezTo>
                    <a:cubicBezTo>
                      <a:pt x="8765" y="581512"/>
                      <a:pt x="-281" y="573184"/>
                      <a:pt x="7" y="552652"/>
                    </a:cubicBezTo>
                    <a:cubicBezTo>
                      <a:pt x="1012" y="456595"/>
                      <a:pt x="1012" y="360538"/>
                      <a:pt x="581" y="264337"/>
                    </a:cubicBezTo>
                    <a:cubicBezTo>
                      <a:pt x="581" y="247968"/>
                      <a:pt x="6899" y="239784"/>
                      <a:pt x="22406" y="235333"/>
                    </a:cubicBezTo>
                    <a:cubicBezTo>
                      <a:pt x="47102" y="228010"/>
                      <a:pt x="68783" y="217529"/>
                      <a:pt x="92044" y="206760"/>
                    </a:cubicBezTo>
                    <a:cubicBezTo>
                      <a:pt x="106258" y="200155"/>
                      <a:pt x="311726" y="4308"/>
                      <a:pt x="311439" y="0"/>
                    </a:cubicBezTo>
                    <a:close/>
                  </a:path>
                </a:pathLst>
              </a:custGeom>
              <a:grpFill/>
              <a:ln w="5501" cap="flat">
                <a:noFill/>
                <a:prstDash val="solid"/>
                <a:miter/>
              </a:ln>
            </p:spPr>
            <p:txBody>
              <a:bodyPr rtlCol="0" anchor="ctr"/>
              <a:lstStyle/>
              <a:p>
                <a:endParaRPr lang="en-US" sz="1350"/>
              </a:p>
            </p:txBody>
          </p:sp>
          <p:grpSp>
            <p:nvGrpSpPr>
              <p:cNvPr id="61" name="Group 60">
                <a:extLst>
                  <a:ext uri="{FF2B5EF4-FFF2-40B4-BE49-F238E27FC236}">
                    <a16:creationId xmlns:a16="http://schemas.microsoft.com/office/drawing/2014/main" id="{3B1E4F2F-C538-4AA1-8437-787A2404165F}"/>
                  </a:ext>
                </a:extLst>
              </p:cNvPr>
              <p:cNvGrpSpPr/>
              <p:nvPr/>
            </p:nvGrpSpPr>
            <p:grpSpPr>
              <a:xfrm>
                <a:off x="10112869" y="1087963"/>
                <a:ext cx="3418944" cy="3192589"/>
                <a:chOff x="10112869" y="1087963"/>
                <a:chExt cx="3418944" cy="3192589"/>
              </a:xfrm>
              <a:grpFill/>
            </p:grpSpPr>
            <p:sp>
              <p:nvSpPr>
                <p:cNvPr id="62" name="Rectangle: Rounded Corners 61">
                  <a:extLst>
                    <a:ext uri="{FF2B5EF4-FFF2-40B4-BE49-F238E27FC236}">
                      <a16:creationId xmlns:a16="http://schemas.microsoft.com/office/drawing/2014/main" id="{F77BED7A-9B30-43D5-9681-B4DD58C889AA}"/>
                    </a:ext>
                  </a:extLst>
                </p:cNvPr>
                <p:cNvSpPr/>
                <p:nvPr/>
              </p:nvSpPr>
              <p:spPr>
                <a:xfrm>
                  <a:off x="10147853" y="2407464"/>
                  <a:ext cx="3383960" cy="8694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3" name="Rectangle 62">
                  <a:extLst>
                    <a:ext uri="{FF2B5EF4-FFF2-40B4-BE49-F238E27FC236}">
                      <a16:creationId xmlns:a16="http://schemas.microsoft.com/office/drawing/2014/main" id="{085751C7-3635-4E82-9F31-F9D73957A1A5}"/>
                    </a:ext>
                  </a:extLst>
                </p:cNvPr>
                <p:cNvSpPr/>
                <p:nvPr/>
              </p:nvSpPr>
              <p:spPr>
                <a:xfrm>
                  <a:off x="11772474" y="3314205"/>
                  <a:ext cx="1343744" cy="925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Rectangle 63">
                  <a:extLst>
                    <a:ext uri="{FF2B5EF4-FFF2-40B4-BE49-F238E27FC236}">
                      <a16:creationId xmlns:a16="http://schemas.microsoft.com/office/drawing/2014/main" id="{B1211091-101E-4D3F-B63B-F9C83E5DBB16}"/>
                    </a:ext>
                  </a:extLst>
                </p:cNvPr>
                <p:cNvSpPr/>
                <p:nvPr/>
              </p:nvSpPr>
              <p:spPr>
                <a:xfrm>
                  <a:off x="11766761"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Rectangle 64">
                  <a:extLst>
                    <a:ext uri="{FF2B5EF4-FFF2-40B4-BE49-F238E27FC236}">
                      <a16:creationId xmlns:a16="http://schemas.microsoft.com/office/drawing/2014/main" id="{5BCC2C38-DA71-422F-9989-9E6F83459540}"/>
                    </a:ext>
                  </a:extLst>
                </p:cNvPr>
                <p:cNvSpPr/>
                <p:nvPr/>
              </p:nvSpPr>
              <p:spPr>
                <a:xfrm>
                  <a:off x="12239858"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Rectangle 65">
                  <a:extLst>
                    <a:ext uri="{FF2B5EF4-FFF2-40B4-BE49-F238E27FC236}">
                      <a16:creationId xmlns:a16="http://schemas.microsoft.com/office/drawing/2014/main" id="{D3865A45-0A9C-4E2B-B263-8F46A4DC25E3}"/>
                    </a:ext>
                  </a:extLst>
                </p:cNvPr>
                <p:cNvSpPr/>
                <p:nvPr/>
              </p:nvSpPr>
              <p:spPr>
                <a:xfrm>
                  <a:off x="13026689" y="2239508"/>
                  <a:ext cx="80436" cy="2039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Rectangle 66">
                  <a:extLst>
                    <a:ext uri="{FF2B5EF4-FFF2-40B4-BE49-F238E27FC236}">
                      <a16:creationId xmlns:a16="http://schemas.microsoft.com/office/drawing/2014/main" id="{8CE50BC9-00CB-43CA-BE85-9034D6737169}"/>
                    </a:ext>
                  </a:extLst>
                </p:cNvPr>
                <p:cNvSpPr/>
                <p:nvPr/>
              </p:nvSpPr>
              <p:spPr>
                <a:xfrm>
                  <a:off x="12523780" y="2451528"/>
                  <a:ext cx="77841" cy="18272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Rectangle 67">
                  <a:extLst>
                    <a:ext uri="{FF2B5EF4-FFF2-40B4-BE49-F238E27FC236}">
                      <a16:creationId xmlns:a16="http://schemas.microsoft.com/office/drawing/2014/main" id="{90AEA9F0-7C43-4067-8D7F-4B2949F43661}"/>
                    </a:ext>
                  </a:extLst>
                </p:cNvPr>
                <p:cNvSpPr/>
                <p:nvPr/>
              </p:nvSpPr>
              <p:spPr>
                <a:xfrm rot="2465944">
                  <a:off x="12622677" y="2284600"/>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Rectangle 68">
                  <a:extLst>
                    <a:ext uri="{FF2B5EF4-FFF2-40B4-BE49-F238E27FC236}">
                      <a16:creationId xmlns:a16="http://schemas.microsoft.com/office/drawing/2014/main" id="{28D40846-8ACC-419C-B42E-BC2727A076FE}"/>
                    </a:ext>
                  </a:extLst>
                </p:cNvPr>
                <p:cNvSpPr/>
                <p:nvPr/>
              </p:nvSpPr>
              <p:spPr>
                <a:xfrm rot="658490">
                  <a:off x="11863647" y="1255476"/>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Rectangle 69">
                  <a:extLst>
                    <a:ext uri="{FF2B5EF4-FFF2-40B4-BE49-F238E27FC236}">
                      <a16:creationId xmlns:a16="http://schemas.microsoft.com/office/drawing/2014/main" id="{7EF43504-E041-4F93-916E-5EFF2C06CD02}"/>
                    </a:ext>
                  </a:extLst>
                </p:cNvPr>
                <p:cNvSpPr/>
                <p:nvPr/>
              </p:nvSpPr>
              <p:spPr>
                <a:xfrm rot="20633081">
                  <a:off x="12106628" y="1224307"/>
                  <a:ext cx="64929" cy="10552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Rectangle 70">
                  <a:extLst>
                    <a:ext uri="{FF2B5EF4-FFF2-40B4-BE49-F238E27FC236}">
                      <a16:creationId xmlns:a16="http://schemas.microsoft.com/office/drawing/2014/main" id="{E8BA7E21-09CA-421E-BEDB-16B335BC3EDF}"/>
                    </a:ext>
                  </a:extLst>
                </p:cNvPr>
                <p:cNvSpPr/>
                <p:nvPr/>
              </p:nvSpPr>
              <p:spPr>
                <a:xfrm rot="19505308">
                  <a:off x="12382395" y="1087963"/>
                  <a:ext cx="47366" cy="14536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Rectangle 71">
                  <a:extLst>
                    <a:ext uri="{FF2B5EF4-FFF2-40B4-BE49-F238E27FC236}">
                      <a16:creationId xmlns:a16="http://schemas.microsoft.com/office/drawing/2014/main" id="{09AC2E4E-6D5A-4BDD-BC82-E0188066E24D}"/>
                    </a:ext>
                  </a:extLst>
                </p:cNvPr>
                <p:cNvSpPr/>
                <p:nvPr/>
              </p:nvSpPr>
              <p:spPr>
                <a:xfrm>
                  <a:off x="12417111" y="2056336"/>
                  <a:ext cx="962547" cy="3621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3" name="Rectangle 72">
                  <a:extLst>
                    <a:ext uri="{FF2B5EF4-FFF2-40B4-BE49-F238E27FC236}">
                      <a16:creationId xmlns:a16="http://schemas.microsoft.com/office/drawing/2014/main" id="{11F8FB03-F143-42C2-9171-545C31CD01AF}"/>
                    </a:ext>
                  </a:extLst>
                </p:cNvPr>
                <p:cNvSpPr/>
                <p:nvPr/>
              </p:nvSpPr>
              <p:spPr>
                <a:xfrm rot="3295761" flipH="1">
                  <a:off x="11139455" y="771268"/>
                  <a:ext cx="36576" cy="2089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Rectangle 73">
                  <a:extLst>
                    <a:ext uri="{FF2B5EF4-FFF2-40B4-BE49-F238E27FC236}">
                      <a16:creationId xmlns:a16="http://schemas.microsoft.com/office/drawing/2014/main" id="{06B5A1F7-C299-4C14-A7B2-CA22041E4BBC}"/>
                    </a:ext>
                  </a:extLst>
                </p:cNvPr>
                <p:cNvSpPr/>
                <p:nvPr/>
              </p:nvSpPr>
              <p:spPr>
                <a:xfrm>
                  <a:off x="11766760" y="2239508"/>
                  <a:ext cx="521564" cy="758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Rectangle: Top Corners Rounded 74">
                  <a:extLst>
                    <a:ext uri="{FF2B5EF4-FFF2-40B4-BE49-F238E27FC236}">
                      <a16:creationId xmlns:a16="http://schemas.microsoft.com/office/drawing/2014/main" id="{C212ABD2-232E-445B-94DC-8AAD3164F0D8}"/>
                    </a:ext>
                  </a:extLst>
                </p:cNvPr>
                <p:cNvSpPr/>
                <p:nvPr/>
              </p:nvSpPr>
              <p:spPr>
                <a:xfrm>
                  <a:off x="11734846"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Rectangle: Top Corners Rounded 75">
                  <a:extLst>
                    <a:ext uri="{FF2B5EF4-FFF2-40B4-BE49-F238E27FC236}">
                      <a16:creationId xmlns:a16="http://schemas.microsoft.com/office/drawing/2014/main" id="{101030E8-6A32-4DB6-8AF7-F67AACAF7D34}"/>
                    </a:ext>
                  </a:extLst>
                </p:cNvPr>
                <p:cNvSpPr/>
                <p:nvPr/>
              </p:nvSpPr>
              <p:spPr>
                <a:xfrm>
                  <a:off x="12200132"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Rectangle: Top Corners Rounded 76">
                  <a:extLst>
                    <a:ext uri="{FF2B5EF4-FFF2-40B4-BE49-F238E27FC236}">
                      <a16:creationId xmlns:a16="http://schemas.microsoft.com/office/drawing/2014/main" id="{515A52AC-3596-43B3-B2DA-29F57B4000F5}"/>
                    </a:ext>
                  </a:extLst>
                </p:cNvPr>
                <p:cNvSpPr/>
                <p:nvPr/>
              </p:nvSpPr>
              <p:spPr>
                <a:xfrm>
                  <a:off x="12490568"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Rectangle: Top Corners Rounded 77">
                  <a:extLst>
                    <a:ext uri="{FF2B5EF4-FFF2-40B4-BE49-F238E27FC236}">
                      <a16:creationId xmlns:a16="http://schemas.microsoft.com/office/drawing/2014/main" id="{DEA5C9A6-B5EA-43B5-8CF9-9E1804C4A7EB}"/>
                    </a:ext>
                  </a:extLst>
                </p:cNvPr>
                <p:cNvSpPr/>
                <p:nvPr/>
              </p:nvSpPr>
              <p:spPr>
                <a:xfrm>
                  <a:off x="12994775" y="4112596"/>
                  <a:ext cx="144264" cy="167956"/>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Rectangle 78">
                  <a:extLst>
                    <a:ext uri="{FF2B5EF4-FFF2-40B4-BE49-F238E27FC236}">
                      <a16:creationId xmlns:a16="http://schemas.microsoft.com/office/drawing/2014/main" id="{6ED743A9-D5DA-4791-B3DA-BBA180E37B0A}"/>
                    </a:ext>
                  </a:extLst>
                </p:cNvPr>
                <p:cNvSpPr/>
                <p:nvPr/>
              </p:nvSpPr>
              <p:spPr>
                <a:xfrm rot="2465944">
                  <a:off x="12155656" y="2331293"/>
                  <a:ext cx="45720" cy="1175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Rectangle 79">
                  <a:extLst>
                    <a:ext uri="{FF2B5EF4-FFF2-40B4-BE49-F238E27FC236}">
                      <a16:creationId xmlns:a16="http://schemas.microsoft.com/office/drawing/2014/main" id="{FEF37C2D-ABB9-48A4-A8CA-9E3BC0D7D860}"/>
                    </a:ext>
                  </a:extLst>
                </p:cNvPr>
                <p:cNvSpPr/>
                <p:nvPr/>
              </p:nvSpPr>
              <p:spPr>
                <a:xfrm>
                  <a:off x="10326532" y="2433584"/>
                  <a:ext cx="45719" cy="4362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Rectangle 80">
                  <a:extLst>
                    <a:ext uri="{FF2B5EF4-FFF2-40B4-BE49-F238E27FC236}">
                      <a16:creationId xmlns:a16="http://schemas.microsoft.com/office/drawing/2014/main" id="{87CD0AD0-CF45-4D91-B588-492B2C164E80}"/>
                    </a:ext>
                  </a:extLst>
                </p:cNvPr>
                <p:cNvSpPr/>
                <p:nvPr/>
              </p:nvSpPr>
              <p:spPr>
                <a:xfrm flipV="1">
                  <a:off x="11921107" y="1202428"/>
                  <a:ext cx="164311" cy="61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APOYO A PROYECTOS SOCIALES</a:t>
            </a:r>
          </a:p>
        </p:txBody>
      </p:sp>
      <p:grpSp>
        <p:nvGrpSpPr>
          <p:cNvPr id="8" name="Group 7">
            <a:extLst>
              <a:ext uri="{FF2B5EF4-FFF2-40B4-BE49-F238E27FC236}">
                <a16:creationId xmlns:a16="http://schemas.microsoft.com/office/drawing/2014/main" id="{57F6128D-B1C7-4235-82DA-6F8D8E29A79E}"/>
              </a:ext>
            </a:extLst>
          </p:cNvPr>
          <p:cNvGrpSpPr/>
          <p:nvPr/>
        </p:nvGrpSpPr>
        <p:grpSpPr>
          <a:xfrm>
            <a:off x="3267506" y="2388687"/>
            <a:ext cx="2614612" cy="2125170"/>
            <a:chOff x="2676526" y="2041913"/>
            <a:chExt cx="3486148" cy="2833560"/>
          </a:xfrm>
        </p:grpSpPr>
        <p:grpSp>
          <p:nvGrpSpPr>
            <p:cNvPr id="9" name="Group 8">
              <a:extLst>
                <a:ext uri="{FF2B5EF4-FFF2-40B4-BE49-F238E27FC236}">
                  <a16:creationId xmlns:a16="http://schemas.microsoft.com/office/drawing/2014/main" id="{5D02857B-486B-41BF-9D57-0DAE58286108}"/>
                </a:ext>
              </a:extLst>
            </p:cNvPr>
            <p:cNvGrpSpPr/>
            <p:nvPr/>
          </p:nvGrpSpPr>
          <p:grpSpPr>
            <a:xfrm>
              <a:off x="2745022" y="2041913"/>
              <a:ext cx="3417652" cy="2755290"/>
              <a:chOff x="2745022" y="2041913"/>
              <a:chExt cx="3417652" cy="2755290"/>
            </a:xfrm>
            <a:solidFill>
              <a:srgbClr val="FAB117"/>
            </a:solidFill>
          </p:grpSpPr>
          <p:sp>
            <p:nvSpPr>
              <p:cNvPr id="11" name="Freeform 3">
                <a:extLst>
                  <a:ext uri="{FF2B5EF4-FFF2-40B4-BE49-F238E27FC236}">
                    <a16:creationId xmlns:a16="http://schemas.microsoft.com/office/drawing/2014/main" id="{9363527A-2790-48C7-BF47-4535FBB220EA}"/>
                  </a:ext>
                </a:extLst>
              </p:cNvPr>
              <p:cNvSpPr/>
              <p:nvPr/>
            </p:nvSpPr>
            <p:spPr>
              <a:xfrm>
                <a:off x="2901403" y="2041913"/>
                <a:ext cx="3261271" cy="1993269"/>
              </a:xfrm>
              <a:custGeom>
                <a:avLst/>
                <a:gdLst>
                  <a:gd name="connsiteX0" fmla="*/ 0 w 3228975"/>
                  <a:gd name="connsiteY0" fmla="*/ 790575 h 1866900"/>
                  <a:gd name="connsiteX1" fmla="*/ 0 w 3228975"/>
                  <a:gd name="connsiteY1" fmla="*/ 790575 h 1866900"/>
                  <a:gd name="connsiteX2" fmla="*/ 85725 w 3228975"/>
                  <a:gd name="connsiteY2" fmla="*/ 742950 h 1866900"/>
                  <a:gd name="connsiteX3" fmla="*/ 866775 w 3228975"/>
                  <a:gd name="connsiteY3" fmla="*/ 0 h 1866900"/>
                  <a:gd name="connsiteX4" fmla="*/ 962025 w 3228975"/>
                  <a:gd name="connsiteY4" fmla="*/ 19050 h 1866900"/>
                  <a:gd name="connsiteX5" fmla="*/ 2105025 w 3228975"/>
                  <a:gd name="connsiteY5" fmla="*/ 9525 h 1866900"/>
                  <a:gd name="connsiteX6" fmla="*/ 3228975 w 3228975"/>
                  <a:gd name="connsiteY6" fmla="*/ 476250 h 1866900"/>
                  <a:gd name="connsiteX7" fmla="*/ 3219450 w 3228975"/>
                  <a:gd name="connsiteY7" fmla="*/ 1866900 h 1866900"/>
                  <a:gd name="connsiteX8" fmla="*/ 3086100 w 3228975"/>
                  <a:gd name="connsiteY8" fmla="*/ 1847850 h 1866900"/>
                  <a:gd name="connsiteX9" fmla="*/ 2095500 w 3228975"/>
                  <a:gd name="connsiteY9" fmla="*/ 771525 h 1866900"/>
                  <a:gd name="connsiteX10" fmla="*/ 1095375 w 3228975"/>
                  <a:gd name="connsiteY10" fmla="*/ 571500 h 1866900"/>
                  <a:gd name="connsiteX11" fmla="*/ 0 w 3228975"/>
                  <a:gd name="connsiteY11" fmla="*/ 790575 h 1866900"/>
                  <a:gd name="connsiteX0" fmla="*/ 0 w 3228975"/>
                  <a:gd name="connsiteY0" fmla="*/ 790575 h 1866900"/>
                  <a:gd name="connsiteX1" fmla="*/ 0 w 3228975"/>
                  <a:gd name="connsiteY1" fmla="*/ 790575 h 1866900"/>
                  <a:gd name="connsiteX2" fmla="*/ 85725 w 3228975"/>
                  <a:gd name="connsiteY2" fmla="*/ 742950 h 1866900"/>
                  <a:gd name="connsiteX3" fmla="*/ 866775 w 3228975"/>
                  <a:gd name="connsiteY3" fmla="*/ 0 h 1866900"/>
                  <a:gd name="connsiteX4" fmla="*/ 2105025 w 3228975"/>
                  <a:gd name="connsiteY4" fmla="*/ 9525 h 1866900"/>
                  <a:gd name="connsiteX5" fmla="*/ 3228975 w 3228975"/>
                  <a:gd name="connsiteY5" fmla="*/ 476250 h 1866900"/>
                  <a:gd name="connsiteX6" fmla="*/ 3219450 w 3228975"/>
                  <a:gd name="connsiteY6" fmla="*/ 1866900 h 1866900"/>
                  <a:gd name="connsiteX7" fmla="*/ 3086100 w 3228975"/>
                  <a:gd name="connsiteY7" fmla="*/ 1847850 h 1866900"/>
                  <a:gd name="connsiteX8" fmla="*/ 2095500 w 3228975"/>
                  <a:gd name="connsiteY8" fmla="*/ 771525 h 1866900"/>
                  <a:gd name="connsiteX9" fmla="*/ 1095375 w 3228975"/>
                  <a:gd name="connsiteY9" fmla="*/ 571500 h 1866900"/>
                  <a:gd name="connsiteX10" fmla="*/ 0 w 3228975"/>
                  <a:gd name="connsiteY10" fmla="*/ 790575 h 1866900"/>
                  <a:gd name="connsiteX0" fmla="*/ 0 w 3228975"/>
                  <a:gd name="connsiteY0" fmla="*/ 790575 h 1866900"/>
                  <a:gd name="connsiteX1" fmla="*/ 0 w 3228975"/>
                  <a:gd name="connsiteY1" fmla="*/ 790575 h 1866900"/>
                  <a:gd name="connsiteX2" fmla="*/ 85725 w 3228975"/>
                  <a:gd name="connsiteY2" fmla="*/ 742950 h 1866900"/>
                  <a:gd name="connsiteX3" fmla="*/ 866775 w 3228975"/>
                  <a:gd name="connsiteY3" fmla="*/ 0 h 1866900"/>
                  <a:gd name="connsiteX4" fmla="*/ 2105025 w 3228975"/>
                  <a:gd name="connsiteY4" fmla="*/ 9525 h 1866900"/>
                  <a:gd name="connsiteX5" fmla="*/ 3228975 w 3228975"/>
                  <a:gd name="connsiteY5" fmla="*/ 476250 h 1866900"/>
                  <a:gd name="connsiteX6" fmla="*/ 3219450 w 3228975"/>
                  <a:gd name="connsiteY6" fmla="*/ 1866900 h 1866900"/>
                  <a:gd name="connsiteX7" fmla="*/ 3086100 w 3228975"/>
                  <a:gd name="connsiteY7" fmla="*/ 1847850 h 1866900"/>
                  <a:gd name="connsiteX8" fmla="*/ 2095500 w 3228975"/>
                  <a:gd name="connsiteY8" fmla="*/ 771525 h 1866900"/>
                  <a:gd name="connsiteX9" fmla="*/ 1095375 w 3228975"/>
                  <a:gd name="connsiteY9" fmla="*/ 571500 h 1866900"/>
                  <a:gd name="connsiteX10" fmla="*/ 0 w 3228975"/>
                  <a:gd name="connsiteY10" fmla="*/ 790575 h 1866900"/>
                  <a:gd name="connsiteX0" fmla="*/ 0 w 3228975"/>
                  <a:gd name="connsiteY0" fmla="*/ 790575 h 1866900"/>
                  <a:gd name="connsiteX1" fmla="*/ 0 w 3228975"/>
                  <a:gd name="connsiteY1" fmla="*/ 790575 h 1866900"/>
                  <a:gd name="connsiteX2" fmla="*/ 85725 w 3228975"/>
                  <a:gd name="connsiteY2" fmla="*/ 742950 h 1866900"/>
                  <a:gd name="connsiteX3" fmla="*/ 866775 w 3228975"/>
                  <a:gd name="connsiteY3" fmla="*/ 0 h 1866900"/>
                  <a:gd name="connsiteX4" fmla="*/ 2105025 w 3228975"/>
                  <a:gd name="connsiteY4" fmla="*/ 9525 h 1866900"/>
                  <a:gd name="connsiteX5" fmla="*/ 3228975 w 3228975"/>
                  <a:gd name="connsiteY5" fmla="*/ 476250 h 1866900"/>
                  <a:gd name="connsiteX6" fmla="*/ 3219450 w 3228975"/>
                  <a:gd name="connsiteY6" fmla="*/ 1866900 h 1866900"/>
                  <a:gd name="connsiteX7" fmla="*/ 3086100 w 3228975"/>
                  <a:gd name="connsiteY7" fmla="*/ 1847850 h 1866900"/>
                  <a:gd name="connsiteX8" fmla="*/ 2095500 w 3228975"/>
                  <a:gd name="connsiteY8" fmla="*/ 771525 h 1866900"/>
                  <a:gd name="connsiteX9" fmla="*/ 1095375 w 3228975"/>
                  <a:gd name="connsiteY9" fmla="*/ 571500 h 1866900"/>
                  <a:gd name="connsiteX10" fmla="*/ 0 w 3228975"/>
                  <a:gd name="connsiteY10" fmla="*/ 790575 h 1866900"/>
                  <a:gd name="connsiteX0" fmla="*/ 0 w 3228975"/>
                  <a:gd name="connsiteY0" fmla="*/ 790575 h 1866900"/>
                  <a:gd name="connsiteX1" fmla="*/ 0 w 3228975"/>
                  <a:gd name="connsiteY1" fmla="*/ 790575 h 1866900"/>
                  <a:gd name="connsiteX2" fmla="*/ 866775 w 3228975"/>
                  <a:gd name="connsiteY2" fmla="*/ 0 h 1866900"/>
                  <a:gd name="connsiteX3" fmla="*/ 2105025 w 3228975"/>
                  <a:gd name="connsiteY3" fmla="*/ 9525 h 1866900"/>
                  <a:gd name="connsiteX4" fmla="*/ 3228975 w 3228975"/>
                  <a:gd name="connsiteY4" fmla="*/ 476250 h 1866900"/>
                  <a:gd name="connsiteX5" fmla="*/ 3219450 w 3228975"/>
                  <a:gd name="connsiteY5" fmla="*/ 1866900 h 1866900"/>
                  <a:gd name="connsiteX6" fmla="*/ 3086100 w 3228975"/>
                  <a:gd name="connsiteY6" fmla="*/ 1847850 h 1866900"/>
                  <a:gd name="connsiteX7" fmla="*/ 2095500 w 3228975"/>
                  <a:gd name="connsiteY7" fmla="*/ 771525 h 1866900"/>
                  <a:gd name="connsiteX8" fmla="*/ 1095375 w 3228975"/>
                  <a:gd name="connsiteY8" fmla="*/ 571500 h 1866900"/>
                  <a:gd name="connsiteX9" fmla="*/ 0 w 3228975"/>
                  <a:gd name="connsiteY9" fmla="*/ 790575 h 1866900"/>
                  <a:gd name="connsiteX0" fmla="*/ 0 w 3228975"/>
                  <a:gd name="connsiteY0" fmla="*/ 790575 h 1866900"/>
                  <a:gd name="connsiteX1" fmla="*/ 0 w 3228975"/>
                  <a:gd name="connsiteY1" fmla="*/ 790575 h 1866900"/>
                  <a:gd name="connsiteX2" fmla="*/ 866775 w 3228975"/>
                  <a:gd name="connsiteY2" fmla="*/ 0 h 1866900"/>
                  <a:gd name="connsiteX3" fmla="*/ 2105025 w 3228975"/>
                  <a:gd name="connsiteY3" fmla="*/ 9525 h 1866900"/>
                  <a:gd name="connsiteX4" fmla="*/ 3228975 w 3228975"/>
                  <a:gd name="connsiteY4" fmla="*/ 476250 h 1866900"/>
                  <a:gd name="connsiteX5" fmla="*/ 3219450 w 3228975"/>
                  <a:gd name="connsiteY5" fmla="*/ 1866900 h 1866900"/>
                  <a:gd name="connsiteX6" fmla="*/ 3086100 w 3228975"/>
                  <a:gd name="connsiteY6" fmla="*/ 1847850 h 1866900"/>
                  <a:gd name="connsiteX7" fmla="*/ 2095500 w 3228975"/>
                  <a:gd name="connsiteY7" fmla="*/ 771525 h 1866900"/>
                  <a:gd name="connsiteX8" fmla="*/ 1095375 w 3228975"/>
                  <a:gd name="connsiteY8" fmla="*/ 571500 h 1866900"/>
                  <a:gd name="connsiteX9" fmla="*/ 0 w 3228975"/>
                  <a:gd name="connsiteY9" fmla="*/ 790575 h 1866900"/>
                  <a:gd name="connsiteX0" fmla="*/ 253889 w 3254264"/>
                  <a:gd name="connsiteY0" fmla="*/ 1143000 h 1866900"/>
                  <a:gd name="connsiteX1" fmla="*/ 25289 w 3254264"/>
                  <a:gd name="connsiteY1" fmla="*/ 790575 h 1866900"/>
                  <a:gd name="connsiteX2" fmla="*/ 892064 w 3254264"/>
                  <a:gd name="connsiteY2" fmla="*/ 0 h 1866900"/>
                  <a:gd name="connsiteX3" fmla="*/ 2130314 w 3254264"/>
                  <a:gd name="connsiteY3" fmla="*/ 9525 h 1866900"/>
                  <a:gd name="connsiteX4" fmla="*/ 3254264 w 3254264"/>
                  <a:gd name="connsiteY4" fmla="*/ 476250 h 1866900"/>
                  <a:gd name="connsiteX5" fmla="*/ 3244739 w 3254264"/>
                  <a:gd name="connsiteY5" fmla="*/ 1866900 h 1866900"/>
                  <a:gd name="connsiteX6" fmla="*/ 3111389 w 3254264"/>
                  <a:gd name="connsiteY6" fmla="*/ 1847850 h 1866900"/>
                  <a:gd name="connsiteX7" fmla="*/ 2120789 w 3254264"/>
                  <a:gd name="connsiteY7" fmla="*/ 771525 h 1866900"/>
                  <a:gd name="connsiteX8" fmla="*/ 1120664 w 3254264"/>
                  <a:gd name="connsiteY8" fmla="*/ 571500 h 1866900"/>
                  <a:gd name="connsiteX9" fmla="*/ 253889 w 3254264"/>
                  <a:gd name="connsiteY9" fmla="*/ 1143000 h 1866900"/>
                  <a:gd name="connsiteX0" fmla="*/ 1097065 w 3230665"/>
                  <a:gd name="connsiteY0" fmla="*/ 571500 h 1866900"/>
                  <a:gd name="connsiteX1" fmla="*/ 1690 w 3230665"/>
                  <a:gd name="connsiteY1" fmla="*/ 790575 h 1866900"/>
                  <a:gd name="connsiteX2" fmla="*/ 868465 w 3230665"/>
                  <a:gd name="connsiteY2" fmla="*/ 0 h 1866900"/>
                  <a:gd name="connsiteX3" fmla="*/ 2106715 w 3230665"/>
                  <a:gd name="connsiteY3" fmla="*/ 9525 h 1866900"/>
                  <a:gd name="connsiteX4" fmla="*/ 3230665 w 3230665"/>
                  <a:gd name="connsiteY4" fmla="*/ 476250 h 1866900"/>
                  <a:gd name="connsiteX5" fmla="*/ 3221140 w 3230665"/>
                  <a:gd name="connsiteY5" fmla="*/ 1866900 h 1866900"/>
                  <a:gd name="connsiteX6" fmla="*/ 3087790 w 3230665"/>
                  <a:gd name="connsiteY6" fmla="*/ 1847850 h 1866900"/>
                  <a:gd name="connsiteX7" fmla="*/ 2097190 w 3230665"/>
                  <a:gd name="connsiteY7" fmla="*/ 771525 h 1866900"/>
                  <a:gd name="connsiteX8" fmla="*/ 1097065 w 3230665"/>
                  <a:gd name="connsiteY8" fmla="*/ 571500 h 1866900"/>
                  <a:gd name="connsiteX0" fmla="*/ 1099783 w 3233383"/>
                  <a:gd name="connsiteY0" fmla="*/ 571500 h 1866900"/>
                  <a:gd name="connsiteX1" fmla="*/ 4408 w 3233383"/>
                  <a:gd name="connsiteY1" fmla="*/ 790575 h 1866900"/>
                  <a:gd name="connsiteX2" fmla="*/ 871183 w 3233383"/>
                  <a:gd name="connsiteY2" fmla="*/ 0 h 1866900"/>
                  <a:gd name="connsiteX3" fmla="*/ 2109433 w 3233383"/>
                  <a:gd name="connsiteY3" fmla="*/ 9525 h 1866900"/>
                  <a:gd name="connsiteX4" fmla="*/ 3233383 w 3233383"/>
                  <a:gd name="connsiteY4" fmla="*/ 476250 h 1866900"/>
                  <a:gd name="connsiteX5" fmla="*/ 3223858 w 3233383"/>
                  <a:gd name="connsiteY5" fmla="*/ 1866900 h 1866900"/>
                  <a:gd name="connsiteX6" fmla="*/ 3090508 w 3233383"/>
                  <a:gd name="connsiteY6" fmla="*/ 1847850 h 1866900"/>
                  <a:gd name="connsiteX7" fmla="*/ 2099908 w 3233383"/>
                  <a:gd name="connsiteY7" fmla="*/ 771525 h 1866900"/>
                  <a:gd name="connsiteX8" fmla="*/ 1099783 w 3233383"/>
                  <a:gd name="connsiteY8" fmla="*/ 571500 h 1866900"/>
                  <a:gd name="connsiteX0" fmla="*/ 1099783 w 3233383"/>
                  <a:gd name="connsiteY0" fmla="*/ 571500 h 1866900"/>
                  <a:gd name="connsiteX1" fmla="*/ 4408 w 3233383"/>
                  <a:gd name="connsiteY1" fmla="*/ 790575 h 1866900"/>
                  <a:gd name="connsiteX2" fmla="*/ 871183 w 3233383"/>
                  <a:gd name="connsiteY2" fmla="*/ 0 h 1866900"/>
                  <a:gd name="connsiteX3" fmla="*/ 2109433 w 3233383"/>
                  <a:gd name="connsiteY3" fmla="*/ 9525 h 1866900"/>
                  <a:gd name="connsiteX4" fmla="*/ 3233383 w 3233383"/>
                  <a:gd name="connsiteY4" fmla="*/ 476250 h 1866900"/>
                  <a:gd name="connsiteX5" fmla="*/ 3223858 w 3233383"/>
                  <a:gd name="connsiteY5" fmla="*/ 1866900 h 1866900"/>
                  <a:gd name="connsiteX6" fmla="*/ 3090508 w 3233383"/>
                  <a:gd name="connsiteY6" fmla="*/ 1847850 h 1866900"/>
                  <a:gd name="connsiteX7" fmla="*/ 2099908 w 3233383"/>
                  <a:gd name="connsiteY7" fmla="*/ 771525 h 1866900"/>
                  <a:gd name="connsiteX8" fmla="*/ 1099783 w 3233383"/>
                  <a:gd name="connsiteY8" fmla="*/ 571500 h 1866900"/>
                  <a:gd name="connsiteX0" fmla="*/ 1099427 w 3233027"/>
                  <a:gd name="connsiteY0" fmla="*/ 571500 h 1866900"/>
                  <a:gd name="connsiteX1" fmla="*/ 4052 w 3233027"/>
                  <a:gd name="connsiteY1" fmla="*/ 790575 h 1866900"/>
                  <a:gd name="connsiteX2" fmla="*/ 870827 w 3233027"/>
                  <a:gd name="connsiteY2" fmla="*/ 0 h 1866900"/>
                  <a:gd name="connsiteX3" fmla="*/ 2109077 w 3233027"/>
                  <a:gd name="connsiteY3" fmla="*/ 9525 h 1866900"/>
                  <a:gd name="connsiteX4" fmla="*/ 3233027 w 3233027"/>
                  <a:gd name="connsiteY4" fmla="*/ 476250 h 1866900"/>
                  <a:gd name="connsiteX5" fmla="*/ 3223502 w 3233027"/>
                  <a:gd name="connsiteY5" fmla="*/ 1866900 h 1866900"/>
                  <a:gd name="connsiteX6" fmla="*/ 3090152 w 3233027"/>
                  <a:gd name="connsiteY6" fmla="*/ 1847850 h 1866900"/>
                  <a:gd name="connsiteX7" fmla="*/ 2099552 w 3233027"/>
                  <a:gd name="connsiteY7" fmla="*/ 771525 h 1866900"/>
                  <a:gd name="connsiteX8" fmla="*/ 1099427 w 3233027"/>
                  <a:gd name="connsiteY8" fmla="*/ 571500 h 1866900"/>
                  <a:gd name="connsiteX0" fmla="*/ 1118366 w 3251966"/>
                  <a:gd name="connsiteY0" fmla="*/ 571500 h 1866900"/>
                  <a:gd name="connsiteX1" fmla="*/ 3941 w 3251966"/>
                  <a:gd name="connsiteY1" fmla="*/ 809625 h 1866900"/>
                  <a:gd name="connsiteX2" fmla="*/ 889766 w 3251966"/>
                  <a:gd name="connsiteY2" fmla="*/ 0 h 1866900"/>
                  <a:gd name="connsiteX3" fmla="*/ 2128016 w 3251966"/>
                  <a:gd name="connsiteY3" fmla="*/ 9525 h 1866900"/>
                  <a:gd name="connsiteX4" fmla="*/ 3251966 w 3251966"/>
                  <a:gd name="connsiteY4" fmla="*/ 476250 h 1866900"/>
                  <a:gd name="connsiteX5" fmla="*/ 3242441 w 3251966"/>
                  <a:gd name="connsiteY5" fmla="*/ 1866900 h 1866900"/>
                  <a:gd name="connsiteX6" fmla="*/ 3109091 w 3251966"/>
                  <a:gd name="connsiteY6" fmla="*/ 1847850 h 1866900"/>
                  <a:gd name="connsiteX7" fmla="*/ 2118491 w 3251966"/>
                  <a:gd name="connsiteY7" fmla="*/ 771525 h 1866900"/>
                  <a:gd name="connsiteX8" fmla="*/ 1118366 w 3251966"/>
                  <a:gd name="connsiteY8" fmla="*/ 571500 h 1866900"/>
                  <a:gd name="connsiteX0" fmla="*/ 1119025 w 3252625"/>
                  <a:gd name="connsiteY0" fmla="*/ 571500 h 1866900"/>
                  <a:gd name="connsiteX1" fmla="*/ 4600 w 3252625"/>
                  <a:gd name="connsiteY1" fmla="*/ 809625 h 1866900"/>
                  <a:gd name="connsiteX2" fmla="*/ 890425 w 3252625"/>
                  <a:gd name="connsiteY2" fmla="*/ 0 h 1866900"/>
                  <a:gd name="connsiteX3" fmla="*/ 2128675 w 3252625"/>
                  <a:gd name="connsiteY3" fmla="*/ 9525 h 1866900"/>
                  <a:gd name="connsiteX4" fmla="*/ 3252625 w 3252625"/>
                  <a:gd name="connsiteY4" fmla="*/ 476250 h 1866900"/>
                  <a:gd name="connsiteX5" fmla="*/ 3243100 w 3252625"/>
                  <a:gd name="connsiteY5" fmla="*/ 1866900 h 1866900"/>
                  <a:gd name="connsiteX6" fmla="*/ 3109750 w 3252625"/>
                  <a:gd name="connsiteY6" fmla="*/ 1847850 h 1866900"/>
                  <a:gd name="connsiteX7" fmla="*/ 2119150 w 3252625"/>
                  <a:gd name="connsiteY7" fmla="*/ 771525 h 1866900"/>
                  <a:gd name="connsiteX8" fmla="*/ 1119025 w 3252625"/>
                  <a:gd name="connsiteY8" fmla="*/ 571500 h 1866900"/>
                  <a:gd name="connsiteX0" fmla="*/ 1118146 w 3251746"/>
                  <a:gd name="connsiteY0" fmla="*/ 571500 h 1866900"/>
                  <a:gd name="connsiteX1" fmla="*/ 3721 w 3251746"/>
                  <a:gd name="connsiteY1" fmla="*/ 809625 h 1866900"/>
                  <a:gd name="connsiteX2" fmla="*/ 889546 w 3251746"/>
                  <a:gd name="connsiteY2" fmla="*/ 0 h 1866900"/>
                  <a:gd name="connsiteX3" fmla="*/ 2127796 w 3251746"/>
                  <a:gd name="connsiteY3" fmla="*/ 9525 h 1866900"/>
                  <a:gd name="connsiteX4" fmla="*/ 3251746 w 3251746"/>
                  <a:gd name="connsiteY4" fmla="*/ 476250 h 1866900"/>
                  <a:gd name="connsiteX5" fmla="*/ 3242221 w 3251746"/>
                  <a:gd name="connsiteY5" fmla="*/ 1866900 h 1866900"/>
                  <a:gd name="connsiteX6" fmla="*/ 3108871 w 3251746"/>
                  <a:gd name="connsiteY6" fmla="*/ 1847850 h 1866900"/>
                  <a:gd name="connsiteX7" fmla="*/ 2118271 w 3251746"/>
                  <a:gd name="connsiteY7" fmla="*/ 771525 h 1866900"/>
                  <a:gd name="connsiteX8" fmla="*/ 1118146 w 3251746"/>
                  <a:gd name="connsiteY8" fmla="*/ 571500 h 1866900"/>
                  <a:gd name="connsiteX0" fmla="*/ 1118146 w 3251746"/>
                  <a:gd name="connsiteY0" fmla="*/ 589645 h 1885045"/>
                  <a:gd name="connsiteX1" fmla="*/ 3721 w 3251746"/>
                  <a:gd name="connsiteY1" fmla="*/ 827770 h 1885045"/>
                  <a:gd name="connsiteX2" fmla="*/ 889546 w 3251746"/>
                  <a:gd name="connsiteY2" fmla="*/ 18145 h 1885045"/>
                  <a:gd name="connsiteX3" fmla="*/ 2127796 w 3251746"/>
                  <a:gd name="connsiteY3" fmla="*/ 27670 h 1885045"/>
                  <a:gd name="connsiteX4" fmla="*/ 3251746 w 3251746"/>
                  <a:gd name="connsiteY4" fmla="*/ 494395 h 1885045"/>
                  <a:gd name="connsiteX5" fmla="*/ 3242221 w 3251746"/>
                  <a:gd name="connsiteY5" fmla="*/ 1885045 h 1885045"/>
                  <a:gd name="connsiteX6" fmla="*/ 3108871 w 3251746"/>
                  <a:gd name="connsiteY6" fmla="*/ 1865995 h 1885045"/>
                  <a:gd name="connsiteX7" fmla="*/ 2118271 w 3251746"/>
                  <a:gd name="connsiteY7" fmla="*/ 789670 h 1885045"/>
                  <a:gd name="connsiteX8" fmla="*/ 1118146 w 3251746"/>
                  <a:gd name="connsiteY8" fmla="*/ 589645 h 1885045"/>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108871 w 3251746"/>
                  <a:gd name="connsiteY6" fmla="*/ 188238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108871 w 3251746"/>
                  <a:gd name="connsiteY6" fmla="*/ 188238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108871 w 3251746"/>
                  <a:gd name="connsiteY6" fmla="*/ 188238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080296 w 3251746"/>
                  <a:gd name="connsiteY6" fmla="*/ 186333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080296 w 3251746"/>
                  <a:gd name="connsiteY6" fmla="*/ 186333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080296 w 3251746"/>
                  <a:gd name="connsiteY6" fmla="*/ 186333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080296 w 3251746"/>
                  <a:gd name="connsiteY6" fmla="*/ 186333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3080296 w 3251746"/>
                  <a:gd name="connsiteY6" fmla="*/ 1863337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2994571 w 3251746"/>
                  <a:gd name="connsiteY6" fmla="*/ 1777612 h 1901437"/>
                  <a:gd name="connsiteX7" fmla="*/ 2118271 w 3251746"/>
                  <a:gd name="connsiteY7" fmla="*/ 806062 h 1901437"/>
                  <a:gd name="connsiteX8" fmla="*/ 1118146 w 3251746"/>
                  <a:gd name="connsiteY8" fmla="*/ 606037 h 1901437"/>
                  <a:gd name="connsiteX0" fmla="*/ 1118146 w 3251746"/>
                  <a:gd name="connsiteY0" fmla="*/ 606037 h 1901437"/>
                  <a:gd name="connsiteX1" fmla="*/ 3721 w 3251746"/>
                  <a:gd name="connsiteY1" fmla="*/ 844162 h 1901437"/>
                  <a:gd name="connsiteX2" fmla="*/ 889546 w 3251746"/>
                  <a:gd name="connsiteY2" fmla="*/ 34537 h 1901437"/>
                  <a:gd name="connsiteX3" fmla="*/ 2127796 w 3251746"/>
                  <a:gd name="connsiteY3" fmla="*/ 44062 h 1901437"/>
                  <a:gd name="connsiteX4" fmla="*/ 3251746 w 3251746"/>
                  <a:gd name="connsiteY4" fmla="*/ 510787 h 1901437"/>
                  <a:gd name="connsiteX5" fmla="*/ 3242221 w 3251746"/>
                  <a:gd name="connsiteY5" fmla="*/ 1901437 h 1901437"/>
                  <a:gd name="connsiteX6" fmla="*/ 2994571 w 3251746"/>
                  <a:gd name="connsiteY6" fmla="*/ 1777612 h 1901437"/>
                  <a:gd name="connsiteX7" fmla="*/ 2118271 w 3251746"/>
                  <a:gd name="connsiteY7" fmla="*/ 806062 h 1901437"/>
                  <a:gd name="connsiteX8" fmla="*/ 1118146 w 3251746"/>
                  <a:gd name="connsiteY8" fmla="*/ 606037 h 1901437"/>
                  <a:gd name="connsiteX0" fmla="*/ 1118146 w 3251746"/>
                  <a:gd name="connsiteY0" fmla="*/ 606037 h 1921976"/>
                  <a:gd name="connsiteX1" fmla="*/ 3721 w 3251746"/>
                  <a:gd name="connsiteY1" fmla="*/ 844162 h 1921976"/>
                  <a:gd name="connsiteX2" fmla="*/ 889546 w 3251746"/>
                  <a:gd name="connsiteY2" fmla="*/ 34537 h 1921976"/>
                  <a:gd name="connsiteX3" fmla="*/ 2127796 w 3251746"/>
                  <a:gd name="connsiteY3" fmla="*/ 44062 h 1921976"/>
                  <a:gd name="connsiteX4" fmla="*/ 3251746 w 3251746"/>
                  <a:gd name="connsiteY4" fmla="*/ 510787 h 1921976"/>
                  <a:gd name="connsiteX5" fmla="*/ 3242221 w 3251746"/>
                  <a:gd name="connsiteY5" fmla="*/ 1901437 h 1921976"/>
                  <a:gd name="connsiteX6" fmla="*/ 2994571 w 3251746"/>
                  <a:gd name="connsiteY6" fmla="*/ 1777612 h 1921976"/>
                  <a:gd name="connsiteX7" fmla="*/ 2118271 w 3251746"/>
                  <a:gd name="connsiteY7" fmla="*/ 806062 h 1921976"/>
                  <a:gd name="connsiteX8" fmla="*/ 1118146 w 3251746"/>
                  <a:gd name="connsiteY8" fmla="*/ 606037 h 1921976"/>
                  <a:gd name="connsiteX0" fmla="*/ 1118146 w 3242221"/>
                  <a:gd name="connsiteY0" fmla="*/ 606037 h 1921976"/>
                  <a:gd name="connsiteX1" fmla="*/ 3721 w 3242221"/>
                  <a:gd name="connsiteY1" fmla="*/ 844162 h 1921976"/>
                  <a:gd name="connsiteX2" fmla="*/ 889546 w 3242221"/>
                  <a:gd name="connsiteY2" fmla="*/ 34537 h 1921976"/>
                  <a:gd name="connsiteX3" fmla="*/ 2127796 w 3242221"/>
                  <a:gd name="connsiteY3" fmla="*/ 44062 h 1921976"/>
                  <a:gd name="connsiteX4" fmla="*/ 3242221 w 3242221"/>
                  <a:gd name="connsiteY4" fmla="*/ 615562 h 1921976"/>
                  <a:gd name="connsiteX5" fmla="*/ 3242221 w 3242221"/>
                  <a:gd name="connsiteY5" fmla="*/ 1901437 h 1921976"/>
                  <a:gd name="connsiteX6" fmla="*/ 2994571 w 3242221"/>
                  <a:gd name="connsiteY6" fmla="*/ 1777612 h 1921976"/>
                  <a:gd name="connsiteX7" fmla="*/ 2118271 w 3242221"/>
                  <a:gd name="connsiteY7" fmla="*/ 806062 h 1921976"/>
                  <a:gd name="connsiteX8" fmla="*/ 1118146 w 3242221"/>
                  <a:gd name="connsiteY8" fmla="*/ 606037 h 1921976"/>
                  <a:gd name="connsiteX0" fmla="*/ 1118146 w 3242221"/>
                  <a:gd name="connsiteY0" fmla="*/ 606037 h 1921976"/>
                  <a:gd name="connsiteX1" fmla="*/ 3721 w 3242221"/>
                  <a:gd name="connsiteY1" fmla="*/ 844162 h 1921976"/>
                  <a:gd name="connsiteX2" fmla="*/ 889546 w 3242221"/>
                  <a:gd name="connsiteY2" fmla="*/ 34537 h 1921976"/>
                  <a:gd name="connsiteX3" fmla="*/ 2127796 w 3242221"/>
                  <a:gd name="connsiteY3" fmla="*/ 44062 h 1921976"/>
                  <a:gd name="connsiteX4" fmla="*/ 3242221 w 3242221"/>
                  <a:gd name="connsiteY4" fmla="*/ 615562 h 1921976"/>
                  <a:gd name="connsiteX5" fmla="*/ 3242221 w 3242221"/>
                  <a:gd name="connsiteY5" fmla="*/ 1901437 h 1921976"/>
                  <a:gd name="connsiteX6" fmla="*/ 2994571 w 3242221"/>
                  <a:gd name="connsiteY6" fmla="*/ 1777612 h 1921976"/>
                  <a:gd name="connsiteX7" fmla="*/ 2118271 w 3242221"/>
                  <a:gd name="connsiteY7" fmla="*/ 806062 h 1921976"/>
                  <a:gd name="connsiteX8" fmla="*/ 1118146 w 3242221"/>
                  <a:gd name="connsiteY8" fmla="*/ 606037 h 1921976"/>
                  <a:gd name="connsiteX0" fmla="*/ 1118146 w 3261271"/>
                  <a:gd name="connsiteY0" fmla="*/ 606037 h 1993269"/>
                  <a:gd name="connsiteX1" fmla="*/ 3721 w 3261271"/>
                  <a:gd name="connsiteY1" fmla="*/ 844162 h 1993269"/>
                  <a:gd name="connsiteX2" fmla="*/ 889546 w 3261271"/>
                  <a:gd name="connsiteY2" fmla="*/ 34537 h 1993269"/>
                  <a:gd name="connsiteX3" fmla="*/ 2127796 w 3261271"/>
                  <a:gd name="connsiteY3" fmla="*/ 44062 h 1993269"/>
                  <a:gd name="connsiteX4" fmla="*/ 3242221 w 3261271"/>
                  <a:gd name="connsiteY4" fmla="*/ 615562 h 1993269"/>
                  <a:gd name="connsiteX5" fmla="*/ 3261271 w 3261271"/>
                  <a:gd name="connsiteY5" fmla="*/ 1987162 h 1993269"/>
                  <a:gd name="connsiteX6" fmla="*/ 2994571 w 3261271"/>
                  <a:gd name="connsiteY6" fmla="*/ 1777612 h 1993269"/>
                  <a:gd name="connsiteX7" fmla="*/ 2118271 w 3261271"/>
                  <a:gd name="connsiteY7" fmla="*/ 806062 h 1993269"/>
                  <a:gd name="connsiteX8" fmla="*/ 1118146 w 3261271"/>
                  <a:gd name="connsiteY8" fmla="*/ 606037 h 199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271" h="1993269">
                    <a:moveTo>
                      <a:pt x="1118146" y="606037"/>
                    </a:moveTo>
                    <a:cubicBezTo>
                      <a:pt x="816521" y="761612"/>
                      <a:pt x="308521" y="1206112"/>
                      <a:pt x="3721" y="844162"/>
                    </a:cubicBezTo>
                    <a:cubicBezTo>
                      <a:pt x="-62359" y="765692"/>
                      <a:pt x="772071" y="98037"/>
                      <a:pt x="889546" y="34537"/>
                    </a:cubicBezTo>
                    <a:cubicBezTo>
                      <a:pt x="1007021" y="-9913"/>
                      <a:pt x="2000796" y="-16263"/>
                      <a:pt x="2127796" y="44062"/>
                    </a:cubicBezTo>
                    <a:cubicBezTo>
                      <a:pt x="2616746" y="180587"/>
                      <a:pt x="2915196" y="345687"/>
                      <a:pt x="3242221" y="615562"/>
                    </a:cubicBezTo>
                    <a:lnTo>
                      <a:pt x="3261271" y="1987162"/>
                    </a:lnTo>
                    <a:cubicBezTo>
                      <a:pt x="3159671" y="2012562"/>
                      <a:pt x="3134271" y="1961762"/>
                      <a:pt x="2994571" y="1777612"/>
                    </a:cubicBezTo>
                    <a:cubicBezTo>
                      <a:pt x="2616746" y="1444237"/>
                      <a:pt x="2343696" y="1148962"/>
                      <a:pt x="2118271" y="806062"/>
                    </a:cubicBezTo>
                    <a:cubicBezTo>
                      <a:pt x="1756321" y="777487"/>
                      <a:pt x="1432471" y="720337"/>
                      <a:pt x="1118146" y="6060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6" dirty="0"/>
              </a:p>
            </p:txBody>
          </p:sp>
          <p:sp>
            <p:nvSpPr>
              <p:cNvPr id="12" name="Rounded Rectangle 4">
                <a:extLst>
                  <a:ext uri="{FF2B5EF4-FFF2-40B4-BE49-F238E27FC236}">
                    <a16:creationId xmlns:a16="http://schemas.microsoft.com/office/drawing/2014/main" id="{F8FDACB9-8173-4362-8ECB-AD6840FFB24E}"/>
                  </a:ext>
                </a:extLst>
              </p:cNvPr>
              <p:cNvSpPr/>
              <p:nvPr/>
            </p:nvSpPr>
            <p:spPr>
              <a:xfrm rot="2002203">
                <a:off x="2745022" y="3807001"/>
                <a:ext cx="339508" cy="61214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6"/>
              </a:p>
            </p:txBody>
          </p:sp>
          <p:sp>
            <p:nvSpPr>
              <p:cNvPr id="13" name="Rounded Rectangle 11">
                <a:extLst>
                  <a:ext uri="{FF2B5EF4-FFF2-40B4-BE49-F238E27FC236}">
                    <a16:creationId xmlns:a16="http://schemas.microsoft.com/office/drawing/2014/main" id="{87ED4616-C5EA-42A9-85B5-3AAFADA121F7}"/>
                  </a:ext>
                </a:extLst>
              </p:cNvPr>
              <p:cNvSpPr/>
              <p:nvPr/>
            </p:nvSpPr>
            <p:spPr>
              <a:xfrm rot="2002203">
                <a:off x="3276558" y="3627997"/>
                <a:ext cx="339508" cy="93469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6"/>
              </a:p>
            </p:txBody>
          </p:sp>
          <p:sp>
            <p:nvSpPr>
              <p:cNvPr id="14" name="Rounded Rectangle 12">
                <a:extLst>
                  <a:ext uri="{FF2B5EF4-FFF2-40B4-BE49-F238E27FC236}">
                    <a16:creationId xmlns:a16="http://schemas.microsoft.com/office/drawing/2014/main" id="{DB7A9719-ABE8-4407-90FA-10DB8296FE32}"/>
                  </a:ext>
                </a:extLst>
              </p:cNvPr>
              <p:cNvSpPr/>
              <p:nvPr/>
            </p:nvSpPr>
            <p:spPr>
              <a:xfrm rot="2002203">
                <a:off x="3656813" y="3935485"/>
                <a:ext cx="339508" cy="72431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6"/>
              </a:p>
            </p:txBody>
          </p:sp>
          <p:sp>
            <p:nvSpPr>
              <p:cNvPr id="15" name="Rounded Rectangle 13">
                <a:extLst>
                  <a:ext uri="{FF2B5EF4-FFF2-40B4-BE49-F238E27FC236}">
                    <a16:creationId xmlns:a16="http://schemas.microsoft.com/office/drawing/2014/main" id="{19582749-1D17-4C8D-A4F3-C675D5777180}"/>
                  </a:ext>
                </a:extLst>
              </p:cNvPr>
              <p:cNvSpPr/>
              <p:nvPr/>
            </p:nvSpPr>
            <p:spPr>
              <a:xfrm rot="2002203">
                <a:off x="4082895" y="4229792"/>
                <a:ext cx="339508" cy="56741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6"/>
              </a:p>
            </p:txBody>
          </p:sp>
        </p:grpSp>
        <p:sp>
          <p:nvSpPr>
            <p:cNvPr id="10" name="Freeform 14">
              <a:extLst>
                <a:ext uri="{FF2B5EF4-FFF2-40B4-BE49-F238E27FC236}">
                  <a16:creationId xmlns:a16="http://schemas.microsoft.com/office/drawing/2014/main" id="{B75B0455-6CF1-41FC-85FC-8A767F72721B}"/>
                </a:ext>
              </a:extLst>
            </p:cNvPr>
            <p:cNvSpPr/>
            <p:nvPr/>
          </p:nvSpPr>
          <p:spPr>
            <a:xfrm>
              <a:off x="2676526" y="2590800"/>
              <a:ext cx="3152217" cy="2284673"/>
            </a:xfrm>
            <a:custGeom>
              <a:avLst/>
              <a:gdLst>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66688 w 3152217"/>
                <a:gd name="connsiteY20" fmla="*/ 1796050 h 2217998"/>
                <a:gd name="connsiteX21" fmla="*/ 1987859 w 3152217"/>
                <a:gd name="connsiteY21" fmla="*/ 1774879 h 2217998"/>
                <a:gd name="connsiteX22" fmla="*/ 2218760 w 3152217"/>
                <a:gd name="connsiteY22" fmla="*/ 2005781 h 2217998"/>
                <a:gd name="connsiteX23" fmla="*/ 2218760 w 3152217"/>
                <a:gd name="connsiteY23" fmla="*/ 2217998 h 2217998"/>
                <a:gd name="connsiteX24" fmla="*/ 2006543 w 3152217"/>
                <a:gd name="connsiteY24" fmla="*/ 2217998 h 2217998"/>
                <a:gd name="connsiteX25" fmla="*/ 1803401 w 3152217"/>
                <a:gd name="connsiteY25" fmla="*/ 2014854 h 2217998"/>
                <a:gd name="connsiteX26" fmla="*/ 1771650 w 3152217"/>
                <a:gd name="connsiteY26" fmla="*/ 2057400 h 2217998"/>
                <a:gd name="connsiteX27" fmla="*/ 1798691 w 3152217"/>
                <a:gd name="connsiteY27" fmla="*/ 2010144 h 2217998"/>
                <a:gd name="connsiteX28" fmla="*/ 1775643 w 3152217"/>
                <a:gd name="connsiteY28" fmla="*/ 1987096 h 2217998"/>
                <a:gd name="connsiteX29" fmla="*/ 1848068 w 3152217"/>
                <a:gd name="connsiteY29" fmla="*/ 1914670 h 2217998"/>
                <a:gd name="connsiteX30" fmla="*/ 1533525 w 3152217"/>
                <a:gd name="connsiteY30" fmla="*/ 1485900 h 2217998"/>
                <a:gd name="connsiteX31" fmla="*/ 1219200 w 3152217"/>
                <a:gd name="connsiteY31" fmla="*/ 1181100 h 2217998"/>
                <a:gd name="connsiteX32" fmla="*/ 571500 w 3152217"/>
                <a:gd name="connsiteY32" fmla="*/ 1295400 h 2217998"/>
                <a:gd name="connsiteX33" fmla="*/ 0 w 3152217"/>
                <a:gd name="connsiteY33" fmla="*/ 1266825 h 2217998"/>
                <a:gd name="connsiteX34" fmla="*/ 9525 w 3152217"/>
                <a:gd name="connsiteY34" fmla="*/ 28575 h 2217998"/>
                <a:gd name="connsiteX35" fmla="*/ 323850 w 3152217"/>
                <a:gd name="connsiteY35"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66688 w 3152217"/>
                <a:gd name="connsiteY20" fmla="*/ 1796050 h 2217998"/>
                <a:gd name="connsiteX21" fmla="*/ 1987859 w 3152217"/>
                <a:gd name="connsiteY21" fmla="*/ 1774879 h 2217998"/>
                <a:gd name="connsiteX22" fmla="*/ 2218760 w 3152217"/>
                <a:gd name="connsiteY22" fmla="*/ 2005781 h 2217998"/>
                <a:gd name="connsiteX23" fmla="*/ 2218760 w 3152217"/>
                <a:gd name="connsiteY23" fmla="*/ 2217998 h 2217998"/>
                <a:gd name="connsiteX24" fmla="*/ 2006543 w 3152217"/>
                <a:gd name="connsiteY24" fmla="*/ 2217998 h 2217998"/>
                <a:gd name="connsiteX25" fmla="*/ 1803401 w 3152217"/>
                <a:gd name="connsiteY25" fmla="*/ 2014854 h 2217998"/>
                <a:gd name="connsiteX26" fmla="*/ 1771650 w 3152217"/>
                <a:gd name="connsiteY26" fmla="*/ 2057400 h 2217998"/>
                <a:gd name="connsiteX27" fmla="*/ 1798691 w 3152217"/>
                <a:gd name="connsiteY27" fmla="*/ 2010144 h 2217998"/>
                <a:gd name="connsiteX28" fmla="*/ 1775643 w 3152217"/>
                <a:gd name="connsiteY28" fmla="*/ 1987096 h 2217998"/>
                <a:gd name="connsiteX29" fmla="*/ 1848068 w 3152217"/>
                <a:gd name="connsiteY29" fmla="*/ 1914670 h 2217998"/>
                <a:gd name="connsiteX30" fmla="*/ 1533525 w 3152217"/>
                <a:gd name="connsiteY30" fmla="*/ 1485900 h 2217998"/>
                <a:gd name="connsiteX31" fmla="*/ 1219200 w 3152217"/>
                <a:gd name="connsiteY31" fmla="*/ 1181100 h 2217998"/>
                <a:gd name="connsiteX32" fmla="*/ 571500 w 3152217"/>
                <a:gd name="connsiteY32" fmla="*/ 1295400 h 2217998"/>
                <a:gd name="connsiteX33" fmla="*/ 0 w 3152217"/>
                <a:gd name="connsiteY33" fmla="*/ 1266825 h 2217998"/>
                <a:gd name="connsiteX34" fmla="*/ 9525 w 3152217"/>
                <a:gd name="connsiteY34" fmla="*/ 28575 h 2217998"/>
                <a:gd name="connsiteX35" fmla="*/ 323850 w 3152217"/>
                <a:gd name="connsiteY35"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66688 w 3152217"/>
                <a:gd name="connsiteY20" fmla="*/ 1796050 h 2217998"/>
                <a:gd name="connsiteX21" fmla="*/ 1987859 w 3152217"/>
                <a:gd name="connsiteY21" fmla="*/ 1774879 h 2217998"/>
                <a:gd name="connsiteX22" fmla="*/ 2218760 w 3152217"/>
                <a:gd name="connsiteY22" fmla="*/ 2005781 h 2217998"/>
                <a:gd name="connsiteX23" fmla="*/ 2218760 w 3152217"/>
                <a:gd name="connsiteY23" fmla="*/ 2217998 h 2217998"/>
                <a:gd name="connsiteX24" fmla="*/ 2006543 w 3152217"/>
                <a:gd name="connsiteY24" fmla="*/ 2217998 h 2217998"/>
                <a:gd name="connsiteX25" fmla="*/ 1803401 w 3152217"/>
                <a:gd name="connsiteY25" fmla="*/ 2014854 h 2217998"/>
                <a:gd name="connsiteX26" fmla="*/ 1798691 w 3152217"/>
                <a:gd name="connsiteY26" fmla="*/ 2010144 h 2217998"/>
                <a:gd name="connsiteX27" fmla="*/ 1775643 w 3152217"/>
                <a:gd name="connsiteY27" fmla="*/ 1987096 h 2217998"/>
                <a:gd name="connsiteX28" fmla="*/ 1848068 w 3152217"/>
                <a:gd name="connsiteY28" fmla="*/ 1914670 h 2217998"/>
                <a:gd name="connsiteX29" fmla="*/ 1533525 w 3152217"/>
                <a:gd name="connsiteY29" fmla="*/ 1485900 h 2217998"/>
                <a:gd name="connsiteX30" fmla="*/ 1219200 w 3152217"/>
                <a:gd name="connsiteY30" fmla="*/ 1181100 h 2217998"/>
                <a:gd name="connsiteX31" fmla="*/ 571500 w 3152217"/>
                <a:gd name="connsiteY31" fmla="*/ 1295400 h 2217998"/>
                <a:gd name="connsiteX32" fmla="*/ 0 w 3152217"/>
                <a:gd name="connsiteY32" fmla="*/ 1266825 h 2217998"/>
                <a:gd name="connsiteX33" fmla="*/ 9525 w 3152217"/>
                <a:gd name="connsiteY33" fmla="*/ 28575 h 2217998"/>
                <a:gd name="connsiteX34" fmla="*/ 323850 w 3152217"/>
                <a:gd name="connsiteY34"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66688 w 3152217"/>
                <a:gd name="connsiteY20" fmla="*/ 1796050 h 2217998"/>
                <a:gd name="connsiteX21" fmla="*/ 1987859 w 3152217"/>
                <a:gd name="connsiteY21" fmla="*/ 1774879 h 2217998"/>
                <a:gd name="connsiteX22" fmla="*/ 2218760 w 3152217"/>
                <a:gd name="connsiteY22" fmla="*/ 2005781 h 2217998"/>
                <a:gd name="connsiteX23" fmla="*/ 2218760 w 3152217"/>
                <a:gd name="connsiteY23" fmla="*/ 2217998 h 2217998"/>
                <a:gd name="connsiteX24" fmla="*/ 2006543 w 3152217"/>
                <a:gd name="connsiteY24" fmla="*/ 2217998 h 2217998"/>
                <a:gd name="connsiteX25" fmla="*/ 1798691 w 3152217"/>
                <a:gd name="connsiteY25" fmla="*/ 2010144 h 2217998"/>
                <a:gd name="connsiteX26" fmla="*/ 1775643 w 3152217"/>
                <a:gd name="connsiteY26" fmla="*/ 1987096 h 2217998"/>
                <a:gd name="connsiteX27" fmla="*/ 1848068 w 3152217"/>
                <a:gd name="connsiteY27" fmla="*/ 1914670 h 2217998"/>
                <a:gd name="connsiteX28" fmla="*/ 1533525 w 3152217"/>
                <a:gd name="connsiteY28" fmla="*/ 1485900 h 2217998"/>
                <a:gd name="connsiteX29" fmla="*/ 1219200 w 3152217"/>
                <a:gd name="connsiteY29" fmla="*/ 1181100 h 2217998"/>
                <a:gd name="connsiteX30" fmla="*/ 571500 w 3152217"/>
                <a:gd name="connsiteY30" fmla="*/ 1295400 h 2217998"/>
                <a:gd name="connsiteX31" fmla="*/ 0 w 3152217"/>
                <a:gd name="connsiteY31" fmla="*/ 1266825 h 2217998"/>
                <a:gd name="connsiteX32" fmla="*/ 9525 w 3152217"/>
                <a:gd name="connsiteY32" fmla="*/ 28575 h 2217998"/>
                <a:gd name="connsiteX33" fmla="*/ 323850 w 3152217"/>
                <a:gd name="connsiteY33"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66688 w 3152217"/>
                <a:gd name="connsiteY20" fmla="*/ 1796050 h 2217998"/>
                <a:gd name="connsiteX21" fmla="*/ 1987859 w 3152217"/>
                <a:gd name="connsiteY21" fmla="*/ 1774879 h 2217998"/>
                <a:gd name="connsiteX22" fmla="*/ 2218760 w 3152217"/>
                <a:gd name="connsiteY22" fmla="*/ 2005781 h 2217998"/>
                <a:gd name="connsiteX23" fmla="*/ 2218760 w 3152217"/>
                <a:gd name="connsiteY23" fmla="*/ 2217998 h 2217998"/>
                <a:gd name="connsiteX24" fmla="*/ 2006543 w 3152217"/>
                <a:gd name="connsiteY24" fmla="*/ 2217998 h 2217998"/>
                <a:gd name="connsiteX25" fmla="*/ 1798691 w 3152217"/>
                <a:gd name="connsiteY25" fmla="*/ 2010144 h 2217998"/>
                <a:gd name="connsiteX26" fmla="*/ 1775643 w 3152217"/>
                <a:gd name="connsiteY26" fmla="*/ 1987096 h 2217998"/>
                <a:gd name="connsiteX27" fmla="*/ 1848068 w 3152217"/>
                <a:gd name="connsiteY27" fmla="*/ 1914670 h 2217998"/>
                <a:gd name="connsiteX28" fmla="*/ 1533525 w 3152217"/>
                <a:gd name="connsiteY28" fmla="*/ 1485900 h 2217998"/>
                <a:gd name="connsiteX29" fmla="*/ 1219200 w 3152217"/>
                <a:gd name="connsiteY29" fmla="*/ 1181100 h 2217998"/>
                <a:gd name="connsiteX30" fmla="*/ 571500 w 3152217"/>
                <a:gd name="connsiteY30" fmla="*/ 1295400 h 2217998"/>
                <a:gd name="connsiteX31" fmla="*/ 0 w 3152217"/>
                <a:gd name="connsiteY31" fmla="*/ 1266825 h 2217998"/>
                <a:gd name="connsiteX32" fmla="*/ 9525 w 3152217"/>
                <a:gd name="connsiteY32" fmla="*/ 28575 h 2217998"/>
                <a:gd name="connsiteX33" fmla="*/ 323850 w 3152217"/>
                <a:gd name="connsiteY33"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8068 w 3152217"/>
                <a:gd name="connsiteY26" fmla="*/ 1914670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8068 w 3152217"/>
                <a:gd name="connsiteY26" fmla="*/ 1911865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8068 w 3152217"/>
                <a:gd name="connsiteY26" fmla="*/ 1911865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2458 w 3152217"/>
                <a:gd name="connsiteY26" fmla="*/ 1897840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2458 w 3152217"/>
                <a:gd name="connsiteY26" fmla="*/ 1897840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2458 w 3152217"/>
                <a:gd name="connsiteY26" fmla="*/ 1897840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2720489 w 3152217"/>
                <a:gd name="connsiteY5" fmla="*/ 785957 h 2217998"/>
                <a:gd name="connsiteX6" fmla="*/ 3152217 w 3152217"/>
                <a:gd name="connsiteY6" fmla="*/ 1217685 h 2217998"/>
                <a:gd name="connsiteX7" fmla="*/ 3152217 w 3152217"/>
                <a:gd name="connsiteY7" fmla="*/ 1429902 h 2217998"/>
                <a:gd name="connsiteX8" fmla="*/ 2940000 w 3152217"/>
                <a:gd name="connsiteY8" fmla="*/ 1429902 h 2217998"/>
                <a:gd name="connsiteX9" fmla="*/ 2539107 w 3152217"/>
                <a:gd name="connsiteY9" fmla="*/ 1029008 h 2217998"/>
                <a:gd name="connsiteX10" fmla="*/ 2474399 w 3152217"/>
                <a:gd name="connsiteY10" fmla="*/ 1115717 h 2217998"/>
                <a:gd name="connsiteX11" fmla="*/ 2907621 w 3152217"/>
                <a:gd name="connsiteY11" fmla="*/ 1548940 h 2217998"/>
                <a:gd name="connsiteX12" fmla="*/ 2907621 w 3152217"/>
                <a:gd name="connsiteY12" fmla="*/ 1761157 h 2217998"/>
                <a:gd name="connsiteX13" fmla="*/ 2695404 w 3152217"/>
                <a:gd name="connsiteY13" fmla="*/ 1761157 h 2217998"/>
                <a:gd name="connsiteX14" fmla="*/ 2293017 w 3152217"/>
                <a:gd name="connsiteY14" fmla="*/ 1358769 h 2217998"/>
                <a:gd name="connsiteX15" fmla="*/ 2228234 w 3152217"/>
                <a:gd name="connsiteY15" fmla="*/ 1445578 h 2217998"/>
                <a:gd name="connsiteX16" fmla="*/ 2648161 w 3152217"/>
                <a:gd name="connsiteY16" fmla="*/ 1865505 h 2217998"/>
                <a:gd name="connsiteX17" fmla="*/ 2648161 w 3152217"/>
                <a:gd name="connsiteY17" fmla="*/ 2077722 h 2217998"/>
                <a:gd name="connsiteX18" fmla="*/ 2435944 w 3152217"/>
                <a:gd name="connsiteY18" fmla="*/ 2077722 h 2217998"/>
                <a:gd name="connsiteX19" fmla="*/ 2046853 w 3152217"/>
                <a:gd name="connsiteY19" fmla="*/ 1688629 h 2217998"/>
                <a:gd name="connsiteX20" fmla="*/ 1987859 w 3152217"/>
                <a:gd name="connsiteY20" fmla="*/ 1774879 h 2217998"/>
                <a:gd name="connsiteX21" fmla="*/ 2218760 w 3152217"/>
                <a:gd name="connsiteY21" fmla="*/ 2005781 h 2217998"/>
                <a:gd name="connsiteX22" fmla="*/ 2218760 w 3152217"/>
                <a:gd name="connsiteY22" fmla="*/ 2217998 h 2217998"/>
                <a:gd name="connsiteX23" fmla="*/ 2006543 w 3152217"/>
                <a:gd name="connsiteY23" fmla="*/ 2217998 h 2217998"/>
                <a:gd name="connsiteX24" fmla="*/ 1798691 w 3152217"/>
                <a:gd name="connsiteY24" fmla="*/ 2010144 h 2217998"/>
                <a:gd name="connsiteX25" fmla="*/ 1775643 w 3152217"/>
                <a:gd name="connsiteY25" fmla="*/ 1987096 h 2217998"/>
                <a:gd name="connsiteX26" fmla="*/ 1842458 w 3152217"/>
                <a:gd name="connsiteY26" fmla="*/ 1897840 h 2217998"/>
                <a:gd name="connsiteX27" fmla="*/ 1533525 w 3152217"/>
                <a:gd name="connsiteY27" fmla="*/ 1485900 h 2217998"/>
                <a:gd name="connsiteX28" fmla="*/ 1219200 w 3152217"/>
                <a:gd name="connsiteY28" fmla="*/ 1181100 h 2217998"/>
                <a:gd name="connsiteX29" fmla="*/ 571500 w 3152217"/>
                <a:gd name="connsiteY29" fmla="*/ 1295400 h 2217998"/>
                <a:gd name="connsiteX30" fmla="*/ 0 w 3152217"/>
                <a:gd name="connsiteY30" fmla="*/ 1266825 h 2217998"/>
                <a:gd name="connsiteX31" fmla="*/ 9525 w 3152217"/>
                <a:gd name="connsiteY31" fmla="*/ 28575 h 2217998"/>
                <a:gd name="connsiteX32" fmla="*/ 323850 w 3152217"/>
                <a:gd name="connsiteY32"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219325 w 3152217"/>
                <a:gd name="connsiteY3" fmla="*/ 295275 h 2217998"/>
                <a:gd name="connsiteX4" fmla="*/ 2724150 w 3152217"/>
                <a:gd name="connsiteY4" fmla="*/ 781050 h 2217998"/>
                <a:gd name="connsiteX5" fmla="*/ 3152217 w 3152217"/>
                <a:gd name="connsiteY5" fmla="*/ 1217685 h 2217998"/>
                <a:gd name="connsiteX6" fmla="*/ 3152217 w 3152217"/>
                <a:gd name="connsiteY6" fmla="*/ 1429902 h 2217998"/>
                <a:gd name="connsiteX7" fmla="*/ 2940000 w 3152217"/>
                <a:gd name="connsiteY7" fmla="*/ 1429902 h 2217998"/>
                <a:gd name="connsiteX8" fmla="*/ 2539107 w 3152217"/>
                <a:gd name="connsiteY8" fmla="*/ 1029008 h 2217998"/>
                <a:gd name="connsiteX9" fmla="*/ 2474399 w 3152217"/>
                <a:gd name="connsiteY9" fmla="*/ 1115717 h 2217998"/>
                <a:gd name="connsiteX10" fmla="*/ 2907621 w 3152217"/>
                <a:gd name="connsiteY10" fmla="*/ 1548940 h 2217998"/>
                <a:gd name="connsiteX11" fmla="*/ 2907621 w 3152217"/>
                <a:gd name="connsiteY11" fmla="*/ 1761157 h 2217998"/>
                <a:gd name="connsiteX12" fmla="*/ 2695404 w 3152217"/>
                <a:gd name="connsiteY12" fmla="*/ 1761157 h 2217998"/>
                <a:gd name="connsiteX13" fmla="*/ 2293017 w 3152217"/>
                <a:gd name="connsiteY13" fmla="*/ 1358769 h 2217998"/>
                <a:gd name="connsiteX14" fmla="*/ 2228234 w 3152217"/>
                <a:gd name="connsiteY14" fmla="*/ 1445578 h 2217998"/>
                <a:gd name="connsiteX15" fmla="*/ 2648161 w 3152217"/>
                <a:gd name="connsiteY15" fmla="*/ 1865505 h 2217998"/>
                <a:gd name="connsiteX16" fmla="*/ 2648161 w 3152217"/>
                <a:gd name="connsiteY16" fmla="*/ 2077722 h 2217998"/>
                <a:gd name="connsiteX17" fmla="*/ 2435944 w 3152217"/>
                <a:gd name="connsiteY17" fmla="*/ 2077722 h 2217998"/>
                <a:gd name="connsiteX18" fmla="*/ 2046853 w 3152217"/>
                <a:gd name="connsiteY18" fmla="*/ 1688629 h 2217998"/>
                <a:gd name="connsiteX19" fmla="*/ 1987859 w 3152217"/>
                <a:gd name="connsiteY19" fmla="*/ 1774879 h 2217998"/>
                <a:gd name="connsiteX20" fmla="*/ 2218760 w 3152217"/>
                <a:gd name="connsiteY20" fmla="*/ 2005781 h 2217998"/>
                <a:gd name="connsiteX21" fmla="*/ 2218760 w 3152217"/>
                <a:gd name="connsiteY21" fmla="*/ 2217998 h 2217998"/>
                <a:gd name="connsiteX22" fmla="*/ 2006543 w 3152217"/>
                <a:gd name="connsiteY22" fmla="*/ 2217998 h 2217998"/>
                <a:gd name="connsiteX23" fmla="*/ 1798691 w 3152217"/>
                <a:gd name="connsiteY23" fmla="*/ 2010144 h 2217998"/>
                <a:gd name="connsiteX24" fmla="*/ 1775643 w 3152217"/>
                <a:gd name="connsiteY24" fmla="*/ 1987096 h 2217998"/>
                <a:gd name="connsiteX25" fmla="*/ 1842458 w 3152217"/>
                <a:gd name="connsiteY25" fmla="*/ 1897840 h 2217998"/>
                <a:gd name="connsiteX26" fmla="*/ 1533525 w 3152217"/>
                <a:gd name="connsiteY26" fmla="*/ 1485900 h 2217998"/>
                <a:gd name="connsiteX27" fmla="*/ 1219200 w 3152217"/>
                <a:gd name="connsiteY27" fmla="*/ 1181100 h 2217998"/>
                <a:gd name="connsiteX28" fmla="*/ 571500 w 3152217"/>
                <a:gd name="connsiteY28" fmla="*/ 1295400 h 2217998"/>
                <a:gd name="connsiteX29" fmla="*/ 0 w 3152217"/>
                <a:gd name="connsiteY29" fmla="*/ 1266825 h 2217998"/>
                <a:gd name="connsiteX30" fmla="*/ 9525 w 3152217"/>
                <a:gd name="connsiteY30" fmla="*/ 28575 h 2217998"/>
                <a:gd name="connsiteX31" fmla="*/ 323850 w 3152217"/>
                <a:gd name="connsiteY31"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314575 w 3152217"/>
                <a:gd name="connsiteY3" fmla="*/ 285750 h 2217998"/>
                <a:gd name="connsiteX4" fmla="*/ 2724150 w 3152217"/>
                <a:gd name="connsiteY4" fmla="*/ 781050 h 2217998"/>
                <a:gd name="connsiteX5" fmla="*/ 3152217 w 3152217"/>
                <a:gd name="connsiteY5" fmla="*/ 1217685 h 2217998"/>
                <a:gd name="connsiteX6" fmla="*/ 3152217 w 3152217"/>
                <a:gd name="connsiteY6" fmla="*/ 1429902 h 2217998"/>
                <a:gd name="connsiteX7" fmla="*/ 2940000 w 3152217"/>
                <a:gd name="connsiteY7" fmla="*/ 1429902 h 2217998"/>
                <a:gd name="connsiteX8" fmla="*/ 2539107 w 3152217"/>
                <a:gd name="connsiteY8" fmla="*/ 1029008 h 2217998"/>
                <a:gd name="connsiteX9" fmla="*/ 2474399 w 3152217"/>
                <a:gd name="connsiteY9" fmla="*/ 1115717 h 2217998"/>
                <a:gd name="connsiteX10" fmla="*/ 2907621 w 3152217"/>
                <a:gd name="connsiteY10" fmla="*/ 1548940 h 2217998"/>
                <a:gd name="connsiteX11" fmla="*/ 2907621 w 3152217"/>
                <a:gd name="connsiteY11" fmla="*/ 1761157 h 2217998"/>
                <a:gd name="connsiteX12" fmla="*/ 2695404 w 3152217"/>
                <a:gd name="connsiteY12" fmla="*/ 1761157 h 2217998"/>
                <a:gd name="connsiteX13" fmla="*/ 2293017 w 3152217"/>
                <a:gd name="connsiteY13" fmla="*/ 1358769 h 2217998"/>
                <a:gd name="connsiteX14" fmla="*/ 2228234 w 3152217"/>
                <a:gd name="connsiteY14" fmla="*/ 1445578 h 2217998"/>
                <a:gd name="connsiteX15" fmla="*/ 2648161 w 3152217"/>
                <a:gd name="connsiteY15" fmla="*/ 1865505 h 2217998"/>
                <a:gd name="connsiteX16" fmla="*/ 2648161 w 3152217"/>
                <a:gd name="connsiteY16" fmla="*/ 2077722 h 2217998"/>
                <a:gd name="connsiteX17" fmla="*/ 2435944 w 3152217"/>
                <a:gd name="connsiteY17" fmla="*/ 2077722 h 2217998"/>
                <a:gd name="connsiteX18" fmla="*/ 2046853 w 3152217"/>
                <a:gd name="connsiteY18" fmla="*/ 1688629 h 2217998"/>
                <a:gd name="connsiteX19" fmla="*/ 1987859 w 3152217"/>
                <a:gd name="connsiteY19" fmla="*/ 1774879 h 2217998"/>
                <a:gd name="connsiteX20" fmla="*/ 2218760 w 3152217"/>
                <a:gd name="connsiteY20" fmla="*/ 2005781 h 2217998"/>
                <a:gd name="connsiteX21" fmla="*/ 2218760 w 3152217"/>
                <a:gd name="connsiteY21" fmla="*/ 2217998 h 2217998"/>
                <a:gd name="connsiteX22" fmla="*/ 2006543 w 3152217"/>
                <a:gd name="connsiteY22" fmla="*/ 2217998 h 2217998"/>
                <a:gd name="connsiteX23" fmla="*/ 1798691 w 3152217"/>
                <a:gd name="connsiteY23" fmla="*/ 2010144 h 2217998"/>
                <a:gd name="connsiteX24" fmla="*/ 1775643 w 3152217"/>
                <a:gd name="connsiteY24" fmla="*/ 1987096 h 2217998"/>
                <a:gd name="connsiteX25" fmla="*/ 1842458 w 3152217"/>
                <a:gd name="connsiteY25" fmla="*/ 1897840 h 2217998"/>
                <a:gd name="connsiteX26" fmla="*/ 1533525 w 3152217"/>
                <a:gd name="connsiteY26" fmla="*/ 1485900 h 2217998"/>
                <a:gd name="connsiteX27" fmla="*/ 1219200 w 3152217"/>
                <a:gd name="connsiteY27" fmla="*/ 1181100 h 2217998"/>
                <a:gd name="connsiteX28" fmla="*/ 571500 w 3152217"/>
                <a:gd name="connsiteY28" fmla="*/ 1295400 h 2217998"/>
                <a:gd name="connsiteX29" fmla="*/ 0 w 3152217"/>
                <a:gd name="connsiteY29" fmla="*/ 1266825 h 2217998"/>
                <a:gd name="connsiteX30" fmla="*/ 9525 w 3152217"/>
                <a:gd name="connsiteY30" fmla="*/ 28575 h 2217998"/>
                <a:gd name="connsiteX31" fmla="*/ 323850 w 3152217"/>
                <a:gd name="connsiteY31" fmla="*/ 0 h 2217998"/>
                <a:gd name="connsiteX0" fmla="*/ 323850 w 3152217"/>
                <a:gd name="connsiteY0" fmla="*/ 0 h 2217998"/>
                <a:gd name="connsiteX1" fmla="*/ 95250 w 3152217"/>
                <a:gd name="connsiteY1" fmla="*/ 209550 h 2217998"/>
                <a:gd name="connsiteX2" fmla="*/ 1352550 w 3152217"/>
                <a:gd name="connsiteY2" fmla="*/ 85725 h 2217998"/>
                <a:gd name="connsiteX3" fmla="*/ 2314575 w 3152217"/>
                <a:gd name="connsiteY3" fmla="*/ 285750 h 2217998"/>
                <a:gd name="connsiteX4" fmla="*/ 2724150 w 3152217"/>
                <a:gd name="connsiteY4" fmla="*/ 781050 h 2217998"/>
                <a:gd name="connsiteX5" fmla="*/ 3152217 w 3152217"/>
                <a:gd name="connsiteY5" fmla="*/ 1217685 h 2217998"/>
                <a:gd name="connsiteX6" fmla="*/ 3152217 w 3152217"/>
                <a:gd name="connsiteY6" fmla="*/ 1429902 h 2217998"/>
                <a:gd name="connsiteX7" fmla="*/ 2940000 w 3152217"/>
                <a:gd name="connsiteY7" fmla="*/ 1429902 h 2217998"/>
                <a:gd name="connsiteX8" fmla="*/ 2539107 w 3152217"/>
                <a:gd name="connsiteY8" fmla="*/ 1029008 h 2217998"/>
                <a:gd name="connsiteX9" fmla="*/ 2474399 w 3152217"/>
                <a:gd name="connsiteY9" fmla="*/ 1115717 h 2217998"/>
                <a:gd name="connsiteX10" fmla="*/ 2907621 w 3152217"/>
                <a:gd name="connsiteY10" fmla="*/ 1548940 h 2217998"/>
                <a:gd name="connsiteX11" fmla="*/ 2907621 w 3152217"/>
                <a:gd name="connsiteY11" fmla="*/ 1761157 h 2217998"/>
                <a:gd name="connsiteX12" fmla="*/ 2695404 w 3152217"/>
                <a:gd name="connsiteY12" fmla="*/ 1761157 h 2217998"/>
                <a:gd name="connsiteX13" fmla="*/ 2293017 w 3152217"/>
                <a:gd name="connsiteY13" fmla="*/ 1358769 h 2217998"/>
                <a:gd name="connsiteX14" fmla="*/ 2228234 w 3152217"/>
                <a:gd name="connsiteY14" fmla="*/ 1445578 h 2217998"/>
                <a:gd name="connsiteX15" fmla="*/ 2648161 w 3152217"/>
                <a:gd name="connsiteY15" fmla="*/ 1865505 h 2217998"/>
                <a:gd name="connsiteX16" fmla="*/ 2648161 w 3152217"/>
                <a:gd name="connsiteY16" fmla="*/ 2077722 h 2217998"/>
                <a:gd name="connsiteX17" fmla="*/ 2435944 w 3152217"/>
                <a:gd name="connsiteY17" fmla="*/ 2077722 h 2217998"/>
                <a:gd name="connsiteX18" fmla="*/ 2046853 w 3152217"/>
                <a:gd name="connsiteY18" fmla="*/ 1688629 h 2217998"/>
                <a:gd name="connsiteX19" fmla="*/ 1987859 w 3152217"/>
                <a:gd name="connsiteY19" fmla="*/ 1774879 h 2217998"/>
                <a:gd name="connsiteX20" fmla="*/ 2218760 w 3152217"/>
                <a:gd name="connsiteY20" fmla="*/ 2005781 h 2217998"/>
                <a:gd name="connsiteX21" fmla="*/ 2218760 w 3152217"/>
                <a:gd name="connsiteY21" fmla="*/ 2217998 h 2217998"/>
                <a:gd name="connsiteX22" fmla="*/ 2006543 w 3152217"/>
                <a:gd name="connsiteY22" fmla="*/ 2217998 h 2217998"/>
                <a:gd name="connsiteX23" fmla="*/ 1798691 w 3152217"/>
                <a:gd name="connsiteY23" fmla="*/ 2010144 h 2217998"/>
                <a:gd name="connsiteX24" fmla="*/ 1775643 w 3152217"/>
                <a:gd name="connsiteY24" fmla="*/ 1987096 h 2217998"/>
                <a:gd name="connsiteX25" fmla="*/ 1842458 w 3152217"/>
                <a:gd name="connsiteY25" fmla="*/ 1897840 h 2217998"/>
                <a:gd name="connsiteX26" fmla="*/ 1533525 w 3152217"/>
                <a:gd name="connsiteY26" fmla="*/ 1485900 h 2217998"/>
                <a:gd name="connsiteX27" fmla="*/ 1219200 w 3152217"/>
                <a:gd name="connsiteY27" fmla="*/ 1181100 h 2217998"/>
                <a:gd name="connsiteX28" fmla="*/ 571500 w 3152217"/>
                <a:gd name="connsiteY28" fmla="*/ 1295400 h 2217998"/>
                <a:gd name="connsiteX29" fmla="*/ 0 w 3152217"/>
                <a:gd name="connsiteY29" fmla="*/ 1266825 h 2217998"/>
                <a:gd name="connsiteX30" fmla="*/ 9525 w 3152217"/>
                <a:gd name="connsiteY30" fmla="*/ 28575 h 2217998"/>
                <a:gd name="connsiteX31" fmla="*/ 323850 w 3152217"/>
                <a:gd name="connsiteY31" fmla="*/ 0 h 2217998"/>
                <a:gd name="connsiteX0" fmla="*/ 361950 w 3152217"/>
                <a:gd name="connsiteY0" fmla="*/ 0 h 2256098"/>
                <a:gd name="connsiteX1" fmla="*/ 95250 w 3152217"/>
                <a:gd name="connsiteY1" fmla="*/ 247650 h 2256098"/>
                <a:gd name="connsiteX2" fmla="*/ 1352550 w 3152217"/>
                <a:gd name="connsiteY2" fmla="*/ 123825 h 2256098"/>
                <a:gd name="connsiteX3" fmla="*/ 2314575 w 3152217"/>
                <a:gd name="connsiteY3" fmla="*/ 323850 h 2256098"/>
                <a:gd name="connsiteX4" fmla="*/ 2724150 w 3152217"/>
                <a:gd name="connsiteY4" fmla="*/ 819150 h 2256098"/>
                <a:gd name="connsiteX5" fmla="*/ 3152217 w 3152217"/>
                <a:gd name="connsiteY5" fmla="*/ 1255785 h 2256098"/>
                <a:gd name="connsiteX6" fmla="*/ 3152217 w 3152217"/>
                <a:gd name="connsiteY6" fmla="*/ 1468002 h 2256098"/>
                <a:gd name="connsiteX7" fmla="*/ 2940000 w 3152217"/>
                <a:gd name="connsiteY7" fmla="*/ 1468002 h 2256098"/>
                <a:gd name="connsiteX8" fmla="*/ 2539107 w 3152217"/>
                <a:gd name="connsiteY8" fmla="*/ 1067108 h 2256098"/>
                <a:gd name="connsiteX9" fmla="*/ 2474399 w 3152217"/>
                <a:gd name="connsiteY9" fmla="*/ 1153817 h 2256098"/>
                <a:gd name="connsiteX10" fmla="*/ 2907621 w 3152217"/>
                <a:gd name="connsiteY10" fmla="*/ 1587040 h 2256098"/>
                <a:gd name="connsiteX11" fmla="*/ 2907621 w 3152217"/>
                <a:gd name="connsiteY11" fmla="*/ 1799257 h 2256098"/>
                <a:gd name="connsiteX12" fmla="*/ 2695404 w 3152217"/>
                <a:gd name="connsiteY12" fmla="*/ 1799257 h 2256098"/>
                <a:gd name="connsiteX13" fmla="*/ 2293017 w 3152217"/>
                <a:gd name="connsiteY13" fmla="*/ 1396869 h 2256098"/>
                <a:gd name="connsiteX14" fmla="*/ 2228234 w 3152217"/>
                <a:gd name="connsiteY14" fmla="*/ 1483678 h 2256098"/>
                <a:gd name="connsiteX15" fmla="*/ 2648161 w 3152217"/>
                <a:gd name="connsiteY15" fmla="*/ 1903605 h 2256098"/>
                <a:gd name="connsiteX16" fmla="*/ 2648161 w 3152217"/>
                <a:gd name="connsiteY16" fmla="*/ 2115822 h 2256098"/>
                <a:gd name="connsiteX17" fmla="*/ 2435944 w 3152217"/>
                <a:gd name="connsiteY17" fmla="*/ 2115822 h 2256098"/>
                <a:gd name="connsiteX18" fmla="*/ 2046853 w 3152217"/>
                <a:gd name="connsiteY18" fmla="*/ 1726729 h 2256098"/>
                <a:gd name="connsiteX19" fmla="*/ 1987859 w 3152217"/>
                <a:gd name="connsiteY19" fmla="*/ 1812979 h 2256098"/>
                <a:gd name="connsiteX20" fmla="*/ 2218760 w 3152217"/>
                <a:gd name="connsiteY20" fmla="*/ 2043881 h 2256098"/>
                <a:gd name="connsiteX21" fmla="*/ 2218760 w 3152217"/>
                <a:gd name="connsiteY21" fmla="*/ 2256098 h 2256098"/>
                <a:gd name="connsiteX22" fmla="*/ 2006543 w 3152217"/>
                <a:gd name="connsiteY22" fmla="*/ 2256098 h 2256098"/>
                <a:gd name="connsiteX23" fmla="*/ 1798691 w 3152217"/>
                <a:gd name="connsiteY23" fmla="*/ 2048244 h 2256098"/>
                <a:gd name="connsiteX24" fmla="*/ 1775643 w 3152217"/>
                <a:gd name="connsiteY24" fmla="*/ 2025196 h 2256098"/>
                <a:gd name="connsiteX25" fmla="*/ 1842458 w 3152217"/>
                <a:gd name="connsiteY25" fmla="*/ 1935940 h 2256098"/>
                <a:gd name="connsiteX26" fmla="*/ 1533525 w 3152217"/>
                <a:gd name="connsiteY26" fmla="*/ 1524000 h 2256098"/>
                <a:gd name="connsiteX27" fmla="*/ 1219200 w 3152217"/>
                <a:gd name="connsiteY27" fmla="*/ 1219200 h 2256098"/>
                <a:gd name="connsiteX28" fmla="*/ 571500 w 3152217"/>
                <a:gd name="connsiteY28" fmla="*/ 1333500 h 2256098"/>
                <a:gd name="connsiteX29" fmla="*/ 0 w 3152217"/>
                <a:gd name="connsiteY29" fmla="*/ 1304925 h 2256098"/>
                <a:gd name="connsiteX30" fmla="*/ 9525 w 3152217"/>
                <a:gd name="connsiteY30" fmla="*/ 66675 h 2256098"/>
                <a:gd name="connsiteX31" fmla="*/ 361950 w 3152217"/>
                <a:gd name="connsiteY31" fmla="*/ 0 h 2256098"/>
                <a:gd name="connsiteX0" fmla="*/ 361950 w 3152217"/>
                <a:gd name="connsiteY0" fmla="*/ 9525 h 2265623"/>
                <a:gd name="connsiteX1" fmla="*/ 95250 w 3152217"/>
                <a:gd name="connsiteY1" fmla="*/ 257175 h 2265623"/>
                <a:gd name="connsiteX2" fmla="*/ 1352550 w 3152217"/>
                <a:gd name="connsiteY2" fmla="*/ 133350 h 2265623"/>
                <a:gd name="connsiteX3" fmla="*/ 2314575 w 3152217"/>
                <a:gd name="connsiteY3" fmla="*/ 333375 h 2265623"/>
                <a:gd name="connsiteX4" fmla="*/ 2724150 w 3152217"/>
                <a:gd name="connsiteY4" fmla="*/ 828675 h 2265623"/>
                <a:gd name="connsiteX5" fmla="*/ 3152217 w 3152217"/>
                <a:gd name="connsiteY5" fmla="*/ 1265310 h 2265623"/>
                <a:gd name="connsiteX6" fmla="*/ 3152217 w 3152217"/>
                <a:gd name="connsiteY6" fmla="*/ 1477527 h 2265623"/>
                <a:gd name="connsiteX7" fmla="*/ 2940000 w 3152217"/>
                <a:gd name="connsiteY7" fmla="*/ 1477527 h 2265623"/>
                <a:gd name="connsiteX8" fmla="*/ 2539107 w 3152217"/>
                <a:gd name="connsiteY8" fmla="*/ 1076633 h 2265623"/>
                <a:gd name="connsiteX9" fmla="*/ 2474399 w 3152217"/>
                <a:gd name="connsiteY9" fmla="*/ 1163342 h 2265623"/>
                <a:gd name="connsiteX10" fmla="*/ 2907621 w 3152217"/>
                <a:gd name="connsiteY10" fmla="*/ 1596565 h 2265623"/>
                <a:gd name="connsiteX11" fmla="*/ 2907621 w 3152217"/>
                <a:gd name="connsiteY11" fmla="*/ 1808782 h 2265623"/>
                <a:gd name="connsiteX12" fmla="*/ 2695404 w 3152217"/>
                <a:gd name="connsiteY12" fmla="*/ 1808782 h 2265623"/>
                <a:gd name="connsiteX13" fmla="*/ 2293017 w 3152217"/>
                <a:gd name="connsiteY13" fmla="*/ 1406394 h 2265623"/>
                <a:gd name="connsiteX14" fmla="*/ 2228234 w 3152217"/>
                <a:gd name="connsiteY14" fmla="*/ 1493203 h 2265623"/>
                <a:gd name="connsiteX15" fmla="*/ 2648161 w 3152217"/>
                <a:gd name="connsiteY15" fmla="*/ 1913130 h 2265623"/>
                <a:gd name="connsiteX16" fmla="*/ 2648161 w 3152217"/>
                <a:gd name="connsiteY16" fmla="*/ 2125347 h 2265623"/>
                <a:gd name="connsiteX17" fmla="*/ 2435944 w 3152217"/>
                <a:gd name="connsiteY17" fmla="*/ 2125347 h 2265623"/>
                <a:gd name="connsiteX18" fmla="*/ 2046853 w 3152217"/>
                <a:gd name="connsiteY18" fmla="*/ 1736254 h 2265623"/>
                <a:gd name="connsiteX19" fmla="*/ 1987859 w 3152217"/>
                <a:gd name="connsiteY19" fmla="*/ 1822504 h 2265623"/>
                <a:gd name="connsiteX20" fmla="*/ 2218760 w 3152217"/>
                <a:gd name="connsiteY20" fmla="*/ 2053406 h 2265623"/>
                <a:gd name="connsiteX21" fmla="*/ 2218760 w 3152217"/>
                <a:gd name="connsiteY21" fmla="*/ 2265623 h 2265623"/>
                <a:gd name="connsiteX22" fmla="*/ 2006543 w 3152217"/>
                <a:gd name="connsiteY22" fmla="*/ 2265623 h 2265623"/>
                <a:gd name="connsiteX23" fmla="*/ 1798691 w 3152217"/>
                <a:gd name="connsiteY23" fmla="*/ 2057769 h 2265623"/>
                <a:gd name="connsiteX24" fmla="*/ 1775643 w 3152217"/>
                <a:gd name="connsiteY24" fmla="*/ 2034721 h 2265623"/>
                <a:gd name="connsiteX25" fmla="*/ 1842458 w 3152217"/>
                <a:gd name="connsiteY25" fmla="*/ 1945465 h 2265623"/>
                <a:gd name="connsiteX26" fmla="*/ 1533525 w 3152217"/>
                <a:gd name="connsiteY26" fmla="*/ 1533525 h 2265623"/>
                <a:gd name="connsiteX27" fmla="*/ 1219200 w 3152217"/>
                <a:gd name="connsiteY27" fmla="*/ 1228725 h 2265623"/>
                <a:gd name="connsiteX28" fmla="*/ 571500 w 3152217"/>
                <a:gd name="connsiteY28" fmla="*/ 1343025 h 2265623"/>
                <a:gd name="connsiteX29" fmla="*/ 0 w 3152217"/>
                <a:gd name="connsiteY29" fmla="*/ 1314450 h 2265623"/>
                <a:gd name="connsiteX30" fmla="*/ 0 w 3152217"/>
                <a:gd name="connsiteY30" fmla="*/ 0 h 2265623"/>
                <a:gd name="connsiteX31" fmla="*/ 361950 w 3152217"/>
                <a:gd name="connsiteY31" fmla="*/ 9525 h 2265623"/>
                <a:gd name="connsiteX0" fmla="*/ 409575 w 3152217"/>
                <a:gd name="connsiteY0" fmla="*/ 9525 h 2265623"/>
                <a:gd name="connsiteX1" fmla="*/ 95250 w 3152217"/>
                <a:gd name="connsiteY1" fmla="*/ 257175 h 2265623"/>
                <a:gd name="connsiteX2" fmla="*/ 1352550 w 3152217"/>
                <a:gd name="connsiteY2" fmla="*/ 133350 h 2265623"/>
                <a:gd name="connsiteX3" fmla="*/ 2314575 w 3152217"/>
                <a:gd name="connsiteY3" fmla="*/ 333375 h 2265623"/>
                <a:gd name="connsiteX4" fmla="*/ 2724150 w 3152217"/>
                <a:gd name="connsiteY4" fmla="*/ 828675 h 2265623"/>
                <a:gd name="connsiteX5" fmla="*/ 3152217 w 3152217"/>
                <a:gd name="connsiteY5" fmla="*/ 1265310 h 2265623"/>
                <a:gd name="connsiteX6" fmla="*/ 3152217 w 3152217"/>
                <a:gd name="connsiteY6" fmla="*/ 1477527 h 2265623"/>
                <a:gd name="connsiteX7" fmla="*/ 2940000 w 3152217"/>
                <a:gd name="connsiteY7" fmla="*/ 1477527 h 2265623"/>
                <a:gd name="connsiteX8" fmla="*/ 2539107 w 3152217"/>
                <a:gd name="connsiteY8" fmla="*/ 1076633 h 2265623"/>
                <a:gd name="connsiteX9" fmla="*/ 2474399 w 3152217"/>
                <a:gd name="connsiteY9" fmla="*/ 1163342 h 2265623"/>
                <a:gd name="connsiteX10" fmla="*/ 2907621 w 3152217"/>
                <a:gd name="connsiteY10" fmla="*/ 1596565 h 2265623"/>
                <a:gd name="connsiteX11" fmla="*/ 2907621 w 3152217"/>
                <a:gd name="connsiteY11" fmla="*/ 1808782 h 2265623"/>
                <a:gd name="connsiteX12" fmla="*/ 2695404 w 3152217"/>
                <a:gd name="connsiteY12" fmla="*/ 1808782 h 2265623"/>
                <a:gd name="connsiteX13" fmla="*/ 2293017 w 3152217"/>
                <a:gd name="connsiteY13" fmla="*/ 1406394 h 2265623"/>
                <a:gd name="connsiteX14" fmla="*/ 2228234 w 3152217"/>
                <a:gd name="connsiteY14" fmla="*/ 1493203 h 2265623"/>
                <a:gd name="connsiteX15" fmla="*/ 2648161 w 3152217"/>
                <a:gd name="connsiteY15" fmla="*/ 1913130 h 2265623"/>
                <a:gd name="connsiteX16" fmla="*/ 2648161 w 3152217"/>
                <a:gd name="connsiteY16" fmla="*/ 2125347 h 2265623"/>
                <a:gd name="connsiteX17" fmla="*/ 2435944 w 3152217"/>
                <a:gd name="connsiteY17" fmla="*/ 2125347 h 2265623"/>
                <a:gd name="connsiteX18" fmla="*/ 2046853 w 3152217"/>
                <a:gd name="connsiteY18" fmla="*/ 1736254 h 2265623"/>
                <a:gd name="connsiteX19" fmla="*/ 1987859 w 3152217"/>
                <a:gd name="connsiteY19" fmla="*/ 1822504 h 2265623"/>
                <a:gd name="connsiteX20" fmla="*/ 2218760 w 3152217"/>
                <a:gd name="connsiteY20" fmla="*/ 2053406 h 2265623"/>
                <a:gd name="connsiteX21" fmla="*/ 2218760 w 3152217"/>
                <a:gd name="connsiteY21" fmla="*/ 2265623 h 2265623"/>
                <a:gd name="connsiteX22" fmla="*/ 2006543 w 3152217"/>
                <a:gd name="connsiteY22" fmla="*/ 2265623 h 2265623"/>
                <a:gd name="connsiteX23" fmla="*/ 1798691 w 3152217"/>
                <a:gd name="connsiteY23" fmla="*/ 2057769 h 2265623"/>
                <a:gd name="connsiteX24" fmla="*/ 1775643 w 3152217"/>
                <a:gd name="connsiteY24" fmla="*/ 2034721 h 2265623"/>
                <a:gd name="connsiteX25" fmla="*/ 1842458 w 3152217"/>
                <a:gd name="connsiteY25" fmla="*/ 1945465 h 2265623"/>
                <a:gd name="connsiteX26" fmla="*/ 1533525 w 3152217"/>
                <a:gd name="connsiteY26" fmla="*/ 1533525 h 2265623"/>
                <a:gd name="connsiteX27" fmla="*/ 1219200 w 3152217"/>
                <a:gd name="connsiteY27" fmla="*/ 1228725 h 2265623"/>
                <a:gd name="connsiteX28" fmla="*/ 571500 w 3152217"/>
                <a:gd name="connsiteY28" fmla="*/ 1343025 h 2265623"/>
                <a:gd name="connsiteX29" fmla="*/ 0 w 3152217"/>
                <a:gd name="connsiteY29" fmla="*/ 1314450 h 2265623"/>
                <a:gd name="connsiteX30" fmla="*/ 0 w 3152217"/>
                <a:gd name="connsiteY30" fmla="*/ 0 h 2265623"/>
                <a:gd name="connsiteX31" fmla="*/ 409575 w 3152217"/>
                <a:gd name="connsiteY31" fmla="*/ 9525 h 2265623"/>
                <a:gd name="connsiteX0" fmla="*/ 390525 w 3152217"/>
                <a:gd name="connsiteY0" fmla="*/ 9525 h 2265623"/>
                <a:gd name="connsiteX1" fmla="*/ 95250 w 3152217"/>
                <a:gd name="connsiteY1" fmla="*/ 257175 h 2265623"/>
                <a:gd name="connsiteX2" fmla="*/ 1352550 w 3152217"/>
                <a:gd name="connsiteY2" fmla="*/ 133350 h 2265623"/>
                <a:gd name="connsiteX3" fmla="*/ 2314575 w 3152217"/>
                <a:gd name="connsiteY3" fmla="*/ 333375 h 2265623"/>
                <a:gd name="connsiteX4" fmla="*/ 2724150 w 3152217"/>
                <a:gd name="connsiteY4" fmla="*/ 828675 h 2265623"/>
                <a:gd name="connsiteX5" fmla="*/ 3152217 w 3152217"/>
                <a:gd name="connsiteY5" fmla="*/ 1265310 h 2265623"/>
                <a:gd name="connsiteX6" fmla="*/ 3152217 w 3152217"/>
                <a:gd name="connsiteY6" fmla="*/ 1477527 h 2265623"/>
                <a:gd name="connsiteX7" fmla="*/ 2940000 w 3152217"/>
                <a:gd name="connsiteY7" fmla="*/ 1477527 h 2265623"/>
                <a:gd name="connsiteX8" fmla="*/ 2539107 w 3152217"/>
                <a:gd name="connsiteY8" fmla="*/ 1076633 h 2265623"/>
                <a:gd name="connsiteX9" fmla="*/ 2474399 w 3152217"/>
                <a:gd name="connsiteY9" fmla="*/ 1163342 h 2265623"/>
                <a:gd name="connsiteX10" fmla="*/ 2907621 w 3152217"/>
                <a:gd name="connsiteY10" fmla="*/ 1596565 h 2265623"/>
                <a:gd name="connsiteX11" fmla="*/ 2907621 w 3152217"/>
                <a:gd name="connsiteY11" fmla="*/ 1808782 h 2265623"/>
                <a:gd name="connsiteX12" fmla="*/ 2695404 w 3152217"/>
                <a:gd name="connsiteY12" fmla="*/ 1808782 h 2265623"/>
                <a:gd name="connsiteX13" fmla="*/ 2293017 w 3152217"/>
                <a:gd name="connsiteY13" fmla="*/ 1406394 h 2265623"/>
                <a:gd name="connsiteX14" fmla="*/ 2228234 w 3152217"/>
                <a:gd name="connsiteY14" fmla="*/ 1493203 h 2265623"/>
                <a:gd name="connsiteX15" fmla="*/ 2648161 w 3152217"/>
                <a:gd name="connsiteY15" fmla="*/ 1913130 h 2265623"/>
                <a:gd name="connsiteX16" fmla="*/ 2648161 w 3152217"/>
                <a:gd name="connsiteY16" fmla="*/ 2125347 h 2265623"/>
                <a:gd name="connsiteX17" fmla="*/ 2435944 w 3152217"/>
                <a:gd name="connsiteY17" fmla="*/ 2125347 h 2265623"/>
                <a:gd name="connsiteX18" fmla="*/ 2046853 w 3152217"/>
                <a:gd name="connsiteY18" fmla="*/ 1736254 h 2265623"/>
                <a:gd name="connsiteX19" fmla="*/ 1987859 w 3152217"/>
                <a:gd name="connsiteY19" fmla="*/ 1822504 h 2265623"/>
                <a:gd name="connsiteX20" fmla="*/ 2218760 w 3152217"/>
                <a:gd name="connsiteY20" fmla="*/ 2053406 h 2265623"/>
                <a:gd name="connsiteX21" fmla="*/ 2218760 w 3152217"/>
                <a:gd name="connsiteY21" fmla="*/ 2265623 h 2265623"/>
                <a:gd name="connsiteX22" fmla="*/ 2006543 w 3152217"/>
                <a:gd name="connsiteY22" fmla="*/ 2265623 h 2265623"/>
                <a:gd name="connsiteX23" fmla="*/ 1798691 w 3152217"/>
                <a:gd name="connsiteY23" fmla="*/ 2057769 h 2265623"/>
                <a:gd name="connsiteX24" fmla="*/ 1775643 w 3152217"/>
                <a:gd name="connsiteY24" fmla="*/ 2034721 h 2265623"/>
                <a:gd name="connsiteX25" fmla="*/ 1842458 w 3152217"/>
                <a:gd name="connsiteY25" fmla="*/ 1945465 h 2265623"/>
                <a:gd name="connsiteX26" fmla="*/ 1533525 w 3152217"/>
                <a:gd name="connsiteY26" fmla="*/ 1533525 h 2265623"/>
                <a:gd name="connsiteX27" fmla="*/ 1219200 w 3152217"/>
                <a:gd name="connsiteY27" fmla="*/ 1228725 h 2265623"/>
                <a:gd name="connsiteX28" fmla="*/ 571500 w 3152217"/>
                <a:gd name="connsiteY28" fmla="*/ 1343025 h 2265623"/>
                <a:gd name="connsiteX29" fmla="*/ 0 w 3152217"/>
                <a:gd name="connsiteY29" fmla="*/ 1314450 h 2265623"/>
                <a:gd name="connsiteX30" fmla="*/ 0 w 3152217"/>
                <a:gd name="connsiteY30" fmla="*/ 0 h 2265623"/>
                <a:gd name="connsiteX31" fmla="*/ 390525 w 3152217"/>
                <a:gd name="connsiteY31" fmla="*/ 9525 h 2265623"/>
                <a:gd name="connsiteX0" fmla="*/ 390525 w 3152217"/>
                <a:gd name="connsiteY0" fmla="*/ 24506 h 2280604"/>
                <a:gd name="connsiteX1" fmla="*/ 95250 w 3152217"/>
                <a:gd name="connsiteY1" fmla="*/ 272156 h 2280604"/>
                <a:gd name="connsiteX2" fmla="*/ 1352550 w 3152217"/>
                <a:gd name="connsiteY2" fmla="*/ 148331 h 2280604"/>
                <a:gd name="connsiteX3" fmla="*/ 2314575 w 3152217"/>
                <a:gd name="connsiteY3" fmla="*/ 348356 h 2280604"/>
                <a:gd name="connsiteX4" fmla="*/ 2724150 w 3152217"/>
                <a:gd name="connsiteY4" fmla="*/ 843656 h 2280604"/>
                <a:gd name="connsiteX5" fmla="*/ 3152217 w 3152217"/>
                <a:gd name="connsiteY5" fmla="*/ 1280291 h 2280604"/>
                <a:gd name="connsiteX6" fmla="*/ 3152217 w 3152217"/>
                <a:gd name="connsiteY6" fmla="*/ 1492508 h 2280604"/>
                <a:gd name="connsiteX7" fmla="*/ 2940000 w 3152217"/>
                <a:gd name="connsiteY7" fmla="*/ 1492508 h 2280604"/>
                <a:gd name="connsiteX8" fmla="*/ 2539107 w 3152217"/>
                <a:gd name="connsiteY8" fmla="*/ 1091614 h 2280604"/>
                <a:gd name="connsiteX9" fmla="*/ 2474399 w 3152217"/>
                <a:gd name="connsiteY9" fmla="*/ 1178323 h 2280604"/>
                <a:gd name="connsiteX10" fmla="*/ 2907621 w 3152217"/>
                <a:gd name="connsiteY10" fmla="*/ 1611546 h 2280604"/>
                <a:gd name="connsiteX11" fmla="*/ 2907621 w 3152217"/>
                <a:gd name="connsiteY11" fmla="*/ 1823763 h 2280604"/>
                <a:gd name="connsiteX12" fmla="*/ 2695404 w 3152217"/>
                <a:gd name="connsiteY12" fmla="*/ 1823763 h 2280604"/>
                <a:gd name="connsiteX13" fmla="*/ 2293017 w 3152217"/>
                <a:gd name="connsiteY13" fmla="*/ 1421375 h 2280604"/>
                <a:gd name="connsiteX14" fmla="*/ 2228234 w 3152217"/>
                <a:gd name="connsiteY14" fmla="*/ 1508184 h 2280604"/>
                <a:gd name="connsiteX15" fmla="*/ 2648161 w 3152217"/>
                <a:gd name="connsiteY15" fmla="*/ 1928111 h 2280604"/>
                <a:gd name="connsiteX16" fmla="*/ 2648161 w 3152217"/>
                <a:gd name="connsiteY16" fmla="*/ 2140328 h 2280604"/>
                <a:gd name="connsiteX17" fmla="*/ 2435944 w 3152217"/>
                <a:gd name="connsiteY17" fmla="*/ 2140328 h 2280604"/>
                <a:gd name="connsiteX18" fmla="*/ 2046853 w 3152217"/>
                <a:gd name="connsiteY18" fmla="*/ 1751235 h 2280604"/>
                <a:gd name="connsiteX19" fmla="*/ 1987859 w 3152217"/>
                <a:gd name="connsiteY19" fmla="*/ 1837485 h 2280604"/>
                <a:gd name="connsiteX20" fmla="*/ 2218760 w 3152217"/>
                <a:gd name="connsiteY20" fmla="*/ 2068387 h 2280604"/>
                <a:gd name="connsiteX21" fmla="*/ 2218760 w 3152217"/>
                <a:gd name="connsiteY21" fmla="*/ 2280604 h 2280604"/>
                <a:gd name="connsiteX22" fmla="*/ 2006543 w 3152217"/>
                <a:gd name="connsiteY22" fmla="*/ 2280604 h 2280604"/>
                <a:gd name="connsiteX23" fmla="*/ 1798691 w 3152217"/>
                <a:gd name="connsiteY23" fmla="*/ 2072750 h 2280604"/>
                <a:gd name="connsiteX24" fmla="*/ 1775643 w 3152217"/>
                <a:gd name="connsiteY24" fmla="*/ 2049702 h 2280604"/>
                <a:gd name="connsiteX25" fmla="*/ 1842458 w 3152217"/>
                <a:gd name="connsiteY25" fmla="*/ 1960446 h 2280604"/>
                <a:gd name="connsiteX26" fmla="*/ 1533525 w 3152217"/>
                <a:gd name="connsiteY26" fmla="*/ 1548506 h 2280604"/>
                <a:gd name="connsiteX27" fmla="*/ 1219200 w 3152217"/>
                <a:gd name="connsiteY27" fmla="*/ 1243706 h 2280604"/>
                <a:gd name="connsiteX28" fmla="*/ 571500 w 3152217"/>
                <a:gd name="connsiteY28" fmla="*/ 1358006 h 2280604"/>
                <a:gd name="connsiteX29" fmla="*/ 0 w 3152217"/>
                <a:gd name="connsiteY29" fmla="*/ 1329431 h 2280604"/>
                <a:gd name="connsiteX30" fmla="*/ 0 w 3152217"/>
                <a:gd name="connsiteY30" fmla="*/ 14981 h 2280604"/>
                <a:gd name="connsiteX31" fmla="*/ 390525 w 3152217"/>
                <a:gd name="connsiteY31" fmla="*/ 24506 h 2280604"/>
                <a:gd name="connsiteX0" fmla="*/ 390525 w 3152217"/>
                <a:gd name="connsiteY0" fmla="*/ 33386 h 2289484"/>
                <a:gd name="connsiteX1" fmla="*/ 95250 w 3152217"/>
                <a:gd name="connsiteY1" fmla="*/ 281036 h 2289484"/>
                <a:gd name="connsiteX2" fmla="*/ 1352550 w 3152217"/>
                <a:gd name="connsiteY2" fmla="*/ 157211 h 2289484"/>
                <a:gd name="connsiteX3" fmla="*/ 2314575 w 3152217"/>
                <a:gd name="connsiteY3" fmla="*/ 357236 h 2289484"/>
                <a:gd name="connsiteX4" fmla="*/ 2724150 w 3152217"/>
                <a:gd name="connsiteY4" fmla="*/ 852536 h 2289484"/>
                <a:gd name="connsiteX5" fmla="*/ 3152217 w 3152217"/>
                <a:gd name="connsiteY5" fmla="*/ 1289171 h 2289484"/>
                <a:gd name="connsiteX6" fmla="*/ 3152217 w 3152217"/>
                <a:gd name="connsiteY6" fmla="*/ 1501388 h 2289484"/>
                <a:gd name="connsiteX7" fmla="*/ 2940000 w 3152217"/>
                <a:gd name="connsiteY7" fmla="*/ 1501388 h 2289484"/>
                <a:gd name="connsiteX8" fmla="*/ 2539107 w 3152217"/>
                <a:gd name="connsiteY8" fmla="*/ 1100494 h 2289484"/>
                <a:gd name="connsiteX9" fmla="*/ 2474399 w 3152217"/>
                <a:gd name="connsiteY9" fmla="*/ 1187203 h 2289484"/>
                <a:gd name="connsiteX10" fmla="*/ 2907621 w 3152217"/>
                <a:gd name="connsiteY10" fmla="*/ 1620426 h 2289484"/>
                <a:gd name="connsiteX11" fmla="*/ 2907621 w 3152217"/>
                <a:gd name="connsiteY11" fmla="*/ 1832643 h 2289484"/>
                <a:gd name="connsiteX12" fmla="*/ 2695404 w 3152217"/>
                <a:gd name="connsiteY12" fmla="*/ 1832643 h 2289484"/>
                <a:gd name="connsiteX13" fmla="*/ 2293017 w 3152217"/>
                <a:gd name="connsiteY13" fmla="*/ 1430255 h 2289484"/>
                <a:gd name="connsiteX14" fmla="*/ 2228234 w 3152217"/>
                <a:gd name="connsiteY14" fmla="*/ 1517064 h 2289484"/>
                <a:gd name="connsiteX15" fmla="*/ 2648161 w 3152217"/>
                <a:gd name="connsiteY15" fmla="*/ 1936991 h 2289484"/>
                <a:gd name="connsiteX16" fmla="*/ 2648161 w 3152217"/>
                <a:gd name="connsiteY16" fmla="*/ 2149208 h 2289484"/>
                <a:gd name="connsiteX17" fmla="*/ 2435944 w 3152217"/>
                <a:gd name="connsiteY17" fmla="*/ 2149208 h 2289484"/>
                <a:gd name="connsiteX18" fmla="*/ 2046853 w 3152217"/>
                <a:gd name="connsiteY18" fmla="*/ 1760115 h 2289484"/>
                <a:gd name="connsiteX19" fmla="*/ 1987859 w 3152217"/>
                <a:gd name="connsiteY19" fmla="*/ 1846365 h 2289484"/>
                <a:gd name="connsiteX20" fmla="*/ 2218760 w 3152217"/>
                <a:gd name="connsiteY20" fmla="*/ 2077267 h 2289484"/>
                <a:gd name="connsiteX21" fmla="*/ 2218760 w 3152217"/>
                <a:gd name="connsiteY21" fmla="*/ 2289484 h 2289484"/>
                <a:gd name="connsiteX22" fmla="*/ 2006543 w 3152217"/>
                <a:gd name="connsiteY22" fmla="*/ 2289484 h 2289484"/>
                <a:gd name="connsiteX23" fmla="*/ 1798691 w 3152217"/>
                <a:gd name="connsiteY23" fmla="*/ 2081630 h 2289484"/>
                <a:gd name="connsiteX24" fmla="*/ 1775643 w 3152217"/>
                <a:gd name="connsiteY24" fmla="*/ 2058582 h 2289484"/>
                <a:gd name="connsiteX25" fmla="*/ 1842458 w 3152217"/>
                <a:gd name="connsiteY25" fmla="*/ 1969326 h 2289484"/>
                <a:gd name="connsiteX26" fmla="*/ 1533525 w 3152217"/>
                <a:gd name="connsiteY26" fmla="*/ 1557386 h 2289484"/>
                <a:gd name="connsiteX27" fmla="*/ 1219200 w 3152217"/>
                <a:gd name="connsiteY27" fmla="*/ 1252586 h 2289484"/>
                <a:gd name="connsiteX28" fmla="*/ 571500 w 3152217"/>
                <a:gd name="connsiteY28" fmla="*/ 1366886 h 2289484"/>
                <a:gd name="connsiteX29" fmla="*/ 0 w 3152217"/>
                <a:gd name="connsiteY29" fmla="*/ 1338311 h 2289484"/>
                <a:gd name="connsiteX30" fmla="*/ 0 w 3152217"/>
                <a:gd name="connsiteY30" fmla="*/ 23861 h 2289484"/>
                <a:gd name="connsiteX31" fmla="*/ 390525 w 3152217"/>
                <a:gd name="connsiteY31" fmla="*/ 33386 h 2289484"/>
                <a:gd name="connsiteX0" fmla="*/ 390525 w 3152217"/>
                <a:gd name="connsiteY0" fmla="*/ 24507 h 2280605"/>
                <a:gd name="connsiteX1" fmla="*/ 95250 w 3152217"/>
                <a:gd name="connsiteY1" fmla="*/ 272157 h 2280605"/>
                <a:gd name="connsiteX2" fmla="*/ 1352550 w 3152217"/>
                <a:gd name="connsiteY2" fmla="*/ 148332 h 2280605"/>
                <a:gd name="connsiteX3" fmla="*/ 2314575 w 3152217"/>
                <a:gd name="connsiteY3" fmla="*/ 348357 h 2280605"/>
                <a:gd name="connsiteX4" fmla="*/ 2724150 w 3152217"/>
                <a:gd name="connsiteY4" fmla="*/ 843657 h 2280605"/>
                <a:gd name="connsiteX5" fmla="*/ 3152217 w 3152217"/>
                <a:gd name="connsiteY5" fmla="*/ 1280292 h 2280605"/>
                <a:gd name="connsiteX6" fmla="*/ 3152217 w 3152217"/>
                <a:gd name="connsiteY6" fmla="*/ 1492509 h 2280605"/>
                <a:gd name="connsiteX7" fmla="*/ 2940000 w 3152217"/>
                <a:gd name="connsiteY7" fmla="*/ 1492509 h 2280605"/>
                <a:gd name="connsiteX8" fmla="*/ 2539107 w 3152217"/>
                <a:gd name="connsiteY8" fmla="*/ 1091615 h 2280605"/>
                <a:gd name="connsiteX9" fmla="*/ 2474399 w 3152217"/>
                <a:gd name="connsiteY9" fmla="*/ 1178324 h 2280605"/>
                <a:gd name="connsiteX10" fmla="*/ 2907621 w 3152217"/>
                <a:gd name="connsiteY10" fmla="*/ 1611547 h 2280605"/>
                <a:gd name="connsiteX11" fmla="*/ 2907621 w 3152217"/>
                <a:gd name="connsiteY11" fmla="*/ 1823764 h 2280605"/>
                <a:gd name="connsiteX12" fmla="*/ 2695404 w 3152217"/>
                <a:gd name="connsiteY12" fmla="*/ 1823764 h 2280605"/>
                <a:gd name="connsiteX13" fmla="*/ 2293017 w 3152217"/>
                <a:gd name="connsiteY13" fmla="*/ 1421376 h 2280605"/>
                <a:gd name="connsiteX14" fmla="*/ 2228234 w 3152217"/>
                <a:gd name="connsiteY14" fmla="*/ 1508185 h 2280605"/>
                <a:gd name="connsiteX15" fmla="*/ 2648161 w 3152217"/>
                <a:gd name="connsiteY15" fmla="*/ 1928112 h 2280605"/>
                <a:gd name="connsiteX16" fmla="*/ 2648161 w 3152217"/>
                <a:gd name="connsiteY16" fmla="*/ 2140329 h 2280605"/>
                <a:gd name="connsiteX17" fmla="*/ 2435944 w 3152217"/>
                <a:gd name="connsiteY17" fmla="*/ 2140329 h 2280605"/>
                <a:gd name="connsiteX18" fmla="*/ 2046853 w 3152217"/>
                <a:gd name="connsiteY18" fmla="*/ 1751236 h 2280605"/>
                <a:gd name="connsiteX19" fmla="*/ 1987859 w 3152217"/>
                <a:gd name="connsiteY19" fmla="*/ 1837486 h 2280605"/>
                <a:gd name="connsiteX20" fmla="*/ 2218760 w 3152217"/>
                <a:gd name="connsiteY20" fmla="*/ 2068388 h 2280605"/>
                <a:gd name="connsiteX21" fmla="*/ 2218760 w 3152217"/>
                <a:gd name="connsiteY21" fmla="*/ 2280605 h 2280605"/>
                <a:gd name="connsiteX22" fmla="*/ 2006543 w 3152217"/>
                <a:gd name="connsiteY22" fmla="*/ 2280605 h 2280605"/>
                <a:gd name="connsiteX23" fmla="*/ 1798691 w 3152217"/>
                <a:gd name="connsiteY23" fmla="*/ 2072751 h 2280605"/>
                <a:gd name="connsiteX24" fmla="*/ 1775643 w 3152217"/>
                <a:gd name="connsiteY24" fmla="*/ 2049703 h 2280605"/>
                <a:gd name="connsiteX25" fmla="*/ 1842458 w 3152217"/>
                <a:gd name="connsiteY25" fmla="*/ 1960447 h 2280605"/>
                <a:gd name="connsiteX26" fmla="*/ 1533525 w 3152217"/>
                <a:gd name="connsiteY26" fmla="*/ 1548507 h 2280605"/>
                <a:gd name="connsiteX27" fmla="*/ 1219200 w 3152217"/>
                <a:gd name="connsiteY27" fmla="*/ 1243707 h 2280605"/>
                <a:gd name="connsiteX28" fmla="*/ 571500 w 3152217"/>
                <a:gd name="connsiteY28" fmla="*/ 1358007 h 2280605"/>
                <a:gd name="connsiteX29" fmla="*/ 0 w 3152217"/>
                <a:gd name="connsiteY29" fmla="*/ 1329432 h 2280605"/>
                <a:gd name="connsiteX30" fmla="*/ 0 w 3152217"/>
                <a:gd name="connsiteY30" fmla="*/ 14982 h 2280605"/>
                <a:gd name="connsiteX31" fmla="*/ 390525 w 3152217"/>
                <a:gd name="connsiteY31" fmla="*/ 24507 h 2280605"/>
                <a:gd name="connsiteX0" fmla="*/ 390525 w 3152217"/>
                <a:gd name="connsiteY0" fmla="*/ 9525 h 2265623"/>
                <a:gd name="connsiteX1" fmla="*/ 95250 w 3152217"/>
                <a:gd name="connsiteY1" fmla="*/ 257175 h 2265623"/>
                <a:gd name="connsiteX2" fmla="*/ 1352550 w 3152217"/>
                <a:gd name="connsiteY2" fmla="*/ 133350 h 2265623"/>
                <a:gd name="connsiteX3" fmla="*/ 2314575 w 3152217"/>
                <a:gd name="connsiteY3" fmla="*/ 333375 h 2265623"/>
                <a:gd name="connsiteX4" fmla="*/ 2724150 w 3152217"/>
                <a:gd name="connsiteY4" fmla="*/ 828675 h 2265623"/>
                <a:gd name="connsiteX5" fmla="*/ 3152217 w 3152217"/>
                <a:gd name="connsiteY5" fmla="*/ 1265310 h 2265623"/>
                <a:gd name="connsiteX6" fmla="*/ 3152217 w 3152217"/>
                <a:gd name="connsiteY6" fmla="*/ 1477527 h 2265623"/>
                <a:gd name="connsiteX7" fmla="*/ 2940000 w 3152217"/>
                <a:gd name="connsiteY7" fmla="*/ 1477527 h 2265623"/>
                <a:gd name="connsiteX8" fmla="*/ 2539107 w 3152217"/>
                <a:gd name="connsiteY8" fmla="*/ 1076633 h 2265623"/>
                <a:gd name="connsiteX9" fmla="*/ 2474399 w 3152217"/>
                <a:gd name="connsiteY9" fmla="*/ 1163342 h 2265623"/>
                <a:gd name="connsiteX10" fmla="*/ 2907621 w 3152217"/>
                <a:gd name="connsiteY10" fmla="*/ 1596565 h 2265623"/>
                <a:gd name="connsiteX11" fmla="*/ 2907621 w 3152217"/>
                <a:gd name="connsiteY11" fmla="*/ 1808782 h 2265623"/>
                <a:gd name="connsiteX12" fmla="*/ 2695404 w 3152217"/>
                <a:gd name="connsiteY12" fmla="*/ 1808782 h 2265623"/>
                <a:gd name="connsiteX13" fmla="*/ 2293017 w 3152217"/>
                <a:gd name="connsiteY13" fmla="*/ 1406394 h 2265623"/>
                <a:gd name="connsiteX14" fmla="*/ 2228234 w 3152217"/>
                <a:gd name="connsiteY14" fmla="*/ 1493203 h 2265623"/>
                <a:gd name="connsiteX15" fmla="*/ 2648161 w 3152217"/>
                <a:gd name="connsiteY15" fmla="*/ 1913130 h 2265623"/>
                <a:gd name="connsiteX16" fmla="*/ 2648161 w 3152217"/>
                <a:gd name="connsiteY16" fmla="*/ 2125347 h 2265623"/>
                <a:gd name="connsiteX17" fmla="*/ 2435944 w 3152217"/>
                <a:gd name="connsiteY17" fmla="*/ 2125347 h 2265623"/>
                <a:gd name="connsiteX18" fmla="*/ 2046853 w 3152217"/>
                <a:gd name="connsiteY18" fmla="*/ 1736254 h 2265623"/>
                <a:gd name="connsiteX19" fmla="*/ 1987859 w 3152217"/>
                <a:gd name="connsiteY19" fmla="*/ 1822504 h 2265623"/>
                <a:gd name="connsiteX20" fmla="*/ 2218760 w 3152217"/>
                <a:gd name="connsiteY20" fmla="*/ 2053406 h 2265623"/>
                <a:gd name="connsiteX21" fmla="*/ 2218760 w 3152217"/>
                <a:gd name="connsiteY21" fmla="*/ 2265623 h 2265623"/>
                <a:gd name="connsiteX22" fmla="*/ 2006543 w 3152217"/>
                <a:gd name="connsiteY22" fmla="*/ 2265623 h 2265623"/>
                <a:gd name="connsiteX23" fmla="*/ 1798691 w 3152217"/>
                <a:gd name="connsiteY23" fmla="*/ 2057769 h 2265623"/>
                <a:gd name="connsiteX24" fmla="*/ 1775643 w 3152217"/>
                <a:gd name="connsiteY24" fmla="*/ 2034721 h 2265623"/>
                <a:gd name="connsiteX25" fmla="*/ 1842458 w 3152217"/>
                <a:gd name="connsiteY25" fmla="*/ 1945465 h 2265623"/>
                <a:gd name="connsiteX26" fmla="*/ 1533525 w 3152217"/>
                <a:gd name="connsiteY26" fmla="*/ 1533525 h 2265623"/>
                <a:gd name="connsiteX27" fmla="*/ 1219200 w 3152217"/>
                <a:gd name="connsiteY27" fmla="*/ 1228725 h 2265623"/>
                <a:gd name="connsiteX28" fmla="*/ 571500 w 3152217"/>
                <a:gd name="connsiteY28" fmla="*/ 1343025 h 2265623"/>
                <a:gd name="connsiteX29" fmla="*/ 0 w 3152217"/>
                <a:gd name="connsiteY29" fmla="*/ 1314450 h 2265623"/>
                <a:gd name="connsiteX30" fmla="*/ 0 w 3152217"/>
                <a:gd name="connsiteY30" fmla="*/ 0 h 2265623"/>
                <a:gd name="connsiteX31" fmla="*/ 390525 w 3152217"/>
                <a:gd name="connsiteY31" fmla="*/ 9525 h 2265623"/>
                <a:gd name="connsiteX0" fmla="*/ 390525 w 3152217"/>
                <a:gd name="connsiteY0" fmla="*/ 9525 h 2265623"/>
                <a:gd name="connsiteX1" fmla="*/ 95250 w 3152217"/>
                <a:gd name="connsiteY1" fmla="*/ 257175 h 2265623"/>
                <a:gd name="connsiteX2" fmla="*/ 1352550 w 3152217"/>
                <a:gd name="connsiteY2" fmla="*/ 133350 h 2265623"/>
                <a:gd name="connsiteX3" fmla="*/ 2314575 w 3152217"/>
                <a:gd name="connsiteY3" fmla="*/ 333375 h 2265623"/>
                <a:gd name="connsiteX4" fmla="*/ 2724150 w 3152217"/>
                <a:gd name="connsiteY4" fmla="*/ 828675 h 2265623"/>
                <a:gd name="connsiteX5" fmla="*/ 3152217 w 3152217"/>
                <a:gd name="connsiteY5" fmla="*/ 1265310 h 2265623"/>
                <a:gd name="connsiteX6" fmla="*/ 3152217 w 3152217"/>
                <a:gd name="connsiteY6" fmla="*/ 1477527 h 2265623"/>
                <a:gd name="connsiteX7" fmla="*/ 2940000 w 3152217"/>
                <a:gd name="connsiteY7" fmla="*/ 1477527 h 2265623"/>
                <a:gd name="connsiteX8" fmla="*/ 2539107 w 3152217"/>
                <a:gd name="connsiteY8" fmla="*/ 1076633 h 2265623"/>
                <a:gd name="connsiteX9" fmla="*/ 2474399 w 3152217"/>
                <a:gd name="connsiteY9" fmla="*/ 1163342 h 2265623"/>
                <a:gd name="connsiteX10" fmla="*/ 2907621 w 3152217"/>
                <a:gd name="connsiteY10" fmla="*/ 1596565 h 2265623"/>
                <a:gd name="connsiteX11" fmla="*/ 2907621 w 3152217"/>
                <a:gd name="connsiteY11" fmla="*/ 1808782 h 2265623"/>
                <a:gd name="connsiteX12" fmla="*/ 2695404 w 3152217"/>
                <a:gd name="connsiteY12" fmla="*/ 1808782 h 2265623"/>
                <a:gd name="connsiteX13" fmla="*/ 2293017 w 3152217"/>
                <a:gd name="connsiteY13" fmla="*/ 1406394 h 2265623"/>
                <a:gd name="connsiteX14" fmla="*/ 2228234 w 3152217"/>
                <a:gd name="connsiteY14" fmla="*/ 1493203 h 2265623"/>
                <a:gd name="connsiteX15" fmla="*/ 2648161 w 3152217"/>
                <a:gd name="connsiteY15" fmla="*/ 1913130 h 2265623"/>
                <a:gd name="connsiteX16" fmla="*/ 2648161 w 3152217"/>
                <a:gd name="connsiteY16" fmla="*/ 2125347 h 2265623"/>
                <a:gd name="connsiteX17" fmla="*/ 2435944 w 3152217"/>
                <a:gd name="connsiteY17" fmla="*/ 2125347 h 2265623"/>
                <a:gd name="connsiteX18" fmla="*/ 2046853 w 3152217"/>
                <a:gd name="connsiteY18" fmla="*/ 1736254 h 2265623"/>
                <a:gd name="connsiteX19" fmla="*/ 1987859 w 3152217"/>
                <a:gd name="connsiteY19" fmla="*/ 1822504 h 2265623"/>
                <a:gd name="connsiteX20" fmla="*/ 2218760 w 3152217"/>
                <a:gd name="connsiteY20" fmla="*/ 2053406 h 2265623"/>
                <a:gd name="connsiteX21" fmla="*/ 2218760 w 3152217"/>
                <a:gd name="connsiteY21" fmla="*/ 2265623 h 2265623"/>
                <a:gd name="connsiteX22" fmla="*/ 2006543 w 3152217"/>
                <a:gd name="connsiteY22" fmla="*/ 2265623 h 2265623"/>
                <a:gd name="connsiteX23" fmla="*/ 1798691 w 3152217"/>
                <a:gd name="connsiteY23" fmla="*/ 2057769 h 2265623"/>
                <a:gd name="connsiteX24" fmla="*/ 1775643 w 3152217"/>
                <a:gd name="connsiteY24" fmla="*/ 2034721 h 2265623"/>
                <a:gd name="connsiteX25" fmla="*/ 1842458 w 3152217"/>
                <a:gd name="connsiteY25" fmla="*/ 1945465 h 2265623"/>
                <a:gd name="connsiteX26" fmla="*/ 1533525 w 3152217"/>
                <a:gd name="connsiteY26" fmla="*/ 1533525 h 2265623"/>
                <a:gd name="connsiteX27" fmla="*/ 1219200 w 3152217"/>
                <a:gd name="connsiteY27" fmla="*/ 1228725 h 2265623"/>
                <a:gd name="connsiteX28" fmla="*/ 571500 w 3152217"/>
                <a:gd name="connsiteY28" fmla="*/ 1343025 h 2265623"/>
                <a:gd name="connsiteX29" fmla="*/ 0 w 3152217"/>
                <a:gd name="connsiteY29" fmla="*/ 1314450 h 2265623"/>
                <a:gd name="connsiteX30" fmla="*/ 0 w 3152217"/>
                <a:gd name="connsiteY30" fmla="*/ 0 h 2265623"/>
                <a:gd name="connsiteX31" fmla="*/ 390525 w 3152217"/>
                <a:gd name="connsiteY31" fmla="*/ 9525 h 2265623"/>
                <a:gd name="connsiteX0" fmla="*/ 400050 w 3152217"/>
                <a:gd name="connsiteY0" fmla="*/ 0 h 2284673"/>
                <a:gd name="connsiteX1" fmla="*/ 95250 w 3152217"/>
                <a:gd name="connsiteY1" fmla="*/ 276225 h 2284673"/>
                <a:gd name="connsiteX2" fmla="*/ 1352550 w 3152217"/>
                <a:gd name="connsiteY2" fmla="*/ 152400 h 2284673"/>
                <a:gd name="connsiteX3" fmla="*/ 2314575 w 3152217"/>
                <a:gd name="connsiteY3" fmla="*/ 352425 h 2284673"/>
                <a:gd name="connsiteX4" fmla="*/ 2724150 w 3152217"/>
                <a:gd name="connsiteY4" fmla="*/ 847725 h 2284673"/>
                <a:gd name="connsiteX5" fmla="*/ 3152217 w 3152217"/>
                <a:gd name="connsiteY5" fmla="*/ 1284360 h 2284673"/>
                <a:gd name="connsiteX6" fmla="*/ 3152217 w 3152217"/>
                <a:gd name="connsiteY6" fmla="*/ 1496577 h 2284673"/>
                <a:gd name="connsiteX7" fmla="*/ 2940000 w 3152217"/>
                <a:gd name="connsiteY7" fmla="*/ 1496577 h 2284673"/>
                <a:gd name="connsiteX8" fmla="*/ 2539107 w 3152217"/>
                <a:gd name="connsiteY8" fmla="*/ 1095683 h 2284673"/>
                <a:gd name="connsiteX9" fmla="*/ 2474399 w 3152217"/>
                <a:gd name="connsiteY9" fmla="*/ 1182392 h 2284673"/>
                <a:gd name="connsiteX10" fmla="*/ 2907621 w 3152217"/>
                <a:gd name="connsiteY10" fmla="*/ 1615615 h 2284673"/>
                <a:gd name="connsiteX11" fmla="*/ 2907621 w 3152217"/>
                <a:gd name="connsiteY11" fmla="*/ 1827832 h 2284673"/>
                <a:gd name="connsiteX12" fmla="*/ 2695404 w 3152217"/>
                <a:gd name="connsiteY12" fmla="*/ 1827832 h 2284673"/>
                <a:gd name="connsiteX13" fmla="*/ 2293017 w 3152217"/>
                <a:gd name="connsiteY13" fmla="*/ 1425444 h 2284673"/>
                <a:gd name="connsiteX14" fmla="*/ 2228234 w 3152217"/>
                <a:gd name="connsiteY14" fmla="*/ 1512253 h 2284673"/>
                <a:gd name="connsiteX15" fmla="*/ 2648161 w 3152217"/>
                <a:gd name="connsiteY15" fmla="*/ 1932180 h 2284673"/>
                <a:gd name="connsiteX16" fmla="*/ 2648161 w 3152217"/>
                <a:gd name="connsiteY16" fmla="*/ 2144397 h 2284673"/>
                <a:gd name="connsiteX17" fmla="*/ 2435944 w 3152217"/>
                <a:gd name="connsiteY17" fmla="*/ 2144397 h 2284673"/>
                <a:gd name="connsiteX18" fmla="*/ 2046853 w 3152217"/>
                <a:gd name="connsiteY18" fmla="*/ 1755304 h 2284673"/>
                <a:gd name="connsiteX19" fmla="*/ 1987859 w 3152217"/>
                <a:gd name="connsiteY19" fmla="*/ 1841554 h 2284673"/>
                <a:gd name="connsiteX20" fmla="*/ 2218760 w 3152217"/>
                <a:gd name="connsiteY20" fmla="*/ 2072456 h 2284673"/>
                <a:gd name="connsiteX21" fmla="*/ 2218760 w 3152217"/>
                <a:gd name="connsiteY21" fmla="*/ 2284673 h 2284673"/>
                <a:gd name="connsiteX22" fmla="*/ 2006543 w 3152217"/>
                <a:gd name="connsiteY22" fmla="*/ 2284673 h 2284673"/>
                <a:gd name="connsiteX23" fmla="*/ 1798691 w 3152217"/>
                <a:gd name="connsiteY23" fmla="*/ 2076819 h 2284673"/>
                <a:gd name="connsiteX24" fmla="*/ 1775643 w 3152217"/>
                <a:gd name="connsiteY24" fmla="*/ 2053771 h 2284673"/>
                <a:gd name="connsiteX25" fmla="*/ 1842458 w 3152217"/>
                <a:gd name="connsiteY25" fmla="*/ 1964515 h 2284673"/>
                <a:gd name="connsiteX26" fmla="*/ 1533525 w 3152217"/>
                <a:gd name="connsiteY26" fmla="*/ 1552575 h 2284673"/>
                <a:gd name="connsiteX27" fmla="*/ 1219200 w 3152217"/>
                <a:gd name="connsiteY27" fmla="*/ 1247775 h 2284673"/>
                <a:gd name="connsiteX28" fmla="*/ 571500 w 3152217"/>
                <a:gd name="connsiteY28" fmla="*/ 1362075 h 2284673"/>
                <a:gd name="connsiteX29" fmla="*/ 0 w 3152217"/>
                <a:gd name="connsiteY29" fmla="*/ 1333500 h 2284673"/>
                <a:gd name="connsiteX30" fmla="*/ 0 w 3152217"/>
                <a:gd name="connsiteY30" fmla="*/ 19050 h 2284673"/>
                <a:gd name="connsiteX31" fmla="*/ 400050 w 3152217"/>
                <a:gd name="connsiteY31" fmla="*/ 0 h 2284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52217" h="2284673">
                  <a:moveTo>
                    <a:pt x="400050" y="0"/>
                  </a:moveTo>
                  <a:lnTo>
                    <a:pt x="95250" y="276225"/>
                  </a:lnTo>
                  <a:cubicBezTo>
                    <a:pt x="349250" y="777875"/>
                    <a:pt x="831850" y="460375"/>
                    <a:pt x="1352550" y="152400"/>
                  </a:cubicBezTo>
                  <a:cubicBezTo>
                    <a:pt x="1641475" y="288925"/>
                    <a:pt x="1968500" y="301625"/>
                    <a:pt x="2314575" y="352425"/>
                  </a:cubicBezTo>
                  <a:cubicBezTo>
                    <a:pt x="2451100" y="603250"/>
                    <a:pt x="2587625" y="682625"/>
                    <a:pt x="2724150" y="847725"/>
                  </a:cubicBezTo>
                  <a:lnTo>
                    <a:pt x="3152217" y="1284360"/>
                  </a:lnTo>
                  <a:cubicBezTo>
                    <a:pt x="3210819" y="1342962"/>
                    <a:pt x="3210819" y="1437975"/>
                    <a:pt x="3152217" y="1496577"/>
                  </a:cubicBezTo>
                  <a:cubicBezTo>
                    <a:pt x="3093615" y="1555179"/>
                    <a:pt x="2998602" y="1555179"/>
                    <a:pt x="2940000" y="1496577"/>
                  </a:cubicBezTo>
                  <a:lnTo>
                    <a:pt x="2539107" y="1095683"/>
                  </a:lnTo>
                  <a:lnTo>
                    <a:pt x="2474399" y="1182392"/>
                  </a:lnTo>
                  <a:lnTo>
                    <a:pt x="2907621" y="1615615"/>
                  </a:lnTo>
                  <a:cubicBezTo>
                    <a:pt x="2966223" y="1674217"/>
                    <a:pt x="2966223" y="1769230"/>
                    <a:pt x="2907621" y="1827832"/>
                  </a:cubicBezTo>
                  <a:cubicBezTo>
                    <a:pt x="2849019" y="1886434"/>
                    <a:pt x="2754006" y="1886434"/>
                    <a:pt x="2695404" y="1827832"/>
                  </a:cubicBezTo>
                  <a:lnTo>
                    <a:pt x="2293017" y="1425444"/>
                  </a:lnTo>
                  <a:lnTo>
                    <a:pt x="2228234" y="1512253"/>
                  </a:lnTo>
                  <a:lnTo>
                    <a:pt x="2648161" y="1932180"/>
                  </a:lnTo>
                  <a:cubicBezTo>
                    <a:pt x="2706763" y="1990782"/>
                    <a:pt x="2706763" y="2085795"/>
                    <a:pt x="2648161" y="2144397"/>
                  </a:cubicBezTo>
                  <a:cubicBezTo>
                    <a:pt x="2589559" y="2202999"/>
                    <a:pt x="2494546" y="2202999"/>
                    <a:pt x="2435944" y="2144397"/>
                  </a:cubicBezTo>
                  <a:lnTo>
                    <a:pt x="2046853" y="1755304"/>
                  </a:lnTo>
                  <a:lnTo>
                    <a:pt x="1987859" y="1841554"/>
                  </a:lnTo>
                  <a:lnTo>
                    <a:pt x="2218760" y="2072456"/>
                  </a:lnTo>
                  <a:cubicBezTo>
                    <a:pt x="2277362" y="2131058"/>
                    <a:pt x="2277362" y="2226071"/>
                    <a:pt x="2218760" y="2284673"/>
                  </a:cubicBezTo>
                  <a:cubicBezTo>
                    <a:pt x="2160158" y="2343275"/>
                    <a:pt x="2065146" y="2343275"/>
                    <a:pt x="2006543" y="2284673"/>
                  </a:cubicBezTo>
                  <a:lnTo>
                    <a:pt x="1798691" y="2076819"/>
                  </a:lnTo>
                  <a:lnTo>
                    <a:pt x="1775643" y="2053771"/>
                  </a:lnTo>
                  <a:lnTo>
                    <a:pt x="1842458" y="1964515"/>
                  </a:lnTo>
                  <a:cubicBezTo>
                    <a:pt x="2026677" y="1607442"/>
                    <a:pt x="1697608" y="1472750"/>
                    <a:pt x="1533525" y="1552575"/>
                  </a:cubicBezTo>
                  <a:cubicBezTo>
                    <a:pt x="1555750" y="1323975"/>
                    <a:pt x="1380229" y="1237081"/>
                    <a:pt x="1219200" y="1247775"/>
                  </a:cubicBezTo>
                  <a:cubicBezTo>
                    <a:pt x="1190625" y="958850"/>
                    <a:pt x="838200" y="793750"/>
                    <a:pt x="571500" y="1362075"/>
                  </a:cubicBezTo>
                  <a:cubicBezTo>
                    <a:pt x="504825" y="1114425"/>
                    <a:pt x="276225" y="1066800"/>
                    <a:pt x="0" y="1333500"/>
                  </a:cubicBezTo>
                  <a:lnTo>
                    <a:pt x="0" y="19050"/>
                  </a:lnTo>
                  <a:lnTo>
                    <a:pt x="40005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6" dirty="0"/>
            </a:p>
          </p:txBody>
        </p:sp>
      </p:grpSp>
      <p:sp>
        <p:nvSpPr>
          <p:cNvPr id="16" name="Rectangle 15">
            <a:extLst>
              <a:ext uri="{FF2B5EF4-FFF2-40B4-BE49-F238E27FC236}">
                <a16:creationId xmlns:a16="http://schemas.microsoft.com/office/drawing/2014/main" id="{B1AFDBE4-BF6B-4FAC-B6B1-B1BC43C5F894}"/>
              </a:ext>
            </a:extLst>
          </p:cNvPr>
          <p:cNvSpPr/>
          <p:nvPr/>
        </p:nvSpPr>
        <p:spPr>
          <a:xfrm>
            <a:off x="0" y="2780930"/>
            <a:ext cx="3168000" cy="124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6"/>
          </a:p>
        </p:txBody>
      </p:sp>
      <p:sp>
        <p:nvSpPr>
          <p:cNvPr id="17" name="Rectangle 16">
            <a:extLst>
              <a:ext uri="{FF2B5EF4-FFF2-40B4-BE49-F238E27FC236}">
                <a16:creationId xmlns:a16="http://schemas.microsoft.com/office/drawing/2014/main" id="{6CCECF3B-63CF-43C7-B14F-EF7D84487D9D}"/>
              </a:ext>
            </a:extLst>
          </p:cNvPr>
          <p:cNvSpPr/>
          <p:nvPr/>
        </p:nvSpPr>
        <p:spPr>
          <a:xfrm>
            <a:off x="5976003" y="2780930"/>
            <a:ext cx="3167999" cy="124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6"/>
          </a:p>
        </p:txBody>
      </p:sp>
      <p:sp>
        <p:nvSpPr>
          <p:cNvPr id="19" name="TextBox 18">
            <a:extLst>
              <a:ext uri="{FF2B5EF4-FFF2-40B4-BE49-F238E27FC236}">
                <a16:creationId xmlns:a16="http://schemas.microsoft.com/office/drawing/2014/main" id="{8182C987-132C-4AD3-8F8A-11B239051DAA}"/>
              </a:ext>
            </a:extLst>
          </p:cNvPr>
          <p:cNvSpPr txBox="1"/>
          <p:nvPr/>
        </p:nvSpPr>
        <p:spPr>
          <a:xfrm>
            <a:off x="37796" y="2876943"/>
            <a:ext cx="3081921" cy="954107"/>
          </a:xfrm>
          <a:prstGeom prst="rect">
            <a:avLst/>
          </a:prstGeom>
          <a:noFill/>
        </p:spPr>
        <p:txBody>
          <a:bodyPr wrap="square" rtlCol="0">
            <a:spAutoFit/>
          </a:bodyPr>
          <a:lstStyle/>
          <a:p>
            <a:pPr algn="r" hangingPunct="0"/>
            <a:r>
              <a:rPr lang="es-PA" sz="1400" dirty="0">
                <a:solidFill>
                  <a:srgbClr val="000000"/>
                </a:solidFill>
                <a:latin typeface="ff34"/>
              </a:rPr>
              <a:t>Los puertos participan en el crecimiento y desarrollo. </a:t>
            </a:r>
          </a:p>
          <a:p>
            <a:pPr algn="r" hangingPunct="0"/>
            <a:r>
              <a:rPr lang="es-PA" altLang="ko-KR" sz="1400" dirty="0">
                <a:solidFill>
                  <a:srgbClr val="000000"/>
                </a:solidFill>
                <a:latin typeface="ff34"/>
                <a:cs typeface="Arial" pitchFamily="34" charset="0"/>
              </a:rPr>
              <a:t>Buscan ser cada vez más competitivos</a:t>
            </a:r>
          </a:p>
          <a:p>
            <a:pPr algn="r" hangingPunct="0"/>
            <a:endParaRPr lang="ko-KR" altLang="en-US" sz="1400" dirty="0">
              <a:solidFill>
                <a:schemeClr val="bg1"/>
              </a:solidFill>
              <a:latin typeface="Arial" pitchFamily="34" charset="0"/>
              <a:cs typeface="Arial" pitchFamily="34" charset="0"/>
            </a:endParaRPr>
          </a:p>
        </p:txBody>
      </p:sp>
      <p:sp>
        <p:nvSpPr>
          <p:cNvPr id="22" name="TextBox 21">
            <a:extLst>
              <a:ext uri="{FF2B5EF4-FFF2-40B4-BE49-F238E27FC236}">
                <a16:creationId xmlns:a16="http://schemas.microsoft.com/office/drawing/2014/main" id="{1A3C7F89-A54B-48F7-AA87-9CC0B0FE4B6F}"/>
              </a:ext>
            </a:extLst>
          </p:cNvPr>
          <p:cNvSpPr txBox="1"/>
          <p:nvPr/>
        </p:nvSpPr>
        <p:spPr>
          <a:xfrm>
            <a:off x="6028588" y="2855916"/>
            <a:ext cx="2938528" cy="1131079"/>
          </a:xfrm>
          <a:prstGeom prst="rect">
            <a:avLst/>
          </a:prstGeom>
          <a:noFill/>
        </p:spPr>
        <p:txBody>
          <a:bodyPr wrap="square" rtlCol="0">
            <a:spAutoFit/>
          </a:bodyPr>
          <a:lstStyle/>
          <a:p>
            <a:pPr algn="just"/>
            <a:r>
              <a:rPr lang="es-PA" sz="1350" dirty="0">
                <a:solidFill>
                  <a:schemeClr val="bg1"/>
                </a:solidFill>
                <a:latin typeface="Calibri" panose="020F0502020204030204" pitchFamily="34" charset="0"/>
              </a:rPr>
              <a:t>Planes maestros</a:t>
            </a:r>
          </a:p>
          <a:p>
            <a:pPr algn="just"/>
            <a:r>
              <a:rPr lang="es-PA" sz="1350" dirty="0">
                <a:solidFill>
                  <a:schemeClr val="bg1"/>
                </a:solidFill>
                <a:latin typeface="Calibri" panose="020F0502020204030204" pitchFamily="34" charset="0"/>
              </a:rPr>
              <a:t>Integración con las zonas y su vida cotidiana</a:t>
            </a:r>
          </a:p>
          <a:p>
            <a:pPr algn="just"/>
            <a:r>
              <a:rPr lang="es-PA" sz="1350" dirty="0">
                <a:solidFill>
                  <a:schemeClr val="bg1"/>
                </a:solidFill>
                <a:latin typeface="Calibri" panose="020F0502020204030204" pitchFamily="34" charset="0"/>
              </a:rPr>
              <a:t>Marco normativo con comités o mecanismos de decisión</a:t>
            </a:r>
            <a:endParaRPr lang="es-PA" sz="900" dirty="0">
              <a:solidFill>
                <a:schemeClr val="bg1"/>
              </a:solidFill>
            </a:endParaRPr>
          </a:p>
        </p:txBody>
      </p:sp>
      <p:sp>
        <p:nvSpPr>
          <p:cNvPr id="26" name="Oval 21">
            <a:extLst>
              <a:ext uri="{FF2B5EF4-FFF2-40B4-BE49-F238E27FC236}">
                <a16:creationId xmlns:a16="http://schemas.microsoft.com/office/drawing/2014/main" id="{57901829-354A-48C1-80B8-E76F76ABF01C}"/>
              </a:ext>
            </a:extLst>
          </p:cNvPr>
          <p:cNvSpPr/>
          <p:nvPr/>
        </p:nvSpPr>
        <p:spPr>
          <a:xfrm rot="20700000">
            <a:off x="1946096" y="4258455"/>
            <a:ext cx="416608" cy="36512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sp>
        <p:nvSpPr>
          <p:cNvPr id="27" name="Oval 10">
            <a:extLst>
              <a:ext uri="{FF2B5EF4-FFF2-40B4-BE49-F238E27FC236}">
                <a16:creationId xmlns:a16="http://schemas.microsoft.com/office/drawing/2014/main" id="{DC44E48B-CEF2-4A19-8AD3-E5CD31EFCD23}"/>
              </a:ext>
            </a:extLst>
          </p:cNvPr>
          <p:cNvSpPr>
            <a:spLocks noChangeAspect="1"/>
          </p:cNvSpPr>
          <p:nvPr/>
        </p:nvSpPr>
        <p:spPr>
          <a:xfrm>
            <a:off x="6814869" y="4217023"/>
            <a:ext cx="378042" cy="447995"/>
          </a:xfrm>
          <a:custGeom>
            <a:avLst/>
            <a:gdLst/>
            <a:ahLst/>
            <a:cxnLst/>
            <a:rect l="l" t="t" r="r" b="b"/>
            <a:pathLst>
              <a:path w="3310915" h="3923570">
                <a:moveTo>
                  <a:pt x="2634572" y="2782060"/>
                </a:moveTo>
                <a:cubicBezTo>
                  <a:pt x="2877724" y="2784696"/>
                  <a:pt x="3073074" y="2923910"/>
                  <a:pt x="3310915" y="3050983"/>
                </a:cubicBezTo>
                <a:lnTo>
                  <a:pt x="3113550" y="3840011"/>
                </a:lnTo>
                <a:lnTo>
                  <a:pt x="2637706" y="3668957"/>
                </a:lnTo>
                <a:cubicBezTo>
                  <a:pt x="2327360" y="3767940"/>
                  <a:pt x="1829375" y="3988492"/>
                  <a:pt x="1579811" y="3905123"/>
                </a:cubicBezTo>
                <a:cubicBezTo>
                  <a:pt x="1320906" y="3775288"/>
                  <a:pt x="642145" y="3366355"/>
                  <a:pt x="472751" y="3203771"/>
                </a:cubicBezTo>
                <a:cubicBezTo>
                  <a:pt x="303357" y="3041187"/>
                  <a:pt x="403652" y="2893777"/>
                  <a:pt x="563448" y="2929619"/>
                </a:cubicBezTo>
                <a:cubicBezTo>
                  <a:pt x="702634" y="2937547"/>
                  <a:pt x="1160012" y="3199482"/>
                  <a:pt x="1284082" y="3253983"/>
                </a:cubicBezTo>
                <a:cubicBezTo>
                  <a:pt x="1127104" y="3587742"/>
                  <a:pt x="1741057" y="3563487"/>
                  <a:pt x="1955231" y="3541261"/>
                </a:cubicBezTo>
                <a:cubicBezTo>
                  <a:pt x="2131253" y="3488686"/>
                  <a:pt x="2214010" y="3505589"/>
                  <a:pt x="2306401" y="3383364"/>
                </a:cubicBezTo>
                <a:cubicBezTo>
                  <a:pt x="2155860" y="3427865"/>
                  <a:pt x="2163213" y="3429679"/>
                  <a:pt x="1912247" y="3471537"/>
                </a:cubicBezTo>
                <a:cubicBezTo>
                  <a:pt x="1482134" y="3531123"/>
                  <a:pt x="1135709" y="3364234"/>
                  <a:pt x="1413085" y="3236383"/>
                </a:cubicBezTo>
                <a:cubicBezTo>
                  <a:pt x="1557848" y="3164554"/>
                  <a:pt x="1721108" y="3222221"/>
                  <a:pt x="1929297" y="3121321"/>
                </a:cubicBezTo>
                <a:cubicBezTo>
                  <a:pt x="2128589" y="3010789"/>
                  <a:pt x="2187815" y="2818332"/>
                  <a:pt x="2527174" y="2789726"/>
                </a:cubicBezTo>
                <a:cubicBezTo>
                  <a:pt x="2564125" y="2784095"/>
                  <a:pt x="2599836" y="2781684"/>
                  <a:pt x="2634572" y="2782060"/>
                </a:cubicBezTo>
                <a:close/>
                <a:moveTo>
                  <a:pt x="2169165" y="2259549"/>
                </a:moveTo>
                <a:cubicBezTo>
                  <a:pt x="2305163" y="2320579"/>
                  <a:pt x="2430502" y="2400997"/>
                  <a:pt x="2542352" y="2496872"/>
                </a:cubicBezTo>
                <a:cubicBezTo>
                  <a:pt x="2303978" y="2744099"/>
                  <a:pt x="1979593" y="2907447"/>
                  <a:pt x="1617206" y="2939204"/>
                </a:cubicBezTo>
                <a:lnTo>
                  <a:pt x="1588575" y="2925411"/>
                </a:lnTo>
                <a:cubicBezTo>
                  <a:pt x="1835671" y="2758142"/>
                  <a:pt x="2037335" y="2529257"/>
                  <a:pt x="2169165" y="2259549"/>
                </a:cubicBezTo>
                <a:close/>
                <a:moveTo>
                  <a:pt x="797309" y="2254509"/>
                </a:moveTo>
                <a:cubicBezTo>
                  <a:pt x="928512" y="2525684"/>
                  <a:pt x="1129977" y="2756161"/>
                  <a:pt x="1376879" y="2925229"/>
                </a:cubicBezTo>
                <a:cubicBezTo>
                  <a:pt x="1367940" y="2931748"/>
                  <a:pt x="1358086" y="2936536"/>
                  <a:pt x="1348086" y="2941055"/>
                </a:cubicBezTo>
                <a:cubicBezTo>
                  <a:pt x="981929" y="2910776"/>
                  <a:pt x="654006" y="2746454"/>
                  <a:pt x="413461" y="2497054"/>
                </a:cubicBezTo>
                <a:cubicBezTo>
                  <a:pt x="528278" y="2398621"/>
                  <a:pt x="657289" y="2316447"/>
                  <a:pt x="797309" y="2254509"/>
                </a:cubicBezTo>
                <a:close/>
                <a:moveTo>
                  <a:pt x="1426305" y="2108791"/>
                </a:moveTo>
                <a:lnTo>
                  <a:pt x="1426305" y="2824067"/>
                </a:lnTo>
                <a:cubicBezTo>
                  <a:pt x="1203050" y="2668305"/>
                  <a:pt x="1020431" y="2458508"/>
                  <a:pt x="899682" y="2212532"/>
                </a:cubicBezTo>
                <a:cubicBezTo>
                  <a:pt x="1063835" y="2148883"/>
                  <a:pt x="1241204" y="2112683"/>
                  <a:pt x="1426305" y="2108791"/>
                </a:cubicBezTo>
                <a:close/>
                <a:moveTo>
                  <a:pt x="1527809" y="2108695"/>
                </a:moveTo>
                <a:cubicBezTo>
                  <a:pt x="1717707" y="2112557"/>
                  <a:pt x="1899494" y="2150291"/>
                  <a:pt x="2067336" y="2216559"/>
                </a:cubicBezTo>
                <a:cubicBezTo>
                  <a:pt x="1943936" y="2466549"/>
                  <a:pt x="1756622" y="2679032"/>
                  <a:pt x="1527809" y="2835300"/>
                </a:cubicBezTo>
                <a:close/>
                <a:moveTo>
                  <a:pt x="2354776" y="1530125"/>
                </a:moveTo>
                <a:lnTo>
                  <a:pt x="2955077" y="1530125"/>
                </a:lnTo>
                <a:cubicBezTo>
                  <a:pt x="2942393" y="1866074"/>
                  <a:pt x="2817414" y="2173186"/>
                  <a:pt x="2615767" y="2414127"/>
                </a:cubicBezTo>
                <a:cubicBezTo>
                  <a:pt x="2496453" y="2311434"/>
                  <a:pt x="2362630" y="2225327"/>
                  <a:pt x="2217376" y="2159975"/>
                </a:cubicBezTo>
                <a:cubicBezTo>
                  <a:pt x="2300477" y="1965771"/>
                  <a:pt x="2348521" y="1753185"/>
                  <a:pt x="2354776" y="1530125"/>
                </a:cubicBezTo>
                <a:close/>
                <a:moveTo>
                  <a:pt x="1527809" y="1530125"/>
                </a:moveTo>
                <a:lnTo>
                  <a:pt x="2244039" y="1530125"/>
                </a:lnTo>
                <a:cubicBezTo>
                  <a:pt x="2237819" y="1737690"/>
                  <a:pt x="2192963" y="1935525"/>
                  <a:pt x="2115825" y="2116496"/>
                </a:cubicBezTo>
                <a:cubicBezTo>
                  <a:pt x="1933189" y="2043464"/>
                  <a:pt x="1735000" y="2001899"/>
                  <a:pt x="1527809" y="1997958"/>
                </a:cubicBezTo>
                <a:close/>
                <a:moveTo>
                  <a:pt x="725097" y="1530125"/>
                </a:moveTo>
                <a:lnTo>
                  <a:pt x="1426305" y="1530125"/>
                </a:lnTo>
                <a:lnTo>
                  <a:pt x="1426305" y="1998054"/>
                </a:lnTo>
                <a:cubicBezTo>
                  <a:pt x="1224105" y="2002029"/>
                  <a:pt x="1030504" y="2041966"/>
                  <a:pt x="851699" y="2112283"/>
                </a:cubicBezTo>
                <a:cubicBezTo>
                  <a:pt x="775482" y="1932518"/>
                  <a:pt x="731260" y="1736112"/>
                  <a:pt x="725097" y="1530125"/>
                </a:cubicBezTo>
                <a:close/>
                <a:moveTo>
                  <a:pt x="934" y="1530125"/>
                </a:moveTo>
                <a:lnTo>
                  <a:pt x="614360" y="1530125"/>
                </a:lnTo>
                <a:cubicBezTo>
                  <a:pt x="620543" y="1751166"/>
                  <a:pt x="667772" y="1961919"/>
                  <a:pt x="749235" y="2154869"/>
                </a:cubicBezTo>
                <a:cubicBezTo>
                  <a:pt x="599936" y="2221117"/>
                  <a:pt x="462426" y="2308980"/>
                  <a:pt x="340129" y="2414234"/>
                </a:cubicBezTo>
                <a:cubicBezTo>
                  <a:pt x="138582" y="2173144"/>
                  <a:pt x="13619" y="1866051"/>
                  <a:pt x="934" y="1530125"/>
                </a:cubicBezTo>
                <a:close/>
                <a:moveTo>
                  <a:pt x="883886" y="768586"/>
                </a:moveTo>
                <a:cubicBezTo>
                  <a:pt x="1053566" y="831753"/>
                  <a:pt x="1236128" y="867407"/>
                  <a:pt x="1426305" y="871035"/>
                </a:cubicBezTo>
                <a:lnTo>
                  <a:pt x="1426305" y="1428622"/>
                </a:lnTo>
                <a:lnTo>
                  <a:pt x="724559" y="1428622"/>
                </a:lnTo>
                <a:cubicBezTo>
                  <a:pt x="730221" y="1192426"/>
                  <a:pt x="785872" y="968634"/>
                  <a:pt x="883886" y="768586"/>
                </a:cubicBezTo>
                <a:close/>
                <a:moveTo>
                  <a:pt x="2083288" y="764501"/>
                </a:moveTo>
                <a:cubicBezTo>
                  <a:pt x="2182501" y="965616"/>
                  <a:pt x="2238869" y="1190833"/>
                  <a:pt x="2244577" y="1428622"/>
                </a:cubicBezTo>
                <a:lnTo>
                  <a:pt x="1527809" y="1428622"/>
                </a:lnTo>
                <a:lnTo>
                  <a:pt x="1527809" y="871130"/>
                </a:lnTo>
                <a:cubicBezTo>
                  <a:pt x="1722835" y="867528"/>
                  <a:pt x="1909881" y="830382"/>
                  <a:pt x="2083288" y="764501"/>
                </a:cubicBezTo>
                <a:close/>
                <a:moveTo>
                  <a:pt x="375750" y="484510"/>
                </a:moveTo>
                <a:cubicBezTo>
                  <a:pt x="497688" y="583858"/>
                  <a:pt x="633678" y="666438"/>
                  <a:pt x="780212" y="729142"/>
                </a:cubicBezTo>
                <a:cubicBezTo>
                  <a:pt x="677519" y="941475"/>
                  <a:pt x="619429" y="1178562"/>
                  <a:pt x="613822" y="1428622"/>
                </a:cubicBezTo>
                <a:lnTo>
                  <a:pt x="0" y="1428622"/>
                </a:lnTo>
                <a:cubicBezTo>
                  <a:pt x="9263" y="1065848"/>
                  <a:pt x="149371" y="735691"/>
                  <a:pt x="375750" y="484510"/>
                </a:cubicBezTo>
                <a:close/>
                <a:moveTo>
                  <a:pt x="2580304" y="484479"/>
                </a:moveTo>
                <a:cubicBezTo>
                  <a:pt x="2806628" y="735651"/>
                  <a:pt x="2946750" y="1065827"/>
                  <a:pt x="2956013" y="1428622"/>
                </a:cubicBezTo>
                <a:lnTo>
                  <a:pt x="2355314" y="1428622"/>
                </a:lnTo>
                <a:cubicBezTo>
                  <a:pt x="2349636" y="1176504"/>
                  <a:pt x="2290630" y="937573"/>
                  <a:pt x="2186241" y="724113"/>
                </a:cubicBezTo>
                <a:cubicBezTo>
                  <a:pt x="2328935" y="662418"/>
                  <a:pt x="2461323" y="581449"/>
                  <a:pt x="2580304" y="484479"/>
                </a:cubicBezTo>
                <a:close/>
                <a:moveTo>
                  <a:pt x="1426305" y="124032"/>
                </a:moveTo>
                <a:lnTo>
                  <a:pt x="1426305" y="760298"/>
                </a:lnTo>
                <a:cubicBezTo>
                  <a:pt x="1253727" y="756791"/>
                  <a:pt x="1087879" y="724966"/>
                  <a:pt x="933247" y="668842"/>
                </a:cubicBezTo>
                <a:cubicBezTo>
                  <a:pt x="1054039" y="451822"/>
                  <a:pt x="1223389" y="265609"/>
                  <a:pt x="1426305" y="124032"/>
                </a:cubicBezTo>
                <a:close/>
                <a:moveTo>
                  <a:pt x="1527809" y="112799"/>
                </a:moveTo>
                <a:cubicBezTo>
                  <a:pt x="1736145" y="255085"/>
                  <a:pt x="1910079" y="443973"/>
                  <a:pt x="2033951" y="664748"/>
                </a:cubicBezTo>
                <a:cubicBezTo>
                  <a:pt x="1875578" y="723616"/>
                  <a:pt x="1705238" y="756901"/>
                  <a:pt x="1527809" y="760394"/>
                </a:cubicBezTo>
                <a:close/>
                <a:moveTo>
                  <a:pt x="1632157" y="1693"/>
                </a:moveTo>
                <a:cubicBezTo>
                  <a:pt x="1969090" y="34839"/>
                  <a:pt x="2272411" y="181752"/>
                  <a:pt x="2502559" y="404493"/>
                </a:cubicBezTo>
                <a:cubicBezTo>
                  <a:pt x="2392455" y="493535"/>
                  <a:pt x="2270018" y="567692"/>
                  <a:pt x="2138287" y="624414"/>
                </a:cubicBezTo>
                <a:cubicBezTo>
                  <a:pt x="2004803" y="382989"/>
                  <a:pt x="1815448" y="176841"/>
                  <a:pt x="1587368" y="23269"/>
                </a:cubicBezTo>
                <a:close/>
                <a:moveTo>
                  <a:pt x="1333466" y="0"/>
                </a:moveTo>
                <a:lnTo>
                  <a:pt x="1376468" y="23177"/>
                </a:lnTo>
                <a:cubicBezTo>
                  <a:pt x="1149236" y="178863"/>
                  <a:pt x="960516" y="386575"/>
                  <a:pt x="827965" y="629347"/>
                </a:cubicBezTo>
                <a:cubicBezTo>
                  <a:pt x="692459" y="571593"/>
                  <a:pt x="566467" y="495851"/>
                  <a:pt x="453430" y="404475"/>
                </a:cubicBezTo>
                <a:cubicBezTo>
                  <a:pt x="685742" y="179438"/>
                  <a:pt x="992667" y="31629"/>
                  <a:pt x="133346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6"/>
          </a:p>
        </p:txBody>
      </p:sp>
      <p:grpSp>
        <p:nvGrpSpPr>
          <p:cNvPr id="28" name="Group 27">
            <a:extLst>
              <a:ext uri="{FF2B5EF4-FFF2-40B4-BE49-F238E27FC236}">
                <a16:creationId xmlns:a16="http://schemas.microsoft.com/office/drawing/2014/main" id="{0E60A53B-0731-4898-8CF2-5DDF48904B34}"/>
              </a:ext>
            </a:extLst>
          </p:cNvPr>
          <p:cNvGrpSpPr/>
          <p:nvPr/>
        </p:nvGrpSpPr>
        <p:grpSpPr>
          <a:xfrm>
            <a:off x="433880" y="4736906"/>
            <a:ext cx="3710088" cy="1485489"/>
            <a:chOff x="2867917" y="4283314"/>
            <a:chExt cx="2362026" cy="1980649"/>
          </a:xfrm>
        </p:grpSpPr>
        <p:sp>
          <p:nvSpPr>
            <p:cNvPr id="29" name="TextBox 28">
              <a:extLst>
                <a:ext uri="{FF2B5EF4-FFF2-40B4-BE49-F238E27FC236}">
                  <a16:creationId xmlns:a16="http://schemas.microsoft.com/office/drawing/2014/main" id="{4A05D18E-F34C-408D-81BA-97997807E396}"/>
                </a:ext>
              </a:extLst>
            </p:cNvPr>
            <p:cNvSpPr txBox="1"/>
            <p:nvPr/>
          </p:nvSpPr>
          <p:spPr>
            <a:xfrm>
              <a:off x="2867917" y="4663527"/>
              <a:ext cx="2362026" cy="1600436"/>
            </a:xfrm>
            <a:prstGeom prst="rect">
              <a:avLst/>
            </a:prstGeom>
            <a:noFill/>
          </p:spPr>
          <p:txBody>
            <a:bodyPr wrap="square" rtlCol="0">
              <a:spAutoFit/>
            </a:bodyPr>
            <a:lstStyle/>
            <a:p>
              <a:r>
                <a:rPr lang="es-PA" sz="1600" b="1" dirty="0">
                  <a:solidFill>
                    <a:srgbClr val="747474"/>
                  </a:solidFill>
                  <a:latin typeface="Open Sans" panose="020B0606030504020204" pitchFamily="34" charset="0"/>
                </a:rPr>
                <a:t>EL PUERTO COMO BENEFACTOR</a:t>
              </a:r>
            </a:p>
            <a:p>
              <a:r>
                <a:rPr lang="es-PA" altLang="ko-KR" sz="1400" b="1" dirty="0">
                  <a:solidFill>
                    <a:srgbClr val="747474"/>
                  </a:solidFill>
                  <a:latin typeface="Open Sans" panose="020B0606030504020204" pitchFamily="34" charset="0"/>
                  <a:cs typeface="Arial" pitchFamily="34" charset="0"/>
                </a:rPr>
                <a:t>Cuidado con las expectativas sociales</a:t>
              </a:r>
            </a:p>
            <a:p>
              <a:pPr marL="285750" indent="-285750">
                <a:buFont typeface="Arial" panose="020B0604020202020204" pitchFamily="34" charset="0"/>
                <a:buChar char="•"/>
              </a:pPr>
              <a:r>
                <a:rPr lang="es-PA" altLang="ko-KR" sz="1400" b="1" dirty="0">
                  <a:solidFill>
                    <a:srgbClr val="747474"/>
                  </a:solidFill>
                  <a:latin typeface="Open Sans" panose="020B0606030504020204" pitchFamily="34" charset="0"/>
                  <a:cs typeface="Arial" pitchFamily="34" charset="0"/>
                </a:rPr>
                <a:t>Metas con el cumplimiento de legalidad</a:t>
              </a:r>
            </a:p>
            <a:p>
              <a:pPr marL="285750" indent="-285750">
                <a:buFont typeface="Arial" panose="020B0604020202020204" pitchFamily="34" charset="0"/>
                <a:buChar char="•"/>
              </a:pPr>
              <a:r>
                <a:rPr lang="es-PA" altLang="ko-KR" sz="1400" b="1" dirty="0">
                  <a:solidFill>
                    <a:srgbClr val="747474"/>
                  </a:solidFill>
                  <a:latin typeface="Open Sans" panose="020B0606030504020204" pitchFamily="34" charset="0"/>
                  <a:cs typeface="Arial" pitchFamily="34" charset="0"/>
                </a:rPr>
                <a:t>Acciones con valores éticos.</a:t>
              </a:r>
              <a:endParaRPr lang="en-US" altLang="ko-KR" sz="1400" b="1" dirty="0">
                <a:solidFill>
                  <a:schemeClr val="tx1">
                    <a:lumMod val="75000"/>
                    <a:lumOff val="25000"/>
                  </a:schemeClr>
                </a:solidFill>
                <a:latin typeface="Arial" pitchFamily="34" charset="0"/>
                <a:cs typeface="Arial" pitchFamily="34" charset="0"/>
              </a:endParaRPr>
            </a:p>
          </p:txBody>
        </p:sp>
        <p:sp>
          <p:nvSpPr>
            <p:cNvPr id="30" name="TextBox 29">
              <a:extLst>
                <a:ext uri="{FF2B5EF4-FFF2-40B4-BE49-F238E27FC236}">
                  <a16:creationId xmlns:a16="http://schemas.microsoft.com/office/drawing/2014/main" id="{4D4EDE4A-91BF-45F6-B2AF-9735770E1D3D}"/>
                </a:ext>
              </a:extLst>
            </p:cNvPr>
            <p:cNvSpPr txBox="1"/>
            <p:nvPr/>
          </p:nvSpPr>
          <p:spPr>
            <a:xfrm>
              <a:off x="3017859" y="4283314"/>
              <a:ext cx="1870812" cy="307776"/>
            </a:xfrm>
            <a:prstGeom prst="rect">
              <a:avLst/>
            </a:prstGeom>
            <a:solidFill>
              <a:schemeClr val="accent1"/>
            </a:solidFill>
          </p:spPr>
          <p:txBody>
            <a:bodyPr wrap="square" rtlCol="0">
              <a:spAutoFit/>
            </a:bodyPr>
            <a:lstStyle/>
            <a:p>
              <a:r>
                <a:rPr lang="en-US" altLang="ko-KR" sz="900" b="1" dirty="0">
                  <a:solidFill>
                    <a:schemeClr val="bg1"/>
                  </a:solidFill>
                  <a:latin typeface="Arial" pitchFamily="34" charset="0"/>
                  <a:cs typeface="Arial" pitchFamily="34" charset="0"/>
                </a:rPr>
                <a:t>IMPORTANTE</a:t>
              </a:r>
              <a:endParaRPr lang="ko-KR" altLang="en-US" sz="900" b="1" dirty="0">
                <a:solidFill>
                  <a:schemeClr val="bg1"/>
                </a:solidFill>
                <a:latin typeface="Arial" pitchFamily="34" charset="0"/>
                <a:cs typeface="Arial" pitchFamily="34" charset="0"/>
              </a:endParaRPr>
            </a:p>
          </p:txBody>
        </p:sp>
      </p:grpSp>
      <p:grpSp>
        <p:nvGrpSpPr>
          <p:cNvPr id="31" name="Group 30">
            <a:extLst>
              <a:ext uri="{FF2B5EF4-FFF2-40B4-BE49-F238E27FC236}">
                <a16:creationId xmlns:a16="http://schemas.microsoft.com/office/drawing/2014/main" id="{BAE266B6-746D-4CED-AE4A-CE1E7878F892}"/>
              </a:ext>
            </a:extLst>
          </p:cNvPr>
          <p:cNvGrpSpPr/>
          <p:nvPr/>
        </p:nvGrpSpPr>
        <p:grpSpPr>
          <a:xfrm>
            <a:off x="5631669" y="4764305"/>
            <a:ext cx="3140618" cy="1038746"/>
            <a:chOff x="2909235" y="4283314"/>
            <a:chExt cx="1999473" cy="1384992"/>
          </a:xfrm>
        </p:grpSpPr>
        <p:sp>
          <p:nvSpPr>
            <p:cNvPr id="32" name="TextBox 31">
              <a:extLst>
                <a:ext uri="{FF2B5EF4-FFF2-40B4-BE49-F238E27FC236}">
                  <a16:creationId xmlns:a16="http://schemas.microsoft.com/office/drawing/2014/main" id="{736950A0-AB60-42B0-95A3-36FF0D92F867}"/>
                </a:ext>
              </a:extLst>
            </p:cNvPr>
            <p:cNvSpPr txBox="1"/>
            <p:nvPr/>
          </p:nvSpPr>
          <p:spPr>
            <a:xfrm>
              <a:off x="2909235" y="4560312"/>
              <a:ext cx="1999473" cy="1107994"/>
            </a:xfrm>
            <a:prstGeom prst="rect">
              <a:avLst/>
            </a:prstGeom>
            <a:noFill/>
          </p:spPr>
          <p:txBody>
            <a:bodyPr wrap="square" rtlCol="0">
              <a:spAutoFit/>
            </a:bodyPr>
            <a:lstStyle/>
            <a:p>
              <a:pPr algn="r"/>
              <a:r>
                <a:rPr lang="es-PA" sz="1200" b="1" dirty="0">
                  <a:solidFill>
                    <a:srgbClr val="747474"/>
                  </a:solidFill>
                  <a:latin typeface="Open Sans" panose="020B0606030504020204" pitchFamily="34" charset="0"/>
                </a:rPr>
                <a:t>ENTE RECTOR PARA LA TOMA DE DECISIONES OBJETIVAS Y COLEGIADAS.</a:t>
              </a:r>
            </a:p>
            <a:p>
              <a:pPr algn="r"/>
              <a:r>
                <a:rPr lang="es-PA" altLang="ko-KR" sz="1200" b="1" dirty="0">
                  <a:solidFill>
                    <a:srgbClr val="747474"/>
                  </a:solidFill>
                  <a:latin typeface="Open Sans" panose="020B0606030504020204" pitchFamily="34" charset="0"/>
                  <a:cs typeface="Arial" pitchFamily="34" charset="0"/>
                </a:rPr>
                <a:t>Participación activa de los tomadores de decisión</a:t>
              </a:r>
              <a:endParaRPr lang="en-US" altLang="ko-KR" sz="1200" b="1" dirty="0">
                <a:solidFill>
                  <a:schemeClr val="tx1">
                    <a:lumMod val="75000"/>
                    <a:lumOff val="25000"/>
                  </a:schemeClr>
                </a:solidFill>
                <a:latin typeface="Arial" pitchFamily="34" charset="0"/>
                <a:cs typeface="Arial" pitchFamily="34" charset="0"/>
              </a:endParaRPr>
            </a:p>
          </p:txBody>
        </p:sp>
        <p:sp>
          <p:nvSpPr>
            <p:cNvPr id="33" name="TextBox 32">
              <a:extLst>
                <a:ext uri="{FF2B5EF4-FFF2-40B4-BE49-F238E27FC236}">
                  <a16:creationId xmlns:a16="http://schemas.microsoft.com/office/drawing/2014/main" id="{8FB26BC1-976A-403C-A199-33A89D9C083D}"/>
                </a:ext>
              </a:extLst>
            </p:cNvPr>
            <p:cNvSpPr txBox="1"/>
            <p:nvPr/>
          </p:nvSpPr>
          <p:spPr>
            <a:xfrm>
              <a:off x="3017859" y="4283314"/>
              <a:ext cx="1870812" cy="307776"/>
            </a:xfrm>
            <a:prstGeom prst="rect">
              <a:avLst/>
            </a:prstGeom>
            <a:solidFill>
              <a:schemeClr val="accent4"/>
            </a:solidFill>
          </p:spPr>
          <p:txBody>
            <a:bodyPr wrap="square" rtlCol="0">
              <a:spAutoFit/>
            </a:bodyPr>
            <a:lstStyle/>
            <a:p>
              <a:pPr algn="r"/>
              <a:r>
                <a:rPr lang="en-US" altLang="ko-KR" sz="900" b="1" dirty="0">
                  <a:solidFill>
                    <a:schemeClr val="bg1"/>
                  </a:solidFill>
                  <a:latin typeface="Arial" pitchFamily="34" charset="0"/>
                  <a:cs typeface="Arial" pitchFamily="34" charset="0"/>
                </a:rPr>
                <a:t>¿CÓMO REGULARLO?</a:t>
              </a:r>
              <a:endParaRPr lang="ko-KR" altLang="en-US" sz="900" b="1"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2330322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702A9E-CD16-4433-ACAB-611B97F1991E}"/>
              </a:ext>
            </a:extLst>
          </p:cNvPr>
          <p:cNvSpPr/>
          <p:nvPr/>
        </p:nvSpPr>
        <p:spPr>
          <a:xfrm>
            <a:off x="1759227" y="2601322"/>
            <a:ext cx="3460846" cy="3399428"/>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407CF943-98E3-4045-8987-526C8CD0530F}"/>
              </a:ext>
            </a:extLst>
          </p:cNvPr>
          <p:cNvSpPr txBox="1"/>
          <p:nvPr/>
        </p:nvSpPr>
        <p:spPr>
          <a:xfrm>
            <a:off x="1897842" y="3099505"/>
            <a:ext cx="3183616" cy="830997"/>
          </a:xfrm>
          <a:prstGeom prst="rect">
            <a:avLst/>
          </a:prstGeom>
          <a:noFill/>
        </p:spPr>
        <p:txBody>
          <a:bodyPr wrap="square" rtlCol="0" anchor="ctr">
            <a:spAutoFit/>
          </a:bodyPr>
          <a:lstStyle/>
          <a:p>
            <a:pPr algn="ctr"/>
            <a:r>
              <a:rPr lang="en-US" altLang="ko-KR" sz="2400" b="1" dirty="0">
                <a:solidFill>
                  <a:schemeClr val="bg1"/>
                </a:solidFill>
                <a:cs typeface="Arial" pitchFamily="34" charset="0"/>
              </a:rPr>
              <a:t>GLOBAL TRADE</a:t>
            </a:r>
          </a:p>
          <a:p>
            <a:pPr algn="ctr"/>
            <a:r>
              <a:rPr lang="en-GB" altLang="ko-KR" sz="2400" b="1" dirty="0">
                <a:solidFill>
                  <a:schemeClr val="bg1"/>
                </a:solidFill>
                <a:cs typeface="Arial" pitchFamily="34" charset="0"/>
              </a:rPr>
              <a:t>PRESENTATION</a:t>
            </a:r>
            <a:endParaRPr lang="ko-KR" altLang="en-US" sz="2400" b="1" dirty="0">
              <a:solidFill>
                <a:schemeClr val="bg1"/>
              </a:solidFill>
              <a:cs typeface="Arial" pitchFamily="34" charset="0"/>
            </a:endParaRPr>
          </a:p>
        </p:txBody>
      </p:sp>
      <p:sp>
        <p:nvSpPr>
          <p:cNvPr id="30" name="TextBox 29">
            <a:extLst>
              <a:ext uri="{FF2B5EF4-FFF2-40B4-BE49-F238E27FC236}">
                <a16:creationId xmlns:a16="http://schemas.microsoft.com/office/drawing/2014/main" id="{E8CD174B-154B-4880-8DAF-963905B4DF05}"/>
              </a:ext>
            </a:extLst>
          </p:cNvPr>
          <p:cNvSpPr txBox="1"/>
          <p:nvPr/>
        </p:nvSpPr>
        <p:spPr>
          <a:xfrm>
            <a:off x="1904854" y="3945501"/>
            <a:ext cx="3169591" cy="253916"/>
          </a:xfrm>
          <a:prstGeom prst="rect">
            <a:avLst/>
          </a:prstGeom>
          <a:noFill/>
        </p:spPr>
        <p:txBody>
          <a:bodyPr wrap="square" rtlCol="0" anchor="ctr">
            <a:spAutoFit/>
          </a:bodyPr>
          <a:lstStyle/>
          <a:p>
            <a:pPr algn="ctr"/>
            <a:r>
              <a:rPr lang="en-GB" altLang="ko-KR" sz="1050" dirty="0">
                <a:solidFill>
                  <a:schemeClr val="bg1"/>
                </a:solidFill>
                <a:cs typeface="Arial" pitchFamily="34" charset="0"/>
              </a:rPr>
              <a:t>L</a:t>
            </a:r>
            <a:r>
              <a:rPr lang="en-US" altLang="ko-KR" sz="1050" dirty="0">
                <a:solidFill>
                  <a:schemeClr val="bg1"/>
                </a:solidFill>
                <a:cs typeface="Arial" pitchFamily="34" charset="0"/>
              </a:rPr>
              <a:t>OREM IPSUM DOLOR SIT AMET </a:t>
            </a:r>
            <a:endParaRPr lang="ko-KR" altLang="en-US" sz="1050" dirty="0">
              <a:solidFill>
                <a:schemeClr val="bg1"/>
              </a:solidFill>
              <a:cs typeface="Arial" pitchFamily="34" charset="0"/>
            </a:endParaRPr>
          </a:p>
        </p:txBody>
      </p:sp>
      <p:sp>
        <p:nvSpPr>
          <p:cNvPr id="32" name="TextBox 31">
            <a:extLst>
              <a:ext uri="{FF2B5EF4-FFF2-40B4-BE49-F238E27FC236}">
                <a16:creationId xmlns:a16="http://schemas.microsoft.com/office/drawing/2014/main" id="{8E8B30C4-A0BA-4554-B777-DA8C6499B651}"/>
              </a:ext>
            </a:extLst>
          </p:cNvPr>
          <p:cNvSpPr txBox="1"/>
          <p:nvPr/>
        </p:nvSpPr>
        <p:spPr>
          <a:xfrm>
            <a:off x="2720149" y="5390740"/>
            <a:ext cx="1539000" cy="415498"/>
          </a:xfrm>
          <a:prstGeom prst="rect">
            <a:avLst/>
          </a:prstGeom>
          <a:solidFill>
            <a:schemeClr val="bg1"/>
          </a:solidFill>
        </p:spPr>
        <p:txBody>
          <a:bodyPr wrap="square" rtlCol="0">
            <a:spAutoFit/>
          </a:bodyPr>
          <a:lstStyle/>
          <a:p>
            <a:pPr algn="ctr"/>
            <a:r>
              <a:rPr lang="en-US" altLang="ko-KR" sz="1050" b="1" i="1" dirty="0">
                <a:solidFill>
                  <a:schemeClr val="accent6"/>
                </a:solidFill>
                <a:latin typeface="Arial" pitchFamily="34" charset="0"/>
                <a:cs typeface="Arial" pitchFamily="34" charset="0"/>
              </a:rPr>
              <a:t>Portfolio Presentation</a:t>
            </a:r>
            <a:endParaRPr lang="ko-KR" altLang="en-US" sz="1050" b="1" i="1" dirty="0">
              <a:solidFill>
                <a:schemeClr val="accent6"/>
              </a:solidFill>
              <a:latin typeface="Arial" pitchFamily="34" charset="0"/>
              <a:cs typeface="Arial" pitchFamily="34" charset="0"/>
            </a:endParaRPr>
          </a:p>
        </p:txBody>
      </p:sp>
      <p:sp>
        <p:nvSpPr>
          <p:cNvPr id="33" name="Freeform: Shape 32">
            <a:extLst>
              <a:ext uri="{FF2B5EF4-FFF2-40B4-BE49-F238E27FC236}">
                <a16:creationId xmlns:a16="http://schemas.microsoft.com/office/drawing/2014/main" id="{20FB2178-4527-42B2-88F5-55855EB49915}"/>
              </a:ext>
            </a:extLst>
          </p:cNvPr>
          <p:cNvSpPr/>
          <p:nvPr/>
        </p:nvSpPr>
        <p:spPr>
          <a:xfrm>
            <a:off x="3043446" y="4541273"/>
            <a:ext cx="892405" cy="429258"/>
          </a:xfrm>
          <a:custGeom>
            <a:avLst/>
            <a:gdLst>
              <a:gd name="connsiteX0" fmla="*/ 1330868 w 1417917"/>
              <a:gd name="connsiteY0" fmla="*/ 154 h 682036"/>
              <a:gd name="connsiteX1" fmla="*/ 1351060 w 1417917"/>
              <a:gd name="connsiteY1" fmla="*/ 11372 h 682036"/>
              <a:gd name="connsiteX2" fmla="*/ 1345227 w 1417917"/>
              <a:gd name="connsiteY2" fmla="*/ 44576 h 682036"/>
              <a:gd name="connsiteX3" fmla="*/ 1317855 w 1417917"/>
              <a:gd name="connsiteY3" fmla="*/ 76434 h 682036"/>
              <a:gd name="connsiteX4" fmla="*/ 1283754 w 1417917"/>
              <a:gd name="connsiteY4" fmla="*/ 73742 h 682036"/>
              <a:gd name="connsiteX5" fmla="*/ 1288689 w 1417917"/>
              <a:gd name="connsiteY5" fmla="*/ 47268 h 682036"/>
              <a:gd name="connsiteX6" fmla="*/ 1307535 w 1417917"/>
              <a:gd name="connsiteY6" fmla="*/ 29320 h 682036"/>
              <a:gd name="connsiteX7" fmla="*/ 1316061 w 1417917"/>
              <a:gd name="connsiteY7" fmla="*/ 603 h 682036"/>
              <a:gd name="connsiteX8" fmla="*/ 1211511 w 1417917"/>
              <a:gd name="connsiteY8" fmla="*/ 20346 h 682036"/>
              <a:gd name="connsiteX9" fmla="*/ 925236 w 1417917"/>
              <a:gd name="connsiteY9" fmla="*/ 167073 h 682036"/>
              <a:gd name="connsiteX10" fmla="*/ 897416 w 1417917"/>
              <a:gd name="connsiteY10" fmla="*/ 174253 h 682036"/>
              <a:gd name="connsiteX11" fmla="*/ 828315 w 1417917"/>
              <a:gd name="connsiteY11" fmla="*/ 163484 h 682036"/>
              <a:gd name="connsiteX12" fmla="*/ 795559 w 1417917"/>
              <a:gd name="connsiteY12" fmla="*/ 133869 h 682036"/>
              <a:gd name="connsiteX13" fmla="*/ 768637 w 1417917"/>
              <a:gd name="connsiteY13" fmla="*/ 146433 h 682036"/>
              <a:gd name="connsiteX14" fmla="*/ 749791 w 1417917"/>
              <a:gd name="connsiteY14" fmla="*/ 150920 h 682036"/>
              <a:gd name="connsiteX15" fmla="*/ 527232 w 1417917"/>
              <a:gd name="connsiteY15" fmla="*/ 115023 h 682036"/>
              <a:gd name="connsiteX16" fmla="*/ 518258 w 1417917"/>
              <a:gd name="connsiteY16" fmla="*/ 83614 h 682036"/>
              <a:gd name="connsiteX17" fmla="*/ 485053 w 1417917"/>
              <a:gd name="connsiteY17" fmla="*/ 87652 h 682036"/>
              <a:gd name="connsiteX18" fmla="*/ 471143 w 1417917"/>
              <a:gd name="connsiteY18" fmla="*/ 95280 h 682036"/>
              <a:gd name="connsiteX19" fmla="*/ 439734 w 1417917"/>
              <a:gd name="connsiteY19" fmla="*/ 100665 h 682036"/>
              <a:gd name="connsiteX20" fmla="*/ 187111 w 1417917"/>
              <a:gd name="connsiteY20" fmla="*/ 61178 h 682036"/>
              <a:gd name="connsiteX21" fmla="*/ 168265 w 1417917"/>
              <a:gd name="connsiteY21" fmla="*/ 64768 h 682036"/>
              <a:gd name="connsiteX22" fmla="*/ 120703 w 1417917"/>
              <a:gd name="connsiteY22" fmla="*/ 95729 h 682036"/>
              <a:gd name="connsiteX23" fmla="*/ 680690 w 1417917"/>
              <a:gd name="connsiteY23" fmla="*/ 280148 h 682036"/>
              <a:gd name="connsiteX24" fmla="*/ 676203 w 1417917"/>
              <a:gd name="connsiteY24" fmla="*/ 285084 h 682036"/>
              <a:gd name="connsiteX25" fmla="*/ 431657 w 1417917"/>
              <a:gd name="connsiteY25" fmla="*/ 412517 h 682036"/>
              <a:gd name="connsiteX26" fmla="*/ 408773 w 1417917"/>
              <a:gd name="connsiteY26" fmla="*/ 409824 h 682036"/>
              <a:gd name="connsiteX27" fmla="*/ 268776 w 1417917"/>
              <a:gd name="connsiteY27" fmla="*/ 324570 h 682036"/>
              <a:gd name="connsiteX28" fmla="*/ 251276 w 1417917"/>
              <a:gd name="connsiteY28" fmla="*/ 319634 h 682036"/>
              <a:gd name="connsiteX29" fmla="*/ 188009 w 1417917"/>
              <a:gd name="connsiteY29" fmla="*/ 348800 h 682036"/>
              <a:gd name="connsiteX30" fmla="*/ 211342 w 1417917"/>
              <a:gd name="connsiteY30" fmla="*/ 451106 h 682036"/>
              <a:gd name="connsiteX31" fmla="*/ 0 w 1417917"/>
              <a:gd name="connsiteY31" fmla="*/ 428670 h 682036"/>
              <a:gd name="connsiteX32" fmla="*/ 7628 w 1417917"/>
              <a:gd name="connsiteY32" fmla="*/ 436298 h 682036"/>
              <a:gd name="connsiteX33" fmla="*/ 189804 w 1417917"/>
              <a:gd name="connsiteY33" fmla="*/ 527835 h 682036"/>
              <a:gd name="connsiteX34" fmla="*/ 206406 w 1417917"/>
              <a:gd name="connsiteY34" fmla="*/ 548924 h 682036"/>
              <a:gd name="connsiteX35" fmla="*/ 227495 w 1417917"/>
              <a:gd name="connsiteY35" fmla="*/ 564629 h 682036"/>
              <a:gd name="connsiteX36" fmla="*/ 300634 w 1417917"/>
              <a:gd name="connsiteY36" fmla="*/ 587961 h 682036"/>
              <a:gd name="connsiteX37" fmla="*/ 402491 w 1417917"/>
              <a:gd name="connsiteY37" fmla="*/ 655268 h 682036"/>
              <a:gd name="connsiteX38" fmla="*/ 422234 w 1417917"/>
              <a:gd name="connsiteY38" fmla="*/ 666037 h 682036"/>
              <a:gd name="connsiteX39" fmla="*/ 421785 w 1417917"/>
              <a:gd name="connsiteY39" fmla="*/ 550270 h 682036"/>
              <a:gd name="connsiteX40" fmla="*/ 438388 w 1417917"/>
              <a:gd name="connsiteY40" fmla="*/ 531424 h 682036"/>
              <a:gd name="connsiteX41" fmla="*/ 645691 w 1417917"/>
              <a:gd name="connsiteY41" fmla="*/ 481618 h 682036"/>
              <a:gd name="connsiteX42" fmla="*/ 861968 w 1417917"/>
              <a:gd name="connsiteY42" fmla="*/ 393222 h 682036"/>
              <a:gd name="connsiteX43" fmla="*/ 898762 w 1417917"/>
              <a:gd name="connsiteY43" fmla="*/ 396363 h 682036"/>
              <a:gd name="connsiteX44" fmla="*/ 1064335 w 1417917"/>
              <a:gd name="connsiteY44" fmla="*/ 557001 h 682036"/>
              <a:gd name="connsiteX45" fmla="*/ 1141065 w 1417917"/>
              <a:gd name="connsiteY45" fmla="*/ 685331 h 682036"/>
              <a:gd name="connsiteX46" fmla="*/ 1167538 w 1417917"/>
              <a:gd name="connsiteY46" fmla="*/ 667383 h 682036"/>
              <a:gd name="connsiteX47" fmla="*/ 1188627 w 1417917"/>
              <a:gd name="connsiteY47" fmla="*/ 619820 h 682036"/>
              <a:gd name="connsiteX48" fmla="*/ 1202089 w 1417917"/>
              <a:gd name="connsiteY48" fmla="*/ 598730 h 682036"/>
              <a:gd name="connsiteX49" fmla="*/ 1239331 w 1417917"/>
              <a:gd name="connsiteY49" fmla="*/ 584820 h 682036"/>
              <a:gd name="connsiteX50" fmla="*/ 1255934 w 1417917"/>
              <a:gd name="connsiteY50" fmla="*/ 544886 h 682036"/>
              <a:gd name="connsiteX51" fmla="*/ 1219588 w 1417917"/>
              <a:gd name="connsiteY51" fmla="*/ 533668 h 682036"/>
              <a:gd name="connsiteX52" fmla="*/ 1176961 w 1417917"/>
              <a:gd name="connsiteY52" fmla="*/ 547578 h 682036"/>
              <a:gd name="connsiteX53" fmla="*/ 1163948 w 1417917"/>
              <a:gd name="connsiteY53" fmla="*/ 469054 h 682036"/>
              <a:gd name="connsiteX54" fmla="*/ 1163051 w 1417917"/>
              <a:gd name="connsiteY54" fmla="*/ 454695 h 682036"/>
              <a:gd name="connsiteX55" fmla="*/ 1186384 w 1417917"/>
              <a:gd name="connsiteY55" fmla="*/ 447067 h 682036"/>
              <a:gd name="connsiteX56" fmla="*/ 1210614 w 1417917"/>
              <a:gd name="connsiteY56" fmla="*/ 438542 h 682036"/>
              <a:gd name="connsiteX57" fmla="*/ 1232601 w 1417917"/>
              <a:gd name="connsiteY57" fmla="*/ 390979 h 682036"/>
              <a:gd name="connsiteX58" fmla="*/ 1188627 w 1417917"/>
              <a:gd name="connsiteY58" fmla="*/ 379312 h 682036"/>
              <a:gd name="connsiteX59" fmla="*/ 1150936 w 1417917"/>
              <a:gd name="connsiteY59" fmla="*/ 390979 h 682036"/>
              <a:gd name="connsiteX60" fmla="*/ 1132539 w 1417917"/>
              <a:gd name="connsiteY60" fmla="*/ 283289 h 682036"/>
              <a:gd name="connsiteX61" fmla="*/ 1146449 w 1417917"/>
              <a:gd name="connsiteY61" fmla="*/ 250982 h 682036"/>
              <a:gd name="connsiteX62" fmla="*/ 1328175 w 1417917"/>
              <a:gd name="connsiteY62" fmla="*/ 133869 h 682036"/>
              <a:gd name="connsiteX63" fmla="*/ 1420609 w 1417917"/>
              <a:gd name="connsiteY63" fmla="*/ 29320 h 682036"/>
              <a:gd name="connsiteX64" fmla="*/ 1330868 w 1417917"/>
              <a:gd name="connsiteY64" fmla="*/ 154 h 682036"/>
              <a:gd name="connsiteX65" fmla="*/ 261148 w 1417917"/>
              <a:gd name="connsiteY65" fmla="*/ 546232 h 682036"/>
              <a:gd name="connsiteX66" fmla="*/ 253520 w 1417917"/>
              <a:gd name="connsiteY66" fmla="*/ 547578 h 682036"/>
              <a:gd name="connsiteX67" fmla="*/ 245443 w 1417917"/>
              <a:gd name="connsiteY67" fmla="*/ 513925 h 682036"/>
              <a:gd name="connsiteX68" fmla="*/ 215829 w 1417917"/>
              <a:gd name="connsiteY68" fmla="*/ 387838 h 682036"/>
              <a:gd name="connsiteX69" fmla="*/ 227944 w 1417917"/>
              <a:gd name="connsiteY69" fmla="*/ 361364 h 682036"/>
              <a:gd name="connsiteX70" fmla="*/ 260699 w 1417917"/>
              <a:gd name="connsiteY70" fmla="*/ 345210 h 682036"/>
              <a:gd name="connsiteX71" fmla="*/ 263840 w 1417917"/>
              <a:gd name="connsiteY71" fmla="*/ 350595 h 682036"/>
              <a:gd name="connsiteX72" fmla="*/ 223008 w 1417917"/>
              <a:gd name="connsiteY72" fmla="*/ 375274 h 682036"/>
              <a:gd name="connsiteX73" fmla="*/ 261148 w 1417917"/>
              <a:gd name="connsiteY73" fmla="*/ 546232 h 682036"/>
              <a:gd name="connsiteX74" fmla="*/ 717484 w 1417917"/>
              <a:gd name="connsiteY74" fmla="*/ 259956 h 682036"/>
              <a:gd name="connsiteX75" fmla="*/ 170060 w 1417917"/>
              <a:gd name="connsiteY75" fmla="*/ 93934 h 682036"/>
              <a:gd name="connsiteX76" fmla="*/ 172753 w 1417917"/>
              <a:gd name="connsiteY76" fmla="*/ 85857 h 682036"/>
              <a:gd name="connsiteX77" fmla="*/ 720176 w 1417917"/>
              <a:gd name="connsiteY77" fmla="*/ 251879 h 682036"/>
              <a:gd name="connsiteX78" fmla="*/ 717484 w 1417917"/>
              <a:gd name="connsiteY78" fmla="*/ 259956 h 682036"/>
              <a:gd name="connsiteX79" fmla="*/ 1132090 w 1417917"/>
              <a:gd name="connsiteY79" fmla="*/ 605461 h 682036"/>
              <a:gd name="connsiteX80" fmla="*/ 956645 w 1417917"/>
              <a:gd name="connsiteY80" fmla="*/ 354633 h 682036"/>
              <a:gd name="connsiteX81" fmla="*/ 1132090 w 1417917"/>
              <a:gd name="connsiteY81" fmla="*/ 605461 h 6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417917" h="682036">
                <a:moveTo>
                  <a:pt x="1330868" y="154"/>
                </a:moveTo>
                <a:cubicBezTo>
                  <a:pt x="1337150" y="3295"/>
                  <a:pt x="1350162" y="6436"/>
                  <a:pt x="1351060" y="11372"/>
                </a:cubicBezTo>
                <a:cubicBezTo>
                  <a:pt x="1352854" y="22141"/>
                  <a:pt x="1350611" y="35153"/>
                  <a:pt x="1345227" y="44576"/>
                </a:cubicBezTo>
                <a:cubicBezTo>
                  <a:pt x="1338496" y="56691"/>
                  <a:pt x="1327278" y="66114"/>
                  <a:pt x="1317855" y="76434"/>
                </a:cubicBezTo>
                <a:cubicBezTo>
                  <a:pt x="1305291" y="90344"/>
                  <a:pt x="1294522" y="83614"/>
                  <a:pt x="1283754" y="73742"/>
                </a:cubicBezTo>
                <a:cubicBezTo>
                  <a:pt x="1271190" y="62076"/>
                  <a:pt x="1277472" y="54896"/>
                  <a:pt x="1288689" y="47268"/>
                </a:cubicBezTo>
                <a:cubicBezTo>
                  <a:pt x="1295869" y="42333"/>
                  <a:pt x="1303497" y="36499"/>
                  <a:pt x="1307535" y="29320"/>
                </a:cubicBezTo>
                <a:cubicBezTo>
                  <a:pt x="1312022" y="21243"/>
                  <a:pt x="1313368" y="10923"/>
                  <a:pt x="1316061" y="603"/>
                </a:cubicBezTo>
                <a:cubicBezTo>
                  <a:pt x="1275228" y="-2089"/>
                  <a:pt x="1242921" y="4192"/>
                  <a:pt x="1211511" y="20346"/>
                </a:cubicBezTo>
                <a:cubicBezTo>
                  <a:pt x="1116386" y="69704"/>
                  <a:pt x="1020811" y="118613"/>
                  <a:pt x="925236" y="167073"/>
                </a:cubicBezTo>
                <a:cubicBezTo>
                  <a:pt x="916711" y="171560"/>
                  <a:pt x="906390" y="175150"/>
                  <a:pt x="897416" y="174253"/>
                </a:cubicBezTo>
                <a:cubicBezTo>
                  <a:pt x="874083" y="172009"/>
                  <a:pt x="851648" y="167073"/>
                  <a:pt x="828315" y="163484"/>
                </a:cubicBezTo>
                <a:cubicBezTo>
                  <a:pt x="832802" y="139254"/>
                  <a:pt x="818892" y="126690"/>
                  <a:pt x="795559" y="133869"/>
                </a:cubicBezTo>
                <a:cubicBezTo>
                  <a:pt x="786136" y="136561"/>
                  <a:pt x="777611" y="142843"/>
                  <a:pt x="768637" y="146433"/>
                </a:cubicBezTo>
                <a:cubicBezTo>
                  <a:pt x="762803" y="148676"/>
                  <a:pt x="756073" y="151817"/>
                  <a:pt x="749791" y="150920"/>
                </a:cubicBezTo>
                <a:cubicBezTo>
                  <a:pt x="673959" y="139254"/>
                  <a:pt x="598576" y="126690"/>
                  <a:pt x="527232" y="115023"/>
                </a:cubicBezTo>
                <a:cubicBezTo>
                  <a:pt x="524091" y="102459"/>
                  <a:pt x="524091" y="85857"/>
                  <a:pt x="518258" y="83614"/>
                </a:cubicBezTo>
                <a:cubicBezTo>
                  <a:pt x="509283" y="80024"/>
                  <a:pt x="496271" y="84960"/>
                  <a:pt x="485053" y="87652"/>
                </a:cubicBezTo>
                <a:cubicBezTo>
                  <a:pt x="480117" y="88998"/>
                  <a:pt x="476079" y="93934"/>
                  <a:pt x="471143" y="95280"/>
                </a:cubicBezTo>
                <a:cubicBezTo>
                  <a:pt x="460823" y="97972"/>
                  <a:pt x="449605" y="102011"/>
                  <a:pt x="439734" y="100665"/>
                </a:cubicBezTo>
                <a:cubicBezTo>
                  <a:pt x="355377" y="88101"/>
                  <a:pt x="271468" y="74191"/>
                  <a:pt x="187111" y="61178"/>
                </a:cubicBezTo>
                <a:cubicBezTo>
                  <a:pt x="181278" y="60281"/>
                  <a:pt x="173650" y="61627"/>
                  <a:pt x="168265" y="64768"/>
                </a:cubicBezTo>
                <a:cubicBezTo>
                  <a:pt x="153010" y="73742"/>
                  <a:pt x="138202" y="84062"/>
                  <a:pt x="120703" y="95729"/>
                </a:cubicBezTo>
                <a:cubicBezTo>
                  <a:pt x="308711" y="157651"/>
                  <a:pt x="494028" y="218675"/>
                  <a:pt x="680690" y="280148"/>
                </a:cubicBezTo>
                <a:cubicBezTo>
                  <a:pt x="677998" y="283289"/>
                  <a:pt x="677100" y="284186"/>
                  <a:pt x="676203" y="285084"/>
                </a:cubicBezTo>
                <a:cubicBezTo>
                  <a:pt x="594987" y="327711"/>
                  <a:pt x="513322" y="370787"/>
                  <a:pt x="431657" y="412517"/>
                </a:cubicBezTo>
                <a:cubicBezTo>
                  <a:pt x="425824" y="415658"/>
                  <a:pt x="415055" y="413414"/>
                  <a:pt x="408773" y="409824"/>
                </a:cubicBezTo>
                <a:cubicBezTo>
                  <a:pt x="361659" y="382004"/>
                  <a:pt x="315442" y="352838"/>
                  <a:pt x="268776" y="324570"/>
                </a:cubicBezTo>
                <a:cubicBezTo>
                  <a:pt x="263840" y="321429"/>
                  <a:pt x="255764" y="317839"/>
                  <a:pt x="251276" y="319634"/>
                </a:cubicBezTo>
                <a:cubicBezTo>
                  <a:pt x="229739" y="328160"/>
                  <a:pt x="209098" y="338929"/>
                  <a:pt x="188009" y="348800"/>
                </a:cubicBezTo>
                <a:cubicBezTo>
                  <a:pt x="195637" y="383351"/>
                  <a:pt x="203265" y="416106"/>
                  <a:pt x="211342" y="451106"/>
                </a:cubicBezTo>
                <a:cubicBezTo>
                  <a:pt x="139099" y="443478"/>
                  <a:pt x="69550" y="436298"/>
                  <a:pt x="0" y="428670"/>
                </a:cubicBezTo>
                <a:cubicBezTo>
                  <a:pt x="2244" y="433157"/>
                  <a:pt x="4487" y="434503"/>
                  <a:pt x="7628" y="436298"/>
                </a:cubicBezTo>
                <a:cubicBezTo>
                  <a:pt x="68204" y="466810"/>
                  <a:pt x="129228" y="496874"/>
                  <a:pt x="189804" y="527835"/>
                </a:cubicBezTo>
                <a:cubicBezTo>
                  <a:pt x="196983" y="531873"/>
                  <a:pt x="204162" y="540847"/>
                  <a:pt x="206406" y="548924"/>
                </a:cubicBezTo>
                <a:cubicBezTo>
                  <a:pt x="209996" y="561039"/>
                  <a:pt x="216277" y="567321"/>
                  <a:pt x="227495" y="564629"/>
                </a:cubicBezTo>
                <a:cubicBezTo>
                  <a:pt x="256661" y="558347"/>
                  <a:pt x="278199" y="573154"/>
                  <a:pt x="300634" y="587961"/>
                </a:cubicBezTo>
                <a:cubicBezTo>
                  <a:pt x="334287" y="610846"/>
                  <a:pt x="368389" y="632832"/>
                  <a:pt x="402491" y="655268"/>
                </a:cubicBezTo>
                <a:cubicBezTo>
                  <a:pt x="407427" y="658409"/>
                  <a:pt x="412363" y="660652"/>
                  <a:pt x="422234" y="666037"/>
                </a:cubicBezTo>
                <a:cubicBezTo>
                  <a:pt x="422234" y="624756"/>
                  <a:pt x="422683" y="587513"/>
                  <a:pt x="421785" y="550270"/>
                </a:cubicBezTo>
                <a:cubicBezTo>
                  <a:pt x="421785" y="537706"/>
                  <a:pt x="426273" y="533668"/>
                  <a:pt x="438388" y="531424"/>
                </a:cubicBezTo>
                <a:cubicBezTo>
                  <a:pt x="508386" y="519309"/>
                  <a:pt x="579282" y="509886"/>
                  <a:pt x="645691" y="481618"/>
                </a:cubicBezTo>
                <a:cubicBezTo>
                  <a:pt x="717484" y="451106"/>
                  <a:pt x="790175" y="423286"/>
                  <a:pt x="861968" y="393222"/>
                </a:cubicBezTo>
                <a:cubicBezTo>
                  <a:pt x="875878" y="387389"/>
                  <a:pt x="886198" y="388286"/>
                  <a:pt x="898762" y="396363"/>
                </a:cubicBezTo>
                <a:cubicBezTo>
                  <a:pt x="964722" y="438990"/>
                  <a:pt x="1020811" y="491938"/>
                  <a:pt x="1064335" y="557001"/>
                </a:cubicBezTo>
                <a:cubicBezTo>
                  <a:pt x="1092155" y="598282"/>
                  <a:pt x="1115488" y="642255"/>
                  <a:pt x="1141065" y="685331"/>
                </a:cubicBezTo>
                <a:cubicBezTo>
                  <a:pt x="1148692" y="679947"/>
                  <a:pt x="1157666" y="672319"/>
                  <a:pt x="1167538" y="667383"/>
                </a:cubicBezTo>
                <a:cubicBezTo>
                  <a:pt x="1188179" y="657062"/>
                  <a:pt x="1197602" y="643153"/>
                  <a:pt x="1188627" y="619820"/>
                </a:cubicBezTo>
                <a:cubicBezTo>
                  <a:pt x="1184140" y="608602"/>
                  <a:pt x="1189525" y="601423"/>
                  <a:pt x="1202089" y="598730"/>
                </a:cubicBezTo>
                <a:cubicBezTo>
                  <a:pt x="1215101" y="595590"/>
                  <a:pt x="1227665" y="590654"/>
                  <a:pt x="1239331" y="584820"/>
                </a:cubicBezTo>
                <a:cubicBezTo>
                  <a:pt x="1256831" y="576295"/>
                  <a:pt x="1262664" y="560590"/>
                  <a:pt x="1255934" y="544886"/>
                </a:cubicBezTo>
                <a:cubicBezTo>
                  <a:pt x="1248306" y="527386"/>
                  <a:pt x="1233050" y="530976"/>
                  <a:pt x="1219588" y="533668"/>
                </a:cubicBezTo>
                <a:cubicBezTo>
                  <a:pt x="1205678" y="536809"/>
                  <a:pt x="1192217" y="542642"/>
                  <a:pt x="1176961" y="547578"/>
                </a:cubicBezTo>
                <a:cubicBezTo>
                  <a:pt x="1172474" y="520207"/>
                  <a:pt x="1167987" y="494630"/>
                  <a:pt x="1163948" y="469054"/>
                </a:cubicBezTo>
                <a:cubicBezTo>
                  <a:pt x="1163051" y="464567"/>
                  <a:pt x="1163500" y="460080"/>
                  <a:pt x="1163051" y="454695"/>
                </a:cubicBezTo>
                <a:cubicBezTo>
                  <a:pt x="1171128" y="452003"/>
                  <a:pt x="1178756" y="449759"/>
                  <a:pt x="1186384" y="447067"/>
                </a:cubicBezTo>
                <a:cubicBezTo>
                  <a:pt x="1194461" y="444375"/>
                  <a:pt x="1202986" y="442131"/>
                  <a:pt x="1210614" y="438542"/>
                </a:cubicBezTo>
                <a:cubicBezTo>
                  <a:pt x="1230357" y="429568"/>
                  <a:pt x="1240229" y="408478"/>
                  <a:pt x="1232601" y="390979"/>
                </a:cubicBezTo>
                <a:cubicBezTo>
                  <a:pt x="1225422" y="373928"/>
                  <a:pt x="1213306" y="370787"/>
                  <a:pt x="1188627" y="379312"/>
                </a:cubicBezTo>
                <a:cubicBezTo>
                  <a:pt x="1176961" y="383351"/>
                  <a:pt x="1164846" y="386940"/>
                  <a:pt x="1150936" y="390979"/>
                </a:cubicBezTo>
                <a:cubicBezTo>
                  <a:pt x="1144654" y="353736"/>
                  <a:pt x="1139718" y="318288"/>
                  <a:pt x="1132539" y="283289"/>
                </a:cubicBezTo>
                <a:cubicBezTo>
                  <a:pt x="1129398" y="268033"/>
                  <a:pt x="1132539" y="259507"/>
                  <a:pt x="1146449" y="250982"/>
                </a:cubicBezTo>
                <a:cubicBezTo>
                  <a:pt x="1207473" y="212842"/>
                  <a:pt x="1268049" y="174253"/>
                  <a:pt x="1328175" y="133869"/>
                </a:cubicBezTo>
                <a:cubicBezTo>
                  <a:pt x="1367662" y="107395"/>
                  <a:pt x="1395482" y="70152"/>
                  <a:pt x="1420609" y="29320"/>
                </a:cubicBezTo>
                <a:cubicBezTo>
                  <a:pt x="1392790" y="5987"/>
                  <a:pt x="1361829" y="-295"/>
                  <a:pt x="1330868" y="154"/>
                </a:cubicBezTo>
                <a:close/>
                <a:moveTo>
                  <a:pt x="261148" y="546232"/>
                </a:moveTo>
                <a:cubicBezTo>
                  <a:pt x="258456" y="546680"/>
                  <a:pt x="256212" y="547129"/>
                  <a:pt x="253520" y="547578"/>
                </a:cubicBezTo>
                <a:cubicBezTo>
                  <a:pt x="250828" y="536360"/>
                  <a:pt x="248136" y="525142"/>
                  <a:pt x="245443" y="513925"/>
                </a:cubicBezTo>
                <a:cubicBezTo>
                  <a:pt x="235572" y="471746"/>
                  <a:pt x="226149" y="429568"/>
                  <a:pt x="215829" y="387838"/>
                </a:cubicBezTo>
                <a:cubicBezTo>
                  <a:pt x="212688" y="374825"/>
                  <a:pt x="214034" y="366748"/>
                  <a:pt x="227944" y="361364"/>
                </a:cubicBezTo>
                <a:cubicBezTo>
                  <a:pt x="239162" y="356877"/>
                  <a:pt x="249482" y="350595"/>
                  <a:pt x="260699" y="345210"/>
                </a:cubicBezTo>
                <a:cubicBezTo>
                  <a:pt x="261597" y="347005"/>
                  <a:pt x="262943" y="348800"/>
                  <a:pt x="263840" y="350595"/>
                </a:cubicBezTo>
                <a:cubicBezTo>
                  <a:pt x="250828" y="358223"/>
                  <a:pt x="237815" y="366300"/>
                  <a:pt x="223008" y="375274"/>
                </a:cubicBezTo>
                <a:cubicBezTo>
                  <a:pt x="235123" y="431811"/>
                  <a:pt x="248136" y="489246"/>
                  <a:pt x="261148" y="546232"/>
                </a:cubicBezTo>
                <a:close/>
                <a:moveTo>
                  <a:pt x="717484" y="259956"/>
                </a:moveTo>
                <a:cubicBezTo>
                  <a:pt x="534860" y="204765"/>
                  <a:pt x="352685" y="149125"/>
                  <a:pt x="170060" y="93934"/>
                </a:cubicBezTo>
                <a:cubicBezTo>
                  <a:pt x="170958" y="91242"/>
                  <a:pt x="171855" y="88550"/>
                  <a:pt x="172753" y="85857"/>
                </a:cubicBezTo>
                <a:cubicBezTo>
                  <a:pt x="355377" y="141048"/>
                  <a:pt x="537552" y="196688"/>
                  <a:pt x="720176" y="251879"/>
                </a:cubicBezTo>
                <a:cubicBezTo>
                  <a:pt x="718830" y="254571"/>
                  <a:pt x="718382" y="257264"/>
                  <a:pt x="717484" y="259956"/>
                </a:cubicBezTo>
                <a:close/>
                <a:moveTo>
                  <a:pt x="1132090" y="605461"/>
                </a:moveTo>
                <a:cubicBezTo>
                  <a:pt x="1088566" y="511232"/>
                  <a:pt x="1023503" y="432709"/>
                  <a:pt x="956645" y="354633"/>
                </a:cubicBezTo>
                <a:cubicBezTo>
                  <a:pt x="997478" y="370338"/>
                  <a:pt x="1130295" y="560142"/>
                  <a:pt x="1132090" y="605461"/>
                </a:cubicBezTo>
                <a:close/>
              </a:path>
            </a:pathLst>
          </a:custGeom>
          <a:solidFill>
            <a:schemeClr val="bg1"/>
          </a:solidFill>
          <a:ln w="4485" cap="flat">
            <a:noFill/>
            <a:prstDash val="solid"/>
            <a:miter/>
          </a:ln>
        </p:spPr>
        <p:txBody>
          <a:bodyPr rtlCol="0" anchor="ctr"/>
          <a:lstStyle/>
          <a:p>
            <a:endParaRPr lang="en-US" sz="1350" dirty="0"/>
          </a:p>
        </p:txBody>
      </p:sp>
      <p:sp>
        <p:nvSpPr>
          <p:cNvPr id="34" name="TextBox 33">
            <a:extLst>
              <a:ext uri="{FF2B5EF4-FFF2-40B4-BE49-F238E27FC236}">
                <a16:creationId xmlns:a16="http://schemas.microsoft.com/office/drawing/2014/main" id="{F3CB9F9A-38AA-4B9A-9A35-99D460066876}"/>
              </a:ext>
            </a:extLst>
          </p:cNvPr>
          <p:cNvSpPr txBox="1"/>
          <p:nvPr/>
        </p:nvSpPr>
        <p:spPr>
          <a:xfrm>
            <a:off x="5382417" y="210919"/>
            <a:ext cx="3634072" cy="646331"/>
          </a:xfrm>
          <a:prstGeom prst="rect">
            <a:avLst/>
          </a:prstGeom>
          <a:noFill/>
        </p:spPr>
        <p:txBody>
          <a:bodyPr wrap="square" rtlCol="0" anchor="ctr">
            <a:spAutoFit/>
          </a:bodyPr>
          <a:lstStyle/>
          <a:p>
            <a:pPr algn="ctr"/>
            <a:r>
              <a:rPr lang="es-ES" altLang="ko-KR" b="1" dirty="0">
                <a:solidFill>
                  <a:schemeClr val="tx1">
                    <a:lumMod val="85000"/>
                    <a:lumOff val="15000"/>
                  </a:schemeClr>
                </a:solidFill>
                <a:cs typeface="Arial" pitchFamily="34" charset="0"/>
              </a:rPr>
              <a:t>¿Estrategia relacionada con el compromiso y el aporte?</a:t>
            </a:r>
            <a:endParaRPr lang="en-US" altLang="ko-KR" b="1" dirty="0">
              <a:solidFill>
                <a:schemeClr val="tx1">
                  <a:lumMod val="85000"/>
                  <a:lumOff val="15000"/>
                </a:schemeClr>
              </a:solidFill>
              <a:cs typeface="Arial" pitchFamily="34" charset="0"/>
            </a:endParaRPr>
          </a:p>
        </p:txBody>
      </p:sp>
      <p:sp>
        <p:nvSpPr>
          <p:cNvPr id="55" name="Freeform: Shape 54">
            <a:extLst>
              <a:ext uri="{FF2B5EF4-FFF2-40B4-BE49-F238E27FC236}">
                <a16:creationId xmlns:a16="http://schemas.microsoft.com/office/drawing/2014/main" id="{CC670241-1B58-46DE-86D8-17EAAF907C3C}"/>
              </a:ext>
            </a:extLst>
          </p:cNvPr>
          <p:cNvSpPr/>
          <p:nvPr/>
        </p:nvSpPr>
        <p:spPr>
          <a:xfrm>
            <a:off x="8077653" y="6386452"/>
            <a:ext cx="370642" cy="372652"/>
          </a:xfrm>
          <a:custGeom>
            <a:avLst/>
            <a:gdLst>
              <a:gd name="connsiteX0" fmla="*/ 195824 w 389804"/>
              <a:gd name="connsiteY0" fmla="*/ 283130 h 391918"/>
              <a:gd name="connsiteX1" fmla="*/ 256546 w 389804"/>
              <a:gd name="connsiteY1" fmla="*/ 299085 h 391918"/>
              <a:gd name="connsiteX2" fmla="*/ 348938 w 389804"/>
              <a:gd name="connsiteY2" fmla="*/ 361950 h 391918"/>
              <a:gd name="connsiteX3" fmla="*/ 354653 w 389804"/>
              <a:gd name="connsiteY3" fmla="*/ 367665 h 391918"/>
              <a:gd name="connsiteX4" fmla="*/ 333698 w 389804"/>
              <a:gd name="connsiteY4" fmla="*/ 391477 h 391918"/>
              <a:gd name="connsiteX5" fmla="*/ 324173 w 389804"/>
              <a:gd name="connsiteY5" fmla="*/ 386715 h 391918"/>
              <a:gd name="connsiteX6" fmla="*/ 249878 w 389804"/>
              <a:gd name="connsiteY6" fmla="*/ 335280 h 391918"/>
              <a:gd name="connsiteX7" fmla="*/ 137483 w 389804"/>
              <a:gd name="connsiteY7" fmla="*/ 330517 h 391918"/>
              <a:gd name="connsiteX8" fmla="*/ 44138 w 389804"/>
              <a:gd name="connsiteY8" fmla="*/ 387667 h 391918"/>
              <a:gd name="connsiteX9" fmla="*/ 28898 w 389804"/>
              <a:gd name="connsiteY9" fmla="*/ 384810 h 391918"/>
              <a:gd name="connsiteX10" fmla="*/ 34613 w 389804"/>
              <a:gd name="connsiteY10" fmla="*/ 351472 h 391918"/>
              <a:gd name="connsiteX11" fmla="*/ 133673 w 389804"/>
              <a:gd name="connsiteY11" fmla="*/ 294322 h 391918"/>
              <a:gd name="connsiteX12" fmla="*/ 195824 w 389804"/>
              <a:gd name="connsiteY12" fmla="*/ 283130 h 391918"/>
              <a:gd name="connsiteX13" fmla="*/ 108908 w 389804"/>
              <a:gd name="connsiteY13" fmla="*/ 74295 h 391918"/>
              <a:gd name="connsiteX14" fmla="*/ 98431 w 389804"/>
              <a:gd name="connsiteY14" fmla="*/ 80962 h 391918"/>
              <a:gd name="connsiteX15" fmla="*/ 99383 w 389804"/>
              <a:gd name="connsiteY15" fmla="*/ 141922 h 391918"/>
              <a:gd name="connsiteX16" fmla="*/ 165106 w 389804"/>
              <a:gd name="connsiteY16" fmla="*/ 114300 h 391918"/>
              <a:gd name="connsiteX17" fmla="*/ 223208 w 389804"/>
              <a:gd name="connsiteY17" fmla="*/ 114300 h 391918"/>
              <a:gd name="connsiteX18" fmla="*/ 287978 w 389804"/>
              <a:gd name="connsiteY18" fmla="*/ 140970 h 391918"/>
              <a:gd name="connsiteX19" fmla="*/ 287978 w 389804"/>
              <a:gd name="connsiteY19" fmla="*/ 102870 h 391918"/>
              <a:gd name="connsiteX20" fmla="*/ 260356 w 389804"/>
              <a:gd name="connsiteY20" fmla="*/ 74295 h 391918"/>
              <a:gd name="connsiteX21" fmla="*/ 108908 w 389804"/>
              <a:gd name="connsiteY21" fmla="*/ 74295 h 391918"/>
              <a:gd name="connsiteX22" fmla="*/ 141293 w 389804"/>
              <a:gd name="connsiteY22" fmla="*/ 0 h 391918"/>
              <a:gd name="connsiteX23" fmla="*/ 248926 w 389804"/>
              <a:gd name="connsiteY23" fmla="*/ 0 h 391918"/>
              <a:gd name="connsiteX24" fmla="*/ 259403 w 389804"/>
              <a:gd name="connsiteY24" fmla="*/ 13335 h 391918"/>
              <a:gd name="connsiteX25" fmla="*/ 282263 w 389804"/>
              <a:gd name="connsiteY25" fmla="*/ 34290 h 391918"/>
              <a:gd name="connsiteX26" fmla="*/ 317506 w 389804"/>
              <a:gd name="connsiteY26" fmla="*/ 69532 h 391918"/>
              <a:gd name="connsiteX27" fmla="*/ 318458 w 389804"/>
              <a:gd name="connsiteY27" fmla="*/ 104775 h 391918"/>
              <a:gd name="connsiteX28" fmla="*/ 318458 w 389804"/>
              <a:gd name="connsiteY28" fmla="*/ 146685 h 391918"/>
              <a:gd name="connsiteX29" fmla="*/ 326078 w 389804"/>
              <a:gd name="connsiteY29" fmla="*/ 157162 h 391918"/>
              <a:gd name="connsiteX30" fmla="*/ 384181 w 389804"/>
              <a:gd name="connsiteY30" fmla="*/ 180022 h 391918"/>
              <a:gd name="connsiteX31" fmla="*/ 387991 w 389804"/>
              <a:gd name="connsiteY31" fmla="*/ 190500 h 391918"/>
              <a:gd name="connsiteX32" fmla="*/ 326078 w 389804"/>
              <a:gd name="connsiteY32" fmla="*/ 298132 h 391918"/>
              <a:gd name="connsiteX33" fmla="*/ 313696 w 389804"/>
              <a:gd name="connsiteY33" fmla="*/ 300990 h 391918"/>
              <a:gd name="connsiteX34" fmla="*/ 223208 w 389804"/>
              <a:gd name="connsiteY34" fmla="*/ 254317 h 391918"/>
              <a:gd name="connsiteX35" fmla="*/ 128911 w 389804"/>
              <a:gd name="connsiteY35" fmla="*/ 264795 h 391918"/>
              <a:gd name="connsiteX36" fmla="*/ 73666 w 389804"/>
              <a:gd name="connsiteY36" fmla="*/ 295275 h 391918"/>
              <a:gd name="connsiteX37" fmla="*/ 61283 w 389804"/>
              <a:gd name="connsiteY37" fmla="*/ 292417 h 391918"/>
              <a:gd name="connsiteX38" fmla="*/ 2228 w 389804"/>
              <a:gd name="connsiteY38" fmla="*/ 190500 h 391918"/>
              <a:gd name="connsiteX39" fmla="*/ 6038 w 389804"/>
              <a:gd name="connsiteY39" fmla="*/ 180022 h 391918"/>
              <a:gd name="connsiteX40" fmla="*/ 64141 w 389804"/>
              <a:gd name="connsiteY40" fmla="*/ 157162 h 391918"/>
              <a:gd name="connsiteX41" fmla="*/ 68903 w 389804"/>
              <a:gd name="connsiteY41" fmla="*/ 145732 h 391918"/>
              <a:gd name="connsiteX42" fmla="*/ 68903 w 389804"/>
              <a:gd name="connsiteY42" fmla="*/ 68580 h 391918"/>
              <a:gd name="connsiteX43" fmla="*/ 102241 w 389804"/>
              <a:gd name="connsiteY43" fmla="*/ 34290 h 391918"/>
              <a:gd name="connsiteX44" fmla="*/ 104146 w 389804"/>
              <a:gd name="connsiteY44" fmla="*/ 34290 h 391918"/>
              <a:gd name="connsiteX45" fmla="*/ 128911 w 389804"/>
              <a:gd name="connsiteY45" fmla="*/ 33337 h 391918"/>
              <a:gd name="connsiteX46" fmla="*/ 131768 w 389804"/>
              <a:gd name="connsiteY46" fmla="*/ 9525 h 391918"/>
              <a:gd name="connsiteX47" fmla="*/ 141293 w 389804"/>
              <a:gd name="connsiteY47" fmla="*/ 0 h 39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9804" h="391918">
                <a:moveTo>
                  <a:pt x="195824" y="283130"/>
                </a:moveTo>
                <a:cubicBezTo>
                  <a:pt x="216303" y="283845"/>
                  <a:pt x="236543" y="289084"/>
                  <a:pt x="256546" y="299085"/>
                </a:cubicBezTo>
                <a:cubicBezTo>
                  <a:pt x="290836" y="315277"/>
                  <a:pt x="319411" y="338137"/>
                  <a:pt x="348938" y="361950"/>
                </a:cubicBezTo>
                <a:cubicBezTo>
                  <a:pt x="350843" y="363855"/>
                  <a:pt x="352748" y="365760"/>
                  <a:pt x="354653" y="367665"/>
                </a:cubicBezTo>
                <a:cubicBezTo>
                  <a:pt x="347986" y="376237"/>
                  <a:pt x="341318" y="384810"/>
                  <a:pt x="333698" y="391477"/>
                </a:cubicBezTo>
                <a:cubicBezTo>
                  <a:pt x="330841" y="393382"/>
                  <a:pt x="327031" y="388620"/>
                  <a:pt x="324173" y="386715"/>
                </a:cubicBezTo>
                <a:cubicBezTo>
                  <a:pt x="300361" y="368617"/>
                  <a:pt x="276548" y="350520"/>
                  <a:pt x="249878" y="335280"/>
                </a:cubicBezTo>
                <a:cubicBezTo>
                  <a:pt x="212730" y="314325"/>
                  <a:pt x="175583" y="313372"/>
                  <a:pt x="137483" y="330517"/>
                </a:cubicBezTo>
                <a:cubicBezTo>
                  <a:pt x="104145" y="345757"/>
                  <a:pt x="73665" y="366712"/>
                  <a:pt x="44138" y="387667"/>
                </a:cubicBezTo>
                <a:cubicBezTo>
                  <a:pt x="37470" y="392430"/>
                  <a:pt x="34613" y="392430"/>
                  <a:pt x="28898" y="384810"/>
                </a:cubicBezTo>
                <a:cubicBezTo>
                  <a:pt x="15563" y="364807"/>
                  <a:pt x="14610" y="364807"/>
                  <a:pt x="34613" y="351472"/>
                </a:cubicBezTo>
                <a:cubicBezTo>
                  <a:pt x="66045" y="329565"/>
                  <a:pt x="97478" y="308610"/>
                  <a:pt x="133673" y="294322"/>
                </a:cubicBezTo>
                <a:cubicBezTo>
                  <a:pt x="154628" y="286226"/>
                  <a:pt x="175345" y="282416"/>
                  <a:pt x="195824" y="283130"/>
                </a:cubicBezTo>
                <a:close/>
                <a:moveTo>
                  <a:pt x="108908" y="74295"/>
                </a:moveTo>
                <a:cubicBezTo>
                  <a:pt x="104146" y="74295"/>
                  <a:pt x="98431" y="72390"/>
                  <a:pt x="98431" y="80962"/>
                </a:cubicBezTo>
                <a:cubicBezTo>
                  <a:pt x="99383" y="100965"/>
                  <a:pt x="99383" y="120967"/>
                  <a:pt x="99383" y="141922"/>
                </a:cubicBezTo>
                <a:cubicBezTo>
                  <a:pt x="122243" y="132397"/>
                  <a:pt x="144151" y="124777"/>
                  <a:pt x="165106" y="114300"/>
                </a:cubicBezTo>
                <a:cubicBezTo>
                  <a:pt x="185108" y="103822"/>
                  <a:pt x="203206" y="103822"/>
                  <a:pt x="223208" y="114300"/>
                </a:cubicBezTo>
                <a:cubicBezTo>
                  <a:pt x="244163" y="124777"/>
                  <a:pt x="266071" y="132397"/>
                  <a:pt x="287978" y="140970"/>
                </a:cubicBezTo>
                <a:cubicBezTo>
                  <a:pt x="287978" y="126682"/>
                  <a:pt x="287978" y="115252"/>
                  <a:pt x="287978" y="102870"/>
                </a:cubicBezTo>
                <a:cubicBezTo>
                  <a:pt x="287978" y="74295"/>
                  <a:pt x="287978" y="74295"/>
                  <a:pt x="260356" y="74295"/>
                </a:cubicBezTo>
                <a:cubicBezTo>
                  <a:pt x="209873" y="74295"/>
                  <a:pt x="159391" y="74295"/>
                  <a:pt x="108908" y="74295"/>
                </a:cubicBezTo>
                <a:close/>
                <a:moveTo>
                  <a:pt x="141293" y="0"/>
                </a:moveTo>
                <a:cubicBezTo>
                  <a:pt x="177488" y="0"/>
                  <a:pt x="212731" y="0"/>
                  <a:pt x="248926" y="0"/>
                </a:cubicBezTo>
                <a:cubicBezTo>
                  <a:pt x="257498" y="0"/>
                  <a:pt x="259403" y="6667"/>
                  <a:pt x="259403" y="13335"/>
                </a:cubicBezTo>
                <a:cubicBezTo>
                  <a:pt x="260356" y="34290"/>
                  <a:pt x="260356" y="34290"/>
                  <a:pt x="282263" y="34290"/>
                </a:cubicBezTo>
                <a:cubicBezTo>
                  <a:pt x="310838" y="34290"/>
                  <a:pt x="317506" y="40957"/>
                  <a:pt x="317506" y="69532"/>
                </a:cubicBezTo>
                <a:cubicBezTo>
                  <a:pt x="318458" y="81915"/>
                  <a:pt x="318458" y="93345"/>
                  <a:pt x="318458" y="104775"/>
                </a:cubicBezTo>
                <a:cubicBezTo>
                  <a:pt x="318458" y="119062"/>
                  <a:pt x="318458" y="132397"/>
                  <a:pt x="318458" y="146685"/>
                </a:cubicBezTo>
                <a:cubicBezTo>
                  <a:pt x="318458" y="152400"/>
                  <a:pt x="320363" y="155257"/>
                  <a:pt x="326078" y="157162"/>
                </a:cubicBezTo>
                <a:cubicBezTo>
                  <a:pt x="345128" y="164782"/>
                  <a:pt x="364178" y="173355"/>
                  <a:pt x="384181" y="180022"/>
                </a:cubicBezTo>
                <a:cubicBezTo>
                  <a:pt x="390848" y="182880"/>
                  <a:pt x="390848" y="184785"/>
                  <a:pt x="387991" y="190500"/>
                </a:cubicBezTo>
                <a:cubicBezTo>
                  <a:pt x="367036" y="226695"/>
                  <a:pt x="346081" y="261937"/>
                  <a:pt x="326078" y="298132"/>
                </a:cubicBezTo>
                <a:cubicBezTo>
                  <a:pt x="322268" y="304800"/>
                  <a:pt x="319411" y="305752"/>
                  <a:pt x="313696" y="300990"/>
                </a:cubicBezTo>
                <a:cubicBezTo>
                  <a:pt x="286073" y="280987"/>
                  <a:pt x="257498" y="262890"/>
                  <a:pt x="223208" y="254317"/>
                </a:cubicBezTo>
                <a:cubicBezTo>
                  <a:pt x="189871" y="245745"/>
                  <a:pt x="159391" y="252412"/>
                  <a:pt x="128911" y="264795"/>
                </a:cubicBezTo>
                <a:cubicBezTo>
                  <a:pt x="108908" y="273367"/>
                  <a:pt x="90811" y="283845"/>
                  <a:pt x="73666" y="295275"/>
                </a:cubicBezTo>
                <a:cubicBezTo>
                  <a:pt x="67951" y="299085"/>
                  <a:pt x="65093" y="299085"/>
                  <a:pt x="61283" y="292417"/>
                </a:cubicBezTo>
                <a:cubicBezTo>
                  <a:pt x="42233" y="258127"/>
                  <a:pt x="22231" y="223837"/>
                  <a:pt x="2228" y="190500"/>
                </a:cubicBezTo>
                <a:cubicBezTo>
                  <a:pt x="-1582" y="184785"/>
                  <a:pt x="-629" y="181927"/>
                  <a:pt x="6038" y="180022"/>
                </a:cubicBezTo>
                <a:cubicBezTo>
                  <a:pt x="25088" y="172402"/>
                  <a:pt x="44138" y="163830"/>
                  <a:pt x="64141" y="157162"/>
                </a:cubicBezTo>
                <a:cubicBezTo>
                  <a:pt x="66998" y="155257"/>
                  <a:pt x="68903" y="152400"/>
                  <a:pt x="68903" y="145732"/>
                </a:cubicBezTo>
                <a:cubicBezTo>
                  <a:pt x="68903" y="120015"/>
                  <a:pt x="68903" y="94297"/>
                  <a:pt x="68903" y="68580"/>
                </a:cubicBezTo>
                <a:cubicBezTo>
                  <a:pt x="68903" y="42862"/>
                  <a:pt x="76523" y="34290"/>
                  <a:pt x="102241" y="34290"/>
                </a:cubicBezTo>
                <a:cubicBezTo>
                  <a:pt x="103193" y="34290"/>
                  <a:pt x="104146" y="34290"/>
                  <a:pt x="104146" y="34290"/>
                </a:cubicBezTo>
                <a:cubicBezTo>
                  <a:pt x="112718" y="34290"/>
                  <a:pt x="123196" y="37147"/>
                  <a:pt x="128911" y="33337"/>
                </a:cubicBezTo>
                <a:cubicBezTo>
                  <a:pt x="135578" y="28575"/>
                  <a:pt x="130816" y="18097"/>
                  <a:pt x="131768" y="9525"/>
                </a:cubicBezTo>
                <a:cubicBezTo>
                  <a:pt x="132721" y="2857"/>
                  <a:pt x="135578" y="0"/>
                  <a:pt x="141293" y="0"/>
                </a:cubicBezTo>
                <a:close/>
              </a:path>
            </a:pathLst>
          </a:custGeom>
          <a:solidFill>
            <a:schemeClr val="accent2"/>
          </a:solidFill>
          <a:ln w="9525" cap="flat">
            <a:noFill/>
            <a:prstDash val="solid"/>
            <a:miter/>
          </a:ln>
        </p:spPr>
        <p:txBody>
          <a:bodyPr rtlCol="0" anchor="ctr"/>
          <a:lstStyle/>
          <a:p>
            <a:endParaRPr lang="en-US" sz="1350"/>
          </a:p>
        </p:txBody>
      </p:sp>
      <p:sp>
        <p:nvSpPr>
          <p:cNvPr id="4" name="CuadroTexto 3">
            <a:extLst>
              <a:ext uri="{FF2B5EF4-FFF2-40B4-BE49-F238E27FC236}">
                <a16:creationId xmlns:a16="http://schemas.microsoft.com/office/drawing/2014/main" id="{AF47AE00-FAEE-AD1D-A140-1406A3B5B696}"/>
              </a:ext>
            </a:extLst>
          </p:cNvPr>
          <p:cNvSpPr txBox="1"/>
          <p:nvPr/>
        </p:nvSpPr>
        <p:spPr>
          <a:xfrm>
            <a:off x="5429638" y="1111729"/>
            <a:ext cx="3539629" cy="5078313"/>
          </a:xfrm>
          <a:prstGeom prst="rect">
            <a:avLst/>
          </a:prstGeom>
          <a:noFill/>
        </p:spPr>
        <p:txBody>
          <a:bodyPr wrap="square">
            <a:spAutoFit/>
          </a:bodyPr>
          <a:lstStyle/>
          <a:p>
            <a:pPr algn="just"/>
            <a:r>
              <a:rPr lang="es-ES" dirty="0">
                <a:solidFill>
                  <a:srgbClr val="555555"/>
                </a:solidFill>
                <a:latin typeface="Arial" panose="020B0604020202020204" pitchFamily="34" charset="0"/>
                <a:cs typeface="Arial" panose="020B0604020202020204" pitchFamily="34" charset="0"/>
              </a:rPr>
              <a:t>El Pacto Mundial de la ONU</a:t>
            </a:r>
          </a:p>
          <a:p>
            <a:pPr algn="just"/>
            <a:endParaRPr lang="es-ES" dirty="0">
              <a:solidFill>
                <a:srgbClr val="555555"/>
              </a:solidFill>
              <a:latin typeface="Arial" panose="020B0604020202020204" pitchFamily="34" charset="0"/>
              <a:cs typeface="Arial" panose="020B0604020202020204" pitchFamily="34" charset="0"/>
            </a:endParaRPr>
          </a:p>
          <a:p>
            <a:pPr algn="just"/>
            <a:r>
              <a:rPr lang="es-ES" dirty="0">
                <a:solidFill>
                  <a:srgbClr val="555555"/>
                </a:solidFill>
                <a:latin typeface="Arial" panose="020B0604020202020204" pitchFamily="34" charset="0"/>
                <a:cs typeface="Arial" panose="020B0604020202020204" pitchFamily="34" charset="0"/>
              </a:rPr>
              <a:t>Mecanismo en el establecimiento y fortalecimiento de las alianzas del sector privado para lograr los objetivos de desarrollo sostenible.</a:t>
            </a:r>
          </a:p>
          <a:p>
            <a:pPr algn="just"/>
            <a:endParaRPr lang="es-ES" dirty="0">
              <a:solidFill>
                <a:srgbClr val="555555"/>
              </a:solidFill>
              <a:latin typeface="Arial" panose="020B0604020202020204" pitchFamily="34" charset="0"/>
              <a:cs typeface="Arial" panose="020B0604020202020204" pitchFamily="34" charset="0"/>
            </a:endParaRPr>
          </a:p>
          <a:p>
            <a:pPr algn="just"/>
            <a:r>
              <a:rPr lang="es-ES" dirty="0">
                <a:solidFill>
                  <a:srgbClr val="555555"/>
                </a:solidFill>
                <a:latin typeface="Arial" panose="020B0604020202020204" pitchFamily="34" charset="0"/>
                <a:cs typeface="Arial" panose="020B0604020202020204" pitchFamily="34" charset="0"/>
              </a:rPr>
              <a:t>Búsqueda de soluciones a retos globales.</a:t>
            </a:r>
          </a:p>
          <a:p>
            <a:pPr algn="just"/>
            <a:endParaRPr lang="es-ES" dirty="0">
              <a:solidFill>
                <a:srgbClr val="555555"/>
              </a:solidFill>
              <a:latin typeface="Arial" panose="020B0604020202020204" pitchFamily="34" charset="0"/>
              <a:cs typeface="Arial" panose="020B0604020202020204" pitchFamily="34" charset="0"/>
            </a:endParaRPr>
          </a:p>
          <a:p>
            <a:pPr algn="just"/>
            <a:r>
              <a:rPr lang="es-ES" dirty="0">
                <a:solidFill>
                  <a:srgbClr val="555555"/>
                </a:solidFill>
                <a:latin typeface="Arial" panose="020B0604020202020204" pitchFamily="34" charset="0"/>
                <a:cs typeface="Arial" panose="020B0604020202020204" pitchFamily="34" charset="0"/>
              </a:rPr>
              <a:t>Iniciativa de sostenibilidad corporativa más grande del mundo. </a:t>
            </a:r>
          </a:p>
          <a:p>
            <a:pPr algn="just"/>
            <a:endParaRPr lang="es-ES" dirty="0">
              <a:solidFill>
                <a:srgbClr val="555555"/>
              </a:solidFill>
              <a:latin typeface="Arial" panose="020B0604020202020204" pitchFamily="34" charset="0"/>
              <a:cs typeface="Arial" panose="020B0604020202020204" pitchFamily="34" charset="0"/>
            </a:endParaRPr>
          </a:p>
          <a:p>
            <a:pPr algn="just"/>
            <a:r>
              <a:rPr lang="es-ES" dirty="0">
                <a:solidFill>
                  <a:srgbClr val="555555"/>
                </a:solidFill>
                <a:latin typeface="TodaySHOP"/>
              </a:rPr>
              <a:t>Impacto en valores y principios compartidos para aportar una faceta humana al mercado global.</a:t>
            </a:r>
          </a:p>
        </p:txBody>
      </p:sp>
      <p:sp>
        <p:nvSpPr>
          <p:cNvPr id="3" name="Freeform: Shape 54">
            <a:extLst>
              <a:ext uri="{FF2B5EF4-FFF2-40B4-BE49-F238E27FC236}">
                <a16:creationId xmlns:a16="http://schemas.microsoft.com/office/drawing/2014/main" id="{2D1782D8-B9A0-D01D-430E-08A7B168D856}"/>
              </a:ext>
            </a:extLst>
          </p:cNvPr>
          <p:cNvSpPr/>
          <p:nvPr/>
        </p:nvSpPr>
        <p:spPr>
          <a:xfrm>
            <a:off x="8436027" y="6191016"/>
            <a:ext cx="510065" cy="512831"/>
          </a:xfrm>
          <a:custGeom>
            <a:avLst/>
            <a:gdLst>
              <a:gd name="connsiteX0" fmla="*/ 195824 w 389804"/>
              <a:gd name="connsiteY0" fmla="*/ 283130 h 391918"/>
              <a:gd name="connsiteX1" fmla="*/ 256546 w 389804"/>
              <a:gd name="connsiteY1" fmla="*/ 299085 h 391918"/>
              <a:gd name="connsiteX2" fmla="*/ 348938 w 389804"/>
              <a:gd name="connsiteY2" fmla="*/ 361950 h 391918"/>
              <a:gd name="connsiteX3" fmla="*/ 354653 w 389804"/>
              <a:gd name="connsiteY3" fmla="*/ 367665 h 391918"/>
              <a:gd name="connsiteX4" fmla="*/ 333698 w 389804"/>
              <a:gd name="connsiteY4" fmla="*/ 391477 h 391918"/>
              <a:gd name="connsiteX5" fmla="*/ 324173 w 389804"/>
              <a:gd name="connsiteY5" fmla="*/ 386715 h 391918"/>
              <a:gd name="connsiteX6" fmla="*/ 249878 w 389804"/>
              <a:gd name="connsiteY6" fmla="*/ 335280 h 391918"/>
              <a:gd name="connsiteX7" fmla="*/ 137483 w 389804"/>
              <a:gd name="connsiteY7" fmla="*/ 330517 h 391918"/>
              <a:gd name="connsiteX8" fmla="*/ 44138 w 389804"/>
              <a:gd name="connsiteY8" fmla="*/ 387667 h 391918"/>
              <a:gd name="connsiteX9" fmla="*/ 28898 w 389804"/>
              <a:gd name="connsiteY9" fmla="*/ 384810 h 391918"/>
              <a:gd name="connsiteX10" fmla="*/ 34613 w 389804"/>
              <a:gd name="connsiteY10" fmla="*/ 351472 h 391918"/>
              <a:gd name="connsiteX11" fmla="*/ 133673 w 389804"/>
              <a:gd name="connsiteY11" fmla="*/ 294322 h 391918"/>
              <a:gd name="connsiteX12" fmla="*/ 195824 w 389804"/>
              <a:gd name="connsiteY12" fmla="*/ 283130 h 391918"/>
              <a:gd name="connsiteX13" fmla="*/ 108908 w 389804"/>
              <a:gd name="connsiteY13" fmla="*/ 74295 h 391918"/>
              <a:gd name="connsiteX14" fmla="*/ 98431 w 389804"/>
              <a:gd name="connsiteY14" fmla="*/ 80962 h 391918"/>
              <a:gd name="connsiteX15" fmla="*/ 99383 w 389804"/>
              <a:gd name="connsiteY15" fmla="*/ 141922 h 391918"/>
              <a:gd name="connsiteX16" fmla="*/ 165106 w 389804"/>
              <a:gd name="connsiteY16" fmla="*/ 114300 h 391918"/>
              <a:gd name="connsiteX17" fmla="*/ 223208 w 389804"/>
              <a:gd name="connsiteY17" fmla="*/ 114300 h 391918"/>
              <a:gd name="connsiteX18" fmla="*/ 287978 w 389804"/>
              <a:gd name="connsiteY18" fmla="*/ 140970 h 391918"/>
              <a:gd name="connsiteX19" fmla="*/ 287978 w 389804"/>
              <a:gd name="connsiteY19" fmla="*/ 102870 h 391918"/>
              <a:gd name="connsiteX20" fmla="*/ 260356 w 389804"/>
              <a:gd name="connsiteY20" fmla="*/ 74295 h 391918"/>
              <a:gd name="connsiteX21" fmla="*/ 108908 w 389804"/>
              <a:gd name="connsiteY21" fmla="*/ 74295 h 391918"/>
              <a:gd name="connsiteX22" fmla="*/ 141293 w 389804"/>
              <a:gd name="connsiteY22" fmla="*/ 0 h 391918"/>
              <a:gd name="connsiteX23" fmla="*/ 248926 w 389804"/>
              <a:gd name="connsiteY23" fmla="*/ 0 h 391918"/>
              <a:gd name="connsiteX24" fmla="*/ 259403 w 389804"/>
              <a:gd name="connsiteY24" fmla="*/ 13335 h 391918"/>
              <a:gd name="connsiteX25" fmla="*/ 282263 w 389804"/>
              <a:gd name="connsiteY25" fmla="*/ 34290 h 391918"/>
              <a:gd name="connsiteX26" fmla="*/ 317506 w 389804"/>
              <a:gd name="connsiteY26" fmla="*/ 69532 h 391918"/>
              <a:gd name="connsiteX27" fmla="*/ 318458 w 389804"/>
              <a:gd name="connsiteY27" fmla="*/ 104775 h 391918"/>
              <a:gd name="connsiteX28" fmla="*/ 318458 w 389804"/>
              <a:gd name="connsiteY28" fmla="*/ 146685 h 391918"/>
              <a:gd name="connsiteX29" fmla="*/ 326078 w 389804"/>
              <a:gd name="connsiteY29" fmla="*/ 157162 h 391918"/>
              <a:gd name="connsiteX30" fmla="*/ 384181 w 389804"/>
              <a:gd name="connsiteY30" fmla="*/ 180022 h 391918"/>
              <a:gd name="connsiteX31" fmla="*/ 387991 w 389804"/>
              <a:gd name="connsiteY31" fmla="*/ 190500 h 391918"/>
              <a:gd name="connsiteX32" fmla="*/ 326078 w 389804"/>
              <a:gd name="connsiteY32" fmla="*/ 298132 h 391918"/>
              <a:gd name="connsiteX33" fmla="*/ 313696 w 389804"/>
              <a:gd name="connsiteY33" fmla="*/ 300990 h 391918"/>
              <a:gd name="connsiteX34" fmla="*/ 223208 w 389804"/>
              <a:gd name="connsiteY34" fmla="*/ 254317 h 391918"/>
              <a:gd name="connsiteX35" fmla="*/ 128911 w 389804"/>
              <a:gd name="connsiteY35" fmla="*/ 264795 h 391918"/>
              <a:gd name="connsiteX36" fmla="*/ 73666 w 389804"/>
              <a:gd name="connsiteY36" fmla="*/ 295275 h 391918"/>
              <a:gd name="connsiteX37" fmla="*/ 61283 w 389804"/>
              <a:gd name="connsiteY37" fmla="*/ 292417 h 391918"/>
              <a:gd name="connsiteX38" fmla="*/ 2228 w 389804"/>
              <a:gd name="connsiteY38" fmla="*/ 190500 h 391918"/>
              <a:gd name="connsiteX39" fmla="*/ 6038 w 389804"/>
              <a:gd name="connsiteY39" fmla="*/ 180022 h 391918"/>
              <a:gd name="connsiteX40" fmla="*/ 64141 w 389804"/>
              <a:gd name="connsiteY40" fmla="*/ 157162 h 391918"/>
              <a:gd name="connsiteX41" fmla="*/ 68903 w 389804"/>
              <a:gd name="connsiteY41" fmla="*/ 145732 h 391918"/>
              <a:gd name="connsiteX42" fmla="*/ 68903 w 389804"/>
              <a:gd name="connsiteY42" fmla="*/ 68580 h 391918"/>
              <a:gd name="connsiteX43" fmla="*/ 102241 w 389804"/>
              <a:gd name="connsiteY43" fmla="*/ 34290 h 391918"/>
              <a:gd name="connsiteX44" fmla="*/ 104146 w 389804"/>
              <a:gd name="connsiteY44" fmla="*/ 34290 h 391918"/>
              <a:gd name="connsiteX45" fmla="*/ 128911 w 389804"/>
              <a:gd name="connsiteY45" fmla="*/ 33337 h 391918"/>
              <a:gd name="connsiteX46" fmla="*/ 131768 w 389804"/>
              <a:gd name="connsiteY46" fmla="*/ 9525 h 391918"/>
              <a:gd name="connsiteX47" fmla="*/ 141293 w 389804"/>
              <a:gd name="connsiteY47" fmla="*/ 0 h 39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9804" h="391918">
                <a:moveTo>
                  <a:pt x="195824" y="283130"/>
                </a:moveTo>
                <a:cubicBezTo>
                  <a:pt x="216303" y="283845"/>
                  <a:pt x="236543" y="289084"/>
                  <a:pt x="256546" y="299085"/>
                </a:cubicBezTo>
                <a:cubicBezTo>
                  <a:pt x="290836" y="315277"/>
                  <a:pt x="319411" y="338137"/>
                  <a:pt x="348938" y="361950"/>
                </a:cubicBezTo>
                <a:cubicBezTo>
                  <a:pt x="350843" y="363855"/>
                  <a:pt x="352748" y="365760"/>
                  <a:pt x="354653" y="367665"/>
                </a:cubicBezTo>
                <a:cubicBezTo>
                  <a:pt x="347986" y="376237"/>
                  <a:pt x="341318" y="384810"/>
                  <a:pt x="333698" y="391477"/>
                </a:cubicBezTo>
                <a:cubicBezTo>
                  <a:pt x="330841" y="393382"/>
                  <a:pt x="327031" y="388620"/>
                  <a:pt x="324173" y="386715"/>
                </a:cubicBezTo>
                <a:cubicBezTo>
                  <a:pt x="300361" y="368617"/>
                  <a:pt x="276548" y="350520"/>
                  <a:pt x="249878" y="335280"/>
                </a:cubicBezTo>
                <a:cubicBezTo>
                  <a:pt x="212730" y="314325"/>
                  <a:pt x="175583" y="313372"/>
                  <a:pt x="137483" y="330517"/>
                </a:cubicBezTo>
                <a:cubicBezTo>
                  <a:pt x="104145" y="345757"/>
                  <a:pt x="73665" y="366712"/>
                  <a:pt x="44138" y="387667"/>
                </a:cubicBezTo>
                <a:cubicBezTo>
                  <a:pt x="37470" y="392430"/>
                  <a:pt x="34613" y="392430"/>
                  <a:pt x="28898" y="384810"/>
                </a:cubicBezTo>
                <a:cubicBezTo>
                  <a:pt x="15563" y="364807"/>
                  <a:pt x="14610" y="364807"/>
                  <a:pt x="34613" y="351472"/>
                </a:cubicBezTo>
                <a:cubicBezTo>
                  <a:pt x="66045" y="329565"/>
                  <a:pt x="97478" y="308610"/>
                  <a:pt x="133673" y="294322"/>
                </a:cubicBezTo>
                <a:cubicBezTo>
                  <a:pt x="154628" y="286226"/>
                  <a:pt x="175345" y="282416"/>
                  <a:pt x="195824" y="283130"/>
                </a:cubicBezTo>
                <a:close/>
                <a:moveTo>
                  <a:pt x="108908" y="74295"/>
                </a:moveTo>
                <a:cubicBezTo>
                  <a:pt x="104146" y="74295"/>
                  <a:pt x="98431" y="72390"/>
                  <a:pt x="98431" y="80962"/>
                </a:cubicBezTo>
                <a:cubicBezTo>
                  <a:pt x="99383" y="100965"/>
                  <a:pt x="99383" y="120967"/>
                  <a:pt x="99383" y="141922"/>
                </a:cubicBezTo>
                <a:cubicBezTo>
                  <a:pt x="122243" y="132397"/>
                  <a:pt x="144151" y="124777"/>
                  <a:pt x="165106" y="114300"/>
                </a:cubicBezTo>
                <a:cubicBezTo>
                  <a:pt x="185108" y="103822"/>
                  <a:pt x="203206" y="103822"/>
                  <a:pt x="223208" y="114300"/>
                </a:cubicBezTo>
                <a:cubicBezTo>
                  <a:pt x="244163" y="124777"/>
                  <a:pt x="266071" y="132397"/>
                  <a:pt x="287978" y="140970"/>
                </a:cubicBezTo>
                <a:cubicBezTo>
                  <a:pt x="287978" y="126682"/>
                  <a:pt x="287978" y="115252"/>
                  <a:pt x="287978" y="102870"/>
                </a:cubicBezTo>
                <a:cubicBezTo>
                  <a:pt x="287978" y="74295"/>
                  <a:pt x="287978" y="74295"/>
                  <a:pt x="260356" y="74295"/>
                </a:cubicBezTo>
                <a:cubicBezTo>
                  <a:pt x="209873" y="74295"/>
                  <a:pt x="159391" y="74295"/>
                  <a:pt x="108908" y="74295"/>
                </a:cubicBezTo>
                <a:close/>
                <a:moveTo>
                  <a:pt x="141293" y="0"/>
                </a:moveTo>
                <a:cubicBezTo>
                  <a:pt x="177488" y="0"/>
                  <a:pt x="212731" y="0"/>
                  <a:pt x="248926" y="0"/>
                </a:cubicBezTo>
                <a:cubicBezTo>
                  <a:pt x="257498" y="0"/>
                  <a:pt x="259403" y="6667"/>
                  <a:pt x="259403" y="13335"/>
                </a:cubicBezTo>
                <a:cubicBezTo>
                  <a:pt x="260356" y="34290"/>
                  <a:pt x="260356" y="34290"/>
                  <a:pt x="282263" y="34290"/>
                </a:cubicBezTo>
                <a:cubicBezTo>
                  <a:pt x="310838" y="34290"/>
                  <a:pt x="317506" y="40957"/>
                  <a:pt x="317506" y="69532"/>
                </a:cubicBezTo>
                <a:cubicBezTo>
                  <a:pt x="318458" y="81915"/>
                  <a:pt x="318458" y="93345"/>
                  <a:pt x="318458" y="104775"/>
                </a:cubicBezTo>
                <a:cubicBezTo>
                  <a:pt x="318458" y="119062"/>
                  <a:pt x="318458" y="132397"/>
                  <a:pt x="318458" y="146685"/>
                </a:cubicBezTo>
                <a:cubicBezTo>
                  <a:pt x="318458" y="152400"/>
                  <a:pt x="320363" y="155257"/>
                  <a:pt x="326078" y="157162"/>
                </a:cubicBezTo>
                <a:cubicBezTo>
                  <a:pt x="345128" y="164782"/>
                  <a:pt x="364178" y="173355"/>
                  <a:pt x="384181" y="180022"/>
                </a:cubicBezTo>
                <a:cubicBezTo>
                  <a:pt x="390848" y="182880"/>
                  <a:pt x="390848" y="184785"/>
                  <a:pt x="387991" y="190500"/>
                </a:cubicBezTo>
                <a:cubicBezTo>
                  <a:pt x="367036" y="226695"/>
                  <a:pt x="346081" y="261937"/>
                  <a:pt x="326078" y="298132"/>
                </a:cubicBezTo>
                <a:cubicBezTo>
                  <a:pt x="322268" y="304800"/>
                  <a:pt x="319411" y="305752"/>
                  <a:pt x="313696" y="300990"/>
                </a:cubicBezTo>
                <a:cubicBezTo>
                  <a:pt x="286073" y="280987"/>
                  <a:pt x="257498" y="262890"/>
                  <a:pt x="223208" y="254317"/>
                </a:cubicBezTo>
                <a:cubicBezTo>
                  <a:pt x="189871" y="245745"/>
                  <a:pt x="159391" y="252412"/>
                  <a:pt x="128911" y="264795"/>
                </a:cubicBezTo>
                <a:cubicBezTo>
                  <a:pt x="108908" y="273367"/>
                  <a:pt x="90811" y="283845"/>
                  <a:pt x="73666" y="295275"/>
                </a:cubicBezTo>
                <a:cubicBezTo>
                  <a:pt x="67951" y="299085"/>
                  <a:pt x="65093" y="299085"/>
                  <a:pt x="61283" y="292417"/>
                </a:cubicBezTo>
                <a:cubicBezTo>
                  <a:pt x="42233" y="258127"/>
                  <a:pt x="22231" y="223837"/>
                  <a:pt x="2228" y="190500"/>
                </a:cubicBezTo>
                <a:cubicBezTo>
                  <a:pt x="-1582" y="184785"/>
                  <a:pt x="-629" y="181927"/>
                  <a:pt x="6038" y="180022"/>
                </a:cubicBezTo>
                <a:cubicBezTo>
                  <a:pt x="25088" y="172402"/>
                  <a:pt x="44138" y="163830"/>
                  <a:pt x="64141" y="157162"/>
                </a:cubicBezTo>
                <a:cubicBezTo>
                  <a:pt x="66998" y="155257"/>
                  <a:pt x="68903" y="152400"/>
                  <a:pt x="68903" y="145732"/>
                </a:cubicBezTo>
                <a:cubicBezTo>
                  <a:pt x="68903" y="120015"/>
                  <a:pt x="68903" y="94297"/>
                  <a:pt x="68903" y="68580"/>
                </a:cubicBezTo>
                <a:cubicBezTo>
                  <a:pt x="68903" y="42862"/>
                  <a:pt x="76523" y="34290"/>
                  <a:pt x="102241" y="34290"/>
                </a:cubicBezTo>
                <a:cubicBezTo>
                  <a:pt x="103193" y="34290"/>
                  <a:pt x="104146" y="34290"/>
                  <a:pt x="104146" y="34290"/>
                </a:cubicBezTo>
                <a:cubicBezTo>
                  <a:pt x="112718" y="34290"/>
                  <a:pt x="123196" y="37147"/>
                  <a:pt x="128911" y="33337"/>
                </a:cubicBezTo>
                <a:cubicBezTo>
                  <a:pt x="135578" y="28575"/>
                  <a:pt x="130816" y="18097"/>
                  <a:pt x="131768" y="9525"/>
                </a:cubicBezTo>
                <a:cubicBezTo>
                  <a:pt x="132721" y="2857"/>
                  <a:pt x="135578" y="0"/>
                  <a:pt x="141293" y="0"/>
                </a:cubicBezTo>
                <a:close/>
              </a:path>
            </a:pathLst>
          </a:custGeom>
          <a:solidFill>
            <a:schemeClr val="accent2"/>
          </a:solidFill>
          <a:ln w="9525" cap="flat">
            <a:noFill/>
            <a:prstDash val="solid"/>
            <a:miter/>
          </a:ln>
        </p:spPr>
        <p:txBody>
          <a:bodyPr rtlCol="0" anchor="ctr"/>
          <a:lstStyle/>
          <a:p>
            <a:endParaRPr lang="en-US" sz="1350"/>
          </a:p>
        </p:txBody>
      </p:sp>
      <p:pic>
        <p:nvPicPr>
          <p:cNvPr id="19" name="Marcador de posición de imagen 18">
            <a:extLst>
              <a:ext uri="{FF2B5EF4-FFF2-40B4-BE49-F238E27FC236}">
                <a16:creationId xmlns:a16="http://schemas.microsoft.com/office/drawing/2014/main" id="{2147FA09-EF67-F276-865A-015008EC2879}"/>
              </a:ext>
            </a:extLst>
          </p:cNvPr>
          <p:cNvPicPr>
            <a:picLocks noGrp="1" noChangeAspect="1"/>
          </p:cNvPicPr>
          <p:nvPr>
            <p:ph type="pic" idx="13"/>
          </p:nvPr>
        </p:nvPicPr>
        <p:blipFill>
          <a:blip r:embed="rId2"/>
          <a:srcRect l="23688" r="23688"/>
          <a:stretch>
            <a:fillRect/>
          </a:stretch>
        </p:blipFill>
        <p:spPr/>
      </p:pic>
    </p:spTree>
    <p:extLst>
      <p:ext uri="{BB962C8B-B14F-4D97-AF65-F5344CB8AC3E}">
        <p14:creationId xmlns:p14="http://schemas.microsoft.com/office/powerpoint/2010/main" val="930296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171489" y="137446"/>
            <a:ext cx="6709697" cy="1211748"/>
          </a:xfrm>
          <a:prstGeom prst="rect">
            <a:avLst/>
          </a:prstGeom>
        </p:spPr>
        <p:txBody>
          <a:bodyPr>
            <a:noAutofit/>
          </a:bodyPr>
          <a:lstStyle/>
          <a:p>
            <a:r>
              <a:rPr lang="en-US" sz="3200" dirty="0"/>
              <a:t>Ley </a:t>
            </a:r>
            <a:r>
              <a:rPr lang="en-US" sz="3200" dirty="0" err="1"/>
              <a:t>Modelo</a:t>
            </a:r>
            <a:r>
              <a:rPr lang="en-US" sz="3200" dirty="0"/>
              <a:t> de </a:t>
            </a:r>
            <a:r>
              <a:rPr lang="en-US" sz="3200" dirty="0" err="1"/>
              <a:t>Puertos</a:t>
            </a:r>
            <a:endParaRPr lang="en-US" sz="3200" dirty="0"/>
          </a:p>
          <a:p>
            <a:r>
              <a:rPr lang="en-US" sz="3200" dirty="0"/>
              <a:t>CIP/OEA </a:t>
            </a:r>
          </a:p>
        </p:txBody>
      </p:sp>
      <p:grpSp>
        <p:nvGrpSpPr>
          <p:cNvPr id="3" name="Group 2">
            <a:extLst>
              <a:ext uri="{FF2B5EF4-FFF2-40B4-BE49-F238E27FC236}">
                <a16:creationId xmlns:a16="http://schemas.microsoft.com/office/drawing/2014/main" id="{CBB23B69-D150-4A7F-8641-F5F102F08CE6}"/>
              </a:ext>
            </a:extLst>
          </p:cNvPr>
          <p:cNvGrpSpPr/>
          <p:nvPr/>
        </p:nvGrpSpPr>
        <p:grpSpPr>
          <a:xfrm>
            <a:off x="2903629" y="4008750"/>
            <a:ext cx="5538435" cy="2841393"/>
            <a:chOff x="755577" y="2780928"/>
            <a:chExt cx="4561824" cy="2880320"/>
          </a:xfrm>
        </p:grpSpPr>
        <p:sp>
          <p:nvSpPr>
            <p:cNvPr id="4" name="Pentagon 5">
              <a:extLst>
                <a:ext uri="{FF2B5EF4-FFF2-40B4-BE49-F238E27FC236}">
                  <a16:creationId xmlns:a16="http://schemas.microsoft.com/office/drawing/2014/main" id="{D7F62CD3-E13B-4A6D-80B8-8E5DEFC12A3E}"/>
                </a:ext>
              </a:extLst>
            </p:cNvPr>
            <p:cNvSpPr/>
            <p:nvPr/>
          </p:nvSpPr>
          <p:spPr>
            <a:xfrm>
              <a:off x="3779912" y="2780928"/>
              <a:ext cx="1537489" cy="576064"/>
            </a:xfrm>
            <a:custGeom>
              <a:avLst/>
              <a:gdLst/>
              <a:ahLst/>
              <a:cxnLst/>
              <a:rect l="l" t="t" r="r" b="b"/>
              <a:pathLst>
                <a:path w="1728192" h="576064">
                  <a:moveTo>
                    <a:pt x="144538" y="0"/>
                  </a:moveTo>
                  <a:lnTo>
                    <a:pt x="1440160" y="0"/>
                  </a:lnTo>
                  <a:lnTo>
                    <a:pt x="1728192" y="288032"/>
                  </a:lnTo>
                  <a:lnTo>
                    <a:pt x="1440160" y="576064"/>
                  </a:lnTo>
                  <a:lnTo>
                    <a:pt x="0" y="576064"/>
                  </a:lnTo>
                  <a:lnTo>
                    <a:pt x="0" y="560466"/>
                  </a:lnTo>
                  <a:lnTo>
                    <a:pt x="144962" y="1081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5" name="Parallelogram 4">
              <a:extLst>
                <a:ext uri="{FF2B5EF4-FFF2-40B4-BE49-F238E27FC236}">
                  <a16:creationId xmlns:a16="http://schemas.microsoft.com/office/drawing/2014/main" id="{58777E87-3342-4C5D-9106-5572D65A9CAB}"/>
                </a:ext>
              </a:extLst>
            </p:cNvPr>
            <p:cNvSpPr/>
            <p:nvPr/>
          </p:nvSpPr>
          <p:spPr>
            <a:xfrm>
              <a:off x="2995522" y="3356992"/>
              <a:ext cx="1409365" cy="576064"/>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 name="Parallelogram 5">
              <a:extLst>
                <a:ext uri="{FF2B5EF4-FFF2-40B4-BE49-F238E27FC236}">
                  <a16:creationId xmlns:a16="http://schemas.microsoft.com/office/drawing/2014/main" id="{4C804F44-D4A6-434A-8726-D08E66128BCE}"/>
                </a:ext>
              </a:extLst>
            </p:cNvPr>
            <p:cNvSpPr/>
            <p:nvPr/>
          </p:nvSpPr>
          <p:spPr>
            <a:xfrm>
              <a:off x="2211133" y="3933056"/>
              <a:ext cx="1409365" cy="576064"/>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 name="Parallelogram 6">
              <a:extLst>
                <a:ext uri="{FF2B5EF4-FFF2-40B4-BE49-F238E27FC236}">
                  <a16:creationId xmlns:a16="http://schemas.microsoft.com/office/drawing/2014/main" id="{71FCFD01-C39B-4921-B50E-ED253AA86ADA}"/>
                </a:ext>
              </a:extLst>
            </p:cNvPr>
            <p:cNvSpPr/>
            <p:nvPr/>
          </p:nvSpPr>
          <p:spPr>
            <a:xfrm>
              <a:off x="1426744" y="4509120"/>
              <a:ext cx="1409365" cy="576064"/>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 name="Parallelogram 46">
              <a:extLst>
                <a:ext uri="{FF2B5EF4-FFF2-40B4-BE49-F238E27FC236}">
                  <a16:creationId xmlns:a16="http://schemas.microsoft.com/office/drawing/2014/main" id="{C0D2345C-61F8-42A3-B958-83C2A8890F36}"/>
                </a:ext>
              </a:extLst>
            </p:cNvPr>
            <p:cNvSpPr/>
            <p:nvPr/>
          </p:nvSpPr>
          <p:spPr>
            <a:xfrm>
              <a:off x="755577" y="5085184"/>
              <a:ext cx="1296143" cy="576064"/>
            </a:xfrm>
            <a:custGeom>
              <a:avLst/>
              <a:gdLst/>
              <a:ahLst/>
              <a:cxnLst/>
              <a:rect l="l" t="t" r="r" b="b"/>
              <a:pathLst>
                <a:path w="1706488" h="576064">
                  <a:moveTo>
                    <a:pt x="0" y="0"/>
                  </a:moveTo>
                  <a:lnTo>
                    <a:pt x="150361" y="0"/>
                  </a:lnTo>
                  <a:lnTo>
                    <a:pt x="751804" y="0"/>
                  </a:lnTo>
                  <a:lnTo>
                    <a:pt x="1503607" y="0"/>
                  </a:lnTo>
                  <a:lnTo>
                    <a:pt x="1653968" y="0"/>
                  </a:lnTo>
                  <a:lnTo>
                    <a:pt x="1706488" y="0"/>
                  </a:lnTo>
                  <a:lnTo>
                    <a:pt x="1706488" y="576064"/>
                  </a:lnTo>
                  <a:lnTo>
                    <a:pt x="1653968" y="576064"/>
                  </a:lnTo>
                  <a:lnTo>
                    <a:pt x="1503607" y="576064"/>
                  </a:lnTo>
                  <a:lnTo>
                    <a:pt x="751804" y="576064"/>
                  </a:lnTo>
                  <a:lnTo>
                    <a:pt x="150361" y="576064"/>
                  </a:lnTo>
                  <a:lnTo>
                    <a:pt x="2299" y="576064"/>
                  </a:lnTo>
                  <a:lnTo>
                    <a:pt x="175592" y="308248"/>
                  </a:lnTo>
                  <a:lnTo>
                    <a:pt x="12306" y="14334"/>
                  </a:lnTo>
                  <a:lnTo>
                    <a:pt x="1887" y="723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sp>
        <p:nvSpPr>
          <p:cNvPr id="24" name="Freeform 16">
            <a:extLst>
              <a:ext uri="{FF2B5EF4-FFF2-40B4-BE49-F238E27FC236}">
                <a16:creationId xmlns:a16="http://schemas.microsoft.com/office/drawing/2014/main" id="{2425C988-DE21-42FD-A4CC-D914C082DF74}"/>
              </a:ext>
            </a:extLst>
          </p:cNvPr>
          <p:cNvSpPr/>
          <p:nvPr/>
        </p:nvSpPr>
        <p:spPr>
          <a:xfrm>
            <a:off x="6309545" y="4213579"/>
            <a:ext cx="1247278" cy="1192368"/>
          </a:xfrm>
          <a:custGeom>
            <a:avLst/>
            <a:gdLst>
              <a:gd name="connsiteX0" fmla="*/ 1556657 w 1730828"/>
              <a:gd name="connsiteY0" fmla="*/ 152400 h 1654629"/>
              <a:gd name="connsiteX1" fmla="*/ 1730828 w 1730828"/>
              <a:gd name="connsiteY1" fmla="*/ 674915 h 1654629"/>
              <a:gd name="connsiteX2" fmla="*/ 685800 w 1730828"/>
              <a:gd name="connsiteY2" fmla="*/ 1654629 h 1654629"/>
              <a:gd name="connsiteX3" fmla="*/ 0 w 1730828"/>
              <a:gd name="connsiteY3" fmla="*/ 914400 h 1654629"/>
              <a:gd name="connsiteX4" fmla="*/ 1023257 w 1730828"/>
              <a:gd name="connsiteY4" fmla="*/ 0 h 1654629"/>
              <a:gd name="connsiteX5" fmla="*/ 1556657 w 1730828"/>
              <a:gd name="connsiteY5" fmla="*/ 152400 h 165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0828" h="1654629">
                <a:moveTo>
                  <a:pt x="1556657" y="152400"/>
                </a:moveTo>
                <a:lnTo>
                  <a:pt x="1730828" y="674915"/>
                </a:lnTo>
                <a:lnTo>
                  <a:pt x="685800" y="1654629"/>
                </a:lnTo>
                <a:lnTo>
                  <a:pt x="0" y="914400"/>
                </a:lnTo>
                <a:lnTo>
                  <a:pt x="1023257" y="0"/>
                </a:lnTo>
                <a:lnTo>
                  <a:pt x="1556657" y="152400"/>
                </a:lnTo>
                <a:close/>
              </a:path>
            </a:pathLst>
          </a:custGeom>
          <a:gradFill>
            <a:gsLst>
              <a:gs pos="0">
                <a:schemeClr val="bg1">
                  <a:alpha val="0"/>
                </a:schemeClr>
              </a:gs>
              <a:gs pos="100000">
                <a:schemeClr val="bg1">
                  <a:lumMod val="6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nvGrpSpPr>
          <p:cNvPr id="32" name="Group 387">
            <a:extLst>
              <a:ext uri="{FF2B5EF4-FFF2-40B4-BE49-F238E27FC236}">
                <a16:creationId xmlns:a16="http://schemas.microsoft.com/office/drawing/2014/main" id="{CF0FDC2F-AD88-76F5-FFBF-B44209D97D55}"/>
              </a:ext>
            </a:extLst>
          </p:cNvPr>
          <p:cNvGrpSpPr/>
          <p:nvPr/>
        </p:nvGrpSpPr>
        <p:grpSpPr>
          <a:xfrm>
            <a:off x="5978179" y="5175458"/>
            <a:ext cx="1581708" cy="1187877"/>
            <a:chOff x="9649631" y="5226031"/>
            <a:chExt cx="1850764" cy="1389940"/>
          </a:xfrm>
          <a:solidFill>
            <a:schemeClr val="accent3"/>
          </a:solidFill>
        </p:grpSpPr>
        <p:sp>
          <p:nvSpPr>
            <p:cNvPr id="33" name="Freeform: Shape 352">
              <a:extLst>
                <a:ext uri="{FF2B5EF4-FFF2-40B4-BE49-F238E27FC236}">
                  <a16:creationId xmlns:a16="http://schemas.microsoft.com/office/drawing/2014/main" id="{67671F3F-D417-1BD2-FC7E-A5F6A1F578FC}"/>
                </a:ext>
              </a:extLst>
            </p:cNvPr>
            <p:cNvSpPr/>
            <p:nvPr/>
          </p:nvSpPr>
          <p:spPr>
            <a:xfrm>
              <a:off x="10015172" y="5226031"/>
              <a:ext cx="1485223" cy="1373046"/>
            </a:xfrm>
            <a:custGeom>
              <a:avLst/>
              <a:gdLst>
                <a:gd name="connsiteX0" fmla="*/ 1477595 w 1485223"/>
                <a:gd name="connsiteY0" fmla="*/ 38433 h 1373046"/>
                <a:gd name="connsiteX1" fmla="*/ 1433622 w 1485223"/>
                <a:gd name="connsiteY1" fmla="*/ 1190 h 1373046"/>
                <a:gd name="connsiteX2" fmla="*/ 1261767 w 1485223"/>
                <a:gd name="connsiteY2" fmla="*/ 29459 h 1373046"/>
                <a:gd name="connsiteX3" fmla="*/ 1363175 w 1485223"/>
                <a:gd name="connsiteY3" fmla="*/ 29907 h 1373046"/>
                <a:gd name="connsiteX4" fmla="*/ 1451122 w 1485223"/>
                <a:gd name="connsiteY4" fmla="*/ 96765 h 1373046"/>
                <a:gd name="connsiteX5" fmla="*/ 1478942 w 1485223"/>
                <a:gd name="connsiteY5" fmla="*/ 196378 h 1373046"/>
                <a:gd name="connsiteX6" fmla="*/ 1464583 w 1485223"/>
                <a:gd name="connsiteY6" fmla="*/ 231826 h 1373046"/>
                <a:gd name="connsiteX7" fmla="*/ 616973 w 1485223"/>
                <a:gd name="connsiteY7" fmla="*/ 823671 h 1373046"/>
                <a:gd name="connsiteX8" fmla="*/ 15256 w 1485223"/>
                <a:gd name="connsiteY8" fmla="*/ 1244560 h 1373046"/>
                <a:gd name="connsiteX9" fmla="*/ 0 w 1485223"/>
                <a:gd name="connsiteY9" fmla="*/ 1262059 h 1373046"/>
                <a:gd name="connsiteX10" fmla="*/ 3141 w 1485223"/>
                <a:gd name="connsiteY10" fmla="*/ 1376480 h 1373046"/>
                <a:gd name="connsiteX11" fmla="*/ 26922 w 1485223"/>
                <a:gd name="connsiteY11" fmla="*/ 1360775 h 1373046"/>
                <a:gd name="connsiteX12" fmla="*/ 652870 w 1485223"/>
                <a:gd name="connsiteY12" fmla="*/ 920593 h 1373046"/>
                <a:gd name="connsiteX13" fmla="*/ 1441250 w 1485223"/>
                <a:gd name="connsiteY13" fmla="*/ 361054 h 1373046"/>
                <a:gd name="connsiteX14" fmla="*/ 1485223 w 1485223"/>
                <a:gd name="connsiteY14" fmla="*/ 284773 h 1373046"/>
                <a:gd name="connsiteX15" fmla="*/ 1477595 w 1485223"/>
                <a:gd name="connsiteY15" fmla="*/ 38433 h 137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223" h="1373046">
                  <a:moveTo>
                    <a:pt x="1477595" y="38433"/>
                  </a:moveTo>
                  <a:cubicBezTo>
                    <a:pt x="1476698" y="16895"/>
                    <a:pt x="1457852" y="3882"/>
                    <a:pt x="1433622" y="1190"/>
                  </a:cubicBezTo>
                  <a:cubicBezTo>
                    <a:pt x="1373944" y="-4643"/>
                    <a:pt x="1317407" y="11959"/>
                    <a:pt x="1261767" y="29459"/>
                  </a:cubicBezTo>
                  <a:cubicBezTo>
                    <a:pt x="1295868" y="29459"/>
                    <a:pt x="1329970" y="26766"/>
                    <a:pt x="1363175" y="29907"/>
                  </a:cubicBezTo>
                  <a:cubicBezTo>
                    <a:pt x="1404905" y="33946"/>
                    <a:pt x="1436314" y="57278"/>
                    <a:pt x="1451122" y="96765"/>
                  </a:cubicBezTo>
                  <a:cubicBezTo>
                    <a:pt x="1463237" y="129072"/>
                    <a:pt x="1469518" y="163173"/>
                    <a:pt x="1478942" y="196378"/>
                  </a:cubicBezTo>
                  <a:cubicBezTo>
                    <a:pt x="1483877" y="212980"/>
                    <a:pt x="1478493" y="221954"/>
                    <a:pt x="1464583" y="231826"/>
                  </a:cubicBezTo>
                  <a:cubicBezTo>
                    <a:pt x="1181897" y="428809"/>
                    <a:pt x="899659" y="626240"/>
                    <a:pt x="616973" y="823671"/>
                  </a:cubicBezTo>
                  <a:cubicBezTo>
                    <a:pt x="416401" y="963668"/>
                    <a:pt x="215829" y="1104114"/>
                    <a:pt x="15256" y="1244560"/>
                  </a:cubicBezTo>
                  <a:cubicBezTo>
                    <a:pt x="8974" y="1249047"/>
                    <a:pt x="449" y="1256226"/>
                    <a:pt x="0" y="1262059"/>
                  </a:cubicBezTo>
                  <a:cubicBezTo>
                    <a:pt x="0" y="1299302"/>
                    <a:pt x="1795" y="1336096"/>
                    <a:pt x="3141" y="1376480"/>
                  </a:cubicBezTo>
                  <a:cubicBezTo>
                    <a:pt x="13461" y="1369749"/>
                    <a:pt x="20192" y="1365262"/>
                    <a:pt x="26922" y="1360775"/>
                  </a:cubicBezTo>
                  <a:cubicBezTo>
                    <a:pt x="235572" y="1214047"/>
                    <a:pt x="444670" y="1068217"/>
                    <a:pt x="652870" y="920593"/>
                  </a:cubicBezTo>
                  <a:cubicBezTo>
                    <a:pt x="915813" y="734379"/>
                    <a:pt x="1178307" y="547267"/>
                    <a:pt x="1441250" y="361054"/>
                  </a:cubicBezTo>
                  <a:cubicBezTo>
                    <a:pt x="1468621" y="341759"/>
                    <a:pt x="1485223" y="316183"/>
                    <a:pt x="1485223" y="284773"/>
                  </a:cubicBezTo>
                  <a:cubicBezTo>
                    <a:pt x="1485672" y="203108"/>
                    <a:pt x="1482082" y="120546"/>
                    <a:pt x="1477595" y="38433"/>
                  </a:cubicBezTo>
                  <a:close/>
                </a:path>
              </a:pathLst>
            </a:custGeom>
            <a:grpFill/>
            <a:ln w="4485" cap="flat">
              <a:noFill/>
              <a:prstDash val="solid"/>
              <a:miter/>
            </a:ln>
          </p:spPr>
          <p:txBody>
            <a:bodyPr rtlCol="0" anchor="ctr"/>
            <a:lstStyle/>
            <a:p>
              <a:endParaRPr lang="en-US" sz="1350"/>
            </a:p>
          </p:txBody>
        </p:sp>
        <p:sp>
          <p:nvSpPr>
            <p:cNvPr id="34" name="Freeform: Shape 353">
              <a:extLst>
                <a:ext uri="{FF2B5EF4-FFF2-40B4-BE49-F238E27FC236}">
                  <a16:creationId xmlns:a16="http://schemas.microsoft.com/office/drawing/2014/main" id="{204DA0C4-00FE-9D03-33AB-3F723A84A871}"/>
                </a:ext>
              </a:extLst>
            </p:cNvPr>
            <p:cNvSpPr/>
            <p:nvPr/>
          </p:nvSpPr>
          <p:spPr>
            <a:xfrm>
              <a:off x="9777357" y="6050775"/>
              <a:ext cx="480117" cy="278199"/>
            </a:xfrm>
            <a:custGeom>
              <a:avLst/>
              <a:gdLst>
                <a:gd name="connsiteX0" fmla="*/ 239610 w 480117"/>
                <a:gd name="connsiteY0" fmla="*/ 275780 h 278198"/>
                <a:gd name="connsiteX1" fmla="*/ 429414 w 480117"/>
                <a:gd name="connsiteY1" fmla="*/ 155975 h 278198"/>
                <a:gd name="connsiteX2" fmla="*/ 484156 w 480117"/>
                <a:gd name="connsiteY2" fmla="*/ 121425 h 278198"/>
                <a:gd name="connsiteX3" fmla="*/ 474733 w 480117"/>
                <a:gd name="connsiteY3" fmla="*/ 114245 h 278198"/>
                <a:gd name="connsiteX4" fmla="*/ 271020 w 480117"/>
                <a:gd name="connsiteY4" fmla="*/ 1620 h 278198"/>
                <a:gd name="connsiteX5" fmla="*/ 247687 w 480117"/>
                <a:gd name="connsiteY5" fmla="*/ 3863 h 278198"/>
                <a:gd name="connsiteX6" fmla="*/ 100062 w 480117"/>
                <a:gd name="connsiteY6" fmla="*/ 97194 h 278198"/>
                <a:gd name="connsiteX7" fmla="*/ 0 w 480117"/>
                <a:gd name="connsiteY7" fmla="*/ 160911 h 278198"/>
                <a:gd name="connsiteX8" fmla="*/ 219418 w 480117"/>
                <a:gd name="connsiteY8" fmla="*/ 279819 h 278198"/>
                <a:gd name="connsiteX9" fmla="*/ 239610 w 480117"/>
                <a:gd name="connsiteY9" fmla="*/ 275780 h 27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117" h="278198">
                  <a:moveTo>
                    <a:pt x="239610" y="275780"/>
                  </a:moveTo>
                  <a:cubicBezTo>
                    <a:pt x="303327" y="236294"/>
                    <a:pt x="366146" y="195910"/>
                    <a:pt x="429414" y="155975"/>
                  </a:cubicBezTo>
                  <a:cubicBezTo>
                    <a:pt x="446913" y="144757"/>
                    <a:pt x="464413" y="133989"/>
                    <a:pt x="484156" y="121425"/>
                  </a:cubicBezTo>
                  <a:cubicBezTo>
                    <a:pt x="479220" y="117386"/>
                    <a:pt x="476976" y="115591"/>
                    <a:pt x="474733" y="114245"/>
                  </a:cubicBezTo>
                  <a:cubicBezTo>
                    <a:pt x="406978" y="76554"/>
                    <a:pt x="339223" y="38414"/>
                    <a:pt x="271020" y="1620"/>
                  </a:cubicBezTo>
                  <a:cubicBezTo>
                    <a:pt x="265187" y="-1521"/>
                    <a:pt x="253520" y="274"/>
                    <a:pt x="247687" y="3863"/>
                  </a:cubicBezTo>
                  <a:cubicBezTo>
                    <a:pt x="197880" y="34375"/>
                    <a:pt x="148971" y="65785"/>
                    <a:pt x="100062" y="97194"/>
                  </a:cubicBezTo>
                  <a:cubicBezTo>
                    <a:pt x="67306" y="117835"/>
                    <a:pt x="34999" y="138924"/>
                    <a:pt x="0" y="160911"/>
                  </a:cubicBezTo>
                  <a:cubicBezTo>
                    <a:pt x="74486" y="201743"/>
                    <a:pt x="146728" y="241230"/>
                    <a:pt x="219418" y="279819"/>
                  </a:cubicBezTo>
                  <a:cubicBezTo>
                    <a:pt x="224803" y="282062"/>
                    <a:pt x="234226" y="278921"/>
                    <a:pt x="239610" y="275780"/>
                  </a:cubicBezTo>
                  <a:close/>
                </a:path>
              </a:pathLst>
            </a:custGeom>
            <a:grpFill/>
            <a:ln w="4485" cap="flat">
              <a:noFill/>
              <a:prstDash val="solid"/>
              <a:miter/>
            </a:ln>
          </p:spPr>
          <p:txBody>
            <a:bodyPr rtlCol="0" anchor="ctr"/>
            <a:lstStyle/>
            <a:p>
              <a:endParaRPr lang="en-US" sz="1350"/>
            </a:p>
          </p:txBody>
        </p:sp>
        <p:sp>
          <p:nvSpPr>
            <p:cNvPr id="35" name="Freeform: Shape 354">
              <a:extLst>
                <a:ext uri="{FF2B5EF4-FFF2-40B4-BE49-F238E27FC236}">
                  <a16:creationId xmlns:a16="http://schemas.microsoft.com/office/drawing/2014/main" id="{215F1FB4-DE21-727E-A044-F5C10B3C3AC7}"/>
                </a:ext>
              </a:extLst>
            </p:cNvPr>
            <p:cNvSpPr/>
            <p:nvPr/>
          </p:nvSpPr>
          <p:spPr>
            <a:xfrm>
              <a:off x="9649631" y="6357067"/>
              <a:ext cx="264738" cy="255764"/>
            </a:xfrm>
            <a:custGeom>
              <a:avLst/>
              <a:gdLst>
                <a:gd name="connsiteX0" fmla="*/ 249326 w 264737"/>
                <a:gd name="connsiteY0" fmla="*/ 125638 h 255763"/>
                <a:gd name="connsiteX1" fmla="*/ 16895 w 264737"/>
                <a:gd name="connsiteY1" fmla="*/ 6731 h 255763"/>
                <a:gd name="connsiteX2" fmla="*/ 293 w 264737"/>
                <a:gd name="connsiteY2" fmla="*/ 0 h 255763"/>
                <a:gd name="connsiteX3" fmla="*/ 742 w 264737"/>
                <a:gd name="connsiteY3" fmla="*/ 72242 h 255763"/>
                <a:gd name="connsiteX4" fmla="*/ 46061 w 264737"/>
                <a:gd name="connsiteY4" fmla="*/ 145830 h 255763"/>
                <a:gd name="connsiteX5" fmla="*/ 239454 w 264737"/>
                <a:gd name="connsiteY5" fmla="*/ 245443 h 255763"/>
                <a:gd name="connsiteX6" fmla="*/ 265928 w 264737"/>
                <a:gd name="connsiteY6" fmla="*/ 258905 h 255763"/>
                <a:gd name="connsiteX7" fmla="*/ 266377 w 264737"/>
                <a:gd name="connsiteY7" fmla="*/ 153458 h 255763"/>
                <a:gd name="connsiteX8" fmla="*/ 249326 w 264737"/>
                <a:gd name="connsiteY8" fmla="*/ 125638 h 25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37" h="255763">
                  <a:moveTo>
                    <a:pt x="249326" y="125638"/>
                  </a:moveTo>
                  <a:cubicBezTo>
                    <a:pt x="171699" y="86601"/>
                    <a:pt x="94073" y="46217"/>
                    <a:pt x="16895" y="6731"/>
                  </a:cubicBezTo>
                  <a:cubicBezTo>
                    <a:pt x="11959" y="4487"/>
                    <a:pt x="7024" y="2692"/>
                    <a:pt x="293" y="0"/>
                  </a:cubicBezTo>
                  <a:cubicBezTo>
                    <a:pt x="293" y="25576"/>
                    <a:pt x="-604" y="48909"/>
                    <a:pt x="742" y="72242"/>
                  </a:cubicBezTo>
                  <a:cubicBezTo>
                    <a:pt x="2537" y="104549"/>
                    <a:pt x="17793" y="130574"/>
                    <a:pt x="46061" y="145830"/>
                  </a:cubicBezTo>
                  <a:cubicBezTo>
                    <a:pt x="109778" y="179932"/>
                    <a:pt x="174840" y="212239"/>
                    <a:pt x="239454" y="245443"/>
                  </a:cubicBezTo>
                  <a:cubicBezTo>
                    <a:pt x="247980" y="249930"/>
                    <a:pt x="256505" y="253969"/>
                    <a:pt x="265928" y="258905"/>
                  </a:cubicBezTo>
                  <a:cubicBezTo>
                    <a:pt x="265928" y="222110"/>
                    <a:pt x="265479" y="187560"/>
                    <a:pt x="266377" y="153458"/>
                  </a:cubicBezTo>
                  <a:cubicBezTo>
                    <a:pt x="266377" y="139099"/>
                    <a:pt x="261890" y="131920"/>
                    <a:pt x="249326" y="125638"/>
                  </a:cubicBezTo>
                  <a:close/>
                </a:path>
              </a:pathLst>
            </a:custGeom>
            <a:grpFill/>
            <a:ln w="4485" cap="flat">
              <a:noFill/>
              <a:prstDash val="solid"/>
              <a:miter/>
            </a:ln>
          </p:spPr>
          <p:txBody>
            <a:bodyPr rtlCol="0" anchor="ctr"/>
            <a:lstStyle/>
            <a:p>
              <a:endParaRPr lang="en-US" sz="1350"/>
            </a:p>
          </p:txBody>
        </p:sp>
        <p:sp>
          <p:nvSpPr>
            <p:cNvPr id="36" name="Freeform: Shape 355">
              <a:extLst>
                <a:ext uri="{FF2B5EF4-FFF2-40B4-BE49-F238E27FC236}">
                  <a16:creationId xmlns:a16="http://schemas.microsoft.com/office/drawing/2014/main" id="{6B0FDFB2-482E-A3CB-7560-97DA1DDFAD04}"/>
                </a:ext>
              </a:extLst>
            </p:cNvPr>
            <p:cNvSpPr/>
            <p:nvPr/>
          </p:nvSpPr>
          <p:spPr>
            <a:xfrm>
              <a:off x="11175531" y="5268115"/>
              <a:ext cx="305121" cy="224354"/>
            </a:xfrm>
            <a:custGeom>
              <a:avLst/>
              <a:gdLst>
                <a:gd name="connsiteX0" fmla="*/ 231533 w 305121"/>
                <a:gd name="connsiteY0" fmla="*/ 226985 h 224353"/>
                <a:gd name="connsiteX1" fmla="*/ 303326 w 305121"/>
                <a:gd name="connsiteY1" fmla="*/ 176281 h 224353"/>
                <a:gd name="connsiteX2" fmla="*/ 308711 w 305121"/>
                <a:gd name="connsiteY2" fmla="*/ 162371 h 224353"/>
                <a:gd name="connsiteX3" fmla="*/ 280442 w 305121"/>
                <a:gd name="connsiteY3" fmla="*/ 58270 h 224353"/>
                <a:gd name="connsiteX4" fmla="*/ 207752 w 305121"/>
                <a:gd name="connsiteY4" fmla="*/ 836 h 224353"/>
                <a:gd name="connsiteX5" fmla="*/ 39935 w 305121"/>
                <a:gd name="connsiteY5" fmla="*/ 3977 h 224353"/>
                <a:gd name="connsiteX6" fmla="*/ 0 w 305121"/>
                <a:gd name="connsiteY6" fmla="*/ 21028 h 224353"/>
                <a:gd name="connsiteX7" fmla="*/ 223008 w 305121"/>
                <a:gd name="connsiteY7" fmla="*/ 124679 h 224353"/>
                <a:gd name="connsiteX8" fmla="*/ 231533 w 305121"/>
                <a:gd name="connsiteY8" fmla="*/ 226985 h 22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121" h="224353">
                  <a:moveTo>
                    <a:pt x="231533" y="226985"/>
                  </a:moveTo>
                  <a:cubicBezTo>
                    <a:pt x="257558" y="209036"/>
                    <a:pt x="280891" y="192883"/>
                    <a:pt x="303326" y="176281"/>
                  </a:cubicBezTo>
                  <a:cubicBezTo>
                    <a:pt x="306916" y="173588"/>
                    <a:pt x="309608" y="166409"/>
                    <a:pt x="308711" y="162371"/>
                  </a:cubicBezTo>
                  <a:cubicBezTo>
                    <a:pt x="300185" y="127371"/>
                    <a:pt x="292557" y="91923"/>
                    <a:pt x="280442" y="58270"/>
                  </a:cubicBezTo>
                  <a:cubicBezTo>
                    <a:pt x="268776" y="25515"/>
                    <a:pt x="242751" y="2182"/>
                    <a:pt x="207752" y="836"/>
                  </a:cubicBezTo>
                  <a:cubicBezTo>
                    <a:pt x="152112" y="-1408"/>
                    <a:pt x="96023" y="1284"/>
                    <a:pt x="39935" y="3977"/>
                  </a:cubicBezTo>
                  <a:cubicBezTo>
                    <a:pt x="27820" y="4425"/>
                    <a:pt x="16153" y="13848"/>
                    <a:pt x="0" y="21028"/>
                  </a:cubicBezTo>
                  <a:cubicBezTo>
                    <a:pt x="77626" y="56924"/>
                    <a:pt x="149420" y="90577"/>
                    <a:pt x="223008" y="124679"/>
                  </a:cubicBezTo>
                  <a:cubicBezTo>
                    <a:pt x="225700" y="156537"/>
                    <a:pt x="228392" y="189742"/>
                    <a:pt x="231533" y="226985"/>
                  </a:cubicBezTo>
                  <a:close/>
                </a:path>
              </a:pathLst>
            </a:custGeom>
            <a:grpFill/>
            <a:ln w="4485" cap="flat">
              <a:noFill/>
              <a:prstDash val="solid"/>
              <a:miter/>
            </a:ln>
          </p:spPr>
          <p:txBody>
            <a:bodyPr rtlCol="0" anchor="ctr"/>
            <a:lstStyle/>
            <a:p>
              <a:endParaRPr lang="en-US" sz="1350"/>
            </a:p>
          </p:txBody>
        </p:sp>
        <p:sp>
          <p:nvSpPr>
            <p:cNvPr id="37" name="Freeform: Shape 356">
              <a:extLst>
                <a:ext uri="{FF2B5EF4-FFF2-40B4-BE49-F238E27FC236}">
                  <a16:creationId xmlns:a16="http://schemas.microsoft.com/office/drawing/2014/main" id="{2F90091E-1CFA-9590-7E1A-7B9ECE5C8F70}"/>
                </a:ext>
              </a:extLst>
            </p:cNvPr>
            <p:cNvSpPr/>
            <p:nvPr/>
          </p:nvSpPr>
          <p:spPr>
            <a:xfrm>
              <a:off x="9762071" y="6189699"/>
              <a:ext cx="493579" cy="210893"/>
            </a:xfrm>
            <a:custGeom>
              <a:avLst/>
              <a:gdLst>
                <a:gd name="connsiteX0" fmla="*/ 23812 w 493578"/>
                <a:gd name="connsiteY0" fmla="*/ 90639 h 210892"/>
                <a:gd name="connsiteX1" fmla="*/ 236499 w 493578"/>
                <a:gd name="connsiteY1" fmla="*/ 208201 h 210892"/>
                <a:gd name="connsiteX2" fmla="*/ 267909 w 493578"/>
                <a:gd name="connsiteY2" fmla="*/ 206855 h 210892"/>
                <a:gd name="connsiteX3" fmla="*/ 468032 w 493578"/>
                <a:gd name="connsiteY3" fmla="*/ 69101 h 210892"/>
                <a:gd name="connsiteX4" fmla="*/ 494955 w 493578"/>
                <a:gd name="connsiteY4" fmla="*/ 0 h 210892"/>
                <a:gd name="connsiteX5" fmla="*/ 476558 w 493578"/>
                <a:gd name="connsiteY5" fmla="*/ 11218 h 210892"/>
                <a:gd name="connsiteX6" fmla="*/ 260729 w 493578"/>
                <a:gd name="connsiteY6" fmla="*/ 148074 h 210892"/>
                <a:gd name="connsiteX7" fmla="*/ 225281 w 493578"/>
                <a:gd name="connsiteY7" fmla="*/ 149420 h 210892"/>
                <a:gd name="connsiteX8" fmla="*/ 72272 w 493578"/>
                <a:gd name="connsiteY8" fmla="*/ 65512 h 210892"/>
                <a:gd name="connsiteX9" fmla="*/ 6312 w 493578"/>
                <a:gd name="connsiteY9" fmla="*/ 30063 h 210892"/>
                <a:gd name="connsiteX10" fmla="*/ 3620 w 493578"/>
                <a:gd name="connsiteY10" fmla="*/ 45768 h 210892"/>
                <a:gd name="connsiteX11" fmla="*/ 23812 w 493578"/>
                <a:gd name="connsiteY11" fmla="*/ 90639 h 210892"/>
                <a:gd name="connsiteX12" fmla="*/ 431687 w 493578"/>
                <a:gd name="connsiteY12" fmla="*/ 52947 h 210892"/>
                <a:gd name="connsiteX13" fmla="*/ 415085 w 493578"/>
                <a:gd name="connsiteY13" fmla="*/ 88844 h 210892"/>
                <a:gd name="connsiteX14" fmla="*/ 431687 w 493578"/>
                <a:gd name="connsiteY14" fmla="*/ 52947 h 210892"/>
                <a:gd name="connsiteX15" fmla="*/ 380983 w 493578"/>
                <a:gd name="connsiteY15" fmla="*/ 89293 h 210892"/>
                <a:gd name="connsiteX16" fmla="*/ 359445 w 493578"/>
                <a:gd name="connsiteY16" fmla="*/ 130574 h 210892"/>
                <a:gd name="connsiteX17" fmla="*/ 380983 w 493578"/>
                <a:gd name="connsiteY17" fmla="*/ 89293 h 210892"/>
                <a:gd name="connsiteX18" fmla="*/ 321305 w 493578"/>
                <a:gd name="connsiteY18" fmla="*/ 124741 h 210892"/>
                <a:gd name="connsiteX19" fmla="*/ 300216 w 493578"/>
                <a:gd name="connsiteY19" fmla="*/ 169612 h 210892"/>
                <a:gd name="connsiteX20" fmla="*/ 321305 w 493578"/>
                <a:gd name="connsiteY20" fmla="*/ 124741 h 21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3578" h="210892">
                  <a:moveTo>
                    <a:pt x="23812" y="90639"/>
                  </a:moveTo>
                  <a:cubicBezTo>
                    <a:pt x="95605" y="128331"/>
                    <a:pt x="166052" y="168265"/>
                    <a:pt x="236499" y="208201"/>
                  </a:cubicBezTo>
                  <a:cubicBezTo>
                    <a:pt x="248614" y="214931"/>
                    <a:pt x="256691" y="214482"/>
                    <a:pt x="267909" y="206855"/>
                  </a:cubicBezTo>
                  <a:cubicBezTo>
                    <a:pt x="334318" y="160189"/>
                    <a:pt x="399829" y="112626"/>
                    <a:pt x="468032" y="69101"/>
                  </a:cubicBezTo>
                  <a:cubicBezTo>
                    <a:pt x="496301" y="51153"/>
                    <a:pt x="499442" y="30063"/>
                    <a:pt x="494955" y="0"/>
                  </a:cubicBezTo>
                  <a:cubicBezTo>
                    <a:pt x="488224" y="4038"/>
                    <a:pt x="482391" y="7628"/>
                    <a:pt x="476558" y="11218"/>
                  </a:cubicBezTo>
                  <a:cubicBezTo>
                    <a:pt x="404764" y="56537"/>
                    <a:pt x="332523" y="101857"/>
                    <a:pt x="260729" y="148074"/>
                  </a:cubicBezTo>
                  <a:cubicBezTo>
                    <a:pt x="248166" y="156150"/>
                    <a:pt x="238742" y="157497"/>
                    <a:pt x="225281" y="149420"/>
                  </a:cubicBezTo>
                  <a:cubicBezTo>
                    <a:pt x="174577" y="120703"/>
                    <a:pt x="123425" y="93331"/>
                    <a:pt x="72272" y="65512"/>
                  </a:cubicBezTo>
                  <a:cubicBezTo>
                    <a:pt x="51183" y="53845"/>
                    <a:pt x="30093" y="42627"/>
                    <a:pt x="6312" y="30063"/>
                  </a:cubicBezTo>
                  <a:cubicBezTo>
                    <a:pt x="4966" y="37692"/>
                    <a:pt x="4966" y="42179"/>
                    <a:pt x="3620" y="45768"/>
                  </a:cubicBezTo>
                  <a:cubicBezTo>
                    <a:pt x="-5354" y="67755"/>
                    <a:pt x="2722" y="79870"/>
                    <a:pt x="23812" y="90639"/>
                  </a:cubicBezTo>
                  <a:close/>
                  <a:moveTo>
                    <a:pt x="431687" y="52947"/>
                  </a:moveTo>
                  <a:cubicBezTo>
                    <a:pt x="442007" y="75832"/>
                    <a:pt x="440661" y="78524"/>
                    <a:pt x="415085" y="88844"/>
                  </a:cubicBezTo>
                  <a:cubicBezTo>
                    <a:pt x="407008" y="70447"/>
                    <a:pt x="414636" y="59678"/>
                    <a:pt x="431687" y="52947"/>
                  </a:cubicBezTo>
                  <a:close/>
                  <a:moveTo>
                    <a:pt x="380983" y="89293"/>
                  </a:moveTo>
                  <a:cubicBezTo>
                    <a:pt x="389060" y="111280"/>
                    <a:pt x="375150" y="121600"/>
                    <a:pt x="359445" y="130574"/>
                  </a:cubicBezTo>
                  <a:cubicBezTo>
                    <a:pt x="351368" y="102754"/>
                    <a:pt x="352714" y="100511"/>
                    <a:pt x="380983" y="89293"/>
                  </a:cubicBezTo>
                  <a:close/>
                  <a:moveTo>
                    <a:pt x="321305" y="124741"/>
                  </a:moveTo>
                  <a:cubicBezTo>
                    <a:pt x="329382" y="152561"/>
                    <a:pt x="329382" y="152561"/>
                    <a:pt x="300216" y="169612"/>
                  </a:cubicBezTo>
                  <a:cubicBezTo>
                    <a:pt x="291241" y="137305"/>
                    <a:pt x="292587" y="134612"/>
                    <a:pt x="321305" y="124741"/>
                  </a:cubicBezTo>
                  <a:close/>
                </a:path>
              </a:pathLst>
            </a:custGeom>
            <a:grpFill/>
            <a:ln w="4485" cap="flat">
              <a:noFill/>
              <a:prstDash val="solid"/>
              <a:miter/>
            </a:ln>
          </p:spPr>
          <p:txBody>
            <a:bodyPr rtlCol="0" anchor="ctr"/>
            <a:lstStyle/>
            <a:p>
              <a:endParaRPr lang="en-US" sz="1350"/>
            </a:p>
          </p:txBody>
        </p:sp>
        <p:sp>
          <p:nvSpPr>
            <p:cNvPr id="38" name="Freeform: Shape 357">
              <a:extLst>
                <a:ext uri="{FF2B5EF4-FFF2-40B4-BE49-F238E27FC236}">
                  <a16:creationId xmlns:a16="http://schemas.microsoft.com/office/drawing/2014/main" id="{4990940E-445C-F765-BAEB-70072EBFB059}"/>
                </a:ext>
              </a:extLst>
            </p:cNvPr>
            <p:cNvSpPr/>
            <p:nvPr/>
          </p:nvSpPr>
          <p:spPr>
            <a:xfrm>
              <a:off x="10277433" y="5925410"/>
              <a:ext cx="260251" cy="228841"/>
            </a:xfrm>
            <a:custGeom>
              <a:avLst/>
              <a:gdLst>
                <a:gd name="connsiteX0" fmla="*/ 42412 w 260250"/>
                <a:gd name="connsiteY0" fmla="*/ 231982 h 228841"/>
                <a:gd name="connsiteX1" fmla="*/ 255099 w 260250"/>
                <a:gd name="connsiteY1" fmla="*/ 79870 h 228841"/>
                <a:gd name="connsiteX2" fmla="*/ 263176 w 260250"/>
                <a:gd name="connsiteY2" fmla="*/ 67306 h 228841"/>
                <a:gd name="connsiteX3" fmla="*/ 257792 w 260250"/>
                <a:gd name="connsiteY3" fmla="*/ 0 h 228841"/>
                <a:gd name="connsiteX4" fmla="*/ 92218 w 260250"/>
                <a:gd name="connsiteY4" fmla="*/ 113523 h 228841"/>
                <a:gd name="connsiteX5" fmla="*/ 12348 w 260250"/>
                <a:gd name="connsiteY5" fmla="*/ 119356 h 228841"/>
                <a:gd name="connsiteX6" fmla="*/ 1579 w 260250"/>
                <a:gd name="connsiteY6" fmla="*/ 116215 h 228841"/>
                <a:gd name="connsiteX7" fmla="*/ 1131 w 260250"/>
                <a:gd name="connsiteY7" fmla="*/ 172304 h 228841"/>
                <a:gd name="connsiteX8" fmla="*/ 42412 w 260250"/>
                <a:gd name="connsiteY8" fmla="*/ 231982 h 2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250" h="228841">
                  <a:moveTo>
                    <a:pt x="42412" y="231982"/>
                  </a:moveTo>
                  <a:cubicBezTo>
                    <a:pt x="111962" y="182175"/>
                    <a:pt x="183755" y="131022"/>
                    <a:pt x="255099" y="79870"/>
                  </a:cubicBezTo>
                  <a:cubicBezTo>
                    <a:pt x="259138" y="77178"/>
                    <a:pt x="263625" y="71344"/>
                    <a:pt x="263176" y="67306"/>
                  </a:cubicBezTo>
                  <a:cubicBezTo>
                    <a:pt x="262279" y="45768"/>
                    <a:pt x="259586" y="24230"/>
                    <a:pt x="257792" y="0"/>
                  </a:cubicBezTo>
                  <a:cubicBezTo>
                    <a:pt x="200357" y="39037"/>
                    <a:pt x="145166" y="74485"/>
                    <a:pt x="92218" y="113523"/>
                  </a:cubicBezTo>
                  <a:cubicBezTo>
                    <a:pt x="64847" y="133715"/>
                    <a:pt x="41066" y="144035"/>
                    <a:pt x="12348" y="119356"/>
                  </a:cubicBezTo>
                  <a:cubicBezTo>
                    <a:pt x="11002" y="118010"/>
                    <a:pt x="8310" y="118010"/>
                    <a:pt x="1579" y="116215"/>
                  </a:cubicBezTo>
                  <a:cubicBezTo>
                    <a:pt x="1579" y="136856"/>
                    <a:pt x="3823" y="154804"/>
                    <a:pt x="1131" y="172304"/>
                  </a:cubicBezTo>
                  <a:cubicBezTo>
                    <a:pt x="-3805" y="205059"/>
                    <a:pt x="6964" y="225700"/>
                    <a:pt x="42412" y="231982"/>
                  </a:cubicBezTo>
                  <a:close/>
                </a:path>
              </a:pathLst>
            </a:custGeom>
            <a:grpFill/>
            <a:ln w="4485" cap="flat">
              <a:noFill/>
              <a:prstDash val="solid"/>
              <a:miter/>
            </a:ln>
          </p:spPr>
          <p:txBody>
            <a:bodyPr rtlCol="0" anchor="ctr"/>
            <a:lstStyle/>
            <a:p>
              <a:endParaRPr lang="en-US" sz="1350"/>
            </a:p>
          </p:txBody>
        </p:sp>
        <p:sp>
          <p:nvSpPr>
            <p:cNvPr id="39" name="Freeform: Shape 358">
              <a:extLst>
                <a:ext uri="{FF2B5EF4-FFF2-40B4-BE49-F238E27FC236}">
                  <a16:creationId xmlns:a16="http://schemas.microsoft.com/office/drawing/2014/main" id="{97276570-0D7B-2974-664E-6FDA50F591AB}"/>
                </a:ext>
              </a:extLst>
            </p:cNvPr>
            <p:cNvSpPr/>
            <p:nvPr/>
          </p:nvSpPr>
          <p:spPr>
            <a:xfrm>
              <a:off x="10497533" y="5497770"/>
              <a:ext cx="260251" cy="161535"/>
            </a:xfrm>
            <a:custGeom>
              <a:avLst/>
              <a:gdLst>
                <a:gd name="connsiteX0" fmla="*/ 69999 w 260250"/>
                <a:gd name="connsiteY0" fmla="*/ 163799 h 161534"/>
                <a:gd name="connsiteX1" fmla="*/ 260699 w 260250"/>
                <a:gd name="connsiteY1" fmla="*/ 34571 h 161534"/>
                <a:gd name="connsiteX2" fmla="*/ 213136 w 260250"/>
                <a:gd name="connsiteY2" fmla="*/ 4957 h 161534"/>
                <a:gd name="connsiteX3" fmla="*/ 185765 w 260250"/>
                <a:gd name="connsiteY3" fmla="*/ 5854 h 161534"/>
                <a:gd name="connsiteX4" fmla="*/ 80767 w 260250"/>
                <a:gd name="connsiteY4" fmla="*/ 80340 h 161534"/>
                <a:gd name="connsiteX5" fmla="*/ 0 w 260250"/>
                <a:gd name="connsiteY5" fmla="*/ 137326 h 161534"/>
                <a:gd name="connsiteX6" fmla="*/ 54742 w 260250"/>
                <a:gd name="connsiteY6" fmla="*/ 164248 h 161534"/>
                <a:gd name="connsiteX7" fmla="*/ 69999 w 260250"/>
                <a:gd name="connsiteY7" fmla="*/ 163799 h 16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250" h="161534">
                  <a:moveTo>
                    <a:pt x="69999" y="163799"/>
                  </a:moveTo>
                  <a:cubicBezTo>
                    <a:pt x="133266" y="121621"/>
                    <a:pt x="196085" y="78545"/>
                    <a:pt x="260699" y="34571"/>
                  </a:cubicBezTo>
                  <a:cubicBezTo>
                    <a:pt x="243648" y="23802"/>
                    <a:pt x="227944" y="15277"/>
                    <a:pt x="213136" y="4957"/>
                  </a:cubicBezTo>
                  <a:cubicBezTo>
                    <a:pt x="203265" y="-2223"/>
                    <a:pt x="195637" y="-1325"/>
                    <a:pt x="185765" y="5854"/>
                  </a:cubicBezTo>
                  <a:cubicBezTo>
                    <a:pt x="151215" y="30982"/>
                    <a:pt x="115767" y="55661"/>
                    <a:pt x="80767" y="80340"/>
                  </a:cubicBezTo>
                  <a:cubicBezTo>
                    <a:pt x="54742" y="98737"/>
                    <a:pt x="28269" y="117134"/>
                    <a:pt x="0" y="137326"/>
                  </a:cubicBezTo>
                  <a:cubicBezTo>
                    <a:pt x="20192" y="147197"/>
                    <a:pt x="37243" y="156171"/>
                    <a:pt x="54742" y="164248"/>
                  </a:cubicBezTo>
                  <a:cubicBezTo>
                    <a:pt x="59230" y="166043"/>
                    <a:pt x="66409" y="166492"/>
                    <a:pt x="69999" y="163799"/>
                  </a:cubicBezTo>
                  <a:close/>
                </a:path>
              </a:pathLst>
            </a:custGeom>
            <a:grpFill/>
            <a:ln w="4485" cap="flat">
              <a:noFill/>
              <a:prstDash val="solid"/>
              <a:miter/>
            </a:ln>
          </p:spPr>
          <p:txBody>
            <a:bodyPr rtlCol="0" anchor="ctr"/>
            <a:lstStyle/>
            <a:p>
              <a:endParaRPr lang="en-US" sz="1350"/>
            </a:p>
          </p:txBody>
        </p:sp>
        <p:sp>
          <p:nvSpPr>
            <p:cNvPr id="40" name="Freeform: Shape 359">
              <a:extLst>
                <a:ext uri="{FF2B5EF4-FFF2-40B4-BE49-F238E27FC236}">
                  <a16:creationId xmlns:a16="http://schemas.microsoft.com/office/drawing/2014/main" id="{91E239C1-B1E1-DEFA-B985-0AF6BAE99D03}"/>
                </a:ext>
              </a:extLst>
            </p:cNvPr>
            <p:cNvSpPr/>
            <p:nvPr/>
          </p:nvSpPr>
          <p:spPr>
            <a:xfrm>
              <a:off x="10548237" y="5778234"/>
              <a:ext cx="210893" cy="210893"/>
            </a:xfrm>
            <a:custGeom>
              <a:avLst/>
              <a:gdLst>
                <a:gd name="connsiteX0" fmla="*/ 5385 w 210892"/>
                <a:gd name="connsiteY0" fmla="*/ 212239 h 210892"/>
                <a:gd name="connsiteX1" fmla="*/ 202816 w 210892"/>
                <a:gd name="connsiteY1" fmla="*/ 70896 h 210892"/>
                <a:gd name="connsiteX2" fmla="*/ 211342 w 210892"/>
                <a:gd name="connsiteY2" fmla="*/ 58332 h 210892"/>
                <a:gd name="connsiteX3" fmla="*/ 203265 w 210892"/>
                <a:gd name="connsiteY3" fmla="*/ 0 h 210892"/>
                <a:gd name="connsiteX4" fmla="*/ 6731 w 210892"/>
                <a:gd name="connsiteY4" fmla="*/ 134164 h 210892"/>
                <a:gd name="connsiteX5" fmla="*/ 0 w 210892"/>
                <a:gd name="connsiteY5" fmla="*/ 149420 h 210892"/>
                <a:gd name="connsiteX6" fmla="*/ 5385 w 210892"/>
                <a:gd name="connsiteY6" fmla="*/ 212239 h 21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92" h="210892">
                  <a:moveTo>
                    <a:pt x="5385" y="212239"/>
                  </a:moveTo>
                  <a:cubicBezTo>
                    <a:pt x="73588" y="163330"/>
                    <a:pt x="138202" y="117561"/>
                    <a:pt x="202816" y="70896"/>
                  </a:cubicBezTo>
                  <a:cubicBezTo>
                    <a:pt x="206855" y="68204"/>
                    <a:pt x="211790" y="62370"/>
                    <a:pt x="211342" y="58332"/>
                  </a:cubicBezTo>
                  <a:cubicBezTo>
                    <a:pt x="209547" y="39486"/>
                    <a:pt x="206406" y="21089"/>
                    <a:pt x="203265" y="0"/>
                  </a:cubicBezTo>
                  <a:cubicBezTo>
                    <a:pt x="135510" y="45768"/>
                    <a:pt x="70896" y="89742"/>
                    <a:pt x="6731" y="134164"/>
                  </a:cubicBezTo>
                  <a:cubicBezTo>
                    <a:pt x="2692" y="136856"/>
                    <a:pt x="0" y="144484"/>
                    <a:pt x="0" y="149420"/>
                  </a:cubicBezTo>
                  <a:cubicBezTo>
                    <a:pt x="897" y="169163"/>
                    <a:pt x="3141" y="189355"/>
                    <a:pt x="5385" y="212239"/>
                  </a:cubicBezTo>
                  <a:close/>
                </a:path>
              </a:pathLst>
            </a:custGeom>
            <a:grpFill/>
            <a:ln w="4485" cap="flat">
              <a:noFill/>
              <a:prstDash val="solid"/>
              <a:miter/>
            </a:ln>
          </p:spPr>
          <p:txBody>
            <a:bodyPr rtlCol="0" anchor="ctr"/>
            <a:lstStyle/>
            <a:p>
              <a:endParaRPr lang="en-US" sz="1350"/>
            </a:p>
          </p:txBody>
        </p:sp>
        <p:sp>
          <p:nvSpPr>
            <p:cNvPr id="41" name="Freeform: Shape 360">
              <a:extLst>
                <a:ext uri="{FF2B5EF4-FFF2-40B4-BE49-F238E27FC236}">
                  <a16:creationId xmlns:a16="http://schemas.microsoft.com/office/drawing/2014/main" id="{4651F3A4-F7AF-5168-653F-684660141C5F}"/>
                </a:ext>
              </a:extLst>
            </p:cNvPr>
            <p:cNvSpPr/>
            <p:nvPr/>
          </p:nvSpPr>
          <p:spPr>
            <a:xfrm>
              <a:off x="10281705" y="5649392"/>
              <a:ext cx="264738" cy="161535"/>
            </a:xfrm>
            <a:custGeom>
              <a:avLst/>
              <a:gdLst>
                <a:gd name="connsiteX0" fmla="*/ 80319 w 264737"/>
                <a:gd name="connsiteY0" fmla="*/ 153072 h 161534"/>
                <a:gd name="connsiteX1" fmla="*/ 190252 w 264737"/>
                <a:gd name="connsiteY1" fmla="*/ 78138 h 161534"/>
                <a:gd name="connsiteX2" fmla="*/ 267430 w 264737"/>
                <a:gd name="connsiteY2" fmla="*/ 25639 h 161534"/>
                <a:gd name="connsiteX3" fmla="*/ 156150 w 264737"/>
                <a:gd name="connsiteY3" fmla="*/ 27883 h 161534"/>
                <a:gd name="connsiteX4" fmla="*/ 137305 w 264737"/>
                <a:gd name="connsiteY4" fmla="*/ 40895 h 161534"/>
                <a:gd name="connsiteX5" fmla="*/ 0 w 264737"/>
                <a:gd name="connsiteY5" fmla="*/ 137816 h 161534"/>
                <a:gd name="connsiteX6" fmla="*/ 39486 w 264737"/>
                <a:gd name="connsiteY6" fmla="*/ 156662 h 161534"/>
                <a:gd name="connsiteX7" fmla="*/ 80319 w 264737"/>
                <a:gd name="connsiteY7" fmla="*/ 153072 h 16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737" h="161534">
                  <a:moveTo>
                    <a:pt x="80319" y="153072"/>
                  </a:moveTo>
                  <a:cubicBezTo>
                    <a:pt x="116215" y="127047"/>
                    <a:pt x="153458" y="102817"/>
                    <a:pt x="190252" y="78138"/>
                  </a:cubicBezTo>
                  <a:cubicBezTo>
                    <a:pt x="215828" y="60638"/>
                    <a:pt x="241405" y="43587"/>
                    <a:pt x="267430" y="25639"/>
                  </a:cubicBezTo>
                  <a:cubicBezTo>
                    <a:pt x="208649" y="-8911"/>
                    <a:pt x="208649" y="-8911"/>
                    <a:pt x="156150" y="27883"/>
                  </a:cubicBezTo>
                  <a:cubicBezTo>
                    <a:pt x="149868" y="32370"/>
                    <a:pt x="143587" y="36408"/>
                    <a:pt x="137305" y="40895"/>
                  </a:cubicBezTo>
                  <a:cubicBezTo>
                    <a:pt x="91985" y="72753"/>
                    <a:pt x="47114" y="104612"/>
                    <a:pt x="0" y="137816"/>
                  </a:cubicBezTo>
                  <a:cubicBezTo>
                    <a:pt x="14807" y="144995"/>
                    <a:pt x="27820" y="149483"/>
                    <a:pt x="39486" y="156662"/>
                  </a:cubicBezTo>
                  <a:cubicBezTo>
                    <a:pt x="54742" y="166533"/>
                    <a:pt x="66409" y="163392"/>
                    <a:pt x="80319" y="153072"/>
                  </a:cubicBezTo>
                  <a:close/>
                </a:path>
              </a:pathLst>
            </a:custGeom>
            <a:grpFill/>
            <a:ln w="4485" cap="flat">
              <a:noFill/>
              <a:prstDash val="solid"/>
              <a:miter/>
            </a:ln>
          </p:spPr>
          <p:txBody>
            <a:bodyPr rtlCol="0" anchor="ctr"/>
            <a:lstStyle/>
            <a:p>
              <a:endParaRPr lang="en-US" sz="1350"/>
            </a:p>
          </p:txBody>
        </p:sp>
        <p:sp>
          <p:nvSpPr>
            <p:cNvPr id="42" name="Freeform: Shape 361">
              <a:extLst>
                <a:ext uri="{FF2B5EF4-FFF2-40B4-BE49-F238E27FC236}">
                  <a16:creationId xmlns:a16="http://schemas.microsoft.com/office/drawing/2014/main" id="{9FB1B18C-EC17-4982-B3D0-F25A5C0779DA}"/>
                </a:ext>
              </a:extLst>
            </p:cNvPr>
            <p:cNvSpPr/>
            <p:nvPr/>
          </p:nvSpPr>
          <p:spPr>
            <a:xfrm>
              <a:off x="10152477" y="5831869"/>
              <a:ext cx="246789" cy="152561"/>
            </a:xfrm>
            <a:custGeom>
              <a:avLst/>
              <a:gdLst>
                <a:gd name="connsiteX0" fmla="*/ 69998 w 246789"/>
                <a:gd name="connsiteY0" fmla="*/ 151873 h 152560"/>
                <a:gd name="connsiteX1" fmla="*/ 248584 w 246789"/>
                <a:gd name="connsiteY1" fmla="*/ 23992 h 152560"/>
                <a:gd name="connsiteX2" fmla="*/ 198778 w 246789"/>
                <a:gd name="connsiteY2" fmla="*/ 1107 h 152560"/>
                <a:gd name="connsiteX3" fmla="*/ 183970 w 246789"/>
                <a:gd name="connsiteY3" fmla="*/ 2005 h 152560"/>
                <a:gd name="connsiteX4" fmla="*/ 0 w 246789"/>
                <a:gd name="connsiteY4" fmla="*/ 126297 h 152560"/>
                <a:gd name="connsiteX5" fmla="*/ 53396 w 246789"/>
                <a:gd name="connsiteY5" fmla="*/ 154117 h 152560"/>
                <a:gd name="connsiteX6" fmla="*/ 69998 w 246789"/>
                <a:gd name="connsiteY6" fmla="*/ 151873 h 15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789" h="152560">
                  <a:moveTo>
                    <a:pt x="69998" y="151873"/>
                  </a:moveTo>
                  <a:cubicBezTo>
                    <a:pt x="128779" y="110143"/>
                    <a:pt x="187560" y="68414"/>
                    <a:pt x="248584" y="23992"/>
                  </a:cubicBezTo>
                  <a:cubicBezTo>
                    <a:pt x="230187" y="15466"/>
                    <a:pt x="214482" y="7389"/>
                    <a:pt x="198778" y="1107"/>
                  </a:cubicBezTo>
                  <a:cubicBezTo>
                    <a:pt x="194739" y="-687"/>
                    <a:pt x="187560" y="-239"/>
                    <a:pt x="183970" y="2005"/>
                  </a:cubicBezTo>
                  <a:cubicBezTo>
                    <a:pt x="122946" y="42837"/>
                    <a:pt x="62819" y="84118"/>
                    <a:pt x="0" y="126297"/>
                  </a:cubicBezTo>
                  <a:cubicBezTo>
                    <a:pt x="19294" y="136617"/>
                    <a:pt x="35897" y="146040"/>
                    <a:pt x="53396" y="154117"/>
                  </a:cubicBezTo>
                  <a:cubicBezTo>
                    <a:pt x="57883" y="156361"/>
                    <a:pt x="65960" y="155014"/>
                    <a:pt x="69998" y="151873"/>
                  </a:cubicBezTo>
                  <a:close/>
                </a:path>
              </a:pathLst>
            </a:custGeom>
            <a:grpFill/>
            <a:ln w="4485" cap="flat">
              <a:noFill/>
              <a:prstDash val="solid"/>
              <a:miter/>
            </a:ln>
          </p:spPr>
          <p:txBody>
            <a:bodyPr rtlCol="0" anchor="ctr"/>
            <a:lstStyle/>
            <a:p>
              <a:endParaRPr lang="en-US" sz="1350"/>
            </a:p>
          </p:txBody>
        </p:sp>
        <p:sp>
          <p:nvSpPr>
            <p:cNvPr id="43" name="Freeform: Shape 362">
              <a:extLst>
                <a:ext uri="{FF2B5EF4-FFF2-40B4-BE49-F238E27FC236}">
                  <a16:creationId xmlns:a16="http://schemas.microsoft.com/office/drawing/2014/main" id="{42130AB9-86CC-F2A3-EA54-7615E978C367}"/>
                </a:ext>
              </a:extLst>
            </p:cNvPr>
            <p:cNvSpPr/>
            <p:nvPr/>
          </p:nvSpPr>
          <p:spPr>
            <a:xfrm>
              <a:off x="10354844" y="5683826"/>
              <a:ext cx="255764" cy="161535"/>
            </a:xfrm>
            <a:custGeom>
              <a:avLst/>
              <a:gdLst>
                <a:gd name="connsiteX0" fmla="*/ 200124 w 255763"/>
                <a:gd name="connsiteY0" fmla="*/ 2423 h 161534"/>
                <a:gd name="connsiteX1" fmla="*/ 0 w 255763"/>
                <a:gd name="connsiteY1" fmla="*/ 137484 h 161534"/>
                <a:gd name="connsiteX2" fmla="*/ 40832 w 255763"/>
                <a:gd name="connsiteY2" fmla="*/ 157227 h 161534"/>
                <a:gd name="connsiteX3" fmla="*/ 72242 w 255763"/>
                <a:gd name="connsiteY3" fmla="*/ 154086 h 161534"/>
                <a:gd name="connsiteX4" fmla="*/ 171855 w 255763"/>
                <a:gd name="connsiteY4" fmla="*/ 82293 h 161534"/>
                <a:gd name="connsiteX5" fmla="*/ 257558 w 255763"/>
                <a:gd name="connsiteY5" fmla="*/ 20820 h 161534"/>
                <a:gd name="connsiteX6" fmla="*/ 216277 w 255763"/>
                <a:gd name="connsiteY6" fmla="*/ 1077 h 161534"/>
                <a:gd name="connsiteX7" fmla="*/ 200124 w 255763"/>
                <a:gd name="connsiteY7" fmla="*/ 2423 h 16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763" h="161534">
                  <a:moveTo>
                    <a:pt x="200124" y="2423"/>
                  </a:moveTo>
                  <a:cubicBezTo>
                    <a:pt x="134164" y="46845"/>
                    <a:pt x="68204" y="91267"/>
                    <a:pt x="0" y="137484"/>
                  </a:cubicBezTo>
                  <a:cubicBezTo>
                    <a:pt x="15256" y="144663"/>
                    <a:pt x="28717" y="150048"/>
                    <a:pt x="40832" y="157227"/>
                  </a:cubicBezTo>
                  <a:cubicBezTo>
                    <a:pt x="52947" y="164407"/>
                    <a:pt x="61473" y="162163"/>
                    <a:pt x="72242" y="154086"/>
                  </a:cubicBezTo>
                  <a:cubicBezTo>
                    <a:pt x="104998" y="129407"/>
                    <a:pt x="138651" y="106075"/>
                    <a:pt x="171855" y="82293"/>
                  </a:cubicBezTo>
                  <a:cubicBezTo>
                    <a:pt x="199675" y="62101"/>
                    <a:pt x="227944" y="42358"/>
                    <a:pt x="257558" y="20820"/>
                  </a:cubicBezTo>
                  <a:cubicBezTo>
                    <a:pt x="242302" y="13192"/>
                    <a:pt x="229739" y="6013"/>
                    <a:pt x="216277" y="1077"/>
                  </a:cubicBezTo>
                  <a:cubicBezTo>
                    <a:pt x="211790" y="-718"/>
                    <a:pt x="204162" y="-269"/>
                    <a:pt x="200124" y="2423"/>
                  </a:cubicBezTo>
                  <a:close/>
                </a:path>
              </a:pathLst>
            </a:custGeom>
            <a:grpFill/>
            <a:ln w="4485" cap="flat">
              <a:noFill/>
              <a:prstDash val="solid"/>
              <a:miter/>
            </a:ln>
          </p:spPr>
          <p:txBody>
            <a:bodyPr rtlCol="0" anchor="ctr"/>
            <a:lstStyle/>
            <a:p>
              <a:endParaRPr lang="en-US" sz="1350"/>
            </a:p>
          </p:txBody>
        </p:sp>
        <p:sp>
          <p:nvSpPr>
            <p:cNvPr id="44" name="Freeform: Shape 363">
              <a:extLst>
                <a:ext uri="{FF2B5EF4-FFF2-40B4-BE49-F238E27FC236}">
                  <a16:creationId xmlns:a16="http://schemas.microsoft.com/office/drawing/2014/main" id="{21F34BD4-5409-0D17-544D-1BA3DD5B1D66}"/>
                </a:ext>
              </a:extLst>
            </p:cNvPr>
            <p:cNvSpPr/>
            <p:nvPr/>
          </p:nvSpPr>
          <p:spPr>
            <a:xfrm>
              <a:off x="10488559" y="5745299"/>
              <a:ext cx="251276" cy="152561"/>
            </a:xfrm>
            <a:custGeom>
              <a:avLst/>
              <a:gdLst>
                <a:gd name="connsiteX0" fmla="*/ 254417 w 251276"/>
                <a:gd name="connsiteY0" fmla="*/ 23961 h 152560"/>
                <a:gd name="connsiteX1" fmla="*/ 207303 w 251276"/>
                <a:gd name="connsiteY1" fmla="*/ 1077 h 152560"/>
                <a:gd name="connsiteX2" fmla="*/ 190701 w 251276"/>
                <a:gd name="connsiteY2" fmla="*/ 2423 h 152560"/>
                <a:gd name="connsiteX3" fmla="*/ 0 w 251276"/>
                <a:gd name="connsiteY3" fmla="*/ 135689 h 152560"/>
                <a:gd name="connsiteX4" fmla="*/ 91537 w 251276"/>
                <a:gd name="connsiteY4" fmla="*/ 135689 h 152560"/>
                <a:gd name="connsiteX5" fmla="*/ 254417 w 251276"/>
                <a:gd name="connsiteY5" fmla="*/ 23961 h 15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76" h="152560">
                  <a:moveTo>
                    <a:pt x="254417" y="23961"/>
                  </a:moveTo>
                  <a:cubicBezTo>
                    <a:pt x="237367" y="15436"/>
                    <a:pt x="222559" y="7359"/>
                    <a:pt x="207303" y="1077"/>
                  </a:cubicBezTo>
                  <a:cubicBezTo>
                    <a:pt x="202816" y="-718"/>
                    <a:pt x="194739" y="-269"/>
                    <a:pt x="190701" y="2423"/>
                  </a:cubicBezTo>
                  <a:cubicBezTo>
                    <a:pt x="126984" y="46396"/>
                    <a:pt x="63717" y="90818"/>
                    <a:pt x="0" y="135689"/>
                  </a:cubicBezTo>
                  <a:cubicBezTo>
                    <a:pt x="31858" y="163509"/>
                    <a:pt x="58781" y="161266"/>
                    <a:pt x="91537" y="135689"/>
                  </a:cubicBezTo>
                  <a:cubicBezTo>
                    <a:pt x="143138" y="96203"/>
                    <a:pt x="198778" y="62101"/>
                    <a:pt x="254417" y="23961"/>
                  </a:cubicBezTo>
                  <a:close/>
                </a:path>
              </a:pathLst>
            </a:custGeom>
            <a:grpFill/>
            <a:ln w="4485" cap="flat">
              <a:noFill/>
              <a:prstDash val="solid"/>
              <a:miter/>
            </a:ln>
          </p:spPr>
          <p:txBody>
            <a:bodyPr rtlCol="0" anchor="ctr"/>
            <a:lstStyle/>
            <a:p>
              <a:endParaRPr lang="en-US" sz="1350"/>
            </a:p>
          </p:txBody>
        </p:sp>
        <p:sp>
          <p:nvSpPr>
            <p:cNvPr id="45" name="Freeform: Shape 364">
              <a:extLst>
                <a:ext uri="{FF2B5EF4-FFF2-40B4-BE49-F238E27FC236}">
                  <a16:creationId xmlns:a16="http://schemas.microsoft.com/office/drawing/2014/main" id="{64B4DA39-95EE-AF21-3CE7-3059895EC8A8}"/>
                </a:ext>
              </a:extLst>
            </p:cNvPr>
            <p:cNvSpPr/>
            <p:nvPr/>
          </p:nvSpPr>
          <p:spPr>
            <a:xfrm>
              <a:off x="10088312" y="5798155"/>
              <a:ext cx="242302" cy="148074"/>
            </a:xfrm>
            <a:custGeom>
              <a:avLst/>
              <a:gdLst>
                <a:gd name="connsiteX0" fmla="*/ 61922 w 242302"/>
                <a:gd name="connsiteY0" fmla="*/ 147447 h 148073"/>
                <a:gd name="connsiteX1" fmla="*/ 242302 w 242302"/>
                <a:gd name="connsiteY1" fmla="*/ 25399 h 148073"/>
                <a:gd name="connsiteX2" fmla="*/ 198778 w 242302"/>
                <a:gd name="connsiteY2" fmla="*/ 4309 h 148073"/>
                <a:gd name="connsiteX3" fmla="*/ 166919 w 242302"/>
                <a:gd name="connsiteY3" fmla="*/ 7002 h 148073"/>
                <a:gd name="connsiteX4" fmla="*/ 12564 w 242302"/>
                <a:gd name="connsiteY4" fmla="*/ 116038 h 148073"/>
                <a:gd name="connsiteX5" fmla="*/ 0 w 242302"/>
                <a:gd name="connsiteY5" fmla="*/ 126358 h 148073"/>
                <a:gd name="connsiteX6" fmla="*/ 42179 w 242302"/>
                <a:gd name="connsiteY6" fmla="*/ 148345 h 148073"/>
                <a:gd name="connsiteX7" fmla="*/ 61922 w 242302"/>
                <a:gd name="connsiteY7" fmla="*/ 147447 h 14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02" h="148073">
                  <a:moveTo>
                    <a:pt x="61922" y="147447"/>
                  </a:moveTo>
                  <a:cubicBezTo>
                    <a:pt x="121151" y="107961"/>
                    <a:pt x="179932" y="67577"/>
                    <a:pt x="242302" y="25399"/>
                  </a:cubicBezTo>
                  <a:cubicBezTo>
                    <a:pt x="225700" y="17771"/>
                    <a:pt x="211790" y="11938"/>
                    <a:pt x="198778" y="4309"/>
                  </a:cubicBezTo>
                  <a:cubicBezTo>
                    <a:pt x="187111" y="-2421"/>
                    <a:pt x="178137" y="-1075"/>
                    <a:pt x="166919" y="7002"/>
                  </a:cubicBezTo>
                  <a:cubicBezTo>
                    <a:pt x="115767" y="43796"/>
                    <a:pt x="64165" y="79692"/>
                    <a:pt x="12564" y="116038"/>
                  </a:cubicBezTo>
                  <a:cubicBezTo>
                    <a:pt x="8526" y="118730"/>
                    <a:pt x="4936" y="122320"/>
                    <a:pt x="0" y="126358"/>
                  </a:cubicBezTo>
                  <a:cubicBezTo>
                    <a:pt x="15256" y="134435"/>
                    <a:pt x="28269" y="142511"/>
                    <a:pt x="42179" y="148345"/>
                  </a:cubicBezTo>
                  <a:cubicBezTo>
                    <a:pt x="47563" y="151037"/>
                    <a:pt x="56986" y="150588"/>
                    <a:pt x="61922" y="147447"/>
                  </a:cubicBezTo>
                  <a:close/>
                </a:path>
              </a:pathLst>
            </a:custGeom>
            <a:grpFill/>
            <a:ln w="4485" cap="flat">
              <a:noFill/>
              <a:prstDash val="solid"/>
              <a:miter/>
            </a:ln>
          </p:spPr>
          <p:txBody>
            <a:bodyPr rtlCol="0" anchor="ctr"/>
            <a:lstStyle/>
            <a:p>
              <a:endParaRPr lang="en-US" sz="1350"/>
            </a:p>
          </p:txBody>
        </p:sp>
        <p:sp>
          <p:nvSpPr>
            <p:cNvPr id="46" name="Freeform: Shape 365">
              <a:extLst>
                <a:ext uri="{FF2B5EF4-FFF2-40B4-BE49-F238E27FC236}">
                  <a16:creationId xmlns:a16="http://schemas.microsoft.com/office/drawing/2014/main" id="{63E14D81-7B8C-233C-AC3D-D95192F78B0B}"/>
                </a:ext>
              </a:extLst>
            </p:cNvPr>
            <p:cNvSpPr/>
            <p:nvPr/>
          </p:nvSpPr>
          <p:spPr>
            <a:xfrm>
              <a:off x="10424843" y="5714996"/>
              <a:ext cx="246789" cy="157048"/>
            </a:xfrm>
            <a:custGeom>
              <a:avLst/>
              <a:gdLst>
                <a:gd name="connsiteX0" fmla="*/ 223457 w 246789"/>
                <a:gd name="connsiteY0" fmla="*/ 7149 h 157047"/>
                <a:gd name="connsiteX1" fmla="*/ 179483 w 246789"/>
                <a:gd name="connsiteY1" fmla="*/ 10290 h 157047"/>
                <a:gd name="connsiteX2" fmla="*/ 30961 w 246789"/>
                <a:gd name="connsiteY2" fmla="*/ 117083 h 157047"/>
                <a:gd name="connsiteX3" fmla="*/ 0 w 246789"/>
                <a:gd name="connsiteY3" fmla="*/ 139518 h 157047"/>
                <a:gd name="connsiteX4" fmla="*/ 38589 w 246789"/>
                <a:gd name="connsiteY4" fmla="*/ 157018 h 157047"/>
                <a:gd name="connsiteX5" fmla="*/ 58781 w 246789"/>
                <a:gd name="connsiteY5" fmla="*/ 154774 h 157047"/>
                <a:gd name="connsiteX6" fmla="*/ 249930 w 246789"/>
                <a:gd name="connsiteY6" fmla="*/ 20610 h 157047"/>
                <a:gd name="connsiteX7" fmla="*/ 223457 w 246789"/>
                <a:gd name="connsiteY7" fmla="*/ 7149 h 1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789" h="157047">
                  <a:moveTo>
                    <a:pt x="223457" y="7149"/>
                  </a:moveTo>
                  <a:cubicBezTo>
                    <a:pt x="207752" y="-4068"/>
                    <a:pt x="195188" y="-1376"/>
                    <a:pt x="179483" y="10290"/>
                  </a:cubicBezTo>
                  <a:cubicBezTo>
                    <a:pt x="130574" y="47084"/>
                    <a:pt x="80767" y="81635"/>
                    <a:pt x="30961" y="117083"/>
                  </a:cubicBezTo>
                  <a:cubicBezTo>
                    <a:pt x="21089" y="123813"/>
                    <a:pt x="11667" y="130993"/>
                    <a:pt x="0" y="139518"/>
                  </a:cubicBezTo>
                  <a:cubicBezTo>
                    <a:pt x="14808" y="146249"/>
                    <a:pt x="26474" y="152979"/>
                    <a:pt x="38589" y="157018"/>
                  </a:cubicBezTo>
                  <a:cubicBezTo>
                    <a:pt x="44422" y="158812"/>
                    <a:pt x="53845" y="158364"/>
                    <a:pt x="58781" y="154774"/>
                  </a:cubicBezTo>
                  <a:cubicBezTo>
                    <a:pt x="122049" y="111249"/>
                    <a:pt x="184868" y="66827"/>
                    <a:pt x="249930" y="20610"/>
                  </a:cubicBezTo>
                  <a:cubicBezTo>
                    <a:pt x="239162" y="15226"/>
                    <a:pt x="230636" y="12085"/>
                    <a:pt x="223457" y="7149"/>
                  </a:cubicBezTo>
                  <a:close/>
                </a:path>
              </a:pathLst>
            </a:custGeom>
            <a:grpFill/>
            <a:ln w="4485" cap="flat">
              <a:noFill/>
              <a:prstDash val="solid"/>
              <a:miter/>
            </a:ln>
          </p:spPr>
          <p:txBody>
            <a:bodyPr rtlCol="0" anchor="ctr"/>
            <a:lstStyle/>
            <a:p>
              <a:endParaRPr lang="en-US" sz="1350"/>
            </a:p>
          </p:txBody>
        </p:sp>
        <p:sp>
          <p:nvSpPr>
            <p:cNvPr id="47" name="Freeform: Shape 366">
              <a:extLst>
                <a:ext uri="{FF2B5EF4-FFF2-40B4-BE49-F238E27FC236}">
                  <a16:creationId xmlns:a16="http://schemas.microsoft.com/office/drawing/2014/main" id="{FFF2A4A0-D402-6E40-DFF4-CB71630797BE}"/>
                </a:ext>
              </a:extLst>
            </p:cNvPr>
            <p:cNvSpPr/>
            <p:nvPr/>
          </p:nvSpPr>
          <p:spPr>
            <a:xfrm>
              <a:off x="10281705" y="5896324"/>
              <a:ext cx="242302" cy="148074"/>
            </a:xfrm>
            <a:custGeom>
              <a:avLst/>
              <a:gdLst>
                <a:gd name="connsiteX0" fmla="*/ 106792 w 242302"/>
                <a:gd name="connsiteY0" fmla="*/ 55111 h 148073"/>
                <a:gd name="connsiteX1" fmla="*/ 0 w 242302"/>
                <a:gd name="connsiteY1" fmla="*/ 130046 h 148073"/>
                <a:gd name="connsiteX2" fmla="*/ 27371 w 242302"/>
                <a:gd name="connsiteY2" fmla="*/ 145301 h 148073"/>
                <a:gd name="connsiteX3" fmla="*/ 65960 w 242302"/>
                <a:gd name="connsiteY3" fmla="*/ 143058 h 148073"/>
                <a:gd name="connsiteX4" fmla="*/ 197880 w 242302"/>
                <a:gd name="connsiteY4" fmla="*/ 52419 h 148073"/>
                <a:gd name="connsiteX5" fmla="*/ 243648 w 242302"/>
                <a:gd name="connsiteY5" fmla="*/ 21009 h 148073"/>
                <a:gd name="connsiteX6" fmla="*/ 152561 w 242302"/>
                <a:gd name="connsiteY6" fmla="*/ 22804 h 148073"/>
                <a:gd name="connsiteX7" fmla="*/ 106792 w 242302"/>
                <a:gd name="connsiteY7" fmla="*/ 55111 h 14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02" h="148073">
                  <a:moveTo>
                    <a:pt x="106792" y="55111"/>
                  </a:moveTo>
                  <a:cubicBezTo>
                    <a:pt x="71793" y="79790"/>
                    <a:pt x="36794" y="104020"/>
                    <a:pt x="0" y="130046"/>
                  </a:cubicBezTo>
                  <a:cubicBezTo>
                    <a:pt x="10769" y="135879"/>
                    <a:pt x="19743" y="139917"/>
                    <a:pt x="27371" y="145301"/>
                  </a:cubicBezTo>
                  <a:cubicBezTo>
                    <a:pt x="41281" y="155173"/>
                    <a:pt x="52050" y="152930"/>
                    <a:pt x="65960" y="143058"/>
                  </a:cubicBezTo>
                  <a:cubicBezTo>
                    <a:pt x="109485" y="112097"/>
                    <a:pt x="153907" y="82482"/>
                    <a:pt x="197880" y="52419"/>
                  </a:cubicBezTo>
                  <a:cubicBezTo>
                    <a:pt x="213585" y="41650"/>
                    <a:pt x="228841" y="30881"/>
                    <a:pt x="243648" y="21009"/>
                  </a:cubicBezTo>
                  <a:cubicBezTo>
                    <a:pt x="211790" y="-8605"/>
                    <a:pt x="182175" y="-5913"/>
                    <a:pt x="152561" y="22804"/>
                  </a:cubicBezTo>
                  <a:cubicBezTo>
                    <a:pt x="139099" y="35368"/>
                    <a:pt x="122049" y="44342"/>
                    <a:pt x="106792" y="55111"/>
                  </a:cubicBezTo>
                  <a:close/>
                </a:path>
              </a:pathLst>
            </a:custGeom>
            <a:grpFill/>
            <a:ln w="4485" cap="flat">
              <a:noFill/>
              <a:prstDash val="solid"/>
              <a:miter/>
            </a:ln>
          </p:spPr>
          <p:txBody>
            <a:bodyPr rtlCol="0" anchor="ctr"/>
            <a:lstStyle/>
            <a:p>
              <a:endParaRPr lang="en-US" sz="1350"/>
            </a:p>
          </p:txBody>
        </p:sp>
        <p:sp>
          <p:nvSpPr>
            <p:cNvPr id="48" name="Freeform: Shape 367">
              <a:extLst>
                <a:ext uri="{FF2B5EF4-FFF2-40B4-BE49-F238E27FC236}">
                  <a16:creationId xmlns:a16="http://schemas.microsoft.com/office/drawing/2014/main" id="{B1CE3F3C-E50D-F55E-A4D3-5D8BBAB0F34D}"/>
                </a:ext>
              </a:extLst>
            </p:cNvPr>
            <p:cNvSpPr/>
            <p:nvPr/>
          </p:nvSpPr>
          <p:spPr>
            <a:xfrm>
              <a:off x="10225168" y="5864882"/>
              <a:ext cx="233328" cy="152561"/>
            </a:xfrm>
            <a:custGeom>
              <a:avLst/>
              <a:gdLst>
                <a:gd name="connsiteX0" fmla="*/ 235572 w 233328"/>
                <a:gd name="connsiteY0" fmla="*/ 21491 h 152560"/>
                <a:gd name="connsiteX1" fmla="*/ 157945 w 233328"/>
                <a:gd name="connsiteY1" fmla="*/ 19247 h 152560"/>
                <a:gd name="connsiteX2" fmla="*/ 0 w 233328"/>
                <a:gd name="connsiteY2" fmla="*/ 131873 h 152560"/>
                <a:gd name="connsiteX3" fmla="*/ 38589 w 233328"/>
                <a:gd name="connsiteY3" fmla="*/ 152065 h 152560"/>
                <a:gd name="connsiteX4" fmla="*/ 53396 w 233328"/>
                <a:gd name="connsiteY4" fmla="*/ 149372 h 152560"/>
                <a:gd name="connsiteX5" fmla="*/ 235572 w 233328"/>
                <a:gd name="connsiteY5" fmla="*/ 21491 h 15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28" h="152560">
                  <a:moveTo>
                    <a:pt x="235572" y="21491"/>
                  </a:moveTo>
                  <a:cubicBezTo>
                    <a:pt x="195188" y="-6778"/>
                    <a:pt x="193842" y="-6778"/>
                    <a:pt x="157945" y="19247"/>
                  </a:cubicBezTo>
                  <a:cubicBezTo>
                    <a:pt x="106344" y="56041"/>
                    <a:pt x="54294" y="93284"/>
                    <a:pt x="0" y="131873"/>
                  </a:cubicBezTo>
                  <a:cubicBezTo>
                    <a:pt x="14359" y="139501"/>
                    <a:pt x="26474" y="146680"/>
                    <a:pt x="38589" y="152065"/>
                  </a:cubicBezTo>
                  <a:cubicBezTo>
                    <a:pt x="42627" y="153859"/>
                    <a:pt x="49358" y="152065"/>
                    <a:pt x="53396" y="149372"/>
                  </a:cubicBezTo>
                  <a:cubicBezTo>
                    <a:pt x="113972" y="107194"/>
                    <a:pt x="174547" y="64567"/>
                    <a:pt x="235572" y="21491"/>
                  </a:cubicBezTo>
                  <a:close/>
                </a:path>
              </a:pathLst>
            </a:custGeom>
            <a:grpFill/>
            <a:ln w="4485" cap="flat">
              <a:noFill/>
              <a:prstDash val="solid"/>
              <a:miter/>
            </a:ln>
          </p:spPr>
          <p:txBody>
            <a:bodyPr rtlCol="0" anchor="ctr"/>
            <a:lstStyle/>
            <a:p>
              <a:endParaRPr lang="en-US" sz="1350"/>
            </a:p>
          </p:txBody>
        </p:sp>
        <p:sp>
          <p:nvSpPr>
            <p:cNvPr id="49" name="Freeform: Shape 368">
              <a:extLst>
                <a:ext uri="{FF2B5EF4-FFF2-40B4-BE49-F238E27FC236}">
                  <a16:creationId xmlns:a16="http://schemas.microsoft.com/office/drawing/2014/main" id="{6B3D90E4-1157-1713-D3CF-FBFDCC4060E7}"/>
                </a:ext>
              </a:extLst>
            </p:cNvPr>
            <p:cNvSpPr/>
            <p:nvPr/>
          </p:nvSpPr>
          <p:spPr>
            <a:xfrm>
              <a:off x="9929020" y="6485846"/>
              <a:ext cx="76280" cy="130125"/>
            </a:xfrm>
            <a:custGeom>
              <a:avLst/>
              <a:gdLst>
                <a:gd name="connsiteX0" fmla="*/ 0 w 76280"/>
                <a:gd name="connsiteY0" fmla="*/ 6731 h 130125"/>
                <a:gd name="connsiteX1" fmla="*/ 0 w 76280"/>
                <a:gd name="connsiteY1" fmla="*/ 133266 h 130125"/>
                <a:gd name="connsiteX2" fmla="*/ 78973 w 76280"/>
                <a:gd name="connsiteY2" fmla="*/ 124741 h 130125"/>
                <a:gd name="connsiteX3" fmla="*/ 73588 w 76280"/>
                <a:gd name="connsiteY3" fmla="*/ 0 h 130125"/>
                <a:gd name="connsiteX4" fmla="*/ 0 w 76280"/>
                <a:gd name="connsiteY4" fmla="*/ 6731 h 13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80" h="130125">
                  <a:moveTo>
                    <a:pt x="0" y="6731"/>
                  </a:moveTo>
                  <a:cubicBezTo>
                    <a:pt x="0" y="49807"/>
                    <a:pt x="0" y="90639"/>
                    <a:pt x="0" y="133266"/>
                  </a:cubicBezTo>
                  <a:cubicBezTo>
                    <a:pt x="27820" y="130125"/>
                    <a:pt x="52948" y="127433"/>
                    <a:pt x="78973" y="124741"/>
                  </a:cubicBezTo>
                  <a:cubicBezTo>
                    <a:pt x="77178" y="82113"/>
                    <a:pt x="75383" y="41730"/>
                    <a:pt x="73588" y="0"/>
                  </a:cubicBezTo>
                  <a:cubicBezTo>
                    <a:pt x="47563" y="2244"/>
                    <a:pt x="23782" y="4487"/>
                    <a:pt x="0" y="6731"/>
                  </a:cubicBezTo>
                  <a:close/>
                </a:path>
              </a:pathLst>
            </a:custGeom>
            <a:grpFill/>
            <a:ln w="4485" cap="flat">
              <a:noFill/>
              <a:prstDash val="solid"/>
              <a:miter/>
            </a:ln>
          </p:spPr>
          <p:txBody>
            <a:bodyPr rtlCol="0" anchor="ctr"/>
            <a:lstStyle/>
            <a:p>
              <a:endParaRPr lang="en-US" sz="1350"/>
            </a:p>
          </p:txBody>
        </p:sp>
        <p:sp>
          <p:nvSpPr>
            <p:cNvPr id="50" name="Freeform: Shape 369">
              <a:extLst>
                <a:ext uri="{FF2B5EF4-FFF2-40B4-BE49-F238E27FC236}">
                  <a16:creationId xmlns:a16="http://schemas.microsoft.com/office/drawing/2014/main" id="{99B859FF-4697-5A76-78FC-5E0820A3BDA8}"/>
                </a:ext>
              </a:extLst>
            </p:cNvPr>
            <p:cNvSpPr/>
            <p:nvPr/>
          </p:nvSpPr>
          <p:spPr>
            <a:xfrm>
              <a:off x="11061111" y="5422170"/>
              <a:ext cx="148074" cy="89742"/>
            </a:xfrm>
            <a:custGeom>
              <a:avLst/>
              <a:gdLst>
                <a:gd name="connsiteX0" fmla="*/ 62819 w 148073"/>
                <a:gd name="connsiteY0" fmla="*/ 88185 h 89741"/>
                <a:gd name="connsiteX1" fmla="*/ 152112 w 148073"/>
                <a:gd name="connsiteY1" fmla="*/ 23571 h 89741"/>
                <a:gd name="connsiteX2" fmla="*/ 105446 w 148073"/>
                <a:gd name="connsiteY2" fmla="*/ 1585 h 89741"/>
                <a:gd name="connsiteX3" fmla="*/ 87049 w 148073"/>
                <a:gd name="connsiteY3" fmla="*/ 2482 h 89741"/>
                <a:gd name="connsiteX4" fmla="*/ 0 w 148073"/>
                <a:gd name="connsiteY4" fmla="*/ 65301 h 89741"/>
                <a:gd name="connsiteX5" fmla="*/ 48460 w 148073"/>
                <a:gd name="connsiteY5" fmla="*/ 88185 h 89741"/>
                <a:gd name="connsiteX6" fmla="*/ 62819 w 148073"/>
                <a:gd name="connsiteY6" fmla="*/ 8818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73" h="89741">
                  <a:moveTo>
                    <a:pt x="62819" y="88185"/>
                  </a:moveTo>
                  <a:cubicBezTo>
                    <a:pt x="91985" y="67545"/>
                    <a:pt x="120702" y="46455"/>
                    <a:pt x="152112" y="23571"/>
                  </a:cubicBezTo>
                  <a:cubicBezTo>
                    <a:pt x="134164" y="15046"/>
                    <a:pt x="120254" y="7418"/>
                    <a:pt x="105446" y="1585"/>
                  </a:cubicBezTo>
                  <a:cubicBezTo>
                    <a:pt x="100062" y="-659"/>
                    <a:pt x="91536" y="-659"/>
                    <a:pt x="87049" y="2482"/>
                  </a:cubicBezTo>
                  <a:cubicBezTo>
                    <a:pt x="57883" y="22225"/>
                    <a:pt x="30063" y="43314"/>
                    <a:pt x="0" y="65301"/>
                  </a:cubicBezTo>
                  <a:cubicBezTo>
                    <a:pt x="17499" y="73827"/>
                    <a:pt x="32756" y="81455"/>
                    <a:pt x="48460" y="88185"/>
                  </a:cubicBezTo>
                  <a:cubicBezTo>
                    <a:pt x="52050" y="90429"/>
                    <a:pt x="59229" y="90877"/>
                    <a:pt x="62819" y="88185"/>
                  </a:cubicBezTo>
                  <a:close/>
                </a:path>
              </a:pathLst>
            </a:custGeom>
            <a:grpFill/>
            <a:ln w="4485" cap="flat">
              <a:noFill/>
              <a:prstDash val="solid"/>
              <a:miter/>
            </a:ln>
          </p:spPr>
          <p:txBody>
            <a:bodyPr rtlCol="0" anchor="ctr"/>
            <a:lstStyle/>
            <a:p>
              <a:endParaRPr lang="en-US" sz="1350"/>
            </a:p>
          </p:txBody>
        </p:sp>
        <p:sp>
          <p:nvSpPr>
            <p:cNvPr id="51" name="Freeform: Shape 370">
              <a:extLst>
                <a:ext uri="{FF2B5EF4-FFF2-40B4-BE49-F238E27FC236}">
                  <a16:creationId xmlns:a16="http://schemas.microsoft.com/office/drawing/2014/main" id="{DF79A78B-DB47-DC3F-039C-F7C4B1FCD8B9}"/>
                </a:ext>
              </a:extLst>
            </p:cNvPr>
            <p:cNvSpPr/>
            <p:nvPr/>
          </p:nvSpPr>
          <p:spPr>
            <a:xfrm>
              <a:off x="11166108" y="5344897"/>
              <a:ext cx="148074" cy="89742"/>
            </a:xfrm>
            <a:custGeom>
              <a:avLst/>
              <a:gdLst>
                <a:gd name="connsiteX0" fmla="*/ 64165 w 148073"/>
                <a:gd name="connsiteY0" fmla="*/ 88281 h 89741"/>
                <a:gd name="connsiteX1" fmla="*/ 151663 w 148073"/>
                <a:gd name="connsiteY1" fmla="*/ 24564 h 89741"/>
                <a:gd name="connsiteX2" fmla="*/ 100959 w 148073"/>
                <a:gd name="connsiteY2" fmla="*/ 783 h 89741"/>
                <a:gd name="connsiteX3" fmla="*/ 89742 w 148073"/>
                <a:gd name="connsiteY3" fmla="*/ 1680 h 89741"/>
                <a:gd name="connsiteX4" fmla="*/ 0 w 148073"/>
                <a:gd name="connsiteY4" fmla="*/ 66294 h 89741"/>
                <a:gd name="connsiteX5" fmla="*/ 51153 w 148073"/>
                <a:gd name="connsiteY5" fmla="*/ 90076 h 89741"/>
                <a:gd name="connsiteX6" fmla="*/ 64165 w 148073"/>
                <a:gd name="connsiteY6" fmla="*/ 88281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73" h="89741">
                  <a:moveTo>
                    <a:pt x="64165" y="88281"/>
                  </a:moveTo>
                  <a:cubicBezTo>
                    <a:pt x="92883" y="68089"/>
                    <a:pt x="121151" y="47000"/>
                    <a:pt x="151663" y="24564"/>
                  </a:cubicBezTo>
                  <a:cubicBezTo>
                    <a:pt x="133266" y="15590"/>
                    <a:pt x="117113" y="7962"/>
                    <a:pt x="100959" y="783"/>
                  </a:cubicBezTo>
                  <a:cubicBezTo>
                    <a:pt x="97818" y="-563"/>
                    <a:pt x="92434" y="-115"/>
                    <a:pt x="89742" y="1680"/>
                  </a:cubicBezTo>
                  <a:cubicBezTo>
                    <a:pt x="60576" y="22321"/>
                    <a:pt x="31410" y="43410"/>
                    <a:pt x="0" y="66294"/>
                  </a:cubicBezTo>
                  <a:cubicBezTo>
                    <a:pt x="18846" y="75268"/>
                    <a:pt x="34551" y="82896"/>
                    <a:pt x="51153" y="90076"/>
                  </a:cubicBezTo>
                  <a:cubicBezTo>
                    <a:pt x="54742" y="91422"/>
                    <a:pt x="61024" y="90524"/>
                    <a:pt x="64165" y="88281"/>
                  </a:cubicBezTo>
                  <a:close/>
                </a:path>
              </a:pathLst>
            </a:custGeom>
            <a:grpFill/>
            <a:ln w="4485" cap="flat">
              <a:noFill/>
              <a:prstDash val="solid"/>
              <a:miter/>
            </a:ln>
          </p:spPr>
          <p:txBody>
            <a:bodyPr rtlCol="0" anchor="ctr"/>
            <a:lstStyle/>
            <a:p>
              <a:endParaRPr lang="en-US" sz="1350"/>
            </a:p>
          </p:txBody>
        </p:sp>
        <p:sp>
          <p:nvSpPr>
            <p:cNvPr id="52" name="Freeform: Shape 371">
              <a:extLst>
                <a:ext uri="{FF2B5EF4-FFF2-40B4-BE49-F238E27FC236}">
                  <a16:creationId xmlns:a16="http://schemas.microsoft.com/office/drawing/2014/main" id="{48B55DF0-FE2D-FC29-C6DB-A08340A122D6}"/>
                </a:ext>
              </a:extLst>
            </p:cNvPr>
            <p:cNvSpPr/>
            <p:nvPr/>
          </p:nvSpPr>
          <p:spPr>
            <a:xfrm>
              <a:off x="10991561" y="5389891"/>
              <a:ext cx="148074" cy="89742"/>
            </a:xfrm>
            <a:custGeom>
              <a:avLst/>
              <a:gdLst>
                <a:gd name="connsiteX0" fmla="*/ 89742 w 148073"/>
                <a:gd name="connsiteY0" fmla="*/ 2005 h 89741"/>
                <a:gd name="connsiteX1" fmla="*/ 0 w 148073"/>
                <a:gd name="connsiteY1" fmla="*/ 64824 h 89741"/>
                <a:gd name="connsiteX2" fmla="*/ 49806 w 148073"/>
                <a:gd name="connsiteY2" fmla="*/ 88606 h 89741"/>
                <a:gd name="connsiteX3" fmla="*/ 62819 w 148073"/>
                <a:gd name="connsiteY3" fmla="*/ 88606 h 89741"/>
                <a:gd name="connsiteX4" fmla="*/ 152112 w 148073"/>
                <a:gd name="connsiteY4" fmla="*/ 23992 h 89741"/>
                <a:gd name="connsiteX5" fmla="*/ 103203 w 148073"/>
                <a:gd name="connsiteY5" fmla="*/ 1107 h 89741"/>
                <a:gd name="connsiteX6" fmla="*/ 89742 w 148073"/>
                <a:gd name="connsiteY6" fmla="*/ 200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73" h="89741">
                  <a:moveTo>
                    <a:pt x="89742" y="2005"/>
                  </a:moveTo>
                  <a:cubicBezTo>
                    <a:pt x="60576" y="22197"/>
                    <a:pt x="31410" y="42389"/>
                    <a:pt x="0" y="64824"/>
                  </a:cubicBezTo>
                  <a:cubicBezTo>
                    <a:pt x="18846" y="73798"/>
                    <a:pt x="34102" y="81875"/>
                    <a:pt x="49806" y="88606"/>
                  </a:cubicBezTo>
                  <a:cubicBezTo>
                    <a:pt x="53396" y="90400"/>
                    <a:pt x="60127" y="90400"/>
                    <a:pt x="62819" y="88606"/>
                  </a:cubicBezTo>
                  <a:cubicBezTo>
                    <a:pt x="91985" y="67965"/>
                    <a:pt x="120702" y="46876"/>
                    <a:pt x="152112" y="23992"/>
                  </a:cubicBezTo>
                  <a:cubicBezTo>
                    <a:pt x="133715" y="15466"/>
                    <a:pt x="118459" y="7389"/>
                    <a:pt x="103203" y="1107"/>
                  </a:cubicBezTo>
                  <a:cubicBezTo>
                    <a:pt x="99164" y="-687"/>
                    <a:pt x="92882" y="-239"/>
                    <a:pt x="89742" y="2005"/>
                  </a:cubicBezTo>
                  <a:close/>
                </a:path>
              </a:pathLst>
            </a:custGeom>
            <a:grpFill/>
            <a:ln w="4485" cap="flat">
              <a:noFill/>
              <a:prstDash val="solid"/>
              <a:miter/>
            </a:ln>
          </p:spPr>
          <p:txBody>
            <a:bodyPr rtlCol="0" anchor="ctr"/>
            <a:lstStyle/>
            <a:p>
              <a:endParaRPr lang="en-US" sz="1350"/>
            </a:p>
          </p:txBody>
        </p:sp>
        <p:sp>
          <p:nvSpPr>
            <p:cNvPr id="53" name="Freeform: Shape 372">
              <a:extLst>
                <a:ext uri="{FF2B5EF4-FFF2-40B4-BE49-F238E27FC236}">
                  <a16:creationId xmlns:a16="http://schemas.microsoft.com/office/drawing/2014/main" id="{D0C82E31-0401-71A0-BE38-F2BA5CE7E838}"/>
                </a:ext>
              </a:extLst>
            </p:cNvPr>
            <p:cNvSpPr/>
            <p:nvPr/>
          </p:nvSpPr>
          <p:spPr>
            <a:xfrm>
              <a:off x="11098802" y="5311578"/>
              <a:ext cx="148074" cy="89742"/>
            </a:xfrm>
            <a:custGeom>
              <a:avLst/>
              <a:gdLst>
                <a:gd name="connsiteX0" fmla="*/ 0 w 148073"/>
                <a:gd name="connsiteY0" fmla="*/ 67755 h 89741"/>
                <a:gd name="connsiteX1" fmla="*/ 46217 w 148073"/>
                <a:gd name="connsiteY1" fmla="*/ 89293 h 89741"/>
                <a:gd name="connsiteX2" fmla="*/ 62819 w 148073"/>
                <a:gd name="connsiteY2" fmla="*/ 88844 h 89741"/>
                <a:gd name="connsiteX3" fmla="*/ 149869 w 148073"/>
                <a:gd name="connsiteY3" fmla="*/ 25576 h 89741"/>
                <a:gd name="connsiteX4" fmla="*/ 95575 w 148073"/>
                <a:gd name="connsiteY4" fmla="*/ 0 h 89741"/>
                <a:gd name="connsiteX5" fmla="*/ 0 w 148073"/>
                <a:gd name="connsiteY5" fmla="*/ 6775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073" h="89741">
                  <a:moveTo>
                    <a:pt x="0" y="67755"/>
                  </a:moveTo>
                  <a:cubicBezTo>
                    <a:pt x="17051" y="75832"/>
                    <a:pt x="31410" y="83460"/>
                    <a:pt x="46217" y="89293"/>
                  </a:cubicBezTo>
                  <a:cubicBezTo>
                    <a:pt x="51153" y="91088"/>
                    <a:pt x="58781" y="91536"/>
                    <a:pt x="62819" y="88844"/>
                  </a:cubicBezTo>
                  <a:cubicBezTo>
                    <a:pt x="91537" y="68652"/>
                    <a:pt x="119805" y="47563"/>
                    <a:pt x="149869" y="25576"/>
                  </a:cubicBezTo>
                  <a:cubicBezTo>
                    <a:pt x="130125" y="16154"/>
                    <a:pt x="112177" y="7628"/>
                    <a:pt x="95575" y="0"/>
                  </a:cubicBezTo>
                  <a:cubicBezTo>
                    <a:pt x="63717" y="22435"/>
                    <a:pt x="32756" y="44422"/>
                    <a:pt x="0" y="67755"/>
                  </a:cubicBezTo>
                  <a:close/>
                </a:path>
              </a:pathLst>
            </a:custGeom>
            <a:grpFill/>
            <a:ln w="4485" cap="flat">
              <a:noFill/>
              <a:prstDash val="solid"/>
              <a:miter/>
            </a:ln>
          </p:spPr>
          <p:txBody>
            <a:bodyPr rtlCol="0" anchor="ctr"/>
            <a:lstStyle/>
            <a:p>
              <a:endParaRPr lang="en-US" sz="1350"/>
            </a:p>
          </p:txBody>
        </p:sp>
        <p:sp>
          <p:nvSpPr>
            <p:cNvPr id="54" name="Freeform: Shape 373">
              <a:extLst>
                <a:ext uri="{FF2B5EF4-FFF2-40B4-BE49-F238E27FC236}">
                  <a16:creationId xmlns:a16="http://schemas.microsoft.com/office/drawing/2014/main" id="{7066E502-C3A7-477E-D181-CE9FD0CAD298}"/>
                </a:ext>
              </a:extLst>
            </p:cNvPr>
            <p:cNvSpPr/>
            <p:nvPr/>
          </p:nvSpPr>
          <p:spPr>
            <a:xfrm>
              <a:off x="10925601" y="5359236"/>
              <a:ext cx="148074" cy="85255"/>
            </a:xfrm>
            <a:custGeom>
              <a:avLst/>
              <a:gdLst>
                <a:gd name="connsiteX0" fmla="*/ 61024 w 148073"/>
                <a:gd name="connsiteY0" fmla="*/ 85159 h 85254"/>
                <a:gd name="connsiteX1" fmla="*/ 149868 w 148073"/>
                <a:gd name="connsiteY1" fmla="*/ 22340 h 85254"/>
                <a:gd name="connsiteX2" fmla="*/ 104100 w 148073"/>
                <a:gd name="connsiteY2" fmla="*/ 1251 h 85254"/>
                <a:gd name="connsiteX3" fmla="*/ 87498 w 148073"/>
                <a:gd name="connsiteY3" fmla="*/ 2148 h 85254"/>
                <a:gd name="connsiteX4" fmla="*/ 0 w 148073"/>
                <a:gd name="connsiteY4" fmla="*/ 63173 h 85254"/>
                <a:gd name="connsiteX5" fmla="*/ 45768 w 148073"/>
                <a:gd name="connsiteY5" fmla="*/ 85159 h 85254"/>
                <a:gd name="connsiteX6" fmla="*/ 61024 w 148073"/>
                <a:gd name="connsiteY6" fmla="*/ 85159 h 8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73" h="85254">
                  <a:moveTo>
                    <a:pt x="61024" y="85159"/>
                  </a:moveTo>
                  <a:cubicBezTo>
                    <a:pt x="90190" y="65416"/>
                    <a:pt x="118908" y="44776"/>
                    <a:pt x="149868" y="22340"/>
                  </a:cubicBezTo>
                  <a:cubicBezTo>
                    <a:pt x="132369" y="14263"/>
                    <a:pt x="118459" y="7084"/>
                    <a:pt x="104100" y="1251"/>
                  </a:cubicBezTo>
                  <a:cubicBezTo>
                    <a:pt x="99164" y="-544"/>
                    <a:pt x="91536" y="-544"/>
                    <a:pt x="87498" y="2148"/>
                  </a:cubicBezTo>
                  <a:cubicBezTo>
                    <a:pt x="59230" y="21443"/>
                    <a:pt x="30961" y="41635"/>
                    <a:pt x="0" y="63173"/>
                  </a:cubicBezTo>
                  <a:cubicBezTo>
                    <a:pt x="17499" y="71698"/>
                    <a:pt x="31410" y="78877"/>
                    <a:pt x="45768" y="85159"/>
                  </a:cubicBezTo>
                  <a:cubicBezTo>
                    <a:pt x="50255" y="87403"/>
                    <a:pt x="57435" y="87403"/>
                    <a:pt x="61024" y="85159"/>
                  </a:cubicBezTo>
                  <a:close/>
                </a:path>
              </a:pathLst>
            </a:custGeom>
            <a:grpFill/>
            <a:ln w="4485" cap="flat">
              <a:noFill/>
              <a:prstDash val="solid"/>
              <a:miter/>
            </a:ln>
          </p:spPr>
          <p:txBody>
            <a:bodyPr rtlCol="0" anchor="ctr"/>
            <a:lstStyle/>
            <a:p>
              <a:endParaRPr lang="en-US" sz="1350"/>
            </a:p>
          </p:txBody>
        </p:sp>
        <p:sp>
          <p:nvSpPr>
            <p:cNvPr id="55" name="Freeform: Shape 374">
              <a:extLst>
                <a:ext uri="{FF2B5EF4-FFF2-40B4-BE49-F238E27FC236}">
                  <a16:creationId xmlns:a16="http://schemas.microsoft.com/office/drawing/2014/main" id="{7E89A5C5-62CF-2D55-2FF7-1D0D91BEDC13}"/>
                </a:ext>
              </a:extLst>
            </p:cNvPr>
            <p:cNvSpPr/>
            <p:nvPr/>
          </p:nvSpPr>
          <p:spPr>
            <a:xfrm>
              <a:off x="11032393" y="5283585"/>
              <a:ext cx="148074" cy="85255"/>
            </a:xfrm>
            <a:custGeom>
              <a:avLst/>
              <a:gdLst>
                <a:gd name="connsiteX0" fmla="*/ 61922 w 148073"/>
                <a:gd name="connsiteY0" fmla="*/ 84530 h 85254"/>
                <a:gd name="connsiteX1" fmla="*/ 150317 w 148073"/>
                <a:gd name="connsiteY1" fmla="*/ 22160 h 85254"/>
                <a:gd name="connsiteX2" fmla="*/ 105446 w 148073"/>
                <a:gd name="connsiteY2" fmla="*/ 1519 h 85254"/>
                <a:gd name="connsiteX3" fmla="*/ 90639 w 148073"/>
                <a:gd name="connsiteY3" fmla="*/ 1519 h 85254"/>
                <a:gd name="connsiteX4" fmla="*/ 0 w 148073"/>
                <a:gd name="connsiteY4" fmla="*/ 64787 h 85254"/>
                <a:gd name="connsiteX5" fmla="*/ 47563 w 148073"/>
                <a:gd name="connsiteY5" fmla="*/ 86774 h 85254"/>
                <a:gd name="connsiteX6" fmla="*/ 61922 w 148073"/>
                <a:gd name="connsiteY6" fmla="*/ 84530 h 8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73" h="85254">
                  <a:moveTo>
                    <a:pt x="61922" y="84530"/>
                  </a:moveTo>
                  <a:cubicBezTo>
                    <a:pt x="90639" y="64787"/>
                    <a:pt x="118908" y="44146"/>
                    <a:pt x="150317" y="22160"/>
                  </a:cubicBezTo>
                  <a:cubicBezTo>
                    <a:pt x="132817" y="14083"/>
                    <a:pt x="119356" y="7352"/>
                    <a:pt x="105446" y="1519"/>
                  </a:cubicBezTo>
                  <a:cubicBezTo>
                    <a:pt x="100959" y="-276"/>
                    <a:pt x="94229" y="-724"/>
                    <a:pt x="90639" y="1519"/>
                  </a:cubicBezTo>
                  <a:cubicBezTo>
                    <a:pt x="61024" y="21262"/>
                    <a:pt x="32307" y="41903"/>
                    <a:pt x="0" y="64787"/>
                  </a:cubicBezTo>
                  <a:cubicBezTo>
                    <a:pt x="17948" y="73312"/>
                    <a:pt x="32307" y="80940"/>
                    <a:pt x="47563" y="86774"/>
                  </a:cubicBezTo>
                  <a:cubicBezTo>
                    <a:pt x="51153" y="88120"/>
                    <a:pt x="58332" y="87222"/>
                    <a:pt x="61922" y="84530"/>
                  </a:cubicBezTo>
                  <a:close/>
                </a:path>
              </a:pathLst>
            </a:custGeom>
            <a:grpFill/>
            <a:ln w="4485" cap="flat">
              <a:noFill/>
              <a:prstDash val="solid"/>
              <a:miter/>
            </a:ln>
          </p:spPr>
          <p:txBody>
            <a:bodyPr rtlCol="0" anchor="ctr"/>
            <a:lstStyle/>
            <a:p>
              <a:endParaRPr lang="en-US" sz="1350"/>
            </a:p>
          </p:txBody>
        </p:sp>
        <p:sp>
          <p:nvSpPr>
            <p:cNvPr id="56" name="Freeform: Shape 375">
              <a:extLst>
                <a:ext uri="{FF2B5EF4-FFF2-40B4-BE49-F238E27FC236}">
                  <a16:creationId xmlns:a16="http://schemas.microsoft.com/office/drawing/2014/main" id="{4B6F4C1F-E45F-0DA9-7BAD-2F28E2AEA60B}"/>
                </a:ext>
              </a:extLst>
            </p:cNvPr>
            <p:cNvSpPr/>
            <p:nvPr/>
          </p:nvSpPr>
          <p:spPr>
            <a:xfrm>
              <a:off x="10144288" y="5968037"/>
              <a:ext cx="58332" cy="130125"/>
            </a:xfrm>
            <a:custGeom>
              <a:avLst/>
              <a:gdLst>
                <a:gd name="connsiteX0" fmla="*/ 57098 w 58332"/>
                <a:gd name="connsiteY0" fmla="*/ 30063 h 130125"/>
                <a:gd name="connsiteX1" fmla="*/ 112 w 58332"/>
                <a:gd name="connsiteY1" fmla="*/ 0 h 130125"/>
                <a:gd name="connsiteX2" fmla="*/ 561 w 58332"/>
                <a:gd name="connsiteY2" fmla="*/ 87498 h 130125"/>
                <a:gd name="connsiteX3" fmla="*/ 8638 w 58332"/>
                <a:gd name="connsiteY3" fmla="*/ 101856 h 130125"/>
                <a:gd name="connsiteX4" fmla="*/ 62034 w 58332"/>
                <a:gd name="connsiteY4" fmla="*/ 131471 h 130125"/>
                <a:gd name="connsiteX5" fmla="*/ 62034 w 58332"/>
                <a:gd name="connsiteY5" fmla="*/ 43076 h 130125"/>
                <a:gd name="connsiteX6" fmla="*/ 57098 w 58332"/>
                <a:gd name="connsiteY6" fmla="*/ 30063 h 1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32" h="130125">
                  <a:moveTo>
                    <a:pt x="57098" y="30063"/>
                  </a:moveTo>
                  <a:cubicBezTo>
                    <a:pt x="39599" y="20192"/>
                    <a:pt x="21650" y="11218"/>
                    <a:pt x="112" y="0"/>
                  </a:cubicBezTo>
                  <a:cubicBezTo>
                    <a:pt x="112" y="32307"/>
                    <a:pt x="-336" y="59678"/>
                    <a:pt x="561" y="87498"/>
                  </a:cubicBezTo>
                  <a:cubicBezTo>
                    <a:pt x="561" y="92434"/>
                    <a:pt x="4599" y="99164"/>
                    <a:pt x="8638" y="101856"/>
                  </a:cubicBezTo>
                  <a:cubicBezTo>
                    <a:pt x="24791" y="111728"/>
                    <a:pt x="42291" y="120254"/>
                    <a:pt x="62034" y="131471"/>
                  </a:cubicBezTo>
                  <a:cubicBezTo>
                    <a:pt x="62034" y="99164"/>
                    <a:pt x="62034" y="70896"/>
                    <a:pt x="62034" y="43076"/>
                  </a:cubicBezTo>
                  <a:cubicBezTo>
                    <a:pt x="62034" y="38140"/>
                    <a:pt x="60239" y="31858"/>
                    <a:pt x="57098" y="30063"/>
                  </a:cubicBezTo>
                  <a:close/>
                </a:path>
              </a:pathLst>
            </a:custGeom>
            <a:grpFill/>
            <a:ln w="4485" cap="flat">
              <a:noFill/>
              <a:prstDash val="solid"/>
              <a:miter/>
            </a:ln>
          </p:spPr>
          <p:txBody>
            <a:bodyPr rtlCol="0" anchor="ctr"/>
            <a:lstStyle/>
            <a:p>
              <a:endParaRPr lang="en-US" sz="1350"/>
            </a:p>
          </p:txBody>
        </p:sp>
        <p:sp>
          <p:nvSpPr>
            <p:cNvPr id="57" name="Freeform: Shape 376">
              <a:extLst>
                <a:ext uri="{FF2B5EF4-FFF2-40B4-BE49-F238E27FC236}">
                  <a16:creationId xmlns:a16="http://schemas.microsoft.com/office/drawing/2014/main" id="{7AD653DC-E364-3B6A-8B31-DC7141DDB623}"/>
                </a:ext>
              </a:extLst>
            </p:cNvPr>
            <p:cNvSpPr/>
            <p:nvPr/>
          </p:nvSpPr>
          <p:spPr>
            <a:xfrm>
              <a:off x="11236107" y="5377422"/>
              <a:ext cx="143587" cy="85255"/>
            </a:xfrm>
            <a:custGeom>
              <a:avLst/>
              <a:gdLst>
                <a:gd name="connsiteX0" fmla="*/ 56537 w 143586"/>
                <a:gd name="connsiteY0" fmla="*/ 84472 h 85254"/>
                <a:gd name="connsiteX1" fmla="*/ 145381 w 143586"/>
                <a:gd name="connsiteY1" fmla="*/ 21204 h 85254"/>
                <a:gd name="connsiteX2" fmla="*/ 111280 w 143586"/>
                <a:gd name="connsiteY2" fmla="*/ 4602 h 85254"/>
                <a:gd name="connsiteX3" fmla="*/ 79870 w 143586"/>
                <a:gd name="connsiteY3" fmla="*/ 7294 h 85254"/>
                <a:gd name="connsiteX4" fmla="*/ 0 w 143586"/>
                <a:gd name="connsiteY4" fmla="*/ 66075 h 85254"/>
                <a:gd name="connsiteX5" fmla="*/ 41730 w 143586"/>
                <a:gd name="connsiteY5" fmla="*/ 85818 h 85254"/>
                <a:gd name="connsiteX6" fmla="*/ 56537 w 143586"/>
                <a:gd name="connsiteY6" fmla="*/ 84472 h 8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86" h="85254">
                  <a:moveTo>
                    <a:pt x="56537" y="84472"/>
                  </a:moveTo>
                  <a:cubicBezTo>
                    <a:pt x="85703" y="64280"/>
                    <a:pt x="114421" y="43191"/>
                    <a:pt x="145381" y="21204"/>
                  </a:cubicBezTo>
                  <a:cubicBezTo>
                    <a:pt x="132369" y="14923"/>
                    <a:pt x="121151" y="10436"/>
                    <a:pt x="111280" y="4602"/>
                  </a:cubicBezTo>
                  <a:cubicBezTo>
                    <a:pt x="99613" y="-2128"/>
                    <a:pt x="91088" y="-1680"/>
                    <a:pt x="79870" y="7294"/>
                  </a:cubicBezTo>
                  <a:cubicBezTo>
                    <a:pt x="55191" y="27038"/>
                    <a:pt x="28717" y="44986"/>
                    <a:pt x="0" y="66075"/>
                  </a:cubicBezTo>
                  <a:cubicBezTo>
                    <a:pt x="15705" y="73703"/>
                    <a:pt x="28717" y="80434"/>
                    <a:pt x="41730" y="85818"/>
                  </a:cubicBezTo>
                  <a:cubicBezTo>
                    <a:pt x="45768" y="87165"/>
                    <a:pt x="52947" y="87165"/>
                    <a:pt x="56537" y="84472"/>
                  </a:cubicBezTo>
                  <a:close/>
                </a:path>
              </a:pathLst>
            </a:custGeom>
            <a:grpFill/>
            <a:ln w="4485" cap="flat">
              <a:noFill/>
              <a:prstDash val="solid"/>
              <a:miter/>
            </a:ln>
          </p:spPr>
          <p:txBody>
            <a:bodyPr rtlCol="0" anchor="ctr"/>
            <a:lstStyle/>
            <a:p>
              <a:endParaRPr lang="en-US" sz="1350"/>
            </a:p>
          </p:txBody>
        </p:sp>
        <p:sp>
          <p:nvSpPr>
            <p:cNvPr id="58" name="Freeform: Shape 377">
              <a:extLst>
                <a:ext uri="{FF2B5EF4-FFF2-40B4-BE49-F238E27FC236}">
                  <a16:creationId xmlns:a16="http://schemas.microsoft.com/office/drawing/2014/main" id="{95A95248-3A1C-C1E8-893A-AC932A6DF75A}"/>
                </a:ext>
              </a:extLst>
            </p:cNvPr>
            <p:cNvSpPr/>
            <p:nvPr/>
          </p:nvSpPr>
          <p:spPr>
            <a:xfrm>
              <a:off x="11129314" y="5454542"/>
              <a:ext cx="143587" cy="85255"/>
            </a:xfrm>
            <a:custGeom>
              <a:avLst/>
              <a:gdLst>
                <a:gd name="connsiteX0" fmla="*/ 55640 w 143586"/>
                <a:gd name="connsiteY0" fmla="*/ 84530 h 85254"/>
                <a:gd name="connsiteX1" fmla="*/ 145830 w 143586"/>
                <a:gd name="connsiteY1" fmla="*/ 20365 h 85254"/>
                <a:gd name="connsiteX2" fmla="*/ 105446 w 143586"/>
                <a:gd name="connsiteY2" fmla="*/ 1519 h 85254"/>
                <a:gd name="connsiteX3" fmla="*/ 88844 w 143586"/>
                <a:gd name="connsiteY3" fmla="*/ 1519 h 85254"/>
                <a:gd name="connsiteX4" fmla="*/ 0 w 143586"/>
                <a:gd name="connsiteY4" fmla="*/ 65684 h 85254"/>
                <a:gd name="connsiteX5" fmla="*/ 41281 w 143586"/>
                <a:gd name="connsiteY5" fmla="*/ 85427 h 85254"/>
                <a:gd name="connsiteX6" fmla="*/ 55640 w 143586"/>
                <a:gd name="connsiteY6" fmla="*/ 84530 h 8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86" h="85254">
                  <a:moveTo>
                    <a:pt x="55640" y="84530"/>
                  </a:moveTo>
                  <a:cubicBezTo>
                    <a:pt x="85255" y="64338"/>
                    <a:pt x="113972" y="43249"/>
                    <a:pt x="145830" y="20365"/>
                  </a:cubicBezTo>
                  <a:cubicBezTo>
                    <a:pt x="130574" y="13185"/>
                    <a:pt x="118010" y="6455"/>
                    <a:pt x="105446" y="1519"/>
                  </a:cubicBezTo>
                  <a:cubicBezTo>
                    <a:pt x="100511" y="-276"/>
                    <a:pt x="92883" y="-725"/>
                    <a:pt x="88844" y="1519"/>
                  </a:cubicBezTo>
                  <a:cubicBezTo>
                    <a:pt x="59678" y="21711"/>
                    <a:pt x="30961" y="43249"/>
                    <a:pt x="0" y="65684"/>
                  </a:cubicBezTo>
                  <a:cubicBezTo>
                    <a:pt x="15256" y="72864"/>
                    <a:pt x="27820" y="80043"/>
                    <a:pt x="41281" y="85427"/>
                  </a:cubicBezTo>
                  <a:cubicBezTo>
                    <a:pt x="45320" y="87222"/>
                    <a:pt x="52050" y="86774"/>
                    <a:pt x="55640" y="84530"/>
                  </a:cubicBezTo>
                  <a:close/>
                </a:path>
              </a:pathLst>
            </a:custGeom>
            <a:grpFill/>
            <a:ln w="4485" cap="flat">
              <a:noFill/>
              <a:prstDash val="solid"/>
              <a:miter/>
            </a:ln>
          </p:spPr>
          <p:txBody>
            <a:bodyPr rtlCol="0" anchor="ctr"/>
            <a:lstStyle/>
            <a:p>
              <a:endParaRPr lang="en-US" sz="1350"/>
            </a:p>
          </p:txBody>
        </p:sp>
        <p:sp>
          <p:nvSpPr>
            <p:cNvPr id="59" name="Freeform: Shape 378">
              <a:extLst>
                <a:ext uri="{FF2B5EF4-FFF2-40B4-BE49-F238E27FC236}">
                  <a16:creationId xmlns:a16="http://schemas.microsoft.com/office/drawing/2014/main" id="{5BAA8029-DB43-3D69-3FA1-14F9BA9C77C6}"/>
                </a:ext>
              </a:extLst>
            </p:cNvPr>
            <p:cNvSpPr/>
            <p:nvPr/>
          </p:nvSpPr>
          <p:spPr>
            <a:xfrm>
              <a:off x="10216467" y="6006626"/>
              <a:ext cx="49358" cy="121151"/>
            </a:xfrm>
            <a:custGeom>
              <a:avLst/>
              <a:gdLst>
                <a:gd name="connsiteX0" fmla="*/ 53123 w 49357"/>
                <a:gd name="connsiteY0" fmla="*/ 123843 h 121151"/>
                <a:gd name="connsiteX1" fmla="*/ 53123 w 49357"/>
                <a:gd name="connsiteY1" fmla="*/ 37243 h 121151"/>
                <a:gd name="connsiteX2" fmla="*/ 48636 w 49357"/>
                <a:gd name="connsiteY2" fmla="*/ 24679 h 121151"/>
                <a:gd name="connsiteX3" fmla="*/ 1970 w 49357"/>
                <a:gd name="connsiteY3" fmla="*/ 0 h 121151"/>
                <a:gd name="connsiteX4" fmla="*/ 1521 w 49357"/>
                <a:gd name="connsiteY4" fmla="*/ 53845 h 121151"/>
                <a:gd name="connsiteX5" fmla="*/ 53123 w 49357"/>
                <a:gd name="connsiteY5" fmla="*/ 123843 h 12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57" h="121151">
                  <a:moveTo>
                    <a:pt x="53123" y="123843"/>
                  </a:moveTo>
                  <a:cubicBezTo>
                    <a:pt x="53123" y="93780"/>
                    <a:pt x="53123" y="65511"/>
                    <a:pt x="53123" y="37243"/>
                  </a:cubicBezTo>
                  <a:cubicBezTo>
                    <a:pt x="53123" y="33204"/>
                    <a:pt x="51328" y="26474"/>
                    <a:pt x="48636" y="24679"/>
                  </a:cubicBezTo>
                  <a:cubicBezTo>
                    <a:pt x="34277" y="16153"/>
                    <a:pt x="19470" y="8974"/>
                    <a:pt x="1970" y="0"/>
                  </a:cubicBezTo>
                  <a:cubicBezTo>
                    <a:pt x="1970" y="21089"/>
                    <a:pt x="4214" y="38140"/>
                    <a:pt x="1521" y="53845"/>
                  </a:cubicBezTo>
                  <a:cubicBezTo>
                    <a:pt x="-5658" y="92883"/>
                    <a:pt x="12739" y="112626"/>
                    <a:pt x="53123" y="123843"/>
                  </a:cubicBezTo>
                  <a:close/>
                </a:path>
              </a:pathLst>
            </a:custGeom>
            <a:grpFill/>
            <a:ln w="4485" cap="flat">
              <a:noFill/>
              <a:prstDash val="solid"/>
              <a:miter/>
            </a:ln>
          </p:spPr>
          <p:txBody>
            <a:bodyPr rtlCol="0" anchor="ctr"/>
            <a:lstStyle/>
            <a:p>
              <a:endParaRPr lang="en-US" sz="1350"/>
            </a:p>
          </p:txBody>
        </p:sp>
        <p:sp>
          <p:nvSpPr>
            <p:cNvPr id="60" name="Freeform: Shape 379">
              <a:extLst>
                <a:ext uri="{FF2B5EF4-FFF2-40B4-BE49-F238E27FC236}">
                  <a16:creationId xmlns:a16="http://schemas.microsoft.com/office/drawing/2014/main" id="{C0F3A5E2-9466-C9C6-BD2E-466BD03CFE47}"/>
                </a:ext>
              </a:extLst>
            </p:cNvPr>
            <p:cNvSpPr/>
            <p:nvPr/>
          </p:nvSpPr>
          <p:spPr>
            <a:xfrm>
              <a:off x="10574263" y="5539072"/>
              <a:ext cx="358966" cy="215380"/>
            </a:xfrm>
            <a:custGeom>
              <a:avLst/>
              <a:gdLst>
                <a:gd name="connsiteX0" fmla="*/ 65063 w 358966"/>
                <a:gd name="connsiteY0" fmla="*/ 89293 h 215379"/>
                <a:gd name="connsiteX1" fmla="*/ 0 w 358966"/>
                <a:gd name="connsiteY1" fmla="*/ 133715 h 215379"/>
                <a:gd name="connsiteX2" fmla="*/ 24230 w 358966"/>
                <a:gd name="connsiteY2" fmla="*/ 146279 h 215379"/>
                <a:gd name="connsiteX3" fmla="*/ 71344 w 358966"/>
                <a:gd name="connsiteY3" fmla="*/ 142240 h 215379"/>
                <a:gd name="connsiteX4" fmla="*/ 218072 w 358966"/>
                <a:gd name="connsiteY4" fmla="*/ 36794 h 215379"/>
                <a:gd name="connsiteX5" fmla="*/ 236918 w 358966"/>
                <a:gd name="connsiteY5" fmla="*/ 30063 h 215379"/>
                <a:gd name="connsiteX6" fmla="*/ 239610 w 358966"/>
                <a:gd name="connsiteY6" fmla="*/ 36345 h 215379"/>
                <a:gd name="connsiteX7" fmla="*/ 61024 w 358966"/>
                <a:gd name="connsiteY7" fmla="*/ 163778 h 215379"/>
                <a:gd name="connsiteX8" fmla="*/ 87049 w 358966"/>
                <a:gd name="connsiteY8" fmla="*/ 177240 h 215379"/>
                <a:gd name="connsiteX9" fmla="*/ 132817 w 358966"/>
                <a:gd name="connsiteY9" fmla="*/ 174099 h 215379"/>
                <a:gd name="connsiteX10" fmla="*/ 275507 w 358966"/>
                <a:gd name="connsiteY10" fmla="*/ 73588 h 215379"/>
                <a:gd name="connsiteX11" fmla="*/ 293455 w 358966"/>
                <a:gd name="connsiteY11" fmla="*/ 67755 h 215379"/>
                <a:gd name="connsiteX12" fmla="*/ 295698 w 358966"/>
                <a:gd name="connsiteY12" fmla="*/ 74486 h 215379"/>
                <a:gd name="connsiteX13" fmla="*/ 123395 w 358966"/>
                <a:gd name="connsiteY13" fmla="*/ 195637 h 215379"/>
                <a:gd name="connsiteX14" fmla="*/ 157945 w 358966"/>
                <a:gd name="connsiteY14" fmla="*/ 213136 h 215379"/>
                <a:gd name="connsiteX15" fmla="*/ 198778 w 358966"/>
                <a:gd name="connsiteY15" fmla="*/ 209995 h 215379"/>
                <a:gd name="connsiteX16" fmla="*/ 346402 w 358966"/>
                <a:gd name="connsiteY16" fmla="*/ 109036 h 215379"/>
                <a:gd name="connsiteX17" fmla="*/ 363005 w 358966"/>
                <a:gd name="connsiteY17" fmla="*/ 104100 h 215379"/>
                <a:gd name="connsiteX18" fmla="*/ 193842 w 358966"/>
                <a:gd name="connsiteY18" fmla="*/ 0 h 215379"/>
                <a:gd name="connsiteX19" fmla="*/ 180829 w 358966"/>
                <a:gd name="connsiteY19" fmla="*/ 9423 h 215379"/>
                <a:gd name="connsiteX20" fmla="*/ 65063 w 358966"/>
                <a:gd name="connsiteY20" fmla="*/ 89293 h 21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966" h="215379">
                  <a:moveTo>
                    <a:pt x="65063" y="89293"/>
                  </a:moveTo>
                  <a:cubicBezTo>
                    <a:pt x="43973" y="103652"/>
                    <a:pt x="23333" y="118010"/>
                    <a:pt x="0" y="133715"/>
                  </a:cubicBezTo>
                  <a:cubicBezTo>
                    <a:pt x="10320" y="139099"/>
                    <a:pt x="17948" y="141792"/>
                    <a:pt x="24230" y="146279"/>
                  </a:cubicBezTo>
                  <a:cubicBezTo>
                    <a:pt x="41730" y="158843"/>
                    <a:pt x="55191" y="154804"/>
                    <a:pt x="71344" y="142240"/>
                  </a:cubicBezTo>
                  <a:cubicBezTo>
                    <a:pt x="119356" y="105895"/>
                    <a:pt x="169163" y="71345"/>
                    <a:pt x="218072" y="36794"/>
                  </a:cubicBezTo>
                  <a:cubicBezTo>
                    <a:pt x="223456" y="33204"/>
                    <a:pt x="230636" y="32307"/>
                    <a:pt x="236918" y="30063"/>
                  </a:cubicBezTo>
                  <a:cubicBezTo>
                    <a:pt x="237815" y="32307"/>
                    <a:pt x="238712" y="34102"/>
                    <a:pt x="239610" y="36345"/>
                  </a:cubicBezTo>
                  <a:cubicBezTo>
                    <a:pt x="180380" y="78524"/>
                    <a:pt x="121600" y="120703"/>
                    <a:pt x="61024" y="163778"/>
                  </a:cubicBezTo>
                  <a:cubicBezTo>
                    <a:pt x="70896" y="168714"/>
                    <a:pt x="79870" y="171855"/>
                    <a:pt x="87049" y="177240"/>
                  </a:cubicBezTo>
                  <a:cubicBezTo>
                    <a:pt x="103651" y="188906"/>
                    <a:pt x="116664" y="186214"/>
                    <a:pt x="132817" y="174099"/>
                  </a:cubicBezTo>
                  <a:cubicBezTo>
                    <a:pt x="179483" y="139548"/>
                    <a:pt x="227495" y="106344"/>
                    <a:pt x="275507" y="73588"/>
                  </a:cubicBezTo>
                  <a:cubicBezTo>
                    <a:pt x="280442" y="69998"/>
                    <a:pt x="287622" y="69550"/>
                    <a:pt x="293455" y="67755"/>
                  </a:cubicBezTo>
                  <a:cubicBezTo>
                    <a:pt x="294352" y="69998"/>
                    <a:pt x="295250" y="72242"/>
                    <a:pt x="295698" y="74486"/>
                  </a:cubicBezTo>
                  <a:cubicBezTo>
                    <a:pt x="239161" y="114421"/>
                    <a:pt x="182175" y="154356"/>
                    <a:pt x="123395" y="195637"/>
                  </a:cubicBezTo>
                  <a:cubicBezTo>
                    <a:pt x="137305" y="202367"/>
                    <a:pt x="148074" y="206854"/>
                    <a:pt x="157945" y="213136"/>
                  </a:cubicBezTo>
                  <a:cubicBezTo>
                    <a:pt x="172753" y="223008"/>
                    <a:pt x="184419" y="220316"/>
                    <a:pt x="198778" y="209995"/>
                  </a:cubicBezTo>
                  <a:cubicBezTo>
                    <a:pt x="247238" y="175445"/>
                    <a:pt x="297044" y="142240"/>
                    <a:pt x="346402" y="109036"/>
                  </a:cubicBezTo>
                  <a:cubicBezTo>
                    <a:pt x="350889" y="105895"/>
                    <a:pt x="357171" y="105446"/>
                    <a:pt x="363005" y="104100"/>
                  </a:cubicBezTo>
                  <a:lnTo>
                    <a:pt x="193842" y="0"/>
                  </a:lnTo>
                  <a:cubicBezTo>
                    <a:pt x="189355" y="3141"/>
                    <a:pt x="184867" y="6282"/>
                    <a:pt x="180829" y="9423"/>
                  </a:cubicBezTo>
                  <a:cubicBezTo>
                    <a:pt x="143587" y="37243"/>
                    <a:pt x="104100" y="62819"/>
                    <a:pt x="65063" y="89293"/>
                  </a:cubicBezTo>
                  <a:close/>
                </a:path>
              </a:pathLst>
            </a:custGeom>
            <a:grpFill/>
            <a:ln w="4485" cap="flat">
              <a:noFill/>
              <a:prstDash val="solid"/>
              <a:miter/>
            </a:ln>
          </p:spPr>
          <p:txBody>
            <a:bodyPr rtlCol="0" anchor="ctr"/>
            <a:lstStyle/>
            <a:p>
              <a:endParaRPr lang="en-US" sz="1350"/>
            </a:p>
          </p:txBody>
        </p:sp>
        <p:sp>
          <p:nvSpPr>
            <p:cNvPr id="61" name="Freeform: Shape 380">
              <a:extLst>
                <a:ext uri="{FF2B5EF4-FFF2-40B4-BE49-F238E27FC236}">
                  <a16:creationId xmlns:a16="http://schemas.microsoft.com/office/drawing/2014/main" id="{817A1F6B-C723-4DA2-47AB-9AB7A8BB75FB}"/>
                </a:ext>
              </a:extLst>
            </p:cNvPr>
            <p:cNvSpPr/>
            <p:nvPr/>
          </p:nvSpPr>
          <p:spPr>
            <a:xfrm>
              <a:off x="10779771" y="5434527"/>
              <a:ext cx="385889" cy="233328"/>
            </a:xfrm>
            <a:custGeom>
              <a:avLst/>
              <a:gdLst>
                <a:gd name="connsiteX0" fmla="*/ 386786 w 385888"/>
                <a:gd name="connsiteY0" fmla="*/ 118007 h 233328"/>
                <a:gd name="connsiteX1" fmla="*/ 363005 w 385888"/>
                <a:gd name="connsiteY1" fmla="*/ 105443 h 233328"/>
                <a:gd name="connsiteX2" fmla="*/ 316788 w 385888"/>
                <a:gd name="connsiteY2" fmla="*/ 108584 h 233328"/>
                <a:gd name="connsiteX3" fmla="*/ 207752 w 385888"/>
                <a:gd name="connsiteY3" fmla="*/ 188454 h 233328"/>
                <a:gd name="connsiteX4" fmla="*/ 189803 w 385888"/>
                <a:gd name="connsiteY4" fmla="*/ 196980 h 233328"/>
                <a:gd name="connsiteX5" fmla="*/ 186662 w 385888"/>
                <a:gd name="connsiteY5" fmla="*/ 191595 h 233328"/>
                <a:gd name="connsiteX6" fmla="*/ 327108 w 385888"/>
                <a:gd name="connsiteY6" fmla="*/ 88841 h 233328"/>
                <a:gd name="connsiteX7" fmla="*/ 288519 w 385888"/>
                <a:gd name="connsiteY7" fmla="*/ 69995 h 233328"/>
                <a:gd name="connsiteX8" fmla="*/ 253520 w 385888"/>
                <a:gd name="connsiteY8" fmla="*/ 72688 h 233328"/>
                <a:gd name="connsiteX9" fmla="*/ 150766 w 385888"/>
                <a:gd name="connsiteY9" fmla="*/ 147173 h 233328"/>
                <a:gd name="connsiteX10" fmla="*/ 132369 w 385888"/>
                <a:gd name="connsiteY10" fmla="*/ 156147 h 233328"/>
                <a:gd name="connsiteX11" fmla="*/ 129228 w 385888"/>
                <a:gd name="connsiteY11" fmla="*/ 150763 h 233328"/>
                <a:gd name="connsiteX12" fmla="*/ 258456 w 385888"/>
                <a:gd name="connsiteY12" fmla="*/ 56085 h 233328"/>
                <a:gd name="connsiteX13" fmla="*/ 217174 w 385888"/>
                <a:gd name="connsiteY13" fmla="*/ 35445 h 233328"/>
                <a:gd name="connsiteX14" fmla="*/ 185316 w 385888"/>
                <a:gd name="connsiteY14" fmla="*/ 38586 h 233328"/>
                <a:gd name="connsiteX15" fmla="*/ 81665 w 385888"/>
                <a:gd name="connsiteY15" fmla="*/ 111725 h 233328"/>
                <a:gd name="connsiteX16" fmla="*/ 64165 w 385888"/>
                <a:gd name="connsiteY16" fmla="*/ 118456 h 233328"/>
                <a:gd name="connsiteX17" fmla="*/ 61922 w 385888"/>
                <a:gd name="connsiteY17" fmla="*/ 113520 h 233328"/>
                <a:gd name="connsiteX18" fmla="*/ 188906 w 385888"/>
                <a:gd name="connsiteY18" fmla="*/ 22881 h 233328"/>
                <a:gd name="connsiteX19" fmla="*/ 156599 w 385888"/>
                <a:gd name="connsiteY19" fmla="*/ 6279 h 233328"/>
                <a:gd name="connsiteX20" fmla="*/ 114421 w 385888"/>
                <a:gd name="connsiteY20" fmla="*/ 10317 h 233328"/>
                <a:gd name="connsiteX21" fmla="*/ 0 w 385888"/>
                <a:gd name="connsiteY21" fmla="*/ 96918 h 233328"/>
                <a:gd name="connsiteX22" fmla="*/ 223905 w 385888"/>
                <a:gd name="connsiteY22" fmla="*/ 234671 h 233328"/>
                <a:gd name="connsiteX23" fmla="*/ 386786 w 385888"/>
                <a:gd name="connsiteY23" fmla="*/ 118007 h 23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888" h="233328">
                  <a:moveTo>
                    <a:pt x="386786" y="118007"/>
                  </a:moveTo>
                  <a:cubicBezTo>
                    <a:pt x="377363" y="113071"/>
                    <a:pt x="369735" y="109930"/>
                    <a:pt x="363005" y="105443"/>
                  </a:cubicBezTo>
                  <a:cubicBezTo>
                    <a:pt x="346403" y="94226"/>
                    <a:pt x="332941" y="96020"/>
                    <a:pt x="316788" y="108584"/>
                  </a:cubicBezTo>
                  <a:cubicBezTo>
                    <a:pt x="281340" y="136404"/>
                    <a:pt x="244546" y="161981"/>
                    <a:pt x="207752" y="188454"/>
                  </a:cubicBezTo>
                  <a:cubicBezTo>
                    <a:pt x="202367" y="192044"/>
                    <a:pt x="195637" y="194287"/>
                    <a:pt x="189803" y="196980"/>
                  </a:cubicBezTo>
                  <a:cubicBezTo>
                    <a:pt x="188906" y="195185"/>
                    <a:pt x="187560" y="193390"/>
                    <a:pt x="186662" y="191595"/>
                  </a:cubicBezTo>
                  <a:cubicBezTo>
                    <a:pt x="232879" y="157942"/>
                    <a:pt x="278648" y="124289"/>
                    <a:pt x="327108" y="88841"/>
                  </a:cubicBezTo>
                  <a:cubicBezTo>
                    <a:pt x="313198" y="82110"/>
                    <a:pt x="300185" y="77175"/>
                    <a:pt x="288519" y="69995"/>
                  </a:cubicBezTo>
                  <a:cubicBezTo>
                    <a:pt x="275507" y="61919"/>
                    <a:pt x="265635" y="63265"/>
                    <a:pt x="253520" y="72688"/>
                  </a:cubicBezTo>
                  <a:cubicBezTo>
                    <a:pt x="219867" y="98264"/>
                    <a:pt x="185316" y="122943"/>
                    <a:pt x="150766" y="147173"/>
                  </a:cubicBezTo>
                  <a:cubicBezTo>
                    <a:pt x="145381" y="151212"/>
                    <a:pt x="138651" y="153006"/>
                    <a:pt x="132369" y="156147"/>
                  </a:cubicBezTo>
                  <a:cubicBezTo>
                    <a:pt x="131471" y="154352"/>
                    <a:pt x="130125" y="152558"/>
                    <a:pt x="129228" y="150763"/>
                  </a:cubicBezTo>
                  <a:cubicBezTo>
                    <a:pt x="171855" y="119802"/>
                    <a:pt x="214034" y="88393"/>
                    <a:pt x="258456" y="56085"/>
                  </a:cubicBezTo>
                  <a:cubicBezTo>
                    <a:pt x="242751" y="48457"/>
                    <a:pt x="229290" y="43073"/>
                    <a:pt x="217174" y="35445"/>
                  </a:cubicBezTo>
                  <a:cubicBezTo>
                    <a:pt x="205060" y="28266"/>
                    <a:pt x="196534" y="30509"/>
                    <a:pt x="185316" y="38586"/>
                  </a:cubicBezTo>
                  <a:cubicBezTo>
                    <a:pt x="151215" y="63714"/>
                    <a:pt x="116664" y="87944"/>
                    <a:pt x="81665" y="111725"/>
                  </a:cubicBezTo>
                  <a:cubicBezTo>
                    <a:pt x="76729" y="115315"/>
                    <a:pt x="69998" y="116212"/>
                    <a:pt x="64165" y="118456"/>
                  </a:cubicBezTo>
                  <a:cubicBezTo>
                    <a:pt x="63268" y="116661"/>
                    <a:pt x="62819" y="114866"/>
                    <a:pt x="61922" y="113520"/>
                  </a:cubicBezTo>
                  <a:cubicBezTo>
                    <a:pt x="103651" y="83905"/>
                    <a:pt x="145381" y="54291"/>
                    <a:pt x="188906" y="22881"/>
                  </a:cubicBezTo>
                  <a:cubicBezTo>
                    <a:pt x="175894" y="16599"/>
                    <a:pt x="165573" y="12561"/>
                    <a:pt x="156599" y="6279"/>
                  </a:cubicBezTo>
                  <a:cubicBezTo>
                    <a:pt x="140894" y="-4041"/>
                    <a:pt x="128779" y="-900"/>
                    <a:pt x="114421" y="10317"/>
                  </a:cubicBezTo>
                  <a:cubicBezTo>
                    <a:pt x="76729" y="39932"/>
                    <a:pt x="38589" y="68649"/>
                    <a:pt x="0" y="96918"/>
                  </a:cubicBezTo>
                  <a:lnTo>
                    <a:pt x="223905" y="234671"/>
                  </a:lnTo>
                  <a:cubicBezTo>
                    <a:pt x="278199" y="195634"/>
                    <a:pt x="332044" y="157045"/>
                    <a:pt x="386786" y="118007"/>
                  </a:cubicBezTo>
                  <a:close/>
                </a:path>
              </a:pathLst>
            </a:custGeom>
            <a:grpFill/>
            <a:ln w="4485" cap="flat">
              <a:noFill/>
              <a:prstDash val="solid"/>
              <a:miter/>
            </a:ln>
          </p:spPr>
          <p:txBody>
            <a:bodyPr rtlCol="0" anchor="ctr"/>
            <a:lstStyle/>
            <a:p>
              <a:endParaRPr lang="en-US" sz="1350"/>
            </a:p>
          </p:txBody>
        </p:sp>
        <p:sp>
          <p:nvSpPr>
            <p:cNvPr id="62" name="Freeform: Shape 381">
              <a:extLst>
                <a:ext uri="{FF2B5EF4-FFF2-40B4-BE49-F238E27FC236}">
                  <a16:creationId xmlns:a16="http://schemas.microsoft.com/office/drawing/2014/main" id="{10F4E100-571F-1A95-2CD0-38F1561183A2}"/>
                </a:ext>
              </a:extLst>
            </p:cNvPr>
            <p:cNvSpPr/>
            <p:nvPr/>
          </p:nvSpPr>
          <p:spPr>
            <a:xfrm>
              <a:off x="10764515" y="5644519"/>
              <a:ext cx="224354" cy="188457"/>
            </a:xfrm>
            <a:custGeom>
              <a:avLst/>
              <a:gdLst>
                <a:gd name="connsiteX0" fmla="*/ 0 w 224353"/>
                <a:gd name="connsiteY0" fmla="*/ 135959 h 188457"/>
                <a:gd name="connsiteX1" fmla="*/ 7179 w 224353"/>
                <a:gd name="connsiteY1" fmla="*/ 190252 h 188457"/>
                <a:gd name="connsiteX2" fmla="*/ 228392 w 224353"/>
                <a:gd name="connsiteY2" fmla="*/ 31858 h 188457"/>
                <a:gd name="connsiteX3" fmla="*/ 176791 w 224353"/>
                <a:gd name="connsiteY3" fmla="*/ 0 h 188457"/>
                <a:gd name="connsiteX4" fmla="*/ 177689 w 224353"/>
                <a:gd name="connsiteY4" fmla="*/ 3590 h 188457"/>
                <a:gd name="connsiteX5" fmla="*/ 11218 w 224353"/>
                <a:gd name="connsiteY5" fmla="*/ 117113 h 188457"/>
                <a:gd name="connsiteX6" fmla="*/ 0 w 224353"/>
                <a:gd name="connsiteY6" fmla="*/ 135959 h 18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353" h="188457">
                  <a:moveTo>
                    <a:pt x="0" y="135959"/>
                  </a:moveTo>
                  <a:cubicBezTo>
                    <a:pt x="449" y="153009"/>
                    <a:pt x="4038" y="170060"/>
                    <a:pt x="7179" y="190252"/>
                  </a:cubicBezTo>
                  <a:cubicBezTo>
                    <a:pt x="81665" y="136856"/>
                    <a:pt x="155253" y="84357"/>
                    <a:pt x="228392" y="31858"/>
                  </a:cubicBezTo>
                  <a:lnTo>
                    <a:pt x="176791" y="0"/>
                  </a:lnTo>
                  <a:cubicBezTo>
                    <a:pt x="177240" y="1346"/>
                    <a:pt x="177240" y="2244"/>
                    <a:pt x="177689" y="3590"/>
                  </a:cubicBezTo>
                  <a:cubicBezTo>
                    <a:pt x="122049" y="41281"/>
                    <a:pt x="66409" y="78973"/>
                    <a:pt x="11218" y="117113"/>
                  </a:cubicBezTo>
                  <a:cubicBezTo>
                    <a:pt x="6282" y="121151"/>
                    <a:pt x="0" y="129677"/>
                    <a:pt x="0" y="135959"/>
                  </a:cubicBezTo>
                  <a:close/>
                </a:path>
              </a:pathLst>
            </a:custGeom>
            <a:grpFill/>
            <a:ln w="4485" cap="flat">
              <a:noFill/>
              <a:prstDash val="solid"/>
              <a:miter/>
            </a:ln>
          </p:spPr>
          <p:txBody>
            <a:bodyPr rtlCol="0" anchor="ctr"/>
            <a:lstStyle/>
            <a:p>
              <a:endParaRPr lang="en-US" sz="1350"/>
            </a:p>
          </p:txBody>
        </p:sp>
        <p:sp>
          <p:nvSpPr>
            <p:cNvPr id="63" name="Freeform: Shape 382">
              <a:extLst>
                <a:ext uri="{FF2B5EF4-FFF2-40B4-BE49-F238E27FC236}">
                  <a16:creationId xmlns:a16="http://schemas.microsoft.com/office/drawing/2014/main" id="{FE77530E-CED0-E398-6334-805A16BE154F}"/>
                </a:ext>
              </a:extLst>
            </p:cNvPr>
            <p:cNvSpPr/>
            <p:nvPr/>
          </p:nvSpPr>
          <p:spPr>
            <a:xfrm>
              <a:off x="9653514" y="5408499"/>
              <a:ext cx="1736500" cy="1072412"/>
            </a:xfrm>
            <a:custGeom>
              <a:avLst/>
              <a:gdLst>
                <a:gd name="connsiteX0" fmla="*/ 369735 w 1736499"/>
                <a:gd name="connsiteY0" fmla="*/ 1052220 h 1072411"/>
                <a:gd name="connsiteX1" fmla="*/ 1058951 w 1736499"/>
                <a:gd name="connsiteY1" fmla="*/ 571654 h 1072411"/>
                <a:gd name="connsiteX2" fmla="*/ 1725282 w 1736499"/>
                <a:gd name="connsiteY2" fmla="*/ 105446 h 1072411"/>
                <a:gd name="connsiteX3" fmla="*/ 1740089 w 1736499"/>
                <a:gd name="connsiteY3" fmla="*/ 90190 h 1072411"/>
                <a:gd name="connsiteX4" fmla="*/ 1734705 w 1736499"/>
                <a:gd name="connsiteY4" fmla="*/ 0 h 1072411"/>
                <a:gd name="connsiteX5" fmla="*/ 1656630 w 1736499"/>
                <a:gd name="connsiteY5" fmla="*/ 55191 h 1072411"/>
                <a:gd name="connsiteX6" fmla="*/ 1646309 w 1736499"/>
                <a:gd name="connsiteY6" fmla="*/ 82562 h 1072411"/>
                <a:gd name="connsiteX7" fmla="*/ 1646758 w 1736499"/>
                <a:gd name="connsiteY7" fmla="*/ 104549 h 1072411"/>
                <a:gd name="connsiteX8" fmla="*/ 1640476 w 1736499"/>
                <a:gd name="connsiteY8" fmla="*/ 104549 h 1072411"/>
                <a:gd name="connsiteX9" fmla="*/ 1631502 w 1736499"/>
                <a:gd name="connsiteY9" fmla="*/ 73139 h 1072411"/>
                <a:gd name="connsiteX10" fmla="*/ 1547593 w 1736499"/>
                <a:gd name="connsiteY10" fmla="*/ 132817 h 1072411"/>
                <a:gd name="connsiteX11" fmla="*/ 1538171 w 1736499"/>
                <a:gd name="connsiteY11" fmla="*/ 157048 h 1072411"/>
                <a:gd name="connsiteX12" fmla="*/ 1538619 w 1736499"/>
                <a:gd name="connsiteY12" fmla="*/ 179932 h 1072411"/>
                <a:gd name="connsiteX13" fmla="*/ 1532338 w 1736499"/>
                <a:gd name="connsiteY13" fmla="*/ 180381 h 1072411"/>
                <a:gd name="connsiteX14" fmla="*/ 1524261 w 1736499"/>
                <a:gd name="connsiteY14" fmla="*/ 151214 h 1072411"/>
                <a:gd name="connsiteX15" fmla="*/ 1517979 w 1736499"/>
                <a:gd name="connsiteY15" fmla="*/ 154804 h 1072411"/>
                <a:gd name="connsiteX16" fmla="*/ 1353303 w 1736499"/>
                <a:gd name="connsiteY16" fmla="*/ 272366 h 1072411"/>
                <a:gd name="connsiteX17" fmla="*/ 1353752 w 1736499"/>
                <a:gd name="connsiteY17" fmla="*/ 310506 h 1072411"/>
                <a:gd name="connsiteX18" fmla="*/ 1341637 w 1736499"/>
                <a:gd name="connsiteY18" fmla="*/ 310506 h 1072411"/>
                <a:gd name="connsiteX19" fmla="*/ 1341188 w 1736499"/>
                <a:gd name="connsiteY19" fmla="*/ 280891 h 1072411"/>
                <a:gd name="connsiteX20" fmla="*/ 1131641 w 1736499"/>
                <a:gd name="connsiteY20" fmla="*/ 429862 h 1072411"/>
                <a:gd name="connsiteX21" fmla="*/ 1122667 w 1736499"/>
                <a:gd name="connsiteY21" fmla="*/ 458579 h 1072411"/>
                <a:gd name="connsiteX22" fmla="*/ 1120872 w 1736499"/>
                <a:gd name="connsiteY22" fmla="*/ 481912 h 1072411"/>
                <a:gd name="connsiteX23" fmla="*/ 1114590 w 1736499"/>
                <a:gd name="connsiteY23" fmla="*/ 481015 h 1072411"/>
                <a:gd name="connsiteX24" fmla="*/ 1108309 w 1736499"/>
                <a:gd name="connsiteY24" fmla="*/ 446913 h 1072411"/>
                <a:gd name="connsiteX25" fmla="*/ 920300 w 1736499"/>
                <a:gd name="connsiteY25" fmla="*/ 581077 h 1072411"/>
                <a:gd name="connsiteX26" fmla="*/ 902352 w 1736499"/>
                <a:gd name="connsiteY26" fmla="*/ 613832 h 1072411"/>
                <a:gd name="connsiteX27" fmla="*/ 896518 w 1736499"/>
                <a:gd name="connsiteY27" fmla="*/ 626396 h 1072411"/>
                <a:gd name="connsiteX28" fmla="*/ 892480 w 1736499"/>
                <a:gd name="connsiteY28" fmla="*/ 625050 h 1072411"/>
                <a:gd name="connsiteX29" fmla="*/ 888890 w 1736499"/>
                <a:gd name="connsiteY29" fmla="*/ 603961 h 1072411"/>
                <a:gd name="connsiteX30" fmla="*/ 869147 w 1736499"/>
                <a:gd name="connsiteY30" fmla="*/ 617422 h 1072411"/>
                <a:gd name="connsiteX31" fmla="*/ 677998 w 1736499"/>
                <a:gd name="connsiteY31" fmla="*/ 754278 h 1072411"/>
                <a:gd name="connsiteX32" fmla="*/ 652421 w 1736499"/>
                <a:gd name="connsiteY32" fmla="*/ 757419 h 1072411"/>
                <a:gd name="connsiteX33" fmla="*/ 492233 w 1736499"/>
                <a:gd name="connsiteY33" fmla="*/ 669472 h 1072411"/>
                <a:gd name="connsiteX34" fmla="*/ 479669 w 1736499"/>
                <a:gd name="connsiteY34" fmla="*/ 647486 h 1072411"/>
                <a:gd name="connsiteX35" fmla="*/ 480117 w 1736499"/>
                <a:gd name="connsiteY35" fmla="*/ 566269 h 1072411"/>
                <a:gd name="connsiteX36" fmla="*/ 474284 w 1736499"/>
                <a:gd name="connsiteY36" fmla="*/ 550565 h 1072411"/>
                <a:gd name="connsiteX37" fmla="*/ 429414 w 1736499"/>
                <a:gd name="connsiteY37" fmla="*/ 526783 h 1072411"/>
                <a:gd name="connsiteX38" fmla="*/ 395312 w 1736499"/>
                <a:gd name="connsiteY38" fmla="*/ 628640 h 1072411"/>
                <a:gd name="connsiteX39" fmla="*/ 564475 w 1736499"/>
                <a:gd name="connsiteY39" fmla="*/ 721522 h 1072411"/>
                <a:gd name="connsiteX40" fmla="*/ 616973 w 1736499"/>
                <a:gd name="connsiteY40" fmla="*/ 815302 h 1072411"/>
                <a:gd name="connsiteX41" fmla="*/ 600820 w 1736499"/>
                <a:gd name="connsiteY41" fmla="*/ 845814 h 1072411"/>
                <a:gd name="connsiteX42" fmla="*/ 376915 w 1736499"/>
                <a:gd name="connsiteY42" fmla="*/ 1001067 h 1072411"/>
                <a:gd name="connsiteX43" fmla="*/ 345505 w 1736499"/>
                <a:gd name="connsiteY43" fmla="*/ 1002862 h 1072411"/>
                <a:gd name="connsiteX44" fmla="*/ 116664 w 1736499"/>
                <a:gd name="connsiteY44" fmla="*/ 875429 h 1072411"/>
                <a:gd name="connsiteX45" fmla="*/ 98267 w 1736499"/>
                <a:gd name="connsiteY45" fmla="*/ 870493 h 1072411"/>
                <a:gd name="connsiteX46" fmla="*/ 0 w 1736499"/>
                <a:gd name="connsiteY46" fmla="*/ 934659 h 1072411"/>
                <a:gd name="connsiteX47" fmla="*/ 246340 w 1736499"/>
                <a:gd name="connsiteY47" fmla="*/ 1060297 h 1072411"/>
                <a:gd name="connsiteX48" fmla="*/ 369735 w 1736499"/>
                <a:gd name="connsiteY48" fmla="*/ 1052220 h 107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36499" h="1072411">
                  <a:moveTo>
                    <a:pt x="369735" y="1052220"/>
                  </a:moveTo>
                  <a:cubicBezTo>
                    <a:pt x="600371" y="893377"/>
                    <a:pt x="829212" y="732291"/>
                    <a:pt x="1058951" y="571654"/>
                  </a:cubicBezTo>
                  <a:cubicBezTo>
                    <a:pt x="1281061" y="416401"/>
                    <a:pt x="1503172" y="261148"/>
                    <a:pt x="1725282" y="105446"/>
                  </a:cubicBezTo>
                  <a:cubicBezTo>
                    <a:pt x="1731115" y="101408"/>
                    <a:pt x="1740089" y="95126"/>
                    <a:pt x="1740089" y="90190"/>
                  </a:cubicBezTo>
                  <a:cubicBezTo>
                    <a:pt x="1739641" y="61024"/>
                    <a:pt x="1736948" y="31858"/>
                    <a:pt x="1734705" y="0"/>
                  </a:cubicBezTo>
                  <a:cubicBezTo>
                    <a:pt x="1706436" y="20192"/>
                    <a:pt x="1682206" y="38140"/>
                    <a:pt x="1656630" y="55191"/>
                  </a:cubicBezTo>
                  <a:cubicBezTo>
                    <a:pt x="1645861" y="62370"/>
                    <a:pt x="1641822" y="69550"/>
                    <a:pt x="1646309" y="82562"/>
                  </a:cubicBezTo>
                  <a:cubicBezTo>
                    <a:pt x="1648553" y="89293"/>
                    <a:pt x="1646758" y="97370"/>
                    <a:pt x="1646758" y="104549"/>
                  </a:cubicBezTo>
                  <a:cubicBezTo>
                    <a:pt x="1644515" y="104549"/>
                    <a:pt x="1642720" y="104549"/>
                    <a:pt x="1640476" y="104549"/>
                  </a:cubicBezTo>
                  <a:cubicBezTo>
                    <a:pt x="1637784" y="94677"/>
                    <a:pt x="1634643" y="85255"/>
                    <a:pt x="1631502" y="73139"/>
                  </a:cubicBezTo>
                  <a:cubicBezTo>
                    <a:pt x="1602785" y="93780"/>
                    <a:pt x="1575413" y="113972"/>
                    <a:pt x="1547593" y="132817"/>
                  </a:cubicBezTo>
                  <a:cubicBezTo>
                    <a:pt x="1538171" y="139099"/>
                    <a:pt x="1535030" y="145830"/>
                    <a:pt x="1538171" y="157048"/>
                  </a:cubicBezTo>
                  <a:cubicBezTo>
                    <a:pt x="1539966" y="164227"/>
                    <a:pt x="1538619" y="172304"/>
                    <a:pt x="1538619" y="179932"/>
                  </a:cubicBezTo>
                  <a:cubicBezTo>
                    <a:pt x="1536376" y="179932"/>
                    <a:pt x="1534581" y="180381"/>
                    <a:pt x="1532338" y="180381"/>
                  </a:cubicBezTo>
                  <a:cubicBezTo>
                    <a:pt x="1529645" y="170958"/>
                    <a:pt x="1526953" y="161535"/>
                    <a:pt x="1524261" y="151214"/>
                  </a:cubicBezTo>
                  <a:cubicBezTo>
                    <a:pt x="1521120" y="153009"/>
                    <a:pt x="1519325" y="153458"/>
                    <a:pt x="1517979" y="154804"/>
                  </a:cubicBezTo>
                  <a:cubicBezTo>
                    <a:pt x="1463236" y="193842"/>
                    <a:pt x="1408045" y="233328"/>
                    <a:pt x="1353303" y="272366"/>
                  </a:cubicBezTo>
                  <a:lnTo>
                    <a:pt x="1353752" y="310506"/>
                  </a:lnTo>
                  <a:lnTo>
                    <a:pt x="1341637" y="310506"/>
                  </a:lnTo>
                  <a:lnTo>
                    <a:pt x="1341188" y="280891"/>
                  </a:lnTo>
                  <a:cubicBezTo>
                    <a:pt x="1271190" y="330698"/>
                    <a:pt x="1201640" y="380504"/>
                    <a:pt x="1131641" y="429862"/>
                  </a:cubicBezTo>
                  <a:cubicBezTo>
                    <a:pt x="1119975" y="438388"/>
                    <a:pt x="1120872" y="446913"/>
                    <a:pt x="1122667" y="458579"/>
                  </a:cubicBezTo>
                  <a:cubicBezTo>
                    <a:pt x="1123565" y="466208"/>
                    <a:pt x="1121770" y="474284"/>
                    <a:pt x="1120872" y="481912"/>
                  </a:cubicBezTo>
                  <a:cubicBezTo>
                    <a:pt x="1118629" y="481464"/>
                    <a:pt x="1116834" y="481464"/>
                    <a:pt x="1114590" y="481015"/>
                  </a:cubicBezTo>
                  <a:cubicBezTo>
                    <a:pt x="1112796" y="470246"/>
                    <a:pt x="1111001" y="459926"/>
                    <a:pt x="1108309" y="446913"/>
                  </a:cubicBezTo>
                  <a:cubicBezTo>
                    <a:pt x="1044143" y="492681"/>
                    <a:pt x="982221" y="537103"/>
                    <a:pt x="920300" y="581077"/>
                  </a:cubicBezTo>
                  <a:cubicBezTo>
                    <a:pt x="908634" y="589153"/>
                    <a:pt x="896967" y="595884"/>
                    <a:pt x="902352" y="613832"/>
                  </a:cubicBezTo>
                  <a:cubicBezTo>
                    <a:pt x="903249" y="616973"/>
                    <a:pt x="898762" y="622358"/>
                    <a:pt x="896518" y="626396"/>
                  </a:cubicBezTo>
                  <a:cubicBezTo>
                    <a:pt x="895172" y="625948"/>
                    <a:pt x="893826" y="625499"/>
                    <a:pt x="892480" y="625050"/>
                  </a:cubicBezTo>
                  <a:cubicBezTo>
                    <a:pt x="891583" y="618768"/>
                    <a:pt x="890236" y="612486"/>
                    <a:pt x="888890" y="603961"/>
                  </a:cubicBezTo>
                  <a:cubicBezTo>
                    <a:pt x="881262" y="608897"/>
                    <a:pt x="874980" y="612935"/>
                    <a:pt x="869147" y="617422"/>
                  </a:cubicBezTo>
                  <a:cubicBezTo>
                    <a:pt x="805431" y="663190"/>
                    <a:pt x="741714" y="708510"/>
                    <a:pt x="677998" y="754278"/>
                  </a:cubicBezTo>
                  <a:cubicBezTo>
                    <a:pt x="669472" y="760111"/>
                    <a:pt x="663190" y="763701"/>
                    <a:pt x="652421" y="757419"/>
                  </a:cubicBezTo>
                  <a:cubicBezTo>
                    <a:pt x="599025" y="727804"/>
                    <a:pt x="545180" y="699536"/>
                    <a:pt x="492233" y="669472"/>
                  </a:cubicBezTo>
                  <a:cubicBezTo>
                    <a:pt x="485951" y="665882"/>
                    <a:pt x="480117" y="655114"/>
                    <a:pt x="479669" y="647486"/>
                  </a:cubicBezTo>
                  <a:cubicBezTo>
                    <a:pt x="478323" y="620563"/>
                    <a:pt x="480117" y="593192"/>
                    <a:pt x="480117" y="566269"/>
                  </a:cubicBezTo>
                  <a:cubicBezTo>
                    <a:pt x="480117" y="560885"/>
                    <a:pt x="478323" y="552808"/>
                    <a:pt x="474284" y="550565"/>
                  </a:cubicBezTo>
                  <a:cubicBezTo>
                    <a:pt x="459477" y="541142"/>
                    <a:pt x="443323" y="533962"/>
                    <a:pt x="429414" y="526783"/>
                  </a:cubicBezTo>
                  <a:cubicBezTo>
                    <a:pt x="413709" y="560436"/>
                    <a:pt x="447810" y="605307"/>
                    <a:pt x="395312" y="628640"/>
                  </a:cubicBezTo>
                  <a:cubicBezTo>
                    <a:pt x="454092" y="661395"/>
                    <a:pt x="507489" y="695497"/>
                    <a:pt x="564475" y="721522"/>
                  </a:cubicBezTo>
                  <a:cubicBezTo>
                    <a:pt x="608897" y="741714"/>
                    <a:pt x="625499" y="768637"/>
                    <a:pt x="616973" y="815302"/>
                  </a:cubicBezTo>
                  <a:cubicBezTo>
                    <a:pt x="614730" y="828315"/>
                    <a:pt x="612486" y="837738"/>
                    <a:pt x="600820" y="845814"/>
                  </a:cubicBezTo>
                  <a:cubicBezTo>
                    <a:pt x="525886" y="896967"/>
                    <a:pt x="450951" y="948568"/>
                    <a:pt x="376915" y="1001067"/>
                  </a:cubicBezTo>
                  <a:cubicBezTo>
                    <a:pt x="365697" y="1009144"/>
                    <a:pt x="357620" y="1009593"/>
                    <a:pt x="345505" y="1002862"/>
                  </a:cubicBezTo>
                  <a:cubicBezTo>
                    <a:pt x="269673" y="959786"/>
                    <a:pt x="192944" y="917608"/>
                    <a:pt x="116664" y="875429"/>
                  </a:cubicBezTo>
                  <a:cubicBezTo>
                    <a:pt x="111280" y="872288"/>
                    <a:pt x="102305" y="868250"/>
                    <a:pt x="98267" y="870493"/>
                  </a:cubicBezTo>
                  <a:cubicBezTo>
                    <a:pt x="65960" y="890685"/>
                    <a:pt x="34102" y="912223"/>
                    <a:pt x="0" y="934659"/>
                  </a:cubicBezTo>
                  <a:cubicBezTo>
                    <a:pt x="84357" y="978183"/>
                    <a:pt x="164676" y="1020811"/>
                    <a:pt x="246340" y="1060297"/>
                  </a:cubicBezTo>
                  <a:cubicBezTo>
                    <a:pt x="287622" y="1081386"/>
                    <a:pt x="332941" y="1077797"/>
                    <a:pt x="369735" y="1052220"/>
                  </a:cubicBezTo>
                  <a:close/>
                </a:path>
              </a:pathLst>
            </a:custGeom>
            <a:grpFill/>
            <a:ln w="4485" cap="flat">
              <a:noFill/>
              <a:prstDash val="solid"/>
              <a:miter/>
            </a:ln>
          </p:spPr>
          <p:txBody>
            <a:bodyPr rtlCol="0" anchor="ctr"/>
            <a:lstStyle/>
            <a:p>
              <a:endParaRPr lang="en-US" sz="1350"/>
            </a:p>
          </p:txBody>
        </p:sp>
      </p:grpSp>
      <p:sp>
        <p:nvSpPr>
          <p:cNvPr id="64" name="Marcador de contenido 2">
            <a:extLst>
              <a:ext uri="{FF2B5EF4-FFF2-40B4-BE49-F238E27FC236}">
                <a16:creationId xmlns:a16="http://schemas.microsoft.com/office/drawing/2014/main" id="{22F52561-A5E8-DCE3-5139-388F89F1A5EE}"/>
              </a:ext>
            </a:extLst>
          </p:cNvPr>
          <p:cNvSpPr txBox="1">
            <a:spLocks/>
          </p:cNvSpPr>
          <p:nvPr/>
        </p:nvSpPr>
        <p:spPr>
          <a:xfrm>
            <a:off x="2214300" y="1488541"/>
            <a:ext cx="6709697" cy="2236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800" dirty="0">
                <a:solidFill>
                  <a:srgbClr val="555555"/>
                </a:solidFill>
                <a:latin typeface="Arial" panose="020B0604020202020204" pitchFamily="34" charset="0"/>
                <a:cs typeface="Arial" panose="020B0604020202020204" pitchFamily="34" charset="0"/>
              </a:rPr>
              <a:t>Desarrolla las bases para normar aspectos relacionados con:</a:t>
            </a:r>
          </a:p>
          <a:p>
            <a:pPr marL="0" indent="0" algn="just">
              <a:buNone/>
            </a:pPr>
            <a:endParaRPr lang="es-ES" sz="1800" dirty="0">
              <a:solidFill>
                <a:srgbClr val="555555"/>
              </a:solidFill>
              <a:latin typeface="Arial" panose="020B0604020202020204" pitchFamily="34" charset="0"/>
              <a:cs typeface="Arial" panose="020B0604020202020204" pitchFamily="34" charset="0"/>
            </a:endParaRPr>
          </a:p>
          <a:p>
            <a:pPr marL="0" indent="0" algn="just">
              <a:buNone/>
            </a:pPr>
            <a:r>
              <a:rPr lang="es-ES" sz="1800" dirty="0">
                <a:solidFill>
                  <a:srgbClr val="555555"/>
                </a:solidFill>
                <a:latin typeface="Arial" panose="020B0604020202020204" pitchFamily="34" charset="0"/>
                <a:cs typeface="Arial" panose="020B0604020202020204" pitchFamily="34" charset="0"/>
              </a:rPr>
              <a:t>	MEDIO AMBIENTE</a:t>
            </a:r>
          </a:p>
          <a:p>
            <a:pPr marL="0" indent="0" algn="just">
              <a:buNone/>
            </a:pPr>
            <a:endParaRPr lang="es-ES" sz="1800" dirty="0">
              <a:solidFill>
                <a:srgbClr val="555555"/>
              </a:solidFill>
              <a:latin typeface="Arial" panose="020B0604020202020204" pitchFamily="34" charset="0"/>
              <a:cs typeface="Arial" panose="020B0604020202020204" pitchFamily="34" charset="0"/>
            </a:endParaRPr>
          </a:p>
          <a:p>
            <a:pPr marL="0" indent="0" algn="just">
              <a:buNone/>
            </a:pPr>
            <a:r>
              <a:rPr lang="es-ES" sz="1800" dirty="0">
                <a:solidFill>
                  <a:srgbClr val="555555"/>
                </a:solidFill>
                <a:latin typeface="Arial" panose="020B0604020202020204" pitchFamily="34" charset="0"/>
                <a:cs typeface="Arial" panose="020B0604020202020204" pitchFamily="34" charset="0"/>
              </a:rPr>
              <a:t>	RELACIÓN CIUDAD PUERTO</a:t>
            </a:r>
          </a:p>
          <a:p>
            <a:pPr marL="0" indent="0" algn="just">
              <a:buNone/>
            </a:pPr>
            <a:r>
              <a:rPr lang="es-ES" sz="1800" dirty="0">
                <a:solidFill>
                  <a:srgbClr val="555555"/>
                </a:solidFill>
                <a:latin typeface="Arial" panose="020B0604020202020204" pitchFamily="34" charset="0"/>
                <a:cs typeface="Arial" panose="020B0604020202020204" pitchFamily="34" charset="0"/>
              </a:rPr>
              <a:t>Su inclusión en las legislaciones portuarias</a:t>
            </a:r>
          </a:p>
          <a:p>
            <a:pPr marL="0" indent="0" algn="just">
              <a:buNone/>
            </a:pPr>
            <a:r>
              <a:rPr lang="es-ES" sz="1800" dirty="0">
                <a:solidFill>
                  <a:srgbClr val="555555"/>
                </a:solidFill>
                <a:latin typeface="Arial" panose="020B0604020202020204" pitchFamily="34" charset="0"/>
                <a:cs typeface="Arial" panose="020B0604020202020204" pitchFamily="34" charset="0"/>
              </a:rPr>
              <a:t>Debe tener un carácter especial</a:t>
            </a:r>
          </a:p>
          <a:p>
            <a:pPr marL="0" indent="0">
              <a:buNone/>
            </a:pPr>
            <a:endParaRPr lang="es-ES" sz="1800" dirty="0"/>
          </a:p>
        </p:txBody>
      </p:sp>
      <p:sp>
        <p:nvSpPr>
          <p:cNvPr id="9" name="Rectangle 37">
            <a:extLst>
              <a:ext uri="{FF2B5EF4-FFF2-40B4-BE49-F238E27FC236}">
                <a16:creationId xmlns:a16="http://schemas.microsoft.com/office/drawing/2014/main" id="{AC26578D-F879-D4C8-8067-972CE229E5B3}"/>
              </a:ext>
            </a:extLst>
          </p:cNvPr>
          <p:cNvSpPr/>
          <p:nvPr/>
        </p:nvSpPr>
        <p:spPr>
          <a:xfrm>
            <a:off x="0" y="-1"/>
            <a:ext cx="1987202" cy="6988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accent2"/>
              </a:solidFill>
            </a:endParaRPr>
          </a:p>
        </p:txBody>
      </p:sp>
      <p:sp>
        <p:nvSpPr>
          <p:cNvPr id="10" name="Rectangle 37">
            <a:extLst>
              <a:ext uri="{FF2B5EF4-FFF2-40B4-BE49-F238E27FC236}">
                <a16:creationId xmlns:a16="http://schemas.microsoft.com/office/drawing/2014/main" id="{091FC04C-E4A4-7E26-5440-D290B9A136CC}"/>
              </a:ext>
            </a:extLst>
          </p:cNvPr>
          <p:cNvSpPr/>
          <p:nvPr/>
        </p:nvSpPr>
        <p:spPr>
          <a:xfrm>
            <a:off x="0" y="0"/>
            <a:ext cx="1987202" cy="6988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accent2"/>
              </a:solidFill>
            </a:endParaRPr>
          </a:p>
        </p:txBody>
      </p:sp>
      <p:sp>
        <p:nvSpPr>
          <p:cNvPr id="11" name="Text Placeholder 15">
            <a:extLst>
              <a:ext uri="{FF2B5EF4-FFF2-40B4-BE49-F238E27FC236}">
                <a16:creationId xmlns:a16="http://schemas.microsoft.com/office/drawing/2014/main" id="{0B79C555-3897-D9CD-FF0D-37DA0C04CDE7}"/>
              </a:ext>
            </a:extLst>
          </p:cNvPr>
          <p:cNvSpPr txBox="1">
            <a:spLocks/>
          </p:cNvSpPr>
          <p:nvPr/>
        </p:nvSpPr>
        <p:spPr>
          <a:xfrm rot="16200000">
            <a:off x="-1228938" y="3034204"/>
            <a:ext cx="4347552" cy="212835"/>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_tradnl" altLang="ko-KR" sz="4000" b="1" dirty="0">
                <a:solidFill>
                  <a:schemeClr val="bg1"/>
                </a:solidFill>
                <a:cs typeface="Arial" pitchFamily="34" charset="0"/>
              </a:rPr>
              <a:t>GUÍAS REGULATORIAS INTERNACIONALES</a:t>
            </a:r>
          </a:p>
        </p:txBody>
      </p:sp>
    </p:spTree>
    <p:extLst>
      <p:ext uri="{BB962C8B-B14F-4D97-AF65-F5344CB8AC3E}">
        <p14:creationId xmlns:p14="http://schemas.microsoft.com/office/powerpoint/2010/main" val="3886383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171489" y="137446"/>
            <a:ext cx="6709697" cy="1211748"/>
          </a:xfrm>
          <a:prstGeom prst="rect">
            <a:avLst/>
          </a:prstGeom>
        </p:spPr>
        <p:txBody>
          <a:bodyPr>
            <a:noAutofit/>
          </a:bodyPr>
          <a:lstStyle/>
          <a:p>
            <a:r>
              <a:rPr lang="en-US" sz="3200" dirty="0"/>
              <a:t>Ley </a:t>
            </a:r>
            <a:r>
              <a:rPr lang="en-US" sz="3200" dirty="0" err="1"/>
              <a:t>Modelo</a:t>
            </a:r>
            <a:r>
              <a:rPr lang="en-US" sz="3200" dirty="0"/>
              <a:t> de </a:t>
            </a:r>
            <a:r>
              <a:rPr lang="en-US" sz="3200" dirty="0" err="1"/>
              <a:t>Puertos</a:t>
            </a:r>
            <a:endParaRPr lang="en-US" sz="3200" dirty="0"/>
          </a:p>
          <a:p>
            <a:r>
              <a:rPr lang="en-US" sz="3200" dirty="0"/>
              <a:t>CIP/OEA </a:t>
            </a:r>
          </a:p>
        </p:txBody>
      </p:sp>
      <p:grpSp>
        <p:nvGrpSpPr>
          <p:cNvPr id="3" name="Group 2">
            <a:extLst>
              <a:ext uri="{FF2B5EF4-FFF2-40B4-BE49-F238E27FC236}">
                <a16:creationId xmlns:a16="http://schemas.microsoft.com/office/drawing/2014/main" id="{CBB23B69-D150-4A7F-8641-F5F102F08CE6}"/>
              </a:ext>
            </a:extLst>
          </p:cNvPr>
          <p:cNvGrpSpPr/>
          <p:nvPr/>
        </p:nvGrpSpPr>
        <p:grpSpPr>
          <a:xfrm>
            <a:off x="2903629" y="4008750"/>
            <a:ext cx="5538435" cy="2841393"/>
            <a:chOff x="755577" y="2780928"/>
            <a:chExt cx="4561824" cy="2880320"/>
          </a:xfrm>
        </p:grpSpPr>
        <p:sp>
          <p:nvSpPr>
            <p:cNvPr id="4" name="Pentagon 5">
              <a:extLst>
                <a:ext uri="{FF2B5EF4-FFF2-40B4-BE49-F238E27FC236}">
                  <a16:creationId xmlns:a16="http://schemas.microsoft.com/office/drawing/2014/main" id="{D7F62CD3-E13B-4A6D-80B8-8E5DEFC12A3E}"/>
                </a:ext>
              </a:extLst>
            </p:cNvPr>
            <p:cNvSpPr/>
            <p:nvPr/>
          </p:nvSpPr>
          <p:spPr>
            <a:xfrm>
              <a:off x="3779912" y="2780928"/>
              <a:ext cx="1537489" cy="576064"/>
            </a:xfrm>
            <a:custGeom>
              <a:avLst/>
              <a:gdLst/>
              <a:ahLst/>
              <a:cxnLst/>
              <a:rect l="l" t="t" r="r" b="b"/>
              <a:pathLst>
                <a:path w="1728192" h="576064">
                  <a:moveTo>
                    <a:pt x="144538" y="0"/>
                  </a:moveTo>
                  <a:lnTo>
                    <a:pt x="1440160" y="0"/>
                  </a:lnTo>
                  <a:lnTo>
                    <a:pt x="1728192" y="288032"/>
                  </a:lnTo>
                  <a:lnTo>
                    <a:pt x="1440160" y="576064"/>
                  </a:lnTo>
                  <a:lnTo>
                    <a:pt x="0" y="576064"/>
                  </a:lnTo>
                  <a:lnTo>
                    <a:pt x="0" y="560466"/>
                  </a:lnTo>
                  <a:lnTo>
                    <a:pt x="144962" y="1081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5" name="Parallelogram 4">
              <a:extLst>
                <a:ext uri="{FF2B5EF4-FFF2-40B4-BE49-F238E27FC236}">
                  <a16:creationId xmlns:a16="http://schemas.microsoft.com/office/drawing/2014/main" id="{58777E87-3342-4C5D-9106-5572D65A9CAB}"/>
                </a:ext>
              </a:extLst>
            </p:cNvPr>
            <p:cNvSpPr/>
            <p:nvPr/>
          </p:nvSpPr>
          <p:spPr>
            <a:xfrm>
              <a:off x="2995522" y="3356992"/>
              <a:ext cx="1409365" cy="576064"/>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 name="Parallelogram 5">
              <a:extLst>
                <a:ext uri="{FF2B5EF4-FFF2-40B4-BE49-F238E27FC236}">
                  <a16:creationId xmlns:a16="http://schemas.microsoft.com/office/drawing/2014/main" id="{4C804F44-D4A6-434A-8726-D08E66128BCE}"/>
                </a:ext>
              </a:extLst>
            </p:cNvPr>
            <p:cNvSpPr/>
            <p:nvPr/>
          </p:nvSpPr>
          <p:spPr>
            <a:xfrm>
              <a:off x="2211133" y="3933056"/>
              <a:ext cx="1409365" cy="576064"/>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 name="Parallelogram 6">
              <a:extLst>
                <a:ext uri="{FF2B5EF4-FFF2-40B4-BE49-F238E27FC236}">
                  <a16:creationId xmlns:a16="http://schemas.microsoft.com/office/drawing/2014/main" id="{71FCFD01-C39B-4921-B50E-ED253AA86ADA}"/>
                </a:ext>
              </a:extLst>
            </p:cNvPr>
            <p:cNvSpPr/>
            <p:nvPr/>
          </p:nvSpPr>
          <p:spPr>
            <a:xfrm>
              <a:off x="1426744" y="4509120"/>
              <a:ext cx="1409365" cy="576064"/>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 name="Parallelogram 46">
              <a:extLst>
                <a:ext uri="{FF2B5EF4-FFF2-40B4-BE49-F238E27FC236}">
                  <a16:creationId xmlns:a16="http://schemas.microsoft.com/office/drawing/2014/main" id="{C0D2345C-61F8-42A3-B958-83C2A8890F36}"/>
                </a:ext>
              </a:extLst>
            </p:cNvPr>
            <p:cNvSpPr/>
            <p:nvPr/>
          </p:nvSpPr>
          <p:spPr>
            <a:xfrm>
              <a:off x="755577" y="5085184"/>
              <a:ext cx="1296143" cy="576064"/>
            </a:xfrm>
            <a:custGeom>
              <a:avLst/>
              <a:gdLst/>
              <a:ahLst/>
              <a:cxnLst/>
              <a:rect l="l" t="t" r="r" b="b"/>
              <a:pathLst>
                <a:path w="1706488" h="576064">
                  <a:moveTo>
                    <a:pt x="0" y="0"/>
                  </a:moveTo>
                  <a:lnTo>
                    <a:pt x="150361" y="0"/>
                  </a:lnTo>
                  <a:lnTo>
                    <a:pt x="751804" y="0"/>
                  </a:lnTo>
                  <a:lnTo>
                    <a:pt x="1503607" y="0"/>
                  </a:lnTo>
                  <a:lnTo>
                    <a:pt x="1653968" y="0"/>
                  </a:lnTo>
                  <a:lnTo>
                    <a:pt x="1706488" y="0"/>
                  </a:lnTo>
                  <a:lnTo>
                    <a:pt x="1706488" y="576064"/>
                  </a:lnTo>
                  <a:lnTo>
                    <a:pt x="1653968" y="576064"/>
                  </a:lnTo>
                  <a:lnTo>
                    <a:pt x="1503607" y="576064"/>
                  </a:lnTo>
                  <a:lnTo>
                    <a:pt x="751804" y="576064"/>
                  </a:lnTo>
                  <a:lnTo>
                    <a:pt x="150361" y="576064"/>
                  </a:lnTo>
                  <a:lnTo>
                    <a:pt x="2299" y="576064"/>
                  </a:lnTo>
                  <a:lnTo>
                    <a:pt x="175592" y="308248"/>
                  </a:lnTo>
                  <a:lnTo>
                    <a:pt x="12306" y="14334"/>
                  </a:lnTo>
                  <a:lnTo>
                    <a:pt x="1887" y="723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sp>
        <p:nvSpPr>
          <p:cNvPr id="24" name="Freeform 16">
            <a:extLst>
              <a:ext uri="{FF2B5EF4-FFF2-40B4-BE49-F238E27FC236}">
                <a16:creationId xmlns:a16="http://schemas.microsoft.com/office/drawing/2014/main" id="{2425C988-DE21-42FD-A4CC-D914C082DF74}"/>
              </a:ext>
            </a:extLst>
          </p:cNvPr>
          <p:cNvSpPr/>
          <p:nvPr/>
        </p:nvSpPr>
        <p:spPr>
          <a:xfrm>
            <a:off x="6309545" y="4213579"/>
            <a:ext cx="1247278" cy="1192368"/>
          </a:xfrm>
          <a:custGeom>
            <a:avLst/>
            <a:gdLst>
              <a:gd name="connsiteX0" fmla="*/ 1556657 w 1730828"/>
              <a:gd name="connsiteY0" fmla="*/ 152400 h 1654629"/>
              <a:gd name="connsiteX1" fmla="*/ 1730828 w 1730828"/>
              <a:gd name="connsiteY1" fmla="*/ 674915 h 1654629"/>
              <a:gd name="connsiteX2" fmla="*/ 685800 w 1730828"/>
              <a:gd name="connsiteY2" fmla="*/ 1654629 h 1654629"/>
              <a:gd name="connsiteX3" fmla="*/ 0 w 1730828"/>
              <a:gd name="connsiteY3" fmla="*/ 914400 h 1654629"/>
              <a:gd name="connsiteX4" fmla="*/ 1023257 w 1730828"/>
              <a:gd name="connsiteY4" fmla="*/ 0 h 1654629"/>
              <a:gd name="connsiteX5" fmla="*/ 1556657 w 1730828"/>
              <a:gd name="connsiteY5" fmla="*/ 152400 h 165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0828" h="1654629">
                <a:moveTo>
                  <a:pt x="1556657" y="152400"/>
                </a:moveTo>
                <a:lnTo>
                  <a:pt x="1730828" y="674915"/>
                </a:lnTo>
                <a:lnTo>
                  <a:pt x="685800" y="1654629"/>
                </a:lnTo>
                <a:lnTo>
                  <a:pt x="0" y="914400"/>
                </a:lnTo>
                <a:lnTo>
                  <a:pt x="1023257" y="0"/>
                </a:lnTo>
                <a:lnTo>
                  <a:pt x="1556657" y="152400"/>
                </a:lnTo>
                <a:close/>
              </a:path>
            </a:pathLst>
          </a:custGeom>
          <a:gradFill>
            <a:gsLst>
              <a:gs pos="0">
                <a:schemeClr val="bg1">
                  <a:alpha val="0"/>
                </a:schemeClr>
              </a:gs>
              <a:gs pos="100000">
                <a:schemeClr val="bg1">
                  <a:lumMod val="6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nvGrpSpPr>
          <p:cNvPr id="32" name="Group 387">
            <a:extLst>
              <a:ext uri="{FF2B5EF4-FFF2-40B4-BE49-F238E27FC236}">
                <a16:creationId xmlns:a16="http://schemas.microsoft.com/office/drawing/2014/main" id="{CF0FDC2F-AD88-76F5-FFBF-B44209D97D55}"/>
              </a:ext>
            </a:extLst>
          </p:cNvPr>
          <p:cNvGrpSpPr/>
          <p:nvPr/>
        </p:nvGrpSpPr>
        <p:grpSpPr>
          <a:xfrm>
            <a:off x="5978179" y="5175458"/>
            <a:ext cx="1581708" cy="1187877"/>
            <a:chOff x="9649631" y="5226031"/>
            <a:chExt cx="1850764" cy="1389940"/>
          </a:xfrm>
          <a:solidFill>
            <a:schemeClr val="accent3"/>
          </a:solidFill>
        </p:grpSpPr>
        <p:sp>
          <p:nvSpPr>
            <p:cNvPr id="33" name="Freeform: Shape 352">
              <a:extLst>
                <a:ext uri="{FF2B5EF4-FFF2-40B4-BE49-F238E27FC236}">
                  <a16:creationId xmlns:a16="http://schemas.microsoft.com/office/drawing/2014/main" id="{67671F3F-D417-1BD2-FC7E-A5F6A1F578FC}"/>
                </a:ext>
              </a:extLst>
            </p:cNvPr>
            <p:cNvSpPr/>
            <p:nvPr/>
          </p:nvSpPr>
          <p:spPr>
            <a:xfrm>
              <a:off x="10015172" y="5226031"/>
              <a:ext cx="1485223" cy="1373046"/>
            </a:xfrm>
            <a:custGeom>
              <a:avLst/>
              <a:gdLst>
                <a:gd name="connsiteX0" fmla="*/ 1477595 w 1485223"/>
                <a:gd name="connsiteY0" fmla="*/ 38433 h 1373046"/>
                <a:gd name="connsiteX1" fmla="*/ 1433622 w 1485223"/>
                <a:gd name="connsiteY1" fmla="*/ 1190 h 1373046"/>
                <a:gd name="connsiteX2" fmla="*/ 1261767 w 1485223"/>
                <a:gd name="connsiteY2" fmla="*/ 29459 h 1373046"/>
                <a:gd name="connsiteX3" fmla="*/ 1363175 w 1485223"/>
                <a:gd name="connsiteY3" fmla="*/ 29907 h 1373046"/>
                <a:gd name="connsiteX4" fmla="*/ 1451122 w 1485223"/>
                <a:gd name="connsiteY4" fmla="*/ 96765 h 1373046"/>
                <a:gd name="connsiteX5" fmla="*/ 1478942 w 1485223"/>
                <a:gd name="connsiteY5" fmla="*/ 196378 h 1373046"/>
                <a:gd name="connsiteX6" fmla="*/ 1464583 w 1485223"/>
                <a:gd name="connsiteY6" fmla="*/ 231826 h 1373046"/>
                <a:gd name="connsiteX7" fmla="*/ 616973 w 1485223"/>
                <a:gd name="connsiteY7" fmla="*/ 823671 h 1373046"/>
                <a:gd name="connsiteX8" fmla="*/ 15256 w 1485223"/>
                <a:gd name="connsiteY8" fmla="*/ 1244560 h 1373046"/>
                <a:gd name="connsiteX9" fmla="*/ 0 w 1485223"/>
                <a:gd name="connsiteY9" fmla="*/ 1262059 h 1373046"/>
                <a:gd name="connsiteX10" fmla="*/ 3141 w 1485223"/>
                <a:gd name="connsiteY10" fmla="*/ 1376480 h 1373046"/>
                <a:gd name="connsiteX11" fmla="*/ 26922 w 1485223"/>
                <a:gd name="connsiteY11" fmla="*/ 1360775 h 1373046"/>
                <a:gd name="connsiteX12" fmla="*/ 652870 w 1485223"/>
                <a:gd name="connsiteY12" fmla="*/ 920593 h 1373046"/>
                <a:gd name="connsiteX13" fmla="*/ 1441250 w 1485223"/>
                <a:gd name="connsiteY13" fmla="*/ 361054 h 1373046"/>
                <a:gd name="connsiteX14" fmla="*/ 1485223 w 1485223"/>
                <a:gd name="connsiteY14" fmla="*/ 284773 h 1373046"/>
                <a:gd name="connsiteX15" fmla="*/ 1477595 w 1485223"/>
                <a:gd name="connsiteY15" fmla="*/ 38433 h 137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223" h="1373046">
                  <a:moveTo>
                    <a:pt x="1477595" y="38433"/>
                  </a:moveTo>
                  <a:cubicBezTo>
                    <a:pt x="1476698" y="16895"/>
                    <a:pt x="1457852" y="3882"/>
                    <a:pt x="1433622" y="1190"/>
                  </a:cubicBezTo>
                  <a:cubicBezTo>
                    <a:pt x="1373944" y="-4643"/>
                    <a:pt x="1317407" y="11959"/>
                    <a:pt x="1261767" y="29459"/>
                  </a:cubicBezTo>
                  <a:cubicBezTo>
                    <a:pt x="1295868" y="29459"/>
                    <a:pt x="1329970" y="26766"/>
                    <a:pt x="1363175" y="29907"/>
                  </a:cubicBezTo>
                  <a:cubicBezTo>
                    <a:pt x="1404905" y="33946"/>
                    <a:pt x="1436314" y="57278"/>
                    <a:pt x="1451122" y="96765"/>
                  </a:cubicBezTo>
                  <a:cubicBezTo>
                    <a:pt x="1463237" y="129072"/>
                    <a:pt x="1469518" y="163173"/>
                    <a:pt x="1478942" y="196378"/>
                  </a:cubicBezTo>
                  <a:cubicBezTo>
                    <a:pt x="1483877" y="212980"/>
                    <a:pt x="1478493" y="221954"/>
                    <a:pt x="1464583" y="231826"/>
                  </a:cubicBezTo>
                  <a:cubicBezTo>
                    <a:pt x="1181897" y="428809"/>
                    <a:pt x="899659" y="626240"/>
                    <a:pt x="616973" y="823671"/>
                  </a:cubicBezTo>
                  <a:cubicBezTo>
                    <a:pt x="416401" y="963668"/>
                    <a:pt x="215829" y="1104114"/>
                    <a:pt x="15256" y="1244560"/>
                  </a:cubicBezTo>
                  <a:cubicBezTo>
                    <a:pt x="8974" y="1249047"/>
                    <a:pt x="449" y="1256226"/>
                    <a:pt x="0" y="1262059"/>
                  </a:cubicBezTo>
                  <a:cubicBezTo>
                    <a:pt x="0" y="1299302"/>
                    <a:pt x="1795" y="1336096"/>
                    <a:pt x="3141" y="1376480"/>
                  </a:cubicBezTo>
                  <a:cubicBezTo>
                    <a:pt x="13461" y="1369749"/>
                    <a:pt x="20192" y="1365262"/>
                    <a:pt x="26922" y="1360775"/>
                  </a:cubicBezTo>
                  <a:cubicBezTo>
                    <a:pt x="235572" y="1214047"/>
                    <a:pt x="444670" y="1068217"/>
                    <a:pt x="652870" y="920593"/>
                  </a:cubicBezTo>
                  <a:cubicBezTo>
                    <a:pt x="915813" y="734379"/>
                    <a:pt x="1178307" y="547267"/>
                    <a:pt x="1441250" y="361054"/>
                  </a:cubicBezTo>
                  <a:cubicBezTo>
                    <a:pt x="1468621" y="341759"/>
                    <a:pt x="1485223" y="316183"/>
                    <a:pt x="1485223" y="284773"/>
                  </a:cubicBezTo>
                  <a:cubicBezTo>
                    <a:pt x="1485672" y="203108"/>
                    <a:pt x="1482082" y="120546"/>
                    <a:pt x="1477595" y="38433"/>
                  </a:cubicBezTo>
                  <a:close/>
                </a:path>
              </a:pathLst>
            </a:custGeom>
            <a:grpFill/>
            <a:ln w="4485" cap="flat">
              <a:noFill/>
              <a:prstDash val="solid"/>
              <a:miter/>
            </a:ln>
          </p:spPr>
          <p:txBody>
            <a:bodyPr rtlCol="0" anchor="ctr"/>
            <a:lstStyle/>
            <a:p>
              <a:endParaRPr lang="en-US" sz="1350"/>
            </a:p>
          </p:txBody>
        </p:sp>
        <p:sp>
          <p:nvSpPr>
            <p:cNvPr id="34" name="Freeform: Shape 353">
              <a:extLst>
                <a:ext uri="{FF2B5EF4-FFF2-40B4-BE49-F238E27FC236}">
                  <a16:creationId xmlns:a16="http://schemas.microsoft.com/office/drawing/2014/main" id="{204DA0C4-00FE-9D03-33AB-3F723A84A871}"/>
                </a:ext>
              </a:extLst>
            </p:cNvPr>
            <p:cNvSpPr/>
            <p:nvPr/>
          </p:nvSpPr>
          <p:spPr>
            <a:xfrm>
              <a:off x="9777357" y="6050775"/>
              <a:ext cx="480117" cy="278199"/>
            </a:xfrm>
            <a:custGeom>
              <a:avLst/>
              <a:gdLst>
                <a:gd name="connsiteX0" fmla="*/ 239610 w 480117"/>
                <a:gd name="connsiteY0" fmla="*/ 275780 h 278198"/>
                <a:gd name="connsiteX1" fmla="*/ 429414 w 480117"/>
                <a:gd name="connsiteY1" fmla="*/ 155975 h 278198"/>
                <a:gd name="connsiteX2" fmla="*/ 484156 w 480117"/>
                <a:gd name="connsiteY2" fmla="*/ 121425 h 278198"/>
                <a:gd name="connsiteX3" fmla="*/ 474733 w 480117"/>
                <a:gd name="connsiteY3" fmla="*/ 114245 h 278198"/>
                <a:gd name="connsiteX4" fmla="*/ 271020 w 480117"/>
                <a:gd name="connsiteY4" fmla="*/ 1620 h 278198"/>
                <a:gd name="connsiteX5" fmla="*/ 247687 w 480117"/>
                <a:gd name="connsiteY5" fmla="*/ 3863 h 278198"/>
                <a:gd name="connsiteX6" fmla="*/ 100062 w 480117"/>
                <a:gd name="connsiteY6" fmla="*/ 97194 h 278198"/>
                <a:gd name="connsiteX7" fmla="*/ 0 w 480117"/>
                <a:gd name="connsiteY7" fmla="*/ 160911 h 278198"/>
                <a:gd name="connsiteX8" fmla="*/ 219418 w 480117"/>
                <a:gd name="connsiteY8" fmla="*/ 279819 h 278198"/>
                <a:gd name="connsiteX9" fmla="*/ 239610 w 480117"/>
                <a:gd name="connsiteY9" fmla="*/ 275780 h 27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117" h="278198">
                  <a:moveTo>
                    <a:pt x="239610" y="275780"/>
                  </a:moveTo>
                  <a:cubicBezTo>
                    <a:pt x="303327" y="236294"/>
                    <a:pt x="366146" y="195910"/>
                    <a:pt x="429414" y="155975"/>
                  </a:cubicBezTo>
                  <a:cubicBezTo>
                    <a:pt x="446913" y="144757"/>
                    <a:pt x="464413" y="133989"/>
                    <a:pt x="484156" y="121425"/>
                  </a:cubicBezTo>
                  <a:cubicBezTo>
                    <a:pt x="479220" y="117386"/>
                    <a:pt x="476976" y="115591"/>
                    <a:pt x="474733" y="114245"/>
                  </a:cubicBezTo>
                  <a:cubicBezTo>
                    <a:pt x="406978" y="76554"/>
                    <a:pt x="339223" y="38414"/>
                    <a:pt x="271020" y="1620"/>
                  </a:cubicBezTo>
                  <a:cubicBezTo>
                    <a:pt x="265187" y="-1521"/>
                    <a:pt x="253520" y="274"/>
                    <a:pt x="247687" y="3863"/>
                  </a:cubicBezTo>
                  <a:cubicBezTo>
                    <a:pt x="197880" y="34375"/>
                    <a:pt x="148971" y="65785"/>
                    <a:pt x="100062" y="97194"/>
                  </a:cubicBezTo>
                  <a:cubicBezTo>
                    <a:pt x="67306" y="117835"/>
                    <a:pt x="34999" y="138924"/>
                    <a:pt x="0" y="160911"/>
                  </a:cubicBezTo>
                  <a:cubicBezTo>
                    <a:pt x="74486" y="201743"/>
                    <a:pt x="146728" y="241230"/>
                    <a:pt x="219418" y="279819"/>
                  </a:cubicBezTo>
                  <a:cubicBezTo>
                    <a:pt x="224803" y="282062"/>
                    <a:pt x="234226" y="278921"/>
                    <a:pt x="239610" y="275780"/>
                  </a:cubicBezTo>
                  <a:close/>
                </a:path>
              </a:pathLst>
            </a:custGeom>
            <a:grpFill/>
            <a:ln w="4485" cap="flat">
              <a:noFill/>
              <a:prstDash val="solid"/>
              <a:miter/>
            </a:ln>
          </p:spPr>
          <p:txBody>
            <a:bodyPr rtlCol="0" anchor="ctr"/>
            <a:lstStyle/>
            <a:p>
              <a:endParaRPr lang="en-US" sz="1350"/>
            </a:p>
          </p:txBody>
        </p:sp>
        <p:sp>
          <p:nvSpPr>
            <p:cNvPr id="35" name="Freeform: Shape 354">
              <a:extLst>
                <a:ext uri="{FF2B5EF4-FFF2-40B4-BE49-F238E27FC236}">
                  <a16:creationId xmlns:a16="http://schemas.microsoft.com/office/drawing/2014/main" id="{215F1FB4-DE21-727E-A044-F5C10B3C3AC7}"/>
                </a:ext>
              </a:extLst>
            </p:cNvPr>
            <p:cNvSpPr/>
            <p:nvPr/>
          </p:nvSpPr>
          <p:spPr>
            <a:xfrm>
              <a:off x="9649631" y="6357067"/>
              <a:ext cx="264738" cy="255764"/>
            </a:xfrm>
            <a:custGeom>
              <a:avLst/>
              <a:gdLst>
                <a:gd name="connsiteX0" fmla="*/ 249326 w 264737"/>
                <a:gd name="connsiteY0" fmla="*/ 125638 h 255763"/>
                <a:gd name="connsiteX1" fmla="*/ 16895 w 264737"/>
                <a:gd name="connsiteY1" fmla="*/ 6731 h 255763"/>
                <a:gd name="connsiteX2" fmla="*/ 293 w 264737"/>
                <a:gd name="connsiteY2" fmla="*/ 0 h 255763"/>
                <a:gd name="connsiteX3" fmla="*/ 742 w 264737"/>
                <a:gd name="connsiteY3" fmla="*/ 72242 h 255763"/>
                <a:gd name="connsiteX4" fmla="*/ 46061 w 264737"/>
                <a:gd name="connsiteY4" fmla="*/ 145830 h 255763"/>
                <a:gd name="connsiteX5" fmla="*/ 239454 w 264737"/>
                <a:gd name="connsiteY5" fmla="*/ 245443 h 255763"/>
                <a:gd name="connsiteX6" fmla="*/ 265928 w 264737"/>
                <a:gd name="connsiteY6" fmla="*/ 258905 h 255763"/>
                <a:gd name="connsiteX7" fmla="*/ 266377 w 264737"/>
                <a:gd name="connsiteY7" fmla="*/ 153458 h 255763"/>
                <a:gd name="connsiteX8" fmla="*/ 249326 w 264737"/>
                <a:gd name="connsiteY8" fmla="*/ 125638 h 25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37" h="255763">
                  <a:moveTo>
                    <a:pt x="249326" y="125638"/>
                  </a:moveTo>
                  <a:cubicBezTo>
                    <a:pt x="171699" y="86601"/>
                    <a:pt x="94073" y="46217"/>
                    <a:pt x="16895" y="6731"/>
                  </a:cubicBezTo>
                  <a:cubicBezTo>
                    <a:pt x="11959" y="4487"/>
                    <a:pt x="7024" y="2692"/>
                    <a:pt x="293" y="0"/>
                  </a:cubicBezTo>
                  <a:cubicBezTo>
                    <a:pt x="293" y="25576"/>
                    <a:pt x="-604" y="48909"/>
                    <a:pt x="742" y="72242"/>
                  </a:cubicBezTo>
                  <a:cubicBezTo>
                    <a:pt x="2537" y="104549"/>
                    <a:pt x="17793" y="130574"/>
                    <a:pt x="46061" y="145830"/>
                  </a:cubicBezTo>
                  <a:cubicBezTo>
                    <a:pt x="109778" y="179932"/>
                    <a:pt x="174840" y="212239"/>
                    <a:pt x="239454" y="245443"/>
                  </a:cubicBezTo>
                  <a:cubicBezTo>
                    <a:pt x="247980" y="249930"/>
                    <a:pt x="256505" y="253969"/>
                    <a:pt x="265928" y="258905"/>
                  </a:cubicBezTo>
                  <a:cubicBezTo>
                    <a:pt x="265928" y="222110"/>
                    <a:pt x="265479" y="187560"/>
                    <a:pt x="266377" y="153458"/>
                  </a:cubicBezTo>
                  <a:cubicBezTo>
                    <a:pt x="266377" y="139099"/>
                    <a:pt x="261890" y="131920"/>
                    <a:pt x="249326" y="125638"/>
                  </a:cubicBezTo>
                  <a:close/>
                </a:path>
              </a:pathLst>
            </a:custGeom>
            <a:grpFill/>
            <a:ln w="4485" cap="flat">
              <a:noFill/>
              <a:prstDash val="solid"/>
              <a:miter/>
            </a:ln>
          </p:spPr>
          <p:txBody>
            <a:bodyPr rtlCol="0" anchor="ctr"/>
            <a:lstStyle/>
            <a:p>
              <a:endParaRPr lang="en-US" sz="1350"/>
            </a:p>
          </p:txBody>
        </p:sp>
        <p:sp>
          <p:nvSpPr>
            <p:cNvPr id="36" name="Freeform: Shape 355">
              <a:extLst>
                <a:ext uri="{FF2B5EF4-FFF2-40B4-BE49-F238E27FC236}">
                  <a16:creationId xmlns:a16="http://schemas.microsoft.com/office/drawing/2014/main" id="{6B0FDFB2-482E-A3CB-7560-97DA1DDFAD04}"/>
                </a:ext>
              </a:extLst>
            </p:cNvPr>
            <p:cNvSpPr/>
            <p:nvPr/>
          </p:nvSpPr>
          <p:spPr>
            <a:xfrm>
              <a:off x="11175531" y="5268115"/>
              <a:ext cx="305121" cy="224354"/>
            </a:xfrm>
            <a:custGeom>
              <a:avLst/>
              <a:gdLst>
                <a:gd name="connsiteX0" fmla="*/ 231533 w 305121"/>
                <a:gd name="connsiteY0" fmla="*/ 226985 h 224353"/>
                <a:gd name="connsiteX1" fmla="*/ 303326 w 305121"/>
                <a:gd name="connsiteY1" fmla="*/ 176281 h 224353"/>
                <a:gd name="connsiteX2" fmla="*/ 308711 w 305121"/>
                <a:gd name="connsiteY2" fmla="*/ 162371 h 224353"/>
                <a:gd name="connsiteX3" fmla="*/ 280442 w 305121"/>
                <a:gd name="connsiteY3" fmla="*/ 58270 h 224353"/>
                <a:gd name="connsiteX4" fmla="*/ 207752 w 305121"/>
                <a:gd name="connsiteY4" fmla="*/ 836 h 224353"/>
                <a:gd name="connsiteX5" fmla="*/ 39935 w 305121"/>
                <a:gd name="connsiteY5" fmla="*/ 3977 h 224353"/>
                <a:gd name="connsiteX6" fmla="*/ 0 w 305121"/>
                <a:gd name="connsiteY6" fmla="*/ 21028 h 224353"/>
                <a:gd name="connsiteX7" fmla="*/ 223008 w 305121"/>
                <a:gd name="connsiteY7" fmla="*/ 124679 h 224353"/>
                <a:gd name="connsiteX8" fmla="*/ 231533 w 305121"/>
                <a:gd name="connsiteY8" fmla="*/ 226985 h 22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121" h="224353">
                  <a:moveTo>
                    <a:pt x="231533" y="226985"/>
                  </a:moveTo>
                  <a:cubicBezTo>
                    <a:pt x="257558" y="209036"/>
                    <a:pt x="280891" y="192883"/>
                    <a:pt x="303326" y="176281"/>
                  </a:cubicBezTo>
                  <a:cubicBezTo>
                    <a:pt x="306916" y="173588"/>
                    <a:pt x="309608" y="166409"/>
                    <a:pt x="308711" y="162371"/>
                  </a:cubicBezTo>
                  <a:cubicBezTo>
                    <a:pt x="300185" y="127371"/>
                    <a:pt x="292557" y="91923"/>
                    <a:pt x="280442" y="58270"/>
                  </a:cubicBezTo>
                  <a:cubicBezTo>
                    <a:pt x="268776" y="25515"/>
                    <a:pt x="242751" y="2182"/>
                    <a:pt x="207752" y="836"/>
                  </a:cubicBezTo>
                  <a:cubicBezTo>
                    <a:pt x="152112" y="-1408"/>
                    <a:pt x="96023" y="1284"/>
                    <a:pt x="39935" y="3977"/>
                  </a:cubicBezTo>
                  <a:cubicBezTo>
                    <a:pt x="27820" y="4425"/>
                    <a:pt x="16153" y="13848"/>
                    <a:pt x="0" y="21028"/>
                  </a:cubicBezTo>
                  <a:cubicBezTo>
                    <a:pt x="77626" y="56924"/>
                    <a:pt x="149420" y="90577"/>
                    <a:pt x="223008" y="124679"/>
                  </a:cubicBezTo>
                  <a:cubicBezTo>
                    <a:pt x="225700" y="156537"/>
                    <a:pt x="228392" y="189742"/>
                    <a:pt x="231533" y="226985"/>
                  </a:cubicBezTo>
                  <a:close/>
                </a:path>
              </a:pathLst>
            </a:custGeom>
            <a:grpFill/>
            <a:ln w="4485" cap="flat">
              <a:noFill/>
              <a:prstDash val="solid"/>
              <a:miter/>
            </a:ln>
          </p:spPr>
          <p:txBody>
            <a:bodyPr rtlCol="0" anchor="ctr"/>
            <a:lstStyle/>
            <a:p>
              <a:endParaRPr lang="en-US" sz="1350"/>
            </a:p>
          </p:txBody>
        </p:sp>
        <p:sp>
          <p:nvSpPr>
            <p:cNvPr id="37" name="Freeform: Shape 356">
              <a:extLst>
                <a:ext uri="{FF2B5EF4-FFF2-40B4-BE49-F238E27FC236}">
                  <a16:creationId xmlns:a16="http://schemas.microsoft.com/office/drawing/2014/main" id="{2F90091E-1CFA-9590-7E1A-7B9ECE5C8F70}"/>
                </a:ext>
              </a:extLst>
            </p:cNvPr>
            <p:cNvSpPr/>
            <p:nvPr/>
          </p:nvSpPr>
          <p:spPr>
            <a:xfrm>
              <a:off x="9762071" y="6189699"/>
              <a:ext cx="493579" cy="210893"/>
            </a:xfrm>
            <a:custGeom>
              <a:avLst/>
              <a:gdLst>
                <a:gd name="connsiteX0" fmla="*/ 23812 w 493578"/>
                <a:gd name="connsiteY0" fmla="*/ 90639 h 210892"/>
                <a:gd name="connsiteX1" fmla="*/ 236499 w 493578"/>
                <a:gd name="connsiteY1" fmla="*/ 208201 h 210892"/>
                <a:gd name="connsiteX2" fmla="*/ 267909 w 493578"/>
                <a:gd name="connsiteY2" fmla="*/ 206855 h 210892"/>
                <a:gd name="connsiteX3" fmla="*/ 468032 w 493578"/>
                <a:gd name="connsiteY3" fmla="*/ 69101 h 210892"/>
                <a:gd name="connsiteX4" fmla="*/ 494955 w 493578"/>
                <a:gd name="connsiteY4" fmla="*/ 0 h 210892"/>
                <a:gd name="connsiteX5" fmla="*/ 476558 w 493578"/>
                <a:gd name="connsiteY5" fmla="*/ 11218 h 210892"/>
                <a:gd name="connsiteX6" fmla="*/ 260729 w 493578"/>
                <a:gd name="connsiteY6" fmla="*/ 148074 h 210892"/>
                <a:gd name="connsiteX7" fmla="*/ 225281 w 493578"/>
                <a:gd name="connsiteY7" fmla="*/ 149420 h 210892"/>
                <a:gd name="connsiteX8" fmla="*/ 72272 w 493578"/>
                <a:gd name="connsiteY8" fmla="*/ 65512 h 210892"/>
                <a:gd name="connsiteX9" fmla="*/ 6312 w 493578"/>
                <a:gd name="connsiteY9" fmla="*/ 30063 h 210892"/>
                <a:gd name="connsiteX10" fmla="*/ 3620 w 493578"/>
                <a:gd name="connsiteY10" fmla="*/ 45768 h 210892"/>
                <a:gd name="connsiteX11" fmla="*/ 23812 w 493578"/>
                <a:gd name="connsiteY11" fmla="*/ 90639 h 210892"/>
                <a:gd name="connsiteX12" fmla="*/ 431687 w 493578"/>
                <a:gd name="connsiteY12" fmla="*/ 52947 h 210892"/>
                <a:gd name="connsiteX13" fmla="*/ 415085 w 493578"/>
                <a:gd name="connsiteY13" fmla="*/ 88844 h 210892"/>
                <a:gd name="connsiteX14" fmla="*/ 431687 w 493578"/>
                <a:gd name="connsiteY14" fmla="*/ 52947 h 210892"/>
                <a:gd name="connsiteX15" fmla="*/ 380983 w 493578"/>
                <a:gd name="connsiteY15" fmla="*/ 89293 h 210892"/>
                <a:gd name="connsiteX16" fmla="*/ 359445 w 493578"/>
                <a:gd name="connsiteY16" fmla="*/ 130574 h 210892"/>
                <a:gd name="connsiteX17" fmla="*/ 380983 w 493578"/>
                <a:gd name="connsiteY17" fmla="*/ 89293 h 210892"/>
                <a:gd name="connsiteX18" fmla="*/ 321305 w 493578"/>
                <a:gd name="connsiteY18" fmla="*/ 124741 h 210892"/>
                <a:gd name="connsiteX19" fmla="*/ 300216 w 493578"/>
                <a:gd name="connsiteY19" fmla="*/ 169612 h 210892"/>
                <a:gd name="connsiteX20" fmla="*/ 321305 w 493578"/>
                <a:gd name="connsiteY20" fmla="*/ 124741 h 21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3578" h="210892">
                  <a:moveTo>
                    <a:pt x="23812" y="90639"/>
                  </a:moveTo>
                  <a:cubicBezTo>
                    <a:pt x="95605" y="128331"/>
                    <a:pt x="166052" y="168265"/>
                    <a:pt x="236499" y="208201"/>
                  </a:cubicBezTo>
                  <a:cubicBezTo>
                    <a:pt x="248614" y="214931"/>
                    <a:pt x="256691" y="214482"/>
                    <a:pt x="267909" y="206855"/>
                  </a:cubicBezTo>
                  <a:cubicBezTo>
                    <a:pt x="334318" y="160189"/>
                    <a:pt x="399829" y="112626"/>
                    <a:pt x="468032" y="69101"/>
                  </a:cubicBezTo>
                  <a:cubicBezTo>
                    <a:pt x="496301" y="51153"/>
                    <a:pt x="499442" y="30063"/>
                    <a:pt x="494955" y="0"/>
                  </a:cubicBezTo>
                  <a:cubicBezTo>
                    <a:pt x="488224" y="4038"/>
                    <a:pt x="482391" y="7628"/>
                    <a:pt x="476558" y="11218"/>
                  </a:cubicBezTo>
                  <a:cubicBezTo>
                    <a:pt x="404764" y="56537"/>
                    <a:pt x="332523" y="101857"/>
                    <a:pt x="260729" y="148074"/>
                  </a:cubicBezTo>
                  <a:cubicBezTo>
                    <a:pt x="248166" y="156150"/>
                    <a:pt x="238742" y="157497"/>
                    <a:pt x="225281" y="149420"/>
                  </a:cubicBezTo>
                  <a:cubicBezTo>
                    <a:pt x="174577" y="120703"/>
                    <a:pt x="123425" y="93331"/>
                    <a:pt x="72272" y="65512"/>
                  </a:cubicBezTo>
                  <a:cubicBezTo>
                    <a:pt x="51183" y="53845"/>
                    <a:pt x="30093" y="42627"/>
                    <a:pt x="6312" y="30063"/>
                  </a:cubicBezTo>
                  <a:cubicBezTo>
                    <a:pt x="4966" y="37692"/>
                    <a:pt x="4966" y="42179"/>
                    <a:pt x="3620" y="45768"/>
                  </a:cubicBezTo>
                  <a:cubicBezTo>
                    <a:pt x="-5354" y="67755"/>
                    <a:pt x="2722" y="79870"/>
                    <a:pt x="23812" y="90639"/>
                  </a:cubicBezTo>
                  <a:close/>
                  <a:moveTo>
                    <a:pt x="431687" y="52947"/>
                  </a:moveTo>
                  <a:cubicBezTo>
                    <a:pt x="442007" y="75832"/>
                    <a:pt x="440661" y="78524"/>
                    <a:pt x="415085" y="88844"/>
                  </a:cubicBezTo>
                  <a:cubicBezTo>
                    <a:pt x="407008" y="70447"/>
                    <a:pt x="414636" y="59678"/>
                    <a:pt x="431687" y="52947"/>
                  </a:cubicBezTo>
                  <a:close/>
                  <a:moveTo>
                    <a:pt x="380983" y="89293"/>
                  </a:moveTo>
                  <a:cubicBezTo>
                    <a:pt x="389060" y="111280"/>
                    <a:pt x="375150" y="121600"/>
                    <a:pt x="359445" y="130574"/>
                  </a:cubicBezTo>
                  <a:cubicBezTo>
                    <a:pt x="351368" y="102754"/>
                    <a:pt x="352714" y="100511"/>
                    <a:pt x="380983" y="89293"/>
                  </a:cubicBezTo>
                  <a:close/>
                  <a:moveTo>
                    <a:pt x="321305" y="124741"/>
                  </a:moveTo>
                  <a:cubicBezTo>
                    <a:pt x="329382" y="152561"/>
                    <a:pt x="329382" y="152561"/>
                    <a:pt x="300216" y="169612"/>
                  </a:cubicBezTo>
                  <a:cubicBezTo>
                    <a:pt x="291241" y="137305"/>
                    <a:pt x="292587" y="134612"/>
                    <a:pt x="321305" y="124741"/>
                  </a:cubicBezTo>
                  <a:close/>
                </a:path>
              </a:pathLst>
            </a:custGeom>
            <a:grpFill/>
            <a:ln w="4485" cap="flat">
              <a:noFill/>
              <a:prstDash val="solid"/>
              <a:miter/>
            </a:ln>
          </p:spPr>
          <p:txBody>
            <a:bodyPr rtlCol="0" anchor="ctr"/>
            <a:lstStyle/>
            <a:p>
              <a:endParaRPr lang="en-US" sz="1350"/>
            </a:p>
          </p:txBody>
        </p:sp>
        <p:sp>
          <p:nvSpPr>
            <p:cNvPr id="38" name="Freeform: Shape 357">
              <a:extLst>
                <a:ext uri="{FF2B5EF4-FFF2-40B4-BE49-F238E27FC236}">
                  <a16:creationId xmlns:a16="http://schemas.microsoft.com/office/drawing/2014/main" id="{4990940E-445C-F765-BAEB-70072EBFB059}"/>
                </a:ext>
              </a:extLst>
            </p:cNvPr>
            <p:cNvSpPr/>
            <p:nvPr/>
          </p:nvSpPr>
          <p:spPr>
            <a:xfrm>
              <a:off x="10277433" y="5925410"/>
              <a:ext cx="260251" cy="228841"/>
            </a:xfrm>
            <a:custGeom>
              <a:avLst/>
              <a:gdLst>
                <a:gd name="connsiteX0" fmla="*/ 42412 w 260250"/>
                <a:gd name="connsiteY0" fmla="*/ 231982 h 228841"/>
                <a:gd name="connsiteX1" fmla="*/ 255099 w 260250"/>
                <a:gd name="connsiteY1" fmla="*/ 79870 h 228841"/>
                <a:gd name="connsiteX2" fmla="*/ 263176 w 260250"/>
                <a:gd name="connsiteY2" fmla="*/ 67306 h 228841"/>
                <a:gd name="connsiteX3" fmla="*/ 257792 w 260250"/>
                <a:gd name="connsiteY3" fmla="*/ 0 h 228841"/>
                <a:gd name="connsiteX4" fmla="*/ 92218 w 260250"/>
                <a:gd name="connsiteY4" fmla="*/ 113523 h 228841"/>
                <a:gd name="connsiteX5" fmla="*/ 12348 w 260250"/>
                <a:gd name="connsiteY5" fmla="*/ 119356 h 228841"/>
                <a:gd name="connsiteX6" fmla="*/ 1579 w 260250"/>
                <a:gd name="connsiteY6" fmla="*/ 116215 h 228841"/>
                <a:gd name="connsiteX7" fmla="*/ 1131 w 260250"/>
                <a:gd name="connsiteY7" fmla="*/ 172304 h 228841"/>
                <a:gd name="connsiteX8" fmla="*/ 42412 w 260250"/>
                <a:gd name="connsiteY8" fmla="*/ 231982 h 2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250" h="228841">
                  <a:moveTo>
                    <a:pt x="42412" y="231982"/>
                  </a:moveTo>
                  <a:cubicBezTo>
                    <a:pt x="111962" y="182175"/>
                    <a:pt x="183755" y="131022"/>
                    <a:pt x="255099" y="79870"/>
                  </a:cubicBezTo>
                  <a:cubicBezTo>
                    <a:pt x="259138" y="77178"/>
                    <a:pt x="263625" y="71344"/>
                    <a:pt x="263176" y="67306"/>
                  </a:cubicBezTo>
                  <a:cubicBezTo>
                    <a:pt x="262279" y="45768"/>
                    <a:pt x="259586" y="24230"/>
                    <a:pt x="257792" y="0"/>
                  </a:cubicBezTo>
                  <a:cubicBezTo>
                    <a:pt x="200357" y="39037"/>
                    <a:pt x="145166" y="74485"/>
                    <a:pt x="92218" y="113523"/>
                  </a:cubicBezTo>
                  <a:cubicBezTo>
                    <a:pt x="64847" y="133715"/>
                    <a:pt x="41066" y="144035"/>
                    <a:pt x="12348" y="119356"/>
                  </a:cubicBezTo>
                  <a:cubicBezTo>
                    <a:pt x="11002" y="118010"/>
                    <a:pt x="8310" y="118010"/>
                    <a:pt x="1579" y="116215"/>
                  </a:cubicBezTo>
                  <a:cubicBezTo>
                    <a:pt x="1579" y="136856"/>
                    <a:pt x="3823" y="154804"/>
                    <a:pt x="1131" y="172304"/>
                  </a:cubicBezTo>
                  <a:cubicBezTo>
                    <a:pt x="-3805" y="205059"/>
                    <a:pt x="6964" y="225700"/>
                    <a:pt x="42412" y="231982"/>
                  </a:cubicBezTo>
                  <a:close/>
                </a:path>
              </a:pathLst>
            </a:custGeom>
            <a:grpFill/>
            <a:ln w="4485" cap="flat">
              <a:noFill/>
              <a:prstDash val="solid"/>
              <a:miter/>
            </a:ln>
          </p:spPr>
          <p:txBody>
            <a:bodyPr rtlCol="0" anchor="ctr"/>
            <a:lstStyle/>
            <a:p>
              <a:endParaRPr lang="en-US" sz="1350"/>
            </a:p>
          </p:txBody>
        </p:sp>
        <p:sp>
          <p:nvSpPr>
            <p:cNvPr id="39" name="Freeform: Shape 358">
              <a:extLst>
                <a:ext uri="{FF2B5EF4-FFF2-40B4-BE49-F238E27FC236}">
                  <a16:creationId xmlns:a16="http://schemas.microsoft.com/office/drawing/2014/main" id="{97276570-0D7B-2974-664E-6FDA50F591AB}"/>
                </a:ext>
              </a:extLst>
            </p:cNvPr>
            <p:cNvSpPr/>
            <p:nvPr/>
          </p:nvSpPr>
          <p:spPr>
            <a:xfrm>
              <a:off x="10497533" y="5497770"/>
              <a:ext cx="260251" cy="161535"/>
            </a:xfrm>
            <a:custGeom>
              <a:avLst/>
              <a:gdLst>
                <a:gd name="connsiteX0" fmla="*/ 69999 w 260250"/>
                <a:gd name="connsiteY0" fmla="*/ 163799 h 161534"/>
                <a:gd name="connsiteX1" fmla="*/ 260699 w 260250"/>
                <a:gd name="connsiteY1" fmla="*/ 34571 h 161534"/>
                <a:gd name="connsiteX2" fmla="*/ 213136 w 260250"/>
                <a:gd name="connsiteY2" fmla="*/ 4957 h 161534"/>
                <a:gd name="connsiteX3" fmla="*/ 185765 w 260250"/>
                <a:gd name="connsiteY3" fmla="*/ 5854 h 161534"/>
                <a:gd name="connsiteX4" fmla="*/ 80767 w 260250"/>
                <a:gd name="connsiteY4" fmla="*/ 80340 h 161534"/>
                <a:gd name="connsiteX5" fmla="*/ 0 w 260250"/>
                <a:gd name="connsiteY5" fmla="*/ 137326 h 161534"/>
                <a:gd name="connsiteX6" fmla="*/ 54742 w 260250"/>
                <a:gd name="connsiteY6" fmla="*/ 164248 h 161534"/>
                <a:gd name="connsiteX7" fmla="*/ 69999 w 260250"/>
                <a:gd name="connsiteY7" fmla="*/ 163799 h 16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250" h="161534">
                  <a:moveTo>
                    <a:pt x="69999" y="163799"/>
                  </a:moveTo>
                  <a:cubicBezTo>
                    <a:pt x="133266" y="121621"/>
                    <a:pt x="196085" y="78545"/>
                    <a:pt x="260699" y="34571"/>
                  </a:cubicBezTo>
                  <a:cubicBezTo>
                    <a:pt x="243648" y="23802"/>
                    <a:pt x="227944" y="15277"/>
                    <a:pt x="213136" y="4957"/>
                  </a:cubicBezTo>
                  <a:cubicBezTo>
                    <a:pt x="203265" y="-2223"/>
                    <a:pt x="195637" y="-1325"/>
                    <a:pt x="185765" y="5854"/>
                  </a:cubicBezTo>
                  <a:cubicBezTo>
                    <a:pt x="151215" y="30982"/>
                    <a:pt x="115767" y="55661"/>
                    <a:pt x="80767" y="80340"/>
                  </a:cubicBezTo>
                  <a:cubicBezTo>
                    <a:pt x="54742" y="98737"/>
                    <a:pt x="28269" y="117134"/>
                    <a:pt x="0" y="137326"/>
                  </a:cubicBezTo>
                  <a:cubicBezTo>
                    <a:pt x="20192" y="147197"/>
                    <a:pt x="37243" y="156171"/>
                    <a:pt x="54742" y="164248"/>
                  </a:cubicBezTo>
                  <a:cubicBezTo>
                    <a:pt x="59230" y="166043"/>
                    <a:pt x="66409" y="166492"/>
                    <a:pt x="69999" y="163799"/>
                  </a:cubicBezTo>
                  <a:close/>
                </a:path>
              </a:pathLst>
            </a:custGeom>
            <a:grpFill/>
            <a:ln w="4485" cap="flat">
              <a:noFill/>
              <a:prstDash val="solid"/>
              <a:miter/>
            </a:ln>
          </p:spPr>
          <p:txBody>
            <a:bodyPr rtlCol="0" anchor="ctr"/>
            <a:lstStyle/>
            <a:p>
              <a:endParaRPr lang="en-US" sz="1350"/>
            </a:p>
          </p:txBody>
        </p:sp>
        <p:sp>
          <p:nvSpPr>
            <p:cNvPr id="40" name="Freeform: Shape 359">
              <a:extLst>
                <a:ext uri="{FF2B5EF4-FFF2-40B4-BE49-F238E27FC236}">
                  <a16:creationId xmlns:a16="http://schemas.microsoft.com/office/drawing/2014/main" id="{91E239C1-B1E1-DEFA-B985-0AF6BAE99D03}"/>
                </a:ext>
              </a:extLst>
            </p:cNvPr>
            <p:cNvSpPr/>
            <p:nvPr/>
          </p:nvSpPr>
          <p:spPr>
            <a:xfrm>
              <a:off x="10548237" y="5778234"/>
              <a:ext cx="210893" cy="210893"/>
            </a:xfrm>
            <a:custGeom>
              <a:avLst/>
              <a:gdLst>
                <a:gd name="connsiteX0" fmla="*/ 5385 w 210892"/>
                <a:gd name="connsiteY0" fmla="*/ 212239 h 210892"/>
                <a:gd name="connsiteX1" fmla="*/ 202816 w 210892"/>
                <a:gd name="connsiteY1" fmla="*/ 70896 h 210892"/>
                <a:gd name="connsiteX2" fmla="*/ 211342 w 210892"/>
                <a:gd name="connsiteY2" fmla="*/ 58332 h 210892"/>
                <a:gd name="connsiteX3" fmla="*/ 203265 w 210892"/>
                <a:gd name="connsiteY3" fmla="*/ 0 h 210892"/>
                <a:gd name="connsiteX4" fmla="*/ 6731 w 210892"/>
                <a:gd name="connsiteY4" fmla="*/ 134164 h 210892"/>
                <a:gd name="connsiteX5" fmla="*/ 0 w 210892"/>
                <a:gd name="connsiteY5" fmla="*/ 149420 h 210892"/>
                <a:gd name="connsiteX6" fmla="*/ 5385 w 210892"/>
                <a:gd name="connsiteY6" fmla="*/ 212239 h 21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92" h="210892">
                  <a:moveTo>
                    <a:pt x="5385" y="212239"/>
                  </a:moveTo>
                  <a:cubicBezTo>
                    <a:pt x="73588" y="163330"/>
                    <a:pt x="138202" y="117561"/>
                    <a:pt x="202816" y="70896"/>
                  </a:cubicBezTo>
                  <a:cubicBezTo>
                    <a:pt x="206855" y="68204"/>
                    <a:pt x="211790" y="62370"/>
                    <a:pt x="211342" y="58332"/>
                  </a:cubicBezTo>
                  <a:cubicBezTo>
                    <a:pt x="209547" y="39486"/>
                    <a:pt x="206406" y="21089"/>
                    <a:pt x="203265" y="0"/>
                  </a:cubicBezTo>
                  <a:cubicBezTo>
                    <a:pt x="135510" y="45768"/>
                    <a:pt x="70896" y="89742"/>
                    <a:pt x="6731" y="134164"/>
                  </a:cubicBezTo>
                  <a:cubicBezTo>
                    <a:pt x="2692" y="136856"/>
                    <a:pt x="0" y="144484"/>
                    <a:pt x="0" y="149420"/>
                  </a:cubicBezTo>
                  <a:cubicBezTo>
                    <a:pt x="897" y="169163"/>
                    <a:pt x="3141" y="189355"/>
                    <a:pt x="5385" y="212239"/>
                  </a:cubicBezTo>
                  <a:close/>
                </a:path>
              </a:pathLst>
            </a:custGeom>
            <a:grpFill/>
            <a:ln w="4485" cap="flat">
              <a:noFill/>
              <a:prstDash val="solid"/>
              <a:miter/>
            </a:ln>
          </p:spPr>
          <p:txBody>
            <a:bodyPr rtlCol="0" anchor="ctr"/>
            <a:lstStyle/>
            <a:p>
              <a:endParaRPr lang="en-US" sz="1350"/>
            </a:p>
          </p:txBody>
        </p:sp>
        <p:sp>
          <p:nvSpPr>
            <p:cNvPr id="41" name="Freeform: Shape 360">
              <a:extLst>
                <a:ext uri="{FF2B5EF4-FFF2-40B4-BE49-F238E27FC236}">
                  <a16:creationId xmlns:a16="http://schemas.microsoft.com/office/drawing/2014/main" id="{4651F3A4-F7AF-5168-653F-684660141C5F}"/>
                </a:ext>
              </a:extLst>
            </p:cNvPr>
            <p:cNvSpPr/>
            <p:nvPr/>
          </p:nvSpPr>
          <p:spPr>
            <a:xfrm>
              <a:off x="10281705" y="5649392"/>
              <a:ext cx="264738" cy="161535"/>
            </a:xfrm>
            <a:custGeom>
              <a:avLst/>
              <a:gdLst>
                <a:gd name="connsiteX0" fmla="*/ 80319 w 264737"/>
                <a:gd name="connsiteY0" fmla="*/ 153072 h 161534"/>
                <a:gd name="connsiteX1" fmla="*/ 190252 w 264737"/>
                <a:gd name="connsiteY1" fmla="*/ 78138 h 161534"/>
                <a:gd name="connsiteX2" fmla="*/ 267430 w 264737"/>
                <a:gd name="connsiteY2" fmla="*/ 25639 h 161534"/>
                <a:gd name="connsiteX3" fmla="*/ 156150 w 264737"/>
                <a:gd name="connsiteY3" fmla="*/ 27883 h 161534"/>
                <a:gd name="connsiteX4" fmla="*/ 137305 w 264737"/>
                <a:gd name="connsiteY4" fmla="*/ 40895 h 161534"/>
                <a:gd name="connsiteX5" fmla="*/ 0 w 264737"/>
                <a:gd name="connsiteY5" fmla="*/ 137816 h 161534"/>
                <a:gd name="connsiteX6" fmla="*/ 39486 w 264737"/>
                <a:gd name="connsiteY6" fmla="*/ 156662 h 161534"/>
                <a:gd name="connsiteX7" fmla="*/ 80319 w 264737"/>
                <a:gd name="connsiteY7" fmla="*/ 153072 h 16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737" h="161534">
                  <a:moveTo>
                    <a:pt x="80319" y="153072"/>
                  </a:moveTo>
                  <a:cubicBezTo>
                    <a:pt x="116215" y="127047"/>
                    <a:pt x="153458" y="102817"/>
                    <a:pt x="190252" y="78138"/>
                  </a:cubicBezTo>
                  <a:cubicBezTo>
                    <a:pt x="215828" y="60638"/>
                    <a:pt x="241405" y="43587"/>
                    <a:pt x="267430" y="25639"/>
                  </a:cubicBezTo>
                  <a:cubicBezTo>
                    <a:pt x="208649" y="-8911"/>
                    <a:pt x="208649" y="-8911"/>
                    <a:pt x="156150" y="27883"/>
                  </a:cubicBezTo>
                  <a:cubicBezTo>
                    <a:pt x="149868" y="32370"/>
                    <a:pt x="143587" y="36408"/>
                    <a:pt x="137305" y="40895"/>
                  </a:cubicBezTo>
                  <a:cubicBezTo>
                    <a:pt x="91985" y="72753"/>
                    <a:pt x="47114" y="104612"/>
                    <a:pt x="0" y="137816"/>
                  </a:cubicBezTo>
                  <a:cubicBezTo>
                    <a:pt x="14807" y="144995"/>
                    <a:pt x="27820" y="149483"/>
                    <a:pt x="39486" y="156662"/>
                  </a:cubicBezTo>
                  <a:cubicBezTo>
                    <a:pt x="54742" y="166533"/>
                    <a:pt x="66409" y="163392"/>
                    <a:pt x="80319" y="153072"/>
                  </a:cubicBezTo>
                  <a:close/>
                </a:path>
              </a:pathLst>
            </a:custGeom>
            <a:grpFill/>
            <a:ln w="4485" cap="flat">
              <a:noFill/>
              <a:prstDash val="solid"/>
              <a:miter/>
            </a:ln>
          </p:spPr>
          <p:txBody>
            <a:bodyPr rtlCol="0" anchor="ctr"/>
            <a:lstStyle/>
            <a:p>
              <a:endParaRPr lang="en-US" sz="1350"/>
            </a:p>
          </p:txBody>
        </p:sp>
        <p:sp>
          <p:nvSpPr>
            <p:cNvPr id="42" name="Freeform: Shape 361">
              <a:extLst>
                <a:ext uri="{FF2B5EF4-FFF2-40B4-BE49-F238E27FC236}">
                  <a16:creationId xmlns:a16="http://schemas.microsoft.com/office/drawing/2014/main" id="{9FB1B18C-EC17-4982-B3D0-F25A5C0779DA}"/>
                </a:ext>
              </a:extLst>
            </p:cNvPr>
            <p:cNvSpPr/>
            <p:nvPr/>
          </p:nvSpPr>
          <p:spPr>
            <a:xfrm>
              <a:off x="10152477" y="5831869"/>
              <a:ext cx="246789" cy="152561"/>
            </a:xfrm>
            <a:custGeom>
              <a:avLst/>
              <a:gdLst>
                <a:gd name="connsiteX0" fmla="*/ 69998 w 246789"/>
                <a:gd name="connsiteY0" fmla="*/ 151873 h 152560"/>
                <a:gd name="connsiteX1" fmla="*/ 248584 w 246789"/>
                <a:gd name="connsiteY1" fmla="*/ 23992 h 152560"/>
                <a:gd name="connsiteX2" fmla="*/ 198778 w 246789"/>
                <a:gd name="connsiteY2" fmla="*/ 1107 h 152560"/>
                <a:gd name="connsiteX3" fmla="*/ 183970 w 246789"/>
                <a:gd name="connsiteY3" fmla="*/ 2005 h 152560"/>
                <a:gd name="connsiteX4" fmla="*/ 0 w 246789"/>
                <a:gd name="connsiteY4" fmla="*/ 126297 h 152560"/>
                <a:gd name="connsiteX5" fmla="*/ 53396 w 246789"/>
                <a:gd name="connsiteY5" fmla="*/ 154117 h 152560"/>
                <a:gd name="connsiteX6" fmla="*/ 69998 w 246789"/>
                <a:gd name="connsiteY6" fmla="*/ 151873 h 15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789" h="152560">
                  <a:moveTo>
                    <a:pt x="69998" y="151873"/>
                  </a:moveTo>
                  <a:cubicBezTo>
                    <a:pt x="128779" y="110143"/>
                    <a:pt x="187560" y="68414"/>
                    <a:pt x="248584" y="23992"/>
                  </a:cubicBezTo>
                  <a:cubicBezTo>
                    <a:pt x="230187" y="15466"/>
                    <a:pt x="214482" y="7389"/>
                    <a:pt x="198778" y="1107"/>
                  </a:cubicBezTo>
                  <a:cubicBezTo>
                    <a:pt x="194739" y="-687"/>
                    <a:pt x="187560" y="-239"/>
                    <a:pt x="183970" y="2005"/>
                  </a:cubicBezTo>
                  <a:cubicBezTo>
                    <a:pt x="122946" y="42837"/>
                    <a:pt x="62819" y="84118"/>
                    <a:pt x="0" y="126297"/>
                  </a:cubicBezTo>
                  <a:cubicBezTo>
                    <a:pt x="19294" y="136617"/>
                    <a:pt x="35897" y="146040"/>
                    <a:pt x="53396" y="154117"/>
                  </a:cubicBezTo>
                  <a:cubicBezTo>
                    <a:pt x="57883" y="156361"/>
                    <a:pt x="65960" y="155014"/>
                    <a:pt x="69998" y="151873"/>
                  </a:cubicBezTo>
                  <a:close/>
                </a:path>
              </a:pathLst>
            </a:custGeom>
            <a:grpFill/>
            <a:ln w="4485" cap="flat">
              <a:noFill/>
              <a:prstDash val="solid"/>
              <a:miter/>
            </a:ln>
          </p:spPr>
          <p:txBody>
            <a:bodyPr rtlCol="0" anchor="ctr"/>
            <a:lstStyle/>
            <a:p>
              <a:endParaRPr lang="en-US" sz="1350"/>
            </a:p>
          </p:txBody>
        </p:sp>
        <p:sp>
          <p:nvSpPr>
            <p:cNvPr id="43" name="Freeform: Shape 362">
              <a:extLst>
                <a:ext uri="{FF2B5EF4-FFF2-40B4-BE49-F238E27FC236}">
                  <a16:creationId xmlns:a16="http://schemas.microsoft.com/office/drawing/2014/main" id="{42130AB9-86CC-F2A3-EA54-7615E978C367}"/>
                </a:ext>
              </a:extLst>
            </p:cNvPr>
            <p:cNvSpPr/>
            <p:nvPr/>
          </p:nvSpPr>
          <p:spPr>
            <a:xfrm>
              <a:off x="10354844" y="5683826"/>
              <a:ext cx="255764" cy="161535"/>
            </a:xfrm>
            <a:custGeom>
              <a:avLst/>
              <a:gdLst>
                <a:gd name="connsiteX0" fmla="*/ 200124 w 255763"/>
                <a:gd name="connsiteY0" fmla="*/ 2423 h 161534"/>
                <a:gd name="connsiteX1" fmla="*/ 0 w 255763"/>
                <a:gd name="connsiteY1" fmla="*/ 137484 h 161534"/>
                <a:gd name="connsiteX2" fmla="*/ 40832 w 255763"/>
                <a:gd name="connsiteY2" fmla="*/ 157227 h 161534"/>
                <a:gd name="connsiteX3" fmla="*/ 72242 w 255763"/>
                <a:gd name="connsiteY3" fmla="*/ 154086 h 161534"/>
                <a:gd name="connsiteX4" fmla="*/ 171855 w 255763"/>
                <a:gd name="connsiteY4" fmla="*/ 82293 h 161534"/>
                <a:gd name="connsiteX5" fmla="*/ 257558 w 255763"/>
                <a:gd name="connsiteY5" fmla="*/ 20820 h 161534"/>
                <a:gd name="connsiteX6" fmla="*/ 216277 w 255763"/>
                <a:gd name="connsiteY6" fmla="*/ 1077 h 161534"/>
                <a:gd name="connsiteX7" fmla="*/ 200124 w 255763"/>
                <a:gd name="connsiteY7" fmla="*/ 2423 h 16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763" h="161534">
                  <a:moveTo>
                    <a:pt x="200124" y="2423"/>
                  </a:moveTo>
                  <a:cubicBezTo>
                    <a:pt x="134164" y="46845"/>
                    <a:pt x="68204" y="91267"/>
                    <a:pt x="0" y="137484"/>
                  </a:cubicBezTo>
                  <a:cubicBezTo>
                    <a:pt x="15256" y="144663"/>
                    <a:pt x="28717" y="150048"/>
                    <a:pt x="40832" y="157227"/>
                  </a:cubicBezTo>
                  <a:cubicBezTo>
                    <a:pt x="52947" y="164407"/>
                    <a:pt x="61473" y="162163"/>
                    <a:pt x="72242" y="154086"/>
                  </a:cubicBezTo>
                  <a:cubicBezTo>
                    <a:pt x="104998" y="129407"/>
                    <a:pt x="138651" y="106075"/>
                    <a:pt x="171855" y="82293"/>
                  </a:cubicBezTo>
                  <a:cubicBezTo>
                    <a:pt x="199675" y="62101"/>
                    <a:pt x="227944" y="42358"/>
                    <a:pt x="257558" y="20820"/>
                  </a:cubicBezTo>
                  <a:cubicBezTo>
                    <a:pt x="242302" y="13192"/>
                    <a:pt x="229739" y="6013"/>
                    <a:pt x="216277" y="1077"/>
                  </a:cubicBezTo>
                  <a:cubicBezTo>
                    <a:pt x="211790" y="-718"/>
                    <a:pt x="204162" y="-269"/>
                    <a:pt x="200124" y="2423"/>
                  </a:cubicBezTo>
                  <a:close/>
                </a:path>
              </a:pathLst>
            </a:custGeom>
            <a:grpFill/>
            <a:ln w="4485" cap="flat">
              <a:noFill/>
              <a:prstDash val="solid"/>
              <a:miter/>
            </a:ln>
          </p:spPr>
          <p:txBody>
            <a:bodyPr rtlCol="0" anchor="ctr"/>
            <a:lstStyle/>
            <a:p>
              <a:endParaRPr lang="en-US" sz="1350"/>
            </a:p>
          </p:txBody>
        </p:sp>
        <p:sp>
          <p:nvSpPr>
            <p:cNvPr id="44" name="Freeform: Shape 363">
              <a:extLst>
                <a:ext uri="{FF2B5EF4-FFF2-40B4-BE49-F238E27FC236}">
                  <a16:creationId xmlns:a16="http://schemas.microsoft.com/office/drawing/2014/main" id="{21F34BD4-5409-0D17-544D-1BA3DD5B1D66}"/>
                </a:ext>
              </a:extLst>
            </p:cNvPr>
            <p:cNvSpPr/>
            <p:nvPr/>
          </p:nvSpPr>
          <p:spPr>
            <a:xfrm>
              <a:off x="10488559" y="5745299"/>
              <a:ext cx="251276" cy="152561"/>
            </a:xfrm>
            <a:custGeom>
              <a:avLst/>
              <a:gdLst>
                <a:gd name="connsiteX0" fmla="*/ 254417 w 251276"/>
                <a:gd name="connsiteY0" fmla="*/ 23961 h 152560"/>
                <a:gd name="connsiteX1" fmla="*/ 207303 w 251276"/>
                <a:gd name="connsiteY1" fmla="*/ 1077 h 152560"/>
                <a:gd name="connsiteX2" fmla="*/ 190701 w 251276"/>
                <a:gd name="connsiteY2" fmla="*/ 2423 h 152560"/>
                <a:gd name="connsiteX3" fmla="*/ 0 w 251276"/>
                <a:gd name="connsiteY3" fmla="*/ 135689 h 152560"/>
                <a:gd name="connsiteX4" fmla="*/ 91537 w 251276"/>
                <a:gd name="connsiteY4" fmla="*/ 135689 h 152560"/>
                <a:gd name="connsiteX5" fmla="*/ 254417 w 251276"/>
                <a:gd name="connsiteY5" fmla="*/ 23961 h 15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76" h="152560">
                  <a:moveTo>
                    <a:pt x="254417" y="23961"/>
                  </a:moveTo>
                  <a:cubicBezTo>
                    <a:pt x="237367" y="15436"/>
                    <a:pt x="222559" y="7359"/>
                    <a:pt x="207303" y="1077"/>
                  </a:cubicBezTo>
                  <a:cubicBezTo>
                    <a:pt x="202816" y="-718"/>
                    <a:pt x="194739" y="-269"/>
                    <a:pt x="190701" y="2423"/>
                  </a:cubicBezTo>
                  <a:cubicBezTo>
                    <a:pt x="126984" y="46396"/>
                    <a:pt x="63717" y="90818"/>
                    <a:pt x="0" y="135689"/>
                  </a:cubicBezTo>
                  <a:cubicBezTo>
                    <a:pt x="31858" y="163509"/>
                    <a:pt x="58781" y="161266"/>
                    <a:pt x="91537" y="135689"/>
                  </a:cubicBezTo>
                  <a:cubicBezTo>
                    <a:pt x="143138" y="96203"/>
                    <a:pt x="198778" y="62101"/>
                    <a:pt x="254417" y="23961"/>
                  </a:cubicBezTo>
                  <a:close/>
                </a:path>
              </a:pathLst>
            </a:custGeom>
            <a:grpFill/>
            <a:ln w="4485" cap="flat">
              <a:noFill/>
              <a:prstDash val="solid"/>
              <a:miter/>
            </a:ln>
          </p:spPr>
          <p:txBody>
            <a:bodyPr rtlCol="0" anchor="ctr"/>
            <a:lstStyle/>
            <a:p>
              <a:endParaRPr lang="en-US" sz="1350"/>
            </a:p>
          </p:txBody>
        </p:sp>
        <p:sp>
          <p:nvSpPr>
            <p:cNvPr id="45" name="Freeform: Shape 364">
              <a:extLst>
                <a:ext uri="{FF2B5EF4-FFF2-40B4-BE49-F238E27FC236}">
                  <a16:creationId xmlns:a16="http://schemas.microsoft.com/office/drawing/2014/main" id="{64B4DA39-95EE-AF21-3CE7-3059895EC8A8}"/>
                </a:ext>
              </a:extLst>
            </p:cNvPr>
            <p:cNvSpPr/>
            <p:nvPr/>
          </p:nvSpPr>
          <p:spPr>
            <a:xfrm>
              <a:off x="10088312" y="5798155"/>
              <a:ext cx="242302" cy="148074"/>
            </a:xfrm>
            <a:custGeom>
              <a:avLst/>
              <a:gdLst>
                <a:gd name="connsiteX0" fmla="*/ 61922 w 242302"/>
                <a:gd name="connsiteY0" fmla="*/ 147447 h 148073"/>
                <a:gd name="connsiteX1" fmla="*/ 242302 w 242302"/>
                <a:gd name="connsiteY1" fmla="*/ 25399 h 148073"/>
                <a:gd name="connsiteX2" fmla="*/ 198778 w 242302"/>
                <a:gd name="connsiteY2" fmla="*/ 4309 h 148073"/>
                <a:gd name="connsiteX3" fmla="*/ 166919 w 242302"/>
                <a:gd name="connsiteY3" fmla="*/ 7002 h 148073"/>
                <a:gd name="connsiteX4" fmla="*/ 12564 w 242302"/>
                <a:gd name="connsiteY4" fmla="*/ 116038 h 148073"/>
                <a:gd name="connsiteX5" fmla="*/ 0 w 242302"/>
                <a:gd name="connsiteY5" fmla="*/ 126358 h 148073"/>
                <a:gd name="connsiteX6" fmla="*/ 42179 w 242302"/>
                <a:gd name="connsiteY6" fmla="*/ 148345 h 148073"/>
                <a:gd name="connsiteX7" fmla="*/ 61922 w 242302"/>
                <a:gd name="connsiteY7" fmla="*/ 147447 h 14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02" h="148073">
                  <a:moveTo>
                    <a:pt x="61922" y="147447"/>
                  </a:moveTo>
                  <a:cubicBezTo>
                    <a:pt x="121151" y="107961"/>
                    <a:pt x="179932" y="67577"/>
                    <a:pt x="242302" y="25399"/>
                  </a:cubicBezTo>
                  <a:cubicBezTo>
                    <a:pt x="225700" y="17771"/>
                    <a:pt x="211790" y="11938"/>
                    <a:pt x="198778" y="4309"/>
                  </a:cubicBezTo>
                  <a:cubicBezTo>
                    <a:pt x="187111" y="-2421"/>
                    <a:pt x="178137" y="-1075"/>
                    <a:pt x="166919" y="7002"/>
                  </a:cubicBezTo>
                  <a:cubicBezTo>
                    <a:pt x="115767" y="43796"/>
                    <a:pt x="64165" y="79692"/>
                    <a:pt x="12564" y="116038"/>
                  </a:cubicBezTo>
                  <a:cubicBezTo>
                    <a:pt x="8526" y="118730"/>
                    <a:pt x="4936" y="122320"/>
                    <a:pt x="0" y="126358"/>
                  </a:cubicBezTo>
                  <a:cubicBezTo>
                    <a:pt x="15256" y="134435"/>
                    <a:pt x="28269" y="142511"/>
                    <a:pt x="42179" y="148345"/>
                  </a:cubicBezTo>
                  <a:cubicBezTo>
                    <a:pt x="47563" y="151037"/>
                    <a:pt x="56986" y="150588"/>
                    <a:pt x="61922" y="147447"/>
                  </a:cubicBezTo>
                  <a:close/>
                </a:path>
              </a:pathLst>
            </a:custGeom>
            <a:grpFill/>
            <a:ln w="4485" cap="flat">
              <a:noFill/>
              <a:prstDash val="solid"/>
              <a:miter/>
            </a:ln>
          </p:spPr>
          <p:txBody>
            <a:bodyPr rtlCol="0" anchor="ctr"/>
            <a:lstStyle/>
            <a:p>
              <a:endParaRPr lang="en-US" sz="1350"/>
            </a:p>
          </p:txBody>
        </p:sp>
        <p:sp>
          <p:nvSpPr>
            <p:cNvPr id="46" name="Freeform: Shape 365">
              <a:extLst>
                <a:ext uri="{FF2B5EF4-FFF2-40B4-BE49-F238E27FC236}">
                  <a16:creationId xmlns:a16="http://schemas.microsoft.com/office/drawing/2014/main" id="{63E14D81-7B8C-233C-AC3D-D95192F78B0B}"/>
                </a:ext>
              </a:extLst>
            </p:cNvPr>
            <p:cNvSpPr/>
            <p:nvPr/>
          </p:nvSpPr>
          <p:spPr>
            <a:xfrm>
              <a:off x="10424843" y="5714996"/>
              <a:ext cx="246789" cy="157048"/>
            </a:xfrm>
            <a:custGeom>
              <a:avLst/>
              <a:gdLst>
                <a:gd name="connsiteX0" fmla="*/ 223457 w 246789"/>
                <a:gd name="connsiteY0" fmla="*/ 7149 h 157047"/>
                <a:gd name="connsiteX1" fmla="*/ 179483 w 246789"/>
                <a:gd name="connsiteY1" fmla="*/ 10290 h 157047"/>
                <a:gd name="connsiteX2" fmla="*/ 30961 w 246789"/>
                <a:gd name="connsiteY2" fmla="*/ 117083 h 157047"/>
                <a:gd name="connsiteX3" fmla="*/ 0 w 246789"/>
                <a:gd name="connsiteY3" fmla="*/ 139518 h 157047"/>
                <a:gd name="connsiteX4" fmla="*/ 38589 w 246789"/>
                <a:gd name="connsiteY4" fmla="*/ 157018 h 157047"/>
                <a:gd name="connsiteX5" fmla="*/ 58781 w 246789"/>
                <a:gd name="connsiteY5" fmla="*/ 154774 h 157047"/>
                <a:gd name="connsiteX6" fmla="*/ 249930 w 246789"/>
                <a:gd name="connsiteY6" fmla="*/ 20610 h 157047"/>
                <a:gd name="connsiteX7" fmla="*/ 223457 w 246789"/>
                <a:gd name="connsiteY7" fmla="*/ 7149 h 1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789" h="157047">
                  <a:moveTo>
                    <a:pt x="223457" y="7149"/>
                  </a:moveTo>
                  <a:cubicBezTo>
                    <a:pt x="207752" y="-4068"/>
                    <a:pt x="195188" y="-1376"/>
                    <a:pt x="179483" y="10290"/>
                  </a:cubicBezTo>
                  <a:cubicBezTo>
                    <a:pt x="130574" y="47084"/>
                    <a:pt x="80767" y="81635"/>
                    <a:pt x="30961" y="117083"/>
                  </a:cubicBezTo>
                  <a:cubicBezTo>
                    <a:pt x="21089" y="123813"/>
                    <a:pt x="11667" y="130993"/>
                    <a:pt x="0" y="139518"/>
                  </a:cubicBezTo>
                  <a:cubicBezTo>
                    <a:pt x="14808" y="146249"/>
                    <a:pt x="26474" y="152979"/>
                    <a:pt x="38589" y="157018"/>
                  </a:cubicBezTo>
                  <a:cubicBezTo>
                    <a:pt x="44422" y="158812"/>
                    <a:pt x="53845" y="158364"/>
                    <a:pt x="58781" y="154774"/>
                  </a:cubicBezTo>
                  <a:cubicBezTo>
                    <a:pt x="122049" y="111249"/>
                    <a:pt x="184868" y="66827"/>
                    <a:pt x="249930" y="20610"/>
                  </a:cubicBezTo>
                  <a:cubicBezTo>
                    <a:pt x="239162" y="15226"/>
                    <a:pt x="230636" y="12085"/>
                    <a:pt x="223457" y="7149"/>
                  </a:cubicBezTo>
                  <a:close/>
                </a:path>
              </a:pathLst>
            </a:custGeom>
            <a:grpFill/>
            <a:ln w="4485" cap="flat">
              <a:noFill/>
              <a:prstDash val="solid"/>
              <a:miter/>
            </a:ln>
          </p:spPr>
          <p:txBody>
            <a:bodyPr rtlCol="0" anchor="ctr"/>
            <a:lstStyle/>
            <a:p>
              <a:endParaRPr lang="en-US" sz="1350"/>
            </a:p>
          </p:txBody>
        </p:sp>
        <p:sp>
          <p:nvSpPr>
            <p:cNvPr id="47" name="Freeform: Shape 366">
              <a:extLst>
                <a:ext uri="{FF2B5EF4-FFF2-40B4-BE49-F238E27FC236}">
                  <a16:creationId xmlns:a16="http://schemas.microsoft.com/office/drawing/2014/main" id="{FFF2A4A0-D402-6E40-DFF4-CB71630797BE}"/>
                </a:ext>
              </a:extLst>
            </p:cNvPr>
            <p:cNvSpPr/>
            <p:nvPr/>
          </p:nvSpPr>
          <p:spPr>
            <a:xfrm>
              <a:off x="10281705" y="5896324"/>
              <a:ext cx="242302" cy="148074"/>
            </a:xfrm>
            <a:custGeom>
              <a:avLst/>
              <a:gdLst>
                <a:gd name="connsiteX0" fmla="*/ 106792 w 242302"/>
                <a:gd name="connsiteY0" fmla="*/ 55111 h 148073"/>
                <a:gd name="connsiteX1" fmla="*/ 0 w 242302"/>
                <a:gd name="connsiteY1" fmla="*/ 130046 h 148073"/>
                <a:gd name="connsiteX2" fmla="*/ 27371 w 242302"/>
                <a:gd name="connsiteY2" fmla="*/ 145301 h 148073"/>
                <a:gd name="connsiteX3" fmla="*/ 65960 w 242302"/>
                <a:gd name="connsiteY3" fmla="*/ 143058 h 148073"/>
                <a:gd name="connsiteX4" fmla="*/ 197880 w 242302"/>
                <a:gd name="connsiteY4" fmla="*/ 52419 h 148073"/>
                <a:gd name="connsiteX5" fmla="*/ 243648 w 242302"/>
                <a:gd name="connsiteY5" fmla="*/ 21009 h 148073"/>
                <a:gd name="connsiteX6" fmla="*/ 152561 w 242302"/>
                <a:gd name="connsiteY6" fmla="*/ 22804 h 148073"/>
                <a:gd name="connsiteX7" fmla="*/ 106792 w 242302"/>
                <a:gd name="connsiteY7" fmla="*/ 55111 h 14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02" h="148073">
                  <a:moveTo>
                    <a:pt x="106792" y="55111"/>
                  </a:moveTo>
                  <a:cubicBezTo>
                    <a:pt x="71793" y="79790"/>
                    <a:pt x="36794" y="104020"/>
                    <a:pt x="0" y="130046"/>
                  </a:cubicBezTo>
                  <a:cubicBezTo>
                    <a:pt x="10769" y="135879"/>
                    <a:pt x="19743" y="139917"/>
                    <a:pt x="27371" y="145301"/>
                  </a:cubicBezTo>
                  <a:cubicBezTo>
                    <a:pt x="41281" y="155173"/>
                    <a:pt x="52050" y="152930"/>
                    <a:pt x="65960" y="143058"/>
                  </a:cubicBezTo>
                  <a:cubicBezTo>
                    <a:pt x="109485" y="112097"/>
                    <a:pt x="153907" y="82482"/>
                    <a:pt x="197880" y="52419"/>
                  </a:cubicBezTo>
                  <a:cubicBezTo>
                    <a:pt x="213585" y="41650"/>
                    <a:pt x="228841" y="30881"/>
                    <a:pt x="243648" y="21009"/>
                  </a:cubicBezTo>
                  <a:cubicBezTo>
                    <a:pt x="211790" y="-8605"/>
                    <a:pt x="182175" y="-5913"/>
                    <a:pt x="152561" y="22804"/>
                  </a:cubicBezTo>
                  <a:cubicBezTo>
                    <a:pt x="139099" y="35368"/>
                    <a:pt x="122049" y="44342"/>
                    <a:pt x="106792" y="55111"/>
                  </a:cubicBezTo>
                  <a:close/>
                </a:path>
              </a:pathLst>
            </a:custGeom>
            <a:grpFill/>
            <a:ln w="4485" cap="flat">
              <a:noFill/>
              <a:prstDash val="solid"/>
              <a:miter/>
            </a:ln>
          </p:spPr>
          <p:txBody>
            <a:bodyPr rtlCol="0" anchor="ctr"/>
            <a:lstStyle/>
            <a:p>
              <a:endParaRPr lang="en-US" sz="1350"/>
            </a:p>
          </p:txBody>
        </p:sp>
        <p:sp>
          <p:nvSpPr>
            <p:cNvPr id="48" name="Freeform: Shape 367">
              <a:extLst>
                <a:ext uri="{FF2B5EF4-FFF2-40B4-BE49-F238E27FC236}">
                  <a16:creationId xmlns:a16="http://schemas.microsoft.com/office/drawing/2014/main" id="{B1CE3F3C-E50D-F55E-A4D3-5D8BBAB0F34D}"/>
                </a:ext>
              </a:extLst>
            </p:cNvPr>
            <p:cNvSpPr/>
            <p:nvPr/>
          </p:nvSpPr>
          <p:spPr>
            <a:xfrm>
              <a:off x="10225168" y="5864882"/>
              <a:ext cx="233328" cy="152561"/>
            </a:xfrm>
            <a:custGeom>
              <a:avLst/>
              <a:gdLst>
                <a:gd name="connsiteX0" fmla="*/ 235572 w 233328"/>
                <a:gd name="connsiteY0" fmla="*/ 21491 h 152560"/>
                <a:gd name="connsiteX1" fmla="*/ 157945 w 233328"/>
                <a:gd name="connsiteY1" fmla="*/ 19247 h 152560"/>
                <a:gd name="connsiteX2" fmla="*/ 0 w 233328"/>
                <a:gd name="connsiteY2" fmla="*/ 131873 h 152560"/>
                <a:gd name="connsiteX3" fmla="*/ 38589 w 233328"/>
                <a:gd name="connsiteY3" fmla="*/ 152065 h 152560"/>
                <a:gd name="connsiteX4" fmla="*/ 53396 w 233328"/>
                <a:gd name="connsiteY4" fmla="*/ 149372 h 152560"/>
                <a:gd name="connsiteX5" fmla="*/ 235572 w 233328"/>
                <a:gd name="connsiteY5" fmla="*/ 21491 h 15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28" h="152560">
                  <a:moveTo>
                    <a:pt x="235572" y="21491"/>
                  </a:moveTo>
                  <a:cubicBezTo>
                    <a:pt x="195188" y="-6778"/>
                    <a:pt x="193842" y="-6778"/>
                    <a:pt x="157945" y="19247"/>
                  </a:cubicBezTo>
                  <a:cubicBezTo>
                    <a:pt x="106344" y="56041"/>
                    <a:pt x="54294" y="93284"/>
                    <a:pt x="0" y="131873"/>
                  </a:cubicBezTo>
                  <a:cubicBezTo>
                    <a:pt x="14359" y="139501"/>
                    <a:pt x="26474" y="146680"/>
                    <a:pt x="38589" y="152065"/>
                  </a:cubicBezTo>
                  <a:cubicBezTo>
                    <a:pt x="42627" y="153859"/>
                    <a:pt x="49358" y="152065"/>
                    <a:pt x="53396" y="149372"/>
                  </a:cubicBezTo>
                  <a:cubicBezTo>
                    <a:pt x="113972" y="107194"/>
                    <a:pt x="174547" y="64567"/>
                    <a:pt x="235572" y="21491"/>
                  </a:cubicBezTo>
                  <a:close/>
                </a:path>
              </a:pathLst>
            </a:custGeom>
            <a:grpFill/>
            <a:ln w="4485" cap="flat">
              <a:noFill/>
              <a:prstDash val="solid"/>
              <a:miter/>
            </a:ln>
          </p:spPr>
          <p:txBody>
            <a:bodyPr rtlCol="0" anchor="ctr"/>
            <a:lstStyle/>
            <a:p>
              <a:endParaRPr lang="en-US" sz="1350"/>
            </a:p>
          </p:txBody>
        </p:sp>
        <p:sp>
          <p:nvSpPr>
            <p:cNvPr id="49" name="Freeform: Shape 368">
              <a:extLst>
                <a:ext uri="{FF2B5EF4-FFF2-40B4-BE49-F238E27FC236}">
                  <a16:creationId xmlns:a16="http://schemas.microsoft.com/office/drawing/2014/main" id="{6B3D90E4-1157-1713-D3CF-FBFDCC4060E7}"/>
                </a:ext>
              </a:extLst>
            </p:cNvPr>
            <p:cNvSpPr/>
            <p:nvPr/>
          </p:nvSpPr>
          <p:spPr>
            <a:xfrm>
              <a:off x="9929020" y="6485846"/>
              <a:ext cx="76280" cy="130125"/>
            </a:xfrm>
            <a:custGeom>
              <a:avLst/>
              <a:gdLst>
                <a:gd name="connsiteX0" fmla="*/ 0 w 76280"/>
                <a:gd name="connsiteY0" fmla="*/ 6731 h 130125"/>
                <a:gd name="connsiteX1" fmla="*/ 0 w 76280"/>
                <a:gd name="connsiteY1" fmla="*/ 133266 h 130125"/>
                <a:gd name="connsiteX2" fmla="*/ 78973 w 76280"/>
                <a:gd name="connsiteY2" fmla="*/ 124741 h 130125"/>
                <a:gd name="connsiteX3" fmla="*/ 73588 w 76280"/>
                <a:gd name="connsiteY3" fmla="*/ 0 h 130125"/>
                <a:gd name="connsiteX4" fmla="*/ 0 w 76280"/>
                <a:gd name="connsiteY4" fmla="*/ 6731 h 13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80" h="130125">
                  <a:moveTo>
                    <a:pt x="0" y="6731"/>
                  </a:moveTo>
                  <a:cubicBezTo>
                    <a:pt x="0" y="49807"/>
                    <a:pt x="0" y="90639"/>
                    <a:pt x="0" y="133266"/>
                  </a:cubicBezTo>
                  <a:cubicBezTo>
                    <a:pt x="27820" y="130125"/>
                    <a:pt x="52948" y="127433"/>
                    <a:pt x="78973" y="124741"/>
                  </a:cubicBezTo>
                  <a:cubicBezTo>
                    <a:pt x="77178" y="82113"/>
                    <a:pt x="75383" y="41730"/>
                    <a:pt x="73588" y="0"/>
                  </a:cubicBezTo>
                  <a:cubicBezTo>
                    <a:pt x="47563" y="2244"/>
                    <a:pt x="23782" y="4487"/>
                    <a:pt x="0" y="6731"/>
                  </a:cubicBezTo>
                  <a:close/>
                </a:path>
              </a:pathLst>
            </a:custGeom>
            <a:grpFill/>
            <a:ln w="4485" cap="flat">
              <a:noFill/>
              <a:prstDash val="solid"/>
              <a:miter/>
            </a:ln>
          </p:spPr>
          <p:txBody>
            <a:bodyPr rtlCol="0" anchor="ctr"/>
            <a:lstStyle/>
            <a:p>
              <a:endParaRPr lang="en-US" sz="1350"/>
            </a:p>
          </p:txBody>
        </p:sp>
        <p:sp>
          <p:nvSpPr>
            <p:cNvPr id="50" name="Freeform: Shape 369">
              <a:extLst>
                <a:ext uri="{FF2B5EF4-FFF2-40B4-BE49-F238E27FC236}">
                  <a16:creationId xmlns:a16="http://schemas.microsoft.com/office/drawing/2014/main" id="{99B859FF-4697-5A76-78FC-5E0820A3BDA8}"/>
                </a:ext>
              </a:extLst>
            </p:cNvPr>
            <p:cNvSpPr/>
            <p:nvPr/>
          </p:nvSpPr>
          <p:spPr>
            <a:xfrm>
              <a:off x="11061111" y="5422170"/>
              <a:ext cx="148074" cy="89742"/>
            </a:xfrm>
            <a:custGeom>
              <a:avLst/>
              <a:gdLst>
                <a:gd name="connsiteX0" fmla="*/ 62819 w 148073"/>
                <a:gd name="connsiteY0" fmla="*/ 88185 h 89741"/>
                <a:gd name="connsiteX1" fmla="*/ 152112 w 148073"/>
                <a:gd name="connsiteY1" fmla="*/ 23571 h 89741"/>
                <a:gd name="connsiteX2" fmla="*/ 105446 w 148073"/>
                <a:gd name="connsiteY2" fmla="*/ 1585 h 89741"/>
                <a:gd name="connsiteX3" fmla="*/ 87049 w 148073"/>
                <a:gd name="connsiteY3" fmla="*/ 2482 h 89741"/>
                <a:gd name="connsiteX4" fmla="*/ 0 w 148073"/>
                <a:gd name="connsiteY4" fmla="*/ 65301 h 89741"/>
                <a:gd name="connsiteX5" fmla="*/ 48460 w 148073"/>
                <a:gd name="connsiteY5" fmla="*/ 88185 h 89741"/>
                <a:gd name="connsiteX6" fmla="*/ 62819 w 148073"/>
                <a:gd name="connsiteY6" fmla="*/ 8818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73" h="89741">
                  <a:moveTo>
                    <a:pt x="62819" y="88185"/>
                  </a:moveTo>
                  <a:cubicBezTo>
                    <a:pt x="91985" y="67545"/>
                    <a:pt x="120702" y="46455"/>
                    <a:pt x="152112" y="23571"/>
                  </a:cubicBezTo>
                  <a:cubicBezTo>
                    <a:pt x="134164" y="15046"/>
                    <a:pt x="120254" y="7418"/>
                    <a:pt x="105446" y="1585"/>
                  </a:cubicBezTo>
                  <a:cubicBezTo>
                    <a:pt x="100062" y="-659"/>
                    <a:pt x="91536" y="-659"/>
                    <a:pt x="87049" y="2482"/>
                  </a:cubicBezTo>
                  <a:cubicBezTo>
                    <a:pt x="57883" y="22225"/>
                    <a:pt x="30063" y="43314"/>
                    <a:pt x="0" y="65301"/>
                  </a:cubicBezTo>
                  <a:cubicBezTo>
                    <a:pt x="17499" y="73827"/>
                    <a:pt x="32756" y="81455"/>
                    <a:pt x="48460" y="88185"/>
                  </a:cubicBezTo>
                  <a:cubicBezTo>
                    <a:pt x="52050" y="90429"/>
                    <a:pt x="59229" y="90877"/>
                    <a:pt x="62819" y="88185"/>
                  </a:cubicBezTo>
                  <a:close/>
                </a:path>
              </a:pathLst>
            </a:custGeom>
            <a:grpFill/>
            <a:ln w="4485" cap="flat">
              <a:noFill/>
              <a:prstDash val="solid"/>
              <a:miter/>
            </a:ln>
          </p:spPr>
          <p:txBody>
            <a:bodyPr rtlCol="0" anchor="ctr"/>
            <a:lstStyle/>
            <a:p>
              <a:endParaRPr lang="en-US" sz="1350"/>
            </a:p>
          </p:txBody>
        </p:sp>
        <p:sp>
          <p:nvSpPr>
            <p:cNvPr id="51" name="Freeform: Shape 370">
              <a:extLst>
                <a:ext uri="{FF2B5EF4-FFF2-40B4-BE49-F238E27FC236}">
                  <a16:creationId xmlns:a16="http://schemas.microsoft.com/office/drawing/2014/main" id="{DF79A78B-DB47-DC3F-039C-F7C4B1FCD8B9}"/>
                </a:ext>
              </a:extLst>
            </p:cNvPr>
            <p:cNvSpPr/>
            <p:nvPr/>
          </p:nvSpPr>
          <p:spPr>
            <a:xfrm>
              <a:off x="11166108" y="5344897"/>
              <a:ext cx="148074" cy="89742"/>
            </a:xfrm>
            <a:custGeom>
              <a:avLst/>
              <a:gdLst>
                <a:gd name="connsiteX0" fmla="*/ 64165 w 148073"/>
                <a:gd name="connsiteY0" fmla="*/ 88281 h 89741"/>
                <a:gd name="connsiteX1" fmla="*/ 151663 w 148073"/>
                <a:gd name="connsiteY1" fmla="*/ 24564 h 89741"/>
                <a:gd name="connsiteX2" fmla="*/ 100959 w 148073"/>
                <a:gd name="connsiteY2" fmla="*/ 783 h 89741"/>
                <a:gd name="connsiteX3" fmla="*/ 89742 w 148073"/>
                <a:gd name="connsiteY3" fmla="*/ 1680 h 89741"/>
                <a:gd name="connsiteX4" fmla="*/ 0 w 148073"/>
                <a:gd name="connsiteY4" fmla="*/ 66294 h 89741"/>
                <a:gd name="connsiteX5" fmla="*/ 51153 w 148073"/>
                <a:gd name="connsiteY5" fmla="*/ 90076 h 89741"/>
                <a:gd name="connsiteX6" fmla="*/ 64165 w 148073"/>
                <a:gd name="connsiteY6" fmla="*/ 88281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73" h="89741">
                  <a:moveTo>
                    <a:pt x="64165" y="88281"/>
                  </a:moveTo>
                  <a:cubicBezTo>
                    <a:pt x="92883" y="68089"/>
                    <a:pt x="121151" y="47000"/>
                    <a:pt x="151663" y="24564"/>
                  </a:cubicBezTo>
                  <a:cubicBezTo>
                    <a:pt x="133266" y="15590"/>
                    <a:pt x="117113" y="7962"/>
                    <a:pt x="100959" y="783"/>
                  </a:cubicBezTo>
                  <a:cubicBezTo>
                    <a:pt x="97818" y="-563"/>
                    <a:pt x="92434" y="-115"/>
                    <a:pt x="89742" y="1680"/>
                  </a:cubicBezTo>
                  <a:cubicBezTo>
                    <a:pt x="60576" y="22321"/>
                    <a:pt x="31410" y="43410"/>
                    <a:pt x="0" y="66294"/>
                  </a:cubicBezTo>
                  <a:cubicBezTo>
                    <a:pt x="18846" y="75268"/>
                    <a:pt x="34551" y="82896"/>
                    <a:pt x="51153" y="90076"/>
                  </a:cubicBezTo>
                  <a:cubicBezTo>
                    <a:pt x="54742" y="91422"/>
                    <a:pt x="61024" y="90524"/>
                    <a:pt x="64165" y="88281"/>
                  </a:cubicBezTo>
                  <a:close/>
                </a:path>
              </a:pathLst>
            </a:custGeom>
            <a:grpFill/>
            <a:ln w="4485" cap="flat">
              <a:noFill/>
              <a:prstDash val="solid"/>
              <a:miter/>
            </a:ln>
          </p:spPr>
          <p:txBody>
            <a:bodyPr rtlCol="0" anchor="ctr"/>
            <a:lstStyle/>
            <a:p>
              <a:endParaRPr lang="en-US" sz="1350"/>
            </a:p>
          </p:txBody>
        </p:sp>
        <p:sp>
          <p:nvSpPr>
            <p:cNvPr id="52" name="Freeform: Shape 371">
              <a:extLst>
                <a:ext uri="{FF2B5EF4-FFF2-40B4-BE49-F238E27FC236}">
                  <a16:creationId xmlns:a16="http://schemas.microsoft.com/office/drawing/2014/main" id="{48B55DF0-FE2D-FC29-C6DB-A08340A122D6}"/>
                </a:ext>
              </a:extLst>
            </p:cNvPr>
            <p:cNvSpPr/>
            <p:nvPr/>
          </p:nvSpPr>
          <p:spPr>
            <a:xfrm>
              <a:off x="10991561" y="5389891"/>
              <a:ext cx="148074" cy="89742"/>
            </a:xfrm>
            <a:custGeom>
              <a:avLst/>
              <a:gdLst>
                <a:gd name="connsiteX0" fmla="*/ 89742 w 148073"/>
                <a:gd name="connsiteY0" fmla="*/ 2005 h 89741"/>
                <a:gd name="connsiteX1" fmla="*/ 0 w 148073"/>
                <a:gd name="connsiteY1" fmla="*/ 64824 h 89741"/>
                <a:gd name="connsiteX2" fmla="*/ 49806 w 148073"/>
                <a:gd name="connsiteY2" fmla="*/ 88606 h 89741"/>
                <a:gd name="connsiteX3" fmla="*/ 62819 w 148073"/>
                <a:gd name="connsiteY3" fmla="*/ 88606 h 89741"/>
                <a:gd name="connsiteX4" fmla="*/ 152112 w 148073"/>
                <a:gd name="connsiteY4" fmla="*/ 23992 h 89741"/>
                <a:gd name="connsiteX5" fmla="*/ 103203 w 148073"/>
                <a:gd name="connsiteY5" fmla="*/ 1107 h 89741"/>
                <a:gd name="connsiteX6" fmla="*/ 89742 w 148073"/>
                <a:gd name="connsiteY6" fmla="*/ 200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73" h="89741">
                  <a:moveTo>
                    <a:pt x="89742" y="2005"/>
                  </a:moveTo>
                  <a:cubicBezTo>
                    <a:pt x="60576" y="22197"/>
                    <a:pt x="31410" y="42389"/>
                    <a:pt x="0" y="64824"/>
                  </a:cubicBezTo>
                  <a:cubicBezTo>
                    <a:pt x="18846" y="73798"/>
                    <a:pt x="34102" y="81875"/>
                    <a:pt x="49806" y="88606"/>
                  </a:cubicBezTo>
                  <a:cubicBezTo>
                    <a:pt x="53396" y="90400"/>
                    <a:pt x="60127" y="90400"/>
                    <a:pt x="62819" y="88606"/>
                  </a:cubicBezTo>
                  <a:cubicBezTo>
                    <a:pt x="91985" y="67965"/>
                    <a:pt x="120702" y="46876"/>
                    <a:pt x="152112" y="23992"/>
                  </a:cubicBezTo>
                  <a:cubicBezTo>
                    <a:pt x="133715" y="15466"/>
                    <a:pt x="118459" y="7389"/>
                    <a:pt x="103203" y="1107"/>
                  </a:cubicBezTo>
                  <a:cubicBezTo>
                    <a:pt x="99164" y="-687"/>
                    <a:pt x="92882" y="-239"/>
                    <a:pt x="89742" y="2005"/>
                  </a:cubicBezTo>
                  <a:close/>
                </a:path>
              </a:pathLst>
            </a:custGeom>
            <a:grpFill/>
            <a:ln w="4485" cap="flat">
              <a:noFill/>
              <a:prstDash val="solid"/>
              <a:miter/>
            </a:ln>
          </p:spPr>
          <p:txBody>
            <a:bodyPr rtlCol="0" anchor="ctr"/>
            <a:lstStyle/>
            <a:p>
              <a:endParaRPr lang="en-US" sz="1350"/>
            </a:p>
          </p:txBody>
        </p:sp>
        <p:sp>
          <p:nvSpPr>
            <p:cNvPr id="53" name="Freeform: Shape 372">
              <a:extLst>
                <a:ext uri="{FF2B5EF4-FFF2-40B4-BE49-F238E27FC236}">
                  <a16:creationId xmlns:a16="http://schemas.microsoft.com/office/drawing/2014/main" id="{D0C82E31-0401-71A0-BE38-F2BA5CE7E838}"/>
                </a:ext>
              </a:extLst>
            </p:cNvPr>
            <p:cNvSpPr/>
            <p:nvPr/>
          </p:nvSpPr>
          <p:spPr>
            <a:xfrm>
              <a:off x="11098802" y="5311578"/>
              <a:ext cx="148074" cy="89742"/>
            </a:xfrm>
            <a:custGeom>
              <a:avLst/>
              <a:gdLst>
                <a:gd name="connsiteX0" fmla="*/ 0 w 148073"/>
                <a:gd name="connsiteY0" fmla="*/ 67755 h 89741"/>
                <a:gd name="connsiteX1" fmla="*/ 46217 w 148073"/>
                <a:gd name="connsiteY1" fmla="*/ 89293 h 89741"/>
                <a:gd name="connsiteX2" fmla="*/ 62819 w 148073"/>
                <a:gd name="connsiteY2" fmla="*/ 88844 h 89741"/>
                <a:gd name="connsiteX3" fmla="*/ 149869 w 148073"/>
                <a:gd name="connsiteY3" fmla="*/ 25576 h 89741"/>
                <a:gd name="connsiteX4" fmla="*/ 95575 w 148073"/>
                <a:gd name="connsiteY4" fmla="*/ 0 h 89741"/>
                <a:gd name="connsiteX5" fmla="*/ 0 w 148073"/>
                <a:gd name="connsiteY5" fmla="*/ 6775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073" h="89741">
                  <a:moveTo>
                    <a:pt x="0" y="67755"/>
                  </a:moveTo>
                  <a:cubicBezTo>
                    <a:pt x="17051" y="75832"/>
                    <a:pt x="31410" y="83460"/>
                    <a:pt x="46217" y="89293"/>
                  </a:cubicBezTo>
                  <a:cubicBezTo>
                    <a:pt x="51153" y="91088"/>
                    <a:pt x="58781" y="91536"/>
                    <a:pt x="62819" y="88844"/>
                  </a:cubicBezTo>
                  <a:cubicBezTo>
                    <a:pt x="91537" y="68652"/>
                    <a:pt x="119805" y="47563"/>
                    <a:pt x="149869" y="25576"/>
                  </a:cubicBezTo>
                  <a:cubicBezTo>
                    <a:pt x="130125" y="16154"/>
                    <a:pt x="112177" y="7628"/>
                    <a:pt x="95575" y="0"/>
                  </a:cubicBezTo>
                  <a:cubicBezTo>
                    <a:pt x="63717" y="22435"/>
                    <a:pt x="32756" y="44422"/>
                    <a:pt x="0" y="67755"/>
                  </a:cubicBezTo>
                  <a:close/>
                </a:path>
              </a:pathLst>
            </a:custGeom>
            <a:grpFill/>
            <a:ln w="4485" cap="flat">
              <a:noFill/>
              <a:prstDash val="solid"/>
              <a:miter/>
            </a:ln>
          </p:spPr>
          <p:txBody>
            <a:bodyPr rtlCol="0" anchor="ctr"/>
            <a:lstStyle/>
            <a:p>
              <a:endParaRPr lang="en-US" sz="1350"/>
            </a:p>
          </p:txBody>
        </p:sp>
        <p:sp>
          <p:nvSpPr>
            <p:cNvPr id="54" name="Freeform: Shape 373">
              <a:extLst>
                <a:ext uri="{FF2B5EF4-FFF2-40B4-BE49-F238E27FC236}">
                  <a16:creationId xmlns:a16="http://schemas.microsoft.com/office/drawing/2014/main" id="{7066E502-C3A7-477E-D181-CE9FD0CAD298}"/>
                </a:ext>
              </a:extLst>
            </p:cNvPr>
            <p:cNvSpPr/>
            <p:nvPr/>
          </p:nvSpPr>
          <p:spPr>
            <a:xfrm>
              <a:off x="10925601" y="5359236"/>
              <a:ext cx="148074" cy="85255"/>
            </a:xfrm>
            <a:custGeom>
              <a:avLst/>
              <a:gdLst>
                <a:gd name="connsiteX0" fmla="*/ 61024 w 148073"/>
                <a:gd name="connsiteY0" fmla="*/ 85159 h 85254"/>
                <a:gd name="connsiteX1" fmla="*/ 149868 w 148073"/>
                <a:gd name="connsiteY1" fmla="*/ 22340 h 85254"/>
                <a:gd name="connsiteX2" fmla="*/ 104100 w 148073"/>
                <a:gd name="connsiteY2" fmla="*/ 1251 h 85254"/>
                <a:gd name="connsiteX3" fmla="*/ 87498 w 148073"/>
                <a:gd name="connsiteY3" fmla="*/ 2148 h 85254"/>
                <a:gd name="connsiteX4" fmla="*/ 0 w 148073"/>
                <a:gd name="connsiteY4" fmla="*/ 63173 h 85254"/>
                <a:gd name="connsiteX5" fmla="*/ 45768 w 148073"/>
                <a:gd name="connsiteY5" fmla="*/ 85159 h 85254"/>
                <a:gd name="connsiteX6" fmla="*/ 61024 w 148073"/>
                <a:gd name="connsiteY6" fmla="*/ 85159 h 8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73" h="85254">
                  <a:moveTo>
                    <a:pt x="61024" y="85159"/>
                  </a:moveTo>
                  <a:cubicBezTo>
                    <a:pt x="90190" y="65416"/>
                    <a:pt x="118908" y="44776"/>
                    <a:pt x="149868" y="22340"/>
                  </a:cubicBezTo>
                  <a:cubicBezTo>
                    <a:pt x="132369" y="14263"/>
                    <a:pt x="118459" y="7084"/>
                    <a:pt x="104100" y="1251"/>
                  </a:cubicBezTo>
                  <a:cubicBezTo>
                    <a:pt x="99164" y="-544"/>
                    <a:pt x="91536" y="-544"/>
                    <a:pt x="87498" y="2148"/>
                  </a:cubicBezTo>
                  <a:cubicBezTo>
                    <a:pt x="59230" y="21443"/>
                    <a:pt x="30961" y="41635"/>
                    <a:pt x="0" y="63173"/>
                  </a:cubicBezTo>
                  <a:cubicBezTo>
                    <a:pt x="17499" y="71698"/>
                    <a:pt x="31410" y="78877"/>
                    <a:pt x="45768" y="85159"/>
                  </a:cubicBezTo>
                  <a:cubicBezTo>
                    <a:pt x="50255" y="87403"/>
                    <a:pt x="57435" y="87403"/>
                    <a:pt x="61024" y="85159"/>
                  </a:cubicBezTo>
                  <a:close/>
                </a:path>
              </a:pathLst>
            </a:custGeom>
            <a:grpFill/>
            <a:ln w="4485" cap="flat">
              <a:noFill/>
              <a:prstDash val="solid"/>
              <a:miter/>
            </a:ln>
          </p:spPr>
          <p:txBody>
            <a:bodyPr rtlCol="0" anchor="ctr"/>
            <a:lstStyle/>
            <a:p>
              <a:endParaRPr lang="en-US" sz="1350"/>
            </a:p>
          </p:txBody>
        </p:sp>
        <p:sp>
          <p:nvSpPr>
            <p:cNvPr id="55" name="Freeform: Shape 374">
              <a:extLst>
                <a:ext uri="{FF2B5EF4-FFF2-40B4-BE49-F238E27FC236}">
                  <a16:creationId xmlns:a16="http://schemas.microsoft.com/office/drawing/2014/main" id="{7E89A5C5-62CF-2D55-2FF7-1D0D91BEDC13}"/>
                </a:ext>
              </a:extLst>
            </p:cNvPr>
            <p:cNvSpPr/>
            <p:nvPr/>
          </p:nvSpPr>
          <p:spPr>
            <a:xfrm>
              <a:off x="11032393" y="5283585"/>
              <a:ext cx="148074" cy="85255"/>
            </a:xfrm>
            <a:custGeom>
              <a:avLst/>
              <a:gdLst>
                <a:gd name="connsiteX0" fmla="*/ 61922 w 148073"/>
                <a:gd name="connsiteY0" fmla="*/ 84530 h 85254"/>
                <a:gd name="connsiteX1" fmla="*/ 150317 w 148073"/>
                <a:gd name="connsiteY1" fmla="*/ 22160 h 85254"/>
                <a:gd name="connsiteX2" fmla="*/ 105446 w 148073"/>
                <a:gd name="connsiteY2" fmla="*/ 1519 h 85254"/>
                <a:gd name="connsiteX3" fmla="*/ 90639 w 148073"/>
                <a:gd name="connsiteY3" fmla="*/ 1519 h 85254"/>
                <a:gd name="connsiteX4" fmla="*/ 0 w 148073"/>
                <a:gd name="connsiteY4" fmla="*/ 64787 h 85254"/>
                <a:gd name="connsiteX5" fmla="*/ 47563 w 148073"/>
                <a:gd name="connsiteY5" fmla="*/ 86774 h 85254"/>
                <a:gd name="connsiteX6" fmla="*/ 61922 w 148073"/>
                <a:gd name="connsiteY6" fmla="*/ 84530 h 8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73" h="85254">
                  <a:moveTo>
                    <a:pt x="61922" y="84530"/>
                  </a:moveTo>
                  <a:cubicBezTo>
                    <a:pt x="90639" y="64787"/>
                    <a:pt x="118908" y="44146"/>
                    <a:pt x="150317" y="22160"/>
                  </a:cubicBezTo>
                  <a:cubicBezTo>
                    <a:pt x="132817" y="14083"/>
                    <a:pt x="119356" y="7352"/>
                    <a:pt x="105446" y="1519"/>
                  </a:cubicBezTo>
                  <a:cubicBezTo>
                    <a:pt x="100959" y="-276"/>
                    <a:pt x="94229" y="-724"/>
                    <a:pt x="90639" y="1519"/>
                  </a:cubicBezTo>
                  <a:cubicBezTo>
                    <a:pt x="61024" y="21262"/>
                    <a:pt x="32307" y="41903"/>
                    <a:pt x="0" y="64787"/>
                  </a:cubicBezTo>
                  <a:cubicBezTo>
                    <a:pt x="17948" y="73312"/>
                    <a:pt x="32307" y="80940"/>
                    <a:pt x="47563" y="86774"/>
                  </a:cubicBezTo>
                  <a:cubicBezTo>
                    <a:pt x="51153" y="88120"/>
                    <a:pt x="58332" y="87222"/>
                    <a:pt x="61922" y="84530"/>
                  </a:cubicBezTo>
                  <a:close/>
                </a:path>
              </a:pathLst>
            </a:custGeom>
            <a:grpFill/>
            <a:ln w="4485" cap="flat">
              <a:noFill/>
              <a:prstDash val="solid"/>
              <a:miter/>
            </a:ln>
          </p:spPr>
          <p:txBody>
            <a:bodyPr rtlCol="0" anchor="ctr"/>
            <a:lstStyle/>
            <a:p>
              <a:endParaRPr lang="en-US" sz="1350"/>
            </a:p>
          </p:txBody>
        </p:sp>
        <p:sp>
          <p:nvSpPr>
            <p:cNvPr id="56" name="Freeform: Shape 375">
              <a:extLst>
                <a:ext uri="{FF2B5EF4-FFF2-40B4-BE49-F238E27FC236}">
                  <a16:creationId xmlns:a16="http://schemas.microsoft.com/office/drawing/2014/main" id="{4B6F4C1F-E45F-0DA9-7BAD-2F28E2AEA60B}"/>
                </a:ext>
              </a:extLst>
            </p:cNvPr>
            <p:cNvSpPr/>
            <p:nvPr/>
          </p:nvSpPr>
          <p:spPr>
            <a:xfrm>
              <a:off x="10144288" y="5968037"/>
              <a:ext cx="58332" cy="130125"/>
            </a:xfrm>
            <a:custGeom>
              <a:avLst/>
              <a:gdLst>
                <a:gd name="connsiteX0" fmla="*/ 57098 w 58332"/>
                <a:gd name="connsiteY0" fmla="*/ 30063 h 130125"/>
                <a:gd name="connsiteX1" fmla="*/ 112 w 58332"/>
                <a:gd name="connsiteY1" fmla="*/ 0 h 130125"/>
                <a:gd name="connsiteX2" fmla="*/ 561 w 58332"/>
                <a:gd name="connsiteY2" fmla="*/ 87498 h 130125"/>
                <a:gd name="connsiteX3" fmla="*/ 8638 w 58332"/>
                <a:gd name="connsiteY3" fmla="*/ 101856 h 130125"/>
                <a:gd name="connsiteX4" fmla="*/ 62034 w 58332"/>
                <a:gd name="connsiteY4" fmla="*/ 131471 h 130125"/>
                <a:gd name="connsiteX5" fmla="*/ 62034 w 58332"/>
                <a:gd name="connsiteY5" fmla="*/ 43076 h 130125"/>
                <a:gd name="connsiteX6" fmla="*/ 57098 w 58332"/>
                <a:gd name="connsiteY6" fmla="*/ 30063 h 1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32" h="130125">
                  <a:moveTo>
                    <a:pt x="57098" y="30063"/>
                  </a:moveTo>
                  <a:cubicBezTo>
                    <a:pt x="39599" y="20192"/>
                    <a:pt x="21650" y="11218"/>
                    <a:pt x="112" y="0"/>
                  </a:cubicBezTo>
                  <a:cubicBezTo>
                    <a:pt x="112" y="32307"/>
                    <a:pt x="-336" y="59678"/>
                    <a:pt x="561" y="87498"/>
                  </a:cubicBezTo>
                  <a:cubicBezTo>
                    <a:pt x="561" y="92434"/>
                    <a:pt x="4599" y="99164"/>
                    <a:pt x="8638" y="101856"/>
                  </a:cubicBezTo>
                  <a:cubicBezTo>
                    <a:pt x="24791" y="111728"/>
                    <a:pt x="42291" y="120254"/>
                    <a:pt x="62034" y="131471"/>
                  </a:cubicBezTo>
                  <a:cubicBezTo>
                    <a:pt x="62034" y="99164"/>
                    <a:pt x="62034" y="70896"/>
                    <a:pt x="62034" y="43076"/>
                  </a:cubicBezTo>
                  <a:cubicBezTo>
                    <a:pt x="62034" y="38140"/>
                    <a:pt x="60239" y="31858"/>
                    <a:pt x="57098" y="30063"/>
                  </a:cubicBezTo>
                  <a:close/>
                </a:path>
              </a:pathLst>
            </a:custGeom>
            <a:grpFill/>
            <a:ln w="4485" cap="flat">
              <a:noFill/>
              <a:prstDash val="solid"/>
              <a:miter/>
            </a:ln>
          </p:spPr>
          <p:txBody>
            <a:bodyPr rtlCol="0" anchor="ctr"/>
            <a:lstStyle/>
            <a:p>
              <a:endParaRPr lang="en-US" sz="1350"/>
            </a:p>
          </p:txBody>
        </p:sp>
        <p:sp>
          <p:nvSpPr>
            <p:cNvPr id="57" name="Freeform: Shape 376">
              <a:extLst>
                <a:ext uri="{FF2B5EF4-FFF2-40B4-BE49-F238E27FC236}">
                  <a16:creationId xmlns:a16="http://schemas.microsoft.com/office/drawing/2014/main" id="{7AD653DC-E364-3B6A-8B31-DC7141DDB623}"/>
                </a:ext>
              </a:extLst>
            </p:cNvPr>
            <p:cNvSpPr/>
            <p:nvPr/>
          </p:nvSpPr>
          <p:spPr>
            <a:xfrm>
              <a:off x="11236107" y="5377422"/>
              <a:ext cx="143587" cy="85255"/>
            </a:xfrm>
            <a:custGeom>
              <a:avLst/>
              <a:gdLst>
                <a:gd name="connsiteX0" fmla="*/ 56537 w 143586"/>
                <a:gd name="connsiteY0" fmla="*/ 84472 h 85254"/>
                <a:gd name="connsiteX1" fmla="*/ 145381 w 143586"/>
                <a:gd name="connsiteY1" fmla="*/ 21204 h 85254"/>
                <a:gd name="connsiteX2" fmla="*/ 111280 w 143586"/>
                <a:gd name="connsiteY2" fmla="*/ 4602 h 85254"/>
                <a:gd name="connsiteX3" fmla="*/ 79870 w 143586"/>
                <a:gd name="connsiteY3" fmla="*/ 7294 h 85254"/>
                <a:gd name="connsiteX4" fmla="*/ 0 w 143586"/>
                <a:gd name="connsiteY4" fmla="*/ 66075 h 85254"/>
                <a:gd name="connsiteX5" fmla="*/ 41730 w 143586"/>
                <a:gd name="connsiteY5" fmla="*/ 85818 h 85254"/>
                <a:gd name="connsiteX6" fmla="*/ 56537 w 143586"/>
                <a:gd name="connsiteY6" fmla="*/ 84472 h 8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86" h="85254">
                  <a:moveTo>
                    <a:pt x="56537" y="84472"/>
                  </a:moveTo>
                  <a:cubicBezTo>
                    <a:pt x="85703" y="64280"/>
                    <a:pt x="114421" y="43191"/>
                    <a:pt x="145381" y="21204"/>
                  </a:cubicBezTo>
                  <a:cubicBezTo>
                    <a:pt x="132369" y="14923"/>
                    <a:pt x="121151" y="10436"/>
                    <a:pt x="111280" y="4602"/>
                  </a:cubicBezTo>
                  <a:cubicBezTo>
                    <a:pt x="99613" y="-2128"/>
                    <a:pt x="91088" y="-1680"/>
                    <a:pt x="79870" y="7294"/>
                  </a:cubicBezTo>
                  <a:cubicBezTo>
                    <a:pt x="55191" y="27038"/>
                    <a:pt x="28717" y="44986"/>
                    <a:pt x="0" y="66075"/>
                  </a:cubicBezTo>
                  <a:cubicBezTo>
                    <a:pt x="15705" y="73703"/>
                    <a:pt x="28717" y="80434"/>
                    <a:pt x="41730" y="85818"/>
                  </a:cubicBezTo>
                  <a:cubicBezTo>
                    <a:pt x="45768" y="87165"/>
                    <a:pt x="52947" y="87165"/>
                    <a:pt x="56537" y="84472"/>
                  </a:cubicBezTo>
                  <a:close/>
                </a:path>
              </a:pathLst>
            </a:custGeom>
            <a:grpFill/>
            <a:ln w="4485" cap="flat">
              <a:noFill/>
              <a:prstDash val="solid"/>
              <a:miter/>
            </a:ln>
          </p:spPr>
          <p:txBody>
            <a:bodyPr rtlCol="0" anchor="ctr"/>
            <a:lstStyle/>
            <a:p>
              <a:endParaRPr lang="en-US" sz="1350"/>
            </a:p>
          </p:txBody>
        </p:sp>
        <p:sp>
          <p:nvSpPr>
            <p:cNvPr id="58" name="Freeform: Shape 377">
              <a:extLst>
                <a:ext uri="{FF2B5EF4-FFF2-40B4-BE49-F238E27FC236}">
                  <a16:creationId xmlns:a16="http://schemas.microsoft.com/office/drawing/2014/main" id="{95A95248-3A1C-C1E8-893A-AC932A6DF75A}"/>
                </a:ext>
              </a:extLst>
            </p:cNvPr>
            <p:cNvSpPr/>
            <p:nvPr/>
          </p:nvSpPr>
          <p:spPr>
            <a:xfrm>
              <a:off x="11129314" y="5454542"/>
              <a:ext cx="143587" cy="85255"/>
            </a:xfrm>
            <a:custGeom>
              <a:avLst/>
              <a:gdLst>
                <a:gd name="connsiteX0" fmla="*/ 55640 w 143586"/>
                <a:gd name="connsiteY0" fmla="*/ 84530 h 85254"/>
                <a:gd name="connsiteX1" fmla="*/ 145830 w 143586"/>
                <a:gd name="connsiteY1" fmla="*/ 20365 h 85254"/>
                <a:gd name="connsiteX2" fmla="*/ 105446 w 143586"/>
                <a:gd name="connsiteY2" fmla="*/ 1519 h 85254"/>
                <a:gd name="connsiteX3" fmla="*/ 88844 w 143586"/>
                <a:gd name="connsiteY3" fmla="*/ 1519 h 85254"/>
                <a:gd name="connsiteX4" fmla="*/ 0 w 143586"/>
                <a:gd name="connsiteY4" fmla="*/ 65684 h 85254"/>
                <a:gd name="connsiteX5" fmla="*/ 41281 w 143586"/>
                <a:gd name="connsiteY5" fmla="*/ 85427 h 85254"/>
                <a:gd name="connsiteX6" fmla="*/ 55640 w 143586"/>
                <a:gd name="connsiteY6" fmla="*/ 84530 h 8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86" h="85254">
                  <a:moveTo>
                    <a:pt x="55640" y="84530"/>
                  </a:moveTo>
                  <a:cubicBezTo>
                    <a:pt x="85255" y="64338"/>
                    <a:pt x="113972" y="43249"/>
                    <a:pt x="145830" y="20365"/>
                  </a:cubicBezTo>
                  <a:cubicBezTo>
                    <a:pt x="130574" y="13185"/>
                    <a:pt x="118010" y="6455"/>
                    <a:pt x="105446" y="1519"/>
                  </a:cubicBezTo>
                  <a:cubicBezTo>
                    <a:pt x="100511" y="-276"/>
                    <a:pt x="92883" y="-725"/>
                    <a:pt x="88844" y="1519"/>
                  </a:cubicBezTo>
                  <a:cubicBezTo>
                    <a:pt x="59678" y="21711"/>
                    <a:pt x="30961" y="43249"/>
                    <a:pt x="0" y="65684"/>
                  </a:cubicBezTo>
                  <a:cubicBezTo>
                    <a:pt x="15256" y="72864"/>
                    <a:pt x="27820" y="80043"/>
                    <a:pt x="41281" y="85427"/>
                  </a:cubicBezTo>
                  <a:cubicBezTo>
                    <a:pt x="45320" y="87222"/>
                    <a:pt x="52050" y="86774"/>
                    <a:pt x="55640" y="84530"/>
                  </a:cubicBezTo>
                  <a:close/>
                </a:path>
              </a:pathLst>
            </a:custGeom>
            <a:grpFill/>
            <a:ln w="4485" cap="flat">
              <a:noFill/>
              <a:prstDash val="solid"/>
              <a:miter/>
            </a:ln>
          </p:spPr>
          <p:txBody>
            <a:bodyPr rtlCol="0" anchor="ctr"/>
            <a:lstStyle/>
            <a:p>
              <a:endParaRPr lang="en-US" sz="1350"/>
            </a:p>
          </p:txBody>
        </p:sp>
        <p:sp>
          <p:nvSpPr>
            <p:cNvPr id="59" name="Freeform: Shape 378">
              <a:extLst>
                <a:ext uri="{FF2B5EF4-FFF2-40B4-BE49-F238E27FC236}">
                  <a16:creationId xmlns:a16="http://schemas.microsoft.com/office/drawing/2014/main" id="{5BAA8029-DB43-3D69-3FA1-14F9BA9C77C6}"/>
                </a:ext>
              </a:extLst>
            </p:cNvPr>
            <p:cNvSpPr/>
            <p:nvPr/>
          </p:nvSpPr>
          <p:spPr>
            <a:xfrm>
              <a:off x="10216467" y="6006626"/>
              <a:ext cx="49358" cy="121151"/>
            </a:xfrm>
            <a:custGeom>
              <a:avLst/>
              <a:gdLst>
                <a:gd name="connsiteX0" fmla="*/ 53123 w 49357"/>
                <a:gd name="connsiteY0" fmla="*/ 123843 h 121151"/>
                <a:gd name="connsiteX1" fmla="*/ 53123 w 49357"/>
                <a:gd name="connsiteY1" fmla="*/ 37243 h 121151"/>
                <a:gd name="connsiteX2" fmla="*/ 48636 w 49357"/>
                <a:gd name="connsiteY2" fmla="*/ 24679 h 121151"/>
                <a:gd name="connsiteX3" fmla="*/ 1970 w 49357"/>
                <a:gd name="connsiteY3" fmla="*/ 0 h 121151"/>
                <a:gd name="connsiteX4" fmla="*/ 1521 w 49357"/>
                <a:gd name="connsiteY4" fmla="*/ 53845 h 121151"/>
                <a:gd name="connsiteX5" fmla="*/ 53123 w 49357"/>
                <a:gd name="connsiteY5" fmla="*/ 123843 h 12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57" h="121151">
                  <a:moveTo>
                    <a:pt x="53123" y="123843"/>
                  </a:moveTo>
                  <a:cubicBezTo>
                    <a:pt x="53123" y="93780"/>
                    <a:pt x="53123" y="65511"/>
                    <a:pt x="53123" y="37243"/>
                  </a:cubicBezTo>
                  <a:cubicBezTo>
                    <a:pt x="53123" y="33204"/>
                    <a:pt x="51328" y="26474"/>
                    <a:pt x="48636" y="24679"/>
                  </a:cubicBezTo>
                  <a:cubicBezTo>
                    <a:pt x="34277" y="16153"/>
                    <a:pt x="19470" y="8974"/>
                    <a:pt x="1970" y="0"/>
                  </a:cubicBezTo>
                  <a:cubicBezTo>
                    <a:pt x="1970" y="21089"/>
                    <a:pt x="4214" y="38140"/>
                    <a:pt x="1521" y="53845"/>
                  </a:cubicBezTo>
                  <a:cubicBezTo>
                    <a:pt x="-5658" y="92883"/>
                    <a:pt x="12739" y="112626"/>
                    <a:pt x="53123" y="123843"/>
                  </a:cubicBezTo>
                  <a:close/>
                </a:path>
              </a:pathLst>
            </a:custGeom>
            <a:grpFill/>
            <a:ln w="4485" cap="flat">
              <a:noFill/>
              <a:prstDash val="solid"/>
              <a:miter/>
            </a:ln>
          </p:spPr>
          <p:txBody>
            <a:bodyPr rtlCol="0" anchor="ctr"/>
            <a:lstStyle/>
            <a:p>
              <a:endParaRPr lang="en-US" sz="1350"/>
            </a:p>
          </p:txBody>
        </p:sp>
        <p:sp>
          <p:nvSpPr>
            <p:cNvPr id="60" name="Freeform: Shape 379">
              <a:extLst>
                <a:ext uri="{FF2B5EF4-FFF2-40B4-BE49-F238E27FC236}">
                  <a16:creationId xmlns:a16="http://schemas.microsoft.com/office/drawing/2014/main" id="{C0F3A5E2-9466-C9C6-BD2E-466BD03CFE47}"/>
                </a:ext>
              </a:extLst>
            </p:cNvPr>
            <p:cNvSpPr/>
            <p:nvPr/>
          </p:nvSpPr>
          <p:spPr>
            <a:xfrm>
              <a:off x="10574263" y="5539072"/>
              <a:ext cx="358966" cy="215380"/>
            </a:xfrm>
            <a:custGeom>
              <a:avLst/>
              <a:gdLst>
                <a:gd name="connsiteX0" fmla="*/ 65063 w 358966"/>
                <a:gd name="connsiteY0" fmla="*/ 89293 h 215379"/>
                <a:gd name="connsiteX1" fmla="*/ 0 w 358966"/>
                <a:gd name="connsiteY1" fmla="*/ 133715 h 215379"/>
                <a:gd name="connsiteX2" fmla="*/ 24230 w 358966"/>
                <a:gd name="connsiteY2" fmla="*/ 146279 h 215379"/>
                <a:gd name="connsiteX3" fmla="*/ 71344 w 358966"/>
                <a:gd name="connsiteY3" fmla="*/ 142240 h 215379"/>
                <a:gd name="connsiteX4" fmla="*/ 218072 w 358966"/>
                <a:gd name="connsiteY4" fmla="*/ 36794 h 215379"/>
                <a:gd name="connsiteX5" fmla="*/ 236918 w 358966"/>
                <a:gd name="connsiteY5" fmla="*/ 30063 h 215379"/>
                <a:gd name="connsiteX6" fmla="*/ 239610 w 358966"/>
                <a:gd name="connsiteY6" fmla="*/ 36345 h 215379"/>
                <a:gd name="connsiteX7" fmla="*/ 61024 w 358966"/>
                <a:gd name="connsiteY7" fmla="*/ 163778 h 215379"/>
                <a:gd name="connsiteX8" fmla="*/ 87049 w 358966"/>
                <a:gd name="connsiteY8" fmla="*/ 177240 h 215379"/>
                <a:gd name="connsiteX9" fmla="*/ 132817 w 358966"/>
                <a:gd name="connsiteY9" fmla="*/ 174099 h 215379"/>
                <a:gd name="connsiteX10" fmla="*/ 275507 w 358966"/>
                <a:gd name="connsiteY10" fmla="*/ 73588 h 215379"/>
                <a:gd name="connsiteX11" fmla="*/ 293455 w 358966"/>
                <a:gd name="connsiteY11" fmla="*/ 67755 h 215379"/>
                <a:gd name="connsiteX12" fmla="*/ 295698 w 358966"/>
                <a:gd name="connsiteY12" fmla="*/ 74486 h 215379"/>
                <a:gd name="connsiteX13" fmla="*/ 123395 w 358966"/>
                <a:gd name="connsiteY13" fmla="*/ 195637 h 215379"/>
                <a:gd name="connsiteX14" fmla="*/ 157945 w 358966"/>
                <a:gd name="connsiteY14" fmla="*/ 213136 h 215379"/>
                <a:gd name="connsiteX15" fmla="*/ 198778 w 358966"/>
                <a:gd name="connsiteY15" fmla="*/ 209995 h 215379"/>
                <a:gd name="connsiteX16" fmla="*/ 346402 w 358966"/>
                <a:gd name="connsiteY16" fmla="*/ 109036 h 215379"/>
                <a:gd name="connsiteX17" fmla="*/ 363005 w 358966"/>
                <a:gd name="connsiteY17" fmla="*/ 104100 h 215379"/>
                <a:gd name="connsiteX18" fmla="*/ 193842 w 358966"/>
                <a:gd name="connsiteY18" fmla="*/ 0 h 215379"/>
                <a:gd name="connsiteX19" fmla="*/ 180829 w 358966"/>
                <a:gd name="connsiteY19" fmla="*/ 9423 h 215379"/>
                <a:gd name="connsiteX20" fmla="*/ 65063 w 358966"/>
                <a:gd name="connsiteY20" fmla="*/ 89293 h 21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966" h="215379">
                  <a:moveTo>
                    <a:pt x="65063" y="89293"/>
                  </a:moveTo>
                  <a:cubicBezTo>
                    <a:pt x="43973" y="103652"/>
                    <a:pt x="23333" y="118010"/>
                    <a:pt x="0" y="133715"/>
                  </a:cubicBezTo>
                  <a:cubicBezTo>
                    <a:pt x="10320" y="139099"/>
                    <a:pt x="17948" y="141792"/>
                    <a:pt x="24230" y="146279"/>
                  </a:cubicBezTo>
                  <a:cubicBezTo>
                    <a:pt x="41730" y="158843"/>
                    <a:pt x="55191" y="154804"/>
                    <a:pt x="71344" y="142240"/>
                  </a:cubicBezTo>
                  <a:cubicBezTo>
                    <a:pt x="119356" y="105895"/>
                    <a:pt x="169163" y="71345"/>
                    <a:pt x="218072" y="36794"/>
                  </a:cubicBezTo>
                  <a:cubicBezTo>
                    <a:pt x="223456" y="33204"/>
                    <a:pt x="230636" y="32307"/>
                    <a:pt x="236918" y="30063"/>
                  </a:cubicBezTo>
                  <a:cubicBezTo>
                    <a:pt x="237815" y="32307"/>
                    <a:pt x="238712" y="34102"/>
                    <a:pt x="239610" y="36345"/>
                  </a:cubicBezTo>
                  <a:cubicBezTo>
                    <a:pt x="180380" y="78524"/>
                    <a:pt x="121600" y="120703"/>
                    <a:pt x="61024" y="163778"/>
                  </a:cubicBezTo>
                  <a:cubicBezTo>
                    <a:pt x="70896" y="168714"/>
                    <a:pt x="79870" y="171855"/>
                    <a:pt x="87049" y="177240"/>
                  </a:cubicBezTo>
                  <a:cubicBezTo>
                    <a:pt x="103651" y="188906"/>
                    <a:pt x="116664" y="186214"/>
                    <a:pt x="132817" y="174099"/>
                  </a:cubicBezTo>
                  <a:cubicBezTo>
                    <a:pt x="179483" y="139548"/>
                    <a:pt x="227495" y="106344"/>
                    <a:pt x="275507" y="73588"/>
                  </a:cubicBezTo>
                  <a:cubicBezTo>
                    <a:pt x="280442" y="69998"/>
                    <a:pt x="287622" y="69550"/>
                    <a:pt x="293455" y="67755"/>
                  </a:cubicBezTo>
                  <a:cubicBezTo>
                    <a:pt x="294352" y="69998"/>
                    <a:pt x="295250" y="72242"/>
                    <a:pt x="295698" y="74486"/>
                  </a:cubicBezTo>
                  <a:cubicBezTo>
                    <a:pt x="239161" y="114421"/>
                    <a:pt x="182175" y="154356"/>
                    <a:pt x="123395" y="195637"/>
                  </a:cubicBezTo>
                  <a:cubicBezTo>
                    <a:pt x="137305" y="202367"/>
                    <a:pt x="148074" y="206854"/>
                    <a:pt x="157945" y="213136"/>
                  </a:cubicBezTo>
                  <a:cubicBezTo>
                    <a:pt x="172753" y="223008"/>
                    <a:pt x="184419" y="220316"/>
                    <a:pt x="198778" y="209995"/>
                  </a:cubicBezTo>
                  <a:cubicBezTo>
                    <a:pt x="247238" y="175445"/>
                    <a:pt x="297044" y="142240"/>
                    <a:pt x="346402" y="109036"/>
                  </a:cubicBezTo>
                  <a:cubicBezTo>
                    <a:pt x="350889" y="105895"/>
                    <a:pt x="357171" y="105446"/>
                    <a:pt x="363005" y="104100"/>
                  </a:cubicBezTo>
                  <a:lnTo>
                    <a:pt x="193842" y="0"/>
                  </a:lnTo>
                  <a:cubicBezTo>
                    <a:pt x="189355" y="3141"/>
                    <a:pt x="184867" y="6282"/>
                    <a:pt x="180829" y="9423"/>
                  </a:cubicBezTo>
                  <a:cubicBezTo>
                    <a:pt x="143587" y="37243"/>
                    <a:pt x="104100" y="62819"/>
                    <a:pt x="65063" y="89293"/>
                  </a:cubicBezTo>
                  <a:close/>
                </a:path>
              </a:pathLst>
            </a:custGeom>
            <a:grpFill/>
            <a:ln w="4485" cap="flat">
              <a:noFill/>
              <a:prstDash val="solid"/>
              <a:miter/>
            </a:ln>
          </p:spPr>
          <p:txBody>
            <a:bodyPr rtlCol="0" anchor="ctr"/>
            <a:lstStyle/>
            <a:p>
              <a:endParaRPr lang="en-US" sz="1350"/>
            </a:p>
          </p:txBody>
        </p:sp>
        <p:sp>
          <p:nvSpPr>
            <p:cNvPr id="61" name="Freeform: Shape 380">
              <a:extLst>
                <a:ext uri="{FF2B5EF4-FFF2-40B4-BE49-F238E27FC236}">
                  <a16:creationId xmlns:a16="http://schemas.microsoft.com/office/drawing/2014/main" id="{817A1F6B-C723-4DA2-47AB-9AB7A8BB75FB}"/>
                </a:ext>
              </a:extLst>
            </p:cNvPr>
            <p:cNvSpPr/>
            <p:nvPr/>
          </p:nvSpPr>
          <p:spPr>
            <a:xfrm>
              <a:off x="10779771" y="5434527"/>
              <a:ext cx="385889" cy="233328"/>
            </a:xfrm>
            <a:custGeom>
              <a:avLst/>
              <a:gdLst>
                <a:gd name="connsiteX0" fmla="*/ 386786 w 385888"/>
                <a:gd name="connsiteY0" fmla="*/ 118007 h 233328"/>
                <a:gd name="connsiteX1" fmla="*/ 363005 w 385888"/>
                <a:gd name="connsiteY1" fmla="*/ 105443 h 233328"/>
                <a:gd name="connsiteX2" fmla="*/ 316788 w 385888"/>
                <a:gd name="connsiteY2" fmla="*/ 108584 h 233328"/>
                <a:gd name="connsiteX3" fmla="*/ 207752 w 385888"/>
                <a:gd name="connsiteY3" fmla="*/ 188454 h 233328"/>
                <a:gd name="connsiteX4" fmla="*/ 189803 w 385888"/>
                <a:gd name="connsiteY4" fmla="*/ 196980 h 233328"/>
                <a:gd name="connsiteX5" fmla="*/ 186662 w 385888"/>
                <a:gd name="connsiteY5" fmla="*/ 191595 h 233328"/>
                <a:gd name="connsiteX6" fmla="*/ 327108 w 385888"/>
                <a:gd name="connsiteY6" fmla="*/ 88841 h 233328"/>
                <a:gd name="connsiteX7" fmla="*/ 288519 w 385888"/>
                <a:gd name="connsiteY7" fmla="*/ 69995 h 233328"/>
                <a:gd name="connsiteX8" fmla="*/ 253520 w 385888"/>
                <a:gd name="connsiteY8" fmla="*/ 72688 h 233328"/>
                <a:gd name="connsiteX9" fmla="*/ 150766 w 385888"/>
                <a:gd name="connsiteY9" fmla="*/ 147173 h 233328"/>
                <a:gd name="connsiteX10" fmla="*/ 132369 w 385888"/>
                <a:gd name="connsiteY10" fmla="*/ 156147 h 233328"/>
                <a:gd name="connsiteX11" fmla="*/ 129228 w 385888"/>
                <a:gd name="connsiteY11" fmla="*/ 150763 h 233328"/>
                <a:gd name="connsiteX12" fmla="*/ 258456 w 385888"/>
                <a:gd name="connsiteY12" fmla="*/ 56085 h 233328"/>
                <a:gd name="connsiteX13" fmla="*/ 217174 w 385888"/>
                <a:gd name="connsiteY13" fmla="*/ 35445 h 233328"/>
                <a:gd name="connsiteX14" fmla="*/ 185316 w 385888"/>
                <a:gd name="connsiteY14" fmla="*/ 38586 h 233328"/>
                <a:gd name="connsiteX15" fmla="*/ 81665 w 385888"/>
                <a:gd name="connsiteY15" fmla="*/ 111725 h 233328"/>
                <a:gd name="connsiteX16" fmla="*/ 64165 w 385888"/>
                <a:gd name="connsiteY16" fmla="*/ 118456 h 233328"/>
                <a:gd name="connsiteX17" fmla="*/ 61922 w 385888"/>
                <a:gd name="connsiteY17" fmla="*/ 113520 h 233328"/>
                <a:gd name="connsiteX18" fmla="*/ 188906 w 385888"/>
                <a:gd name="connsiteY18" fmla="*/ 22881 h 233328"/>
                <a:gd name="connsiteX19" fmla="*/ 156599 w 385888"/>
                <a:gd name="connsiteY19" fmla="*/ 6279 h 233328"/>
                <a:gd name="connsiteX20" fmla="*/ 114421 w 385888"/>
                <a:gd name="connsiteY20" fmla="*/ 10317 h 233328"/>
                <a:gd name="connsiteX21" fmla="*/ 0 w 385888"/>
                <a:gd name="connsiteY21" fmla="*/ 96918 h 233328"/>
                <a:gd name="connsiteX22" fmla="*/ 223905 w 385888"/>
                <a:gd name="connsiteY22" fmla="*/ 234671 h 233328"/>
                <a:gd name="connsiteX23" fmla="*/ 386786 w 385888"/>
                <a:gd name="connsiteY23" fmla="*/ 118007 h 23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888" h="233328">
                  <a:moveTo>
                    <a:pt x="386786" y="118007"/>
                  </a:moveTo>
                  <a:cubicBezTo>
                    <a:pt x="377363" y="113071"/>
                    <a:pt x="369735" y="109930"/>
                    <a:pt x="363005" y="105443"/>
                  </a:cubicBezTo>
                  <a:cubicBezTo>
                    <a:pt x="346403" y="94226"/>
                    <a:pt x="332941" y="96020"/>
                    <a:pt x="316788" y="108584"/>
                  </a:cubicBezTo>
                  <a:cubicBezTo>
                    <a:pt x="281340" y="136404"/>
                    <a:pt x="244546" y="161981"/>
                    <a:pt x="207752" y="188454"/>
                  </a:cubicBezTo>
                  <a:cubicBezTo>
                    <a:pt x="202367" y="192044"/>
                    <a:pt x="195637" y="194287"/>
                    <a:pt x="189803" y="196980"/>
                  </a:cubicBezTo>
                  <a:cubicBezTo>
                    <a:pt x="188906" y="195185"/>
                    <a:pt x="187560" y="193390"/>
                    <a:pt x="186662" y="191595"/>
                  </a:cubicBezTo>
                  <a:cubicBezTo>
                    <a:pt x="232879" y="157942"/>
                    <a:pt x="278648" y="124289"/>
                    <a:pt x="327108" y="88841"/>
                  </a:cubicBezTo>
                  <a:cubicBezTo>
                    <a:pt x="313198" y="82110"/>
                    <a:pt x="300185" y="77175"/>
                    <a:pt x="288519" y="69995"/>
                  </a:cubicBezTo>
                  <a:cubicBezTo>
                    <a:pt x="275507" y="61919"/>
                    <a:pt x="265635" y="63265"/>
                    <a:pt x="253520" y="72688"/>
                  </a:cubicBezTo>
                  <a:cubicBezTo>
                    <a:pt x="219867" y="98264"/>
                    <a:pt x="185316" y="122943"/>
                    <a:pt x="150766" y="147173"/>
                  </a:cubicBezTo>
                  <a:cubicBezTo>
                    <a:pt x="145381" y="151212"/>
                    <a:pt x="138651" y="153006"/>
                    <a:pt x="132369" y="156147"/>
                  </a:cubicBezTo>
                  <a:cubicBezTo>
                    <a:pt x="131471" y="154352"/>
                    <a:pt x="130125" y="152558"/>
                    <a:pt x="129228" y="150763"/>
                  </a:cubicBezTo>
                  <a:cubicBezTo>
                    <a:pt x="171855" y="119802"/>
                    <a:pt x="214034" y="88393"/>
                    <a:pt x="258456" y="56085"/>
                  </a:cubicBezTo>
                  <a:cubicBezTo>
                    <a:pt x="242751" y="48457"/>
                    <a:pt x="229290" y="43073"/>
                    <a:pt x="217174" y="35445"/>
                  </a:cubicBezTo>
                  <a:cubicBezTo>
                    <a:pt x="205060" y="28266"/>
                    <a:pt x="196534" y="30509"/>
                    <a:pt x="185316" y="38586"/>
                  </a:cubicBezTo>
                  <a:cubicBezTo>
                    <a:pt x="151215" y="63714"/>
                    <a:pt x="116664" y="87944"/>
                    <a:pt x="81665" y="111725"/>
                  </a:cubicBezTo>
                  <a:cubicBezTo>
                    <a:pt x="76729" y="115315"/>
                    <a:pt x="69998" y="116212"/>
                    <a:pt x="64165" y="118456"/>
                  </a:cubicBezTo>
                  <a:cubicBezTo>
                    <a:pt x="63268" y="116661"/>
                    <a:pt x="62819" y="114866"/>
                    <a:pt x="61922" y="113520"/>
                  </a:cubicBezTo>
                  <a:cubicBezTo>
                    <a:pt x="103651" y="83905"/>
                    <a:pt x="145381" y="54291"/>
                    <a:pt x="188906" y="22881"/>
                  </a:cubicBezTo>
                  <a:cubicBezTo>
                    <a:pt x="175894" y="16599"/>
                    <a:pt x="165573" y="12561"/>
                    <a:pt x="156599" y="6279"/>
                  </a:cubicBezTo>
                  <a:cubicBezTo>
                    <a:pt x="140894" y="-4041"/>
                    <a:pt x="128779" y="-900"/>
                    <a:pt x="114421" y="10317"/>
                  </a:cubicBezTo>
                  <a:cubicBezTo>
                    <a:pt x="76729" y="39932"/>
                    <a:pt x="38589" y="68649"/>
                    <a:pt x="0" y="96918"/>
                  </a:cubicBezTo>
                  <a:lnTo>
                    <a:pt x="223905" y="234671"/>
                  </a:lnTo>
                  <a:cubicBezTo>
                    <a:pt x="278199" y="195634"/>
                    <a:pt x="332044" y="157045"/>
                    <a:pt x="386786" y="118007"/>
                  </a:cubicBezTo>
                  <a:close/>
                </a:path>
              </a:pathLst>
            </a:custGeom>
            <a:grpFill/>
            <a:ln w="4485" cap="flat">
              <a:noFill/>
              <a:prstDash val="solid"/>
              <a:miter/>
            </a:ln>
          </p:spPr>
          <p:txBody>
            <a:bodyPr rtlCol="0" anchor="ctr"/>
            <a:lstStyle/>
            <a:p>
              <a:endParaRPr lang="en-US" sz="1350"/>
            </a:p>
          </p:txBody>
        </p:sp>
        <p:sp>
          <p:nvSpPr>
            <p:cNvPr id="62" name="Freeform: Shape 381">
              <a:extLst>
                <a:ext uri="{FF2B5EF4-FFF2-40B4-BE49-F238E27FC236}">
                  <a16:creationId xmlns:a16="http://schemas.microsoft.com/office/drawing/2014/main" id="{10F4E100-571F-1A95-2CD0-38F1561183A2}"/>
                </a:ext>
              </a:extLst>
            </p:cNvPr>
            <p:cNvSpPr/>
            <p:nvPr/>
          </p:nvSpPr>
          <p:spPr>
            <a:xfrm>
              <a:off x="10764515" y="5644519"/>
              <a:ext cx="224354" cy="188457"/>
            </a:xfrm>
            <a:custGeom>
              <a:avLst/>
              <a:gdLst>
                <a:gd name="connsiteX0" fmla="*/ 0 w 224353"/>
                <a:gd name="connsiteY0" fmla="*/ 135959 h 188457"/>
                <a:gd name="connsiteX1" fmla="*/ 7179 w 224353"/>
                <a:gd name="connsiteY1" fmla="*/ 190252 h 188457"/>
                <a:gd name="connsiteX2" fmla="*/ 228392 w 224353"/>
                <a:gd name="connsiteY2" fmla="*/ 31858 h 188457"/>
                <a:gd name="connsiteX3" fmla="*/ 176791 w 224353"/>
                <a:gd name="connsiteY3" fmla="*/ 0 h 188457"/>
                <a:gd name="connsiteX4" fmla="*/ 177689 w 224353"/>
                <a:gd name="connsiteY4" fmla="*/ 3590 h 188457"/>
                <a:gd name="connsiteX5" fmla="*/ 11218 w 224353"/>
                <a:gd name="connsiteY5" fmla="*/ 117113 h 188457"/>
                <a:gd name="connsiteX6" fmla="*/ 0 w 224353"/>
                <a:gd name="connsiteY6" fmla="*/ 135959 h 18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353" h="188457">
                  <a:moveTo>
                    <a:pt x="0" y="135959"/>
                  </a:moveTo>
                  <a:cubicBezTo>
                    <a:pt x="449" y="153009"/>
                    <a:pt x="4038" y="170060"/>
                    <a:pt x="7179" y="190252"/>
                  </a:cubicBezTo>
                  <a:cubicBezTo>
                    <a:pt x="81665" y="136856"/>
                    <a:pt x="155253" y="84357"/>
                    <a:pt x="228392" y="31858"/>
                  </a:cubicBezTo>
                  <a:lnTo>
                    <a:pt x="176791" y="0"/>
                  </a:lnTo>
                  <a:cubicBezTo>
                    <a:pt x="177240" y="1346"/>
                    <a:pt x="177240" y="2244"/>
                    <a:pt x="177689" y="3590"/>
                  </a:cubicBezTo>
                  <a:cubicBezTo>
                    <a:pt x="122049" y="41281"/>
                    <a:pt x="66409" y="78973"/>
                    <a:pt x="11218" y="117113"/>
                  </a:cubicBezTo>
                  <a:cubicBezTo>
                    <a:pt x="6282" y="121151"/>
                    <a:pt x="0" y="129677"/>
                    <a:pt x="0" y="135959"/>
                  </a:cubicBezTo>
                  <a:close/>
                </a:path>
              </a:pathLst>
            </a:custGeom>
            <a:grpFill/>
            <a:ln w="4485" cap="flat">
              <a:noFill/>
              <a:prstDash val="solid"/>
              <a:miter/>
            </a:ln>
          </p:spPr>
          <p:txBody>
            <a:bodyPr rtlCol="0" anchor="ctr"/>
            <a:lstStyle/>
            <a:p>
              <a:endParaRPr lang="en-US" sz="1350"/>
            </a:p>
          </p:txBody>
        </p:sp>
        <p:sp>
          <p:nvSpPr>
            <p:cNvPr id="63" name="Freeform: Shape 382">
              <a:extLst>
                <a:ext uri="{FF2B5EF4-FFF2-40B4-BE49-F238E27FC236}">
                  <a16:creationId xmlns:a16="http://schemas.microsoft.com/office/drawing/2014/main" id="{FE77530E-CED0-E398-6334-805A16BE154F}"/>
                </a:ext>
              </a:extLst>
            </p:cNvPr>
            <p:cNvSpPr/>
            <p:nvPr/>
          </p:nvSpPr>
          <p:spPr>
            <a:xfrm>
              <a:off x="9653514" y="5408499"/>
              <a:ext cx="1736500" cy="1072412"/>
            </a:xfrm>
            <a:custGeom>
              <a:avLst/>
              <a:gdLst>
                <a:gd name="connsiteX0" fmla="*/ 369735 w 1736499"/>
                <a:gd name="connsiteY0" fmla="*/ 1052220 h 1072411"/>
                <a:gd name="connsiteX1" fmla="*/ 1058951 w 1736499"/>
                <a:gd name="connsiteY1" fmla="*/ 571654 h 1072411"/>
                <a:gd name="connsiteX2" fmla="*/ 1725282 w 1736499"/>
                <a:gd name="connsiteY2" fmla="*/ 105446 h 1072411"/>
                <a:gd name="connsiteX3" fmla="*/ 1740089 w 1736499"/>
                <a:gd name="connsiteY3" fmla="*/ 90190 h 1072411"/>
                <a:gd name="connsiteX4" fmla="*/ 1734705 w 1736499"/>
                <a:gd name="connsiteY4" fmla="*/ 0 h 1072411"/>
                <a:gd name="connsiteX5" fmla="*/ 1656630 w 1736499"/>
                <a:gd name="connsiteY5" fmla="*/ 55191 h 1072411"/>
                <a:gd name="connsiteX6" fmla="*/ 1646309 w 1736499"/>
                <a:gd name="connsiteY6" fmla="*/ 82562 h 1072411"/>
                <a:gd name="connsiteX7" fmla="*/ 1646758 w 1736499"/>
                <a:gd name="connsiteY7" fmla="*/ 104549 h 1072411"/>
                <a:gd name="connsiteX8" fmla="*/ 1640476 w 1736499"/>
                <a:gd name="connsiteY8" fmla="*/ 104549 h 1072411"/>
                <a:gd name="connsiteX9" fmla="*/ 1631502 w 1736499"/>
                <a:gd name="connsiteY9" fmla="*/ 73139 h 1072411"/>
                <a:gd name="connsiteX10" fmla="*/ 1547593 w 1736499"/>
                <a:gd name="connsiteY10" fmla="*/ 132817 h 1072411"/>
                <a:gd name="connsiteX11" fmla="*/ 1538171 w 1736499"/>
                <a:gd name="connsiteY11" fmla="*/ 157048 h 1072411"/>
                <a:gd name="connsiteX12" fmla="*/ 1538619 w 1736499"/>
                <a:gd name="connsiteY12" fmla="*/ 179932 h 1072411"/>
                <a:gd name="connsiteX13" fmla="*/ 1532338 w 1736499"/>
                <a:gd name="connsiteY13" fmla="*/ 180381 h 1072411"/>
                <a:gd name="connsiteX14" fmla="*/ 1524261 w 1736499"/>
                <a:gd name="connsiteY14" fmla="*/ 151214 h 1072411"/>
                <a:gd name="connsiteX15" fmla="*/ 1517979 w 1736499"/>
                <a:gd name="connsiteY15" fmla="*/ 154804 h 1072411"/>
                <a:gd name="connsiteX16" fmla="*/ 1353303 w 1736499"/>
                <a:gd name="connsiteY16" fmla="*/ 272366 h 1072411"/>
                <a:gd name="connsiteX17" fmla="*/ 1353752 w 1736499"/>
                <a:gd name="connsiteY17" fmla="*/ 310506 h 1072411"/>
                <a:gd name="connsiteX18" fmla="*/ 1341637 w 1736499"/>
                <a:gd name="connsiteY18" fmla="*/ 310506 h 1072411"/>
                <a:gd name="connsiteX19" fmla="*/ 1341188 w 1736499"/>
                <a:gd name="connsiteY19" fmla="*/ 280891 h 1072411"/>
                <a:gd name="connsiteX20" fmla="*/ 1131641 w 1736499"/>
                <a:gd name="connsiteY20" fmla="*/ 429862 h 1072411"/>
                <a:gd name="connsiteX21" fmla="*/ 1122667 w 1736499"/>
                <a:gd name="connsiteY21" fmla="*/ 458579 h 1072411"/>
                <a:gd name="connsiteX22" fmla="*/ 1120872 w 1736499"/>
                <a:gd name="connsiteY22" fmla="*/ 481912 h 1072411"/>
                <a:gd name="connsiteX23" fmla="*/ 1114590 w 1736499"/>
                <a:gd name="connsiteY23" fmla="*/ 481015 h 1072411"/>
                <a:gd name="connsiteX24" fmla="*/ 1108309 w 1736499"/>
                <a:gd name="connsiteY24" fmla="*/ 446913 h 1072411"/>
                <a:gd name="connsiteX25" fmla="*/ 920300 w 1736499"/>
                <a:gd name="connsiteY25" fmla="*/ 581077 h 1072411"/>
                <a:gd name="connsiteX26" fmla="*/ 902352 w 1736499"/>
                <a:gd name="connsiteY26" fmla="*/ 613832 h 1072411"/>
                <a:gd name="connsiteX27" fmla="*/ 896518 w 1736499"/>
                <a:gd name="connsiteY27" fmla="*/ 626396 h 1072411"/>
                <a:gd name="connsiteX28" fmla="*/ 892480 w 1736499"/>
                <a:gd name="connsiteY28" fmla="*/ 625050 h 1072411"/>
                <a:gd name="connsiteX29" fmla="*/ 888890 w 1736499"/>
                <a:gd name="connsiteY29" fmla="*/ 603961 h 1072411"/>
                <a:gd name="connsiteX30" fmla="*/ 869147 w 1736499"/>
                <a:gd name="connsiteY30" fmla="*/ 617422 h 1072411"/>
                <a:gd name="connsiteX31" fmla="*/ 677998 w 1736499"/>
                <a:gd name="connsiteY31" fmla="*/ 754278 h 1072411"/>
                <a:gd name="connsiteX32" fmla="*/ 652421 w 1736499"/>
                <a:gd name="connsiteY32" fmla="*/ 757419 h 1072411"/>
                <a:gd name="connsiteX33" fmla="*/ 492233 w 1736499"/>
                <a:gd name="connsiteY33" fmla="*/ 669472 h 1072411"/>
                <a:gd name="connsiteX34" fmla="*/ 479669 w 1736499"/>
                <a:gd name="connsiteY34" fmla="*/ 647486 h 1072411"/>
                <a:gd name="connsiteX35" fmla="*/ 480117 w 1736499"/>
                <a:gd name="connsiteY35" fmla="*/ 566269 h 1072411"/>
                <a:gd name="connsiteX36" fmla="*/ 474284 w 1736499"/>
                <a:gd name="connsiteY36" fmla="*/ 550565 h 1072411"/>
                <a:gd name="connsiteX37" fmla="*/ 429414 w 1736499"/>
                <a:gd name="connsiteY37" fmla="*/ 526783 h 1072411"/>
                <a:gd name="connsiteX38" fmla="*/ 395312 w 1736499"/>
                <a:gd name="connsiteY38" fmla="*/ 628640 h 1072411"/>
                <a:gd name="connsiteX39" fmla="*/ 564475 w 1736499"/>
                <a:gd name="connsiteY39" fmla="*/ 721522 h 1072411"/>
                <a:gd name="connsiteX40" fmla="*/ 616973 w 1736499"/>
                <a:gd name="connsiteY40" fmla="*/ 815302 h 1072411"/>
                <a:gd name="connsiteX41" fmla="*/ 600820 w 1736499"/>
                <a:gd name="connsiteY41" fmla="*/ 845814 h 1072411"/>
                <a:gd name="connsiteX42" fmla="*/ 376915 w 1736499"/>
                <a:gd name="connsiteY42" fmla="*/ 1001067 h 1072411"/>
                <a:gd name="connsiteX43" fmla="*/ 345505 w 1736499"/>
                <a:gd name="connsiteY43" fmla="*/ 1002862 h 1072411"/>
                <a:gd name="connsiteX44" fmla="*/ 116664 w 1736499"/>
                <a:gd name="connsiteY44" fmla="*/ 875429 h 1072411"/>
                <a:gd name="connsiteX45" fmla="*/ 98267 w 1736499"/>
                <a:gd name="connsiteY45" fmla="*/ 870493 h 1072411"/>
                <a:gd name="connsiteX46" fmla="*/ 0 w 1736499"/>
                <a:gd name="connsiteY46" fmla="*/ 934659 h 1072411"/>
                <a:gd name="connsiteX47" fmla="*/ 246340 w 1736499"/>
                <a:gd name="connsiteY47" fmla="*/ 1060297 h 1072411"/>
                <a:gd name="connsiteX48" fmla="*/ 369735 w 1736499"/>
                <a:gd name="connsiteY48" fmla="*/ 1052220 h 107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36499" h="1072411">
                  <a:moveTo>
                    <a:pt x="369735" y="1052220"/>
                  </a:moveTo>
                  <a:cubicBezTo>
                    <a:pt x="600371" y="893377"/>
                    <a:pt x="829212" y="732291"/>
                    <a:pt x="1058951" y="571654"/>
                  </a:cubicBezTo>
                  <a:cubicBezTo>
                    <a:pt x="1281061" y="416401"/>
                    <a:pt x="1503172" y="261148"/>
                    <a:pt x="1725282" y="105446"/>
                  </a:cubicBezTo>
                  <a:cubicBezTo>
                    <a:pt x="1731115" y="101408"/>
                    <a:pt x="1740089" y="95126"/>
                    <a:pt x="1740089" y="90190"/>
                  </a:cubicBezTo>
                  <a:cubicBezTo>
                    <a:pt x="1739641" y="61024"/>
                    <a:pt x="1736948" y="31858"/>
                    <a:pt x="1734705" y="0"/>
                  </a:cubicBezTo>
                  <a:cubicBezTo>
                    <a:pt x="1706436" y="20192"/>
                    <a:pt x="1682206" y="38140"/>
                    <a:pt x="1656630" y="55191"/>
                  </a:cubicBezTo>
                  <a:cubicBezTo>
                    <a:pt x="1645861" y="62370"/>
                    <a:pt x="1641822" y="69550"/>
                    <a:pt x="1646309" y="82562"/>
                  </a:cubicBezTo>
                  <a:cubicBezTo>
                    <a:pt x="1648553" y="89293"/>
                    <a:pt x="1646758" y="97370"/>
                    <a:pt x="1646758" y="104549"/>
                  </a:cubicBezTo>
                  <a:cubicBezTo>
                    <a:pt x="1644515" y="104549"/>
                    <a:pt x="1642720" y="104549"/>
                    <a:pt x="1640476" y="104549"/>
                  </a:cubicBezTo>
                  <a:cubicBezTo>
                    <a:pt x="1637784" y="94677"/>
                    <a:pt x="1634643" y="85255"/>
                    <a:pt x="1631502" y="73139"/>
                  </a:cubicBezTo>
                  <a:cubicBezTo>
                    <a:pt x="1602785" y="93780"/>
                    <a:pt x="1575413" y="113972"/>
                    <a:pt x="1547593" y="132817"/>
                  </a:cubicBezTo>
                  <a:cubicBezTo>
                    <a:pt x="1538171" y="139099"/>
                    <a:pt x="1535030" y="145830"/>
                    <a:pt x="1538171" y="157048"/>
                  </a:cubicBezTo>
                  <a:cubicBezTo>
                    <a:pt x="1539966" y="164227"/>
                    <a:pt x="1538619" y="172304"/>
                    <a:pt x="1538619" y="179932"/>
                  </a:cubicBezTo>
                  <a:cubicBezTo>
                    <a:pt x="1536376" y="179932"/>
                    <a:pt x="1534581" y="180381"/>
                    <a:pt x="1532338" y="180381"/>
                  </a:cubicBezTo>
                  <a:cubicBezTo>
                    <a:pt x="1529645" y="170958"/>
                    <a:pt x="1526953" y="161535"/>
                    <a:pt x="1524261" y="151214"/>
                  </a:cubicBezTo>
                  <a:cubicBezTo>
                    <a:pt x="1521120" y="153009"/>
                    <a:pt x="1519325" y="153458"/>
                    <a:pt x="1517979" y="154804"/>
                  </a:cubicBezTo>
                  <a:cubicBezTo>
                    <a:pt x="1463236" y="193842"/>
                    <a:pt x="1408045" y="233328"/>
                    <a:pt x="1353303" y="272366"/>
                  </a:cubicBezTo>
                  <a:lnTo>
                    <a:pt x="1353752" y="310506"/>
                  </a:lnTo>
                  <a:lnTo>
                    <a:pt x="1341637" y="310506"/>
                  </a:lnTo>
                  <a:lnTo>
                    <a:pt x="1341188" y="280891"/>
                  </a:lnTo>
                  <a:cubicBezTo>
                    <a:pt x="1271190" y="330698"/>
                    <a:pt x="1201640" y="380504"/>
                    <a:pt x="1131641" y="429862"/>
                  </a:cubicBezTo>
                  <a:cubicBezTo>
                    <a:pt x="1119975" y="438388"/>
                    <a:pt x="1120872" y="446913"/>
                    <a:pt x="1122667" y="458579"/>
                  </a:cubicBezTo>
                  <a:cubicBezTo>
                    <a:pt x="1123565" y="466208"/>
                    <a:pt x="1121770" y="474284"/>
                    <a:pt x="1120872" y="481912"/>
                  </a:cubicBezTo>
                  <a:cubicBezTo>
                    <a:pt x="1118629" y="481464"/>
                    <a:pt x="1116834" y="481464"/>
                    <a:pt x="1114590" y="481015"/>
                  </a:cubicBezTo>
                  <a:cubicBezTo>
                    <a:pt x="1112796" y="470246"/>
                    <a:pt x="1111001" y="459926"/>
                    <a:pt x="1108309" y="446913"/>
                  </a:cubicBezTo>
                  <a:cubicBezTo>
                    <a:pt x="1044143" y="492681"/>
                    <a:pt x="982221" y="537103"/>
                    <a:pt x="920300" y="581077"/>
                  </a:cubicBezTo>
                  <a:cubicBezTo>
                    <a:pt x="908634" y="589153"/>
                    <a:pt x="896967" y="595884"/>
                    <a:pt x="902352" y="613832"/>
                  </a:cubicBezTo>
                  <a:cubicBezTo>
                    <a:pt x="903249" y="616973"/>
                    <a:pt x="898762" y="622358"/>
                    <a:pt x="896518" y="626396"/>
                  </a:cubicBezTo>
                  <a:cubicBezTo>
                    <a:pt x="895172" y="625948"/>
                    <a:pt x="893826" y="625499"/>
                    <a:pt x="892480" y="625050"/>
                  </a:cubicBezTo>
                  <a:cubicBezTo>
                    <a:pt x="891583" y="618768"/>
                    <a:pt x="890236" y="612486"/>
                    <a:pt x="888890" y="603961"/>
                  </a:cubicBezTo>
                  <a:cubicBezTo>
                    <a:pt x="881262" y="608897"/>
                    <a:pt x="874980" y="612935"/>
                    <a:pt x="869147" y="617422"/>
                  </a:cubicBezTo>
                  <a:cubicBezTo>
                    <a:pt x="805431" y="663190"/>
                    <a:pt x="741714" y="708510"/>
                    <a:pt x="677998" y="754278"/>
                  </a:cubicBezTo>
                  <a:cubicBezTo>
                    <a:pt x="669472" y="760111"/>
                    <a:pt x="663190" y="763701"/>
                    <a:pt x="652421" y="757419"/>
                  </a:cubicBezTo>
                  <a:cubicBezTo>
                    <a:pt x="599025" y="727804"/>
                    <a:pt x="545180" y="699536"/>
                    <a:pt x="492233" y="669472"/>
                  </a:cubicBezTo>
                  <a:cubicBezTo>
                    <a:pt x="485951" y="665882"/>
                    <a:pt x="480117" y="655114"/>
                    <a:pt x="479669" y="647486"/>
                  </a:cubicBezTo>
                  <a:cubicBezTo>
                    <a:pt x="478323" y="620563"/>
                    <a:pt x="480117" y="593192"/>
                    <a:pt x="480117" y="566269"/>
                  </a:cubicBezTo>
                  <a:cubicBezTo>
                    <a:pt x="480117" y="560885"/>
                    <a:pt x="478323" y="552808"/>
                    <a:pt x="474284" y="550565"/>
                  </a:cubicBezTo>
                  <a:cubicBezTo>
                    <a:pt x="459477" y="541142"/>
                    <a:pt x="443323" y="533962"/>
                    <a:pt x="429414" y="526783"/>
                  </a:cubicBezTo>
                  <a:cubicBezTo>
                    <a:pt x="413709" y="560436"/>
                    <a:pt x="447810" y="605307"/>
                    <a:pt x="395312" y="628640"/>
                  </a:cubicBezTo>
                  <a:cubicBezTo>
                    <a:pt x="454092" y="661395"/>
                    <a:pt x="507489" y="695497"/>
                    <a:pt x="564475" y="721522"/>
                  </a:cubicBezTo>
                  <a:cubicBezTo>
                    <a:pt x="608897" y="741714"/>
                    <a:pt x="625499" y="768637"/>
                    <a:pt x="616973" y="815302"/>
                  </a:cubicBezTo>
                  <a:cubicBezTo>
                    <a:pt x="614730" y="828315"/>
                    <a:pt x="612486" y="837738"/>
                    <a:pt x="600820" y="845814"/>
                  </a:cubicBezTo>
                  <a:cubicBezTo>
                    <a:pt x="525886" y="896967"/>
                    <a:pt x="450951" y="948568"/>
                    <a:pt x="376915" y="1001067"/>
                  </a:cubicBezTo>
                  <a:cubicBezTo>
                    <a:pt x="365697" y="1009144"/>
                    <a:pt x="357620" y="1009593"/>
                    <a:pt x="345505" y="1002862"/>
                  </a:cubicBezTo>
                  <a:cubicBezTo>
                    <a:pt x="269673" y="959786"/>
                    <a:pt x="192944" y="917608"/>
                    <a:pt x="116664" y="875429"/>
                  </a:cubicBezTo>
                  <a:cubicBezTo>
                    <a:pt x="111280" y="872288"/>
                    <a:pt x="102305" y="868250"/>
                    <a:pt x="98267" y="870493"/>
                  </a:cubicBezTo>
                  <a:cubicBezTo>
                    <a:pt x="65960" y="890685"/>
                    <a:pt x="34102" y="912223"/>
                    <a:pt x="0" y="934659"/>
                  </a:cubicBezTo>
                  <a:cubicBezTo>
                    <a:pt x="84357" y="978183"/>
                    <a:pt x="164676" y="1020811"/>
                    <a:pt x="246340" y="1060297"/>
                  </a:cubicBezTo>
                  <a:cubicBezTo>
                    <a:pt x="287622" y="1081386"/>
                    <a:pt x="332941" y="1077797"/>
                    <a:pt x="369735" y="1052220"/>
                  </a:cubicBezTo>
                  <a:close/>
                </a:path>
              </a:pathLst>
            </a:custGeom>
            <a:grpFill/>
            <a:ln w="4485" cap="flat">
              <a:noFill/>
              <a:prstDash val="solid"/>
              <a:miter/>
            </a:ln>
          </p:spPr>
          <p:txBody>
            <a:bodyPr rtlCol="0" anchor="ctr"/>
            <a:lstStyle/>
            <a:p>
              <a:endParaRPr lang="en-US" sz="1350"/>
            </a:p>
          </p:txBody>
        </p:sp>
      </p:grpSp>
      <p:sp>
        <p:nvSpPr>
          <p:cNvPr id="64" name="Marcador de contenido 2">
            <a:extLst>
              <a:ext uri="{FF2B5EF4-FFF2-40B4-BE49-F238E27FC236}">
                <a16:creationId xmlns:a16="http://schemas.microsoft.com/office/drawing/2014/main" id="{22F52561-A5E8-DCE3-5139-388F89F1A5EE}"/>
              </a:ext>
            </a:extLst>
          </p:cNvPr>
          <p:cNvSpPr txBox="1">
            <a:spLocks/>
          </p:cNvSpPr>
          <p:nvPr/>
        </p:nvSpPr>
        <p:spPr>
          <a:xfrm>
            <a:off x="2171489" y="1453533"/>
            <a:ext cx="6709697" cy="2236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800" dirty="0">
                <a:solidFill>
                  <a:srgbClr val="555555"/>
                </a:solidFill>
                <a:latin typeface="Arial" panose="020B0604020202020204" pitchFamily="34" charset="0"/>
                <a:cs typeface="Arial" panose="020B0604020202020204" pitchFamily="34" charset="0"/>
              </a:rPr>
              <a:t>MEDIO AMBIENTE: </a:t>
            </a:r>
          </a:p>
          <a:p>
            <a:pPr marL="0" indent="0" algn="just">
              <a:buNone/>
            </a:pPr>
            <a:r>
              <a:rPr lang="es-ES" sz="1800" dirty="0">
                <a:solidFill>
                  <a:srgbClr val="555555"/>
                </a:solidFill>
                <a:latin typeface="Arial" panose="020B0604020202020204" pitchFamily="34" charset="0"/>
                <a:cs typeface="Arial" panose="020B0604020202020204" pitchFamily="34" charset="0"/>
              </a:rPr>
              <a:t>Normas referidas a EIA</a:t>
            </a:r>
          </a:p>
          <a:p>
            <a:pPr marL="0" indent="0" algn="just">
              <a:buNone/>
            </a:pPr>
            <a:r>
              <a:rPr lang="es-ES" sz="1800" dirty="0">
                <a:solidFill>
                  <a:srgbClr val="555555"/>
                </a:solidFill>
                <a:latin typeface="Arial" panose="020B0604020202020204" pitchFamily="34" charset="0"/>
                <a:cs typeface="Arial" panose="020B0604020202020204" pitchFamily="34" charset="0"/>
              </a:rPr>
              <a:t>Regular la existencia de planes especiales de acción ambiental</a:t>
            </a:r>
          </a:p>
          <a:p>
            <a:pPr marL="0" indent="0" algn="just">
              <a:buNone/>
            </a:pPr>
            <a:r>
              <a:rPr lang="es-ES" sz="1800" dirty="0">
                <a:solidFill>
                  <a:srgbClr val="555555"/>
                </a:solidFill>
                <a:latin typeface="Arial" panose="020B0604020202020204" pitchFamily="34" charset="0"/>
                <a:cs typeface="Arial" panose="020B0604020202020204" pitchFamily="34" charset="0"/>
              </a:rPr>
              <a:t>Obligatoriedad de Acciones preventivas e inmediatas de sostenibilidad.</a:t>
            </a:r>
          </a:p>
          <a:p>
            <a:pPr marL="0" indent="0" algn="just">
              <a:buNone/>
            </a:pPr>
            <a:r>
              <a:rPr lang="es-ES" sz="1800" dirty="0">
                <a:solidFill>
                  <a:srgbClr val="555555"/>
                </a:solidFill>
                <a:latin typeface="Arial" panose="020B0604020202020204" pitchFamily="34" charset="0"/>
                <a:cs typeface="Arial" panose="020B0604020202020204" pitchFamily="34" charset="0"/>
              </a:rPr>
              <a:t>Lineamientos generales y específicos para el mejoramiento del ambiente.</a:t>
            </a:r>
          </a:p>
          <a:p>
            <a:pPr marL="0" indent="0" algn="just">
              <a:buNone/>
            </a:pPr>
            <a:endParaRPr lang="es-ES" sz="1800" dirty="0">
              <a:solidFill>
                <a:srgbClr val="555555"/>
              </a:solidFill>
              <a:latin typeface="Arial" panose="020B0604020202020204" pitchFamily="34" charset="0"/>
              <a:cs typeface="Arial" panose="020B0604020202020204" pitchFamily="34" charset="0"/>
            </a:endParaRPr>
          </a:p>
          <a:p>
            <a:pPr marL="0" indent="0" algn="just">
              <a:buNone/>
            </a:pPr>
            <a:r>
              <a:rPr lang="es-ES" sz="1800" dirty="0">
                <a:solidFill>
                  <a:srgbClr val="555555"/>
                </a:solidFill>
                <a:latin typeface="Arial" panose="020B0604020202020204" pitchFamily="34" charset="0"/>
                <a:cs typeface="Arial" panose="020B0604020202020204" pitchFamily="34" charset="0"/>
              </a:rPr>
              <a:t>	</a:t>
            </a:r>
            <a:endParaRPr lang="es-ES" sz="1800" dirty="0"/>
          </a:p>
        </p:txBody>
      </p:sp>
      <p:sp>
        <p:nvSpPr>
          <p:cNvPr id="9" name="Rectangle 37">
            <a:extLst>
              <a:ext uri="{FF2B5EF4-FFF2-40B4-BE49-F238E27FC236}">
                <a16:creationId xmlns:a16="http://schemas.microsoft.com/office/drawing/2014/main" id="{AC26578D-F879-D4C8-8067-972CE229E5B3}"/>
              </a:ext>
            </a:extLst>
          </p:cNvPr>
          <p:cNvSpPr/>
          <p:nvPr/>
        </p:nvSpPr>
        <p:spPr>
          <a:xfrm>
            <a:off x="0" y="-1"/>
            <a:ext cx="1987202" cy="6988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accent2"/>
              </a:solidFill>
            </a:endParaRPr>
          </a:p>
        </p:txBody>
      </p:sp>
      <p:sp>
        <p:nvSpPr>
          <p:cNvPr id="10" name="Rectangle 37">
            <a:extLst>
              <a:ext uri="{FF2B5EF4-FFF2-40B4-BE49-F238E27FC236}">
                <a16:creationId xmlns:a16="http://schemas.microsoft.com/office/drawing/2014/main" id="{091FC04C-E4A4-7E26-5440-D290B9A136CC}"/>
              </a:ext>
            </a:extLst>
          </p:cNvPr>
          <p:cNvSpPr/>
          <p:nvPr/>
        </p:nvSpPr>
        <p:spPr>
          <a:xfrm>
            <a:off x="0" y="0"/>
            <a:ext cx="1987202" cy="6988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accent2"/>
              </a:solidFill>
            </a:endParaRPr>
          </a:p>
        </p:txBody>
      </p:sp>
      <p:sp>
        <p:nvSpPr>
          <p:cNvPr id="11" name="Text Placeholder 15">
            <a:extLst>
              <a:ext uri="{FF2B5EF4-FFF2-40B4-BE49-F238E27FC236}">
                <a16:creationId xmlns:a16="http://schemas.microsoft.com/office/drawing/2014/main" id="{0B79C555-3897-D9CD-FF0D-37DA0C04CDE7}"/>
              </a:ext>
            </a:extLst>
          </p:cNvPr>
          <p:cNvSpPr txBox="1">
            <a:spLocks/>
          </p:cNvSpPr>
          <p:nvPr/>
        </p:nvSpPr>
        <p:spPr>
          <a:xfrm rot="16200000">
            <a:off x="-1228938" y="3034204"/>
            <a:ext cx="4347552" cy="212835"/>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_tradnl" altLang="ko-KR" sz="4000" b="1" dirty="0">
                <a:solidFill>
                  <a:schemeClr val="bg1"/>
                </a:solidFill>
                <a:cs typeface="Arial" pitchFamily="34" charset="0"/>
              </a:rPr>
              <a:t>GUÍAS REGULATORIAS INTERNACIONALES</a:t>
            </a:r>
          </a:p>
        </p:txBody>
      </p:sp>
    </p:spTree>
    <p:extLst>
      <p:ext uri="{BB962C8B-B14F-4D97-AF65-F5344CB8AC3E}">
        <p14:creationId xmlns:p14="http://schemas.microsoft.com/office/powerpoint/2010/main" val="2271391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2171489" y="137446"/>
            <a:ext cx="6709697" cy="1211748"/>
          </a:xfrm>
          <a:prstGeom prst="rect">
            <a:avLst/>
          </a:prstGeom>
        </p:spPr>
        <p:txBody>
          <a:bodyPr>
            <a:noAutofit/>
          </a:bodyPr>
          <a:lstStyle/>
          <a:p>
            <a:r>
              <a:rPr lang="en-US" sz="3200" dirty="0"/>
              <a:t>Ley </a:t>
            </a:r>
            <a:r>
              <a:rPr lang="en-US" sz="3200" dirty="0" err="1"/>
              <a:t>Modelo</a:t>
            </a:r>
            <a:r>
              <a:rPr lang="en-US" sz="3200" dirty="0"/>
              <a:t> de </a:t>
            </a:r>
            <a:r>
              <a:rPr lang="en-US" sz="3200" dirty="0" err="1"/>
              <a:t>Puertos</a:t>
            </a:r>
            <a:endParaRPr lang="en-US" sz="3200" dirty="0"/>
          </a:p>
          <a:p>
            <a:r>
              <a:rPr lang="en-US" sz="3200" dirty="0"/>
              <a:t>CIP/OEA </a:t>
            </a:r>
          </a:p>
        </p:txBody>
      </p:sp>
      <p:grpSp>
        <p:nvGrpSpPr>
          <p:cNvPr id="3" name="Group 2">
            <a:extLst>
              <a:ext uri="{FF2B5EF4-FFF2-40B4-BE49-F238E27FC236}">
                <a16:creationId xmlns:a16="http://schemas.microsoft.com/office/drawing/2014/main" id="{CBB23B69-D150-4A7F-8641-F5F102F08CE6}"/>
              </a:ext>
            </a:extLst>
          </p:cNvPr>
          <p:cNvGrpSpPr/>
          <p:nvPr/>
        </p:nvGrpSpPr>
        <p:grpSpPr>
          <a:xfrm>
            <a:off x="5431916" y="5016575"/>
            <a:ext cx="3605717" cy="1524878"/>
            <a:chOff x="755577" y="2780928"/>
            <a:chExt cx="4561824" cy="2880320"/>
          </a:xfrm>
        </p:grpSpPr>
        <p:sp>
          <p:nvSpPr>
            <p:cNvPr id="4" name="Pentagon 5">
              <a:extLst>
                <a:ext uri="{FF2B5EF4-FFF2-40B4-BE49-F238E27FC236}">
                  <a16:creationId xmlns:a16="http://schemas.microsoft.com/office/drawing/2014/main" id="{D7F62CD3-E13B-4A6D-80B8-8E5DEFC12A3E}"/>
                </a:ext>
              </a:extLst>
            </p:cNvPr>
            <p:cNvSpPr/>
            <p:nvPr/>
          </p:nvSpPr>
          <p:spPr>
            <a:xfrm>
              <a:off x="3779912" y="2780928"/>
              <a:ext cx="1537489" cy="576064"/>
            </a:xfrm>
            <a:custGeom>
              <a:avLst/>
              <a:gdLst/>
              <a:ahLst/>
              <a:cxnLst/>
              <a:rect l="l" t="t" r="r" b="b"/>
              <a:pathLst>
                <a:path w="1728192" h="576064">
                  <a:moveTo>
                    <a:pt x="144538" y="0"/>
                  </a:moveTo>
                  <a:lnTo>
                    <a:pt x="1440160" y="0"/>
                  </a:lnTo>
                  <a:lnTo>
                    <a:pt x="1728192" y="288032"/>
                  </a:lnTo>
                  <a:lnTo>
                    <a:pt x="1440160" y="576064"/>
                  </a:lnTo>
                  <a:lnTo>
                    <a:pt x="0" y="576064"/>
                  </a:lnTo>
                  <a:lnTo>
                    <a:pt x="0" y="560466"/>
                  </a:lnTo>
                  <a:lnTo>
                    <a:pt x="144962" y="1081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5" name="Parallelogram 4">
              <a:extLst>
                <a:ext uri="{FF2B5EF4-FFF2-40B4-BE49-F238E27FC236}">
                  <a16:creationId xmlns:a16="http://schemas.microsoft.com/office/drawing/2014/main" id="{58777E87-3342-4C5D-9106-5572D65A9CAB}"/>
                </a:ext>
              </a:extLst>
            </p:cNvPr>
            <p:cNvSpPr/>
            <p:nvPr/>
          </p:nvSpPr>
          <p:spPr>
            <a:xfrm>
              <a:off x="2995522" y="3356992"/>
              <a:ext cx="1409365" cy="576064"/>
            </a:xfrm>
            <a:prstGeom prst="parallelogram">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6" name="Parallelogram 5">
              <a:extLst>
                <a:ext uri="{FF2B5EF4-FFF2-40B4-BE49-F238E27FC236}">
                  <a16:creationId xmlns:a16="http://schemas.microsoft.com/office/drawing/2014/main" id="{4C804F44-D4A6-434A-8726-D08E66128BCE}"/>
                </a:ext>
              </a:extLst>
            </p:cNvPr>
            <p:cNvSpPr/>
            <p:nvPr/>
          </p:nvSpPr>
          <p:spPr>
            <a:xfrm>
              <a:off x="2211133" y="3933056"/>
              <a:ext cx="1409365" cy="576064"/>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7" name="Parallelogram 6">
              <a:extLst>
                <a:ext uri="{FF2B5EF4-FFF2-40B4-BE49-F238E27FC236}">
                  <a16:creationId xmlns:a16="http://schemas.microsoft.com/office/drawing/2014/main" id="{71FCFD01-C39B-4921-B50E-ED253AA86ADA}"/>
                </a:ext>
              </a:extLst>
            </p:cNvPr>
            <p:cNvSpPr/>
            <p:nvPr/>
          </p:nvSpPr>
          <p:spPr>
            <a:xfrm>
              <a:off x="1426744" y="4509120"/>
              <a:ext cx="1409365" cy="576064"/>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sp>
          <p:nvSpPr>
            <p:cNvPr id="8" name="Parallelogram 46">
              <a:extLst>
                <a:ext uri="{FF2B5EF4-FFF2-40B4-BE49-F238E27FC236}">
                  <a16:creationId xmlns:a16="http://schemas.microsoft.com/office/drawing/2014/main" id="{C0D2345C-61F8-42A3-B958-83C2A8890F36}"/>
                </a:ext>
              </a:extLst>
            </p:cNvPr>
            <p:cNvSpPr/>
            <p:nvPr/>
          </p:nvSpPr>
          <p:spPr>
            <a:xfrm>
              <a:off x="755577" y="5085184"/>
              <a:ext cx="1296143" cy="576064"/>
            </a:xfrm>
            <a:custGeom>
              <a:avLst/>
              <a:gdLst/>
              <a:ahLst/>
              <a:cxnLst/>
              <a:rect l="l" t="t" r="r" b="b"/>
              <a:pathLst>
                <a:path w="1706488" h="576064">
                  <a:moveTo>
                    <a:pt x="0" y="0"/>
                  </a:moveTo>
                  <a:lnTo>
                    <a:pt x="150361" y="0"/>
                  </a:lnTo>
                  <a:lnTo>
                    <a:pt x="751804" y="0"/>
                  </a:lnTo>
                  <a:lnTo>
                    <a:pt x="1503607" y="0"/>
                  </a:lnTo>
                  <a:lnTo>
                    <a:pt x="1653968" y="0"/>
                  </a:lnTo>
                  <a:lnTo>
                    <a:pt x="1706488" y="0"/>
                  </a:lnTo>
                  <a:lnTo>
                    <a:pt x="1706488" y="576064"/>
                  </a:lnTo>
                  <a:lnTo>
                    <a:pt x="1653968" y="576064"/>
                  </a:lnTo>
                  <a:lnTo>
                    <a:pt x="1503607" y="576064"/>
                  </a:lnTo>
                  <a:lnTo>
                    <a:pt x="751804" y="576064"/>
                  </a:lnTo>
                  <a:lnTo>
                    <a:pt x="150361" y="576064"/>
                  </a:lnTo>
                  <a:lnTo>
                    <a:pt x="2299" y="576064"/>
                  </a:lnTo>
                  <a:lnTo>
                    <a:pt x="175592" y="308248"/>
                  </a:lnTo>
                  <a:lnTo>
                    <a:pt x="12306" y="14334"/>
                  </a:lnTo>
                  <a:lnTo>
                    <a:pt x="1887" y="723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a:p>
          </p:txBody>
        </p:sp>
      </p:grpSp>
      <p:grpSp>
        <p:nvGrpSpPr>
          <p:cNvPr id="32" name="Group 387">
            <a:extLst>
              <a:ext uri="{FF2B5EF4-FFF2-40B4-BE49-F238E27FC236}">
                <a16:creationId xmlns:a16="http://schemas.microsoft.com/office/drawing/2014/main" id="{CF0FDC2F-AD88-76F5-FFBF-B44209D97D55}"/>
              </a:ext>
            </a:extLst>
          </p:cNvPr>
          <p:cNvGrpSpPr/>
          <p:nvPr/>
        </p:nvGrpSpPr>
        <p:grpSpPr>
          <a:xfrm>
            <a:off x="7300010" y="5477753"/>
            <a:ext cx="1581708" cy="1187877"/>
            <a:chOff x="9649631" y="5226031"/>
            <a:chExt cx="1850764" cy="1389940"/>
          </a:xfrm>
          <a:solidFill>
            <a:schemeClr val="accent3"/>
          </a:solidFill>
        </p:grpSpPr>
        <p:sp>
          <p:nvSpPr>
            <p:cNvPr id="33" name="Freeform: Shape 352">
              <a:extLst>
                <a:ext uri="{FF2B5EF4-FFF2-40B4-BE49-F238E27FC236}">
                  <a16:creationId xmlns:a16="http://schemas.microsoft.com/office/drawing/2014/main" id="{67671F3F-D417-1BD2-FC7E-A5F6A1F578FC}"/>
                </a:ext>
              </a:extLst>
            </p:cNvPr>
            <p:cNvSpPr/>
            <p:nvPr/>
          </p:nvSpPr>
          <p:spPr>
            <a:xfrm>
              <a:off x="10015172" y="5226031"/>
              <a:ext cx="1485223" cy="1373046"/>
            </a:xfrm>
            <a:custGeom>
              <a:avLst/>
              <a:gdLst>
                <a:gd name="connsiteX0" fmla="*/ 1477595 w 1485223"/>
                <a:gd name="connsiteY0" fmla="*/ 38433 h 1373046"/>
                <a:gd name="connsiteX1" fmla="*/ 1433622 w 1485223"/>
                <a:gd name="connsiteY1" fmla="*/ 1190 h 1373046"/>
                <a:gd name="connsiteX2" fmla="*/ 1261767 w 1485223"/>
                <a:gd name="connsiteY2" fmla="*/ 29459 h 1373046"/>
                <a:gd name="connsiteX3" fmla="*/ 1363175 w 1485223"/>
                <a:gd name="connsiteY3" fmla="*/ 29907 h 1373046"/>
                <a:gd name="connsiteX4" fmla="*/ 1451122 w 1485223"/>
                <a:gd name="connsiteY4" fmla="*/ 96765 h 1373046"/>
                <a:gd name="connsiteX5" fmla="*/ 1478942 w 1485223"/>
                <a:gd name="connsiteY5" fmla="*/ 196378 h 1373046"/>
                <a:gd name="connsiteX6" fmla="*/ 1464583 w 1485223"/>
                <a:gd name="connsiteY6" fmla="*/ 231826 h 1373046"/>
                <a:gd name="connsiteX7" fmla="*/ 616973 w 1485223"/>
                <a:gd name="connsiteY7" fmla="*/ 823671 h 1373046"/>
                <a:gd name="connsiteX8" fmla="*/ 15256 w 1485223"/>
                <a:gd name="connsiteY8" fmla="*/ 1244560 h 1373046"/>
                <a:gd name="connsiteX9" fmla="*/ 0 w 1485223"/>
                <a:gd name="connsiteY9" fmla="*/ 1262059 h 1373046"/>
                <a:gd name="connsiteX10" fmla="*/ 3141 w 1485223"/>
                <a:gd name="connsiteY10" fmla="*/ 1376480 h 1373046"/>
                <a:gd name="connsiteX11" fmla="*/ 26922 w 1485223"/>
                <a:gd name="connsiteY11" fmla="*/ 1360775 h 1373046"/>
                <a:gd name="connsiteX12" fmla="*/ 652870 w 1485223"/>
                <a:gd name="connsiteY12" fmla="*/ 920593 h 1373046"/>
                <a:gd name="connsiteX13" fmla="*/ 1441250 w 1485223"/>
                <a:gd name="connsiteY13" fmla="*/ 361054 h 1373046"/>
                <a:gd name="connsiteX14" fmla="*/ 1485223 w 1485223"/>
                <a:gd name="connsiteY14" fmla="*/ 284773 h 1373046"/>
                <a:gd name="connsiteX15" fmla="*/ 1477595 w 1485223"/>
                <a:gd name="connsiteY15" fmla="*/ 38433 h 137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5223" h="1373046">
                  <a:moveTo>
                    <a:pt x="1477595" y="38433"/>
                  </a:moveTo>
                  <a:cubicBezTo>
                    <a:pt x="1476698" y="16895"/>
                    <a:pt x="1457852" y="3882"/>
                    <a:pt x="1433622" y="1190"/>
                  </a:cubicBezTo>
                  <a:cubicBezTo>
                    <a:pt x="1373944" y="-4643"/>
                    <a:pt x="1317407" y="11959"/>
                    <a:pt x="1261767" y="29459"/>
                  </a:cubicBezTo>
                  <a:cubicBezTo>
                    <a:pt x="1295868" y="29459"/>
                    <a:pt x="1329970" y="26766"/>
                    <a:pt x="1363175" y="29907"/>
                  </a:cubicBezTo>
                  <a:cubicBezTo>
                    <a:pt x="1404905" y="33946"/>
                    <a:pt x="1436314" y="57278"/>
                    <a:pt x="1451122" y="96765"/>
                  </a:cubicBezTo>
                  <a:cubicBezTo>
                    <a:pt x="1463237" y="129072"/>
                    <a:pt x="1469518" y="163173"/>
                    <a:pt x="1478942" y="196378"/>
                  </a:cubicBezTo>
                  <a:cubicBezTo>
                    <a:pt x="1483877" y="212980"/>
                    <a:pt x="1478493" y="221954"/>
                    <a:pt x="1464583" y="231826"/>
                  </a:cubicBezTo>
                  <a:cubicBezTo>
                    <a:pt x="1181897" y="428809"/>
                    <a:pt x="899659" y="626240"/>
                    <a:pt x="616973" y="823671"/>
                  </a:cubicBezTo>
                  <a:cubicBezTo>
                    <a:pt x="416401" y="963668"/>
                    <a:pt x="215829" y="1104114"/>
                    <a:pt x="15256" y="1244560"/>
                  </a:cubicBezTo>
                  <a:cubicBezTo>
                    <a:pt x="8974" y="1249047"/>
                    <a:pt x="449" y="1256226"/>
                    <a:pt x="0" y="1262059"/>
                  </a:cubicBezTo>
                  <a:cubicBezTo>
                    <a:pt x="0" y="1299302"/>
                    <a:pt x="1795" y="1336096"/>
                    <a:pt x="3141" y="1376480"/>
                  </a:cubicBezTo>
                  <a:cubicBezTo>
                    <a:pt x="13461" y="1369749"/>
                    <a:pt x="20192" y="1365262"/>
                    <a:pt x="26922" y="1360775"/>
                  </a:cubicBezTo>
                  <a:cubicBezTo>
                    <a:pt x="235572" y="1214047"/>
                    <a:pt x="444670" y="1068217"/>
                    <a:pt x="652870" y="920593"/>
                  </a:cubicBezTo>
                  <a:cubicBezTo>
                    <a:pt x="915813" y="734379"/>
                    <a:pt x="1178307" y="547267"/>
                    <a:pt x="1441250" y="361054"/>
                  </a:cubicBezTo>
                  <a:cubicBezTo>
                    <a:pt x="1468621" y="341759"/>
                    <a:pt x="1485223" y="316183"/>
                    <a:pt x="1485223" y="284773"/>
                  </a:cubicBezTo>
                  <a:cubicBezTo>
                    <a:pt x="1485672" y="203108"/>
                    <a:pt x="1482082" y="120546"/>
                    <a:pt x="1477595" y="38433"/>
                  </a:cubicBezTo>
                  <a:close/>
                </a:path>
              </a:pathLst>
            </a:custGeom>
            <a:grpFill/>
            <a:ln w="4485" cap="flat">
              <a:noFill/>
              <a:prstDash val="solid"/>
              <a:miter/>
            </a:ln>
          </p:spPr>
          <p:txBody>
            <a:bodyPr rtlCol="0" anchor="ctr"/>
            <a:lstStyle/>
            <a:p>
              <a:endParaRPr lang="en-US" sz="1350"/>
            </a:p>
          </p:txBody>
        </p:sp>
        <p:sp>
          <p:nvSpPr>
            <p:cNvPr id="34" name="Freeform: Shape 353">
              <a:extLst>
                <a:ext uri="{FF2B5EF4-FFF2-40B4-BE49-F238E27FC236}">
                  <a16:creationId xmlns:a16="http://schemas.microsoft.com/office/drawing/2014/main" id="{204DA0C4-00FE-9D03-33AB-3F723A84A871}"/>
                </a:ext>
              </a:extLst>
            </p:cNvPr>
            <p:cNvSpPr/>
            <p:nvPr/>
          </p:nvSpPr>
          <p:spPr>
            <a:xfrm>
              <a:off x="9777357" y="6050775"/>
              <a:ext cx="480117" cy="278199"/>
            </a:xfrm>
            <a:custGeom>
              <a:avLst/>
              <a:gdLst>
                <a:gd name="connsiteX0" fmla="*/ 239610 w 480117"/>
                <a:gd name="connsiteY0" fmla="*/ 275780 h 278198"/>
                <a:gd name="connsiteX1" fmla="*/ 429414 w 480117"/>
                <a:gd name="connsiteY1" fmla="*/ 155975 h 278198"/>
                <a:gd name="connsiteX2" fmla="*/ 484156 w 480117"/>
                <a:gd name="connsiteY2" fmla="*/ 121425 h 278198"/>
                <a:gd name="connsiteX3" fmla="*/ 474733 w 480117"/>
                <a:gd name="connsiteY3" fmla="*/ 114245 h 278198"/>
                <a:gd name="connsiteX4" fmla="*/ 271020 w 480117"/>
                <a:gd name="connsiteY4" fmla="*/ 1620 h 278198"/>
                <a:gd name="connsiteX5" fmla="*/ 247687 w 480117"/>
                <a:gd name="connsiteY5" fmla="*/ 3863 h 278198"/>
                <a:gd name="connsiteX6" fmla="*/ 100062 w 480117"/>
                <a:gd name="connsiteY6" fmla="*/ 97194 h 278198"/>
                <a:gd name="connsiteX7" fmla="*/ 0 w 480117"/>
                <a:gd name="connsiteY7" fmla="*/ 160911 h 278198"/>
                <a:gd name="connsiteX8" fmla="*/ 219418 w 480117"/>
                <a:gd name="connsiteY8" fmla="*/ 279819 h 278198"/>
                <a:gd name="connsiteX9" fmla="*/ 239610 w 480117"/>
                <a:gd name="connsiteY9" fmla="*/ 275780 h 27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117" h="278198">
                  <a:moveTo>
                    <a:pt x="239610" y="275780"/>
                  </a:moveTo>
                  <a:cubicBezTo>
                    <a:pt x="303327" y="236294"/>
                    <a:pt x="366146" y="195910"/>
                    <a:pt x="429414" y="155975"/>
                  </a:cubicBezTo>
                  <a:cubicBezTo>
                    <a:pt x="446913" y="144757"/>
                    <a:pt x="464413" y="133989"/>
                    <a:pt x="484156" y="121425"/>
                  </a:cubicBezTo>
                  <a:cubicBezTo>
                    <a:pt x="479220" y="117386"/>
                    <a:pt x="476976" y="115591"/>
                    <a:pt x="474733" y="114245"/>
                  </a:cubicBezTo>
                  <a:cubicBezTo>
                    <a:pt x="406978" y="76554"/>
                    <a:pt x="339223" y="38414"/>
                    <a:pt x="271020" y="1620"/>
                  </a:cubicBezTo>
                  <a:cubicBezTo>
                    <a:pt x="265187" y="-1521"/>
                    <a:pt x="253520" y="274"/>
                    <a:pt x="247687" y="3863"/>
                  </a:cubicBezTo>
                  <a:cubicBezTo>
                    <a:pt x="197880" y="34375"/>
                    <a:pt x="148971" y="65785"/>
                    <a:pt x="100062" y="97194"/>
                  </a:cubicBezTo>
                  <a:cubicBezTo>
                    <a:pt x="67306" y="117835"/>
                    <a:pt x="34999" y="138924"/>
                    <a:pt x="0" y="160911"/>
                  </a:cubicBezTo>
                  <a:cubicBezTo>
                    <a:pt x="74486" y="201743"/>
                    <a:pt x="146728" y="241230"/>
                    <a:pt x="219418" y="279819"/>
                  </a:cubicBezTo>
                  <a:cubicBezTo>
                    <a:pt x="224803" y="282062"/>
                    <a:pt x="234226" y="278921"/>
                    <a:pt x="239610" y="275780"/>
                  </a:cubicBezTo>
                  <a:close/>
                </a:path>
              </a:pathLst>
            </a:custGeom>
            <a:grpFill/>
            <a:ln w="4485" cap="flat">
              <a:noFill/>
              <a:prstDash val="solid"/>
              <a:miter/>
            </a:ln>
          </p:spPr>
          <p:txBody>
            <a:bodyPr rtlCol="0" anchor="ctr"/>
            <a:lstStyle/>
            <a:p>
              <a:endParaRPr lang="en-US" sz="1350"/>
            </a:p>
          </p:txBody>
        </p:sp>
        <p:sp>
          <p:nvSpPr>
            <p:cNvPr id="35" name="Freeform: Shape 354">
              <a:extLst>
                <a:ext uri="{FF2B5EF4-FFF2-40B4-BE49-F238E27FC236}">
                  <a16:creationId xmlns:a16="http://schemas.microsoft.com/office/drawing/2014/main" id="{215F1FB4-DE21-727E-A044-F5C10B3C3AC7}"/>
                </a:ext>
              </a:extLst>
            </p:cNvPr>
            <p:cNvSpPr/>
            <p:nvPr/>
          </p:nvSpPr>
          <p:spPr>
            <a:xfrm>
              <a:off x="9649631" y="6357067"/>
              <a:ext cx="264738" cy="255764"/>
            </a:xfrm>
            <a:custGeom>
              <a:avLst/>
              <a:gdLst>
                <a:gd name="connsiteX0" fmla="*/ 249326 w 264737"/>
                <a:gd name="connsiteY0" fmla="*/ 125638 h 255763"/>
                <a:gd name="connsiteX1" fmla="*/ 16895 w 264737"/>
                <a:gd name="connsiteY1" fmla="*/ 6731 h 255763"/>
                <a:gd name="connsiteX2" fmla="*/ 293 w 264737"/>
                <a:gd name="connsiteY2" fmla="*/ 0 h 255763"/>
                <a:gd name="connsiteX3" fmla="*/ 742 w 264737"/>
                <a:gd name="connsiteY3" fmla="*/ 72242 h 255763"/>
                <a:gd name="connsiteX4" fmla="*/ 46061 w 264737"/>
                <a:gd name="connsiteY4" fmla="*/ 145830 h 255763"/>
                <a:gd name="connsiteX5" fmla="*/ 239454 w 264737"/>
                <a:gd name="connsiteY5" fmla="*/ 245443 h 255763"/>
                <a:gd name="connsiteX6" fmla="*/ 265928 w 264737"/>
                <a:gd name="connsiteY6" fmla="*/ 258905 h 255763"/>
                <a:gd name="connsiteX7" fmla="*/ 266377 w 264737"/>
                <a:gd name="connsiteY7" fmla="*/ 153458 h 255763"/>
                <a:gd name="connsiteX8" fmla="*/ 249326 w 264737"/>
                <a:gd name="connsiteY8" fmla="*/ 125638 h 25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37" h="255763">
                  <a:moveTo>
                    <a:pt x="249326" y="125638"/>
                  </a:moveTo>
                  <a:cubicBezTo>
                    <a:pt x="171699" y="86601"/>
                    <a:pt x="94073" y="46217"/>
                    <a:pt x="16895" y="6731"/>
                  </a:cubicBezTo>
                  <a:cubicBezTo>
                    <a:pt x="11959" y="4487"/>
                    <a:pt x="7024" y="2692"/>
                    <a:pt x="293" y="0"/>
                  </a:cubicBezTo>
                  <a:cubicBezTo>
                    <a:pt x="293" y="25576"/>
                    <a:pt x="-604" y="48909"/>
                    <a:pt x="742" y="72242"/>
                  </a:cubicBezTo>
                  <a:cubicBezTo>
                    <a:pt x="2537" y="104549"/>
                    <a:pt x="17793" y="130574"/>
                    <a:pt x="46061" y="145830"/>
                  </a:cubicBezTo>
                  <a:cubicBezTo>
                    <a:pt x="109778" y="179932"/>
                    <a:pt x="174840" y="212239"/>
                    <a:pt x="239454" y="245443"/>
                  </a:cubicBezTo>
                  <a:cubicBezTo>
                    <a:pt x="247980" y="249930"/>
                    <a:pt x="256505" y="253969"/>
                    <a:pt x="265928" y="258905"/>
                  </a:cubicBezTo>
                  <a:cubicBezTo>
                    <a:pt x="265928" y="222110"/>
                    <a:pt x="265479" y="187560"/>
                    <a:pt x="266377" y="153458"/>
                  </a:cubicBezTo>
                  <a:cubicBezTo>
                    <a:pt x="266377" y="139099"/>
                    <a:pt x="261890" y="131920"/>
                    <a:pt x="249326" y="125638"/>
                  </a:cubicBezTo>
                  <a:close/>
                </a:path>
              </a:pathLst>
            </a:custGeom>
            <a:grpFill/>
            <a:ln w="4485" cap="flat">
              <a:noFill/>
              <a:prstDash val="solid"/>
              <a:miter/>
            </a:ln>
          </p:spPr>
          <p:txBody>
            <a:bodyPr rtlCol="0" anchor="ctr"/>
            <a:lstStyle/>
            <a:p>
              <a:endParaRPr lang="en-US" sz="1350"/>
            </a:p>
          </p:txBody>
        </p:sp>
        <p:sp>
          <p:nvSpPr>
            <p:cNvPr id="36" name="Freeform: Shape 355">
              <a:extLst>
                <a:ext uri="{FF2B5EF4-FFF2-40B4-BE49-F238E27FC236}">
                  <a16:creationId xmlns:a16="http://schemas.microsoft.com/office/drawing/2014/main" id="{6B0FDFB2-482E-A3CB-7560-97DA1DDFAD04}"/>
                </a:ext>
              </a:extLst>
            </p:cNvPr>
            <p:cNvSpPr/>
            <p:nvPr/>
          </p:nvSpPr>
          <p:spPr>
            <a:xfrm>
              <a:off x="11175531" y="5268115"/>
              <a:ext cx="305121" cy="224354"/>
            </a:xfrm>
            <a:custGeom>
              <a:avLst/>
              <a:gdLst>
                <a:gd name="connsiteX0" fmla="*/ 231533 w 305121"/>
                <a:gd name="connsiteY0" fmla="*/ 226985 h 224353"/>
                <a:gd name="connsiteX1" fmla="*/ 303326 w 305121"/>
                <a:gd name="connsiteY1" fmla="*/ 176281 h 224353"/>
                <a:gd name="connsiteX2" fmla="*/ 308711 w 305121"/>
                <a:gd name="connsiteY2" fmla="*/ 162371 h 224353"/>
                <a:gd name="connsiteX3" fmla="*/ 280442 w 305121"/>
                <a:gd name="connsiteY3" fmla="*/ 58270 h 224353"/>
                <a:gd name="connsiteX4" fmla="*/ 207752 w 305121"/>
                <a:gd name="connsiteY4" fmla="*/ 836 h 224353"/>
                <a:gd name="connsiteX5" fmla="*/ 39935 w 305121"/>
                <a:gd name="connsiteY5" fmla="*/ 3977 h 224353"/>
                <a:gd name="connsiteX6" fmla="*/ 0 w 305121"/>
                <a:gd name="connsiteY6" fmla="*/ 21028 h 224353"/>
                <a:gd name="connsiteX7" fmla="*/ 223008 w 305121"/>
                <a:gd name="connsiteY7" fmla="*/ 124679 h 224353"/>
                <a:gd name="connsiteX8" fmla="*/ 231533 w 305121"/>
                <a:gd name="connsiteY8" fmla="*/ 226985 h 22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121" h="224353">
                  <a:moveTo>
                    <a:pt x="231533" y="226985"/>
                  </a:moveTo>
                  <a:cubicBezTo>
                    <a:pt x="257558" y="209036"/>
                    <a:pt x="280891" y="192883"/>
                    <a:pt x="303326" y="176281"/>
                  </a:cubicBezTo>
                  <a:cubicBezTo>
                    <a:pt x="306916" y="173588"/>
                    <a:pt x="309608" y="166409"/>
                    <a:pt x="308711" y="162371"/>
                  </a:cubicBezTo>
                  <a:cubicBezTo>
                    <a:pt x="300185" y="127371"/>
                    <a:pt x="292557" y="91923"/>
                    <a:pt x="280442" y="58270"/>
                  </a:cubicBezTo>
                  <a:cubicBezTo>
                    <a:pt x="268776" y="25515"/>
                    <a:pt x="242751" y="2182"/>
                    <a:pt x="207752" y="836"/>
                  </a:cubicBezTo>
                  <a:cubicBezTo>
                    <a:pt x="152112" y="-1408"/>
                    <a:pt x="96023" y="1284"/>
                    <a:pt x="39935" y="3977"/>
                  </a:cubicBezTo>
                  <a:cubicBezTo>
                    <a:pt x="27820" y="4425"/>
                    <a:pt x="16153" y="13848"/>
                    <a:pt x="0" y="21028"/>
                  </a:cubicBezTo>
                  <a:cubicBezTo>
                    <a:pt x="77626" y="56924"/>
                    <a:pt x="149420" y="90577"/>
                    <a:pt x="223008" y="124679"/>
                  </a:cubicBezTo>
                  <a:cubicBezTo>
                    <a:pt x="225700" y="156537"/>
                    <a:pt x="228392" y="189742"/>
                    <a:pt x="231533" y="226985"/>
                  </a:cubicBezTo>
                  <a:close/>
                </a:path>
              </a:pathLst>
            </a:custGeom>
            <a:grpFill/>
            <a:ln w="4485" cap="flat">
              <a:noFill/>
              <a:prstDash val="solid"/>
              <a:miter/>
            </a:ln>
          </p:spPr>
          <p:txBody>
            <a:bodyPr rtlCol="0" anchor="ctr"/>
            <a:lstStyle/>
            <a:p>
              <a:endParaRPr lang="en-US" sz="1350"/>
            </a:p>
          </p:txBody>
        </p:sp>
        <p:sp>
          <p:nvSpPr>
            <p:cNvPr id="37" name="Freeform: Shape 356">
              <a:extLst>
                <a:ext uri="{FF2B5EF4-FFF2-40B4-BE49-F238E27FC236}">
                  <a16:creationId xmlns:a16="http://schemas.microsoft.com/office/drawing/2014/main" id="{2F90091E-1CFA-9590-7E1A-7B9ECE5C8F70}"/>
                </a:ext>
              </a:extLst>
            </p:cNvPr>
            <p:cNvSpPr/>
            <p:nvPr/>
          </p:nvSpPr>
          <p:spPr>
            <a:xfrm>
              <a:off x="9762071" y="6189699"/>
              <a:ext cx="493579" cy="210893"/>
            </a:xfrm>
            <a:custGeom>
              <a:avLst/>
              <a:gdLst>
                <a:gd name="connsiteX0" fmla="*/ 23812 w 493578"/>
                <a:gd name="connsiteY0" fmla="*/ 90639 h 210892"/>
                <a:gd name="connsiteX1" fmla="*/ 236499 w 493578"/>
                <a:gd name="connsiteY1" fmla="*/ 208201 h 210892"/>
                <a:gd name="connsiteX2" fmla="*/ 267909 w 493578"/>
                <a:gd name="connsiteY2" fmla="*/ 206855 h 210892"/>
                <a:gd name="connsiteX3" fmla="*/ 468032 w 493578"/>
                <a:gd name="connsiteY3" fmla="*/ 69101 h 210892"/>
                <a:gd name="connsiteX4" fmla="*/ 494955 w 493578"/>
                <a:gd name="connsiteY4" fmla="*/ 0 h 210892"/>
                <a:gd name="connsiteX5" fmla="*/ 476558 w 493578"/>
                <a:gd name="connsiteY5" fmla="*/ 11218 h 210892"/>
                <a:gd name="connsiteX6" fmla="*/ 260729 w 493578"/>
                <a:gd name="connsiteY6" fmla="*/ 148074 h 210892"/>
                <a:gd name="connsiteX7" fmla="*/ 225281 w 493578"/>
                <a:gd name="connsiteY7" fmla="*/ 149420 h 210892"/>
                <a:gd name="connsiteX8" fmla="*/ 72272 w 493578"/>
                <a:gd name="connsiteY8" fmla="*/ 65512 h 210892"/>
                <a:gd name="connsiteX9" fmla="*/ 6312 w 493578"/>
                <a:gd name="connsiteY9" fmla="*/ 30063 h 210892"/>
                <a:gd name="connsiteX10" fmla="*/ 3620 w 493578"/>
                <a:gd name="connsiteY10" fmla="*/ 45768 h 210892"/>
                <a:gd name="connsiteX11" fmla="*/ 23812 w 493578"/>
                <a:gd name="connsiteY11" fmla="*/ 90639 h 210892"/>
                <a:gd name="connsiteX12" fmla="*/ 431687 w 493578"/>
                <a:gd name="connsiteY12" fmla="*/ 52947 h 210892"/>
                <a:gd name="connsiteX13" fmla="*/ 415085 w 493578"/>
                <a:gd name="connsiteY13" fmla="*/ 88844 h 210892"/>
                <a:gd name="connsiteX14" fmla="*/ 431687 w 493578"/>
                <a:gd name="connsiteY14" fmla="*/ 52947 h 210892"/>
                <a:gd name="connsiteX15" fmla="*/ 380983 w 493578"/>
                <a:gd name="connsiteY15" fmla="*/ 89293 h 210892"/>
                <a:gd name="connsiteX16" fmla="*/ 359445 w 493578"/>
                <a:gd name="connsiteY16" fmla="*/ 130574 h 210892"/>
                <a:gd name="connsiteX17" fmla="*/ 380983 w 493578"/>
                <a:gd name="connsiteY17" fmla="*/ 89293 h 210892"/>
                <a:gd name="connsiteX18" fmla="*/ 321305 w 493578"/>
                <a:gd name="connsiteY18" fmla="*/ 124741 h 210892"/>
                <a:gd name="connsiteX19" fmla="*/ 300216 w 493578"/>
                <a:gd name="connsiteY19" fmla="*/ 169612 h 210892"/>
                <a:gd name="connsiteX20" fmla="*/ 321305 w 493578"/>
                <a:gd name="connsiteY20" fmla="*/ 124741 h 21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3578" h="210892">
                  <a:moveTo>
                    <a:pt x="23812" y="90639"/>
                  </a:moveTo>
                  <a:cubicBezTo>
                    <a:pt x="95605" y="128331"/>
                    <a:pt x="166052" y="168265"/>
                    <a:pt x="236499" y="208201"/>
                  </a:cubicBezTo>
                  <a:cubicBezTo>
                    <a:pt x="248614" y="214931"/>
                    <a:pt x="256691" y="214482"/>
                    <a:pt x="267909" y="206855"/>
                  </a:cubicBezTo>
                  <a:cubicBezTo>
                    <a:pt x="334318" y="160189"/>
                    <a:pt x="399829" y="112626"/>
                    <a:pt x="468032" y="69101"/>
                  </a:cubicBezTo>
                  <a:cubicBezTo>
                    <a:pt x="496301" y="51153"/>
                    <a:pt x="499442" y="30063"/>
                    <a:pt x="494955" y="0"/>
                  </a:cubicBezTo>
                  <a:cubicBezTo>
                    <a:pt x="488224" y="4038"/>
                    <a:pt x="482391" y="7628"/>
                    <a:pt x="476558" y="11218"/>
                  </a:cubicBezTo>
                  <a:cubicBezTo>
                    <a:pt x="404764" y="56537"/>
                    <a:pt x="332523" y="101857"/>
                    <a:pt x="260729" y="148074"/>
                  </a:cubicBezTo>
                  <a:cubicBezTo>
                    <a:pt x="248166" y="156150"/>
                    <a:pt x="238742" y="157497"/>
                    <a:pt x="225281" y="149420"/>
                  </a:cubicBezTo>
                  <a:cubicBezTo>
                    <a:pt x="174577" y="120703"/>
                    <a:pt x="123425" y="93331"/>
                    <a:pt x="72272" y="65512"/>
                  </a:cubicBezTo>
                  <a:cubicBezTo>
                    <a:pt x="51183" y="53845"/>
                    <a:pt x="30093" y="42627"/>
                    <a:pt x="6312" y="30063"/>
                  </a:cubicBezTo>
                  <a:cubicBezTo>
                    <a:pt x="4966" y="37692"/>
                    <a:pt x="4966" y="42179"/>
                    <a:pt x="3620" y="45768"/>
                  </a:cubicBezTo>
                  <a:cubicBezTo>
                    <a:pt x="-5354" y="67755"/>
                    <a:pt x="2722" y="79870"/>
                    <a:pt x="23812" y="90639"/>
                  </a:cubicBezTo>
                  <a:close/>
                  <a:moveTo>
                    <a:pt x="431687" y="52947"/>
                  </a:moveTo>
                  <a:cubicBezTo>
                    <a:pt x="442007" y="75832"/>
                    <a:pt x="440661" y="78524"/>
                    <a:pt x="415085" y="88844"/>
                  </a:cubicBezTo>
                  <a:cubicBezTo>
                    <a:pt x="407008" y="70447"/>
                    <a:pt x="414636" y="59678"/>
                    <a:pt x="431687" y="52947"/>
                  </a:cubicBezTo>
                  <a:close/>
                  <a:moveTo>
                    <a:pt x="380983" y="89293"/>
                  </a:moveTo>
                  <a:cubicBezTo>
                    <a:pt x="389060" y="111280"/>
                    <a:pt x="375150" y="121600"/>
                    <a:pt x="359445" y="130574"/>
                  </a:cubicBezTo>
                  <a:cubicBezTo>
                    <a:pt x="351368" y="102754"/>
                    <a:pt x="352714" y="100511"/>
                    <a:pt x="380983" y="89293"/>
                  </a:cubicBezTo>
                  <a:close/>
                  <a:moveTo>
                    <a:pt x="321305" y="124741"/>
                  </a:moveTo>
                  <a:cubicBezTo>
                    <a:pt x="329382" y="152561"/>
                    <a:pt x="329382" y="152561"/>
                    <a:pt x="300216" y="169612"/>
                  </a:cubicBezTo>
                  <a:cubicBezTo>
                    <a:pt x="291241" y="137305"/>
                    <a:pt x="292587" y="134612"/>
                    <a:pt x="321305" y="124741"/>
                  </a:cubicBezTo>
                  <a:close/>
                </a:path>
              </a:pathLst>
            </a:custGeom>
            <a:grpFill/>
            <a:ln w="4485" cap="flat">
              <a:noFill/>
              <a:prstDash val="solid"/>
              <a:miter/>
            </a:ln>
          </p:spPr>
          <p:txBody>
            <a:bodyPr rtlCol="0" anchor="ctr"/>
            <a:lstStyle/>
            <a:p>
              <a:endParaRPr lang="en-US" sz="1350"/>
            </a:p>
          </p:txBody>
        </p:sp>
        <p:sp>
          <p:nvSpPr>
            <p:cNvPr id="38" name="Freeform: Shape 357">
              <a:extLst>
                <a:ext uri="{FF2B5EF4-FFF2-40B4-BE49-F238E27FC236}">
                  <a16:creationId xmlns:a16="http://schemas.microsoft.com/office/drawing/2014/main" id="{4990940E-445C-F765-BAEB-70072EBFB059}"/>
                </a:ext>
              </a:extLst>
            </p:cNvPr>
            <p:cNvSpPr/>
            <p:nvPr/>
          </p:nvSpPr>
          <p:spPr>
            <a:xfrm>
              <a:off x="10277433" y="5925410"/>
              <a:ext cx="260251" cy="228841"/>
            </a:xfrm>
            <a:custGeom>
              <a:avLst/>
              <a:gdLst>
                <a:gd name="connsiteX0" fmla="*/ 42412 w 260250"/>
                <a:gd name="connsiteY0" fmla="*/ 231982 h 228841"/>
                <a:gd name="connsiteX1" fmla="*/ 255099 w 260250"/>
                <a:gd name="connsiteY1" fmla="*/ 79870 h 228841"/>
                <a:gd name="connsiteX2" fmla="*/ 263176 w 260250"/>
                <a:gd name="connsiteY2" fmla="*/ 67306 h 228841"/>
                <a:gd name="connsiteX3" fmla="*/ 257792 w 260250"/>
                <a:gd name="connsiteY3" fmla="*/ 0 h 228841"/>
                <a:gd name="connsiteX4" fmla="*/ 92218 w 260250"/>
                <a:gd name="connsiteY4" fmla="*/ 113523 h 228841"/>
                <a:gd name="connsiteX5" fmla="*/ 12348 w 260250"/>
                <a:gd name="connsiteY5" fmla="*/ 119356 h 228841"/>
                <a:gd name="connsiteX6" fmla="*/ 1579 w 260250"/>
                <a:gd name="connsiteY6" fmla="*/ 116215 h 228841"/>
                <a:gd name="connsiteX7" fmla="*/ 1131 w 260250"/>
                <a:gd name="connsiteY7" fmla="*/ 172304 h 228841"/>
                <a:gd name="connsiteX8" fmla="*/ 42412 w 260250"/>
                <a:gd name="connsiteY8" fmla="*/ 231982 h 2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250" h="228841">
                  <a:moveTo>
                    <a:pt x="42412" y="231982"/>
                  </a:moveTo>
                  <a:cubicBezTo>
                    <a:pt x="111962" y="182175"/>
                    <a:pt x="183755" y="131022"/>
                    <a:pt x="255099" y="79870"/>
                  </a:cubicBezTo>
                  <a:cubicBezTo>
                    <a:pt x="259138" y="77178"/>
                    <a:pt x="263625" y="71344"/>
                    <a:pt x="263176" y="67306"/>
                  </a:cubicBezTo>
                  <a:cubicBezTo>
                    <a:pt x="262279" y="45768"/>
                    <a:pt x="259586" y="24230"/>
                    <a:pt x="257792" y="0"/>
                  </a:cubicBezTo>
                  <a:cubicBezTo>
                    <a:pt x="200357" y="39037"/>
                    <a:pt x="145166" y="74485"/>
                    <a:pt x="92218" y="113523"/>
                  </a:cubicBezTo>
                  <a:cubicBezTo>
                    <a:pt x="64847" y="133715"/>
                    <a:pt x="41066" y="144035"/>
                    <a:pt x="12348" y="119356"/>
                  </a:cubicBezTo>
                  <a:cubicBezTo>
                    <a:pt x="11002" y="118010"/>
                    <a:pt x="8310" y="118010"/>
                    <a:pt x="1579" y="116215"/>
                  </a:cubicBezTo>
                  <a:cubicBezTo>
                    <a:pt x="1579" y="136856"/>
                    <a:pt x="3823" y="154804"/>
                    <a:pt x="1131" y="172304"/>
                  </a:cubicBezTo>
                  <a:cubicBezTo>
                    <a:pt x="-3805" y="205059"/>
                    <a:pt x="6964" y="225700"/>
                    <a:pt x="42412" y="231982"/>
                  </a:cubicBezTo>
                  <a:close/>
                </a:path>
              </a:pathLst>
            </a:custGeom>
            <a:grpFill/>
            <a:ln w="4485" cap="flat">
              <a:noFill/>
              <a:prstDash val="solid"/>
              <a:miter/>
            </a:ln>
          </p:spPr>
          <p:txBody>
            <a:bodyPr rtlCol="0" anchor="ctr"/>
            <a:lstStyle/>
            <a:p>
              <a:endParaRPr lang="en-US" sz="1350"/>
            </a:p>
          </p:txBody>
        </p:sp>
        <p:sp>
          <p:nvSpPr>
            <p:cNvPr id="39" name="Freeform: Shape 358">
              <a:extLst>
                <a:ext uri="{FF2B5EF4-FFF2-40B4-BE49-F238E27FC236}">
                  <a16:creationId xmlns:a16="http://schemas.microsoft.com/office/drawing/2014/main" id="{97276570-0D7B-2974-664E-6FDA50F591AB}"/>
                </a:ext>
              </a:extLst>
            </p:cNvPr>
            <p:cNvSpPr/>
            <p:nvPr/>
          </p:nvSpPr>
          <p:spPr>
            <a:xfrm>
              <a:off x="10497533" y="5497770"/>
              <a:ext cx="260251" cy="161535"/>
            </a:xfrm>
            <a:custGeom>
              <a:avLst/>
              <a:gdLst>
                <a:gd name="connsiteX0" fmla="*/ 69999 w 260250"/>
                <a:gd name="connsiteY0" fmla="*/ 163799 h 161534"/>
                <a:gd name="connsiteX1" fmla="*/ 260699 w 260250"/>
                <a:gd name="connsiteY1" fmla="*/ 34571 h 161534"/>
                <a:gd name="connsiteX2" fmla="*/ 213136 w 260250"/>
                <a:gd name="connsiteY2" fmla="*/ 4957 h 161534"/>
                <a:gd name="connsiteX3" fmla="*/ 185765 w 260250"/>
                <a:gd name="connsiteY3" fmla="*/ 5854 h 161534"/>
                <a:gd name="connsiteX4" fmla="*/ 80767 w 260250"/>
                <a:gd name="connsiteY4" fmla="*/ 80340 h 161534"/>
                <a:gd name="connsiteX5" fmla="*/ 0 w 260250"/>
                <a:gd name="connsiteY5" fmla="*/ 137326 h 161534"/>
                <a:gd name="connsiteX6" fmla="*/ 54742 w 260250"/>
                <a:gd name="connsiteY6" fmla="*/ 164248 h 161534"/>
                <a:gd name="connsiteX7" fmla="*/ 69999 w 260250"/>
                <a:gd name="connsiteY7" fmla="*/ 163799 h 16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250" h="161534">
                  <a:moveTo>
                    <a:pt x="69999" y="163799"/>
                  </a:moveTo>
                  <a:cubicBezTo>
                    <a:pt x="133266" y="121621"/>
                    <a:pt x="196085" y="78545"/>
                    <a:pt x="260699" y="34571"/>
                  </a:cubicBezTo>
                  <a:cubicBezTo>
                    <a:pt x="243648" y="23802"/>
                    <a:pt x="227944" y="15277"/>
                    <a:pt x="213136" y="4957"/>
                  </a:cubicBezTo>
                  <a:cubicBezTo>
                    <a:pt x="203265" y="-2223"/>
                    <a:pt x="195637" y="-1325"/>
                    <a:pt x="185765" y="5854"/>
                  </a:cubicBezTo>
                  <a:cubicBezTo>
                    <a:pt x="151215" y="30982"/>
                    <a:pt x="115767" y="55661"/>
                    <a:pt x="80767" y="80340"/>
                  </a:cubicBezTo>
                  <a:cubicBezTo>
                    <a:pt x="54742" y="98737"/>
                    <a:pt x="28269" y="117134"/>
                    <a:pt x="0" y="137326"/>
                  </a:cubicBezTo>
                  <a:cubicBezTo>
                    <a:pt x="20192" y="147197"/>
                    <a:pt x="37243" y="156171"/>
                    <a:pt x="54742" y="164248"/>
                  </a:cubicBezTo>
                  <a:cubicBezTo>
                    <a:pt x="59230" y="166043"/>
                    <a:pt x="66409" y="166492"/>
                    <a:pt x="69999" y="163799"/>
                  </a:cubicBezTo>
                  <a:close/>
                </a:path>
              </a:pathLst>
            </a:custGeom>
            <a:grpFill/>
            <a:ln w="4485" cap="flat">
              <a:noFill/>
              <a:prstDash val="solid"/>
              <a:miter/>
            </a:ln>
          </p:spPr>
          <p:txBody>
            <a:bodyPr rtlCol="0" anchor="ctr"/>
            <a:lstStyle/>
            <a:p>
              <a:endParaRPr lang="en-US" sz="1350"/>
            </a:p>
          </p:txBody>
        </p:sp>
        <p:sp>
          <p:nvSpPr>
            <p:cNvPr id="40" name="Freeform: Shape 359">
              <a:extLst>
                <a:ext uri="{FF2B5EF4-FFF2-40B4-BE49-F238E27FC236}">
                  <a16:creationId xmlns:a16="http://schemas.microsoft.com/office/drawing/2014/main" id="{91E239C1-B1E1-DEFA-B985-0AF6BAE99D03}"/>
                </a:ext>
              </a:extLst>
            </p:cNvPr>
            <p:cNvSpPr/>
            <p:nvPr/>
          </p:nvSpPr>
          <p:spPr>
            <a:xfrm>
              <a:off x="10548237" y="5778234"/>
              <a:ext cx="210893" cy="210893"/>
            </a:xfrm>
            <a:custGeom>
              <a:avLst/>
              <a:gdLst>
                <a:gd name="connsiteX0" fmla="*/ 5385 w 210892"/>
                <a:gd name="connsiteY0" fmla="*/ 212239 h 210892"/>
                <a:gd name="connsiteX1" fmla="*/ 202816 w 210892"/>
                <a:gd name="connsiteY1" fmla="*/ 70896 h 210892"/>
                <a:gd name="connsiteX2" fmla="*/ 211342 w 210892"/>
                <a:gd name="connsiteY2" fmla="*/ 58332 h 210892"/>
                <a:gd name="connsiteX3" fmla="*/ 203265 w 210892"/>
                <a:gd name="connsiteY3" fmla="*/ 0 h 210892"/>
                <a:gd name="connsiteX4" fmla="*/ 6731 w 210892"/>
                <a:gd name="connsiteY4" fmla="*/ 134164 h 210892"/>
                <a:gd name="connsiteX5" fmla="*/ 0 w 210892"/>
                <a:gd name="connsiteY5" fmla="*/ 149420 h 210892"/>
                <a:gd name="connsiteX6" fmla="*/ 5385 w 210892"/>
                <a:gd name="connsiteY6" fmla="*/ 212239 h 21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92" h="210892">
                  <a:moveTo>
                    <a:pt x="5385" y="212239"/>
                  </a:moveTo>
                  <a:cubicBezTo>
                    <a:pt x="73588" y="163330"/>
                    <a:pt x="138202" y="117561"/>
                    <a:pt x="202816" y="70896"/>
                  </a:cubicBezTo>
                  <a:cubicBezTo>
                    <a:pt x="206855" y="68204"/>
                    <a:pt x="211790" y="62370"/>
                    <a:pt x="211342" y="58332"/>
                  </a:cubicBezTo>
                  <a:cubicBezTo>
                    <a:pt x="209547" y="39486"/>
                    <a:pt x="206406" y="21089"/>
                    <a:pt x="203265" y="0"/>
                  </a:cubicBezTo>
                  <a:cubicBezTo>
                    <a:pt x="135510" y="45768"/>
                    <a:pt x="70896" y="89742"/>
                    <a:pt x="6731" y="134164"/>
                  </a:cubicBezTo>
                  <a:cubicBezTo>
                    <a:pt x="2692" y="136856"/>
                    <a:pt x="0" y="144484"/>
                    <a:pt x="0" y="149420"/>
                  </a:cubicBezTo>
                  <a:cubicBezTo>
                    <a:pt x="897" y="169163"/>
                    <a:pt x="3141" y="189355"/>
                    <a:pt x="5385" y="212239"/>
                  </a:cubicBezTo>
                  <a:close/>
                </a:path>
              </a:pathLst>
            </a:custGeom>
            <a:grpFill/>
            <a:ln w="4485" cap="flat">
              <a:noFill/>
              <a:prstDash val="solid"/>
              <a:miter/>
            </a:ln>
          </p:spPr>
          <p:txBody>
            <a:bodyPr rtlCol="0" anchor="ctr"/>
            <a:lstStyle/>
            <a:p>
              <a:endParaRPr lang="en-US" sz="1350"/>
            </a:p>
          </p:txBody>
        </p:sp>
        <p:sp>
          <p:nvSpPr>
            <p:cNvPr id="41" name="Freeform: Shape 360">
              <a:extLst>
                <a:ext uri="{FF2B5EF4-FFF2-40B4-BE49-F238E27FC236}">
                  <a16:creationId xmlns:a16="http://schemas.microsoft.com/office/drawing/2014/main" id="{4651F3A4-F7AF-5168-653F-684660141C5F}"/>
                </a:ext>
              </a:extLst>
            </p:cNvPr>
            <p:cNvSpPr/>
            <p:nvPr/>
          </p:nvSpPr>
          <p:spPr>
            <a:xfrm>
              <a:off x="10281705" y="5649392"/>
              <a:ext cx="264738" cy="161535"/>
            </a:xfrm>
            <a:custGeom>
              <a:avLst/>
              <a:gdLst>
                <a:gd name="connsiteX0" fmla="*/ 80319 w 264737"/>
                <a:gd name="connsiteY0" fmla="*/ 153072 h 161534"/>
                <a:gd name="connsiteX1" fmla="*/ 190252 w 264737"/>
                <a:gd name="connsiteY1" fmla="*/ 78138 h 161534"/>
                <a:gd name="connsiteX2" fmla="*/ 267430 w 264737"/>
                <a:gd name="connsiteY2" fmla="*/ 25639 h 161534"/>
                <a:gd name="connsiteX3" fmla="*/ 156150 w 264737"/>
                <a:gd name="connsiteY3" fmla="*/ 27883 h 161534"/>
                <a:gd name="connsiteX4" fmla="*/ 137305 w 264737"/>
                <a:gd name="connsiteY4" fmla="*/ 40895 h 161534"/>
                <a:gd name="connsiteX5" fmla="*/ 0 w 264737"/>
                <a:gd name="connsiteY5" fmla="*/ 137816 h 161534"/>
                <a:gd name="connsiteX6" fmla="*/ 39486 w 264737"/>
                <a:gd name="connsiteY6" fmla="*/ 156662 h 161534"/>
                <a:gd name="connsiteX7" fmla="*/ 80319 w 264737"/>
                <a:gd name="connsiteY7" fmla="*/ 153072 h 16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737" h="161534">
                  <a:moveTo>
                    <a:pt x="80319" y="153072"/>
                  </a:moveTo>
                  <a:cubicBezTo>
                    <a:pt x="116215" y="127047"/>
                    <a:pt x="153458" y="102817"/>
                    <a:pt x="190252" y="78138"/>
                  </a:cubicBezTo>
                  <a:cubicBezTo>
                    <a:pt x="215828" y="60638"/>
                    <a:pt x="241405" y="43587"/>
                    <a:pt x="267430" y="25639"/>
                  </a:cubicBezTo>
                  <a:cubicBezTo>
                    <a:pt x="208649" y="-8911"/>
                    <a:pt x="208649" y="-8911"/>
                    <a:pt x="156150" y="27883"/>
                  </a:cubicBezTo>
                  <a:cubicBezTo>
                    <a:pt x="149868" y="32370"/>
                    <a:pt x="143587" y="36408"/>
                    <a:pt x="137305" y="40895"/>
                  </a:cubicBezTo>
                  <a:cubicBezTo>
                    <a:pt x="91985" y="72753"/>
                    <a:pt x="47114" y="104612"/>
                    <a:pt x="0" y="137816"/>
                  </a:cubicBezTo>
                  <a:cubicBezTo>
                    <a:pt x="14807" y="144995"/>
                    <a:pt x="27820" y="149483"/>
                    <a:pt x="39486" y="156662"/>
                  </a:cubicBezTo>
                  <a:cubicBezTo>
                    <a:pt x="54742" y="166533"/>
                    <a:pt x="66409" y="163392"/>
                    <a:pt x="80319" y="153072"/>
                  </a:cubicBezTo>
                  <a:close/>
                </a:path>
              </a:pathLst>
            </a:custGeom>
            <a:grpFill/>
            <a:ln w="4485" cap="flat">
              <a:noFill/>
              <a:prstDash val="solid"/>
              <a:miter/>
            </a:ln>
          </p:spPr>
          <p:txBody>
            <a:bodyPr rtlCol="0" anchor="ctr"/>
            <a:lstStyle/>
            <a:p>
              <a:endParaRPr lang="en-US" sz="1350"/>
            </a:p>
          </p:txBody>
        </p:sp>
        <p:sp>
          <p:nvSpPr>
            <p:cNvPr id="42" name="Freeform: Shape 361">
              <a:extLst>
                <a:ext uri="{FF2B5EF4-FFF2-40B4-BE49-F238E27FC236}">
                  <a16:creationId xmlns:a16="http://schemas.microsoft.com/office/drawing/2014/main" id="{9FB1B18C-EC17-4982-B3D0-F25A5C0779DA}"/>
                </a:ext>
              </a:extLst>
            </p:cNvPr>
            <p:cNvSpPr/>
            <p:nvPr/>
          </p:nvSpPr>
          <p:spPr>
            <a:xfrm>
              <a:off x="10152477" y="5831869"/>
              <a:ext cx="246789" cy="152561"/>
            </a:xfrm>
            <a:custGeom>
              <a:avLst/>
              <a:gdLst>
                <a:gd name="connsiteX0" fmla="*/ 69998 w 246789"/>
                <a:gd name="connsiteY0" fmla="*/ 151873 h 152560"/>
                <a:gd name="connsiteX1" fmla="*/ 248584 w 246789"/>
                <a:gd name="connsiteY1" fmla="*/ 23992 h 152560"/>
                <a:gd name="connsiteX2" fmla="*/ 198778 w 246789"/>
                <a:gd name="connsiteY2" fmla="*/ 1107 h 152560"/>
                <a:gd name="connsiteX3" fmla="*/ 183970 w 246789"/>
                <a:gd name="connsiteY3" fmla="*/ 2005 h 152560"/>
                <a:gd name="connsiteX4" fmla="*/ 0 w 246789"/>
                <a:gd name="connsiteY4" fmla="*/ 126297 h 152560"/>
                <a:gd name="connsiteX5" fmla="*/ 53396 w 246789"/>
                <a:gd name="connsiteY5" fmla="*/ 154117 h 152560"/>
                <a:gd name="connsiteX6" fmla="*/ 69998 w 246789"/>
                <a:gd name="connsiteY6" fmla="*/ 151873 h 15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789" h="152560">
                  <a:moveTo>
                    <a:pt x="69998" y="151873"/>
                  </a:moveTo>
                  <a:cubicBezTo>
                    <a:pt x="128779" y="110143"/>
                    <a:pt x="187560" y="68414"/>
                    <a:pt x="248584" y="23992"/>
                  </a:cubicBezTo>
                  <a:cubicBezTo>
                    <a:pt x="230187" y="15466"/>
                    <a:pt x="214482" y="7389"/>
                    <a:pt x="198778" y="1107"/>
                  </a:cubicBezTo>
                  <a:cubicBezTo>
                    <a:pt x="194739" y="-687"/>
                    <a:pt x="187560" y="-239"/>
                    <a:pt x="183970" y="2005"/>
                  </a:cubicBezTo>
                  <a:cubicBezTo>
                    <a:pt x="122946" y="42837"/>
                    <a:pt x="62819" y="84118"/>
                    <a:pt x="0" y="126297"/>
                  </a:cubicBezTo>
                  <a:cubicBezTo>
                    <a:pt x="19294" y="136617"/>
                    <a:pt x="35897" y="146040"/>
                    <a:pt x="53396" y="154117"/>
                  </a:cubicBezTo>
                  <a:cubicBezTo>
                    <a:pt x="57883" y="156361"/>
                    <a:pt x="65960" y="155014"/>
                    <a:pt x="69998" y="151873"/>
                  </a:cubicBezTo>
                  <a:close/>
                </a:path>
              </a:pathLst>
            </a:custGeom>
            <a:grpFill/>
            <a:ln w="4485" cap="flat">
              <a:noFill/>
              <a:prstDash val="solid"/>
              <a:miter/>
            </a:ln>
          </p:spPr>
          <p:txBody>
            <a:bodyPr rtlCol="0" anchor="ctr"/>
            <a:lstStyle/>
            <a:p>
              <a:endParaRPr lang="en-US" sz="1350"/>
            </a:p>
          </p:txBody>
        </p:sp>
        <p:sp>
          <p:nvSpPr>
            <p:cNvPr id="43" name="Freeform: Shape 362">
              <a:extLst>
                <a:ext uri="{FF2B5EF4-FFF2-40B4-BE49-F238E27FC236}">
                  <a16:creationId xmlns:a16="http://schemas.microsoft.com/office/drawing/2014/main" id="{42130AB9-86CC-F2A3-EA54-7615E978C367}"/>
                </a:ext>
              </a:extLst>
            </p:cNvPr>
            <p:cNvSpPr/>
            <p:nvPr/>
          </p:nvSpPr>
          <p:spPr>
            <a:xfrm>
              <a:off x="10354844" y="5683826"/>
              <a:ext cx="255764" cy="161535"/>
            </a:xfrm>
            <a:custGeom>
              <a:avLst/>
              <a:gdLst>
                <a:gd name="connsiteX0" fmla="*/ 200124 w 255763"/>
                <a:gd name="connsiteY0" fmla="*/ 2423 h 161534"/>
                <a:gd name="connsiteX1" fmla="*/ 0 w 255763"/>
                <a:gd name="connsiteY1" fmla="*/ 137484 h 161534"/>
                <a:gd name="connsiteX2" fmla="*/ 40832 w 255763"/>
                <a:gd name="connsiteY2" fmla="*/ 157227 h 161534"/>
                <a:gd name="connsiteX3" fmla="*/ 72242 w 255763"/>
                <a:gd name="connsiteY3" fmla="*/ 154086 h 161534"/>
                <a:gd name="connsiteX4" fmla="*/ 171855 w 255763"/>
                <a:gd name="connsiteY4" fmla="*/ 82293 h 161534"/>
                <a:gd name="connsiteX5" fmla="*/ 257558 w 255763"/>
                <a:gd name="connsiteY5" fmla="*/ 20820 h 161534"/>
                <a:gd name="connsiteX6" fmla="*/ 216277 w 255763"/>
                <a:gd name="connsiteY6" fmla="*/ 1077 h 161534"/>
                <a:gd name="connsiteX7" fmla="*/ 200124 w 255763"/>
                <a:gd name="connsiteY7" fmla="*/ 2423 h 16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763" h="161534">
                  <a:moveTo>
                    <a:pt x="200124" y="2423"/>
                  </a:moveTo>
                  <a:cubicBezTo>
                    <a:pt x="134164" y="46845"/>
                    <a:pt x="68204" y="91267"/>
                    <a:pt x="0" y="137484"/>
                  </a:cubicBezTo>
                  <a:cubicBezTo>
                    <a:pt x="15256" y="144663"/>
                    <a:pt x="28717" y="150048"/>
                    <a:pt x="40832" y="157227"/>
                  </a:cubicBezTo>
                  <a:cubicBezTo>
                    <a:pt x="52947" y="164407"/>
                    <a:pt x="61473" y="162163"/>
                    <a:pt x="72242" y="154086"/>
                  </a:cubicBezTo>
                  <a:cubicBezTo>
                    <a:pt x="104998" y="129407"/>
                    <a:pt x="138651" y="106075"/>
                    <a:pt x="171855" y="82293"/>
                  </a:cubicBezTo>
                  <a:cubicBezTo>
                    <a:pt x="199675" y="62101"/>
                    <a:pt x="227944" y="42358"/>
                    <a:pt x="257558" y="20820"/>
                  </a:cubicBezTo>
                  <a:cubicBezTo>
                    <a:pt x="242302" y="13192"/>
                    <a:pt x="229739" y="6013"/>
                    <a:pt x="216277" y="1077"/>
                  </a:cubicBezTo>
                  <a:cubicBezTo>
                    <a:pt x="211790" y="-718"/>
                    <a:pt x="204162" y="-269"/>
                    <a:pt x="200124" y="2423"/>
                  </a:cubicBezTo>
                  <a:close/>
                </a:path>
              </a:pathLst>
            </a:custGeom>
            <a:grpFill/>
            <a:ln w="4485" cap="flat">
              <a:noFill/>
              <a:prstDash val="solid"/>
              <a:miter/>
            </a:ln>
          </p:spPr>
          <p:txBody>
            <a:bodyPr rtlCol="0" anchor="ctr"/>
            <a:lstStyle/>
            <a:p>
              <a:endParaRPr lang="en-US" sz="1350"/>
            </a:p>
          </p:txBody>
        </p:sp>
        <p:sp>
          <p:nvSpPr>
            <p:cNvPr id="44" name="Freeform: Shape 363">
              <a:extLst>
                <a:ext uri="{FF2B5EF4-FFF2-40B4-BE49-F238E27FC236}">
                  <a16:creationId xmlns:a16="http://schemas.microsoft.com/office/drawing/2014/main" id="{21F34BD4-5409-0D17-544D-1BA3DD5B1D66}"/>
                </a:ext>
              </a:extLst>
            </p:cNvPr>
            <p:cNvSpPr/>
            <p:nvPr/>
          </p:nvSpPr>
          <p:spPr>
            <a:xfrm>
              <a:off x="10488559" y="5745299"/>
              <a:ext cx="251276" cy="152561"/>
            </a:xfrm>
            <a:custGeom>
              <a:avLst/>
              <a:gdLst>
                <a:gd name="connsiteX0" fmla="*/ 254417 w 251276"/>
                <a:gd name="connsiteY0" fmla="*/ 23961 h 152560"/>
                <a:gd name="connsiteX1" fmla="*/ 207303 w 251276"/>
                <a:gd name="connsiteY1" fmla="*/ 1077 h 152560"/>
                <a:gd name="connsiteX2" fmla="*/ 190701 w 251276"/>
                <a:gd name="connsiteY2" fmla="*/ 2423 h 152560"/>
                <a:gd name="connsiteX3" fmla="*/ 0 w 251276"/>
                <a:gd name="connsiteY3" fmla="*/ 135689 h 152560"/>
                <a:gd name="connsiteX4" fmla="*/ 91537 w 251276"/>
                <a:gd name="connsiteY4" fmla="*/ 135689 h 152560"/>
                <a:gd name="connsiteX5" fmla="*/ 254417 w 251276"/>
                <a:gd name="connsiteY5" fmla="*/ 23961 h 15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76" h="152560">
                  <a:moveTo>
                    <a:pt x="254417" y="23961"/>
                  </a:moveTo>
                  <a:cubicBezTo>
                    <a:pt x="237367" y="15436"/>
                    <a:pt x="222559" y="7359"/>
                    <a:pt x="207303" y="1077"/>
                  </a:cubicBezTo>
                  <a:cubicBezTo>
                    <a:pt x="202816" y="-718"/>
                    <a:pt x="194739" y="-269"/>
                    <a:pt x="190701" y="2423"/>
                  </a:cubicBezTo>
                  <a:cubicBezTo>
                    <a:pt x="126984" y="46396"/>
                    <a:pt x="63717" y="90818"/>
                    <a:pt x="0" y="135689"/>
                  </a:cubicBezTo>
                  <a:cubicBezTo>
                    <a:pt x="31858" y="163509"/>
                    <a:pt x="58781" y="161266"/>
                    <a:pt x="91537" y="135689"/>
                  </a:cubicBezTo>
                  <a:cubicBezTo>
                    <a:pt x="143138" y="96203"/>
                    <a:pt x="198778" y="62101"/>
                    <a:pt x="254417" y="23961"/>
                  </a:cubicBezTo>
                  <a:close/>
                </a:path>
              </a:pathLst>
            </a:custGeom>
            <a:grpFill/>
            <a:ln w="4485" cap="flat">
              <a:noFill/>
              <a:prstDash val="solid"/>
              <a:miter/>
            </a:ln>
          </p:spPr>
          <p:txBody>
            <a:bodyPr rtlCol="0" anchor="ctr"/>
            <a:lstStyle/>
            <a:p>
              <a:endParaRPr lang="en-US" sz="1350"/>
            </a:p>
          </p:txBody>
        </p:sp>
        <p:sp>
          <p:nvSpPr>
            <p:cNvPr id="45" name="Freeform: Shape 364">
              <a:extLst>
                <a:ext uri="{FF2B5EF4-FFF2-40B4-BE49-F238E27FC236}">
                  <a16:creationId xmlns:a16="http://schemas.microsoft.com/office/drawing/2014/main" id="{64B4DA39-95EE-AF21-3CE7-3059895EC8A8}"/>
                </a:ext>
              </a:extLst>
            </p:cNvPr>
            <p:cNvSpPr/>
            <p:nvPr/>
          </p:nvSpPr>
          <p:spPr>
            <a:xfrm>
              <a:off x="10088312" y="5798155"/>
              <a:ext cx="242302" cy="148074"/>
            </a:xfrm>
            <a:custGeom>
              <a:avLst/>
              <a:gdLst>
                <a:gd name="connsiteX0" fmla="*/ 61922 w 242302"/>
                <a:gd name="connsiteY0" fmla="*/ 147447 h 148073"/>
                <a:gd name="connsiteX1" fmla="*/ 242302 w 242302"/>
                <a:gd name="connsiteY1" fmla="*/ 25399 h 148073"/>
                <a:gd name="connsiteX2" fmla="*/ 198778 w 242302"/>
                <a:gd name="connsiteY2" fmla="*/ 4309 h 148073"/>
                <a:gd name="connsiteX3" fmla="*/ 166919 w 242302"/>
                <a:gd name="connsiteY3" fmla="*/ 7002 h 148073"/>
                <a:gd name="connsiteX4" fmla="*/ 12564 w 242302"/>
                <a:gd name="connsiteY4" fmla="*/ 116038 h 148073"/>
                <a:gd name="connsiteX5" fmla="*/ 0 w 242302"/>
                <a:gd name="connsiteY5" fmla="*/ 126358 h 148073"/>
                <a:gd name="connsiteX6" fmla="*/ 42179 w 242302"/>
                <a:gd name="connsiteY6" fmla="*/ 148345 h 148073"/>
                <a:gd name="connsiteX7" fmla="*/ 61922 w 242302"/>
                <a:gd name="connsiteY7" fmla="*/ 147447 h 14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02" h="148073">
                  <a:moveTo>
                    <a:pt x="61922" y="147447"/>
                  </a:moveTo>
                  <a:cubicBezTo>
                    <a:pt x="121151" y="107961"/>
                    <a:pt x="179932" y="67577"/>
                    <a:pt x="242302" y="25399"/>
                  </a:cubicBezTo>
                  <a:cubicBezTo>
                    <a:pt x="225700" y="17771"/>
                    <a:pt x="211790" y="11938"/>
                    <a:pt x="198778" y="4309"/>
                  </a:cubicBezTo>
                  <a:cubicBezTo>
                    <a:pt x="187111" y="-2421"/>
                    <a:pt x="178137" y="-1075"/>
                    <a:pt x="166919" y="7002"/>
                  </a:cubicBezTo>
                  <a:cubicBezTo>
                    <a:pt x="115767" y="43796"/>
                    <a:pt x="64165" y="79692"/>
                    <a:pt x="12564" y="116038"/>
                  </a:cubicBezTo>
                  <a:cubicBezTo>
                    <a:pt x="8526" y="118730"/>
                    <a:pt x="4936" y="122320"/>
                    <a:pt x="0" y="126358"/>
                  </a:cubicBezTo>
                  <a:cubicBezTo>
                    <a:pt x="15256" y="134435"/>
                    <a:pt x="28269" y="142511"/>
                    <a:pt x="42179" y="148345"/>
                  </a:cubicBezTo>
                  <a:cubicBezTo>
                    <a:pt x="47563" y="151037"/>
                    <a:pt x="56986" y="150588"/>
                    <a:pt x="61922" y="147447"/>
                  </a:cubicBezTo>
                  <a:close/>
                </a:path>
              </a:pathLst>
            </a:custGeom>
            <a:grpFill/>
            <a:ln w="4485" cap="flat">
              <a:noFill/>
              <a:prstDash val="solid"/>
              <a:miter/>
            </a:ln>
          </p:spPr>
          <p:txBody>
            <a:bodyPr rtlCol="0" anchor="ctr"/>
            <a:lstStyle/>
            <a:p>
              <a:endParaRPr lang="en-US" sz="1350"/>
            </a:p>
          </p:txBody>
        </p:sp>
        <p:sp>
          <p:nvSpPr>
            <p:cNvPr id="46" name="Freeform: Shape 365">
              <a:extLst>
                <a:ext uri="{FF2B5EF4-FFF2-40B4-BE49-F238E27FC236}">
                  <a16:creationId xmlns:a16="http://schemas.microsoft.com/office/drawing/2014/main" id="{63E14D81-7B8C-233C-AC3D-D95192F78B0B}"/>
                </a:ext>
              </a:extLst>
            </p:cNvPr>
            <p:cNvSpPr/>
            <p:nvPr/>
          </p:nvSpPr>
          <p:spPr>
            <a:xfrm>
              <a:off x="10424843" y="5714996"/>
              <a:ext cx="246789" cy="157048"/>
            </a:xfrm>
            <a:custGeom>
              <a:avLst/>
              <a:gdLst>
                <a:gd name="connsiteX0" fmla="*/ 223457 w 246789"/>
                <a:gd name="connsiteY0" fmla="*/ 7149 h 157047"/>
                <a:gd name="connsiteX1" fmla="*/ 179483 w 246789"/>
                <a:gd name="connsiteY1" fmla="*/ 10290 h 157047"/>
                <a:gd name="connsiteX2" fmla="*/ 30961 w 246789"/>
                <a:gd name="connsiteY2" fmla="*/ 117083 h 157047"/>
                <a:gd name="connsiteX3" fmla="*/ 0 w 246789"/>
                <a:gd name="connsiteY3" fmla="*/ 139518 h 157047"/>
                <a:gd name="connsiteX4" fmla="*/ 38589 w 246789"/>
                <a:gd name="connsiteY4" fmla="*/ 157018 h 157047"/>
                <a:gd name="connsiteX5" fmla="*/ 58781 w 246789"/>
                <a:gd name="connsiteY5" fmla="*/ 154774 h 157047"/>
                <a:gd name="connsiteX6" fmla="*/ 249930 w 246789"/>
                <a:gd name="connsiteY6" fmla="*/ 20610 h 157047"/>
                <a:gd name="connsiteX7" fmla="*/ 223457 w 246789"/>
                <a:gd name="connsiteY7" fmla="*/ 7149 h 1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789" h="157047">
                  <a:moveTo>
                    <a:pt x="223457" y="7149"/>
                  </a:moveTo>
                  <a:cubicBezTo>
                    <a:pt x="207752" y="-4068"/>
                    <a:pt x="195188" y="-1376"/>
                    <a:pt x="179483" y="10290"/>
                  </a:cubicBezTo>
                  <a:cubicBezTo>
                    <a:pt x="130574" y="47084"/>
                    <a:pt x="80767" y="81635"/>
                    <a:pt x="30961" y="117083"/>
                  </a:cubicBezTo>
                  <a:cubicBezTo>
                    <a:pt x="21089" y="123813"/>
                    <a:pt x="11667" y="130993"/>
                    <a:pt x="0" y="139518"/>
                  </a:cubicBezTo>
                  <a:cubicBezTo>
                    <a:pt x="14808" y="146249"/>
                    <a:pt x="26474" y="152979"/>
                    <a:pt x="38589" y="157018"/>
                  </a:cubicBezTo>
                  <a:cubicBezTo>
                    <a:pt x="44422" y="158812"/>
                    <a:pt x="53845" y="158364"/>
                    <a:pt x="58781" y="154774"/>
                  </a:cubicBezTo>
                  <a:cubicBezTo>
                    <a:pt x="122049" y="111249"/>
                    <a:pt x="184868" y="66827"/>
                    <a:pt x="249930" y="20610"/>
                  </a:cubicBezTo>
                  <a:cubicBezTo>
                    <a:pt x="239162" y="15226"/>
                    <a:pt x="230636" y="12085"/>
                    <a:pt x="223457" y="7149"/>
                  </a:cubicBezTo>
                  <a:close/>
                </a:path>
              </a:pathLst>
            </a:custGeom>
            <a:grpFill/>
            <a:ln w="4485" cap="flat">
              <a:noFill/>
              <a:prstDash val="solid"/>
              <a:miter/>
            </a:ln>
          </p:spPr>
          <p:txBody>
            <a:bodyPr rtlCol="0" anchor="ctr"/>
            <a:lstStyle/>
            <a:p>
              <a:endParaRPr lang="en-US" sz="1350"/>
            </a:p>
          </p:txBody>
        </p:sp>
        <p:sp>
          <p:nvSpPr>
            <p:cNvPr id="47" name="Freeform: Shape 366">
              <a:extLst>
                <a:ext uri="{FF2B5EF4-FFF2-40B4-BE49-F238E27FC236}">
                  <a16:creationId xmlns:a16="http://schemas.microsoft.com/office/drawing/2014/main" id="{FFF2A4A0-D402-6E40-DFF4-CB71630797BE}"/>
                </a:ext>
              </a:extLst>
            </p:cNvPr>
            <p:cNvSpPr/>
            <p:nvPr/>
          </p:nvSpPr>
          <p:spPr>
            <a:xfrm>
              <a:off x="10281705" y="5896324"/>
              <a:ext cx="242302" cy="148074"/>
            </a:xfrm>
            <a:custGeom>
              <a:avLst/>
              <a:gdLst>
                <a:gd name="connsiteX0" fmla="*/ 106792 w 242302"/>
                <a:gd name="connsiteY0" fmla="*/ 55111 h 148073"/>
                <a:gd name="connsiteX1" fmla="*/ 0 w 242302"/>
                <a:gd name="connsiteY1" fmla="*/ 130046 h 148073"/>
                <a:gd name="connsiteX2" fmla="*/ 27371 w 242302"/>
                <a:gd name="connsiteY2" fmla="*/ 145301 h 148073"/>
                <a:gd name="connsiteX3" fmla="*/ 65960 w 242302"/>
                <a:gd name="connsiteY3" fmla="*/ 143058 h 148073"/>
                <a:gd name="connsiteX4" fmla="*/ 197880 w 242302"/>
                <a:gd name="connsiteY4" fmla="*/ 52419 h 148073"/>
                <a:gd name="connsiteX5" fmla="*/ 243648 w 242302"/>
                <a:gd name="connsiteY5" fmla="*/ 21009 h 148073"/>
                <a:gd name="connsiteX6" fmla="*/ 152561 w 242302"/>
                <a:gd name="connsiteY6" fmla="*/ 22804 h 148073"/>
                <a:gd name="connsiteX7" fmla="*/ 106792 w 242302"/>
                <a:gd name="connsiteY7" fmla="*/ 55111 h 14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02" h="148073">
                  <a:moveTo>
                    <a:pt x="106792" y="55111"/>
                  </a:moveTo>
                  <a:cubicBezTo>
                    <a:pt x="71793" y="79790"/>
                    <a:pt x="36794" y="104020"/>
                    <a:pt x="0" y="130046"/>
                  </a:cubicBezTo>
                  <a:cubicBezTo>
                    <a:pt x="10769" y="135879"/>
                    <a:pt x="19743" y="139917"/>
                    <a:pt x="27371" y="145301"/>
                  </a:cubicBezTo>
                  <a:cubicBezTo>
                    <a:pt x="41281" y="155173"/>
                    <a:pt x="52050" y="152930"/>
                    <a:pt x="65960" y="143058"/>
                  </a:cubicBezTo>
                  <a:cubicBezTo>
                    <a:pt x="109485" y="112097"/>
                    <a:pt x="153907" y="82482"/>
                    <a:pt x="197880" y="52419"/>
                  </a:cubicBezTo>
                  <a:cubicBezTo>
                    <a:pt x="213585" y="41650"/>
                    <a:pt x="228841" y="30881"/>
                    <a:pt x="243648" y="21009"/>
                  </a:cubicBezTo>
                  <a:cubicBezTo>
                    <a:pt x="211790" y="-8605"/>
                    <a:pt x="182175" y="-5913"/>
                    <a:pt x="152561" y="22804"/>
                  </a:cubicBezTo>
                  <a:cubicBezTo>
                    <a:pt x="139099" y="35368"/>
                    <a:pt x="122049" y="44342"/>
                    <a:pt x="106792" y="55111"/>
                  </a:cubicBezTo>
                  <a:close/>
                </a:path>
              </a:pathLst>
            </a:custGeom>
            <a:grpFill/>
            <a:ln w="4485" cap="flat">
              <a:noFill/>
              <a:prstDash val="solid"/>
              <a:miter/>
            </a:ln>
          </p:spPr>
          <p:txBody>
            <a:bodyPr rtlCol="0" anchor="ctr"/>
            <a:lstStyle/>
            <a:p>
              <a:endParaRPr lang="en-US" sz="1350"/>
            </a:p>
          </p:txBody>
        </p:sp>
        <p:sp>
          <p:nvSpPr>
            <p:cNvPr id="48" name="Freeform: Shape 367">
              <a:extLst>
                <a:ext uri="{FF2B5EF4-FFF2-40B4-BE49-F238E27FC236}">
                  <a16:creationId xmlns:a16="http://schemas.microsoft.com/office/drawing/2014/main" id="{B1CE3F3C-E50D-F55E-A4D3-5D8BBAB0F34D}"/>
                </a:ext>
              </a:extLst>
            </p:cNvPr>
            <p:cNvSpPr/>
            <p:nvPr/>
          </p:nvSpPr>
          <p:spPr>
            <a:xfrm>
              <a:off x="10225168" y="5864882"/>
              <a:ext cx="233328" cy="152561"/>
            </a:xfrm>
            <a:custGeom>
              <a:avLst/>
              <a:gdLst>
                <a:gd name="connsiteX0" fmla="*/ 235572 w 233328"/>
                <a:gd name="connsiteY0" fmla="*/ 21491 h 152560"/>
                <a:gd name="connsiteX1" fmla="*/ 157945 w 233328"/>
                <a:gd name="connsiteY1" fmla="*/ 19247 h 152560"/>
                <a:gd name="connsiteX2" fmla="*/ 0 w 233328"/>
                <a:gd name="connsiteY2" fmla="*/ 131873 h 152560"/>
                <a:gd name="connsiteX3" fmla="*/ 38589 w 233328"/>
                <a:gd name="connsiteY3" fmla="*/ 152065 h 152560"/>
                <a:gd name="connsiteX4" fmla="*/ 53396 w 233328"/>
                <a:gd name="connsiteY4" fmla="*/ 149372 h 152560"/>
                <a:gd name="connsiteX5" fmla="*/ 235572 w 233328"/>
                <a:gd name="connsiteY5" fmla="*/ 21491 h 15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28" h="152560">
                  <a:moveTo>
                    <a:pt x="235572" y="21491"/>
                  </a:moveTo>
                  <a:cubicBezTo>
                    <a:pt x="195188" y="-6778"/>
                    <a:pt x="193842" y="-6778"/>
                    <a:pt x="157945" y="19247"/>
                  </a:cubicBezTo>
                  <a:cubicBezTo>
                    <a:pt x="106344" y="56041"/>
                    <a:pt x="54294" y="93284"/>
                    <a:pt x="0" y="131873"/>
                  </a:cubicBezTo>
                  <a:cubicBezTo>
                    <a:pt x="14359" y="139501"/>
                    <a:pt x="26474" y="146680"/>
                    <a:pt x="38589" y="152065"/>
                  </a:cubicBezTo>
                  <a:cubicBezTo>
                    <a:pt x="42627" y="153859"/>
                    <a:pt x="49358" y="152065"/>
                    <a:pt x="53396" y="149372"/>
                  </a:cubicBezTo>
                  <a:cubicBezTo>
                    <a:pt x="113972" y="107194"/>
                    <a:pt x="174547" y="64567"/>
                    <a:pt x="235572" y="21491"/>
                  </a:cubicBezTo>
                  <a:close/>
                </a:path>
              </a:pathLst>
            </a:custGeom>
            <a:grpFill/>
            <a:ln w="4485" cap="flat">
              <a:noFill/>
              <a:prstDash val="solid"/>
              <a:miter/>
            </a:ln>
          </p:spPr>
          <p:txBody>
            <a:bodyPr rtlCol="0" anchor="ctr"/>
            <a:lstStyle/>
            <a:p>
              <a:endParaRPr lang="en-US" sz="1350"/>
            </a:p>
          </p:txBody>
        </p:sp>
        <p:sp>
          <p:nvSpPr>
            <p:cNvPr id="49" name="Freeform: Shape 368">
              <a:extLst>
                <a:ext uri="{FF2B5EF4-FFF2-40B4-BE49-F238E27FC236}">
                  <a16:creationId xmlns:a16="http://schemas.microsoft.com/office/drawing/2014/main" id="{6B3D90E4-1157-1713-D3CF-FBFDCC4060E7}"/>
                </a:ext>
              </a:extLst>
            </p:cNvPr>
            <p:cNvSpPr/>
            <p:nvPr/>
          </p:nvSpPr>
          <p:spPr>
            <a:xfrm>
              <a:off x="9929020" y="6485846"/>
              <a:ext cx="76280" cy="130125"/>
            </a:xfrm>
            <a:custGeom>
              <a:avLst/>
              <a:gdLst>
                <a:gd name="connsiteX0" fmla="*/ 0 w 76280"/>
                <a:gd name="connsiteY0" fmla="*/ 6731 h 130125"/>
                <a:gd name="connsiteX1" fmla="*/ 0 w 76280"/>
                <a:gd name="connsiteY1" fmla="*/ 133266 h 130125"/>
                <a:gd name="connsiteX2" fmla="*/ 78973 w 76280"/>
                <a:gd name="connsiteY2" fmla="*/ 124741 h 130125"/>
                <a:gd name="connsiteX3" fmla="*/ 73588 w 76280"/>
                <a:gd name="connsiteY3" fmla="*/ 0 h 130125"/>
                <a:gd name="connsiteX4" fmla="*/ 0 w 76280"/>
                <a:gd name="connsiteY4" fmla="*/ 6731 h 13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80" h="130125">
                  <a:moveTo>
                    <a:pt x="0" y="6731"/>
                  </a:moveTo>
                  <a:cubicBezTo>
                    <a:pt x="0" y="49807"/>
                    <a:pt x="0" y="90639"/>
                    <a:pt x="0" y="133266"/>
                  </a:cubicBezTo>
                  <a:cubicBezTo>
                    <a:pt x="27820" y="130125"/>
                    <a:pt x="52948" y="127433"/>
                    <a:pt x="78973" y="124741"/>
                  </a:cubicBezTo>
                  <a:cubicBezTo>
                    <a:pt x="77178" y="82113"/>
                    <a:pt x="75383" y="41730"/>
                    <a:pt x="73588" y="0"/>
                  </a:cubicBezTo>
                  <a:cubicBezTo>
                    <a:pt x="47563" y="2244"/>
                    <a:pt x="23782" y="4487"/>
                    <a:pt x="0" y="6731"/>
                  </a:cubicBezTo>
                  <a:close/>
                </a:path>
              </a:pathLst>
            </a:custGeom>
            <a:grpFill/>
            <a:ln w="4485" cap="flat">
              <a:noFill/>
              <a:prstDash val="solid"/>
              <a:miter/>
            </a:ln>
          </p:spPr>
          <p:txBody>
            <a:bodyPr rtlCol="0" anchor="ctr"/>
            <a:lstStyle/>
            <a:p>
              <a:endParaRPr lang="en-US" sz="1350"/>
            </a:p>
          </p:txBody>
        </p:sp>
        <p:sp>
          <p:nvSpPr>
            <p:cNvPr id="50" name="Freeform: Shape 369">
              <a:extLst>
                <a:ext uri="{FF2B5EF4-FFF2-40B4-BE49-F238E27FC236}">
                  <a16:creationId xmlns:a16="http://schemas.microsoft.com/office/drawing/2014/main" id="{99B859FF-4697-5A76-78FC-5E0820A3BDA8}"/>
                </a:ext>
              </a:extLst>
            </p:cNvPr>
            <p:cNvSpPr/>
            <p:nvPr/>
          </p:nvSpPr>
          <p:spPr>
            <a:xfrm>
              <a:off x="11061111" y="5422170"/>
              <a:ext cx="148074" cy="89742"/>
            </a:xfrm>
            <a:custGeom>
              <a:avLst/>
              <a:gdLst>
                <a:gd name="connsiteX0" fmla="*/ 62819 w 148073"/>
                <a:gd name="connsiteY0" fmla="*/ 88185 h 89741"/>
                <a:gd name="connsiteX1" fmla="*/ 152112 w 148073"/>
                <a:gd name="connsiteY1" fmla="*/ 23571 h 89741"/>
                <a:gd name="connsiteX2" fmla="*/ 105446 w 148073"/>
                <a:gd name="connsiteY2" fmla="*/ 1585 h 89741"/>
                <a:gd name="connsiteX3" fmla="*/ 87049 w 148073"/>
                <a:gd name="connsiteY3" fmla="*/ 2482 h 89741"/>
                <a:gd name="connsiteX4" fmla="*/ 0 w 148073"/>
                <a:gd name="connsiteY4" fmla="*/ 65301 h 89741"/>
                <a:gd name="connsiteX5" fmla="*/ 48460 w 148073"/>
                <a:gd name="connsiteY5" fmla="*/ 88185 h 89741"/>
                <a:gd name="connsiteX6" fmla="*/ 62819 w 148073"/>
                <a:gd name="connsiteY6" fmla="*/ 8818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73" h="89741">
                  <a:moveTo>
                    <a:pt x="62819" y="88185"/>
                  </a:moveTo>
                  <a:cubicBezTo>
                    <a:pt x="91985" y="67545"/>
                    <a:pt x="120702" y="46455"/>
                    <a:pt x="152112" y="23571"/>
                  </a:cubicBezTo>
                  <a:cubicBezTo>
                    <a:pt x="134164" y="15046"/>
                    <a:pt x="120254" y="7418"/>
                    <a:pt x="105446" y="1585"/>
                  </a:cubicBezTo>
                  <a:cubicBezTo>
                    <a:pt x="100062" y="-659"/>
                    <a:pt x="91536" y="-659"/>
                    <a:pt x="87049" y="2482"/>
                  </a:cubicBezTo>
                  <a:cubicBezTo>
                    <a:pt x="57883" y="22225"/>
                    <a:pt x="30063" y="43314"/>
                    <a:pt x="0" y="65301"/>
                  </a:cubicBezTo>
                  <a:cubicBezTo>
                    <a:pt x="17499" y="73827"/>
                    <a:pt x="32756" y="81455"/>
                    <a:pt x="48460" y="88185"/>
                  </a:cubicBezTo>
                  <a:cubicBezTo>
                    <a:pt x="52050" y="90429"/>
                    <a:pt x="59229" y="90877"/>
                    <a:pt x="62819" y="88185"/>
                  </a:cubicBezTo>
                  <a:close/>
                </a:path>
              </a:pathLst>
            </a:custGeom>
            <a:grpFill/>
            <a:ln w="4485" cap="flat">
              <a:noFill/>
              <a:prstDash val="solid"/>
              <a:miter/>
            </a:ln>
          </p:spPr>
          <p:txBody>
            <a:bodyPr rtlCol="0" anchor="ctr"/>
            <a:lstStyle/>
            <a:p>
              <a:endParaRPr lang="en-US" sz="1350"/>
            </a:p>
          </p:txBody>
        </p:sp>
        <p:sp>
          <p:nvSpPr>
            <p:cNvPr id="51" name="Freeform: Shape 370">
              <a:extLst>
                <a:ext uri="{FF2B5EF4-FFF2-40B4-BE49-F238E27FC236}">
                  <a16:creationId xmlns:a16="http://schemas.microsoft.com/office/drawing/2014/main" id="{DF79A78B-DB47-DC3F-039C-F7C4B1FCD8B9}"/>
                </a:ext>
              </a:extLst>
            </p:cNvPr>
            <p:cNvSpPr/>
            <p:nvPr/>
          </p:nvSpPr>
          <p:spPr>
            <a:xfrm>
              <a:off x="11166108" y="5344897"/>
              <a:ext cx="148074" cy="89742"/>
            </a:xfrm>
            <a:custGeom>
              <a:avLst/>
              <a:gdLst>
                <a:gd name="connsiteX0" fmla="*/ 64165 w 148073"/>
                <a:gd name="connsiteY0" fmla="*/ 88281 h 89741"/>
                <a:gd name="connsiteX1" fmla="*/ 151663 w 148073"/>
                <a:gd name="connsiteY1" fmla="*/ 24564 h 89741"/>
                <a:gd name="connsiteX2" fmla="*/ 100959 w 148073"/>
                <a:gd name="connsiteY2" fmla="*/ 783 h 89741"/>
                <a:gd name="connsiteX3" fmla="*/ 89742 w 148073"/>
                <a:gd name="connsiteY3" fmla="*/ 1680 h 89741"/>
                <a:gd name="connsiteX4" fmla="*/ 0 w 148073"/>
                <a:gd name="connsiteY4" fmla="*/ 66294 h 89741"/>
                <a:gd name="connsiteX5" fmla="*/ 51153 w 148073"/>
                <a:gd name="connsiteY5" fmla="*/ 90076 h 89741"/>
                <a:gd name="connsiteX6" fmla="*/ 64165 w 148073"/>
                <a:gd name="connsiteY6" fmla="*/ 88281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73" h="89741">
                  <a:moveTo>
                    <a:pt x="64165" y="88281"/>
                  </a:moveTo>
                  <a:cubicBezTo>
                    <a:pt x="92883" y="68089"/>
                    <a:pt x="121151" y="47000"/>
                    <a:pt x="151663" y="24564"/>
                  </a:cubicBezTo>
                  <a:cubicBezTo>
                    <a:pt x="133266" y="15590"/>
                    <a:pt x="117113" y="7962"/>
                    <a:pt x="100959" y="783"/>
                  </a:cubicBezTo>
                  <a:cubicBezTo>
                    <a:pt x="97818" y="-563"/>
                    <a:pt x="92434" y="-115"/>
                    <a:pt x="89742" y="1680"/>
                  </a:cubicBezTo>
                  <a:cubicBezTo>
                    <a:pt x="60576" y="22321"/>
                    <a:pt x="31410" y="43410"/>
                    <a:pt x="0" y="66294"/>
                  </a:cubicBezTo>
                  <a:cubicBezTo>
                    <a:pt x="18846" y="75268"/>
                    <a:pt x="34551" y="82896"/>
                    <a:pt x="51153" y="90076"/>
                  </a:cubicBezTo>
                  <a:cubicBezTo>
                    <a:pt x="54742" y="91422"/>
                    <a:pt x="61024" y="90524"/>
                    <a:pt x="64165" y="88281"/>
                  </a:cubicBezTo>
                  <a:close/>
                </a:path>
              </a:pathLst>
            </a:custGeom>
            <a:grpFill/>
            <a:ln w="4485" cap="flat">
              <a:noFill/>
              <a:prstDash val="solid"/>
              <a:miter/>
            </a:ln>
          </p:spPr>
          <p:txBody>
            <a:bodyPr rtlCol="0" anchor="ctr"/>
            <a:lstStyle/>
            <a:p>
              <a:endParaRPr lang="en-US" sz="1350"/>
            </a:p>
          </p:txBody>
        </p:sp>
        <p:sp>
          <p:nvSpPr>
            <p:cNvPr id="52" name="Freeform: Shape 371">
              <a:extLst>
                <a:ext uri="{FF2B5EF4-FFF2-40B4-BE49-F238E27FC236}">
                  <a16:creationId xmlns:a16="http://schemas.microsoft.com/office/drawing/2014/main" id="{48B55DF0-FE2D-FC29-C6DB-A08340A122D6}"/>
                </a:ext>
              </a:extLst>
            </p:cNvPr>
            <p:cNvSpPr/>
            <p:nvPr/>
          </p:nvSpPr>
          <p:spPr>
            <a:xfrm>
              <a:off x="10991561" y="5389891"/>
              <a:ext cx="148074" cy="89742"/>
            </a:xfrm>
            <a:custGeom>
              <a:avLst/>
              <a:gdLst>
                <a:gd name="connsiteX0" fmla="*/ 89742 w 148073"/>
                <a:gd name="connsiteY0" fmla="*/ 2005 h 89741"/>
                <a:gd name="connsiteX1" fmla="*/ 0 w 148073"/>
                <a:gd name="connsiteY1" fmla="*/ 64824 h 89741"/>
                <a:gd name="connsiteX2" fmla="*/ 49806 w 148073"/>
                <a:gd name="connsiteY2" fmla="*/ 88606 h 89741"/>
                <a:gd name="connsiteX3" fmla="*/ 62819 w 148073"/>
                <a:gd name="connsiteY3" fmla="*/ 88606 h 89741"/>
                <a:gd name="connsiteX4" fmla="*/ 152112 w 148073"/>
                <a:gd name="connsiteY4" fmla="*/ 23992 h 89741"/>
                <a:gd name="connsiteX5" fmla="*/ 103203 w 148073"/>
                <a:gd name="connsiteY5" fmla="*/ 1107 h 89741"/>
                <a:gd name="connsiteX6" fmla="*/ 89742 w 148073"/>
                <a:gd name="connsiteY6" fmla="*/ 200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73" h="89741">
                  <a:moveTo>
                    <a:pt x="89742" y="2005"/>
                  </a:moveTo>
                  <a:cubicBezTo>
                    <a:pt x="60576" y="22197"/>
                    <a:pt x="31410" y="42389"/>
                    <a:pt x="0" y="64824"/>
                  </a:cubicBezTo>
                  <a:cubicBezTo>
                    <a:pt x="18846" y="73798"/>
                    <a:pt x="34102" y="81875"/>
                    <a:pt x="49806" y="88606"/>
                  </a:cubicBezTo>
                  <a:cubicBezTo>
                    <a:pt x="53396" y="90400"/>
                    <a:pt x="60127" y="90400"/>
                    <a:pt x="62819" y="88606"/>
                  </a:cubicBezTo>
                  <a:cubicBezTo>
                    <a:pt x="91985" y="67965"/>
                    <a:pt x="120702" y="46876"/>
                    <a:pt x="152112" y="23992"/>
                  </a:cubicBezTo>
                  <a:cubicBezTo>
                    <a:pt x="133715" y="15466"/>
                    <a:pt x="118459" y="7389"/>
                    <a:pt x="103203" y="1107"/>
                  </a:cubicBezTo>
                  <a:cubicBezTo>
                    <a:pt x="99164" y="-687"/>
                    <a:pt x="92882" y="-239"/>
                    <a:pt x="89742" y="2005"/>
                  </a:cubicBezTo>
                  <a:close/>
                </a:path>
              </a:pathLst>
            </a:custGeom>
            <a:grpFill/>
            <a:ln w="4485" cap="flat">
              <a:noFill/>
              <a:prstDash val="solid"/>
              <a:miter/>
            </a:ln>
          </p:spPr>
          <p:txBody>
            <a:bodyPr rtlCol="0" anchor="ctr"/>
            <a:lstStyle/>
            <a:p>
              <a:endParaRPr lang="en-US" sz="1350"/>
            </a:p>
          </p:txBody>
        </p:sp>
        <p:sp>
          <p:nvSpPr>
            <p:cNvPr id="53" name="Freeform: Shape 372">
              <a:extLst>
                <a:ext uri="{FF2B5EF4-FFF2-40B4-BE49-F238E27FC236}">
                  <a16:creationId xmlns:a16="http://schemas.microsoft.com/office/drawing/2014/main" id="{D0C82E31-0401-71A0-BE38-F2BA5CE7E838}"/>
                </a:ext>
              </a:extLst>
            </p:cNvPr>
            <p:cNvSpPr/>
            <p:nvPr/>
          </p:nvSpPr>
          <p:spPr>
            <a:xfrm>
              <a:off x="11098802" y="5311578"/>
              <a:ext cx="148074" cy="89742"/>
            </a:xfrm>
            <a:custGeom>
              <a:avLst/>
              <a:gdLst>
                <a:gd name="connsiteX0" fmla="*/ 0 w 148073"/>
                <a:gd name="connsiteY0" fmla="*/ 67755 h 89741"/>
                <a:gd name="connsiteX1" fmla="*/ 46217 w 148073"/>
                <a:gd name="connsiteY1" fmla="*/ 89293 h 89741"/>
                <a:gd name="connsiteX2" fmla="*/ 62819 w 148073"/>
                <a:gd name="connsiteY2" fmla="*/ 88844 h 89741"/>
                <a:gd name="connsiteX3" fmla="*/ 149869 w 148073"/>
                <a:gd name="connsiteY3" fmla="*/ 25576 h 89741"/>
                <a:gd name="connsiteX4" fmla="*/ 95575 w 148073"/>
                <a:gd name="connsiteY4" fmla="*/ 0 h 89741"/>
                <a:gd name="connsiteX5" fmla="*/ 0 w 148073"/>
                <a:gd name="connsiteY5" fmla="*/ 67755 h 8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073" h="89741">
                  <a:moveTo>
                    <a:pt x="0" y="67755"/>
                  </a:moveTo>
                  <a:cubicBezTo>
                    <a:pt x="17051" y="75832"/>
                    <a:pt x="31410" y="83460"/>
                    <a:pt x="46217" y="89293"/>
                  </a:cubicBezTo>
                  <a:cubicBezTo>
                    <a:pt x="51153" y="91088"/>
                    <a:pt x="58781" y="91536"/>
                    <a:pt x="62819" y="88844"/>
                  </a:cubicBezTo>
                  <a:cubicBezTo>
                    <a:pt x="91537" y="68652"/>
                    <a:pt x="119805" y="47563"/>
                    <a:pt x="149869" y="25576"/>
                  </a:cubicBezTo>
                  <a:cubicBezTo>
                    <a:pt x="130125" y="16154"/>
                    <a:pt x="112177" y="7628"/>
                    <a:pt x="95575" y="0"/>
                  </a:cubicBezTo>
                  <a:cubicBezTo>
                    <a:pt x="63717" y="22435"/>
                    <a:pt x="32756" y="44422"/>
                    <a:pt x="0" y="67755"/>
                  </a:cubicBezTo>
                  <a:close/>
                </a:path>
              </a:pathLst>
            </a:custGeom>
            <a:grpFill/>
            <a:ln w="4485" cap="flat">
              <a:noFill/>
              <a:prstDash val="solid"/>
              <a:miter/>
            </a:ln>
          </p:spPr>
          <p:txBody>
            <a:bodyPr rtlCol="0" anchor="ctr"/>
            <a:lstStyle/>
            <a:p>
              <a:endParaRPr lang="en-US" sz="1350"/>
            </a:p>
          </p:txBody>
        </p:sp>
        <p:sp>
          <p:nvSpPr>
            <p:cNvPr id="54" name="Freeform: Shape 373">
              <a:extLst>
                <a:ext uri="{FF2B5EF4-FFF2-40B4-BE49-F238E27FC236}">
                  <a16:creationId xmlns:a16="http://schemas.microsoft.com/office/drawing/2014/main" id="{7066E502-C3A7-477E-D181-CE9FD0CAD298}"/>
                </a:ext>
              </a:extLst>
            </p:cNvPr>
            <p:cNvSpPr/>
            <p:nvPr/>
          </p:nvSpPr>
          <p:spPr>
            <a:xfrm>
              <a:off x="10925601" y="5359236"/>
              <a:ext cx="148074" cy="85255"/>
            </a:xfrm>
            <a:custGeom>
              <a:avLst/>
              <a:gdLst>
                <a:gd name="connsiteX0" fmla="*/ 61024 w 148073"/>
                <a:gd name="connsiteY0" fmla="*/ 85159 h 85254"/>
                <a:gd name="connsiteX1" fmla="*/ 149868 w 148073"/>
                <a:gd name="connsiteY1" fmla="*/ 22340 h 85254"/>
                <a:gd name="connsiteX2" fmla="*/ 104100 w 148073"/>
                <a:gd name="connsiteY2" fmla="*/ 1251 h 85254"/>
                <a:gd name="connsiteX3" fmla="*/ 87498 w 148073"/>
                <a:gd name="connsiteY3" fmla="*/ 2148 h 85254"/>
                <a:gd name="connsiteX4" fmla="*/ 0 w 148073"/>
                <a:gd name="connsiteY4" fmla="*/ 63173 h 85254"/>
                <a:gd name="connsiteX5" fmla="*/ 45768 w 148073"/>
                <a:gd name="connsiteY5" fmla="*/ 85159 h 85254"/>
                <a:gd name="connsiteX6" fmla="*/ 61024 w 148073"/>
                <a:gd name="connsiteY6" fmla="*/ 85159 h 8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73" h="85254">
                  <a:moveTo>
                    <a:pt x="61024" y="85159"/>
                  </a:moveTo>
                  <a:cubicBezTo>
                    <a:pt x="90190" y="65416"/>
                    <a:pt x="118908" y="44776"/>
                    <a:pt x="149868" y="22340"/>
                  </a:cubicBezTo>
                  <a:cubicBezTo>
                    <a:pt x="132369" y="14263"/>
                    <a:pt x="118459" y="7084"/>
                    <a:pt x="104100" y="1251"/>
                  </a:cubicBezTo>
                  <a:cubicBezTo>
                    <a:pt x="99164" y="-544"/>
                    <a:pt x="91536" y="-544"/>
                    <a:pt x="87498" y="2148"/>
                  </a:cubicBezTo>
                  <a:cubicBezTo>
                    <a:pt x="59230" y="21443"/>
                    <a:pt x="30961" y="41635"/>
                    <a:pt x="0" y="63173"/>
                  </a:cubicBezTo>
                  <a:cubicBezTo>
                    <a:pt x="17499" y="71698"/>
                    <a:pt x="31410" y="78877"/>
                    <a:pt x="45768" y="85159"/>
                  </a:cubicBezTo>
                  <a:cubicBezTo>
                    <a:pt x="50255" y="87403"/>
                    <a:pt x="57435" y="87403"/>
                    <a:pt x="61024" y="85159"/>
                  </a:cubicBezTo>
                  <a:close/>
                </a:path>
              </a:pathLst>
            </a:custGeom>
            <a:grpFill/>
            <a:ln w="4485" cap="flat">
              <a:noFill/>
              <a:prstDash val="solid"/>
              <a:miter/>
            </a:ln>
          </p:spPr>
          <p:txBody>
            <a:bodyPr rtlCol="0" anchor="ctr"/>
            <a:lstStyle/>
            <a:p>
              <a:endParaRPr lang="en-US" sz="1350"/>
            </a:p>
          </p:txBody>
        </p:sp>
        <p:sp>
          <p:nvSpPr>
            <p:cNvPr id="55" name="Freeform: Shape 374">
              <a:extLst>
                <a:ext uri="{FF2B5EF4-FFF2-40B4-BE49-F238E27FC236}">
                  <a16:creationId xmlns:a16="http://schemas.microsoft.com/office/drawing/2014/main" id="{7E89A5C5-62CF-2D55-2FF7-1D0D91BEDC13}"/>
                </a:ext>
              </a:extLst>
            </p:cNvPr>
            <p:cNvSpPr/>
            <p:nvPr/>
          </p:nvSpPr>
          <p:spPr>
            <a:xfrm>
              <a:off x="11032393" y="5283585"/>
              <a:ext cx="148074" cy="85255"/>
            </a:xfrm>
            <a:custGeom>
              <a:avLst/>
              <a:gdLst>
                <a:gd name="connsiteX0" fmla="*/ 61922 w 148073"/>
                <a:gd name="connsiteY0" fmla="*/ 84530 h 85254"/>
                <a:gd name="connsiteX1" fmla="*/ 150317 w 148073"/>
                <a:gd name="connsiteY1" fmla="*/ 22160 h 85254"/>
                <a:gd name="connsiteX2" fmla="*/ 105446 w 148073"/>
                <a:gd name="connsiteY2" fmla="*/ 1519 h 85254"/>
                <a:gd name="connsiteX3" fmla="*/ 90639 w 148073"/>
                <a:gd name="connsiteY3" fmla="*/ 1519 h 85254"/>
                <a:gd name="connsiteX4" fmla="*/ 0 w 148073"/>
                <a:gd name="connsiteY4" fmla="*/ 64787 h 85254"/>
                <a:gd name="connsiteX5" fmla="*/ 47563 w 148073"/>
                <a:gd name="connsiteY5" fmla="*/ 86774 h 85254"/>
                <a:gd name="connsiteX6" fmla="*/ 61922 w 148073"/>
                <a:gd name="connsiteY6" fmla="*/ 84530 h 8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73" h="85254">
                  <a:moveTo>
                    <a:pt x="61922" y="84530"/>
                  </a:moveTo>
                  <a:cubicBezTo>
                    <a:pt x="90639" y="64787"/>
                    <a:pt x="118908" y="44146"/>
                    <a:pt x="150317" y="22160"/>
                  </a:cubicBezTo>
                  <a:cubicBezTo>
                    <a:pt x="132817" y="14083"/>
                    <a:pt x="119356" y="7352"/>
                    <a:pt x="105446" y="1519"/>
                  </a:cubicBezTo>
                  <a:cubicBezTo>
                    <a:pt x="100959" y="-276"/>
                    <a:pt x="94229" y="-724"/>
                    <a:pt x="90639" y="1519"/>
                  </a:cubicBezTo>
                  <a:cubicBezTo>
                    <a:pt x="61024" y="21262"/>
                    <a:pt x="32307" y="41903"/>
                    <a:pt x="0" y="64787"/>
                  </a:cubicBezTo>
                  <a:cubicBezTo>
                    <a:pt x="17948" y="73312"/>
                    <a:pt x="32307" y="80940"/>
                    <a:pt x="47563" y="86774"/>
                  </a:cubicBezTo>
                  <a:cubicBezTo>
                    <a:pt x="51153" y="88120"/>
                    <a:pt x="58332" y="87222"/>
                    <a:pt x="61922" y="84530"/>
                  </a:cubicBezTo>
                  <a:close/>
                </a:path>
              </a:pathLst>
            </a:custGeom>
            <a:grpFill/>
            <a:ln w="4485" cap="flat">
              <a:noFill/>
              <a:prstDash val="solid"/>
              <a:miter/>
            </a:ln>
          </p:spPr>
          <p:txBody>
            <a:bodyPr rtlCol="0" anchor="ctr"/>
            <a:lstStyle/>
            <a:p>
              <a:endParaRPr lang="en-US" sz="1350"/>
            </a:p>
          </p:txBody>
        </p:sp>
        <p:sp>
          <p:nvSpPr>
            <p:cNvPr id="56" name="Freeform: Shape 375">
              <a:extLst>
                <a:ext uri="{FF2B5EF4-FFF2-40B4-BE49-F238E27FC236}">
                  <a16:creationId xmlns:a16="http://schemas.microsoft.com/office/drawing/2014/main" id="{4B6F4C1F-E45F-0DA9-7BAD-2F28E2AEA60B}"/>
                </a:ext>
              </a:extLst>
            </p:cNvPr>
            <p:cNvSpPr/>
            <p:nvPr/>
          </p:nvSpPr>
          <p:spPr>
            <a:xfrm>
              <a:off x="10144288" y="5968037"/>
              <a:ext cx="58332" cy="130125"/>
            </a:xfrm>
            <a:custGeom>
              <a:avLst/>
              <a:gdLst>
                <a:gd name="connsiteX0" fmla="*/ 57098 w 58332"/>
                <a:gd name="connsiteY0" fmla="*/ 30063 h 130125"/>
                <a:gd name="connsiteX1" fmla="*/ 112 w 58332"/>
                <a:gd name="connsiteY1" fmla="*/ 0 h 130125"/>
                <a:gd name="connsiteX2" fmla="*/ 561 w 58332"/>
                <a:gd name="connsiteY2" fmla="*/ 87498 h 130125"/>
                <a:gd name="connsiteX3" fmla="*/ 8638 w 58332"/>
                <a:gd name="connsiteY3" fmla="*/ 101856 h 130125"/>
                <a:gd name="connsiteX4" fmla="*/ 62034 w 58332"/>
                <a:gd name="connsiteY4" fmla="*/ 131471 h 130125"/>
                <a:gd name="connsiteX5" fmla="*/ 62034 w 58332"/>
                <a:gd name="connsiteY5" fmla="*/ 43076 h 130125"/>
                <a:gd name="connsiteX6" fmla="*/ 57098 w 58332"/>
                <a:gd name="connsiteY6" fmla="*/ 30063 h 13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32" h="130125">
                  <a:moveTo>
                    <a:pt x="57098" y="30063"/>
                  </a:moveTo>
                  <a:cubicBezTo>
                    <a:pt x="39599" y="20192"/>
                    <a:pt x="21650" y="11218"/>
                    <a:pt x="112" y="0"/>
                  </a:cubicBezTo>
                  <a:cubicBezTo>
                    <a:pt x="112" y="32307"/>
                    <a:pt x="-336" y="59678"/>
                    <a:pt x="561" y="87498"/>
                  </a:cubicBezTo>
                  <a:cubicBezTo>
                    <a:pt x="561" y="92434"/>
                    <a:pt x="4599" y="99164"/>
                    <a:pt x="8638" y="101856"/>
                  </a:cubicBezTo>
                  <a:cubicBezTo>
                    <a:pt x="24791" y="111728"/>
                    <a:pt x="42291" y="120254"/>
                    <a:pt x="62034" y="131471"/>
                  </a:cubicBezTo>
                  <a:cubicBezTo>
                    <a:pt x="62034" y="99164"/>
                    <a:pt x="62034" y="70896"/>
                    <a:pt x="62034" y="43076"/>
                  </a:cubicBezTo>
                  <a:cubicBezTo>
                    <a:pt x="62034" y="38140"/>
                    <a:pt x="60239" y="31858"/>
                    <a:pt x="57098" y="30063"/>
                  </a:cubicBezTo>
                  <a:close/>
                </a:path>
              </a:pathLst>
            </a:custGeom>
            <a:grpFill/>
            <a:ln w="4485" cap="flat">
              <a:noFill/>
              <a:prstDash val="solid"/>
              <a:miter/>
            </a:ln>
          </p:spPr>
          <p:txBody>
            <a:bodyPr rtlCol="0" anchor="ctr"/>
            <a:lstStyle/>
            <a:p>
              <a:endParaRPr lang="en-US" sz="1350"/>
            </a:p>
          </p:txBody>
        </p:sp>
        <p:sp>
          <p:nvSpPr>
            <p:cNvPr id="57" name="Freeform: Shape 376">
              <a:extLst>
                <a:ext uri="{FF2B5EF4-FFF2-40B4-BE49-F238E27FC236}">
                  <a16:creationId xmlns:a16="http://schemas.microsoft.com/office/drawing/2014/main" id="{7AD653DC-E364-3B6A-8B31-DC7141DDB623}"/>
                </a:ext>
              </a:extLst>
            </p:cNvPr>
            <p:cNvSpPr/>
            <p:nvPr/>
          </p:nvSpPr>
          <p:spPr>
            <a:xfrm>
              <a:off x="11236107" y="5377422"/>
              <a:ext cx="143587" cy="85255"/>
            </a:xfrm>
            <a:custGeom>
              <a:avLst/>
              <a:gdLst>
                <a:gd name="connsiteX0" fmla="*/ 56537 w 143586"/>
                <a:gd name="connsiteY0" fmla="*/ 84472 h 85254"/>
                <a:gd name="connsiteX1" fmla="*/ 145381 w 143586"/>
                <a:gd name="connsiteY1" fmla="*/ 21204 h 85254"/>
                <a:gd name="connsiteX2" fmla="*/ 111280 w 143586"/>
                <a:gd name="connsiteY2" fmla="*/ 4602 h 85254"/>
                <a:gd name="connsiteX3" fmla="*/ 79870 w 143586"/>
                <a:gd name="connsiteY3" fmla="*/ 7294 h 85254"/>
                <a:gd name="connsiteX4" fmla="*/ 0 w 143586"/>
                <a:gd name="connsiteY4" fmla="*/ 66075 h 85254"/>
                <a:gd name="connsiteX5" fmla="*/ 41730 w 143586"/>
                <a:gd name="connsiteY5" fmla="*/ 85818 h 85254"/>
                <a:gd name="connsiteX6" fmla="*/ 56537 w 143586"/>
                <a:gd name="connsiteY6" fmla="*/ 84472 h 8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86" h="85254">
                  <a:moveTo>
                    <a:pt x="56537" y="84472"/>
                  </a:moveTo>
                  <a:cubicBezTo>
                    <a:pt x="85703" y="64280"/>
                    <a:pt x="114421" y="43191"/>
                    <a:pt x="145381" y="21204"/>
                  </a:cubicBezTo>
                  <a:cubicBezTo>
                    <a:pt x="132369" y="14923"/>
                    <a:pt x="121151" y="10436"/>
                    <a:pt x="111280" y="4602"/>
                  </a:cubicBezTo>
                  <a:cubicBezTo>
                    <a:pt x="99613" y="-2128"/>
                    <a:pt x="91088" y="-1680"/>
                    <a:pt x="79870" y="7294"/>
                  </a:cubicBezTo>
                  <a:cubicBezTo>
                    <a:pt x="55191" y="27038"/>
                    <a:pt x="28717" y="44986"/>
                    <a:pt x="0" y="66075"/>
                  </a:cubicBezTo>
                  <a:cubicBezTo>
                    <a:pt x="15705" y="73703"/>
                    <a:pt x="28717" y="80434"/>
                    <a:pt x="41730" y="85818"/>
                  </a:cubicBezTo>
                  <a:cubicBezTo>
                    <a:pt x="45768" y="87165"/>
                    <a:pt x="52947" y="87165"/>
                    <a:pt x="56537" y="84472"/>
                  </a:cubicBezTo>
                  <a:close/>
                </a:path>
              </a:pathLst>
            </a:custGeom>
            <a:grpFill/>
            <a:ln w="4485" cap="flat">
              <a:noFill/>
              <a:prstDash val="solid"/>
              <a:miter/>
            </a:ln>
          </p:spPr>
          <p:txBody>
            <a:bodyPr rtlCol="0" anchor="ctr"/>
            <a:lstStyle/>
            <a:p>
              <a:endParaRPr lang="en-US" sz="1350"/>
            </a:p>
          </p:txBody>
        </p:sp>
        <p:sp>
          <p:nvSpPr>
            <p:cNvPr id="58" name="Freeform: Shape 377">
              <a:extLst>
                <a:ext uri="{FF2B5EF4-FFF2-40B4-BE49-F238E27FC236}">
                  <a16:creationId xmlns:a16="http://schemas.microsoft.com/office/drawing/2014/main" id="{95A95248-3A1C-C1E8-893A-AC932A6DF75A}"/>
                </a:ext>
              </a:extLst>
            </p:cNvPr>
            <p:cNvSpPr/>
            <p:nvPr/>
          </p:nvSpPr>
          <p:spPr>
            <a:xfrm>
              <a:off x="11129314" y="5454542"/>
              <a:ext cx="143587" cy="85255"/>
            </a:xfrm>
            <a:custGeom>
              <a:avLst/>
              <a:gdLst>
                <a:gd name="connsiteX0" fmla="*/ 55640 w 143586"/>
                <a:gd name="connsiteY0" fmla="*/ 84530 h 85254"/>
                <a:gd name="connsiteX1" fmla="*/ 145830 w 143586"/>
                <a:gd name="connsiteY1" fmla="*/ 20365 h 85254"/>
                <a:gd name="connsiteX2" fmla="*/ 105446 w 143586"/>
                <a:gd name="connsiteY2" fmla="*/ 1519 h 85254"/>
                <a:gd name="connsiteX3" fmla="*/ 88844 w 143586"/>
                <a:gd name="connsiteY3" fmla="*/ 1519 h 85254"/>
                <a:gd name="connsiteX4" fmla="*/ 0 w 143586"/>
                <a:gd name="connsiteY4" fmla="*/ 65684 h 85254"/>
                <a:gd name="connsiteX5" fmla="*/ 41281 w 143586"/>
                <a:gd name="connsiteY5" fmla="*/ 85427 h 85254"/>
                <a:gd name="connsiteX6" fmla="*/ 55640 w 143586"/>
                <a:gd name="connsiteY6" fmla="*/ 84530 h 8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86" h="85254">
                  <a:moveTo>
                    <a:pt x="55640" y="84530"/>
                  </a:moveTo>
                  <a:cubicBezTo>
                    <a:pt x="85255" y="64338"/>
                    <a:pt x="113972" y="43249"/>
                    <a:pt x="145830" y="20365"/>
                  </a:cubicBezTo>
                  <a:cubicBezTo>
                    <a:pt x="130574" y="13185"/>
                    <a:pt x="118010" y="6455"/>
                    <a:pt x="105446" y="1519"/>
                  </a:cubicBezTo>
                  <a:cubicBezTo>
                    <a:pt x="100511" y="-276"/>
                    <a:pt x="92883" y="-725"/>
                    <a:pt x="88844" y="1519"/>
                  </a:cubicBezTo>
                  <a:cubicBezTo>
                    <a:pt x="59678" y="21711"/>
                    <a:pt x="30961" y="43249"/>
                    <a:pt x="0" y="65684"/>
                  </a:cubicBezTo>
                  <a:cubicBezTo>
                    <a:pt x="15256" y="72864"/>
                    <a:pt x="27820" y="80043"/>
                    <a:pt x="41281" y="85427"/>
                  </a:cubicBezTo>
                  <a:cubicBezTo>
                    <a:pt x="45320" y="87222"/>
                    <a:pt x="52050" y="86774"/>
                    <a:pt x="55640" y="84530"/>
                  </a:cubicBezTo>
                  <a:close/>
                </a:path>
              </a:pathLst>
            </a:custGeom>
            <a:grpFill/>
            <a:ln w="4485" cap="flat">
              <a:noFill/>
              <a:prstDash val="solid"/>
              <a:miter/>
            </a:ln>
          </p:spPr>
          <p:txBody>
            <a:bodyPr rtlCol="0" anchor="ctr"/>
            <a:lstStyle/>
            <a:p>
              <a:endParaRPr lang="en-US" sz="1350"/>
            </a:p>
          </p:txBody>
        </p:sp>
        <p:sp>
          <p:nvSpPr>
            <p:cNvPr id="59" name="Freeform: Shape 378">
              <a:extLst>
                <a:ext uri="{FF2B5EF4-FFF2-40B4-BE49-F238E27FC236}">
                  <a16:creationId xmlns:a16="http://schemas.microsoft.com/office/drawing/2014/main" id="{5BAA8029-DB43-3D69-3FA1-14F9BA9C77C6}"/>
                </a:ext>
              </a:extLst>
            </p:cNvPr>
            <p:cNvSpPr/>
            <p:nvPr/>
          </p:nvSpPr>
          <p:spPr>
            <a:xfrm>
              <a:off x="10216467" y="6006626"/>
              <a:ext cx="49358" cy="121151"/>
            </a:xfrm>
            <a:custGeom>
              <a:avLst/>
              <a:gdLst>
                <a:gd name="connsiteX0" fmla="*/ 53123 w 49357"/>
                <a:gd name="connsiteY0" fmla="*/ 123843 h 121151"/>
                <a:gd name="connsiteX1" fmla="*/ 53123 w 49357"/>
                <a:gd name="connsiteY1" fmla="*/ 37243 h 121151"/>
                <a:gd name="connsiteX2" fmla="*/ 48636 w 49357"/>
                <a:gd name="connsiteY2" fmla="*/ 24679 h 121151"/>
                <a:gd name="connsiteX3" fmla="*/ 1970 w 49357"/>
                <a:gd name="connsiteY3" fmla="*/ 0 h 121151"/>
                <a:gd name="connsiteX4" fmla="*/ 1521 w 49357"/>
                <a:gd name="connsiteY4" fmla="*/ 53845 h 121151"/>
                <a:gd name="connsiteX5" fmla="*/ 53123 w 49357"/>
                <a:gd name="connsiteY5" fmla="*/ 123843 h 12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57" h="121151">
                  <a:moveTo>
                    <a:pt x="53123" y="123843"/>
                  </a:moveTo>
                  <a:cubicBezTo>
                    <a:pt x="53123" y="93780"/>
                    <a:pt x="53123" y="65511"/>
                    <a:pt x="53123" y="37243"/>
                  </a:cubicBezTo>
                  <a:cubicBezTo>
                    <a:pt x="53123" y="33204"/>
                    <a:pt x="51328" y="26474"/>
                    <a:pt x="48636" y="24679"/>
                  </a:cubicBezTo>
                  <a:cubicBezTo>
                    <a:pt x="34277" y="16153"/>
                    <a:pt x="19470" y="8974"/>
                    <a:pt x="1970" y="0"/>
                  </a:cubicBezTo>
                  <a:cubicBezTo>
                    <a:pt x="1970" y="21089"/>
                    <a:pt x="4214" y="38140"/>
                    <a:pt x="1521" y="53845"/>
                  </a:cubicBezTo>
                  <a:cubicBezTo>
                    <a:pt x="-5658" y="92883"/>
                    <a:pt x="12739" y="112626"/>
                    <a:pt x="53123" y="123843"/>
                  </a:cubicBezTo>
                  <a:close/>
                </a:path>
              </a:pathLst>
            </a:custGeom>
            <a:grpFill/>
            <a:ln w="4485" cap="flat">
              <a:noFill/>
              <a:prstDash val="solid"/>
              <a:miter/>
            </a:ln>
          </p:spPr>
          <p:txBody>
            <a:bodyPr rtlCol="0" anchor="ctr"/>
            <a:lstStyle/>
            <a:p>
              <a:endParaRPr lang="en-US" sz="1350"/>
            </a:p>
          </p:txBody>
        </p:sp>
        <p:sp>
          <p:nvSpPr>
            <p:cNvPr id="60" name="Freeform: Shape 379">
              <a:extLst>
                <a:ext uri="{FF2B5EF4-FFF2-40B4-BE49-F238E27FC236}">
                  <a16:creationId xmlns:a16="http://schemas.microsoft.com/office/drawing/2014/main" id="{C0F3A5E2-9466-C9C6-BD2E-466BD03CFE47}"/>
                </a:ext>
              </a:extLst>
            </p:cNvPr>
            <p:cNvSpPr/>
            <p:nvPr/>
          </p:nvSpPr>
          <p:spPr>
            <a:xfrm>
              <a:off x="10574263" y="5539072"/>
              <a:ext cx="358966" cy="215380"/>
            </a:xfrm>
            <a:custGeom>
              <a:avLst/>
              <a:gdLst>
                <a:gd name="connsiteX0" fmla="*/ 65063 w 358966"/>
                <a:gd name="connsiteY0" fmla="*/ 89293 h 215379"/>
                <a:gd name="connsiteX1" fmla="*/ 0 w 358966"/>
                <a:gd name="connsiteY1" fmla="*/ 133715 h 215379"/>
                <a:gd name="connsiteX2" fmla="*/ 24230 w 358966"/>
                <a:gd name="connsiteY2" fmla="*/ 146279 h 215379"/>
                <a:gd name="connsiteX3" fmla="*/ 71344 w 358966"/>
                <a:gd name="connsiteY3" fmla="*/ 142240 h 215379"/>
                <a:gd name="connsiteX4" fmla="*/ 218072 w 358966"/>
                <a:gd name="connsiteY4" fmla="*/ 36794 h 215379"/>
                <a:gd name="connsiteX5" fmla="*/ 236918 w 358966"/>
                <a:gd name="connsiteY5" fmla="*/ 30063 h 215379"/>
                <a:gd name="connsiteX6" fmla="*/ 239610 w 358966"/>
                <a:gd name="connsiteY6" fmla="*/ 36345 h 215379"/>
                <a:gd name="connsiteX7" fmla="*/ 61024 w 358966"/>
                <a:gd name="connsiteY7" fmla="*/ 163778 h 215379"/>
                <a:gd name="connsiteX8" fmla="*/ 87049 w 358966"/>
                <a:gd name="connsiteY8" fmla="*/ 177240 h 215379"/>
                <a:gd name="connsiteX9" fmla="*/ 132817 w 358966"/>
                <a:gd name="connsiteY9" fmla="*/ 174099 h 215379"/>
                <a:gd name="connsiteX10" fmla="*/ 275507 w 358966"/>
                <a:gd name="connsiteY10" fmla="*/ 73588 h 215379"/>
                <a:gd name="connsiteX11" fmla="*/ 293455 w 358966"/>
                <a:gd name="connsiteY11" fmla="*/ 67755 h 215379"/>
                <a:gd name="connsiteX12" fmla="*/ 295698 w 358966"/>
                <a:gd name="connsiteY12" fmla="*/ 74486 h 215379"/>
                <a:gd name="connsiteX13" fmla="*/ 123395 w 358966"/>
                <a:gd name="connsiteY13" fmla="*/ 195637 h 215379"/>
                <a:gd name="connsiteX14" fmla="*/ 157945 w 358966"/>
                <a:gd name="connsiteY14" fmla="*/ 213136 h 215379"/>
                <a:gd name="connsiteX15" fmla="*/ 198778 w 358966"/>
                <a:gd name="connsiteY15" fmla="*/ 209995 h 215379"/>
                <a:gd name="connsiteX16" fmla="*/ 346402 w 358966"/>
                <a:gd name="connsiteY16" fmla="*/ 109036 h 215379"/>
                <a:gd name="connsiteX17" fmla="*/ 363005 w 358966"/>
                <a:gd name="connsiteY17" fmla="*/ 104100 h 215379"/>
                <a:gd name="connsiteX18" fmla="*/ 193842 w 358966"/>
                <a:gd name="connsiteY18" fmla="*/ 0 h 215379"/>
                <a:gd name="connsiteX19" fmla="*/ 180829 w 358966"/>
                <a:gd name="connsiteY19" fmla="*/ 9423 h 215379"/>
                <a:gd name="connsiteX20" fmla="*/ 65063 w 358966"/>
                <a:gd name="connsiteY20" fmla="*/ 89293 h 21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966" h="215379">
                  <a:moveTo>
                    <a:pt x="65063" y="89293"/>
                  </a:moveTo>
                  <a:cubicBezTo>
                    <a:pt x="43973" y="103652"/>
                    <a:pt x="23333" y="118010"/>
                    <a:pt x="0" y="133715"/>
                  </a:cubicBezTo>
                  <a:cubicBezTo>
                    <a:pt x="10320" y="139099"/>
                    <a:pt x="17948" y="141792"/>
                    <a:pt x="24230" y="146279"/>
                  </a:cubicBezTo>
                  <a:cubicBezTo>
                    <a:pt x="41730" y="158843"/>
                    <a:pt x="55191" y="154804"/>
                    <a:pt x="71344" y="142240"/>
                  </a:cubicBezTo>
                  <a:cubicBezTo>
                    <a:pt x="119356" y="105895"/>
                    <a:pt x="169163" y="71345"/>
                    <a:pt x="218072" y="36794"/>
                  </a:cubicBezTo>
                  <a:cubicBezTo>
                    <a:pt x="223456" y="33204"/>
                    <a:pt x="230636" y="32307"/>
                    <a:pt x="236918" y="30063"/>
                  </a:cubicBezTo>
                  <a:cubicBezTo>
                    <a:pt x="237815" y="32307"/>
                    <a:pt x="238712" y="34102"/>
                    <a:pt x="239610" y="36345"/>
                  </a:cubicBezTo>
                  <a:cubicBezTo>
                    <a:pt x="180380" y="78524"/>
                    <a:pt x="121600" y="120703"/>
                    <a:pt x="61024" y="163778"/>
                  </a:cubicBezTo>
                  <a:cubicBezTo>
                    <a:pt x="70896" y="168714"/>
                    <a:pt x="79870" y="171855"/>
                    <a:pt x="87049" y="177240"/>
                  </a:cubicBezTo>
                  <a:cubicBezTo>
                    <a:pt x="103651" y="188906"/>
                    <a:pt x="116664" y="186214"/>
                    <a:pt x="132817" y="174099"/>
                  </a:cubicBezTo>
                  <a:cubicBezTo>
                    <a:pt x="179483" y="139548"/>
                    <a:pt x="227495" y="106344"/>
                    <a:pt x="275507" y="73588"/>
                  </a:cubicBezTo>
                  <a:cubicBezTo>
                    <a:pt x="280442" y="69998"/>
                    <a:pt x="287622" y="69550"/>
                    <a:pt x="293455" y="67755"/>
                  </a:cubicBezTo>
                  <a:cubicBezTo>
                    <a:pt x="294352" y="69998"/>
                    <a:pt x="295250" y="72242"/>
                    <a:pt x="295698" y="74486"/>
                  </a:cubicBezTo>
                  <a:cubicBezTo>
                    <a:pt x="239161" y="114421"/>
                    <a:pt x="182175" y="154356"/>
                    <a:pt x="123395" y="195637"/>
                  </a:cubicBezTo>
                  <a:cubicBezTo>
                    <a:pt x="137305" y="202367"/>
                    <a:pt x="148074" y="206854"/>
                    <a:pt x="157945" y="213136"/>
                  </a:cubicBezTo>
                  <a:cubicBezTo>
                    <a:pt x="172753" y="223008"/>
                    <a:pt x="184419" y="220316"/>
                    <a:pt x="198778" y="209995"/>
                  </a:cubicBezTo>
                  <a:cubicBezTo>
                    <a:pt x="247238" y="175445"/>
                    <a:pt x="297044" y="142240"/>
                    <a:pt x="346402" y="109036"/>
                  </a:cubicBezTo>
                  <a:cubicBezTo>
                    <a:pt x="350889" y="105895"/>
                    <a:pt x="357171" y="105446"/>
                    <a:pt x="363005" y="104100"/>
                  </a:cubicBezTo>
                  <a:lnTo>
                    <a:pt x="193842" y="0"/>
                  </a:lnTo>
                  <a:cubicBezTo>
                    <a:pt x="189355" y="3141"/>
                    <a:pt x="184867" y="6282"/>
                    <a:pt x="180829" y="9423"/>
                  </a:cubicBezTo>
                  <a:cubicBezTo>
                    <a:pt x="143587" y="37243"/>
                    <a:pt x="104100" y="62819"/>
                    <a:pt x="65063" y="89293"/>
                  </a:cubicBezTo>
                  <a:close/>
                </a:path>
              </a:pathLst>
            </a:custGeom>
            <a:grpFill/>
            <a:ln w="4485" cap="flat">
              <a:noFill/>
              <a:prstDash val="solid"/>
              <a:miter/>
            </a:ln>
          </p:spPr>
          <p:txBody>
            <a:bodyPr rtlCol="0" anchor="ctr"/>
            <a:lstStyle/>
            <a:p>
              <a:endParaRPr lang="en-US" sz="1350"/>
            </a:p>
          </p:txBody>
        </p:sp>
        <p:sp>
          <p:nvSpPr>
            <p:cNvPr id="61" name="Freeform: Shape 380">
              <a:extLst>
                <a:ext uri="{FF2B5EF4-FFF2-40B4-BE49-F238E27FC236}">
                  <a16:creationId xmlns:a16="http://schemas.microsoft.com/office/drawing/2014/main" id="{817A1F6B-C723-4DA2-47AB-9AB7A8BB75FB}"/>
                </a:ext>
              </a:extLst>
            </p:cNvPr>
            <p:cNvSpPr/>
            <p:nvPr/>
          </p:nvSpPr>
          <p:spPr>
            <a:xfrm>
              <a:off x="10779771" y="5434527"/>
              <a:ext cx="385889" cy="233328"/>
            </a:xfrm>
            <a:custGeom>
              <a:avLst/>
              <a:gdLst>
                <a:gd name="connsiteX0" fmla="*/ 386786 w 385888"/>
                <a:gd name="connsiteY0" fmla="*/ 118007 h 233328"/>
                <a:gd name="connsiteX1" fmla="*/ 363005 w 385888"/>
                <a:gd name="connsiteY1" fmla="*/ 105443 h 233328"/>
                <a:gd name="connsiteX2" fmla="*/ 316788 w 385888"/>
                <a:gd name="connsiteY2" fmla="*/ 108584 h 233328"/>
                <a:gd name="connsiteX3" fmla="*/ 207752 w 385888"/>
                <a:gd name="connsiteY3" fmla="*/ 188454 h 233328"/>
                <a:gd name="connsiteX4" fmla="*/ 189803 w 385888"/>
                <a:gd name="connsiteY4" fmla="*/ 196980 h 233328"/>
                <a:gd name="connsiteX5" fmla="*/ 186662 w 385888"/>
                <a:gd name="connsiteY5" fmla="*/ 191595 h 233328"/>
                <a:gd name="connsiteX6" fmla="*/ 327108 w 385888"/>
                <a:gd name="connsiteY6" fmla="*/ 88841 h 233328"/>
                <a:gd name="connsiteX7" fmla="*/ 288519 w 385888"/>
                <a:gd name="connsiteY7" fmla="*/ 69995 h 233328"/>
                <a:gd name="connsiteX8" fmla="*/ 253520 w 385888"/>
                <a:gd name="connsiteY8" fmla="*/ 72688 h 233328"/>
                <a:gd name="connsiteX9" fmla="*/ 150766 w 385888"/>
                <a:gd name="connsiteY9" fmla="*/ 147173 h 233328"/>
                <a:gd name="connsiteX10" fmla="*/ 132369 w 385888"/>
                <a:gd name="connsiteY10" fmla="*/ 156147 h 233328"/>
                <a:gd name="connsiteX11" fmla="*/ 129228 w 385888"/>
                <a:gd name="connsiteY11" fmla="*/ 150763 h 233328"/>
                <a:gd name="connsiteX12" fmla="*/ 258456 w 385888"/>
                <a:gd name="connsiteY12" fmla="*/ 56085 h 233328"/>
                <a:gd name="connsiteX13" fmla="*/ 217174 w 385888"/>
                <a:gd name="connsiteY13" fmla="*/ 35445 h 233328"/>
                <a:gd name="connsiteX14" fmla="*/ 185316 w 385888"/>
                <a:gd name="connsiteY14" fmla="*/ 38586 h 233328"/>
                <a:gd name="connsiteX15" fmla="*/ 81665 w 385888"/>
                <a:gd name="connsiteY15" fmla="*/ 111725 h 233328"/>
                <a:gd name="connsiteX16" fmla="*/ 64165 w 385888"/>
                <a:gd name="connsiteY16" fmla="*/ 118456 h 233328"/>
                <a:gd name="connsiteX17" fmla="*/ 61922 w 385888"/>
                <a:gd name="connsiteY17" fmla="*/ 113520 h 233328"/>
                <a:gd name="connsiteX18" fmla="*/ 188906 w 385888"/>
                <a:gd name="connsiteY18" fmla="*/ 22881 h 233328"/>
                <a:gd name="connsiteX19" fmla="*/ 156599 w 385888"/>
                <a:gd name="connsiteY19" fmla="*/ 6279 h 233328"/>
                <a:gd name="connsiteX20" fmla="*/ 114421 w 385888"/>
                <a:gd name="connsiteY20" fmla="*/ 10317 h 233328"/>
                <a:gd name="connsiteX21" fmla="*/ 0 w 385888"/>
                <a:gd name="connsiteY21" fmla="*/ 96918 h 233328"/>
                <a:gd name="connsiteX22" fmla="*/ 223905 w 385888"/>
                <a:gd name="connsiteY22" fmla="*/ 234671 h 233328"/>
                <a:gd name="connsiteX23" fmla="*/ 386786 w 385888"/>
                <a:gd name="connsiteY23" fmla="*/ 118007 h 23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5888" h="233328">
                  <a:moveTo>
                    <a:pt x="386786" y="118007"/>
                  </a:moveTo>
                  <a:cubicBezTo>
                    <a:pt x="377363" y="113071"/>
                    <a:pt x="369735" y="109930"/>
                    <a:pt x="363005" y="105443"/>
                  </a:cubicBezTo>
                  <a:cubicBezTo>
                    <a:pt x="346403" y="94226"/>
                    <a:pt x="332941" y="96020"/>
                    <a:pt x="316788" y="108584"/>
                  </a:cubicBezTo>
                  <a:cubicBezTo>
                    <a:pt x="281340" y="136404"/>
                    <a:pt x="244546" y="161981"/>
                    <a:pt x="207752" y="188454"/>
                  </a:cubicBezTo>
                  <a:cubicBezTo>
                    <a:pt x="202367" y="192044"/>
                    <a:pt x="195637" y="194287"/>
                    <a:pt x="189803" y="196980"/>
                  </a:cubicBezTo>
                  <a:cubicBezTo>
                    <a:pt x="188906" y="195185"/>
                    <a:pt x="187560" y="193390"/>
                    <a:pt x="186662" y="191595"/>
                  </a:cubicBezTo>
                  <a:cubicBezTo>
                    <a:pt x="232879" y="157942"/>
                    <a:pt x="278648" y="124289"/>
                    <a:pt x="327108" y="88841"/>
                  </a:cubicBezTo>
                  <a:cubicBezTo>
                    <a:pt x="313198" y="82110"/>
                    <a:pt x="300185" y="77175"/>
                    <a:pt x="288519" y="69995"/>
                  </a:cubicBezTo>
                  <a:cubicBezTo>
                    <a:pt x="275507" y="61919"/>
                    <a:pt x="265635" y="63265"/>
                    <a:pt x="253520" y="72688"/>
                  </a:cubicBezTo>
                  <a:cubicBezTo>
                    <a:pt x="219867" y="98264"/>
                    <a:pt x="185316" y="122943"/>
                    <a:pt x="150766" y="147173"/>
                  </a:cubicBezTo>
                  <a:cubicBezTo>
                    <a:pt x="145381" y="151212"/>
                    <a:pt x="138651" y="153006"/>
                    <a:pt x="132369" y="156147"/>
                  </a:cubicBezTo>
                  <a:cubicBezTo>
                    <a:pt x="131471" y="154352"/>
                    <a:pt x="130125" y="152558"/>
                    <a:pt x="129228" y="150763"/>
                  </a:cubicBezTo>
                  <a:cubicBezTo>
                    <a:pt x="171855" y="119802"/>
                    <a:pt x="214034" y="88393"/>
                    <a:pt x="258456" y="56085"/>
                  </a:cubicBezTo>
                  <a:cubicBezTo>
                    <a:pt x="242751" y="48457"/>
                    <a:pt x="229290" y="43073"/>
                    <a:pt x="217174" y="35445"/>
                  </a:cubicBezTo>
                  <a:cubicBezTo>
                    <a:pt x="205060" y="28266"/>
                    <a:pt x="196534" y="30509"/>
                    <a:pt x="185316" y="38586"/>
                  </a:cubicBezTo>
                  <a:cubicBezTo>
                    <a:pt x="151215" y="63714"/>
                    <a:pt x="116664" y="87944"/>
                    <a:pt x="81665" y="111725"/>
                  </a:cubicBezTo>
                  <a:cubicBezTo>
                    <a:pt x="76729" y="115315"/>
                    <a:pt x="69998" y="116212"/>
                    <a:pt x="64165" y="118456"/>
                  </a:cubicBezTo>
                  <a:cubicBezTo>
                    <a:pt x="63268" y="116661"/>
                    <a:pt x="62819" y="114866"/>
                    <a:pt x="61922" y="113520"/>
                  </a:cubicBezTo>
                  <a:cubicBezTo>
                    <a:pt x="103651" y="83905"/>
                    <a:pt x="145381" y="54291"/>
                    <a:pt x="188906" y="22881"/>
                  </a:cubicBezTo>
                  <a:cubicBezTo>
                    <a:pt x="175894" y="16599"/>
                    <a:pt x="165573" y="12561"/>
                    <a:pt x="156599" y="6279"/>
                  </a:cubicBezTo>
                  <a:cubicBezTo>
                    <a:pt x="140894" y="-4041"/>
                    <a:pt x="128779" y="-900"/>
                    <a:pt x="114421" y="10317"/>
                  </a:cubicBezTo>
                  <a:cubicBezTo>
                    <a:pt x="76729" y="39932"/>
                    <a:pt x="38589" y="68649"/>
                    <a:pt x="0" y="96918"/>
                  </a:cubicBezTo>
                  <a:lnTo>
                    <a:pt x="223905" y="234671"/>
                  </a:lnTo>
                  <a:cubicBezTo>
                    <a:pt x="278199" y="195634"/>
                    <a:pt x="332044" y="157045"/>
                    <a:pt x="386786" y="118007"/>
                  </a:cubicBezTo>
                  <a:close/>
                </a:path>
              </a:pathLst>
            </a:custGeom>
            <a:grpFill/>
            <a:ln w="4485" cap="flat">
              <a:noFill/>
              <a:prstDash val="solid"/>
              <a:miter/>
            </a:ln>
          </p:spPr>
          <p:txBody>
            <a:bodyPr rtlCol="0" anchor="ctr"/>
            <a:lstStyle/>
            <a:p>
              <a:endParaRPr lang="en-US" sz="1350"/>
            </a:p>
          </p:txBody>
        </p:sp>
        <p:sp>
          <p:nvSpPr>
            <p:cNvPr id="62" name="Freeform: Shape 381">
              <a:extLst>
                <a:ext uri="{FF2B5EF4-FFF2-40B4-BE49-F238E27FC236}">
                  <a16:creationId xmlns:a16="http://schemas.microsoft.com/office/drawing/2014/main" id="{10F4E100-571F-1A95-2CD0-38F1561183A2}"/>
                </a:ext>
              </a:extLst>
            </p:cNvPr>
            <p:cNvSpPr/>
            <p:nvPr/>
          </p:nvSpPr>
          <p:spPr>
            <a:xfrm>
              <a:off x="10764515" y="5644519"/>
              <a:ext cx="224354" cy="188457"/>
            </a:xfrm>
            <a:custGeom>
              <a:avLst/>
              <a:gdLst>
                <a:gd name="connsiteX0" fmla="*/ 0 w 224353"/>
                <a:gd name="connsiteY0" fmla="*/ 135959 h 188457"/>
                <a:gd name="connsiteX1" fmla="*/ 7179 w 224353"/>
                <a:gd name="connsiteY1" fmla="*/ 190252 h 188457"/>
                <a:gd name="connsiteX2" fmla="*/ 228392 w 224353"/>
                <a:gd name="connsiteY2" fmla="*/ 31858 h 188457"/>
                <a:gd name="connsiteX3" fmla="*/ 176791 w 224353"/>
                <a:gd name="connsiteY3" fmla="*/ 0 h 188457"/>
                <a:gd name="connsiteX4" fmla="*/ 177689 w 224353"/>
                <a:gd name="connsiteY4" fmla="*/ 3590 h 188457"/>
                <a:gd name="connsiteX5" fmla="*/ 11218 w 224353"/>
                <a:gd name="connsiteY5" fmla="*/ 117113 h 188457"/>
                <a:gd name="connsiteX6" fmla="*/ 0 w 224353"/>
                <a:gd name="connsiteY6" fmla="*/ 135959 h 18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353" h="188457">
                  <a:moveTo>
                    <a:pt x="0" y="135959"/>
                  </a:moveTo>
                  <a:cubicBezTo>
                    <a:pt x="449" y="153009"/>
                    <a:pt x="4038" y="170060"/>
                    <a:pt x="7179" y="190252"/>
                  </a:cubicBezTo>
                  <a:cubicBezTo>
                    <a:pt x="81665" y="136856"/>
                    <a:pt x="155253" y="84357"/>
                    <a:pt x="228392" y="31858"/>
                  </a:cubicBezTo>
                  <a:lnTo>
                    <a:pt x="176791" y="0"/>
                  </a:lnTo>
                  <a:cubicBezTo>
                    <a:pt x="177240" y="1346"/>
                    <a:pt x="177240" y="2244"/>
                    <a:pt x="177689" y="3590"/>
                  </a:cubicBezTo>
                  <a:cubicBezTo>
                    <a:pt x="122049" y="41281"/>
                    <a:pt x="66409" y="78973"/>
                    <a:pt x="11218" y="117113"/>
                  </a:cubicBezTo>
                  <a:cubicBezTo>
                    <a:pt x="6282" y="121151"/>
                    <a:pt x="0" y="129677"/>
                    <a:pt x="0" y="135959"/>
                  </a:cubicBezTo>
                  <a:close/>
                </a:path>
              </a:pathLst>
            </a:custGeom>
            <a:grpFill/>
            <a:ln w="4485" cap="flat">
              <a:noFill/>
              <a:prstDash val="solid"/>
              <a:miter/>
            </a:ln>
          </p:spPr>
          <p:txBody>
            <a:bodyPr rtlCol="0" anchor="ctr"/>
            <a:lstStyle/>
            <a:p>
              <a:endParaRPr lang="en-US" sz="1350"/>
            </a:p>
          </p:txBody>
        </p:sp>
        <p:sp>
          <p:nvSpPr>
            <p:cNvPr id="63" name="Freeform: Shape 382">
              <a:extLst>
                <a:ext uri="{FF2B5EF4-FFF2-40B4-BE49-F238E27FC236}">
                  <a16:creationId xmlns:a16="http://schemas.microsoft.com/office/drawing/2014/main" id="{FE77530E-CED0-E398-6334-805A16BE154F}"/>
                </a:ext>
              </a:extLst>
            </p:cNvPr>
            <p:cNvSpPr/>
            <p:nvPr/>
          </p:nvSpPr>
          <p:spPr>
            <a:xfrm>
              <a:off x="9653514" y="5408499"/>
              <a:ext cx="1736500" cy="1072412"/>
            </a:xfrm>
            <a:custGeom>
              <a:avLst/>
              <a:gdLst>
                <a:gd name="connsiteX0" fmla="*/ 369735 w 1736499"/>
                <a:gd name="connsiteY0" fmla="*/ 1052220 h 1072411"/>
                <a:gd name="connsiteX1" fmla="*/ 1058951 w 1736499"/>
                <a:gd name="connsiteY1" fmla="*/ 571654 h 1072411"/>
                <a:gd name="connsiteX2" fmla="*/ 1725282 w 1736499"/>
                <a:gd name="connsiteY2" fmla="*/ 105446 h 1072411"/>
                <a:gd name="connsiteX3" fmla="*/ 1740089 w 1736499"/>
                <a:gd name="connsiteY3" fmla="*/ 90190 h 1072411"/>
                <a:gd name="connsiteX4" fmla="*/ 1734705 w 1736499"/>
                <a:gd name="connsiteY4" fmla="*/ 0 h 1072411"/>
                <a:gd name="connsiteX5" fmla="*/ 1656630 w 1736499"/>
                <a:gd name="connsiteY5" fmla="*/ 55191 h 1072411"/>
                <a:gd name="connsiteX6" fmla="*/ 1646309 w 1736499"/>
                <a:gd name="connsiteY6" fmla="*/ 82562 h 1072411"/>
                <a:gd name="connsiteX7" fmla="*/ 1646758 w 1736499"/>
                <a:gd name="connsiteY7" fmla="*/ 104549 h 1072411"/>
                <a:gd name="connsiteX8" fmla="*/ 1640476 w 1736499"/>
                <a:gd name="connsiteY8" fmla="*/ 104549 h 1072411"/>
                <a:gd name="connsiteX9" fmla="*/ 1631502 w 1736499"/>
                <a:gd name="connsiteY9" fmla="*/ 73139 h 1072411"/>
                <a:gd name="connsiteX10" fmla="*/ 1547593 w 1736499"/>
                <a:gd name="connsiteY10" fmla="*/ 132817 h 1072411"/>
                <a:gd name="connsiteX11" fmla="*/ 1538171 w 1736499"/>
                <a:gd name="connsiteY11" fmla="*/ 157048 h 1072411"/>
                <a:gd name="connsiteX12" fmla="*/ 1538619 w 1736499"/>
                <a:gd name="connsiteY12" fmla="*/ 179932 h 1072411"/>
                <a:gd name="connsiteX13" fmla="*/ 1532338 w 1736499"/>
                <a:gd name="connsiteY13" fmla="*/ 180381 h 1072411"/>
                <a:gd name="connsiteX14" fmla="*/ 1524261 w 1736499"/>
                <a:gd name="connsiteY14" fmla="*/ 151214 h 1072411"/>
                <a:gd name="connsiteX15" fmla="*/ 1517979 w 1736499"/>
                <a:gd name="connsiteY15" fmla="*/ 154804 h 1072411"/>
                <a:gd name="connsiteX16" fmla="*/ 1353303 w 1736499"/>
                <a:gd name="connsiteY16" fmla="*/ 272366 h 1072411"/>
                <a:gd name="connsiteX17" fmla="*/ 1353752 w 1736499"/>
                <a:gd name="connsiteY17" fmla="*/ 310506 h 1072411"/>
                <a:gd name="connsiteX18" fmla="*/ 1341637 w 1736499"/>
                <a:gd name="connsiteY18" fmla="*/ 310506 h 1072411"/>
                <a:gd name="connsiteX19" fmla="*/ 1341188 w 1736499"/>
                <a:gd name="connsiteY19" fmla="*/ 280891 h 1072411"/>
                <a:gd name="connsiteX20" fmla="*/ 1131641 w 1736499"/>
                <a:gd name="connsiteY20" fmla="*/ 429862 h 1072411"/>
                <a:gd name="connsiteX21" fmla="*/ 1122667 w 1736499"/>
                <a:gd name="connsiteY21" fmla="*/ 458579 h 1072411"/>
                <a:gd name="connsiteX22" fmla="*/ 1120872 w 1736499"/>
                <a:gd name="connsiteY22" fmla="*/ 481912 h 1072411"/>
                <a:gd name="connsiteX23" fmla="*/ 1114590 w 1736499"/>
                <a:gd name="connsiteY23" fmla="*/ 481015 h 1072411"/>
                <a:gd name="connsiteX24" fmla="*/ 1108309 w 1736499"/>
                <a:gd name="connsiteY24" fmla="*/ 446913 h 1072411"/>
                <a:gd name="connsiteX25" fmla="*/ 920300 w 1736499"/>
                <a:gd name="connsiteY25" fmla="*/ 581077 h 1072411"/>
                <a:gd name="connsiteX26" fmla="*/ 902352 w 1736499"/>
                <a:gd name="connsiteY26" fmla="*/ 613832 h 1072411"/>
                <a:gd name="connsiteX27" fmla="*/ 896518 w 1736499"/>
                <a:gd name="connsiteY27" fmla="*/ 626396 h 1072411"/>
                <a:gd name="connsiteX28" fmla="*/ 892480 w 1736499"/>
                <a:gd name="connsiteY28" fmla="*/ 625050 h 1072411"/>
                <a:gd name="connsiteX29" fmla="*/ 888890 w 1736499"/>
                <a:gd name="connsiteY29" fmla="*/ 603961 h 1072411"/>
                <a:gd name="connsiteX30" fmla="*/ 869147 w 1736499"/>
                <a:gd name="connsiteY30" fmla="*/ 617422 h 1072411"/>
                <a:gd name="connsiteX31" fmla="*/ 677998 w 1736499"/>
                <a:gd name="connsiteY31" fmla="*/ 754278 h 1072411"/>
                <a:gd name="connsiteX32" fmla="*/ 652421 w 1736499"/>
                <a:gd name="connsiteY32" fmla="*/ 757419 h 1072411"/>
                <a:gd name="connsiteX33" fmla="*/ 492233 w 1736499"/>
                <a:gd name="connsiteY33" fmla="*/ 669472 h 1072411"/>
                <a:gd name="connsiteX34" fmla="*/ 479669 w 1736499"/>
                <a:gd name="connsiteY34" fmla="*/ 647486 h 1072411"/>
                <a:gd name="connsiteX35" fmla="*/ 480117 w 1736499"/>
                <a:gd name="connsiteY35" fmla="*/ 566269 h 1072411"/>
                <a:gd name="connsiteX36" fmla="*/ 474284 w 1736499"/>
                <a:gd name="connsiteY36" fmla="*/ 550565 h 1072411"/>
                <a:gd name="connsiteX37" fmla="*/ 429414 w 1736499"/>
                <a:gd name="connsiteY37" fmla="*/ 526783 h 1072411"/>
                <a:gd name="connsiteX38" fmla="*/ 395312 w 1736499"/>
                <a:gd name="connsiteY38" fmla="*/ 628640 h 1072411"/>
                <a:gd name="connsiteX39" fmla="*/ 564475 w 1736499"/>
                <a:gd name="connsiteY39" fmla="*/ 721522 h 1072411"/>
                <a:gd name="connsiteX40" fmla="*/ 616973 w 1736499"/>
                <a:gd name="connsiteY40" fmla="*/ 815302 h 1072411"/>
                <a:gd name="connsiteX41" fmla="*/ 600820 w 1736499"/>
                <a:gd name="connsiteY41" fmla="*/ 845814 h 1072411"/>
                <a:gd name="connsiteX42" fmla="*/ 376915 w 1736499"/>
                <a:gd name="connsiteY42" fmla="*/ 1001067 h 1072411"/>
                <a:gd name="connsiteX43" fmla="*/ 345505 w 1736499"/>
                <a:gd name="connsiteY43" fmla="*/ 1002862 h 1072411"/>
                <a:gd name="connsiteX44" fmla="*/ 116664 w 1736499"/>
                <a:gd name="connsiteY44" fmla="*/ 875429 h 1072411"/>
                <a:gd name="connsiteX45" fmla="*/ 98267 w 1736499"/>
                <a:gd name="connsiteY45" fmla="*/ 870493 h 1072411"/>
                <a:gd name="connsiteX46" fmla="*/ 0 w 1736499"/>
                <a:gd name="connsiteY46" fmla="*/ 934659 h 1072411"/>
                <a:gd name="connsiteX47" fmla="*/ 246340 w 1736499"/>
                <a:gd name="connsiteY47" fmla="*/ 1060297 h 1072411"/>
                <a:gd name="connsiteX48" fmla="*/ 369735 w 1736499"/>
                <a:gd name="connsiteY48" fmla="*/ 1052220 h 107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36499" h="1072411">
                  <a:moveTo>
                    <a:pt x="369735" y="1052220"/>
                  </a:moveTo>
                  <a:cubicBezTo>
                    <a:pt x="600371" y="893377"/>
                    <a:pt x="829212" y="732291"/>
                    <a:pt x="1058951" y="571654"/>
                  </a:cubicBezTo>
                  <a:cubicBezTo>
                    <a:pt x="1281061" y="416401"/>
                    <a:pt x="1503172" y="261148"/>
                    <a:pt x="1725282" y="105446"/>
                  </a:cubicBezTo>
                  <a:cubicBezTo>
                    <a:pt x="1731115" y="101408"/>
                    <a:pt x="1740089" y="95126"/>
                    <a:pt x="1740089" y="90190"/>
                  </a:cubicBezTo>
                  <a:cubicBezTo>
                    <a:pt x="1739641" y="61024"/>
                    <a:pt x="1736948" y="31858"/>
                    <a:pt x="1734705" y="0"/>
                  </a:cubicBezTo>
                  <a:cubicBezTo>
                    <a:pt x="1706436" y="20192"/>
                    <a:pt x="1682206" y="38140"/>
                    <a:pt x="1656630" y="55191"/>
                  </a:cubicBezTo>
                  <a:cubicBezTo>
                    <a:pt x="1645861" y="62370"/>
                    <a:pt x="1641822" y="69550"/>
                    <a:pt x="1646309" y="82562"/>
                  </a:cubicBezTo>
                  <a:cubicBezTo>
                    <a:pt x="1648553" y="89293"/>
                    <a:pt x="1646758" y="97370"/>
                    <a:pt x="1646758" y="104549"/>
                  </a:cubicBezTo>
                  <a:cubicBezTo>
                    <a:pt x="1644515" y="104549"/>
                    <a:pt x="1642720" y="104549"/>
                    <a:pt x="1640476" y="104549"/>
                  </a:cubicBezTo>
                  <a:cubicBezTo>
                    <a:pt x="1637784" y="94677"/>
                    <a:pt x="1634643" y="85255"/>
                    <a:pt x="1631502" y="73139"/>
                  </a:cubicBezTo>
                  <a:cubicBezTo>
                    <a:pt x="1602785" y="93780"/>
                    <a:pt x="1575413" y="113972"/>
                    <a:pt x="1547593" y="132817"/>
                  </a:cubicBezTo>
                  <a:cubicBezTo>
                    <a:pt x="1538171" y="139099"/>
                    <a:pt x="1535030" y="145830"/>
                    <a:pt x="1538171" y="157048"/>
                  </a:cubicBezTo>
                  <a:cubicBezTo>
                    <a:pt x="1539966" y="164227"/>
                    <a:pt x="1538619" y="172304"/>
                    <a:pt x="1538619" y="179932"/>
                  </a:cubicBezTo>
                  <a:cubicBezTo>
                    <a:pt x="1536376" y="179932"/>
                    <a:pt x="1534581" y="180381"/>
                    <a:pt x="1532338" y="180381"/>
                  </a:cubicBezTo>
                  <a:cubicBezTo>
                    <a:pt x="1529645" y="170958"/>
                    <a:pt x="1526953" y="161535"/>
                    <a:pt x="1524261" y="151214"/>
                  </a:cubicBezTo>
                  <a:cubicBezTo>
                    <a:pt x="1521120" y="153009"/>
                    <a:pt x="1519325" y="153458"/>
                    <a:pt x="1517979" y="154804"/>
                  </a:cubicBezTo>
                  <a:cubicBezTo>
                    <a:pt x="1463236" y="193842"/>
                    <a:pt x="1408045" y="233328"/>
                    <a:pt x="1353303" y="272366"/>
                  </a:cubicBezTo>
                  <a:lnTo>
                    <a:pt x="1353752" y="310506"/>
                  </a:lnTo>
                  <a:lnTo>
                    <a:pt x="1341637" y="310506"/>
                  </a:lnTo>
                  <a:lnTo>
                    <a:pt x="1341188" y="280891"/>
                  </a:lnTo>
                  <a:cubicBezTo>
                    <a:pt x="1271190" y="330698"/>
                    <a:pt x="1201640" y="380504"/>
                    <a:pt x="1131641" y="429862"/>
                  </a:cubicBezTo>
                  <a:cubicBezTo>
                    <a:pt x="1119975" y="438388"/>
                    <a:pt x="1120872" y="446913"/>
                    <a:pt x="1122667" y="458579"/>
                  </a:cubicBezTo>
                  <a:cubicBezTo>
                    <a:pt x="1123565" y="466208"/>
                    <a:pt x="1121770" y="474284"/>
                    <a:pt x="1120872" y="481912"/>
                  </a:cubicBezTo>
                  <a:cubicBezTo>
                    <a:pt x="1118629" y="481464"/>
                    <a:pt x="1116834" y="481464"/>
                    <a:pt x="1114590" y="481015"/>
                  </a:cubicBezTo>
                  <a:cubicBezTo>
                    <a:pt x="1112796" y="470246"/>
                    <a:pt x="1111001" y="459926"/>
                    <a:pt x="1108309" y="446913"/>
                  </a:cubicBezTo>
                  <a:cubicBezTo>
                    <a:pt x="1044143" y="492681"/>
                    <a:pt x="982221" y="537103"/>
                    <a:pt x="920300" y="581077"/>
                  </a:cubicBezTo>
                  <a:cubicBezTo>
                    <a:pt x="908634" y="589153"/>
                    <a:pt x="896967" y="595884"/>
                    <a:pt x="902352" y="613832"/>
                  </a:cubicBezTo>
                  <a:cubicBezTo>
                    <a:pt x="903249" y="616973"/>
                    <a:pt x="898762" y="622358"/>
                    <a:pt x="896518" y="626396"/>
                  </a:cubicBezTo>
                  <a:cubicBezTo>
                    <a:pt x="895172" y="625948"/>
                    <a:pt x="893826" y="625499"/>
                    <a:pt x="892480" y="625050"/>
                  </a:cubicBezTo>
                  <a:cubicBezTo>
                    <a:pt x="891583" y="618768"/>
                    <a:pt x="890236" y="612486"/>
                    <a:pt x="888890" y="603961"/>
                  </a:cubicBezTo>
                  <a:cubicBezTo>
                    <a:pt x="881262" y="608897"/>
                    <a:pt x="874980" y="612935"/>
                    <a:pt x="869147" y="617422"/>
                  </a:cubicBezTo>
                  <a:cubicBezTo>
                    <a:pt x="805431" y="663190"/>
                    <a:pt x="741714" y="708510"/>
                    <a:pt x="677998" y="754278"/>
                  </a:cubicBezTo>
                  <a:cubicBezTo>
                    <a:pt x="669472" y="760111"/>
                    <a:pt x="663190" y="763701"/>
                    <a:pt x="652421" y="757419"/>
                  </a:cubicBezTo>
                  <a:cubicBezTo>
                    <a:pt x="599025" y="727804"/>
                    <a:pt x="545180" y="699536"/>
                    <a:pt x="492233" y="669472"/>
                  </a:cubicBezTo>
                  <a:cubicBezTo>
                    <a:pt x="485951" y="665882"/>
                    <a:pt x="480117" y="655114"/>
                    <a:pt x="479669" y="647486"/>
                  </a:cubicBezTo>
                  <a:cubicBezTo>
                    <a:pt x="478323" y="620563"/>
                    <a:pt x="480117" y="593192"/>
                    <a:pt x="480117" y="566269"/>
                  </a:cubicBezTo>
                  <a:cubicBezTo>
                    <a:pt x="480117" y="560885"/>
                    <a:pt x="478323" y="552808"/>
                    <a:pt x="474284" y="550565"/>
                  </a:cubicBezTo>
                  <a:cubicBezTo>
                    <a:pt x="459477" y="541142"/>
                    <a:pt x="443323" y="533962"/>
                    <a:pt x="429414" y="526783"/>
                  </a:cubicBezTo>
                  <a:cubicBezTo>
                    <a:pt x="413709" y="560436"/>
                    <a:pt x="447810" y="605307"/>
                    <a:pt x="395312" y="628640"/>
                  </a:cubicBezTo>
                  <a:cubicBezTo>
                    <a:pt x="454092" y="661395"/>
                    <a:pt x="507489" y="695497"/>
                    <a:pt x="564475" y="721522"/>
                  </a:cubicBezTo>
                  <a:cubicBezTo>
                    <a:pt x="608897" y="741714"/>
                    <a:pt x="625499" y="768637"/>
                    <a:pt x="616973" y="815302"/>
                  </a:cubicBezTo>
                  <a:cubicBezTo>
                    <a:pt x="614730" y="828315"/>
                    <a:pt x="612486" y="837738"/>
                    <a:pt x="600820" y="845814"/>
                  </a:cubicBezTo>
                  <a:cubicBezTo>
                    <a:pt x="525886" y="896967"/>
                    <a:pt x="450951" y="948568"/>
                    <a:pt x="376915" y="1001067"/>
                  </a:cubicBezTo>
                  <a:cubicBezTo>
                    <a:pt x="365697" y="1009144"/>
                    <a:pt x="357620" y="1009593"/>
                    <a:pt x="345505" y="1002862"/>
                  </a:cubicBezTo>
                  <a:cubicBezTo>
                    <a:pt x="269673" y="959786"/>
                    <a:pt x="192944" y="917608"/>
                    <a:pt x="116664" y="875429"/>
                  </a:cubicBezTo>
                  <a:cubicBezTo>
                    <a:pt x="111280" y="872288"/>
                    <a:pt x="102305" y="868250"/>
                    <a:pt x="98267" y="870493"/>
                  </a:cubicBezTo>
                  <a:cubicBezTo>
                    <a:pt x="65960" y="890685"/>
                    <a:pt x="34102" y="912223"/>
                    <a:pt x="0" y="934659"/>
                  </a:cubicBezTo>
                  <a:cubicBezTo>
                    <a:pt x="84357" y="978183"/>
                    <a:pt x="164676" y="1020811"/>
                    <a:pt x="246340" y="1060297"/>
                  </a:cubicBezTo>
                  <a:cubicBezTo>
                    <a:pt x="287622" y="1081386"/>
                    <a:pt x="332941" y="1077797"/>
                    <a:pt x="369735" y="1052220"/>
                  </a:cubicBezTo>
                  <a:close/>
                </a:path>
              </a:pathLst>
            </a:custGeom>
            <a:grpFill/>
            <a:ln w="4485" cap="flat">
              <a:noFill/>
              <a:prstDash val="solid"/>
              <a:miter/>
            </a:ln>
          </p:spPr>
          <p:txBody>
            <a:bodyPr rtlCol="0" anchor="ctr"/>
            <a:lstStyle/>
            <a:p>
              <a:endParaRPr lang="en-US" sz="1350"/>
            </a:p>
          </p:txBody>
        </p:sp>
      </p:grpSp>
      <p:sp>
        <p:nvSpPr>
          <p:cNvPr id="64" name="Marcador de contenido 2">
            <a:extLst>
              <a:ext uri="{FF2B5EF4-FFF2-40B4-BE49-F238E27FC236}">
                <a16:creationId xmlns:a16="http://schemas.microsoft.com/office/drawing/2014/main" id="{22F52561-A5E8-DCE3-5139-388F89F1A5EE}"/>
              </a:ext>
            </a:extLst>
          </p:cNvPr>
          <p:cNvSpPr txBox="1">
            <a:spLocks/>
          </p:cNvSpPr>
          <p:nvPr/>
        </p:nvSpPr>
        <p:spPr>
          <a:xfrm>
            <a:off x="2171489" y="1453533"/>
            <a:ext cx="6709697" cy="2236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1800" dirty="0">
                <a:solidFill>
                  <a:srgbClr val="555555"/>
                </a:solidFill>
                <a:latin typeface="Arial" panose="020B0604020202020204" pitchFamily="34" charset="0"/>
                <a:cs typeface="Arial" panose="020B0604020202020204" pitchFamily="34" charset="0"/>
              </a:rPr>
              <a:t>RELACIÓN PUERTO CIUDAD:</a:t>
            </a:r>
          </a:p>
          <a:p>
            <a:pPr marL="0" indent="0" algn="just">
              <a:buNone/>
            </a:pPr>
            <a:r>
              <a:rPr lang="es-ES" sz="1800" dirty="0">
                <a:solidFill>
                  <a:srgbClr val="555555"/>
                </a:solidFill>
                <a:latin typeface="Arial" panose="020B0604020202020204" pitchFamily="34" charset="0"/>
                <a:cs typeface="Arial" panose="020B0604020202020204" pitchFamily="34" charset="0"/>
              </a:rPr>
              <a:t>Norma que regule la complementariedad entre</a:t>
            </a:r>
          </a:p>
          <a:p>
            <a:pPr marL="0" indent="0" algn="just">
              <a:buNone/>
            </a:pPr>
            <a:r>
              <a:rPr lang="es-ES" sz="1800" dirty="0">
                <a:solidFill>
                  <a:srgbClr val="555555"/>
                </a:solidFill>
                <a:latin typeface="Arial" panose="020B0604020202020204" pitchFamily="34" charset="0"/>
                <a:cs typeface="Arial" panose="020B0604020202020204" pitchFamily="34" charset="0"/>
              </a:rPr>
              <a:t>	PLAN DE DESARROLLO PORTUARIO</a:t>
            </a:r>
          </a:p>
          <a:p>
            <a:pPr marL="0" indent="0" algn="just">
              <a:buNone/>
            </a:pPr>
            <a:endParaRPr lang="es-ES" sz="1800" dirty="0">
              <a:solidFill>
                <a:srgbClr val="555555"/>
              </a:solidFill>
              <a:latin typeface="Arial" panose="020B0604020202020204" pitchFamily="34" charset="0"/>
              <a:cs typeface="Arial" panose="020B0604020202020204" pitchFamily="34" charset="0"/>
            </a:endParaRPr>
          </a:p>
          <a:p>
            <a:pPr marL="0" indent="0" algn="just">
              <a:buNone/>
            </a:pPr>
            <a:r>
              <a:rPr lang="es-ES" sz="1800" dirty="0">
                <a:solidFill>
                  <a:srgbClr val="555555"/>
                </a:solidFill>
                <a:latin typeface="Arial" panose="020B0604020202020204" pitchFamily="34" charset="0"/>
                <a:cs typeface="Arial" panose="020B0604020202020204" pitchFamily="34" charset="0"/>
              </a:rPr>
              <a:t>	PLAN DE DESARROLLO URBANO</a:t>
            </a:r>
          </a:p>
          <a:p>
            <a:pPr marL="0" indent="0" algn="just">
              <a:buNone/>
            </a:pPr>
            <a:endParaRPr lang="es-ES" sz="1800" dirty="0">
              <a:solidFill>
                <a:srgbClr val="555555"/>
              </a:solidFill>
              <a:latin typeface="Arial" panose="020B0604020202020204" pitchFamily="34" charset="0"/>
              <a:cs typeface="Arial" panose="020B0604020202020204" pitchFamily="34" charset="0"/>
            </a:endParaRPr>
          </a:p>
          <a:p>
            <a:pPr marL="0" indent="0" algn="just">
              <a:buNone/>
            </a:pPr>
            <a:r>
              <a:rPr lang="es-ES" sz="1800" dirty="0">
                <a:solidFill>
                  <a:srgbClr val="555555"/>
                </a:solidFill>
                <a:latin typeface="Arial" panose="020B0604020202020204" pitchFamily="34" charset="0"/>
                <a:cs typeface="Arial" panose="020B0604020202020204" pitchFamily="34" charset="0"/>
              </a:rPr>
              <a:t>Involucramiento en la promoción de la cultura Portuaria</a:t>
            </a:r>
          </a:p>
          <a:p>
            <a:pPr marL="0" indent="0" algn="just">
              <a:buNone/>
            </a:pPr>
            <a:r>
              <a:rPr lang="es-ES" sz="1800" dirty="0">
                <a:solidFill>
                  <a:srgbClr val="555555"/>
                </a:solidFill>
                <a:latin typeface="Arial" panose="020B0604020202020204" pitchFamily="34" charset="0"/>
                <a:cs typeface="Arial" panose="020B0604020202020204" pitchFamily="34" charset="0"/>
              </a:rPr>
              <a:t>Reconocimiento normativo identificando a los actores y los lineamientos de coordinación y cooperación</a:t>
            </a:r>
          </a:p>
          <a:p>
            <a:pPr marL="0" indent="0" algn="just">
              <a:buNone/>
            </a:pPr>
            <a:r>
              <a:rPr lang="es-ES" sz="1800" dirty="0">
                <a:solidFill>
                  <a:srgbClr val="555555"/>
                </a:solidFill>
                <a:latin typeface="Arial" panose="020B0604020202020204" pitchFamily="34" charset="0"/>
                <a:cs typeface="Arial" panose="020B0604020202020204" pitchFamily="34" charset="0"/>
              </a:rPr>
              <a:t>institucional</a:t>
            </a:r>
          </a:p>
          <a:p>
            <a:pPr marL="0" indent="0" algn="just">
              <a:buNone/>
            </a:pPr>
            <a:r>
              <a:rPr lang="es-ES" sz="1800" dirty="0">
                <a:solidFill>
                  <a:srgbClr val="555555"/>
                </a:solidFill>
                <a:latin typeface="Arial" panose="020B0604020202020204" pitchFamily="34" charset="0"/>
                <a:cs typeface="Arial" panose="020B0604020202020204" pitchFamily="34" charset="0"/>
              </a:rPr>
              <a:t>	</a:t>
            </a:r>
            <a:endParaRPr lang="es-ES" sz="1800" dirty="0"/>
          </a:p>
        </p:txBody>
      </p:sp>
      <p:sp>
        <p:nvSpPr>
          <p:cNvPr id="9" name="Rectangle 37">
            <a:extLst>
              <a:ext uri="{FF2B5EF4-FFF2-40B4-BE49-F238E27FC236}">
                <a16:creationId xmlns:a16="http://schemas.microsoft.com/office/drawing/2014/main" id="{AC26578D-F879-D4C8-8067-972CE229E5B3}"/>
              </a:ext>
            </a:extLst>
          </p:cNvPr>
          <p:cNvSpPr/>
          <p:nvPr/>
        </p:nvSpPr>
        <p:spPr>
          <a:xfrm>
            <a:off x="0" y="-1"/>
            <a:ext cx="1987202" cy="6988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accent2"/>
              </a:solidFill>
            </a:endParaRPr>
          </a:p>
        </p:txBody>
      </p:sp>
      <p:sp>
        <p:nvSpPr>
          <p:cNvPr id="10" name="Rectangle 37">
            <a:extLst>
              <a:ext uri="{FF2B5EF4-FFF2-40B4-BE49-F238E27FC236}">
                <a16:creationId xmlns:a16="http://schemas.microsoft.com/office/drawing/2014/main" id="{091FC04C-E4A4-7E26-5440-D290B9A136CC}"/>
              </a:ext>
            </a:extLst>
          </p:cNvPr>
          <p:cNvSpPr/>
          <p:nvPr/>
        </p:nvSpPr>
        <p:spPr>
          <a:xfrm>
            <a:off x="0" y="0"/>
            <a:ext cx="1987202" cy="69886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accent2"/>
              </a:solidFill>
            </a:endParaRPr>
          </a:p>
        </p:txBody>
      </p:sp>
      <p:sp>
        <p:nvSpPr>
          <p:cNvPr id="11" name="Text Placeholder 15">
            <a:extLst>
              <a:ext uri="{FF2B5EF4-FFF2-40B4-BE49-F238E27FC236}">
                <a16:creationId xmlns:a16="http://schemas.microsoft.com/office/drawing/2014/main" id="{0B79C555-3897-D9CD-FF0D-37DA0C04CDE7}"/>
              </a:ext>
            </a:extLst>
          </p:cNvPr>
          <p:cNvSpPr txBox="1">
            <a:spLocks/>
          </p:cNvSpPr>
          <p:nvPr/>
        </p:nvSpPr>
        <p:spPr>
          <a:xfrm rot="16200000">
            <a:off x="-1228938" y="3034204"/>
            <a:ext cx="4347552" cy="212835"/>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_tradnl" altLang="ko-KR" sz="4000" b="1" dirty="0">
                <a:solidFill>
                  <a:schemeClr val="bg1"/>
                </a:solidFill>
                <a:cs typeface="Arial" pitchFamily="34" charset="0"/>
              </a:rPr>
              <a:t>GUÍAS REGULATORIAS INTERNACIONALES</a:t>
            </a:r>
          </a:p>
        </p:txBody>
      </p:sp>
      <p:sp>
        <p:nvSpPr>
          <p:cNvPr id="12" name="CuadroTexto 11">
            <a:extLst>
              <a:ext uri="{FF2B5EF4-FFF2-40B4-BE49-F238E27FC236}">
                <a16:creationId xmlns:a16="http://schemas.microsoft.com/office/drawing/2014/main" id="{76FECE34-66D8-31DC-1FEB-CA344D561253}"/>
              </a:ext>
            </a:extLst>
          </p:cNvPr>
          <p:cNvSpPr txBox="1"/>
          <p:nvPr/>
        </p:nvSpPr>
        <p:spPr>
          <a:xfrm>
            <a:off x="2685109" y="5515955"/>
            <a:ext cx="2780156" cy="461665"/>
          </a:xfrm>
          <a:prstGeom prst="rect">
            <a:avLst/>
          </a:prstGeom>
          <a:noFill/>
        </p:spPr>
        <p:txBody>
          <a:bodyPr wrap="square" rtlCol="0">
            <a:spAutoFit/>
          </a:bodyPr>
          <a:lstStyle/>
          <a:p>
            <a:pPr algn="ctr"/>
            <a:r>
              <a:rPr lang="es-ES_tradnl" sz="2400" b="1" dirty="0"/>
              <a:t>COLABORACIÓN</a:t>
            </a:r>
          </a:p>
        </p:txBody>
      </p:sp>
    </p:spTree>
    <p:extLst>
      <p:ext uri="{BB962C8B-B14F-4D97-AF65-F5344CB8AC3E}">
        <p14:creationId xmlns:p14="http://schemas.microsoft.com/office/powerpoint/2010/main" val="2600749958"/>
      </p:ext>
    </p:extLst>
  </p:cSld>
  <p:clrMapOvr>
    <a:masterClrMapping/>
  </p:clrMapOvr>
</p:sld>
</file>

<file path=ppt/theme/theme1.xml><?xml version="1.0" encoding="utf-8"?>
<a:theme xmlns:a="http://schemas.openxmlformats.org/drawingml/2006/main" name="Cover and End Slide Master">
  <a:themeElements>
    <a:clrScheme name="ALLPPT-COLOR-A44">
      <a:dk1>
        <a:sysClr val="windowText" lastClr="000000"/>
      </a:dk1>
      <a:lt1>
        <a:sysClr val="window" lastClr="FFFFFF"/>
      </a:lt1>
      <a:dk2>
        <a:srgbClr val="1F497D"/>
      </a:dk2>
      <a:lt2>
        <a:srgbClr val="EEECE1"/>
      </a:lt2>
      <a:accent1>
        <a:srgbClr val="0E7FB7"/>
      </a:accent1>
      <a:accent2>
        <a:srgbClr val="4BACC6"/>
      </a:accent2>
      <a:accent3>
        <a:srgbClr val="45C1A4"/>
      </a:accent3>
      <a:accent4>
        <a:srgbClr val="B9D533"/>
      </a:accent4>
      <a:accent5>
        <a:srgbClr val="8064A2"/>
      </a:accent5>
      <a:accent6>
        <a:srgbClr val="F79646"/>
      </a:accent6>
      <a:hlink>
        <a:srgbClr val="000000"/>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44">
      <a:dk1>
        <a:sysClr val="windowText" lastClr="000000"/>
      </a:dk1>
      <a:lt1>
        <a:sysClr val="window" lastClr="FFFFFF"/>
      </a:lt1>
      <a:dk2>
        <a:srgbClr val="1F497D"/>
      </a:dk2>
      <a:lt2>
        <a:srgbClr val="EEECE1"/>
      </a:lt2>
      <a:accent1>
        <a:srgbClr val="0E7FB7"/>
      </a:accent1>
      <a:accent2>
        <a:srgbClr val="4BACC6"/>
      </a:accent2>
      <a:accent3>
        <a:srgbClr val="45C1A4"/>
      </a:accent3>
      <a:accent4>
        <a:srgbClr val="B9D533"/>
      </a:accent4>
      <a:accent5>
        <a:srgbClr val="8064A2"/>
      </a:accent5>
      <a:accent6>
        <a:srgbClr val="F79646"/>
      </a:accent6>
      <a:hlink>
        <a:srgbClr val="000000"/>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A44">
      <a:dk1>
        <a:sysClr val="windowText" lastClr="000000"/>
      </a:dk1>
      <a:lt1>
        <a:sysClr val="window" lastClr="FFFFFF"/>
      </a:lt1>
      <a:dk2>
        <a:srgbClr val="1F497D"/>
      </a:dk2>
      <a:lt2>
        <a:srgbClr val="EEECE1"/>
      </a:lt2>
      <a:accent1>
        <a:srgbClr val="0E7FB7"/>
      </a:accent1>
      <a:accent2>
        <a:srgbClr val="4BACC6"/>
      </a:accent2>
      <a:accent3>
        <a:srgbClr val="45C1A4"/>
      </a:accent3>
      <a:accent4>
        <a:srgbClr val="B9D533"/>
      </a:accent4>
      <a:accent5>
        <a:srgbClr val="8064A2"/>
      </a:accent5>
      <a:accent6>
        <a:srgbClr val="F79646"/>
      </a:accent6>
      <a:hlink>
        <a:srgbClr val="000000"/>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ver and End Slide Master">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tents Slide Master">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D60DE7C51F8C40AF6F34765F7D2D84" ma:contentTypeVersion="16" ma:contentTypeDescription="Create a new document." ma:contentTypeScope="" ma:versionID="e3a003071747c615476efee915d56ea3">
  <xsd:schema xmlns:xsd="http://www.w3.org/2001/XMLSchema" xmlns:xs="http://www.w3.org/2001/XMLSchema" xmlns:p="http://schemas.microsoft.com/office/2006/metadata/properties" xmlns:ns2="5c0ed026-2af2-4bd4-84a6-7e6cd39ea343" xmlns:ns3="730f74aa-8393-4aa5-b2f8-3c7aae566a68" targetNamespace="http://schemas.microsoft.com/office/2006/metadata/properties" ma:root="true" ma:fieldsID="d1f86c35929668787558fd27a74a135d" ns2:_="" ns3:_="">
    <xsd:import namespace="5c0ed026-2af2-4bd4-84a6-7e6cd39ea343"/>
    <xsd:import namespace="730f74aa-8393-4aa5-b2f8-3c7aae566a68"/>
    <xsd:element name="properties">
      <xsd:complexType>
        <xsd:sequence>
          <xsd:element name="documentManagement">
            <xsd:complexType>
              <xsd:all>
                <xsd:element ref="ns2:SharedWithUsers"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0ed026-2af2-4bd4-84a6-7e6cd39ea343" elementFormDefault="qualified">
    <xsd:import namespace="http://schemas.microsoft.com/office/2006/documentManagement/types"/>
    <xsd:import namespace="http://schemas.microsoft.com/office/infopath/2007/PartnerControls"/>
    <xsd:element name="SharedWithUsers" ma:index="8" nillable="true" ma:displayName="Shared With" ma:list="UserInfo" ma:SearchPeopleOnly="false" ma:internalName="SharedWithUsers"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b372cf4-7fd3-46dd-9ae9-fa9a79ed57b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30f74aa-8393-4aa5-b2f8-3c7aae566a68"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0132384e-988b-4cc0-bace-ce04dba99819}" ma:internalName="TaxCatchAll" ma:showField="CatchAllData" ma:web="730f74aa-8393-4aa5-b2f8-3c7aae566a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AF612D-9259-4A18-A890-2EEBD9689A25}"/>
</file>

<file path=customXml/itemProps2.xml><?xml version="1.0" encoding="utf-8"?>
<ds:datastoreItem xmlns:ds="http://schemas.openxmlformats.org/officeDocument/2006/customXml" ds:itemID="{A11D402C-90EB-43C3-8015-56C05F5D5A6A}"/>
</file>

<file path=docProps/app.xml><?xml version="1.0" encoding="utf-8"?>
<Properties xmlns="http://schemas.openxmlformats.org/officeDocument/2006/extended-properties" xmlns:vt="http://schemas.openxmlformats.org/officeDocument/2006/docPropsVTypes">
  <TotalTime>495</TotalTime>
  <Words>1741</Words>
  <Application>Microsoft Office PowerPoint</Application>
  <PresentationFormat>Letter Paper (8.5x11 in)</PresentationFormat>
  <Paragraphs>210</Paragraphs>
  <Slides>20</Slides>
  <Notes>3</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20</vt:i4>
      </vt:variant>
    </vt:vector>
  </HeadingPairs>
  <TitlesOfParts>
    <vt:vector size="38" baseType="lpstr">
      <vt:lpstr>arial</vt:lpstr>
      <vt:lpstr>arial</vt:lpstr>
      <vt:lpstr>Calibri</vt:lpstr>
      <vt:lpstr>Calibri Light</vt:lpstr>
      <vt:lpstr>ff34</vt:lpstr>
      <vt:lpstr>Graphik</vt:lpstr>
      <vt:lpstr>Open Sans</vt:lpstr>
      <vt:lpstr>Poppins</vt:lpstr>
      <vt:lpstr>reader_ff</vt:lpstr>
      <vt:lpstr>scala-sans-offc-pro--</vt:lpstr>
      <vt:lpstr>scala-sans-offc-pro-b-</vt:lpstr>
      <vt:lpstr>Times New Roman</vt:lpstr>
      <vt:lpstr>TodaySHOP</vt:lpstr>
      <vt:lpstr>Cover and End Slide Master</vt:lpstr>
      <vt:lpstr>Contents Slide Master</vt:lpstr>
      <vt:lpstr>Section Break Slide Master</vt:lpstr>
      <vt:lpstr>1_Cover and End Slide Master</vt:lpstr>
      <vt:lpstr>1_Contents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Malnis, Sabina</dc:creator>
  <cp:lastModifiedBy>Malnis, Sabina</cp:lastModifiedBy>
  <cp:revision>10</cp:revision>
  <dcterms:modified xsi:type="dcterms:W3CDTF">2022-11-11T14:07:55Z</dcterms:modified>
</cp:coreProperties>
</file>